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62" r:id="rId8"/>
    <p:sldId id="273" r:id="rId9"/>
    <p:sldId id="272" r:id="rId10"/>
    <p:sldId id="274" r:id="rId11"/>
    <p:sldId id="280" r:id="rId12"/>
    <p:sldId id="275" r:id="rId13"/>
    <p:sldId id="276" r:id="rId14"/>
    <p:sldId id="277" r:id="rId15"/>
    <p:sldId id="279" r:id="rId16"/>
    <p:sldId id="259" r:id="rId17"/>
    <p:sldId id="278"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F8E6A4-A00E-B5DD-B0AF-33E36086FD52}" v="8" dt="2023-04-04T19:02:47.519"/>
    <p1510:client id="{0FFD1B7A-DF8B-9C26-37C2-BC45ED9221F6}" v="235" dt="2023-04-04T10:18:45.739"/>
    <p1510:client id="{5171BFC9-6A49-8BA0-F814-9B485663FFE5}" v="277" dt="2023-04-05T02:32:55.519"/>
    <p1510:client id="{6C5EA8A8-3AAC-3AD2-4876-8D62D902B14D}" v="14" dt="2023-04-04T10:20:11.275"/>
    <p1510:client id="{6DEC53CD-6445-FED7-5DB8-504A7008904D}" v="8" dt="2023-04-04T18:15:46.673"/>
    <p1510:client id="{8539C4F0-F8EE-0C5E-B0F9-5661BE518017}" v="178" dt="2023-04-04T16:04:26.128"/>
    <p1510:client id="{8E43212E-213A-DEE1-08B6-07516280CEE4}" v="192" dt="2023-04-05T03:22:32.554"/>
    <p1510:client id="{B08AF524-D442-433E-80F9-F0A54C68D01D}" v="474" dt="2023-04-04T10:13:30.9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3D23BA-3238-472F-8FE7-38C5EFE2DE8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705802C-8233-4CA1-A17C-2D3A3906B428}">
      <dgm:prSet/>
      <dgm:spPr/>
      <dgm:t>
        <a:bodyPr/>
        <a:lstStyle/>
        <a:p>
          <a:pPr>
            <a:lnSpc>
              <a:spcPct val="100000"/>
            </a:lnSpc>
            <a:defRPr cap="all"/>
          </a:pPr>
          <a:r>
            <a:rPr lang="en-US"/>
            <a:t>Problem statement </a:t>
          </a:r>
        </a:p>
      </dgm:t>
    </dgm:pt>
    <dgm:pt modelId="{15E375BD-6F2B-4EF7-B91A-5DF4FAF69B8B}" type="parTrans" cxnId="{7222CD99-4C0D-46E3-B578-ABFB74AA97DF}">
      <dgm:prSet/>
      <dgm:spPr/>
      <dgm:t>
        <a:bodyPr/>
        <a:lstStyle/>
        <a:p>
          <a:endParaRPr lang="en-US"/>
        </a:p>
      </dgm:t>
    </dgm:pt>
    <dgm:pt modelId="{6D0DB919-F20C-4F12-AAB7-4B6B435AD321}" type="sibTrans" cxnId="{7222CD99-4C0D-46E3-B578-ABFB74AA97DF}">
      <dgm:prSet/>
      <dgm:spPr/>
      <dgm:t>
        <a:bodyPr/>
        <a:lstStyle/>
        <a:p>
          <a:endParaRPr lang="en-US"/>
        </a:p>
      </dgm:t>
    </dgm:pt>
    <dgm:pt modelId="{62F078D7-B83D-4822-BD7C-5987D0B08CA7}">
      <dgm:prSet/>
      <dgm:spPr/>
      <dgm:t>
        <a:bodyPr/>
        <a:lstStyle/>
        <a:p>
          <a:pPr>
            <a:lnSpc>
              <a:spcPct val="100000"/>
            </a:lnSpc>
            <a:defRPr cap="all"/>
          </a:pPr>
          <a:r>
            <a:rPr lang="en-US"/>
            <a:t>Literature survey </a:t>
          </a:r>
        </a:p>
      </dgm:t>
    </dgm:pt>
    <dgm:pt modelId="{E0C6316C-D87F-4706-B8B4-C18461B3AA9F}" type="parTrans" cxnId="{53790BB9-DE93-4402-A5A4-98A5A5E84CA6}">
      <dgm:prSet/>
      <dgm:spPr/>
      <dgm:t>
        <a:bodyPr/>
        <a:lstStyle/>
        <a:p>
          <a:endParaRPr lang="en-US"/>
        </a:p>
      </dgm:t>
    </dgm:pt>
    <dgm:pt modelId="{629F48F9-64E5-4E02-9D47-58FDDF832A8D}" type="sibTrans" cxnId="{53790BB9-DE93-4402-A5A4-98A5A5E84CA6}">
      <dgm:prSet/>
      <dgm:spPr/>
      <dgm:t>
        <a:bodyPr/>
        <a:lstStyle/>
        <a:p>
          <a:endParaRPr lang="en-US"/>
        </a:p>
      </dgm:t>
    </dgm:pt>
    <dgm:pt modelId="{FD747B60-29F9-44C5-A1D2-D6E0BDB480B4}">
      <dgm:prSet/>
      <dgm:spPr/>
      <dgm:t>
        <a:bodyPr/>
        <a:lstStyle/>
        <a:p>
          <a:pPr>
            <a:lnSpc>
              <a:spcPct val="100000"/>
            </a:lnSpc>
            <a:defRPr cap="all"/>
          </a:pPr>
          <a:r>
            <a:rPr lang="en-US"/>
            <a:t>Flowchart </a:t>
          </a:r>
        </a:p>
      </dgm:t>
    </dgm:pt>
    <dgm:pt modelId="{C719685B-653B-472E-83F8-AC7E8BB4EC52}" type="parTrans" cxnId="{0A913827-B845-4AF0-9ECE-C71E3BFB4223}">
      <dgm:prSet/>
      <dgm:spPr/>
      <dgm:t>
        <a:bodyPr/>
        <a:lstStyle/>
        <a:p>
          <a:endParaRPr lang="en-US"/>
        </a:p>
      </dgm:t>
    </dgm:pt>
    <dgm:pt modelId="{69BE5BBE-23C9-4770-9746-878280464A0D}" type="sibTrans" cxnId="{0A913827-B845-4AF0-9ECE-C71E3BFB4223}">
      <dgm:prSet/>
      <dgm:spPr/>
      <dgm:t>
        <a:bodyPr/>
        <a:lstStyle/>
        <a:p>
          <a:endParaRPr lang="en-US"/>
        </a:p>
      </dgm:t>
    </dgm:pt>
    <dgm:pt modelId="{4D97566D-C71B-4CE1-AF1B-C52E60B7FD5E}">
      <dgm:prSet/>
      <dgm:spPr/>
      <dgm:t>
        <a:bodyPr/>
        <a:lstStyle/>
        <a:p>
          <a:pPr>
            <a:lnSpc>
              <a:spcPct val="100000"/>
            </a:lnSpc>
            <a:defRPr cap="all"/>
          </a:pPr>
          <a:r>
            <a:rPr lang="en-US"/>
            <a:t>Tools &amp; Hardware </a:t>
          </a:r>
        </a:p>
      </dgm:t>
    </dgm:pt>
    <dgm:pt modelId="{2E1327E5-EC59-4A74-8510-C8C88F13B3E7}" type="parTrans" cxnId="{0EE1F19B-AFBF-4992-894D-3A5F4CD1DC28}">
      <dgm:prSet/>
      <dgm:spPr/>
      <dgm:t>
        <a:bodyPr/>
        <a:lstStyle/>
        <a:p>
          <a:endParaRPr lang="en-US"/>
        </a:p>
      </dgm:t>
    </dgm:pt>
    <dgm:pt modelId="{06C8C320-9EE7-495E-8752-D1F61A547411}" type="sibTrans" cxnId="{0EE1F19B-AFBF-4992-894D-3A5F4CD1DC28}">
      <dgm:prSet/>
      <dgm:spPr/>
      <dgm:t>
        <a:bodyPr/>
        <a:lstStyle/>
        <a:p>
          <a:endParaRPr lang="en-US"/>
        </a:p>
      </dgm:t>
    </dgm:pt>
    <dgm:pt modelId="{BA2C4AAA-9BC4-4D66-A384-E366C35EE3A3}">
      <dgm:prSet/>
      <dgm:spPr/>
      <dgm:t>
        <a:bodyPr/>
        <a:lstStyle/>
        <a:p>
          <a:pPr>
            <a:lnSpc>
              <a:spcPct val="100000"/>
            </a:lnSpc>
            <a:defRPr cap="all"/>
          </a:pPr>
          <a:r>
            <a:rPr lang="en-US"/>
            <a:t>Timeline </a:t>
          </a:r>
        </a:p>
      </dgm:t>
    </dgm:pt>
    <dgm:pt modelId="{0EDB042D-9C8F-4139-8AC9-2CF45C5C5108}" type="parTrans" cxnId="{CA919A4F-E99D-4720-909B-1D3F73D9E9AF}">
      <dgm:prSet/>
      <dgm:spPr/>
      <dgm:t>
        <a:bodyPr/>
        <a:lstStyle/>
        <a:p>
          <a:endParaRPr lang="en-US"/>
        </a:p>
      </dgm:t>
    </dgm:pt>
    <dgm:pt modelId="{70390E4B-617E-4AF9-A139-95322763DFC3}" type="sibTrans" cxnId="{CA919A4F-E99D-4720-909B-1D3F73D9E9AF}">
      <dgm:prSet/>
      <dgm:spPr/>
      <dgm:t>
        <a:bodyPr/>
        <a:lstStyle/>
        <a:p>
          <a:endParaRPr lang="en-US"/>
        </a:p>
      </dgm:t>
    </dgm:pt>
    <dgm:pt modelId="{D3F53BE6-9127-4C18-891C-9C121F1E4037}">
      <dgm:prSet/>
      <dgm:spPr/>
      <dgm:t>
        <a:bodyPr/>
        <a:lstStyle/>
        <a:p>
          <a:pPr>
            <a:lnSpc>
              <a:spcPct val="100000"/>
            </a:lnSpc>
            <a:defRPr cap="all"/>
          </a:pPr>
          <a:r>
            <a:rPr lang="en-US"/>
            <a:t>Reference</a:t>
          </a:r>
        </a:p>
      </dgm:t>
    </dgm:pt>
    <dgm:pt modelId="{530FBE8A-521F-4DD0-97D8-2B30F9DC480B}" type="parTrans" cxnId="{34E87937-893B-46F7-AF2C-E4EA6082770B}">
      <dgm:prSet/>
      <dgm:spPr/>
      <dgm:t>
        <a:bodyPr/>
        <a:lstStyle/>
        <a:p>
          <a:endParaRPr lang="en-US"/>
        </a:p>
      </dgm:t>
    </dgm:pt>
    <dgm:pt modelId="{35BED4D9-572B-49D7-8556-1EF5D6712FE8}" type="sibTrans" cxnId="{34E87937-893B-46F7-AF2C-E4EA6082770B}">
      <dgm:prSet/>
      <dgm:spPr/>
      <dgm:t>
        <a:bodyPr/>
        <a:lstStyle/>
        <a:p>
          <a:endParaRPr lang="en-US"/>
        </a:p>
      </dgm:t>
    </dgm:pt>
    <dgm:pt modelId="{D592CC18-42A3-49B3-BDDD-3BBDC91384B1}" type="pres">
      <dgm:prSet presAssocID="{2F3D23BA-3238-472F-8FE7-38C5EFE2DE82}" presName="root" presStyleCnt="0">
        <dgm:presLayoutVars>
          <dgm:dir/>
          <dgm:resizeHandles val="exact"/>
        </dgm:presLayoutVars>
      </dgm:prSet>
      <dgm:spPr/>
    </dgm:pt>
    <dgm:pt modelId="{AD44580C-502A-4C05-9D22-F8E941A1E534}" type="pres">
      <dgm:prSet presAssocID="{B705802C-8233-4CA1-A17C-2D3A3906B428}" presName="compNode" presStyleCnt="0"/>
      <dgm:spPr/>
    </dgm:pt>
    <dgm:pt modelId="{E72E1189-9B18-4FAE-809B-1A19370DE91B}" type="pres">
      <dgm:prSet presAssocID="{B705802C-8233-4CA1-A17C-2D3A3906B428}" presName="iconBgRect" presStyleLbl="bgShp" presStyleIdx="0" presStyleCnt="6"/>
      <dgm:spPr/>
    </dgm:pt>
    <dgm:pt modelId="{33D09B6A-D564-46F1-9108-0A09DF75216A}" type="pres">
      <dgm:prSet presAssocID="{B705802C-8233-4CA1-A17C-2D3A3906B42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347B5CC3-BA70-43F1-B333-C568B22D251F}" type="pres">
      <dgm:prSet presAssocID="{B705802C-8233-4CA1-A17C-2D3A3906B428}" presName="spaceRect" presStyleCnt="0"/>
      <dgm:spPr/>
    </dgm:pt>
    <dgm:pt modelId="{930C9ED5-B02E-46CD-BEE7-671B323D7D05}" type="pres">
      <dgm:prSet presAssocID="{B705802C-8233-4CA1-A17C-2D3A3906B428}" presName="textRect" presStyleLbl="revTx" presStyleIdx="0" presStyleCnt="6">
        <dgm:presLayoutVars>
          <dgm:chMax val="1"/>
          <dgm:chPref val="1"/>
        </dgm:presLayoutVars>
      </dgm:prSet>
      <dgm:spPr/>
    </dgm:pt>
    <dgm:pt modelId="{ABC09CE8-D63C-413E-89CB-E182F70D9B33}" type="pres">
      <dgm:prSet presAssocID="{6D0DB919-F20C-4F12-AAB7-4B6B435AD321}" presName="sibTrans" presStyleCnt="0"/>
      <dgm:spPr/>
    </dgm:pt>
    <dgm:pt modelId="{58AFD4BF-696E-48E5-A981-6EBD6004CE5B}" type="pres">
      <dgm:prSet presAssocID="{62F078D7-B83D-4822-BD7C-5987D0B08CA7}" presName="compNode" presStyleCnt="0"/>
      <dgm:spPr/>
    </dgm:pt>
    <dgm:pt modelId="{D658E422-9E21-44BA-ABBB-6498695D75DB}" type="pres">
      <dgm:prSet presAssocID="{62F078D7-B83D-4822-BD7C-5987D0B08CA7}" presName="iconBgRect" presStyleLbl="bgShp" presStyleIdx="1" presStyleCnt="6"/>
      <dgm:spPr/>
    </dgm:pt>
    <dgm:pt modelId="{BE4B186D-C300-4F50-849D-B55339C80DD0}" type="pres">
      <dgm:prSet presAssocID="{62F078D7-B83D-4822-BD7C-5987D0B08CA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142478C5-EBAA-4BD8-BCDB-27AABF2B1399}" type="pres">
      <dgm:prSet presAssocID="{62F078D7-B83D-4822-BD7C-5987D0B08CA7}" presName="spaceRect" presStyleCnt="0"/>
      <dgm:spPr/>
    </dgm:pt>
    <dgm:pt modelId="{9B34BEC1-8C78-472C-BE46-0C77D8D12B14}" type="pres">
      <dgm:prSet presAssocID="{62F078D7-B83D-4822-BD7C-5987D0B08CA7}" presName="textRect" presStyleLbl="revTx" presStyleIdx="1" presStyleCnt="6">
        <dgm:presLayoutVars>
          <dgm:chMax val="1"/>
          <dgm:chPref val="1"/>
        </dgm:presLayoutVars>
      </dgm:prSet>
      <dgm:spPr/>
    </dgm:pt>
    <dgm:pt modelId="{E2958044-4AEF-4EFD-9B3B-D6A85C6785C8}" type="pres">
      <dgm:prSet presAssocID="{629F48F9-64E5-4E02-9D47-58FDDF832A8D}" presName="sibTrans" presStyleCnt="0"/>
      <dgm:spPr/>
    </dgm:pt>
    <dgm:pt modelId="{80DA47D1-FC24-4A6A-91DD-179B12A907F3}" type="pres">
      <dgm:prSet presAssocID="{FD747B60-29F9-44C5-A1D2-D6E0BDB480B4}" presName="compNode" presStyleCnt="0"/>
      <dgm:spPr/>
    </dgm:pt>
    <dgm:pt modelId="{F9459A6A-460A-49D1-9920-FCBBFD452E8B}" type="pres">
      <dgm:prSet presAssocID="{FD747B60-29F9-44C5-A1D2-D6E0BDB480B4}" presName="iconBgRect" presStyleLbl="bgShp" presStyleIdx="2" presStyleCnt="6"/>
      <dgm:spPr/>
    </dgm:pt>
    <dgm:pt modelId="{725D528B-2D7B-40E5-9BF1-0D7E27651755}" type="pres">
      <dgm:prSet presAssocID="{FD747B60-29F9-44C5-A1D2-D6E0BDB480B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DB2553CF-A6EC-4654-AB16-3DF52A684623}" type="pres">
      <dgm:prSet presAssocID="{FD747B60-29F9-44C5-A1D2-D6E0BDB480B4}" presName="spaceRect" presStyleCnt="0"/>
      <dgm:spPr/>
    </dgm:pt>
    <dgm:pt modelId="{4FE40EAC-8C39-4B18-9DDA-13B154D9E779}" type="pres">
      <dgm:prSet presAssocID="{FD747B60-29F9-44C5-A1D2-D6E0BDB480B4}" presName="textRect" presStyleLbl="revTx" presStyleIdx="2" presStyleCnt="6">
        <dgm:presLayoutVars>
          <dgm:chMax val="1"/>
          <dgm:chPref val="1"/>
        </dgm:presLayoutVars>
      </dgm:prSet>
      <dgm:spPr/>
    </dgm:pt>
    <dgm:pt modelId="{E810007E-0869-45B2-A229-7F70B680FFB0}" type="pres">
      <dgm:prSet presAssocID="{69BE5BBE-23C9-4770-9746-878280464A0D}" presName="sibTrans" presStyleCnt="0"/>
      <dgm:spPr/>
    </dgm:pt>
    <dgm:pt modelId="{B1E0BD85-6F27-47D6-9819-B886FFDD3203}" type="pres">
      <dgm:prSet presAssocID="{4D97566D-C71B-4CE1-AF1B-C52E60B7FD5E}" presName="compNode" presStyleCnt="0"/>
      <dgm:spPr/>
    </dgm:pt>
    <dgm:pt modelId="{DE88F987-8935-4611-99C0-8B70C7DE74EF}" type="pres">
      <dgm:prSet presAssocID="{4D97566D-C71B-4CE1-AF1B-C52E60B7FD5E}" presName="iconBgRect" presStyleLbl="bgShp" presStyleIdx="3" presStyleCnt="6"/>
      <dgm:spPr/>
    </dgm:pt>
    <dgm:pt modelId="{B3BFB098-E6A5-439C-AD21-ECC974DAE724}" type="pres">
      <dgm:prSet presAssocID="{4D97566D-C71B-4CE1-AF1B-C52E60B7FD5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185F54B8-3284-4984-984B-21825B742B8A}" type="pres">
      <dgm:prSet presAssocID="{4D97566D-C71B-4CE1-AF1B-C52E60B7FD5E}" presName="spaceRect" presStyleCnt="0"/>
      <dgm:spPr/>
    </dgm:pt>
    <dgm:pt modelId="{97CF388B-2509-4806-A4A0-74D9B1454DCC}" type="pres">
      <dgm:prSet presAssocID="{4D97566D-C71B-4CE1-AF1B-C52E60B7FD5E}" presName="textRect" presStyleLbl="revTx" presStyleIdx="3" presStyleCnt="6">
        <dgm:presLayoutVars>
          <dgm:chMax val="1"/>
          <dgm:chPref val="1"/>
        </dgm:presLayoutVars>
      </dgm:prSet>
      <dgm:spPr/>
    </dgm:pt>
    <dgm:pt modelId="{0E326EAA-8063-4A05-9B5C-0C05D45DFC11}" type="pres">
      <dgm:prSet presAssocID="{06C8C320-9EE7-495E-8752-D1F61A547411}" presName="sibTrans" presStyleCnt="0"/>
      <dgm:spPr/>
    </dgm:pt>
    <dgm:pt modelId="{0A77EF40-228E-481E-932D-7586220FE271}" type="pres">
      <dgm:prSet presAssocID="{BA2C4AAA-9BC4-4D66-A384-E366C35EE3A3}" presName="compNode" presStyleCnt="0"/>
      <dgm:spPr/>
    </dgm:pt>
    <dgm:pt modelId="{0BB392E6-C901-481A-8315-606869099A35}" type="pres">
      <dgm:prSet presAssocID="{BA2C4AAA-9BC4-4D66-A384-E366C35EE3A3}" presName="iconBgRect" presStyleLbl="bgShp" presStyleIdx="4" presStyleCnt="6"/>
      <dgm:spPr/>
    </dgm:pt>
    <dgm:pt modelId="{AABD1923-E716-483B-84D2-D3DBB7759F7F}" type="pres">
      <dgm:prSet presAssocID="{BA2C4AAA-9BC4-4D66-A384-E366C35EE3A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E8DF2D61-5871-41FE-8B2A-B2025C5EE1F9}" type="pres">
      <dgm:prSet presAssocID="{BA2C4AAA-9BC4-4D66-A384-E366C35EE3A3}" presName="spaceRect" presStyleCnt="0"/>
      <dgm:spPr/>
    </dgm:pt>
    <dgm:pt modelId="{07A68B25-9D9C-4CE8-830C-DDD0EDDB47CF}" type="pres">
      <dgm:prSet presAssocID="{BA2C4AAA-9BC4-4D66-A384-E366C35EE3A3}" presName="textRect" presStyleLbl="revTx" presStyleIdx="4" presStyleCnt="6">
        <dgm:presLayoutVars>
          <dgm:chMax val="1"/>
          <dgm:chPref val="1"/>
        </dgm:presLayoutVars>
      </dgm:prSet>
      <dgm:spPr/>
    </dgm:pt>
    <dgm:pt modelId="{202E7C17-9F3A-4F26-80DB-5122DA2942D8}" type="pres">
      <dgm:prSet presAssocID="{70390E4B-617E-4AF9-A139-95322763DFC3}" presName="sibTrans" presStyleCnt="0"/>
      <dgm:spPr/>
    </dgm:pt>
    <dgm:pt modelId="{85AE6747-B481-4FCB-BC9A-1FD313B0FC12}" type="pres">
      <dgm:prSet presAssocID="{D3F53BE6-9127-4C18-891C-9C121F1E4037}" presName="compNode" presStyleCnt="0"/>
      <dgm:spPr/>
    </dgm:pt>
    <dgm:pt modelId="{03A3CCE0-0A33-49FB-B4F7-C2F1A7BB1BA2}" type="pres">
      <dgm:prSet presAssocID="{D3F53BE6-9127-4C18-891C-9C121F1E4037}" presName="iconBgRect" presStyleLbl="bgShp" presStyleIdx="5" presStyleCnt="6"/>
      <dgm:spPr/>
    </dgm:pt>
    <dgm:pt modelId="{20B99F84-DEA1-4F35-A54C-92FF7A7FE5ED}" type="pres">
      <dgm:prSet presAssocID="{D3F53BE6-9127-4C18-891C-9C121F1E403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Open Book"/>
        </a:ext>
      </dgm:extLst>
    </dgm:pt>
    <dgm:pt modelId="{26F77679-14D7-4AE0-827C-43A79A2BB238}" type="pres">
      <dgm:prSet presAssocID="{D3F53BE6-9127-4C18-891C-9C121F1E4037}" presName="spaceRect" presStyleCnt="0"/>
      <dgm:spPr/>
    </dgm:pt>
    <dgm:pt modelId="{CC294768-78ED-48FB-926B-34A34BF3F6DF}" type="pres">
      <dgm:prSet presAssocID="{D3F53BE6-9127-4C18-891C-9C121F1E4037}" presName="textRect" presStyleLbl="revTx" presStyleIdx="5" presStyleCnt="6">
        <dgm:presLayoutVars>
          <dgm:chMax val="1"/>
          <dgm:chPref val="1"/>
        </dgm:presLayoutVars>
      </dgm:prSet>
      <dgm:spPr/>
    </dgm:pt>
  </dgm:ptLst>
  <dgm:cxnLst>
    <dgm:cxn modelId="{126F410D-EA56-4ADF-8FB6-006E4C5931D4}" type="presOf" srcId="{2F3D23BA-3238-472F-8FE7-38C5EFE2DE82}" destId="{D592CC18-42A3-49B3-BDDD-3BBDC91384B1}" srcOrd="0" destOrd="0" presId="urn:microsoft.com/office/officeart/2018/5/layout/IconCircleLabelList"/>
    <dgm:cxn modelId="{A108FB25-F3A2-417D-9EF3-92DA3E924E66}" type="presOf" srcId="{62F078D7-B83D-4822-BD7C-5987D0B08CA7}" destId="{9B34BEC1-8C78-472C-BE46-0C77D8D12B14}" srcOrd="0" destOrd="0" presId="urn:microsoft.com/office/officeart/2018/5/layout/IconCircleLabelList"/>
    <dgm:cxn modelId="{0A913827-B845-4AF0-9ECE-C71E3BFB4223}" srcId="{2F3D23BA-3238-472F-8FE7-38C5EFE2DE82}" destId="{FD747B60-29F9-44C5-A1D2-D6E0BDB480B4}" srcOrd="2" destOrd="0" parTransId="{C719685B-653B-472E-83F8-AC7E8BB4EC52}" sibTransId="{69BE5BBE-23C9-4770-9746-878280464A0D}"/>
    <dgm:cxn modelId="{34E87937-893B-46F7-AF2C-E4EA6082770B}" srcId="{2F3D23BA-3238-472F-8FE7-38C5EFE2DE82}" destId="{D3F53BE6-9127-4C18-891C-9C121F1E4037}" srcOrd="5" destOrd="0" parTransId="{530FBE8A-521F-4DD0-97D8-2B30F9DC480B}" sibTransId="{35BED4D9-572B-49D7-8556-1EF5D6712FE8}"/>
    <dgm:cxn modelId="{20BD815C-D318-46C2-AB78-3592BD75757A}" type="presOf" srcId="{4D97566D-C71B-4CE1-AF1B-C52E60B7FD5E}" destId="{97CF388B-2509-4806-A4A0-74D9B1454DCC}" srcOrd="0" destOrd="0" presId="urn:microsoft.com/office/officeart/2018/5/layout/IconCircleLabelList"/>
    <dgm:cxn modelId="{CA919A4F-E99D-4720-909B-1D3F73D9E9AF}" srcId="{2F3D23BA-3238-472F-8FE7-38C5EFE2DE82}" destId="{BA2C4AAA-9BC4-4D66-A384-E366C35EE3A3}" srcOrd="4" destOrd="0" parTransId="{0EDB042D-9C8F-4139-8AC9-2CF45C5C5108}" sibTransId="{70390E4B-617E-4AF9-A139-95322763DFC3}"/>
    <dgm:cxn modelId="{7222CD99-4C0D-46E3-B578-ABFB74AA97DF}" srcId="{2F3D23BA-3238-472F-8FE7-38C5EFE2DE82}" destId="{B705802C-8233-4CA1-A17C-2D3A3906B428}" srcOrd="0" destOrd="0" parTransId="{15E375BD-6F2B-4EF7-B91A-5DF4FAF69B8B}" sibTransId="{6D0DB919-F20C-4F12-AAB7-4B6B435AD321}"/>
    <dgm:cxn modelId="{0EE1F19B-AFBF-4992-894D-3A5F4CD1DC28}" srcId="{2F3D23BA-3238-472F-8FE7-38C5EFE2DE82}" destId="{4D97566D-C71B-4CE1-AF1B-C52E60B7FD5E}" srcOrd="3" destOrd="0" parTransId="{2E1327E5-EC59-4A74-8510-C8C88F13B3E7}" sibTransId="{06C8C320-9EE7-495E-8752-D1F61A547411}"/>
    <dgm:cxn modelId="{A7556DB0-07F5-4E5F-A8BD-99DB6DDB0048}" type="presOf" srcId="{FD747B60-29F9-44C5-A1D2-D6E0BDB480B4}" destId="{4FE40EAC-8C39-4B18-9DDA-13B154D9E779}" srcOrd="0" destOrd="0" presId="urn:microsoft.com/office/officeart/2018/5/layout/IconCircleLabelList"/>
    <dgm:cxn modelId="{53790BB9-DE93-4402-A5A4-98A5A5E84CA6}" srcId="{2F3D23BA-3238-472F-8FE7-38C5EFE2DE82}" destId="{62F078D7-B83D-4822-BD7C-5987D0B08CA7}" srcOrd="1" destOrd="0" parTransId="{E0C6316C-D87F-4706-B8B4-C18461B3AA9F}" sibTransId="{629F48F9-64E5-4E02-9D47-58FDDF832A8D}"/>
    <dgm:cxn modelId="{0F7032D3-483E-4C5C-801E-ABC908769AAF}" type="presOf" srcId="{BA2C4AAA-9BC4-4D66-A384-E366C35EE3A3}" destId="{07A68B25-9D9C-4CE8-830C-DDD0EDDB47CF}" srcOrd="0" destOrd="0" presId="urn:microsoft.com/office/officeart/2018/5/layout/IconCircleLabelList"/>
    <dgm:cxn modelId="{21AF28F5-06D1-44DB-B4B9-060E5E1AFE51}" type="presOf" srcId="{B705802C-8233-4CA1-A17C-2D3A3906B428}" destId="{930C9ED5-B02E-46CD-BEE7-671B323D7D05}" srcOrd="0" destOrd="0" presId="urn:microsoft.com/office/officeart/2018/5/layout/IconCircleLabelList"/>
    <dgm:cxn modelId="{0D0B0BFB-EC53-4EBA-B8D0-3405CB70D61C}" type="presOf" srcId="{D3F53BE6-9127-4C18-891C-9C121F1E4037}" destId="{CC294768-78ED-48FB-926B-34A34BF3F6DF}" srcOrd="0" destOrd="0" presId="urn:microsoft.com/office/officeart/2018/5/layout/IconCircleLabelList"/>
    <dgm:cxn modelId="{CBDDB041-C6FA-46EB-B466-9C9938BCC34A}" type="presParOf" srcId="{D592CC18-42A3-49B3-BDDD-3BBDC91384B1}" destId="{AD44580C-502A-4C05-9D22-F8E941A1E534}" srcOrd="0" destOrd="0" presId="urn:microsoft.com/office/officeart/2018/5/layout/IconCircleLabelList"/>
    <dgm:cxn modelId="{BEF0D503-7B86-4E61-8F96-8D669E35DB7A}" type="presParOf" srcId="{AD44580C-502A-4C05-9D22-F8E941A1E534}" destId="{E72E1189-9B18-4FAE-809B-1A19370DE91B}" srcOrd="0" destOrd="0" presId="urn:microsoft.com/office/officeart/2018/5/layout/IconCircleLabelList"/>
    <dgm:cxn modelId="{E5177E28-FA58-4DE1-B8C5-FA9E2075B053}" type="presParOf" srcId="{AD44580C-502A-4C05-9D22-F8E941A1E534}" destId="{33D09B6A-D564-46F1-9108-0A09DF75216A}" srcOrd="1" destOrd="0" presId="urn:microsoft.com/office/officeart/2018/5/layout/IconCircleLabelList"/>
    <dgm:cxn modelId="{E19BF32C-BBC2-459C-9B9C-A6CB7BFF6F85}" type="presParOf" srcId="{AD44580C-502A-4C05-9D22-F8E941A1E534}" destId="{347B5CC3-BA70-43F1-B333-C568B22D251F}" srcOrd="2" destOrd="0" presId="urn:microsoft.com/office/officeart/2018/5/layout/IconCircleLabelList"/>
    <dgm:cxn modelId="{CE9A5E04-7223-48A4-B92A-EB35CE4A55E4}" type="presParOf" srcId="{AD44580C-502A-4C05-9D22-F8E941A1E534}" destId="{930C9ED5-B02E-46CD-BEE7-671B323D7D05}" srcOrd="3" destOrd="0" presId="urn:microsoft.com/office/officeart/2018/5/layout/IconCircleLabelList"/>
    <dgm:cxn modelId="{F793E3B1-70B1-4DBE-A07C-49B69C4ECB03}" type="presParOf" srcId="{D592CC18-42A3-49B3-BDDD-3BBDC91384B1}" destId="{ABC09CE8-D63C-413E-89CB-E182F70D9B33}" srcOrd="1" destOrd="0" presId="urn:microsoft.com/office/officeart/2018/5/layout/IconCircleLabelList"/>
    <dgm:cxn modelId="{8D692C21-DDE6-4CB5-AF60-416A73CF9AEA}" type="presParOf" srcId="{D592CC18-42A3-49B3-BDDD-3BBDC91384B1}" destId="{58AFD4BF-696E-48E5-A981-6EBD6004CE5B}" srcOrd="2" destOrd="0" presId="urn:microsoft.com/office/officeart/2018/5/layout/IconCircleLabelList"/>
    <dgm:cxn modelId="{D69059E4-EC98-46FB-BB92-9B0F3331F51E}" type="presParOf" srcId="{58AFD4BF-696E-48E5-A981-6EBD6004CE5B}" destId="{D658E422-9E21-44BA-ABBB-6498695D75DB}" srcOrd="0" destOrd="0" presId="urn:microsoft.com/office/officeart/2018/5/layout/IconCircleLabelList"/>
    <dgm:cxn modelId="{8A34621B-5AC8-44EF-8196-4A16C0CDD29A}" type="presParOf" srcId="{58AFD4BF-696E-48E5-A981-6EBD6004CE5B}" destId="{BE4B186D-C300-4F50-849D-B55339C80DD0}" srcOrd="1" destOrd="0" presId="urn:microsoft.com/office/officeart/2018/5/layout/IconCircleLabelList"/>
    <dgm:cxn modelId="{17649314-1EC5-4243-B190-06BBAB5B05F1}" type="presParOf" srcId="{58AFD4BF-696E-48E5-A981-6EBD6004CE5B}" destId="{142478C5-EBAA-4BD8-BCDB-27AABF2B1399}" srcOrd="2" destOrd="0" presId="urn:microsoft.com/office/officeart/2018/5/layout/IconCircleLabelList"/>
    <dgm:cxn modelId="{7A9C320C-91F5-4C67-A387-D4711AFC2B3C}" type="presParOf" srcId="{58AFD4BF-696E-48E5-A981-6EBD6004CE5B}" destId="{9B34BEC1-8C78-472C-BE46-0C77D8D12B14}" srcOrd="3" destOrd="0" presId="urn:microsoft.com/office/officeart/2018/5/layout/IconCircleLabelList"/>
    <dgm:cxn modelId="{E2B7FC83-6F80-49EB-9ED5-D8DB8045F66A}" type="presParOf" srcId="{D592CC18-42A3-49B3-BDDD-3BBDC91384B1}" destId="{E2958044-4AEF-4EFD-9B3B-D6A85C6785C8}" srcOrd="3" destOrd="0" presId="urn:microsoft.com/office/officeart/2018/5/layout/IconCircleLabelList"/>
    <dgm:cxn modelId="{E4BE9747-225B-442E-8FA0-DAABD31C9307}" type="presParOf" srcId="{D592CC18-42A3-49B3-BDDD-3BBDC91384B1}" destId="{80DA47D1-FC24-4A6A-91DD-179B12A907F3}" srcOrd="4" destOrd="0" presId="urn:microsoft.com/office/officeart/2018/5/layout/IconCircleLabelList"/>
    <dgm:cxn modelId="{0133C91B-6A59-4525-8E4A-E9E4BEA99F2B}" type="presParOf" srcId="{80DA47D1-FC24-4A6A-91DD-179B12A907F3}" destId="{F9459A6A-460A-49D1-9920-FCBBFD452E8B}" srcOrd="0" destOrd="0" presId="urn:microsoft.com/office/officeart/2018/5/layout/IconCircleLabelList"/>
    <dgm:cxn modelId="{EEADB2F7-DE1A-48A7-974A-273AFEC40B1D}" type="presParOf" srcId="{80DA47D1-FC24-4A6A-91DD-179B12A907F3}" destId="{725D528B-2D7B-40E5-9BF1-0D7E27651755}" srcOrd="1" destOrd="0" presId="urn:microsoft.com/office/officeart/2018/5/layout/IconCircleLabelList"/>
    <dgm:cxn modelId="{6A70884B-374A-4E67-923F-6590DE9B36B7}" type="presParOf" srcId="{80DA47D1-FC24-4A6A-91DD-179B12A907F3}" destId="{DB2553CF-A6EC-4654-AB16-3DF52A684623}" srcOrd="2" destOrd="0" presId="urn:microsoft.com/office/officeart/2018/5/layout/IconCircleLabelList"/>
    <dgm:cxn modelId="{D83321D6-460A-4452-8451-344E410C5DB2}" type="presParOf" srcId="{80DA47D1-FC24-4A6A-91DD-179B12A907F3}" destId="{4FE40EAC-8C39-4B18-9DDA-13B154D9E779}" srcOrd="3" destOrd="0" presId="urn:microsoft.com/office/officeart/2018/5/layout/IconCircleLabelList"/>
    <dgm:cxn modelId="{36F5CE89-9DE1-43E1-830A-F3479BB519BB}" type="presParOf" srcId="{D592CC18-42A3-49B3-BDDD-3BBDC91384B1}" destId="{E810007E-0869-45B2-A229-7F70B680FFB0}" srcOrd="5" destOrd="0" presId="urn:microsoft.com/office/officeart/2018/5/layout/IconCircleLabelList"/>
    <dgm:cxn modelId="{A7F3FCD9-F856-4A67-B339-77A0DD500E97}" type="presParOf" srcId="{D592CC18-42A3-49B3-BDDD-3BBDC91384B1}" destId="{B1E0BD85-6F27-47D6-9819-B886FFDD3203}" srcOrd="6" destOrd="0" presId="urn:microsoft.com/office/officeart/2018/5/layout/IconCircleLabelList"/>
    <dgm:cxn modelId="{CA0DA783-0DE3-4027-8F24-9260F6DD6C9F}" type="presParOf" srcId="{B1E0BD85-6F27-47D6-9819-B886FFDD3203}" destId="{DE88F987-8935-4611-99C0-8B70C7DE74EF}" srcOrd="0" destOrd="0" presId="urn:microsoft.com/office/officeart/2018/5/layout/IconCircleLabelList"/>
    <dgm:cxn modelId="{7B3CB544-56CC-42EB-870C-68BA24E5F593}" type="presParOf" srcId="{B1E0BD85-6F27-47D6-9819-B886FFDD3203}" destId="{B3BFB098-E6A5-439C-AD21-ECC974DAE724}" srcOrd="1" destOrd="0" presId="urn:microsoft.com/office/officeart/2018/5/layout/IconCircleLabelList"/>
    <dgm:cxn modelId="{D05F7BE8-9DD8-4825-9F90-2C7E6DA8187C}" type="presParOf" srcId="{B1E0BD85-6F27-47D6-9819-B886FFDD3203}" destId="{185F54B8-3284-4984-984B-21825B742B8A}" srcOrd="2" destOrd="0" presId="urn:microsoft.com/office/officeart/2018/5/layout/IconCircleLabelList"/>
    <dgm:cxn modelId="{6E1C4E7B-8F13-47EB-82C6-5A3A9D6839E5}" type="presParOf" srcId="{B1E0BD85-6F27-47D6-9819-B886FFDD3203}" destId="{97CF388B-2509-4806-A4A0-74D9B1454DCC}" srcOrd="3" destOrd="0" presId="urn:microsoft.com/office/officeart/2018/5/layout/IconCircleLabelList"/>
    <dgm:cxn modelId="{1CE68BA2-EAC2-4491-9868-12106613D8DF}" type="presParOf" srcId="{D592CC18-42A3-49B3-BDDD-3BBDC91384B1}" destId="{0E326EAA-8063-4A05-9B5C-0C05D45DFC11}" srcOrd="7" destOrd="0" presId="urn:microsoft.com/office/officeart/2018/5/layout/IconCircleLabelList"/>
    <dgm:cxn modelId="{4C0A85A5-8418-4ADA-ACD7-A20DA65F30DA}" type="presParOf" srcId="{D592CC18-42A3-49B3-BDDD-3BBDC91384B1}" destId="{0A77EF40-228E-481E-932D-7586220FE271}" srcOrd="8" destOrd="0" presId="urn:microsoft.com/office/officeart/2018/5/layout/IconCircleLabelList"/>
    <dgm:cxn modelId="{F201E19A-C0C9-4293-A00D-9DD44EAD244C}" type="presParOf" srcId="{0A77EF40-228E-481E-932D-7586220FE271}" destId="{0BB392E6-C901-481A-8315-606869099A35}" srcOrd="0" destOrd="0" presId="urn:microsoft.com/office/officeart/2018/5/layout/IconCircleLabelList"/>
    <dgm:cxn modelId="{AC3C87AB-99C7-4CF9-9997-749774E7B8AC}" type="presParOf" srcId="{0A77EF40-228E-481E-932D-7586220FE271}" destId="{AABD1923-E716-483B-84D2-D3DBB7759F7F}" srcOrd="1" destOrd="0" presId="urn:microsoft.com/office/officeart/2018/5/layout/IconCircleLabelList"/>
    <dgm:cxn modelId="{90C09A0D-EFE6-4726-8B95-E12D4CDEA2F1}" type="presParOf" srcId="{0A77EF40-228E-481E-932D-7586220FE271}" destId="{E8DF2D61-5871-41FE-8B2A-B2025C5EE1F9}" srcOrd="2" destOrd="0" presId="urn:microsoft.com/office/officeart/2018/5/layout/IconCircleLabelList"/>
    <dgm:cxn modelId="{4239BC1F-1D4C-4B73-952B-3AFEE500419D}" type="presParOf" srcId="{0A77EF40-228E-481E-932D-7586220FE271}" destId="{07A68B25-9D9C-4CE8-830C-DDD0EDDB47CF}" srcOrd="3" destOrd="0" presId="urn:microsoft.com/office/officeart/2018/5/layout/IconCircleLabelList"/>
    <dgm:cxn modelId="{1A090755-1CC1-4CF8-98A2-787EA03CFFFA}" type="presParOf" srcId="{D592CC18-42A3-49B3-BDDD-3BBDC91384B1}" destId="{202E7C17-9F3A-4F26-80DB-5122DA2942D8}" srcOrd="9" destOrd="0" presId="urn:microsoft.com/office/officeart/2018/5/layout/IconCircleLabelList"/>
    <dgm:cxn modelId="{131532A0-A631-445B-9465-EDAD41A9B9C3}" type="presParOf" srcId="{D592CC18-42A3-49B3-BDDD-3BBDC91384B1}" destId="{85AE6747-B481-4FCB-BC9A-1FD313B0FC12}" srcOrd="10" destOrd="0" presId="urn:microsoft.com/office/officeart/2018/5/layout/IconCircleLabelList"/>
    <dgm:cxn modelId="{74F51A3F-FAFC-4084-8A7C-067BE492A6E8}" type="presParOf" srcId="{85AE6747-B481-4FCB-BC9A-1FD313B0FC12}" destId="{03A3CCE0-0A33-49FB-B4F7-C2F1A7BB1BA2}" srcOrd="0" destOrd="0" presId="urn:microsoft.com/office/officeart/2018/5/layout/IconCircleLabelList"/>
    <dgm:cxn modelId="{7D7FBAF2-8A23-4ED5-B3F0-29C367D25A73}" type="presParOf" srcId="{85AE6747-B481-4FCB-BC9A-1FD313B0FC12}" destId="{20B99F84-DEA1-4F35-A54C-92FF7A7FE5ED}" srcOrd="1" destOrd="0" presId="urn:microsoft.com/office/officeart/2018/5/layout/IconCircleLabelList"/>
    <dgm:cxn modelId="{5A9CC597-6C73-4EE4-8F91-14F420F59F09}" type="presParOf" srcId="{85AE6747-B481-4FCB-BC9A-1FD313B0FC12}" destId="{26F77679-14D7-4AE0-827C-43A79A2BB238}" srcOrd="2" destOrd="0" presId="urn:microsoft.com/office/officeart/2018/5/layout/IconCircleLabelList"/>
    <dgm:cxn modelId="{BAEB3638-9B14-4E33-9D1E-B419594D3333}" type="presParOf" srcId="{85AE6747-B481-4FCB-BC9A-1FD313B0FC12}" destId="{CC294768-78ED-48FB-926B-34A34BF3F6DF}"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022A50-5501-4611-BE62-9D6C849C965D}"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74FF6B3A-A064-441A-9727-A4FAE3F5747B}">
      <dgm:prSet phldrT="[Text]" phldr="0"/>
      <dgm:spPr/>
      <dgm:t>
        <a:bodyPr/>
        <a:lstStyle/>
        <a:p>
          <a:r>
            <a:rPr lang="en-US" b="0">
              <a:solidFill>
                <a:schemeClr val="tx1"/>
              </a:solidFill>
              <a:latin typeface="Tenorite"/>
            </a:rPr>
            <a:t>Start</a:t>
          </a:r>
          <a:endParaRPr lang="en-US" b="0">
            <a:solidFill>
              <a:schemeClr val="tx1"/>
            </a:solidFill>
          </a:endParaRPr>
        </a:p>
      </dgm:t>
    </dgm:pt>
    <dgm:pt modelId="{A7B0E3FB-266D-45CC-A506-2B9E0D58192F}" type="parTrans" cxnId="{8495C8AA-F11E-49DA-9C4D-894FD4C38D69}">
      <dgm:prSet/>
      <dgm:spPr/>
      <dgm:t>
        <a:bodyPr/>
        <a:lstStyle/>
        <a:p>
          <a:endParaRPr lang="en-US"/>
        </a:p>
      </dgm:t>
    </dgm:pt>
    <dgm:pt modelId="{3D08D17E-DAC3-40D1-9453-D860F84D5667}" type="sibTrans" cxnId="{8495C8AA-F11E-49DA-9C4D-894FD4C38D69}">
      <dgm:prSet/>
      <dgm:spPr/>
      <dgm:t>
        <a:bodyPr/>
        <a:lstStyle/>
        <a:p>
          <a:endParaRPr lang="en-US"/>
        </a:p>
      </dgm:t>
    </dgm:pt>
    <dgm:pt modelId="{15409BB8-3B20-4E4A-BB9F-ADF8999C6DFD}">
      <dgm:prSet phldrT="[Text]" phldr="0"/>
      <dgm:spPr/>
      <dgm:t>
        <a:bodyPr/>
        <a:lstStyle/>
        <a:p>
          <a:pPr rtl="0"/>
          <a:r>
            <a:rPr lang="en-US" b="0">
              <a:solidFill>
                <a:schemeClr val="tx1"/>
              </a:solidFill>
              <a:latin typeface="Tenorite"/>
            </a:rPr>
            <a:t>Determine the location of Solar Panel</a:t>
          </a:r>
          <a:endParaRPr lang="en-US" b="0">
            <a:solidFill>
              <a:schemeClr val="tx1"/>
            </a:solidFill>
          </a:endParaRPr>
        </a:p>
      </dgm:t>
    </dgm:pt>
    <dgm:pt modelId="{E2EAA425-206C-4CA5-AD15-D8D3C57775DC}" type="parTrans" cxnId="{95FD711D-75E4-46D7-8F42-42D8CD9CC959}">
      <dgm:prSet/>
      <dgm:spPr/>
      <dgm:t>
        <a:bodyPr/>
        <a:lstStyle/>
        <a:p>
          <a:endParaRPr lang="en-US"/>
        </a:p>
      </dgm:t>
    </dgm:pt>
    <dgm:pt modelId="{873823D2-FEB4-415C-A320-4A28887871AF}" type="sibTrans" cxnId="{95FD711D-75E4-46D7-8F42-42D8CD9CC959}">
      <dgm:prSet/>
      <dgm:spPr/>
      <dgm:t>
        <a:bodyPr/>
        <a:lstStyle/>
        <a:p>
          <a:endParaRPr lang="en-US"/>
        </a:p>
      </dgm:t>
    </dgm:pt>
    <dgm:pt modelId="{B84F084F-C49D-4493-9C48-727B90471E46}">
      <dgm:prSet phldrT="[Text]" phldr="0"/>
      <dgm:spPr/>
      <dgm:t>
        <a:bodyPr/>
        <a:lstStyle/>
        <a:p>
          <a:pPr rtl="0"/>
          <a:r>
            <a:rPr lang="en-US" b="0">
              <a:solidFill>
                <a:schemeClr val="tx1"/>
              </a:solidFill>
              <a:latin typeface="Tenorite"/>
            </a:rPr>
            <a:t>Choose tracker mechanism</a:t>
          </a:r>
          <a:endParaRPr lang="en-US" b="0">
            <a:solidFill>
              <a:schemeClr val="tx1"/>
            </a:solidFill>
          </a:endParaRPr>
        </a:p>
      </dgm:t>
    </dgm:pt>
    <dgm:pt modelId="{59B9EC6E-C90F-4F43-B9F7-EA6751A8CE59}" type="parTrans" cxnId="{4C4C0171-8BBA-4960-8DC1-55B71B37FAF2}">
      <dgm:prSet/>
      <dgm:spPr/>
      <dgm:t>
        <a:bodyPr/>
        <a:lstStyle/>
        <a:p>
          <a:endParaRPr lang="en-US"/>
        </a:p>
      </dgm:t>
    </dgm:pt>
    <dgm:pt modelId="{C228189F-53E6-4F9A-9643-9983837CDF02}" type="sibTrans" cxnId="{4C4C0171-8BBA-4960-8DC1-55B71B37FAF2}">
      <dgm:prSet/>
      <dgm:spPr/>
      <dgm:t>
        <a:bodyPr/>
        <a:lstStyle/>
        <a:p>
          <a:endParaRPr lang="en-US"/>
        </a:p>
      </dgm:t>
    </dgm:pt>
    <dgm:pt modelId="{865F53AB-726D-4606-8FE1-01E538943A14}">
      <dgm:prSet phldrT="[Text]" phldr="0"/>
      <dgm:spPr/>
      <dgm:t>
        <a:bodyPr/>
        <a:lstStyle/>
        <a:p>
          <a:pPr rtl="0"/>
          <a:r>
            <a:rPr lang="en-US" b="0">
              <a:solidFill>
                <a:schemeClr val="tx1"/>
              </a:solidFill>
              <a:latin typeface="Tenorite"/>
            </a:rPr>
            <a:t>Decide Control System for tracker</a:t>
          </a:r>
          <a:endParaRPr lang="en-US" b="0">
            <a:solidFill>
              <a:schemeClr val="tx1"/>
            </a:solidFill>
          </a:endParaRPr>
        </a:p>
      </dgm:t>
    </dgm:pt>
    <dgm:pt modelId="{6496BA72-0BBA-4807-90AC-89B59008BCC2}" type="parTrans" cxnId="{53A576DA-90DB-4201-AA80-83BF2D476488}">
      <dgm:prSet/>
      <dgm:spPr/>
      <dgm:t>
        <a:bodyPr/>
        <a:lstStyle/>
        <a:p>
          <a:endParaRPr lang="en-US"/>
        </a:p>
      </dgm:t>
    </dgm:pt>
    <dgm:pt modelId="{8B007960-8384-4845-A255-C5B1626F0BB1}" type="sibTrans" cxnId="{53A576DA-90DB-4201-AA80-83BF2D476488}">
      <dgm:prSet/>
      <dgm:spPr/>
      <dgm:t>
        <a:bodyPr/>
        <a:lstStyle/>
        <a:p>
          <a:endParaRPr lang="en-US"/>
        </a:p>
      </dgm:t>
    </dgm:pt>
    <dgm:pt modelId="{FA2BE696-F61A-4434-869D-2F34D123991C}">
      <dgm:prSet phldrT="[Text]" phldr="0"/>
      <dgm:spPr/>
      <dgm:t>
        <a:bodyPr/>
        <a:lstStyle/>
        <a:p>
          <a:pPr rtl="0"/>
          <a:r>
            <a:rPr lang="en-US" b="0">
              <a:solidFill>
                <a:schemeClr val="tx1"/>
              </a:solidFill>
              <a:latin typeface="Tenorite"/>
            </a:rPr>
            <a:t>Determine the sensors </a:t>
          </a:r>
          <a:endParaRPr lang="en-US" b="0">
            <a:solidFill>
              <a:schemeClr val="tx1"/>
            </a:solidFill>
          </a:endParaRPr>
        </a:p>
      </dgm:t>
    </dgm:pt>
    <dgm:pt modelId="{C0C3D384-E712-4181-8EF6-A3B38AD9671D}" type="parTrans" cxnId="{F38A69E0-DEF7-49F4-8EE3-F04714668C4F}">
      <dgm:prSet/>
      <dgm:spPr/>
      <dgm:t>
        <a:bodyPr/>
        <a:lstStyle/>
        <a:p>
          <a:endParaRPr lang="en-US"/>
        </a:p>
      </dgm:t>
    </dgm:pt>
    <dgm:pt modelId="{A1085409-67D7-49BA-AD80-B6CFE5DEED98}" type="sibTrans" cxnId="{F38A69E0-DEF7-49F4-8EE3-F04714668C4F}">
      <dgm:prSet/>
      <dgm:spPr/>
      <dgm:t>
        <a:bodyPr/>
        <a:lstStyle/>
        <a:p>
          <a:endParaRPr lang="en-US"/>
        </a:p>
      </dgm:t>
    </dgm:pt>
    <dgm:pt modelId="{04CF4147-4334-4206-8566-2C3B1886182D}">
      <dgm:prSet phldr="0"/>
      <dgm:spPr/>
      <dgm:t>
        <a:bodyPr/>
        <a:lstStyle/>
        <a:p>
          <a:pPr rtl="0"/>
          <a:r>
            <a:rPr lang="en-US" b="0">
              <a:solidFill>
                <a:schemeClr val="tx1"/>
              </a:solidFill>
              <a:latin typeface="Tenorite"/>
            </a:rPr>
            <a:t>Design the hardware components of tracker</a:t>
          </a:r>
        </a:p>
      </dgm:t>
    </dgm:pt>
    <dgm:pt modelId="{0FE516AD-5832-4209-B3D0-16D50B56AC01}" type="parTrans" cxnId="{B6F2CC51-CE97-41BF-9C45-4FEFF76080D5}">
      <dgm:prSet/>
      <dgm:spPr/>
    </dgm:pt>
    <dgm:pt modelId="{0A997097-BC7B-470D-B0D2-528DBCCD1CC7}" type="sibTrans" cxnId="{B6F2CC51-CE97-41BF-9C45-4FEFF76080D5}">
      <dgm:prSet/>
      <dgm:spPr/>
      <dgm:t>
        <a:bodyPr/>
        <a:lstStyle/>
        <a:p>
          <a:endParaRPr lang="en-US"/>
        </a:p>
      </dgm:t>
    </dgm:pt>
    <dgm:pt modelId="{0E3DDD33-E2A7-4D58-B315-341D95989409}">
      <dgm:prSet phldr="0"/>
      <dgm:spPr/>
      <dgm:t>
        <a:bodyPr/>
        <a:lstStyle/>
        <a:p>
          <a:pPr rtl="0"/>
          <a:r>
            <a:rPr lang="en-US" b="0">
              <a:solidFill>
                <a:schemeClr val="tx1"/>
              </a:solidFill>
              <a:latin typeface="Tenorite"/>
            </a:rPr>
            <a:t>Write a programmable code for the tracker</a:t>
          </a:r>
        </a:p>
      </dgm:t>
    </dgm:pt>
    <dgm:pt modelId="{A727E28A-4E31-4B91-A518-F1E27819F597}" type="parTrans" cxnId="{63056903-ED2B-436C-926E-0E3EBBF92486}">
      <dgm:prSet/>
      <dgm:spPr/>
    </dgm:pt>
    <dgm:pt modelId="{65C990DD-FDC3-492E-9015-97D8CB076410}" type="sibTrans" cxnId="{63056903-ED2B-436C-926E-0E3EBBF92486}">
      <dgm:prSet/>
      <dgm:spPr/>
      <dgm:t>
        <a:bodyPr/>
        <a:lstStyle/>
        <a:p>
          <a:endParaRPr lang="en-US"/>
        </a:p>
      </dgm:t>
    </dgm:pt>
    <dgm:pt modelId="{29B8FA92-E21F-4205-99A6-800133CB9C26}">
      <dgm:prSet phldr="0"/>
      <dgm:spPr/>
      <dgm:t>
        <a:bodyPr/>
        <a:lstStyle/>
        <a:p>
          <a:pPr rtl="0"/>
          <a:r>
            <a:rPr lang="en-US" b="0">
              <a:solidFill>
                <a:schemeClr val="tx1"/>
              </a:solidFill>
              <a:latin typeface="Tenorite"/>
            </a:rPr>
            <a:t>Test the tracker in all possible cases</a:t>
          </a:r>
        </a:p>
      </dgm:t>
    </dgm:pt>
    <dgm:pt modelId="{E8BBB0A8-9C08-47D6-A420-E40331E97018}" type="parTrans" cxnId="{D5C556CC-6D7D-497D-88AF-598BBFE8E6A6}">
      <dgm:prSet/>
      <dgm:spPr/>
    </dgm:pt>
    <dgm:pt modelId="{5B4E09A0-4A29-43C1-A4FC-E43396DC300A}" type="sibTrans" cxnId="{D5C556CC-6D7D-497D-88AF-598BBFE8E6A6}">
      <dgm:prSet/>
      <dgm:spPr/>
      <dgm:t>
        <a:bodyPr/>
        <a:lstStyle/>
        <a:p>
          <a:endParaRPr lang="en-US"/>
        </a:p>
      </dgm:t>
    </dgm:pt>
    <dgm:pt modelId="{53D1BC5F-2FC7-4AF7-B8F3-EC40D6A0526F}">
      <dgm:prSet phldr="0"/>
      <dgm:spPr/>
      <dgm:t>
        <a:bodyPr/>
        <a:lstStyle/>
        <a:p>
          <a:pPr rtl="0"/>
          <a:r>
            <a:rPr lang="en-US" b="0">
              <a:solidFill>
                <a:schemeClr val="tx1"/>
              </a:solidFill>
              <a:latin typeface="Tenorite"/>
            </a:rPr>
            <a:t>Modify if necessary</a:t>
          </a:r>
        </a:p>
      </dgm:t>
    </dgm:pt>
    <dgm:pt modelId="{8F47287A-175E-494A-8E15-34B1CF959918}" type="parTrans" cxnId="{95A39C78-AA1F-425B-84BC-EC409BAA404C}">
      <dgm:prSet/>
      <dgm:spPr/>
    </dgm:pt>
    <dgm:pt modelId="{ACF43ED2-D312-459E-ADCF-4F1D0EB96957}" type="sibTrans" cxnId="{95A39C78-AA1F-425B-84BC-EC409BAA404C}">
      <dgm:prSet/>
      <dgm:spPr/>
      <dgm:t>
        <a:bodyPr/>
        <a:lstStyle/>
        <a:p>
          <a:endParaRPr lang="en-US"/>
        </a:p>
      </dgm:t>
    </dgm:pt>
    <dgm:pt modelId="{5B2AF312-06BD-499D-926C-D4097BB99539}">
      <dgm:prSet phldr="0"/>
      <dgm:spPr/>
      <dgm:t>
        <a:bodyPr/>
        <a:lstStyle/>
        <a:p>
          <a:pPr rtl="0"/>
          <a:r>
            <a:rPr lang="en-US" b="0">
              <a:solidFill>
                <a:schemeClr val="tx1"/>
              </a:solidFill>
              <a:latin typeface="Tenorite"/>
            </a:rPr>
            <a:t>The End</a:t>
          </a:r>
        </a:p>
      </dgm:t>
    </dgm:pt>
    <dgm:pt modelId="{F3267415-444C-4550-B964-9EC62C6287A1}" type="parTrans" cxnId="{33E5BCE7-09B2-4883-9773-5617498BBA83}">
      <dgm:prSet/>
      <dgm:spPr/>
    </dgm:pt>
    <dgm:pt modelId="{977707B1-7632-4564-A9C7-388A8AF6E850}" type="sibTrans" cxnId="{33E5BCE7-09B2-4883-9773-5617498BBA83}">
      <dgm:prSet/>
      <dgm:spPr/>
    </dgm:pt>
    <dgm:pt modelId="{63C9A47B-6EC8-4294-A105-FBF989B4D2F8}" type="pres">
      <dgm:prSet presAssocID="{2F022A50-5501-4611-BE62-9D6C849C965D}" presName="Name0" presStyleCnt="0">
        <dgm:presLayoutVars>
          <dgm:dir/>
          <dgm:resizeHandles val="exact"/>
        </dgm:presLayoutVars>
      </dgm:prSet>
      <dgm:spPr/>
    </dgm:pt>
    <dgm:pt modelId="{FBB58EBC-7C0A-4CFF-99C5-12CE885931D8}" type="pres">
      <dgm:prSet presAssocID="{74FF6B3A-A064-441A-9727-A4FAE3F5747B}" presName="node" presStyleLbl="node1" presStyleIdx="0" presStyleCnt="10">
        <dgm:presLayoutVars>
          <dgm:bulletEnabled val="1"/>
        </dgm:presLayoutVars>
      </dgm:prSet>
      <dgm:spPr/>
    </dgm:pt>
    <dgm:pt modelId="{5C7A0249-4016-4749-A78C-007FDD0D6C22}" type="pres">
      <dgm:prSet presAssocID="{3D08D17E-DAC3-40D1-9453-D860F84D5667}" presName="sibTrans" presStyleLbl="sibTrans1D1" presStyleIdx="0" presStyleCnt="9"/>
      <dgm:spPr/>
    </dgm:pt>
    <dgm:pt modelId="{C22B696C-D383-40A2-95A0-3BBE54DDE9ED}" type="pres">
      <dgm:prSet presAssocID="{3D08D17E-DAC3-40D1-9453-D860F84D5667}" presName="connectorText" presStyleLbl="sibTrans1D1" presStyleIdx="0" presStyleCnt="9"/>
      <dgm:spPr/>
    </dgm:pt>
    <dgm:pt modelId="{01A811A8-16D3-4EA3-B094-8A76B62EF936}" type="pres">
      <dgm:prSet presAssocID="{15409BB8-3B20-4E4A-BB9F-ADF8999C6DFD}" presName="node" presStyleLbl="node1" presStyleIdx="1" presStyleCnt="10">
        <dgm:presLayoutVars>
          <dgm:bulletEnabled val="1"/>
        </dgm:presLayoutVars>
      </dgm:prSet>
      <dgm:spPr/>
    </dgm:pt>
    <dgm:pt modelId="{4C1EE3CE-522C-45BF-8F54-95C1AC3B1E8A}" type="pres">
      <dgm:prSet presAssocID="{873823D2-FEB4-415C-A320-4A28887871AF}" presName="sibTrans" presStyleLbl="sibTrans1D1" presStyleIdx="1" presStyleCnt="9"/>
      <dgm:spPr/>
    </dgm:pt>
    <dgm:pt modelId="{F93863A1-1297-4182-9260-F1E352A76582}" type="pres">
      <dgm:prSet presAssocID="{873823D2-FEB4-415C-A320-4A28887871AF}" presName="connectorText" presStyleLbl="sibTrans1D1" presStyleIdx="1" presStyleCnt="9"/>
      <dgm:spPr/>
    </dgm:pt>
    <dgm:pt modelId="{90F8CF47-8AFD-4584-99B0-95B549E11B2C}" type="pres">
      <dgm:prSet presAssocID="{B84F084F-C49D-4493-9C48-727B90471E46}" presName="node" presStyleLbl="node1" presStyleIdx="2" presStyleCnt="10">
        <dgm:presLayoutVars>
          <dgm:bulletEnabled val="1"/>
        </dgm:presLayoutVars>
      </dgm:prSet>
      <dgm:spPr/>
    </dgm:pt>
    <dgm:pt modelId="{3E6AAE4F-498E-4DE7-9C89-C25C498B119B}" type="pres">
      <dgm:prSet presAssocID="{C228189F-53E6-4F9A-9643-9983837CDF02}" presName="sibTrans" presStyleLbl="sibTrans1D1" presStyleIdx="2" presStyleCnt="9"/>
      <dgm:spPr/>
    </dgm:pt>
    <dgm:pt modelId="{D9156F9A-7302-456D-B490-43E28A96623C}" type="pres">
      <dgm:prSet presAssocID="{C228189F-53E6-4F9A-9643-9983837CDF02}" presName="connectorText" presStyleLbl="sibTrans1D1" presStyleIdx="2" presStyleCnt="9"/>
      <dgm:spPr/>
    </dgm:pt>
    <dgm:pt modelId="{35477D4E-B80C-42A2-8192-D4D9B6E8E2FE}" type="pres">
      <dgm:prSet presAssocID="{865F53AB-726D-4606-8FE1-01E538943A14}" presName="node" presStyleLbl="node1" presStyleIdx="3" presStyleCnt="10">
        <dgm:presLayoutVars>
          <dgm:bulletEnabled val="1"/>
        </dgm:presLayoutVars>
      </dgm:prSet>
      <dgm:spPr/>
    </dgm:pt>
    <dgm:pt modelId="{59056678-6C6A-4AE3-9A4A-229106DE4BB0}" type="pres">
      <dgm:prSet presAssocID="{8B007960-8384-4845-A255-C5B1626F0BB1}" presName="sibTrans" presStyleLbl="sibTrans1D1" presStyleIdx="3" presStyleCnt="9"/>
      <dgm:spPr/>
    </dgm:pt>
    <dgm:pt modelId="{C209ADBC-B62E-4219-A54D-DF82D9C69C13}" type="pres">
      <dgm:prSet presAssocID="{8B007960-8384-4845-A255-C5B1626F0BB1}" presName="connectorText" presStyleLbl="sibTrans1D1" presStyleIdx="3" presStyleCnt="9"/>
      <dgm:spPr/>
    </dgm:pt>
    <dgm:pt modelId="{67D993C9-072F-4842-B5F6-8D8E2C58EE83}" type="pres">
      <dgm:prSet presAssocID="{FA2BE696-F61A-4434-869D-2F34D123991C}" presName="node" presStyleLbl="node1" presStyleIdx="4" presStyleCnt="10">
        <dgm:presLayoutVars>
          <dgm:bulletEnabled val="1"/>
        </dgm:presLayoutVars>
      </dgm:prSet>
      <dgm:spPr/>
    </dgm:pt>
    <dgm:pt modelId="{8564287C-D8F2-497C-8F1E-F5BCE23D00D3}" type="pres">
      <dgm:prSet presAssocID="{A1085409-67D7-49BA-AD80-B6CFE5DEED98}" presName="sibTrans" presStyleLbl="sibTrans1D1" presStyleIdx="4" presStyleCnt="9"/>
      <dgm:spPr/>
    </dgm:pt>
    <dgm:pt modelId="{F2B7A1F1-928B-44AC-B6E1-A48D9BEE7CEC}" type="pres">
      <dgm:prSet presAssocID="{A1085409-67D7-49BA-AD80-B6CFE5DEED98}" presName="connectorText" presStyleLbl="sibTrans1D1" presStyleIdx="4" presStyleCnt="9"/>
      <dgm:spPr/>
    </dgm:pt>
    <dgm:pt modelId="{04646F7E-01E1-4C94-B3AC-FB8ED202986C}" type="pres">
      <dgm:prSet presAssocID="{04CF4147-4334-4206-8566-2C3B1886182D}" presName="node" presStyleLbl="node1" presStyleIdx="5" presStyleCnt="10">
        <dgm:presLayoutVars>
          <dgm:bulletEnabled val="1"/>
        </dgm:presLayoutVars>
      </dgm:prSet>
      <dgm:spPr/>
    </dgm:pt>
    <dgm:pt modelId="{A6C6563B-ED76-42C4-B820-A3633C6D528E}" type="pres">
      <dgm:prSet presAssocID="{0A997097-BC7B-470D-B0D2-528DBCCD1CC7}" presName="sibTrans" presStyleLbl="sibTrans1D1" presStyleIdx="5" presStyleCnt="9"/>
      <dgm:spPr/>
    </dgm:pt>
    <dgm:pt modelId="{225F31F8-6244-486C-825F-9E66A8D68AA3}" type="pres">
      <dgm:prSet presAssocID="{0A997097-BC7B-470D-B0D2-528DBCCD1CC7}" presName="connectorText" presStyleLbl="sibTrans1D1" presStyleIdx="5" presStyleCnt="9"/>
      <dgm:spPr/>
    </dgm:pt>
    <dgm:pt modelId="{691C017B-DA81-448F-BF76-593921501E7C}" type="pres">
      <dgm:prSet presAssocID="{0E3DDD33-E2A7-4D58-B315-341D95989409}" presName="node" presStyleLbl="node1" presStyleIdx="6" presStyleCnt="10">
        <dgm:presLayoutVars>
          <dgm:bulletEnabled val="1"/>
        </dgm:presLayoutVars>
      </dgm:prSet>
      <dgm:spPr/>
    </dgm:pt>
    <dgm:pt modelId="{24EDCFEA-E6E7-4B98-BE03-A41EBE355557}" type="pres">
      <dgm:prSet presAssocID="{65C990DD-FDC3-492E-9015-97D8CB076410}" presName="sibTrans" presStyleLbl="sibTrans1D1" presStyleIdx="6" presStyleCnt="9"/>
      <dgm:spPr/>
    </dgm:pt>
    <dgm:pt modelId="{B6F543C8-04A2-4785-828E-3B8AFEFB4168}" type="pres">
      <dgm:prSet presAssocID="{65C990DD-FDC3-492E-9015-97D8CB076410}" presName="connectorText" presStyleLbl="sibTrans1D1" presStyleIdx="6" presStyleCnt="9"/>
      <dgm:spPr/>
    </dgm:pt>
    <dgm:pt modelId="{33C0617D-F71C-4235-8A9D-FA14BD337BA5}" type="pres">
      <dgm:prSet presAssocID="{29B8FA92-E21F-4205-99A6-800133CB9C26}" presName="node" presStyleLbl="node1" presStyleIdx="7" presStyleCnt="10">
        <dgm:presLayoutVars>
          <dgm:bulletEnabled val="1"/>
        </dgm:presLayoutVars>
      </dgm:prSet>
      <dgm:spPr/>
    </dgm:pt>
    <dgm:pt modelId="{E2FAB984-F3DD-4FF3-912F-998DF9310574}" type="pres">
      <dgm:prSet presAssocID="{5B4E09A0-4A29-43C1-A4FC-E43396DC300A}" presName="sibTrans" presStyleLbl="sibTrans1D1" presStyleIdx="7" presStyleCnt="9"/>
      <dgm:spPr/>
    </dgm:pt>
    <dgm:pt modelId="{CEEB9479-9CC7-4658-8CB5-DAB449EB7FBF}" type="pres">
      <dgm:prSet presAssocID="{5B4E09A0-4A29-43C1-A4FC-E43396DC300A}" presName="connectorText" presStyleLbl="sibTrans1D1" presStyleIdx="7" presStyleCnt="9"/>
      <dgm:spPr/>
    </dgm:pt>
    <dgm:pt modelId="{AABF6FEB-A433-429D-8FCD-D757FA4ED0E6}" type="pres">
      <dgm:prSet presAssocID="{53D1BC5F-2FC7-4AF7-B8F3-EC40D6A0526F}" presName="node" presStyleLbl="node1" presStyleIdx="8" presStyleCnt="10">
        <dgm:presLayoutVars>
          <dgm:bulletEnabled val="1"/>
        </dgm:presLayoutVars>
      </dgm:prSet>
      <dgm:spPr/>
    </dgm:pt>
    <dgm:pt modelId="{6AA804F3-ED36-4EEC-867F-FA874DAD6612}" type="pres">
      <dgm:prSet presAssocID="{ACF43ED2-D312-459E-ADCF-4F1D0EB96957}" presName="sibTrans" presStyleLbl="sibTrans1D1" presStyleIdx="8" presStyleCnt="9"/>
      <dgm:spPr/>
    </dgm:pt>
    <dgm:pt modelId="{CCF82831-7478-4607-A9F2-2CA3DA2578F0}" type="pres">
      <dgm:prSet presAssocID="{ACF43ED2-D312-459E-ADCF-4F1D0EB96957}" presName="connectorText" presStyleLbl="sibTrans1D1" presStyleIdx="8" presStyleCnt="9"/>
      <dgm:spPr/>
    </dgm:pt>
    <dgm:pt modelId="{A978B982-521F-4D04-AC6A-B9417F0378C3}" type="pres">
      <dgm:prSet presAssocID="{5B2AF312-06BD-499D-926C-D4097BB99539}" presName="node" presStyleLbl="node1" presStyleIdx="9" presStyleCnt="10">
        <dgm:presLayoutVars>
          <dgm:bulletEnabled val="1"/>
        </dgm:presLayoutVars>
      </dgm:prSet>
      <dgm:spPr/>
    </dgm:pt>
  </dgm:ptLst>
  <dgm:cxnLst>
    <dgm:cxn modelId="{63056903-ED2B-436C-926E-0E3EBBF92486}" srcId="{2F022A50-5501-4611-BE62-9D6C849C965D}" destId="{0E3DDD33-E2A7-4D58-B315-341D95989409}" srcOrd="6" destOrd="0" parTransId="{A727E28A-4E31-4B91-A518-F1E27819F597}" sibTransId="{65C990DD-FDC3-492E-9015-97D8CB076410}"/>
    <dgm:cxn modelId="{BF4EA508-9529-4C9A-A7E3-14289B178FA2}" type="presOf" srcId="{5B2AF312-06BD-499D-926C-D4097BB99539}" destId="{A978B982-521F-4D04-AC6A-B9417F0378C3}" srcOrd="0" destOrd="0" presId="urn:microsoft.com/office/officeart/2005/8/layout/bProcess3"/>
    <dgm:cxn modelId="{CFB3D50E-AD07-401A-B656-CF4D810AD63C}" type="presOf" srcId="{ACF43ED2-D312-459E-ADCF-4F1D0EB96957}" destId="{CCF82831-7478-4607-A9F2-2CA3DA2578F0}" srcOrd="1" destOrd="0" presId="urn:microsoft.com/office/officeart/2005/8/layout/bProcess3"/>
    <dgm:cxn modelId="{A0B8E80F-E843-438F-B386-515DBBA9EFBC}" type="presOf" srcId="{2F022A50-5501-4611-BE62-9D6C849C965D}" destId="{63C9A47B-6EC8-4294-A105-FBF989B4D2F8}" srcOrd="0" destOrd="0" presId="urn:microsoft.com/office/officeart/2005/8/layout/bProcess3"/>
    <dgm:cxn modelId="{00686A10-5A71-4A6F-9B91-1C7BD72F40DD}" type="presOf" srcId="{C228189F-53E6-4F9A-9643-9983837CDF02}" destId="{3E6AAE4F-498E-4DE7-9C89-C25C498B119B}" srcOrd="0" destOrd="0" presId="urn:microsoft.com/office/officeart/2005/8/layout/bProcess3"/>
    <dgm:cxn modelId="{95FD711D-75E4-46D7-8F42-42D8CD9CC959}" srcId="{2F022A50-5501-4611-BE62-9D6C849C965D}" destId="{15409BB8-3B20-4E4A-BB9F-ADF8999C6DFD}" srcOrd="1" destOrd="0" parTransId="{E2EAA425-206C-4CA5-AD15-D8D3C57775DC}" sibTransId="{873823D2-FEB4-415C-A320-4A28887871AF}"/>
    <dgm:cxn modelId="{D36DB61E-20CF-4684-AC7A-24E31D960BDF}" type="presOf" srcId="{53D1BC5F-2FC7-4AF7-B8F3-EC40D6A0526F}" destId="{AABF6FEB-A433-429D-8FCD-D757FA4ED0E6}" srcOrd="0" destOrd="0" presId="urn:microsoft.com/office/officeart/2005/8/layout/bProcess3"/>
    <dgm:cxn modelId="{3F3D7A20-2A0B-4491-A2F6-65BED3802D29}" type="presOf" srcId="{3D08D17E-DAC3-40D1-9453-D860F84D5667}" destId="{5C7A0249-4016-4749-A78C-007FDD0D6C22}" srcOrd="0" destOrd="0" presId="urn:microsoft.com/office/officeart/2005/8/layout/bProcess3"/>
    <dgm:cxn modelId="{D402DC22-5DF9-41FA-AB97-E016D21E6741}" type="presOf" srcId="{ACF43ED2-D312-459E-ADCF-4F1D0EB96957}" destId="{6AA804F3-ED36-4EEC-867F-FA874DAD6612}" srcOrd="0" destOrd="0" presId="urn:microsoft.com/office/officeart/2005/8/layout/bProcess3"/>
    <dgm:cxn modelId="{87A78E25-07A4-4A5E-9C0E-94A468A94538}" type="presOf" srcId="{0E3DDD33-E2A7-4D58-B315-341D95989409}" destId="{691C017B-DA81-448F-BF76-593921501E7C}" srcOrd="0" destOrd="0" presId="urn:microsoft.com/office/officeart/2005/8/layout/bProcess3"/>
    <dgm:cxn modelId="{39B5E82B-253B-4831-8362-E6338517D65B}" type="presOf" srcId="{C228189F-53E6-4F9A-9643-9983837CDF02}" destId="{D9156F9A-7302-456D-B490-43E28A96623C}" srcOrd="1" destOrd="0" presId="urn:microsoft.com/office/officeart/2005/8/layout/bProcess3"/>
    <dgm:cxn modelId="{7D8AD03C-A225-4031-A722-2A13024F8513}" type="presOf" srcId="{873823D2-FEB4-415C-A320-4A28887871AF}" destId="{F93863A1-1297-4182-9260-F1E352A76582}" srcOrd="1" destOrd="0" presId="urn:microsoft.com/office/officeart/2005/8/layout/bProcess3"/>
    <dgm:cxn modelId="{680D113E-EDA0-4572-BF5E-75982563991F}" type="presOf" srcId="{65C990DD-FDC3-492E-9015-97D8CB076410}" destId="{B6F543C8-04A2-4785-828E-3B8AFEFB4168}" srcOrd="1" destOrd="0" presId="urn:microsoft.com/office/officeart/2005/8/layout/bProcess3"/>
    <dgm:cxn modelId="{A01F2165-88EC-406A-9C37-FAF36AB0D56E}" type="presOf" srcId="{A1085409-67D7-49BA-AD80-B6CFE5DEED98}" destId="{8564287C-D8F2-497C-8F1E-F5BCE23D00D3}" srcOrd="0" destOrd="0" presId="urn:microsoft.com/office/officeart/2005/8/layout/bProcess3"/>
    <dgm:cxn modelId="{9DA92068-B210-415F-AE4B-98D4EA3F8145}" type="presOf" srcId="{5B4E09A0-4A29-43C1-A4FC-E43396DC300A}" destId="{E2FAB984-F3DD-4FF3-912F-998DF9310574}" srcOrd="0" destOrd="0" presId="urn:microsoft.com/office/officeart/2005/8/layout/bProcess3"/>
    <dgm:cxn modelId="{1C60454A-D435-467B-85B2-4BC20D2F1A4A}" type="presOf" srcId="{0A997097-BC7B-470D-B0D2-528DBCCD1CC7}" destId="{A6C6563B-ED76-42C4-B820-A3633C6D528E}" srcOrd="0" destOrd="0" presId="urn:microsoft.com/office/officeart/2005/8/layout/bProcess3"/>
    <dgm:cxn modelId="{4C4C0171-8BBA-4960-8DC1-55B71B37FAF2}" srcId="{2F022A50-5501-4611-BE62-9D6C849C965D}" destId="{B84F084F-C49D-4493-9C48-727B90471E46}" srcOrd="2" destOrd="0" parTransId="{59B9EC6E-C90F-4F43-B9F7-EA6751A8CE59}" sibTransId="{C228189F-53E6-4F9A-9643-9983837CDF02}"/>
    <dgm:cxn modelId="{C4954C71-C1C6-414F-958E-C0D6D6E3E12E}" type="presOf" srcId="{65C990DD-FDC3-492E-9015-97D8CB076410}" destId="{24EDCFEA-E6E7-4B98-BE03-A41EBE355557}" srcOrd="0" destOrd="0" presId="urn:microsoft.com/office/officeart/2005/8/layout/bProcess3"/>
    <dgm:cxn modelId="{B6F2CC51-CE97-41BF-9C45-4FEFF76080D5}" srcId="{2F022A50-5501-4611-BE62-9D6C849C965D}" destId="{04CF4147-4334-4206-8566-2C3B1886182D}" srcOrd="5" destOrd="0" parTransId="{0FE516AD-5832-4209-B3D0-16D50B56AC01}" sibTransId="{0A997097-BC7B-470D-B0D2-528DBCCD1CC7}"/>
    <dgm:cxn modelId="{D448EB51-AACB-43C0-87CE-595469C5E679}" type="presOf" srcId="{29B8FA92-E21F-4205-99A6-800133CB9C26}" destId="{33C0617D-F71C-4235-8A9D-FA14BD337BA5}" srcOrd="0" destOrd="0" presId="urn:microsoft.com/office/officeart/2005/8/layout/bProcess3"/>
    <dgm:cxn modelId="{6E87F453-75E1-47D8-B9F9-F02D561B2BEE}" type="presOf" srcId="{B84F084F-C49D-4493-9C48-727B90471E46}" destId="{90F8CF47-8AFD-4584-99B0-95B549E11B2C}" srcOrd="0" destOrd="0" presId="urn:microsoft.com/office/officeart/2005/8/layout/bProcess3"/>
    <dgm:cxn modelId="{95A39C78-AA1F-425B-84BC-EC409BAA404C}" srcId="{2F022A50-5501-4611-BE62-9D6C849C965D}" destId="{53D1BC5F-2FC7-4AF7-B8F3-EC40D6A0526F}" srcOrd="8" destOrd="0" parTransId="{8F47287A-175E-494A-8E15-34B1CF959918}" sibTransId="{ACF43ED2-D312-459E-ADCF-4F1D0EB96957}"/>
    <dgm:cxn modelId="{B674B77A-DD77-4B24-9E3D-0BA3B6AE7A81}" type="presOf" srcId="{5B4E09A0-4A29-43C1-A4FC-E43396DC300A}" destId="{CEEB9479-9CC7-4658-8CB5-DAB449EB7FBF}" srcOrd="1" destOrd="0" presId="urn:microsoft.com/office/officeart/2005/8/layout/bProcess3"/>
    <dgm:cxn modelId="{A97DDE81-F280-4334-A8B8-199B7DFBE1B9}" type="presOf" srcId="{15409BB8-3B20-4E4A-BB9F-ADF8999C6DFD}" destId="{01A811A8-16D3-4EA3-B094-8A76B62EF936}" srcOrd="0" destOrd="0" presId="urn:microsoft.com/office/officeart/2005/8/layout/bProcess3"/>
    <dgm:cxn modelId="{E372A68D-B736-43EF-AB25-EA2AAAC837C9}" type="presOf" srcId="{8B007960-8384-4845-A255-C5B1626F0BB1}" destId="{C209ADBC-B62E-4219-A54D-DF82D9C69C13}" srcOrd="1" destOrd="0" presId="urn:microsoft.com/office/officeart/2005/8/layout/bProcess3"/>
    <dgm:cxn modelId="{E3779897-F6DB-42CE-AB51-00AEF0B46532}" type="presOf" srcId="{04CF4147-4334-4206-8566-2C3B1886182D}" destId="{04646F7E-01E1-4C94-B3AC-FB8ED202986C}" srcOrd="0" destOrd="0" presId="urn:microsoft.com/office/officeart/2005/8/layout/bProcess3"/>
    <dgm:cxn modelId="{9AEF68A9-9539-48E4-8D76-E65E0A00149A}" type="presOf" srcId="{873823D2-FEB4-415C-A320-4A28887871AF}" destId="{4C1EE3CE-522C-45BF-8F54-95C1AC3B1E8A}" srcOrd="0" destOrd="0" presId="urn:microsoft.com/office/officeart/2005/8/layout/bProcess3"/>
    <dgm:cxn modelId="{8495C8AA-F11E-49DA-9C4D-894FD4C38D69}" srcId="{2F022A50-5501-4611-BE62-9D6C849C965D}" destId="{74FF6B3A-A064-441A-9727-A4FAE3F5747B}" srcOrd="0" destOrd="0" parTransId="{A7B0E3FB-266D-45CC-A506-2B9E0D58192F}" sibTransId="{3D08D17E-DAC3-40D1-9453-D860F84D5667}"/>
    <dgm:cxn modelId="{58CC3BB2-2303-4027-9C70-123EE0F230EB}" type="presOf" srcId="{8B007960-8384-4845-A255-C5B1626F0BB1}" destId="{59056678-6C6A-4AE3-9A4A-229106DE4BB0}" srcOrd="0" destOrd="0" presId="urn:microsoft.com/office/officeart/2005/8/layout/bProcess3"/>
    <dgm:cxn modelId="{1B6088CA-48FD-4BE6-A67C-35E359DEA491}" type="presOf" srcId="{3D08D17E-DAC3-40D1-9453-D860F84D5667}" destId="{C22B696C-D383-40A2-95A0-3BBE54DDE9ED}" srcOrd="1" destOrd="0" presId="urn:microsoft.com/office/officeart/2005/8/layout/bProcess3"/>
    <dgm:cxn modelId="{D5C556CC-6D7D-497D-88AF-598BBFE8E6A6}" srcId="{2F022A50-5501-4611-BE62-9D6C849C965D}" destId="{29B8FA92-E21F-4205-99A6-800133CB9C26}" srcOrd="7" destOrd="0" parTransId="{E8BBB0A8-9C08-47D6-A420-E40331E97018}" sibTransId="{5B4E09A0-4A29-43C1-A4FC-E43396DC300A}"/>
    <dgm:cxn modelId="{52678FCF-1EAF-44C6-9B3C-26E13F90B60A}" type="presOf" srcId="{865F53AB-726D-4606-8FE1-01E538943A14}" destId="{35477D4E-B80C-42A2-8192-D4D9B6E8E2FE}" srcOrd="0" destOrd="0" presId="urn:microsoft.com/office/officeart/2005/8/layout/bProcess3"/>
    <dgm:cxn modelId="{49ADB3CF-4EDB-4288-92B7-BDF30952421D}" type="presOf" srcId="{FA2BE696-F61A-4434-869D-2F34D123991C}" destId="{67D993C9-072F-4842-B5F6-8D8E2C58EE83}" srcOrd="0" destOrd="0" presId="urn:microsoft.com/office/officeart/2005/8/layout/bProcess3"/>
    <dgm:cxn modelId="{EF747DD9-0C0B-4C52-8F40-95486063D03E}" type="presOf" srcId="{0A997097-BC7B-470D-B0D2-528DBCCD1CC7}" destId="{225F31F8-6244-486C-825F-9E66A8D68AA3}" srcOrd="1" destOrd="0" presId="urn:microsoft.com/office/officeart/2005/8/layout/bProcess3"/>
    <dgm:cxn modelId="{53A576DA-90DB-4201-AA80-83BF2D476488}" srcId="{2F022A50-5501-4611-BE62-9D6C849C965D}" destId="{865F53AB-726D-4606-8FE1-01E538943A14}" srcOrd="3" destOrd="0" parTransId="{6496BA72-0BBA-4807-90AC-89B59008BCC2}" sibTransId="{8B007960-8384-4845-A255-C5B1626F0BB1}"/>
    <dgm:cxn modelId="{F38A69E0-DEF7-49F4-8EE3-F04714668C4F}" srcId="{2F022A50-5501-4611-BE62-9D6C849C965D}" destId="{FA2BE696-F61A-4434-869D-2F34D123991C}" srcOrd="4" destOrd="0" parTransId="{C0C3D384-E712-4181-8EF6-A3B38AD9671D}" sibTransId="{A1085409-67D7-49BA-AD80-B6CFE5DEED98}"/>
    <dgm:cxn modelId="{33E5BCE7-09B2-4883-9773-5617498BBA83}" srcId="{2F022A50-5501-4611-BE62-9D6C849C965D}" destId="{5B2AF312-06BD-499D-926C-D4097BB99539}" srcOrd="9" destOrd="0" parTransId="{F3267415-444C-4550-B964-9EC62C6287A1}" sibTransId="{977707B1-7632-4564-A9C7-388A8AF6E850}"/>
    <dgm:cxn modelId="{E066A4EF-F051-4908-9BFD-F5A6F3C22AD9}" type="presOf" srcId="{A1085409-67D7-49BA-AD80-B6CFE5DEED98}" destId="{F2B7A1F1-928B-44AC-B6E1-A48D9BEE7CEC}" srcOrd="1" destOrd="0" presId="urn:microsoft.com/office/officeart/2005/8/layout/bProcess3"/>
    <dgm:cxn modelId="{12F02FF1-45B5-4A1A-BD94-DAA2A1F03A32}" type="presOf" srcId="{74FF6B3A-A064-441A-9727-A4FAE3F5747B}" destId="{FBB58EBC-7C0A-4CFF-99C5-12CE885931D8}" srcOrd="0" destOrd="0" presId="urn:microsoft.com/office/officeart/2005/8/layout/bProcess3"/>
    <dgm:cxn modelId="{DA047DE4-25B0-494E-B862-DEB75923D919}" type="presParOf" srcId="{63C9A47B-6EC8-4294-A105-FBF989B4D2F8}" destId="{FBB58EBC-7C0A-4CFF-99C5-12CE885931D8}" srcOrd="0" destOrd="0" presId="urn:microsoft.com/office/officeart/2005/8/layout/bProcess3"/>
    <dgm:cxn modelId="{29909D75-847B-459A-9EC9-C955EB0F035B}" type="presParOf" srcId="{63C9A47B-6EC8-4294-A105-FBF989B4D2F8}" destId="{5C7A0249-4016-4749-A78C-007FDD0D6C22}" srcOrd="1" destOrd="0" presId="urn:microsoft.com/office/officeart/2005/8/layout/bProcess3"/>
    <dgm:cxn modelId="{84FDE08E-7CCA-4254-93F7-E71752893598}" type="presParOf" srcId="{5C7A0249-4016-4749-A78C-007FDD0D6C22}" destId="{C22B696C-D383-40A2-95A0-3BBE54DDE9ED}" srcOrd="0" destOrd="0" presId="urn:microsoft.com/office/officeart/2005/8/layout/bProcess3"/>
    <dgm:cxn modelId="{D2CA688E-86C7-4880-B492-CCD0B86C5AD7}" type="presParOf" srcId="{63C9A47B-6EC8-4294-A105-FBF989B4D2F8}" destId="{01A811A8-16D3-4EA3-B094-8A76B62EF936}" srcOrd="2" destOrd="0" presId="urn:microsoft.com/office/officeart/2005/8/layout/bProcess3"/>
    <dgm:cxn modelId="{C725CBD9-5EE5-4937-A6E3-FE5AD07C156A}" type="presParOf" srcId="{63C9A47B-6EC8-4294-A105-FBF989B4D2F8}" destId="{4C1EE3CE-522C-45BF-8F54-95C1AC3B1E8A}" srcOrd="3" destOrd="0" presId="urn:microsoft.com/office/officeart/2005/8/layout/bProcess3"/>
    <dgm:cxn modelId="{D1C39BEF-52D7-453D-8830-844AE7620870}" type="presParOf" srcId="{4C1EE3CE-522C-45BF-8F54-95C1AC3B1E8A}" destId="{F93863A1-1297-4182-9260-F1E352A76582}" srcOrd="0" destOrd="0" presId="urn:microsoft.com/office/officeart/2005/8/layout/bProcess3"/>
    <dgm:cxn modelId="{82DB3B21-512F-4E39-9B04-21BB5C1AB08F}" type="presParOf" srcId="{63C9A47B-6EC8-4294-A105-FBF989B4D2F8}" destId="{90F8CF47-8AFD-4584-99B0-95B549E11B2C}" srcOrd="4" destOrd="0" presId="urn:microsoft.com/office/officeart/2005/8/layout/bProcess3"/>
    <dgm:cxn modelId="{E3FEE031-B35E-4084-A164-F4A7BF6953A3}" type="presParOf" srcId="{63C9A47B-6EC8-4294-A105-FBF989B4D2F8}" destId="{3E6AAE4F-498E-4DE7-9C89-C25C498B119B}" srcOrd="5" destOrd="0" presId="urn:microsoft.com/office/officeart/2005/8/layout/bProcess3"/>
    <dgm:cxn modelId="{4346F102-9463-4810-B518-EA711987E33B}" type="presParOf" srcId="{3E6AAE4F-498E-4DE7-9C89-C25C498B119B}" destId="{D9156F9A-7302-456D-B490-43E28A96623C}" srcOrd="0" destOrd="0" presId="urn:microsoft.com/office/officeart/2005/8/layout/bProcess3"/>
    <dgm:cxn modelId="{2E59DD1F-3F41-4E8E-A703-7D5E2BFAF918}" type="presParOf" srcId="{63C9A47B-6EC8-4294-A105-FBF989B4D2F8}" destId="{35477D4E-B80C-42A2-8192-D4D9B6E8E2FE}" srcOrd="6" destOrd="0" presId="urn:microsoft.com/office/officeart/2005/8/layout/bProcess3"/>
    <dgm:cxn modelId="{C497D4FD-164C-4C03-8676-F28F018C55D4}" type="presParOf" srcId="{63C9A47B-6EC8-4294-A105-FBF989B4D2F8}" destId="{59056678-6C6A-4AE3-9A4A-229106DE4BB0}" srcOrd="7" destOrd="0" presId="urn:microsoft.com/office/officeart/2005/8/layout/bProcess3"/>
    <dgm:cxn modelId="{B4EF36C4-DEEC-4AD0-B487-2C03A09F24AE}" type="presParOf" srcId="{59056678-6C6A-4AE3-9A4A-229106DE4BB0}" destId="{C209ADBC-B62E-4219-A54D-DF82D9C69C13}" srcOrd="0" destOrd="0" presId="urn:microsoft.com/office/officeart/2005/8/layout/bProcess3"/>
    <dgm:cxn modelId="{3917CF54-F67B-45E6-B126-79F3E7D59937}" type="presParOf" srcId="{63C9A47B-6EC8-4294-A105-FBF989B4D2F8}" destId="{67D993C9-072F-4842-B5F6-8D8E2C58EE83}" srcOrd="8" destOrd="0" presId="urn:microsoft.com/office/officeart/2005/8/layout/bProcess3"/>
    <dgm:cxn modelId="{EF460750-C2A7-4D6B-8B43-28067EEC3151}" type="presParOf" srcId="{63C9A47B-6EC8-4294-A105-FBF989B4D2F8}" destId="{8564287C-D8F2-497C-8F1E-F5BCE23D00D3}" srcOrd="9" destOrd="0" presId="urn:microsoft.com/office/officeart/2005/8/layout/bProcess3"/>
    <dgm:cxn modelId="{97088ED9-2BAD-47D2-8F9A-710083330039}" type="presParOf" srcId="{8564287C-D8F2-497C-8F1E-F5BCE23D00D3}" destId="{F2B7A1F1-928B-44AC-B6E1-A48D9BEE7CEC}" srcOrd="0" destOrd="0" presId="urn:microsoft.com/office/officeart/2005/8/layout/bProcess3"/>
    <dgm:cxn modelId="{0AEAC3BE-C0D5-4FDA-A960-F34D94DB1677}" type="presParOf" srcId="{63C9A47B-6EC8-4294-A105-FBF989B4D2F8}" destId="{04646F7E-01E1-4C94-B3AC-FB8ED202986C}" srcOrd="10" destOrd="0" presId="urn:microsoft.com/office/officeart/2005/8/layout/bProcess3"/>
    <dgm:cxn modelId="{8228CCBE-C621-4020-BAE7-233B1564C363}" type="presParOf" srcId="{63C9A47B-6EC8-4294-A105-FBF989B4D2F8}" destId="{A6C6563B-ED76-42C4-B820-A3633C6D528E}" srcOrd="11" destOrd="0" presId="urn:microsoft.com/office/officeart/2005/8/layout/bProcess3"/>
    <dgm:cxn modelId="{913108D3-BA25-4925-B20B-DEE58751705D}" type="presParOf" srcId="{A6C6563B-ED76-42C4-B820-A3633C6D528E}" destId="{225F31F8-6244-486C-825F-9E66A8D68AA3}" srcOrd="0" destOrd="0" presId="urn:microsoft.com/office/officeart/2005/8/layout/bProcess3"/>
    <dgm:cxn modelId="{0F3CCB61-11E0-4BE9-AE4E-E14D43F2C4E4}" type="presParOf" srcId="{63C9A47B-6EC8-4294-A105-FBF989B4D2F8}" destId="{691C017B-DA81-448F-BF76-593921501E7C}" srcOrd="12" destOrd="0" presId="urn:microsoft.com/office/officeart/2005/8/layout/bProcess3"/>
    <dgm:cxn modelId="{3A04CF53-1524-46E5-8E16-EE85B0BA2420}" type="presParOf" srcId="{63C9A47B-6EC8-4294-A105-FBF989B4D2F8}" destId="{24EDCFEA-E6E7-4B98-BE03-A41EBE355557}" srcOrd="13" destOrd="0" presId="urn:microsoft.com/office/officeart/2005/8/layout/bProcess3"/>
    <dgm:cxn modelId="{7843CD0F-8BD3-4B04-9DEF-D81482FE0CC1}" type="presParOf" srcId="{24EDCFEA-E6E7-4B98-BE03-A41EBE355557}" destId="{B6F543C8-04A2-4785-828E-3B8AFEFB4168}" srcOrd="0" destOrd="0" presId="urn:microsoft.com/office/officeart/2005/8/layout/bProcess3"/>
    <dgm:cxn modelId="{3AD615FF-AE91-46F8-9516-257443D32F87}" type="presParOf" srcId="{63C9A47B-6EC8-4294-A105-FBF989B4D2F8}" destId="{33C0617D-F71C-4235-8A9D-FA14BD337BA5}" srcOrd="14" destOrd="0" presId="urn:microsoft.com/office/officeart/2005/8/layout/bProcess3"/>
    <dgm:cxn modelId="{83DA0849-0C34-47F6-824D-9E1C3919150E}" type="presParOf" srcId="{63C9A47B-6EC8-4294-A105-FBF989B4D2F8}" destId="{E2FAB984-F3DD-4FF3-912F-998DF9310574}" srcOrd="15" destOrd="0" presId="urn:microsoft.com/office/officeart/2005/8/layout/bProcess3"/>
    <dgm:cxn modelId="{8D27BD3C-5FA2-4A90-8C4E-52C36BB8CB72}" type="presParOf" srcId="{E2FAB984-F3DD-4FF3-912F-998DF9310574}" destId="{CEEB9479-9CC7-4658-8CB5-DAB449EB7FBF}" srcOrd="0" destOrd="0" presId="urn:microsoft.com/office/officeart/2005/8/layout/bProcess3"/>
    <dgm:cxn modelId="{D89D4211-FF07-487E-9D36-1FC97534A24F}" type="presParOf" srcId="{63C9A47B-6EC8-4294-A105-FBF989B4D2F8}" destId="{AABF6FEB-A433-429D-8FCD-D757FA4ED0E6}" srcOrd="16" destOrd="0" presId="urn:microsoft.com/office/officeart/2005/8/layout/bProcess3"/>
    <dgm:cxn modelId="{400F752F-C1B8-4718-A76C-3F6BDD383B1D}" type="presParOf" srcId="{63C9A47B-6EC8-4294-A105-FBF989B4D2F8}" destId="{6AA804F3-ED36-4EEC-867F-FA874DAD6612}" srcOrd="17" destOrd="0" presId="urn:microsoft.com/office/officeart/2005/8/layout/bProcess3"/>
    <dgm:cxn modelId="{30C13559-6438-4513-A9CB-5AE3761837E8}" type="presParOf" srcId="{6AA804F3-ED36-4EEC-867F-FA874DAD6612}" destId="{CCF82831-7478-4607-A9F2-2CA3DA2578F0}" srcOrd="0" destOrd="0" presId="urn:microsoft.com/office/officeart/2005/8/layout/bProcess3"/>
    <dgm:cxn modelId="{FD73A4B3-82A2-46D9-9090-9086F1C112C5}" type="presParOf" srcId="{63C9A47B-6EC8-4294-A105-FBF989B4D2F8}" destId="{A978B982-521F-4D04-AC6A-B9417F0378C3}" srcOrd="1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2E1189-9B18-4FAE-809B-1A19370DE91B}">
      <dsp:nvSpPr>
        <dsp:cNvPr id="0" name=""/>
        <dsp:cNvSpPr/>
      </dsp:nvSpPr>
      <dsp:spPr>
        <a:xfrm>
          <a:off x="898829" y="288"/>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D09B6A-D564-46F1-9108-0A09DF75216A}">
      <dsp:nvSpPr>
        <dsp:cNvPr id="0" name=""/>
        <dsp:cNvSpPr/>
      </dsp:nvSpPr>
      <dsp:spPr>
        <a:xfrm>
          <a:off x="1112262" y="213721"/>
          <a:ext cx="574628" cy="5746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0C9ED5-B02E-46CD-BEE7-671B323D7D05}">
      <dsp:nvSpPr>
        <dsp:cNvPr id="0" name=""/>
        <dsp:cNvSpPr/>
      </dsp:nvSpPr>
      <dsp:spPr>
        <a:xfrm>
          <a:off x="578678"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Problem statement </a:t>
          </a:r>
        </a:p>
      </dsp:txBody>
      <dsp:txXfrm>
        <a:off x="578678" y="1313725"/>
        <a:ext cx="1641796" cy="656718"/>
      </dsp:txXfrm>
    </dsp:sp>
    <dsp:sp modelId="{D658E422-9E21-44BA-ABBB-6498695D75DB}">
      <dsp:nvSpPr>
        <dsp:cNvPr id="0" name=""/>
        <dsp:cNvSpPr/>
      </dsp:nvSpPr>
      <dsp:spPr>
        <a:xfrm>
          <a:off x="2827940" y="288"/>
          <a:ext cx="1001496" cy="10014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4B186D-C300-4F50-849D-B55339C80DD0}">
      <dsp:nvSpPr>
        <dsp:cNvPr id="0" name=""/>
        <dsp:cNvSpPr/>
      </dsp:nvSpPr>
      <dsp:spPr>
        <a:xfrm>
          <a:off x="3041374" y="213721"/>
          <a:ext cx="574628" cy="5746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34BEC1-8C78-472C-BE46-0C77D8D12B14}">
      <dsp:nvSpPr>
        <dsp:cNvPr id="0" name=""/>
        <dsp:cNvSpPr/>
      </dsp:nvSpPr>
      <dsp:spPr>
        <a:xfrm>
          <a:off x="2507790"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Literature survey </a:t>
          </a:r>
        </a:p>
      </dsp:txBody>
      <dsp:txXfrm>
        <a:off x="2507790" y="1313725"/>
        <a:ext cx="1641796" cy="656718"/>
      </dsp:txXfrm>
    </dsp:sp>
    <dsp:sp modelId="{F9459A6A-460A-49D1-9920-FCBBFD452E8B}">
      <dsp:nvSpPr>
        <dsp:cNvPr id="0" name=""/>
        <dsp:cNvSpPr/>
      </dsp:nvSpPr>
      <dsp:spPr>
        <a:xfrm>
          <a:off x="4757051" y="288"/>
          <a:ext cx="1001496" cy="100149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5D528B-2D7B-40E5-9BF1-0D7E27651755}">
      <dsp:nvSpPr>
        <dsp:cNvPr id="0" name=""/>
        <dsp:cNvSpPr/>
      </dsp:nvSpPr>
      <dsp:spPr>
        <a:xfrm>
          <a:off x="4970485" y="213721"/>
          <a:ext cx="574628" cy="5746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E40EAC-8C39-4B18-9DDA-13B154D9E779}">
      <dsp:nvSpPr>
        <dsp:cNvPr id="0" name=""/>
        <dsp:cNvSpPr/>
      </dsp:nvSpPr>
      <dsp:spPr>
        <a:xfrm>
          <a:off x="4436901"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Flowchart </a:t>
          </a:r>
        </a:p>
      </dsp:txBody>
      <dsp:txXfrm>
        <a:off x="4436901" y="1313725"/>
        <a:ext cx="1641796" cy="656718"/>
      </dsp:txXfrm>
    </dsp:sp>
    <dsp:sp modelId="{DE88F987-8935-4611-99C0-8B70C7DE74EF}">
      <dsp:nvSpPr>
        <dsp:cNvPr id="0" name=""/>
        <dsp:cNvSpPr/>
      </dsp:nvSpPr>
      <dsp:spPr>
        <a:xfrm>
          <a:off x="6686163" y="288"/>
          <a:ext cx="1001496" cy="100149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BFB098-E6A5-439C-AD21-ECC974DAE724}">
      <dsp:nvSpPr>
        <dsp:cNvPr id="0" name=""/>
        <dsp:cNvSpPr/>
      </dsp:nvSpPr>
      <dsp:spPr>
        <a:xfrm>
          <a:off x="6899596" y="213721"/>
          <a:ext cx="574628" cy="5746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CF388B-2509-4806-A4A0-74D9B1454DCC}">
      <dsp:nvSpPr>
        <dsp:cNvPr id="0" name=""/>
        <dsp:cNvSpPr/>
      </dsp:nvSpPr>
      <dsp:spPr>
        <a:xfrm>
          <a:off x="6366012"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Tools &amp; Hardware </a:t>
          </a:r>
        </a:p>
      </dsp:txBody>
      <dsp:txXfrm>
        <a:off x="6366012" y="1313725"/>
        <a:ext cx="1641796" cy="656718"/>
      </dsp:txXfrm>
    </dsp:sp>
    <dsp:sp modelId="{0BB392E6-C901-481A-8315-606869099A35}">
      <dsp:nvSpPr>
        <dsp:cNvPr id="0" name=""/>
        <dsp:cNvSpPr/>
      </dsp:nvSpPr>
      <dsp:spPr>
        <a:xfrm>
          <a:off x="8615274" y="288"/>
          <a:ext cx="1001496" cy="100149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BD1923-E716-483B-84D2-D3DBB7759F7F}">
      <dsp:nvSpPr>
        <dsp:cNvPr id="0" name=""/>
        <dsp:cNvSpPr/>
      </dsp:nvSpPr>
      <dsp:spPr>
        <a:xfrm>
          <a:off x="8828708" y="213721"/>
          <a:ext cx="574628" cy="5746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A68B25-9D9C-4CE8-830C-DDD0EDDB47CF}">
      <dsp:nvSpPr>
        <dsp:cNvPr id="0" name=""/>
        <dsp:cNvSpPr/>
      </dsp:nvSpPr>
      <dsp:spPr>
        <a:xfrm>
          <a:off x="8295124"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Timeline </a:t>
          </a:r>
        </a:p>
      </dsp:txBody>
      <dsp:txXfrm>
        <a:off x="8295124" y="1313725"/>
        <a:ext cx="1641796" cy="656718"/>
      </dsp:txXfrm>
    </dsp:sp>
    <dsp:sp modelId="{03A3CCE0-0A33-49FB-B4F7-C2F1A7BB1BA2}">
      <dsp:nvSpPr>
        <dsp:cNvPr id="0" name=""/>
        <dsp:cNvSpPr/>
      </dsp:nvSpPr>
      <dsp:spPr>
        <a:xfrm>
          <a:off x="4757051" y="2380893"/>
          <a:ext cx="1001496" cy="10014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B99F84-DEA1-4F35-A54C-92FF7A7FE5ED}">
      <dsp:nvSpPr>
        <dsp:cNvPr id="0" name=""/>
        <dsp:cNvSpPr/>
      </dsp:nvSpPr>
      <dsp:spPr>
        <a:xfrm>
          <a:off x="4970485" y="2594327"/>
          <a:ext cx="574628" cy="5746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294768-78ED-48FB-926B-34A34BF3F6DF}">
      <dsp:nvSpPr>
        <dsp:cNvPr id="0" name=""/>
        <dsp:cNvSpPr/>
      </dsp:nvSpPr>
      <dsp:spPr>
        <a:xfrm>
          <a:off x="4436901" y="3694331"/>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Reference</a:t>
          </a:r>
        </a:p>
      </dsp:txBody>
      <dsp:txXfrm>
        <a:off x="4436901" y="3694331"/>
        <a:ext cx="1641796" cy="656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7A0249-4016-4749-A78C-007FDD0D6C22}">
      <dsp:nvSpPr>
        <dsp:cNvPr id="0" name=""/>
        <dsp:cNvSpPr/>
      </dsp:nvSpPr>
      <dsp:spPr>
        <a:xfrm>
          <a:off x="2090669" y="485193"/>
          <a:ext cx="375012" cy="91440"/>
        </a:xfrm>
        <a:custGeom>
          <a:avLst/>
          <a:gdLst/>
          <a:ahLst/>
          <a:cxnLst/>
          <a:rect l="0" t="0" r="0" b="0"/>
          <a:pathLst>
            <a:path>
              <a:moveTo>
                <a:pt x="0" y="45720"/>
              </a:moveTo>
              <a:lnTo>
                <a:pt x="37501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8035" y="528885"/>
        <a:ext cx="20280" cy="4056"/>
      </dsp:txXfrm>
    </dsp:sp>
    <dsp:sp modelId="{FBB58EBC-7C0A-4CFF-99C5-12CE885931D8}">
      <dsp:nvSpPr>
        <dsp:cNvPr id="0" name=""/>
        <dsp:cNvSpPr/>
      </dsp:nvSpPr>
      <dsp:spPr>
        <a:xfrm>
          <a:off x="328935" y="1853"/>
          <a:ext cx="1763534" cy="10581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0" kern="1200">
              <a:solidFill>
                <a:schemeClr val="tx1"/>
              </a:solidFill>
              <a:latin typeface="Tenorite"/>
            </a:rPr>
            <a:t>Start</a:t>
          </a:r>
          <a:endParaRPr lang="en-US" sz="1500" b="0" kern="1200">
            <a:solidFill>
              <a:schemeClr val="tx1"/>
            </a:solidFill>
          </a:endParaRPr>
        </a:p>
      </dsp:txBody>
      <dsp:txXfrm>
        <a:off x="328935" y="1853"/>
        <a:ext cx="1763534" cy="1058120"/>
      </dsp:txXfrm>
    </dsp:sp>
    <dsp:sp modelId="{4C1EE3CE-522C-45BF-8F54-95C1AC3B1E8A}">
      <dsp:nvSpPr>
        <dsp:cNvPr id="0" name=""/>
        <dsp:cNvSpPr/>
      </dsp:nvSpPr>
      <dsp:spPr>
        <a:xfrm>
          <a:off x="4259816" y="485193"/>
          <a:ext cx="375012" cy="91440"/>
        </a:xfrm>
        <a:custGeom>
          <a:avLst/>
          <a:gdLst/>
          <a:ahLst/>
          <a:cxnLst/>
          <a:rect l="0" t="0" r="0" b="0"/>
          <a:pathLst>
            <a:path>
              <a:moveTo>
                <a:pt x="0" y="45720"/>
              </a:moveTo>
              <a:lnTo>
                <a:pt x="37501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7182" y="528885"/>
        <a:ext cx="20280" cy="4056"/>
      </dsp:txXfrm>
    </dsp:sp>
    <dsp:sp modelId="{01A811A8-16D3-4EA3-B094-8A76B62EF936}">
      <dsp:nvSpPr>
        <dsp:cNvPr id="0" name=""/>
        <dsp:cNvSpPr/>
      </dsp:nvSpPr>
      <dsp:spPr>
        <a:xfrm>
          <a:off x="2498082" y="1853"/>
          <a:ext cx="1763534" cy="10581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b="0" kern="1200">
              <a:solidFill>
                <a:schemeClr val="tx1"/>
              </a:solidFill>
              <a:latin typeface="Tenorite"/>
            </a:rPr>
            <a:t>Determine the location of Solar Panel</a:t>
          </a:r>
          <a:endParaRPr lang="en-US" sz="1500" b="0" kern="1200">
            <a:solidFill>
              <a:schemeClr val="tx1"/>
            </a:solidFill>
          </a:endParaRPr>
        </a:p>
      </dsp:txBody>
      <dsp:txXfrm>
        <a:off x="2498082" y="1853"/>
        <a:ext cx="1763534" cy="1058120"/>
      </dsp:txXfrm>
    </dsp:sp>
    <dsp:sp modelId="{3E6AAE4F-498E-4DE7-9C89-C25C498B119B}">
      <dsp:nvSpPr>
        <dsp:cNvPr id="0" name=""/>
        <dsp:cNvSpPr/>
      </dsp:nvSpPr>
      <dsp:spPr>
        <a:xfrm>
          <a:off x="6428963" y="485193"/>
          <a:ext cx="375012" cy="91440"/>
        </a:xfrm>
        <a:custGeom>
          <a:avLst/>
          <a:gdLst/>
          <a:ahLst/>
          <a:cxnLst/>
          <a:rect l="0" t="0" r="0" b="0"/>
          <a:pathLst>
            <a:path>
              <a:moveTo>
                <a:pt x="0" y="45720"/>
              </a:moveTo>
              <a:lnTo>
                <a:pt x="37501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06329" y="528885"/>
        <a:ext cx="20280" cy="4056"/>
      </dsp:txXfrm>
    </dsp:sp>
    <dsp:sp modelId="{90F8CF47-8AFD-4584-99B0-95B549E11B2C}">
      <dsp:nvSpPr>
        <dsp:cNvPr id="0" name=""/>
        <dsp:cNvSpPr/>
      </dsp:nvSpPr>
      <dsp:spPr>
        <a:xfrm>
          <a:off x="4667229" y="1853"/>
          <a:ext cx="1763534" cy="10581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b="0" kern="1200">
              <a:solidFill>
                <a:schemeClr val="tx1"/>
              </a:solidFill>
              <a:latin typeface="Tenorite"/>
            </a:rPr>
            <a:t>Choose tracker mechanism</a:t>
          </a:r>
          <a:endParaRPr lang="en-US" sz="1500" b="0" kern="1200">
            <a:solidFill>
              <a:schemeClr val="tx1"/>
            </a:solidFill>
          </a:endParaRPr>
        </a:p>
      </dsp:txBody>
      <dsp:txXfrm>
        <a:off x="4667229" y="1853"/>
        <a:ext cx="1763534" cy="1058120"/>
      </dsp:txXfrm>
    </dsp:sp>
    <dsp:sp modelId="{59056678-6C6A-4AE3-9A4A-229106DE4BB0}">
      <dsp:nvSpPr>
        <dsp:cNvPr id="0" name=""/>
        <dsp:cNvSpPr/>
      </dsp:nvSpPr>
      <dsp:spPr>
        <a:xfrm>
          <a:off x="1210702" y="1058173"/>
          <a:ext cx="6507441" cy="375012"/>
        </a:xfrm>
        <a:custGeom>
          <a:avLst/>
          <a:gdLst/>
          <a:ahLst/>
          <a:cxnLst/>
          <a:rect l="0" t="0" r="0" b="0"/>
          <a:pathLst>
            <a:path>
              <a:moveTo>
                <a:pt x="6507441" y="0"/>
              </a:moveTo>
              <a:lnTo>
                <a:pt x="6507441" y="204606"/>
              </a:lnTo>
              <a:lnTo>
                <a:pt x="0" y="204606"/>
              </a:lnTo>
              <a:lnTo>
                <a:pt x="0" y="37501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01421" y="1243652"/>
        <a:ext cx="326003" cy="4056"/>
      </dsp:txXfrm>
    </dsp:sp>
    <dsp:sp modelId="{35477D4E-B80C-42A2-8192-D4D9B6E8E2FE}">
      <dsp:nvSpPr>
        <dsp:cNvPr id="0" name=""/>
        <dsp:cNvSpPr/>
      </dsp:nvSpPr>
      <dsp:spPr>
        <a:xfrm>
          <a:off x="6836376" y="1853"/>
          <a:ext cx="1763534" cy="10581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b="0" kern="1200">
              <a:solidFill>
                <a:schemeClr val="tx1"/>
              </a:solidFill>
              <a:latin typeface="Tenorite"/>
            </a:rPr>
            <a:t>Decide Control System for tracker</a:t>
          </a:r>
          <a:endParaRPr lang="en-US" sz="1500" b="0" kern="1200">
            <a:solidFill>
              <a:schemeClr val="tx1"/>
            </a:solidFill>
          </a:endParaRPr>
        </a:p>
      </dsp:txBody>
      <dsp:txXfrm>
        <a:off x="6836376" y="1853"/>
        <a:ext cx="1763534" cy="1058120"/>
      </dsp:txXfrm>
    </dsp:sp>
    <dsp:sp modelId="{8564287C-D8F2-497C-8F1E-F5BCE23D00D3}">
      <dsp:nvSpPr>
        <dsp:cNvPr id="0" name=""/>
        <dsp:cNvSpPr/>
      </dsp:nvSpPr>
      <dsp:spPr>
        <a:xfrm>
          <a:off x="2090669" y="1948927"/>
          <a:ext cx="375012" cy="91440"/>
        </a:xfrm>
        <a:custGeom>
          <a:avLst/>
          <a:gdLst/>
          <a:ahLst/>
          <a:cxnLst/>
          <a:rect l="0" t="0" r="0" b="0"/>
          <a:pathLst>
            <a:path>
              <a:moveTo>
                <a:pt x="0" y="45720"/>
              </a:moveTo>
              <a:lnTo>
                <a:pt x="37501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8035" y="1992618"/>
        <a:ext cx="20280" cy="4056"/>
      </dsp:txXfrm>
    </dsp:sp>
    <dsp:sp modelId="{67D993C9-072F-4842-B5F6-8D8E2C58EE83}">
      <dsp:nvSpPr>
        <dsp:cNvPr id="0" name=""/>
        <dsp:cNvSpPr/>
      </dsp:nvSpPr>
      <dsp:spPr>
        <a:xfrm>
          <a:off x="328935" y="1465586"/>
          <a:ext cx="1763534" cy="10581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b="0" kern="1200">
              <a:solidFill>
                <a:schemeClr val="tx1"/>
              </a:solidFill>
              <a:latin typeface="Tenorite"/>
            </a:rPr>
            <a:t>Determine the sensors </a:t>
          </a:r>
          <a:endParaRPr lang="en-US" sz="1500" b="0" kern="1200">
            <a:solidFill>
              <a:schemeClr val="tx1"/>
            </a:solidFill>
          </a:endParaRPr>
        </a:p>
      </dsp:txBody>
      <dsp:txXfrm>
        <a:off x="328935" y="1465586"/>
        <a:ext cx="1763534" cy="1058120"/>
      </dsp:txXfrm>
    </dsp:sp>
    <dsp:sp modelId="{A6C6563B-ED76-42C4-B820-A3633C6D528E}">
      <dsp:nvSpPr>
        <dsp:cNvPr id="0" name=""/>
        <dsp:cNvSpPr/>
      </dsp:nvSpPr>
      <dsp:spPr>
        <a:xfrm>
          <a:off x="4259816" y="1948927"/>
          <a:ext cx="375012" cy="91440"/>
        </a:xfrm>
        <a:custGeom>
          <a:avLst/>
          <a:gdLst/>
          <a:ahLst/>
          <a:cxnLst/>
          <a:rect l="0" t="0" r="0" b="0"/>
          <a:pathLst>
            <a:path>
              <a:moveTo>
                <a:pt x="0" y="45720"/>
              </a:moveTo>
              <a:lnTo>
                <a:pt x="37501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7182" y="1992618"/>
        <a:ext cx="20280" cy="4056"/>
      </dsp:txXfrm>
    </dsp:sp>
    <dsp:sp modelId="{04646F7E-01E1-4C94-B3AC-FB8ED202986C}">
      <dsp:nvSpPr>
        <dsp:cNvPr id="0" name=""/>
        <dsp:cNvSpPr/>
      </dsp:nvSpPr>
      <dsp:spPr>
        <a:xfrm>
          <a:off x="2498082" y="1465586"/>
          <a:ext cx="1763534" cy="10581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b="0" kern="1200">
              <a:solidFill>
                <a:schemeClr val="tx1"/>
              </a:solidFill>
              <a:latin typeface="Tenorite"/>
            </a:rPr>
            <a:t>Design the hardware components of tracker</a:t>
          </a:r>
        </a:p>
      </dsp:txBody>
      <dsp:txXfrm>
        <a:off x="2498082" y="1465586"/>
        <a:ext cx="1763534" cy="1058120"/>
      </dsp:txXfrm>
    </dsp:sp>
    <dsp:sp modelId="{24EDCFEA-E6E7-4B98-BE03-A41EBE355557}">
      <dsp:nvSpPr>
        <dsp:cNvPr id="0" name=""/>
        <dsp:cNvSpPr/>
      </dsp:nvSpPr>
      <dsp:spPr>
        <a:xfrm>
          <a:off x="6428963" y="1948927"/>
          <a:ext cx="375012" cy="91440"/>
        </a:xfrm>
        <a:custGeom>
          <a:avLst/>
          <a:gdLst/>
          <a:ahLst/>
          <a:cxnLst/>
          <a:rect l="0" t="0" r="0" b="0"/>
          <a:pathLst>
            <a:path>
              <a:moveTo>
                <a:pt x="0" y="45720"/>
              </a:moveTo>
              <a:lnTo>
                <a:pt x="37501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06329" y="1992618"/>
        <a:ext cx="20280" cy="4056"/>
      </dsp:txXfrm>
    </dsp:sp>
    <dsp:sp modelId="{691C017B-DA81-448F-BF76-593921501E7C}">
      <dsp:nvSpPr>
        <dsp:cNvPr id="0" name=""/>
        <dsp:cNvSpPr/>
      </dsp:nvSpPr>
      <dsp:spPr>
        <a:xfrm>
          <a:off x="4667229" y="1465586"/>
          <a:ext cx="1763534" cy="10581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b="0" kern="1200">
              <a:solidFill>
                <a:schemeClr val="tx1"/>
              </a:solidFill>
              <a:latin typeface="Tenorite"/>
            </a:rPr>
            <a:t>Write a programmable code for the tracker</a:t>
          </a:r>
        </a:p>
      </dsp:txBody>
      <dsp:txXfrm>
        <a:off x="4667229" y="1465586"/>
        <a:ext cx="1763534" cy="1058120"/>
      </dsp:txXfrm>
    </dsp:sp>
    <dsp:sp modelId="{E2FAB984-F3DD-4FF3-912F-998DF9310574}">
      <dsp:nvSpPr>
        <dsp:cNvPr id="0" name=""/>
        <dsp:cNvSpPr/>
      </dsp:nvSpPr>
      <dsp:spPr>
        <a:xfrm>
          <a:off x="1210702" y="2521907"/>
          <a:ext cx="6507441" cy="375012"/>
        </a:xfrm>
        <a:custGeom>
          <a:avLst/>
          <a:gdLst/>
          <a:ahLst/>
          <a:cxnLst/>
          <a:rect l="0" t="0" r="0" b="0"/>
          <a:pathLst>
            <a:path>
              <a:moveTo>
                <a:pt x="6507441" y="0"/>
              </a:moveTo>
              <a:lnTo>
                <a:pt x="6507441" y="204606"/>
              </a:lnTo>
              <a:lnTo>
                <a:pt x="0" y="204606"/>
              </a:lnTo>
              <a:lnTo>
                <a:pt x="0" y="37501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01421" y="2707385"/>
        <a:ext cx="326003" cy="4056"/>
      </dsp:txXfrm>
    </dsp:sp>
    <dsp:sp modelId="{33C0617D-F71C-4235-8A9D-FA14BD337BA5}">
      <dsp:nvSpPr>
        <dsp:cNvPr id="0" name=""/>
        <dsp:cNvSpPr/>
      </dsp:nvSpPr>
      <dsp:spPr>
        <a:xfrm>
          <a:off x="6836376" y="1465586"/>
          <a:ext cx="1763534" cy="10581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b="0" kern="1200">
              <a:solidFill>
                <a:schemeClr val="tx1"/>
              </a:solidFill>
              <a:latin typeface="Tenorite"/>
            </a:rPr>
            <a:t>Test the tracker in all possible cases</a:t>
          </a:r>
        </a:p>
      </dsp:txBody>
      <dsp:txXfrm>
        <a:off x="6836376" y="1465586"/>
        <a:ext cx="1763534" cy="1058120"/>
      </dsp:txXfrm>
    </dsp:sp>
    <dsp:sp modelId="{6AA804F3-ED36-4EEC-867F-FA874DAD6612}">
      <dsp:nvSpPr>
        <dsp:cNvPr id="0" name=""/>
        <dsp:cNvSpPr/>
      </dsp:nvSpPr>
      <dsp:spPr>
        <a:xfrm>
          <a:off x="2090669" y="3412660"/>
          <a:ext cx="375012" cy="91440"/>
        </a:xfrm>
        <a:custGeom>
          <a:avLst/>
          <a:gdLst/>
          <a:ahLst/>
          <a:cxnLst/>
          <a:rect l="0" t="0" r="0" b="0"/>
          <a:pathLst>
            <a:path>
              <a:moveTo>
                <a:pt x="0" y="45720"/>
              </a:moveTo>
              <a:lnTo>
                <a:pt x="37501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8035" y="3456352"/>
        <a:ext cx="20280" cy="4056"/>
      </dsp:txXfrm>
    </dsp:sp>
    <dsp:sp modelId="{AABF6FEB-A433-429D-8FCD-D757FA4ED0E6}">
      <dsp:nvSpPr>
        <dsp:cNvPr id="0" name=""/>
        <dsp:cNvSpPr/>
      </dsp:nvSpPr>
      <dsp:spPr>
        <a:xfrm>
          <a:off x="328935" y="2929320"/>
          <a:ext cx="1763534" cy="10581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b="0" kern="1200">
              <a:solidFill>
                <a:schemeClr val="tx1"/>
              </a:solidFill>
              <a:latin typeface="Tenorite"/>
            </a:rPr>
            <a:t>Modify if necessary</a:t>
          </a:r>
        </a:p>
      </dsp:txBody>
      <dsp:txXfrm>
        <a:off x="328935" y="2929320"/>
        <a:ext cx="1763534" cy="1058120"/>
      </dsp:txXfrm>
    </dsp:sp>
    <dsp:sp modelId="{A978B982-521F-4D04-AC6A-B9417F0378C3}">
      <dsp:nvSpPr>
        <dsp:cNvPr id="0" name=""/>
        <dsp:cNvSpPr/>
      </dsp:nvSpPr>
      <dsp:spPr>
        <a:xfrm>
          <a:off x="2498082" y="2929320"/>
          <a:ext cx="1763534" cy="10581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b="0" kern="1200">
              <a:solidFill>
                <a:schemeClr val="tx1"/>
              </a:solidFill>
              <a:latin typeface="Tenorite"/>
            </a:rPr>
            <a:t>The End</a:t>
          </a:r>
        </a:p>
      </dsp:txBody>
      <dsp:txXfrm>
        <a:off x="2498082" y="2929320"/>
        <a:ext cx="1763534" cy="105812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4/4/2023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hf hdr="0" ftr="0" dt="0"/>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a:p>
        </p:txBody>
      </p:sp>
    </p:spTree>
    <p:extLst>
      <p:ext uri="{BB962C8B-B14F-4D97-AF65-F5344CB8AC3E}">
        <p14:creationId xmlns:p14="http://schemas.microsoft.com/office/powerpoint/2010/main" val="1485277703"/>
      </p:ext>
    </p:extLst>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49" r:id="rId3"/>
    <p:sldLayoutId id="2147483650" r:id="rId4"/>
    <p:sldLayoutId id="2147483651" r:id="rId5"/>
    <p:sldLayoutId id="2147483671" r:id="rId6"/>
    <p:sldLayoutId id="2147483661" r:id="rId7"/>
    <p:sldLayoutId id="2147483666" r:id="rId8"/>
    <p:sldLayoutId id="2147483667" r:id="rId9"/>
    <p:sldLayoutId id="2147483672" r:id="rId10"/>
    <p:sldLayoutId id="2147483654" r:id="rId11"/>
    <p:sldLayoutId id="2147483663" r:id="rId12"/>
    <p:sldLayoutId id="2147483673" r:id="rId13"/>
    <p:sldLayoutId id="2147483662" r:id="rId14"/>
    <p:sldLayoutId id="2147483668" r:id="rId15"/>
    <p:sldLayoutId id="2147483652" r:id="rId16"/>
    <p:sldLayoutId id="2147483674" r:id="rId17"/>
    <p:sldLayoutId id="2147483653" r:id="rId18"/>
    <p:sldLayoutId id="2147483660" r:id="rId19"/>
    <p:sldLayoutId id="2147483664" r:id="rId20"/>
    <p:sldLayoutId id="2147483675" r:id="rId21"/>
    <p:sldLayoutId id="2147483665" r:id="rId22"/>
  </p:sldLayoutIdLst>
  <mc:AlternateContent xmlns:mc="http://schemas.openxmlformats.org/markup-compatibility/2006">
    <mc:Choice xmlns:p14="http://schemas.microsoft.com/office/powerpoint/2010/main" Requires="p14">
      <p:transition p14:dur="0">
        <p:fade/>
      </p:transition>
    </mc:Choice>
    <mc:Fallback>
      <p:transition>
        <p:fade/>
      </p:transition>
    </mc:Fallback>
  </mc:AlternateConten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hyperlink" Target="https://ieeexplore.ieee.org/stamp/stamp.jsp?tp=&amp;arnumber=8081141" TargetMode="External"/><Relationship Id="rId2" Type="http://schemas.openxmlformats.org/officeDocument/2006/relationships/hyperlink" Target="https://ieeexplore.ieee.org/stamp/stamp.jsp?tp=&amp;arnumber=9208086" TargetMode="External"/><Relationship Id="rId1" Type="http://schemas.openxmlformats.org/officeDocument/2006/relationships/slideLayout" Target="../slideLayouts/slideLayout19.xml"/><Relationship Id="rId5" Type="http://schemas.openxmlformats.org/officeDocument/2006/relationships/hyperlink" Target="https://www.sciencedirect.com/science/article/pii/S1876610217365025/pdf?md5=f5e41ab4d2f4c2ba978daef504a6d34a&amp;pid=1-s2.0-S1876610217365025-main.pdf" TargetMode="External"/><Relationship Id="rId4" Type="http://schemas.openxmlformats.org/officeDocument/2006/relationships/hyperlink" Target="https://ieeexplore.ieee.org/stamp/stamp.jsp?tp=&amp;arnumber=1004767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9.jpe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9C6777B5-64F4-4200-B099-34168B69F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Free photo: Electricity, Voltage, Light, Energy - Free Image on Pixabay ...">
            <a:extLst>
              <a:ext uri="{FF2B5EF4-FFF2-40B4-BE49-F238E27FC236}">
                <a16:creationId xmlns:a16="http://schemas.microsoft.com/office/drawing/2014/main" id="{E2995A4F-0590-BF65-D845-3520A752B8CE}"/>
              </a:ext>
            </a:extLst>
          </p:cNvPr>
          <p:cNvPicPr>
            <a:picLocks noChangeAspect="1"/>
          </p:cNvPicPr>
          <p:nvPr/>
        </p:nvPicPr>
        <p:blipFill rotWithShape="1">
          <a:blip r:embed="rId2"/>
          <a:srcRect t="14733" b="10079"/>
          <a:stretch/>
        </p:blipFill>
        <p:spPr>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sp>
        <p:nvSpPr>
          <p:cNvPr id="34" name="Rectangle 41">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0" cy="6038850"/>
          </a:xfrm>
          <a:custGeom>
            <a:avLst/>
            <a:gdLst>
              <a:gd name="connsiteX0" fmla="*/ 0 w 12192000"/>
              <a:gd name="connsiteY0" fmla="*/ 0 h 5835650"/>
              <a:gd name="connsiteX1" fmla="*/ 12192000 w 12192000"/>
              <a:gd name="connsiteY1" fmla="*/ 0 h 5835650"/>
              <a:gd name="connsiteX2" fmla="*/ 12192000 w 12192000"/>
              <a:gd name="connsiteY2" fmla="*/ 5835650 h 5835650"/>
              <a:gd name="connsiteX3" fmla="*/ 0 w 12192000"/>
              <a:gd name="connsiteY3" fmla="*/ 5835650 h 5835650"/>
              <a:gd name="connsiteX4" fmla="*/ 0 w 12192000"/>
              <a:gd name="connsiteY4"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0 w 12198350"/>
              <a:gd name="connsiteY4" fmla="*/ 5835650 h 5835650"/>
              <a:gd name="connsiteX5" fmla="*/ 0 w 12198350"/>
              <a:gd name="connsiteY5"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0 w 12198350"/>
              <a:gd name="connsiteY5" fmla="*/ 5835650 h 5835650"/>
              <a:gd name="connsiteX6" fmla="*/ 0 w 12198350"/>
              <a:gd name="connsiteY6"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822450 w 12198350"/>
              <a:gd name="connsiteY5" fmla="*/ 58293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727200 w 12198350"/>
              <a:gd name="connsiteY5" fmla="*/ 54864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3854450 w 12198350"/>
              <a:gd name="connsiteY5" fmla="*/ 5695950 h 5835650"/>
              <a:gd name="connsiteX6" fmla="*/ 1727200 w 12198350"/>
              <a:gd name="connsiteY6" fmla="*/ 5486400 h 5835650"/>
              <a:gd name="connsiteX7" fmla="*/ 0 w 12198350"/>
              <a:gd name="connsiteY7" fmla="*/ 5835650 h 5835650"/>
              <a:gd name="connsiteX8" fmla="*/ 0 w 12198350"/>
              <a:gd name="connsiteY8" fmla="*/ 0 h 5835650"/>
              <a:gd name="connsiteX0" fmla="*/ 0 w 12198350"/>
              <a:gd name="connsiteY0" fmla="*/ 0 h 5842000"/>
              <a:gd name="connsiteX1" fmla="*/ 12192000 w 12198350"/>
              <a:gd name="connsiteY1" fmla="*/ 0 h 5842000"/>
              <a:gd name="connsiteX2" fmla="*/ 12198350 w 12198350"/>
              <a:gd name="connsiteY2" fmla="*/ 3505200 h 5842000"/>
              <a:gd name="connsiteX3" fmla="*/ 12192000 w 12198350"/>
              <a:gd name="connsiteY3" fmla="*/ 5835650 h 5842000"/>
              <a:gd name="connsiteX4" fmla="*/ 5060950 w 12198350"/>
              <a:gd name="connsiteY4" fmla="*/ 5835650 h 5842000"/>
              <a:gd name="connsiteX5" fmla="*/ 3663950 w 12198350"/>
              <a:gd name="connsiteY5" fmla="*/ 5842000 h 5842000"/>
              <a:gd name="connsiteX6" fmla="*/ 1727200 w 12198350"/>
              <a:gd name="connsiteY6" fmla="*/ 5486400 h 5842000"/>
              <a:gd name="connsiteX7" fmla="*/ 0 w 12198350"/>
              <a:gd name="connsiteY7" fmla="*/ 5835650 h 5842000"/>
              <a:gd name="connsiteX8" fmla="*/ 0 w 12198350"/>
              <a:gd name="connsiteY8" fmla="*/ 0 h 584200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4883150 w 12198350"/>
              <a:gd name="connsiteY4" fmla="*/ 5924550 h 5924550"/>
              <a:gd name="connsiteX5" fmla="*/ 3663950 w 12198350"/>
              <a:gd name="connsiteY5" fmla="*/ 5842000 h 5924550"/>
              <a:gd name="connsiteX6" fmla="*/ 1727200 w 12198350"/>
              <a:gd name="connsiteY6" fmla="*/ 5486400 h 5924550"/>
              <a:gd name="connsiteX7" fmla="*/ 0 w 12198350"/>
              <a:gd name="connsiteY7" fmla="*/ 5835650 h 5924550"/>
              <a:gd name="connsiteX8" fmla="*/ 0 w 12198350"/>
              <a:gd name="connsiteY8" fmla="*/ 0 h 592455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8318500 w 12198350"/>
              <a:gd name="connsiteY4" fmla="*/ 5867400 h 5924550"/>
              <a:gd name="connsiteX5" fmla="*/ 4883150 w 12198350"/>
              <a:gd name="connsiteY5" fmla="*/ 5924550 h 5924550"/>
              <a:gd name="connsiteX6" fmla="*/ 3663950 w 12198350"/>
              <a:gd name="connsiteY6" fmla="*/ 5842000 h 5924550"/>
              <a:gd name="connsiteX7" fmla="*/ 1727200 w 12198350"/>
              <a:gd name="connsiteY7" fmla="*/ 5486400 h 5924550"/>
              <a:gd name="connsiteX8" fmla="*/ 0 w 12198350"/>
              <a:gd name="connsiteY8" fmla="*/ 5835650 h 5924550"/>
              <a:gd name="connsiteX9" fmla="*/ 0 w 12198350"/>
              <a:gd name="connsiteY9" fmla="*/ 0 h 59245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9766300 w 12198350"/>
              <a:gd name="connsiteY4" fmla="*/ 59245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25525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8813800 w 12198350"/>
              <a:gd name="connsiteY3" fmla="*/ 57467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623550 w 12198350"/>
              <a:gd name="connsiteY3" fmla="*/ 48006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18540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766550 w 12198350"/>
              <a:gd name="connsiteY3" fmla="*/ 410845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8350" h="6038850">
                <a:moveTo>
                  <a:pt x="0" y="0"/>
                </a:moveTo>
                <a:lnTo>
                  <a:pt x="12192000" y="0"/>
                </a:lnTo>
                <a:cubicBezTo>
                  <a:pt x="12194117" y="1168400"/>
                  <a:pt x="12196233" y="2336800"/>
                  <a:pt x="12198350" y="3505200"/>
                </a:cubicBezTo>
                <a:cubicBezTo>
                  <a:pt x="11828992" y="3872442"/>
                  <a:pt x="11606741" y="4015317"/>
                  <a:pt x="11341100" y="4267200"/>
                </a:cubicBezTo>
                <a:cubicBezTo>
                  <a:pt x="11005609" y="4512733"/>
                  <a:pt x="10677525" y="4705350"/>
                  <a:pt x="10185400" y="4978400"/>
                </a:cubicBezTo>
                <a:cubicBezTo>
                  <a:pt x="9693275" y="5251450"/>
                  <a:pt x="9381067" y="5540375"/>
                  <a:pt x="8813800" y="5746750"/>
                </a:cubicBezTo>
                <a:lnTo>
                  <a:pt x="7219950" y="6038850"/>
                </a:lnTo>
                <a:lnTo>
                  <a:pt x="4883150" y="5924550"/>
                </a:lnTo>
                <a:lnTo>
                  <a:pt x="3663950" y="5842000"/>
                </a:lnTo>
                <a:lnTo>
                  <a:pt x="1727200" y="5486400"/>
                </a:lnTo>
                <a:lnTo>
                  <a:pt x="0" y="5835650"/>
                </a:lnTo>
                <a:lnTo>
                  <a:pt x="0" y="0"/>
                </a:lnTo>
                <a:close/>
              </a:path>
            </a:pathLst>
          </a:custGeom>
          <a:gradFill flip="none" rotWithShape="1">
            <a:gsLst>
              <a:gs pos="0">
                <a:srgbClr val="000000">
                  <a:alpha val="60000"/>
                </a:srgbClr>
              </a:gs>
              <a:gs pos="100000">
                <a:srgbClr val="000000">
                  <a:alpha val="0"/>
                </a:srgbClr>
              </a:gs>
              <a:gs pos="68000">
                <a:srgbClr val="000000">
                  <a:alpha val="4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36" name="Group 35">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37" name="Freeform: Shape 36">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58905" y="2590888"/>
            <a:ext cx="6752572" cy="1223596"/>
          </a:xfrm>
        </p:spPr>
        <p:txBody>
          <a:bodyPr vert="horz" lIns="91440" tIns="45720" rIns="91440" bIns="45720" rtlCol="0" anchor="b">
            <a:noAutofit/>
          </a:bodyPr>
          <a:lstStyle/>
          <a:p>
            <a:r>
              <a:rPr lang="en-US" sz="4400" b="1">
                <a:solidFill>
                  <a:srgbClr val="FFFFFF"/>
                </a:solidFill>
              </a:rPr>
              <a:t>Automated Solar Tracker</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55730" y="3765175"/>
            <a:ext cx="7142294" cy="618331"/>
          </a:xfrm>
        </p:spPr>
        <p:txBody>
          <a:bodyPr vert="horz" lIns="91440" tIns="45720" rIns="91440" bIns="45720" rtlCol="0">
            <a:normAutofit/>
          </a:bodyPr>
          <a:lstStyle/>
          <a:p>
            <a:r>
              <a:rPr lang="en-US" sz="2400">
                <a:solidFill>
                  <a:srgbClr val="FFFFFF"/>
                </a:solidFill>
              </a:rPr>
              <a:t>Team 110</a:t>
            </a:r>
          </a:p>
        </p:txBody>
      </p:sp>
      <p:sp>
        <p:nvSpPr>
          <p:cNvPr id="4" name="TextBox 3">
            <a:extLst>
              <a:ext uri="{FF2B5EF4-FFF2-40B4-BE49-F238E27FC236}">
                <a16:creationId xmlns:a16="http://schemas.microsoft.com/office/drawing/2014/main" id="{AF50E4F3-2DEE-8BA1-5383-F2744CD66EA3}"/>
              </a:ext>
            </a:extLst>
          </p:cNvPr>
          <p:cNvSpPr txBox="1"/>
          <p:nvPr/>
        </p:nvSpPr>
        <p:spPr>
          <a:xfrm>
            <a:off x="657034" y="2017003"/>
            <a:ext cx="83181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800">
                <a:solidFill>
                  <a:schemeClr val="bg1"/>
                </a:solidFill>
                <a:ea typeface="+mn-lt"/>
                <a:cs typeface="+mn-lt"/>
              </a:rPr>
              <a:t>19CCE384 DESIGN &amp; INNOVATION LAB</a:t>
            </a:r>
            <a:endParaRPr lang="en-US" sz="2800">
              <a:solidFill>
                <a:schemeClr val="bg1"/>
              </a:solidFill>
            </a:endParaRPr>
          </a:p>
        </p:txBody>
      </p:sp>
    </p:spTree>
    <p:extLst>
      <p:ext uri="{BB962C8B-B14F-4D97-AF65-F5344CB8AC3E}">
        <p14:creationId xmlns:p14="http://schemas.microsoft.com/office/powerpoint/2010/main" val="2586058810"/>
      </p:ext>
    </p:extLst>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111E-91ED-3FA5-790C-07494F333F6A}"/>
              </a:ext>
            </a:extLst>
          </p:cNvPr>
          <p:cNvSpPr>
            <a:spLocks noGrp="1"/>
          </p:cNvSpPr>
          <p:nvPr>
            <p:ph type="title"/>
          </p:nvPr>
        </p:nvSpPr>
        <p:spPr/>
        <p:txBody>
          <a:bodyPr>
            <a:normAutofit/>
          </a:bodyPr>
          <a:lstStyle/>
          <a:p>
            <a:r>
              <a:rPr lang="en-US" sz="4000">
                <a:solidFill>
                  <a:schemeClr val="bg1"/>
                </a:solidFill>
              </a:rPr>
              <a:t>FLOWCHART</a:t>
            </a:r>
          </a:p>
        </p:txBody>
      </p:sp>
      <p:graphicFrame>
        <p:nvGraphicFramePr>
          <p:cNvPr id="3" name="Diagram 3">
            <a:extLst>
              <a:ext uri="{FF2B5EF4-FFF2-40B4-BE49-F238E27FC236}">
                <a16:creationId xmlns:a16="http://schemas.microsoft.com/office/drawing/2014/main" id="{2E1E0FBD-6C7F-0469-72A9-0BACBEC05177}"/>
              </a:ext>
            </a:extLst>
          </p:cNvPr>
          <p:cNvGraphicFramePr/>
          <p:nvPr>
            <p:extLst>
              <p:ext uri="{D42A27DB-BD31-4B8C-83A1-F6EECF244321}">
                <p14:modId xmlns:p14="http://schemas.microsoft.com/office/powerpoint/2010/main" val="1805258123"/>
              </p:ext>
            </p:extLst>
          </p:nvPr>
        </p:nvGraphicFramePr>
        <p:xfrm>
          <a:off x="1497106" y="1976718"/>
          <a:ext cx="8928846" cy="39892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6468255"/>
      </p:ext>
    </p:extLst>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E2F4A-4150-6F7E-325C-1242AF126654}"/>
              </a:ext>
            </a:extLst>
          </p:cNvPr>
          <p:cNvSpPr>
            <a:spLocks noGrp="1"/>
          </p:cNvSpPr>
          <p:nvPr>
            <p:ph type="title"/>
          </p:nvPr>
        </p:nvSpPr>
        <p:spPr>
          <a:xfrm>
            <a:off x="732099" y="220442"/>
            <a:ext cx="10515600" cy="370652"/>
          </a:xfrm>
        </p:spPr>
        <p:txBody>
          <a:bodyPr>
            <a:noAutofit/>
          </a:bodyPr>
          <a:lstStyle/>
          <a:p>
            <a:r>
              <a:rPr lang="en-US" sz="4000">
                <a:solidFill>
                  <a:schemeClr val="bg1"/>
                </a:solidFill>
              </a:rPr>
              <a:t>CIRCUIT DIAGRAM</a:t>
            </a:r>
          </a:p>
        </p:txBody>
      </p:sp>
      <p:pic>
        <p:nvPicPr>
          <p:cNvPr id="8" name="Picture 8" descr="Diagram, schematic&#10;&#10;Description automatically generated">
            <a:extLst>
              <a:ext uri="{FF2B5EF4-FFF2-40B4-BE49-F238E27FC236}">
                <a16:creationId xmlns:a16="http://schemas.microsoft.com/office/drawing/2014/main" id="{931B3868-FCBE-8E88-4DC5-DA652029B6DF}"/>
              </a:ext>
            </a:extLst>
          </p:cNvPr>
          <p:cNvPicPr>
            <a:picLocks noChangeAspect="1"/>
          </p:cNvPicPr>
          <p:nvPr/>
        </p:nvPicPr>
        <p:blipFill>
          <a:blip r:embed="rId2"/>
          <a:stretch>
            <a:fillRect/>
          </a:stretch>
        </p:blipFill>
        <p:spPr>
          <a:xfrm>
            <a:off x="838030" y="715774"/>
            <a:ext cx="10512194" cy="5876956"/>
          </a:xfrm>
          <a:prstGeom prst="rect">
            <a:avLst/>
          </a:prstGeom>
        </p:spPr>
      </p:pic>
    </p:spTree>
    <p:extLst>
      <p:ext uri="{BB962C8B-B14F-4D97-AF65-F5344CB8AC3E}">
        <p14:creationId xmlns:p14="http://schemas.microsoft.com/office/powerpoint/2010/main" val="1290096219"/>
      </p:ext>
    </p:extLst>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7656A-E015-C4D5-FDBA-E0B7A813B874}"/>
              </a:ext>
            </a:extLst>
          </p:cNvPr>
          <p:cNvSpPr>
            <a:spLocks noGrp="1"/>
          </p:cNvSpPr>
          <p:nvPr>
            <p:ph type="title"/>
          </p:nvPr>
        </p:nvSpPr>
        <p:spPr>
          <a:xfrm>
            <a:off x="838200" y="210796"/>
            <a:ext cx="10515600" cy="476753"/>
          </a:xfrm>
        </p:spPr>
        <p:txBody>
          <a:bodyPr>
            <a:noAutofit/>
          </a:bodyPr>
          <a:lstStyle/>
          <a:p>
            <a:r>
              <a:rPr lang="en-US" sz="4000">
                <a:solidFill>
                  <a:schemeClr val="bg1"/>
                </a:solidFill>
              </a:rPr>
              <a:t>SIMULATION</a:t>
            </a:r>
          </a:p>
        </p:txBody>
      </p:sp>
      <p:sp>
        <p:nvSpPr>
          <p:cNvPr id="5" name="Slide Number Placeholder 4">
            <a:extLst>
              <a:ext uri="{FF2B5EF4-FFF2-40B4-BE49-F238E27FC236}">
                <a16:creationId xmlns:a16="http://schemas.microsoft.com/office/drawing/2014/main" id="{90DC8F83-6546-E268-9793-175CAB05E70E}"/>
              </a:ext>
            </a:extLst>
          </p:cNvPr>
          <p:cNvSpPr>
            <a:spLocks noGrp="1"/>
          </p:cNvSpPr>
          <p:nvPr>
            <p:ph type="sldNum" sz="quarter" idx="12"/>
          </p:nvPr>
        </p:nvSpPr>
        <p:spPr>
          <a:xfrm>
            <a:off x="8764929" y="7224451"/>
            <a:ext cx="2743200" cy="365125"/>
          </a:xfrm>
        </p:spPr>
        <p:txBody>
          <a:bodyPr/>
          <a:lstStyle/>
          <a:p>
            <a:endParaRPr lang="en-US"/>
          </a:p>
        </p:txBody>
      </p:sp>
      <p:pic>
        <p:nvPicPr>
          <p:cNvPr id="6" name="Picture 6" descr="Diagram&#10;&#10;Description automatically generated">
            <a:extLst>
              <a:ext uri="{FF2B5EF4-FFF2-40B4-BE49-F238E27FC236}">
                <a16:creationId xmlns:a16="http://schemas.microsoft.com/office/drawing/2014/main" id="{13821488-7547-1321-2235-D2323074C1E5}"/>
              </a:ext>
            </a:extLst>
          </p:cNvPr>
          <p:cNvPicPr>
            <a:picLocks noChangeAspect="1"/>
          </p:cNvPicPr>
          <p:nvPr/>
        </p:nvPicPr>
        <p:blipFill>
          <a:blip r:embed="rId2"/>
          <a:stretch>
            <a:fillRect/>
          </a:stretch>
        </p:blipFill>
        <p:spPr>
          <a:xfrm>
            <a:off x="416635" y="834438"/>
            <a:ext cx="11359817" cy="5604968"/>
          </a:xfrm>
          <a:prstGeom prst="rect">
            <a:avLst/>
          </a:prstGeom>
        </p:spPr>
      </p:pic>
    </p:spTree>
    <p:extLst>
      <p:ext uri="{BB962C8B-B14F-4D97-AF65-F5344CB8AC3E}">
        <p14:creationId xmlns:p14="http://schemas.microsoft.com/office/powerpoint/2010/main" val="2994302086"/>
      </p:ext>
    </p:extLst>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noAutofit/>
          </a:bodyPr>
          <a:lstStyle/>
          <a:p>
            <a:r>
              <a:rPr lang="en-US" sz="4000">
                <a:solidFill>
                  <a:schemeClr val="bg1"/>
                </a:solidFill>
              </a:rPr>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a:solidFill>
                  <a:schemeClr val="bg1"/>
                </a:solidFill>
              </a:rPr>
              <a:t>February</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a:solidFill>
                  <a:schemeClr val="bg1"/>
                </a:solidFill>
              </a:rPr>
              <a:t>April</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a:solidFill>
                  <a:schemeClr val="bg1"/>
                </a:solidFill>
              </a:rPr>
              <a:t>May</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a:solidFill>
                  <a:schemeClr val="bg1"/>
                </a:solidFill>
              </a:rPr>
              <a:t>June</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b="1">
                <a:ea typeface="+mn-lt"/>
                <a:cs typeface="+mn-lt"/>
              </a:rPr>
              <a:t>Identifying literature review and design</a:t>
            </a:r>
            <a:endParaRPr lang="en-US" b="1"/>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b="1">
                <a:ea typeface="+mn-lt"/>
                <a:cs typeface="+mn-lt"/>
              </a:rPr>
              <a:t>Simulation and Presentation</a:t>
            </a:r>
            <a:endParaRPr lang="en-US" b="1"/>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b="1">
                <a:ea typeface="+mn-lt"/>
                <a:cs typeface="+mn-lt"/>
              </a:rPr>
              <a:t>Hardware setup and Partial prototype review</a:t>
            </a:r>
            <a:endParaRPr lang="en-US" b="1"/>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b="1">
                <a:ea typeface="+mn-lt"/>
                <a:cs typeface="+mn-lt"/>
              </a:rPr>
              <a:t>Code debugging and optimization review</a:t>
            </a:r>
            <a:endParaRPr lang="en-US" b="1"/>
          </a:p>
        </p:txBody>
      </p:sp>
    </p:spTree>
    <p:extLst>
      <p:ext uri="{BB962C8B-B14F-4D97-AF65-F5344CB8AC3E}">
        <p14:creationId xmlns:p14="http://schemas.microsoft.com/office/powerpoint/2010/main" val="332104327"/>
      </p:ext>
    </p:extLst>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D92EF-E02C-3A5C-D96D-520F2C0A755A}"/>
              </a:ext>
            </a:extLst>
          </p:cNvPr>
          <p:cNvSpPr>
            <a:spLocks noGrp="1"/>
          </p:cNvSpPr>
          <p:nvPr>
            <p:ph type="title"/>
          </p:nvPr>
        </p:nvSpPr>
        <p:spPr>
          <a:xfrm>
            <a:off x="1912050" y="470836"/>
            <a:ext cx="8421688" cy="1325563"/>
          </a:xfrm>
        </p:spPr>
        <p:txBody>
          <a:bodyPr>
            <a:normAutofit/>
          </a:bodyPr>
          <a:lstStyle/>
          <a:p>
            <a:r>
              <a:rPr lang="en-US" sz="4400">
                <a:solidFill>
                  <a:schemeClr val="bg1"/>
                </a:solidFill>
                <a:ea typeface="+mj-lt"/>
                <a:cs typeface="+mj-lt"/>
              </a:rPr>
              <a:t>References</a:t>
            </a:r>
            <a:endParaRPr lang="en-US">
              <a:solidFill>
                <a:schemeClr val="bg1"/>
              </a:solidFill>
            </a:endParaRPr>
          </a:p>
        </p:txBody>
      </p:sp>
      <p:sp>
        <p:nvSpPr>
          <p:cNvPr id="3" name="Text Placeholder 2">
            <a:extLst>
              <a:ext uri="{FF2B5EF4-FFF2-40B4-BE49-F238E27FC236}">
                <a16:creationId xmlns:a16="http://schemas.microsoft.com/office/drawing/2014/main" id="{5A190F76-0089-3729-C01C-A045B40DCF48}"/>
              </a:ext>
            </a:extLst>
          </p:cNvPr>
          <p:cNvSpPr>
            <a:spLocks noGrp="1"/>
          </p:cNvSpPr>
          <p:nvPr>
            <p:ph type="body" idx="1"/>
          </p:nvPr>
        </p:nvSpPr>
        <p:spPr>
          <a:xfrm>
            <a:off x="3332773" y="4749634"/>
            <a:ext cx="2882475" cy="823911"/>
          </a:xfrm>
        </p:spPr>
        <p:txBody>
          <a:bodyPr/>
          <a:lstStyle/>
          <a:p>
            <a:r>
              <a:rPr lang="en-US" sz="1600">
                <a:ea typeface="+mj-lt"/>
                <a:cs typeface="+mj-lt"/>
                <a:hlinkClick r:id="rId2"/>
              </a:rPr>
              <a:t>https://ieeexplore.ieee.org/stamp/stamp.jsp?tp=&amp;arnumber=9208086</a:t>
            </a:r>
            <a:endParaRPr lang="en-US"/>
          </a:p>
        </p:txBody>
      </p:sp>
      <p:sp>
        <p:nvSpPr>
          <p:cNvPr id="4" name="Content Placeholder 3">
            <a:extLst>
              <a:ext uri="{FF2B5EF4-FFF2-40B4-BE49-F238E27FC236}">
                <a16:creationId xmlns:a16="http://schemas.microsoft.com/office/drawing/2014/main" id="{44F3FBA8-79BD-21AC-4A59-271019E5CFBF}"/>
              </a:ext>
            </a:extLst>
          </p:cNvPr>
          <p:cNvSpPr>
            <a:spLocks noGrp="1"/>
          </p:cNvSpPr>
          <p:nvPr>
            <p:ph sz="half" idx="2"/>
          </p:nvPr>
        </p:nvSpPr>
        <p:spPr>
          <a:xfrm>
            <a:off x="401936" y="2042296"/>
            <a:ext cx="2882475" cy="2212514"/>
          </a:xfrm>
        </p:spPr>
        <p:txBody>
          <a:bodyPr vert="horz" lIns="91440" tIns="45720" rIns="91440" bIns="45720" rtlCol="0" anchor="t">
            <a:noAutofit/>
          </a:bodyPr>
          <a:lstStyle/>
          <a:p>
            <a:r>
              <a:rPr lang="en-US" sz="1600">
                <a:solidFill>
                  <a:srgbClr val="FFFFFF"/>
                </a:solidFill>
                <a:ea typeface="+mn-lt"/>
                <a:cs typeface="+mn-lt"/>
              </a:rPr>
              <a:t>A. Sharma, V. Vaidya and K. Jamuna, "Design of an automatic solar tracking controller: Solar tracking controller," 2017 International Conference on Power and Embedded Drive Control (ICPEDC), Chennai, India, 2017</a:t>
            </a:r>
          </a:p>
        </p:txBody>
      </p:sp>
      <p:sp>
        <p:nvSpPr>
          <p:cNvPr id="5" name="Text Placeholder 4">
            <a:extLst>
              <a:ext uri="{FF2B5EF4-FFF2-40B4-BE49-F238E27FC236}">
                <a16:creationId xmlns:a16="http://schemas.microsoft.com/office/drawing/2014/main" id="{6BF1954B-AFC9-5323-AC89-F0727015671E}"/>
              </a:ext>
            </a:extLst>
          </p:cNvPr>
          <p:cNvSpPr>
            <a:spLocks noGrp="1"/>
          </p:cNvSpPr>
          <p:nvPr>
            <p:ph type="body" sz="quarter" idx="3"/>
          </p:nvPr>
        </p:nvSpPr>
        <p:spPr>
          <a:xfrm>
            <a:off x="386535" y="4714887"/>
            <a:ext cx="2896671" cy="823912"/>
          </a:xfrm>
        </p:spPr>
        <p:txBody>
          <a:bodyPr/>
          <a:lstStyle/>
          <a:p>
            <a:r>
              <a:rPr lang="en-US" sz="1600">
                <a:solidFill>
                  <a:schemeClr val="bg1"/>
                </a:solidFill>
                <a:hlinkClick r:id="rId3"/>
              </a:rPr>
              <a:t>https://ieeexplore.ieee.org/stamp/stamp.jsp?tp=&amp;arnumber=8081141</a:t>
            </a:r>
            <a:endParaRPr lang="en-US" sz="1600">
              <a:solidFill>
                <a:schemeClr val="bg1"/>
              </a:solidFill>
            </a:endParaRPr>
          </a:p>
        </p:txBody>
      </p:sp>
      <p:sp>
        <p:nvSpPr>
          <p:cNvPr id="6" name="Content Placeholder 5">
            <a:extLst>
              <a:ext uri="{FF2B5EF4-FFF2-40B4-BE49-F238E27FC236}">
                <a16:creationId xmlns:a16="http://schemas.microsoft.com/office/drawing/2014/main" id="{D1567041-D8EC-31DF-0228-02F3D9293902}"/>
              </a:ext>
            </a:extLst>
          </p:cNvPr>
          <p:cNvSpPr>
            <a:spLocks noGrp="1"/>
          </p:cNvSpPr>
          <p:nvPr>
            <p:ph sz="quarter" idx="4"/>
          </p:nvPr>
        </p:nvSpPr>
        <p:spPr>
          <a:xfrm>
            <a:off x="3330358" y="2042296"/>
            <a:ext cx="2896671" cy="1997867"/>
          </a:xfrm>
        </p:spPr>
        <p:txBody>
          <a:bodyPr vert="horz" lIns="91440" tIns="45720" rIns="91440" bIns="45720" rtlCol="0" anchor="t">
            <a:normAutofit/>
          </a:bodyPr>
          <a:lstStyle/>
          <a:p>
            <a:r>
              <a:rPr lang="en-US" sz="1600">
                <a:solidFill>
                  <a:srgbClr val="FFFFFF"/>
                </a:solidFill>
                <a:ea typeface="+mn-lt"/>
                <a:cs typeface="+mn-lt"/>
              </a:rPr>
              <a:t>K. </a:t>
            </a:r>
            <a:r>
              <a:rPr lang="en-US" sz="1600" err="1">
                <a:solidFill>
                  <a:srgbClr val="FFFFFF"/>
                </a:solidFill>
                <a:ea typeface="+mn-lt"/>
                <a:cs typeface="+mn-lt"/>
              </a:rPr>
              <a:t>Charafeddine</a:t>
            </a:r>
            <a:r>
              <a:rPr lang="en-US" sz="1600">
                <a:solidFill>
                  <a:srgbClr val="FFFFFF"/>
                </a:solidFill>
                <a:ea typeface="+mn-lt"/>
                <a:cs typeface="+mn-lt"/>
              </a:rPr>
              <a:t> and S. </a:t>
            </a:r>
            <a:r>
              <a:rPr lang="en-US" sz="1600" err="1">
                <a:solidFill>
                  <a:srgbClr val="FFFFFF"/>
                </a:solidFill>
                <a:ea typeface="+mn-lt"/>
                <a:cs typeface="+mn-lt"/>
              </a:rPr>
              <a:t>Tsyruk</a:t>
            </a:r>
            <a:r>
              <a:rPr lang="en-US" sz="1600">
                <a:solidFill>
                  <a:srgbClr val="FFFFFF"/>
                </a:solidFill>
                <a:ea typeface="+mn-lt"/>
                <a:cs typeface="+mn-lt"/>
              </a:rPr>
              <a:t>, "Automatic Sun-Tracking System," 2020 International Russian Automation Conference (</a:t>
            </a:r>
            <a:r>
              <a:rPr lang="en-US" sz="1600" err="1">
                <a:solidFill>
                  <a:srgbClr val="FFFFFF"/>
                </a:solidFill>
                <a:ea typeface="+mn-lt"/>
                <a:cs typeface="+mn-lt"/>
              </a:rPr>
              <a:t>RusAutoCon</a:t>
            </a:r>
            <a:r>
              <a:rPr lang="en-US" sz="1600">
                <a:solidFill>
                  <a:srgbClr val="FFFFFF"/>
                </a:solidFill>
                <a:ea typeface="+mn-lt"/>
                <a:cs typeface="+mn-lt"/>
              </a:rPr>
              <a:t>), Sochi, Russia, 2020</a:t>
            </a:r>
            <a:endParaRPr lang="en-US" sz="1600">
              <a:solidFill>
                <a:srgbClr val="FFFFFF"/>
              </a:solidFill>
            </a:endParaRPr>
          </a:p>
        </p:txBody>
      </p:sp>
      <p:sp>
        <p:nvSpPr>
          <p:cNvPr id="7" name="Text Placeholder 6">
            <a:extLst>
              <a:ext uri="{FF2B5EF4-FFF2-40B4-BE49-F238E27FC236}">
                <a16:creationId xmlns:a16="http://schemas.microsoft.com/office/drawing/2014/main" id="{FC9F7A8D-6B9D-5D23-07AA-56EEC0D071D5}"/>
              </a:ext>
            </a:extLst>
          </p:cNvPr>
          <p:cNvSpPr>
            <a:spLocks noGrp="1"/>
          </p:cNvSpPr>
          <p:nvPr>
            <p:ph type="body" idx="13"/>
          </p:nvPr>
        </p:nvSpPr>
        <p:spPr>
          <a:xfrm>
            <a:off x="6233407" y="4750004"/>
            <a:ext cx="2882475" cy="823912"/>
          </a:xfrm>
        </p:spPr>
        <p:txBody>
          <a:bodyPr/>
          <a:lstStyle/>
          <a:p>
            <a:r>
              <a:rPr lang="en-US" sz="1600">
                <a:solidFill>
                  <a:srgbClr val="FFFFFF"/>
                </a:solidFill>
                <a:hlinkClick r:id="rId4"/>
              </a:rPr>
              <a:t>https://ieeexplore.ieee.org/stamp/stamp.jsp?tp=&amp;arnumber=10047670</a:t>
            </a:r>
            <a:endParaRPr lang="en-US" sz="1600">
              <a:solidFill>
                <a:srgbClr val="FFFFFF"/>
              </a:solidFill>
            </a:endParaRPr>
          </a:p>
        </p:txBody>
      </p:sp>
      <p:sp>
        <p:nvSpPr>
          <p:cNvPr id="8" name="Content Placeholder 7">
            <a:extLst>
              <a:ext uri="{FF2B5EF4-FFF2-40B4-BE49-F238E27FC236}">
                <a16:creationId xmlns:a16="http://schemas.microsoft.com/office/drawing/2014/main" id="{DB133BB0-15E0-709A-832D-779938A12B5A}"/>
              </a:ext>
            </a:extLst>
          </p:cNvPr>
          <p:cNvSpPr>
            <a:spLocks noGrp="1"/>
          </p:cNvSpPr>
          <p:nvPr>
            <p:ph sz="half" idx="14"/>
          </p:nvPr>
        </p:nvSpPr>
        <p:spPr>
          <a:xfrm>
            <a:off x="6213253" y="2042296"/>
            <a:ext cx="2882475" cy="1997867"/>
          </a:xfrm>
        </p:spPr>
        <p:txBody>
          <a:bodyPr vert="horz" lIns="91440" tIns="45720" rIns="91440" bIns="45720" rtlCol="0" anchor="t">
            <a:noAutofit/>
          </a:bodyPr>
          <a:lstStyle/>
          <a:p>
            <a:r>
              <a:rPr lang="en-US" sz="1600">
                <a:solidFill>
                  <a:srgbClr val="FFFFFF"/>
                </a:solidFill>
                <a:ea typeface="+mn-lt"/>
                <a:cs typeface="+mn-lt"/>
              </a:rPr>
              <a:t>M. S, R. K, R. P, H. P. S M, G. S and B. M, "Automatic Solar Tracking System," 2022 International Conference on Power, Energy, Control and Transmission Systems (ICPECTS), Chennai, India, 2022</a:t>
            </a:r>
            <a:endParaRPr lang="en-US" sz="1600">
              <a:solidFill>
                <a:srgbClr val="FFFFFF"/>
              </a:solidFill>
            </a:endParaRPr>
          </a:p>
        </p:txBody>
      </p:sp>
      <p:cxnSp>
        <p:nvCxnSpPr>
          <p:cNvPr id="12" name="Straight Arrow Connector 11">
            <a:extLst>
              <a:ext uri="{FF2B5EF4-FFF2-40B4-BE49-F238E27FC236}">
                <a16:creationId xmlns:a16="http://schemas.microsoft.com/office/drawing/2014/main" id="{6B7D2961-48E9-4FB1-0D86-9CB85AA1B8DE}"/>
              </a:ext>
            </a:extLst>
          </p:cNvPr>
          <p:cNvCxnSpPr/>
          <p:nvPr/>
        </p:nvCxnSpPr>
        <p:spPr>
          <a:xfrm flipH="1">
            <a:off x="3209366" y="2012577"/>
            <a:ext cx="26893" cy="3648634"/>
          </a:xfrm>
          <a:prstGeom prst="straightConnector1">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495C4CF-F811-F8C4-563B-D7CAD73E04F9}"/>
              </a:ext>
            </a:extLst>
          </p:cNvPr>
          <p:cNvCxnSpPr>
            <a:cxnSpLocks/>
          </p:cNvCxnSpPr>
          <p:nvPr/>
        </p:nvCxnSpPr>
        <p:spPr>
          <a:xfrm flipH="1">
            <a:off x="6167719" y="2012577"/>
            <a:ext cx="26893" cy="3648634"/>
          </a:xfrm>
          <a:prstGeom prst="straightConnector1">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146A1BA-2EB6-5F11-B04C-54D0507D560A}"/>
              </a:ext>
            </a:extLst>
          </p:cNvPr>
          <p:cNvCxnSpPr>
            <a:cxnSpLocks/>
          </p:cNvCxnSpPr>
          <p:nvPr/>
        </p:nvCxnSpPr>
        <p:spPr>
          <a:xfrm flipH="1">
            <a:off x="9045389" y="2039471"/>
            <a:ext cx="26893" cy="3648634"/>
          </a:xfrm>
          <a:prstGeom prst="straightConnector1">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CA046E2-9EBA-6298-5921-86B2F0634E14}"/>
              </a:ext>
            </a:extLst>
          </p:cNvPr>
          <p:cNvSpPr txBox="1"/>
          <p:nvPr/>
        </p:nvSpPr>
        <p:spPr>
          <a:xfrm>
            <a:off x="9161929" y="2043953"/>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ea typeface="+mn-lt"/>
                <a:cs typeface="+mn-lt"/>
              </a:rPr>
              <a:t>Design and Development of an Automatic Solar Tracker by Jerin Kuriakose </a:t>
            </a:r>
            <a:r>
              <a:rPr lang="en-US" err="1">
                <a:solidFill>
                  <a:schemeClr val="bg1"/>
                </a:solidFill>
                <a:ea typeface="+mn-lt"/>
                <a:cs typeface="+mn-lt"/>
              </a:rPr>
              <a:t>Tharamuttama</a:t>
            </a:r>
            <a:r>
              <a:rPr lang="en-US">
                <a:solidFill>
                  <a:schemeClr val="bg1"/>
                </a:solidFill>
                <a:ea typeface="+mn-lt"/>
                <a:cs typeface="+mn-lt"/>
              </a:rPr>
              <a:t> , Andrew Keong Ng</a:t>
            </a:r>
            <a:endParaRPr lang="en-US">
              <a:solidFill>
                <a:schemeClr val="bg1"/>
              </a:solidFill>
            </a:endParaRPr>
          </a:p>
        </p:txBody>
      </p:sp>
      <p:sp>
        <p:nvSpPr>
          <p:cNvPr id="11" name="TextBox 10">
            <a:extLst>
              <a:ext uri="{FF2B5EF4-FFF2-40B4-BE49-F238E27FC236}">
                <a16:creationId xmlns:a16="http://schemas.microsoft.com/office/drawing/2014/main" id="{90B68ECB-2626-87AD-D57B-73646CA7ECE2}"/>
              </a:ext>
            </a:extLst>
          </p:cNvPr>
          <p:cNvSpPr txBox="1"/>
          <p:nvPr/>
        </p:nvSpPr>
        <p:spPr>
          <a:xfrm>
            <a:off x="9161929" y="4715435"/>
            <a:ext cx="294042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mn-lt"/>
                <a:cs typeface="+mn-lt"/>
                <a:hlinkClick r:id="rId5"/>
              </a:rPr>
              <a:t>https://www.sciencedirect.com/science/article/pii/S1876610217365025/pdf?md5=f5e41ab4d2f4c2ba978daef504a6d34a&amp;pid=1-s2.0-S1876610217365025-main.pdf</a:t>
            </a:r>
            <a:endParaRPr lang="en-US" sz="1600"/>
          </a:p>
        </p:txBody>
      </p:sp>
    </p:spTree>
    <p:extLst>
      <p:ext uri="{BB962C8B-B14F-4D97-AF65-F5344CB8AC3E}">
        <p14:creationId xmlns:p14="http://schemas.microsoft.com/office/powerpoint/2010/main" val="2528564213"/>
      </p:ext>
    </p:extLst>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3436862" cy="1544026"/>
          </a:xfrm>
        </p:spPr>
        <p:txBody>
          <a:bodyPr/>
          <a:lstStyle/>
          <a:p>
            <a:r>
              <a:rPr lang="en-US" sz="4000" b="1"/>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431015"/>
            <a:ext cx="5858443" cy="1998959"/>
          </a:xfrm>
        </p:spPr>
        <p:txBody>
          <a:bodyPr vert="horz" lIns="91440" tIns="45720" rIns="91440" bIns="45720" rtlCol="0" anchor="t">
            <a:noAutofit/>
          </a:bodyPr>
          <a:lstStyle/>
          <a:p>
            <a:r>
              <a:rPr lang="en-US">
                <a:ea typeface="+mn-lt"/>
                <a:cs typeface="+mn-lt"/>
              </a:rPr>
              <a:t>B Lakshmikanth Reddy CB.EN.U4CCE20011 </a:t>
            </a:r>
          </a:p>
          <a:p>
            <a:r>
              <a:rPr lang="en-US">
                <a:ea typeface="+mn-lt"/>
                <a:cs typeface="+mn-lt"/>
              </a:rPr>
              <a:t>D Abhiram                  CB.EN.U4CCE20021 </a:t>
            </a:r>
          </a:p>
          <a:p>
            <a:r>
              <a:rPr lang="en-US">
                <a:ea typeface="+mn-lt"/>
                <a:cs typeface="+mn-lt"/>
              </a:rPr>
              <a:t>K Sai Hrithik               CB.EN.U4CCE20027 </a:t>
            </a:r>
          </a:p>
          <a:p>
            <a:r>
              <a:rPr lang="en-US">
                <a:ea typeface="+mn-lt"/>
                <a:cs typeface="+mn-lt"/>
              </a:rPr>
              <a:t>N Charan Reddy          CB.EN.U4CCE20035 </a:t>
            </a:r>
          </a:p>
          <a:p>
            <a:endParaRPr lang="en-US"/>
          </a:p>
        </p:txBody>
      </p:sp>
    </p:spTree>
    <p:extLst>
      <p:ext uri="{BB962C8B-B14F-4D97-AF65-F5344CB8AC3E}">
        <p14:creationId xmlns:p14="http://schemas.microsoft.com/office/powerpoint/2010/main" val="1969787568"/>
      </p:ext>
    </p:extLst>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CCF7F7F3-6359-F5B0-76C6-C44E4BFD82E4}"/>
              </a:ext>
            </a:extLst>
          </p:cNvPr>
          <p:cNvPicPr>
            <a:picLocks noChangeAspect="1"/>
          </p:cNvPicPr>
          <p:nvPr/>
        </p:nvPicPr>
        <p:blipFill rotWithShape="1">
          <a:blip r:embed="rId2">
            <a:alphaModFix amt="35000"/>
          </a:blip>
          <a:srcRect t="13641" r="-2" b="3835"/>
          <a:stretch/>
        </p:blipFill>
        <p:spPr>
          <a:xfrm>
            <a:off x="20" y="10"/>
            <a:ext cx="12191980" cy="6857990"/>
          </a:xfrm>
          <a:prstGeom prst="rect">
            <a:avLst/>
          </a:prstGeom>
        </p:spPr>
      </p:pic>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838200" y="1089495"/>
            <a:ext cx="10515600" cy="431859"/>
          </a:xfrm>
        </p:spPr>
        <p:txBody>
          <a:bodyPr>
            <a:noAutofit/>
          </a:bodyPr>
          <a:lstStyle/>
          <a:p>
            <a:r>
              <a:rPr lang="en-US" sz="4400" b="1">
                <a:solidFill>
                  <a:srgbClr val="FFFFFF"/>
                </a:solidFill>
              </a:rPr>
              <a:t>CONTENT</a:t>
            </a:r>
          </a:p>
        </p:txBody>
      </p:sp>
      <p:graphicFrame>
        <p:nvGraphicFramePr>
          <p:cNvPr id="8" name="Content Placeholder 2">
            <a:extLst>
              <a:ext uri="{FF2B5EF4-FFF2-40B4-BE49-F238E27FC236}">
                <a16:creationId xmlns:a16="http://schemas.microsoft.com/office/drawing/2014/main" id="{38074277-4A7A-1EA5-2D61-3C99D2A86218}"/>
              </a:ext>
            </a:extLst>
          </p:cNvPr>
          <p:cNvGraphicFramePr>
            <a:graphicFrameLocks noGrp="1"/>
          </p:cNvGraphicFramePr>
          <p:nvPr>
            <p:ph idx="1"/>
            <p:extLst>
              <p:ext uri="{D42A27DB-BD31-4B8C-83A1-F6EECF244321}">
                <p14:modId xmlns:p14="http://schemas.microsoft.com/office/powerpoint/2010/main" val="2185394938"/>
              </p:ext>
            </p:extLst>
          </p:nvPr>
        </p:nvGraphicFramePr>
        <p:xfrm>
          <a:off x="838200" y="2004366"/>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32195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C43FF34-7935-D554-EB63-E7EF95D6E686}"/>
              </a:ext>
            </a:extLst>
          </p:cNvPr>
          <p:cNvPicPr>
            <a:picLocks noChangeAspect="1"/>
          </p:cNvPicPr>
          <p:nvPr/>
        </p:nvPicPr>
        <p:blipFill rotWithShape="1">
          <a:blip r:embed="rId2">
            <a:alphaModFix amt="50000"/>
          </a:blip>
          <a:srcRect t="19643"/>
          <a:stretch/>
        </p:blipFill>
        <p:spPr>
          <a:xfrm>
            <a:off x="20" y="-22"/>
            <a:ext cx="12191977" cy="6858022"/>
          </a:xfrm>
          <a:prstGeom prst="rect">
            <a:avLst/>
          </a:prstGeom>
        </p:spPr>
      </p:pic>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475772" y="254261"/>
            <a:ext cx="9144000" cy="1222189"/>
          </a:xfrm>
        </p:spPr>
        <p:txBody>
          <a:bodyPr vert="horz" lIns="91440" tIns="45720" rIns="91440" bIns="45720" rtlCol="0" anchor="b">
            <a:normAutofit/>
          </a:bodyPr>
          <a:lstStyle/>
          <a:p>
            <a:pPr algn="ctr"/>
            <a:r>
              <a:rPr lang="en-US" sz="4400">
                <a:solidFill>
                  <a:srgbClr val="FFFFFF"/>
                </a:solidFill>
              </a:rPr>
              <a:t>PROBLEM STATEMENT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29519" y="2423201"/>
            <a:ext cx="10349696" cy="2294445"/>
          </a:xfrm>
        </p:spPr>
        <p:txBody>
          <a:bodyPr vert="horz" lIns="91440" tIns="45720" rIns="91440" bIns="45720" rtlCol="0" anchor="t">
            <a:noAutofit/>
          </a:bodyPr>
          <a:lstStyle/>
          <a:p>
            <a:pPr algn="ctr">
              <a:lnSpc>
                <a:spcPct val="90000"/>
              </a:lnSpc>
            </a:pPr>
            <a:r>
              <a:rPr lang="en-US" sz="2800">
                <a:solidFill>
                  <a:srgbClr val="FFFFFF"/>
                </a:solidFill>
              </a:rPr>
              <a:t>A</a:t>
            </a:r>
            <a:r>
              <a:rPr lang="en-US" sz="2400">
                <a:solidFill>
                  <a:srgbClr val="FFFFFF"/>
                </a:solidFill>
              </a:rPr>
              <a:t>n optimal control on two axes and design for solar tracker which called altitude and azimuth is challenge.</a:t>
            </a:r>
          </a:p>
          <a:p>
            <a:pPr algn="ctr">
              <a:lnSpc>
                <a:spcPct val="90000"/>
              </a:lnSpc>
            </a:pPr>
            <a:r>
              <a:rPr lang="en-US" sz="2400">
                <a:solidFill>
                  <a:srgbClr val="FFFFFF"/>
                </a:solidFill>
              </a:rPr>
              <a:t>Designing an optimal control system for a solar tracker that tracks the sun's position in real-time along these two axes can be a challenge due to a number of factors, including the complexity of the system, the variability of the sun's position depending on the time of day and location, and the need to balance accuracy and precision with energy efficiency and cost-effectiveness.</a:t>
            </a:r>
          </a:p>
          <a:p>
            <a:pPr algn="ctr">
              <a:lnSpc>
                <a:spcPct val="90000"/>
              </a:lnSpc>
            </a:pPr>
            <a:endParaRPr lang="en-US" sz="1100">
              <a:solidFill>
                <a:srgbClr val="FFFFFF"/>
              </a:solidFill>
            </a:endParaRPr>
          </a:p>
        </p:txBody>
      </p:sp>
    </p:spTree>
    <p:extLst>
      <p:ext uri="{BB962C8B-B14F-4D97-AF65-F5344CB8AC3E}">
        <p14:creationId xmlns:p14="http://schemas.microsoft.com/office/powerpoint/2010/main" val="35715163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sz="4400" b="1"/>
              <a:t>LITERATURE SURVEY</a:t>
            </a:r>
          </a:p>
        </p:txBody>
      </p:sp>
    </p:spTree>
    <p:extLst>
      <p:ext uri="{BB962C8B-B14F-4D97-AF65-F5344CB8AC3E}">
        <p14:creationId xmlns:p14="http://schemas.microsoft.com/office/powerpoint/2010/main" val="379728094"/>
      </p:ext>
    </p:extLst>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45F6-B060-C9F4-60B1-2ED5089E4022}"/>
              </a:ext>
            </a:extLst>
          </p:cNvPr>
          <p:cNvSpPr>
            <a:spLocks noGrp="1"/>
          </p:cNvSpPr>
          <p:nvPr>
            <p:ph type="title"/>
          </p:nvPr>
        </p:nvSpPr>
        <p:spPr>
          <a:xfrm>
            <a:off x="838200" y="544419"/>
            <a:ext cx="10515600" cy="1325563"/>
          </a:xfrm>
        </p:spPr>
        <p:txBody>
          <a:bodyPr/>
          <a:lstStyle/>
          <a:p>
            <a:r>
              <a:rPr lang="en-US" sz="4400">
                <a:solidFill>
                  <a:schemeClr val="bg1"/>
                </a:solidFill>
              </a:rPr>
              <a:t>L</a:t>
            </a:r>
            <a:r>
              <a:rPr lang="en-US" sz="3600">
                <a:solidFill>
                  <a:schemeClr val="bg1"/>
                </a:solidFill>
              </a:rPr>
              <a:t>iterature survey-1</a:t>
            </a:r>
          </a:p>
          <a:p>
            <a:endParaRPr lang="en-US"/>
          </a:p>
        </p:txBody>
      </p:sp>
      <p:sp>
        <p:nvSpPr>
          <p:cNvPr id="6" name="TextBox 5">
            <a:extLst>
              <a:ext uri="{FF2B5EF4-FFF2-40B4-BE49-F238E27FC236}">
                <a16:creationId xmlns:a16="http://schemas.microsoft.com/office/drawing/2014/main" id="{D6C6AEB6-8911-4159-649F-4DE08CEDB91B}"/>
              </a:ext>
            </a:extLst>
          </p:cNvPr>
          <p:cNvSpPr txBox="1"/>
          <p:nvPr/>
        </p:nvSpPr>
        <p:spPr>
          <a:xfrm>
            <a:off x="836611" y="2403987"/>
            <a:ext cx="9967730" cy="23391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bg1"/>
                </a:solidFill>
              </a:rPr>
              <a:t>Automatic Solar Tracking System</a:t>
            </a:r>
            <a:endParaRPr lang="en-US" sz="2000">
              <a:solidFill>
                <a:schemeClr val="bg1"/>
              </a:solidFill>
            </a:endParaRPr>
          </a:p>
          <a:p>
            <a:r>
              <a:rPr lang="en-US" b="1">
                <a:solidFill>
                  <a:schemeClr val="bg1"/>
                </a:solidFill>
              </a:rPr>
              <a:t>Year:</a:t>
            </a:r>
            <a:r>
              <a:rPr lang="en-US">
                <a:solidFill>
                  <a:schemeClr val="bg1"/>
                </a:solidFill>
              </a:rPr>
              <a:t> 2022</a:t>
            </a:r>
          </a:p>
          <a:p>
            <a:endParaRPr lang="en-US">
              <a:solidFill>
                <a:schemeClr val="bg1"/>
              </a:solidFill>
            </a:endParaRPr>
          </a:p>
          <a:p>
            <a:r>
              <a:rPr lang="en-US">
                <a:solidFill>
                  <a:schemeClr val="bg1"/>
                </a:solidFill>
                <a:ea typeface="+mn-lt"/>
                <a:cs typeface="+mn-lt"/>
              </a:rPr>
              <a:t>A prototype solar panel is discussed in this paper based on the sun's rays as the reason for its design and construction. Arduino is used as the main control circuit. As a result of the programming of this device, the LDR sensor, when it detects sun rays, will provide direction to the Servo Motor in order to move the solar panel. Consequently, the solar panel is positioned so that it can receive the maximum amount of sunlight.</a:t>
            </a:r>
            <a:endParaRPr lang="en-US">
              <a:solidFill>
                <a:schemeClr val="bg1"/>
              </a:solidFill>
            </a:endParaRPr>
          </a:p>
        </p:txBody>
      </p:sp>
    </p:spTree>
    <p:extLst>
      <p:ext uri="{BB962C8B-B14F-4D97-AF65-F5344CB8AC3E}">
        <p14:creationId xmlns:p14="http://schemas.microsoft.com/office/powerpoint/2010/main" val="1962308800"/>
      </p:ext>
    </p:extLst>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021DC-9F2F-7BBF-174B-DA20383BB730}"/>
              </a:ext>
            </a:extLst>
          </p:cNvPr>
          <p:cNvSpPr>
            <a:spLocks noGrp="1"/>
          </p:cNvSpPr>
          <p:nvPr>
            <p:ph type="title"/>
          </p:nvPr>
        </p:nvSpPr>
        <p:spPr>
          <a:xfrm>
            <a:off x="838200" y="392019"/>
            <a:ext cx="10515600" cy="1325563"/>
          </a:xfrm>
        </p:spPr>
        <p:txBody>
          <a:bodyPr>
            <a:normAutofit/>
          </a:bodyPr>
          <a:lstStyle/>
          <a:p>
            <a:r>
              <a:rPr lang="en-US" sz="3600">
                <a:solidFill>
                  <a:schemeClr val="bg1"/>
                </a:solidFill>
                <a:ea typeface="+mj-lt"/>
                <a:cs typeface="+mj-lt"/>
              </a:rPr>
              <a:t>L</a:t>
            </a:r>
            <a:r>
              <a:rPr lang="en-US" sz="3600">
                <a:solidFill>
                  <a:schemeClr val="bg1"/>
                </a:solidFill>
              </a:rPr>
              <a:t>ITERATURE SURVEY-2</a:t>
            </a:r>
            <a:endParaRPr lang="en-US">
              <a:solidFill>
                <a:schemeClr val="bg1"/>
              </a:solidFill>
            </a:endParaRPr>
          </a:p>
        </p:txBody>
      </p:sp>
      <p:sp>
        <p:nvSpPr>
          <p:cNvPr id="6" name="TextBox 5">
            <a:extLst>
              <a:ext uri="{FF2B5EF4-FFF2-40B4-BE49-F238E27FC236}">
                <a16:creationId xmlns:a16="http://schemas.microsoft.com/office/drawing/2014/main" id="{A470A05F-56BB-C799-AA4C-9F1C13ED7564}"/>
              </a:ext>
            </a:extLst>
          </p:cNvPr>
          <p:cNvSpPr txBox="1"/>
          <p:nvPr/>
        </p:nvSpPr>
        <p:spPr>
          <a:xfrm>
            <a:off x="834936" y="2354568"/>
            <a:ext cx="10324616"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bg1"/>
                </a:solidFill>
              </a:rPr>
              <a:t>Automatic Sun-Tracking System</a:t>
            </a:r>
            <a:endParaRPr lang="en-US" sz="2000">
              <a:solidFill>
                <a:schemeClr val="bg1"/>
              </a:solidFill>
            </a:endParaRPr>
          </a:p>
          <a:p>
            <a:r>
              <a:rPr lang="en-US" b="1">
                <a:solidFill>
                  <a:schemeClr val="bg1"/>
                </a:solidFill>
              </a:rPr>
              <a:t>Year:</a:t>
            </a:r>
            <a:r>
              <a:rPr lang="en-US">
                <a:solidFill>
                  <a:schemeClr val="bg1"/>
                </a:solidFill>
              </a:rPr>
              <a:t> 2020</a:t>
            </a:r>
          </a:p>
          <a:p>
            <a:endParaRPr lang="en-US">
              <a:solidFill>
                <a:schemeClr val="bg1"/>
              </a:solidFill>
              <a:ea typeface="+mn-lt"/>
              <a:cs typeface="+mn-lt"/>
            </a:endParaRPr>
          </a:p>
          <a:p>
            <a:r>
              <a:rPr lang="en-US">
                <a:solidFill>
                  <a:schemeClr val="bg1"/>
                </a:solidFill>
                <a:ea typeface="+mn-lt"/>
                <a:cs typeface="+mn-lt"/>
              </a:rPr>
              <a:t>This paper describes an automatic sun tracking system, based on two stepper motors, and moving solar panel. To gain more energy from the sun, the active surface of the solar cells should be perpendicular to solar radiation, which means that the panel must follow the path of the sun all the time. The orientation of the solar panel towards the sun is achieved by using a C++ program. An experimental comparison between a fixed panel and a moving one is presented.</a:t>
            </a:r>
            <a:endParaRPr lang="en-US">
              <a:solidFill>
                <a:schemeClr val="bg1"/>
              </a:solidFill>
            </a:endParaRPr>
          </a:p>
          <a:p>
            <a:endParaRPr lang="en-US"/>
          </a:p>
          <a:p>
            <a:endParaRPr lang="en-US"/>
          </a:p>
        </p:txBody>
      </p:sp>
    </p:spTree>
    <p:extLst>
      <p:ext uri="{BB962C8B-B14F-4D97-AF65-F5344CB8AC3E}">
        <p14:creationId xmlns:p14="http://schemas.microsoft.com/office/powerpoint/2010/main" val="1737088500"/>
      </p:ext>
    </p:extLst>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F02FF-D2E1-26AD-0B97-79C2828BC873}"/>
              </a:ext>
            </a:extLst>
          </p:cNvPr>
          <p:cNvSpPr>
            <a:spLocks noGrp="1"/>
          </p:cNvSpPr>
          <p:nvPr>
            <p:ph type="title"/>
          </p:nvPr>
        </p:nvSpPr>
        <p:spPr>
          <a:xfrm>
            <a:off x="838200" y="392019"/>
            <a:ext cx="10515600" cy="1325563"/>
          </a:xfrm>
        </p:spPr>
        <p:txBody>
          <a:bodyPr>
            <a:normAutofit/>
          </a:bodyPr>
          <a:lstStyle/>
          <a:p>
            <a:r>
              <a:rPr lang="en-US" sz="3600">
                <a:solidFill>
                  <a:schemeClr val="bg1"/>
                </a:solidFill>
                <a:ea typeface="+mj-lt"/>
                <a:cs typeface="+mj-lt"/>
              </a:rPr>
              <a:t>L</a:t>
            </a:r>
            <a:r>
              <a:rPr lang="en-US" sz="3600">
                <a:solidFill>
                  <a:schemeClr val="bg1"/>
                </a:solidFill>
              </a:rPr>
              <a:t>ITERATURE SURVEY-3</a:t>
            </a:r>
            <a:endParaRPr lang="en-US">
              <a:solidFill>
                <a:schemeClr val="bg1"/>
              </a:solidFill>
            </a:endParaRPr>
          </a:p>
        </p:txBody>
      </p:sp>
      <p:sp>
        <p:nvSpPr>
          <p:cNvPr id="6" name="TextBox 5">
            <a:extLst>
              <a:ext uri="{FF2B5EF4-FFF2-40B4-BE49-F238E27FC236}">
                <a16:creationId xmlns:a16="http://schemas.microsoft.com/office/drawing/2014/main" id="{ACBF1589-BF84-FAEB-91AF-49EB854F7481}"/>
              </a:ext>
            </a:extLst>
          </p:cNvPr>
          <p:cNvSpPr txBox="1"/>
          <p:nvPr/>
        </p:nvSpPr>
        <p:spPr>
          <a:xfrm>
            <a:off x="836270" y="2408612"/>
            <a:ext cx="10353553"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bg1"/>
                </a:solidFill>
              </a:rPr>
              <a:t>Design of an automatic solar tracking controller: </a:t>
            </a:r>
            <a:r>
              <a:rPr lang="en-US" sz="2000">
                <a:solidFill>
                  <a:schemeClr val="bg1"/>
                </a:solidFill>
              </a:rPr>
              <a:t>Solar tracking controller</a:t>
            </a:r>
          </a:p>
          <a:p>
            <a:r>
              <a:rPr lang="en-US" b="1">
                <a:solidFill>
                  <a:schemeClr val="bg1"/>
                </a:solidFill>
              </a:rPr>
              <a:t>Year:</a:t>
            </a:r>
            <a:r>
              <a:rPr lang="en-US">
                <a:solidFill>
                  <a:schemeClr val="bg1"/>
                </a:solidFill>
              </a:rPr>
              <a:t> 2017</a:t>
            </a:r>
            <a:endParaRPr lang="en-US" sz="2000" b="1">
              <a:solidFill>
                <a:schemeClr val="bg1"/>
              </a:solidFill>
            </a:endParaRPr>
          </a:p>
          <a:p>
            <a:endParaRPr lang="en-US">
              <a:solidFill>
                <a:schemeClr val="bg1"/>
              </a:solidFill>
            </a:endParaRPr>
          </a:p>
          <a:p>
            <a:r>
              <a:rPr lang="en-US">
                <a:solidFill>
                  <a:schemeClr val="bg1"/>
                </a:solidFill>
                <a:ea typeface="+mn-lt"/>
                <a:cs typeface="+mn-lt"/>
              </a:rPr>
              <a:t>The parallel rays of the sun irradiating directly gives the best output and hence the panel must directly face the sun throughout the day for maximum efficiency. The designed solar tracker is controlled using controllers and servo motor to obtain the good performance. The system can be programmed to rotate at various step angles as per need and also the sensitivity of the system can also be altered giving much greater flexibility over traditional systems. The system has been designed for single axis tracking but the algorithm can be extended to be used for dual axis tracking as well.</a:t>
            </a:r>
            <a:endParaRPr lang="en-US">
              <a:solidFill>
                <a:schemeClr val="bg1"/>
              </a:solidFill>
            </a:endParaRPr>
          </a:p>
          <a:p>
            <a:endParaRPr lang="en-US"/>
          </a:p>
        </p:txBody>
      </p:sp>
    </p:spTree>
    <p:extLst>
      <p:ext uri="{BB962C8B-B14F-4D97-AF65-F5344CB8AC3E}">
        <p14:creationId xmlns:p14="http://schemas.microsoft.com/office/powerpoint/2010/main" val="2930241713"/>
      </p:ext>
    </p:extLst>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E4608-D045-3DE0-94B7-323FD28C6221}"/>
              </a:ext>
            </a:extLst>
          </p:cNvPr>
          <p:cNvSpPr>
            <a:spLocks noGrp="1"/>
          </p:cNvSpPr>
          <p:nvPr>
            <p:ph type="title"/>
          </p:nvPr>
        </p:nvSpPr>
        <p:spPr>
          <a:xfrm>
            <a:off x="874059" y="723713"/>
            <a:ext cx="10524564" cy="993869"/>
          </a:xfrm>
        </p:spPr>
        <p:txBody>
          <a:bodyPr/>
          <a:lstStyle/>
          <a:p>
            <a:r>
              <a:rPr lang="en-US" sz="3600">
                <a:solidFill>
                  <a:schemeClr val="bg1"/>
                </a:solidFill>
                <a:ea typeface="+mj-lt"/>
                <a:cs typeface="+mj-lt"/>
              </a:rPr>
              <a:t>LITERATURE SURVEY-4</a:t>
            </a:r>
          </a:p>
          <a:p>
            <a:endParaRPr lang="en-US">
              <a:solidFill>
                <a:srgbClr val="000000"/>
              </a:solidFill>
            </a:endParaRPr>
          </a:p>
        </p:txBody>
      </p:sp>
      <p:sp>
        <p:nvSpPr>
          <p:cNvPr id="5" name="TextBox 4">
            <a:extLst>
              <a:ext uri="{FF2B5EF4-FFF2-40B4-BE49-F238E27FC236}">
                <a16:creationId xmlns:a16="http://schemas.microsoft.com/office/drawing/2014/main" id="{1D250333-6A5C-D354-E113-A8DC8FEA971C}"/>
              </a:ext>
            </a:extLst>
          </p:cNvPr>
          <p:cNvSpPr txBox="1"/>
          <p:nvPr/>
        </p:nvSpPr>
        <p:spPr>
          <a:xfrm>
            <a:off x="744072" y="2151530"/>
            <a:ext cx="11089341"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ea typeface="+mn-lt"/>
                <a:cs typeface="+mn-lt"/>
              </a:rPr>
              <a:t>Design and Development of an Automatic Solar Tracker</a:t>
            </a:r>
            <a:endParaRPr lang="en-US">
              <a:solidFill>
                <a:schemeClr val="bg1"/>
              </a:solidFill>
            </a:endParaRPr>
          </a:p>
          <a:p>
            <a:r>
              <a:rPr lang="en-US" b="1">
                <a:solidFill>
                  <a:srgbClr val="FFFFFF"/>
                </a:solidFill>
                <a:cs typeface="Segoe UI"/>
              </a:rPr>
              <a:t>Year:</a:t>
            </a:r>
            <a:r>
              <a:rPr lang="en-US">
                <a:solidFill>
                  <a:srgbClr val="FFFFFF"/>
                </a:solidFill>
                <a:cs typeface="Segoe UI"/>
              </a:rPr>
              <a:t> 2017​</a:t>
            </a:r>
          </a:p>
          <a:p>
            <a:r>
              <a:rPr lang="en-US">
                <a:solidFill>
                  <a:srgbClr val="FFFFFF"/>
                </a:solidFill>
                <a:cs typeface="Segoe UI"/>
              </a:rPr>
              <a:t>​</a:t>
            </a:r>
          </a:p>
          <a:p>
            <a:r>
              <a:rPr lang="en-US">
                <a:solidFill>
                  <a:schemeClr val="bg1"/>
                </a:solidFill>
                <a:cs typeface="Segoe UI"/>
              </a:rPr>
              <a:t>T</a:t>
            </a:r>
            <a:r>
              <a:rPr lang="en-US">
                <a:solidFill>
                  <a:schemeClr val="bg1"/>
                </a:solidFill>
                <a:ea typeface="+mn-lt"/>
                <a:cs typeface="+mn-lt"/>
              </a:rPr>
              <a:t>he paper explores the various existing solar tracker systems available in the market, which are generally categorized into single-axis, dual-axis, and altitude-azimuth trackers. The authors compare the advantages and disadvantages of each type of solar tracker system and emphasize the importance of having an automatic solar tracking system to achieve the maximum energy output. Paper explores the various existing solar tracker systems available in the market, which are generally categorized into single-axis, dual-axis, and altitude-azimuth trackers. The authors compare the advantages and disadvantages of each type of solar tracker system and emphasize the importance of having an automatic solar tracking system to achieve the maximum energy output.</a:t>
            </a:r>
            <a:endParaRPr lang="en-US">
              <a:solidFill>
                <a:schemeClr val="bg1"/>
              </a:solidFill>
              <a:cs typeface="Segoe UI"/>
            </a:endParaRPr>
          </a:p>
          <a:p>
            <a:r>
              <a:rPr lang="en-US">
                <a:cs typeface="Segoe UI"/>
              </a:rPr>
              <a:t>​</a:t>
            </a:r>
          </a:p>
        </p:txBody>
      </p:sp>
    </p:spTree>
    <p:extLst>
      <p:ext uri="{BB962C8B-B14F-4D97-AF65-F5344CB8AC3E}">
        <p14:creationId xmlns:p14="http://schemas.microsoft.com/office/powerpoint/2010/main" val="341554631"/>
      </p:ext>
    </p:extLst>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52ACE-419F-A92C-E056-F2A85444556F}"/>
              </a:ext>
            </a:extLst>
          </p:cNvPr>
          <p:cNvSpPr>
            <a:spLocks noGrp="1"/>
          </p:cNvSpPr>
          <p:nvPr>
            <p:ph type="title"/>
          </p:nvPr>
        </p:nvSpPr>
        <p:spPr>
          <a:xfrm>
            <a:off x="838200" y="239619"/>
            <a:ext cx="10515600" cy="1325563"/>
          </a:xfrm>
        </p:spPr>
        <p:txBody>
          <a:bodyPr>
            <a:normAutofit/>
          </a:bodyPr>
          <a:lstStyle/>
          <a:p>
            <a:r>
              <a:rPr lang="en-US" sz="4000">
                <a:solidFill>
                  <a:schemeClr val="bg1"/>
                </a:solidFill>
              </a:rPr>
              <a:t>NOVELTY</a:t>
            </a:r>
          </a:p>
        </p:txBody>
      </p:sp>
      <p:sp>
        <p:nvSpPr>
          <p:cNvPr id="3" name="TextBox 2">
            <a:extLst>
              <a:ext uri="{FF2B5EF4-FFF2-40B4-BE49-F238E27FC236}">
                <a16:creationId xmlns:a16="http://schemas.microsoft.com/office/drawing/2014/main" id="{216495C5-5B77-B30F-35B6-7B8D3BB76564}"/>
              </a:ext>
            </a:extLst>
          </p:cNvPr>
          <p:cNvSpPr txBox="1"/>
          <p:nvPr/>
        </p:nvSpPr>
        <p:spPr>
          <a:xfrm>
            <a:off x="654423" y="2268072"/>
            <a:ext cx="10972800"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solidFill>
                  <a:schemeClr val="bg1"/>
                </a:solidFill>
                <a:ea typeface="+mn-lt"/>
                <a:cs typeface="+mn-lt"/>
              </a:rPr>
              <a:t>Automated solar trackers have been around for several years, but there are still opportunities for novelty and innovation in this field. One potential area of novelty is in the use of digital voltmeter it displays the voltage reading on a digital display of the solar panel at regular instances. </a:t>
            </a:r>
            <a:endParaRPr lang="en-US" sz="2400">
              <a:solidFill>
                <a:schemeClr val="bg1"/>
              </a:solidFill>
            </a:endParaRPr>
          </a:p>
          <a:p>
            <a:pPr marL="342900" indent="-342900">
              <a:buFont typeface="Arial"/>
              <a:buChar char="•"/>
            </a:pPr>
            <a:r>
              <a:rPr lang="en-US" sz="2400">
                <a:solidFill>
                  <a:schemeClr val="bg1"/>
                </a:solidFill>
              </a:rPr>
              <a:t>The amount of additional energy produced is 25% - 30% more than existing solar panels.</a:t>
            </a:r>
          </a:p>
          <a:p>
            <a:endParaRPr lang="en-US" sz="2400">
              <a:solidFill>
                <a:schemeClr val="bg1"/>
              </a:solidFill>
            </a:endParaRPr>
          </a:p>
          <a:p>
            <a:r>
              <a:rPr lang="en-US">
                <a:solidFill>
                  <a:schemeClr val="bg1"/>
                </a:solidFill>
              </a:rPr>
              <a:t>​</a:t>
            </a:r>
          </a:p>
        </p:txBody>
      </p:sp>
    </p:spTree>
    <p:extLst>
      <p:ext uri="{BB962C8B-B14F-4D97-AF65-F5344CB8AC3E}">
        <p14:creationId xmlns:p14="http://schemas.microsoft.com/office/powerpoint/2010/main" val="797521404"/>
      </p:ext>
    </p:extLst>
  </p:cSld>
  <p:clrMapOvr>
    <a:masterClrMapping/>
  </p:clrMapOvr>
  <mc:AlternateContent xmlns:mc="http://schemas.openxmlformats.org/markup-compatibility/2006">
    <mc:Choice xmlns:p14="http://schemas.microsoft.com/office/powerpoint/2010/main" Requires="p14">
      <p:transition p14:dur="0">
        <p:fade/>
      </p:transition>
    </mc:Choice>
    <mc:Fallback>
      <p:transition>
        <p:fade/>
      </p:transition>
    </mc:Fallback>
  </mc:AlternateContent>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DC6F004-8F9D-4F40-8394-6C4C67F70915}">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CC7F809-A434-4A8D-A127-1C50C2DB3890}">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Automated Solar Tracker</vt:lpstr>
      <vt:lpstr>CONTENT</vt:lpstr>
      <vt:lpstr>PROBLEM STATEMENT</vt:lpstr>
      <vt:lpstr>LITERATURE SURVEY</vt:lpstr>
      <vt:lpstr>Literature survey-1 </vt:lpstr>
      <vt:lpstr>LITERATURE SURVEY-2</vt:lpstr>
      <vt:lpstr>LITERATURE SURVEY-3</vt:lpstr>
      <vt:lpstr>LITERATURE SURVEY-4 </vt:lpstr>
      <vt:lpstr>NOVELTY</vt:lpstr>
      <vt:lpstr>FLOWCHART</vt:lpstr>
      <vt:lpstr>CIRCUIT DIAGRAM</vt:lpstr>
      <vt:lpstr>SIMULATION</vt:lpstr>
      <vt:lpstr>TIMELINE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revision>1</cp:revision>
  <dcterms:created xsi:type="dcterms:W3CDTF">2023-04-04T08:46:51Z</dcterms:created>
  <dcterms:modified xsi:type="dcterms:W3CDTF">2023-04-05T03:23:26Z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