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C2DD-4D67-4ABD-B03E-1949590AA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37B7-489E-4585-8503-A27545EA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A9DB-827E-4D53-97CC-F46D0714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605B-7A9C-4A13-A797-AF1B6BF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BC0-6868-4EF9-BC15-AEAF89F6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5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CEAA-5BDC-49A8-8BF9-515378C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03AC-1D3F-48ED-A2D8-ABD94F9C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94FD-3A3E-44F9-9ABD-A8FFDF63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278D-9F04-4998-BDB7-BDB929B9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1F57-D386-49FD-9E7A-05E8095B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0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A8E87-310A-43FE-A1DC-2EA016D8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C9D1-1368-479F-BC59-971E00AB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2629-43FE-4B1B-9F5B-D9E6CCC5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FD45-8BC3-455D-B8EE-3790708C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1CDB-E65B-4BD0-8DA6-5A0BEA5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3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121-DCF1-4537-90BE-44CEC99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BE9F-FD18-413B-A922-2605B338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97F1-6571-4C46-B6BE-CBE5689C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0F1A-FD8A-46C3-985E-795BFF86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E125-F031-4182-A300-0D2BD4B5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1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91F-27AD-4E56-B642-AC20CD39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9E68-E712-43D4-A770-57E57FF6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965E-6DCE-4062-8EB2-36BB649E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DDE5-77C2-4897-903F-18E7D47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0053-AC86-44C1-BB39-0E3F3F62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3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B41C-4491-407B-BE54-44E2748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72AD-EDE2-4C91-A90A-A45C4C24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58A1C-C857-4F15-B61A-90FD6C49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64297-278E-4040-B1BD-1C40FA0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E76A-40A7-45FF-B7F2-DEACEE3C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833E-907D-410D-817C-F58212C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1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52A1-9BAC-4458-B062-10402471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7DAE-8B0A-40FD-B515-80CAF261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E06F-1CDC-4BF1-8498-8D3AAF2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AB950-9B42-4959-B267-F7543D26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6773A-E5D9-4D5F-B441-EBAF4D75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6F634-073E-4146-8B7D-A719E82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A2BF9-0E8B-410C-8CE6-84E4C70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CD5C3-A983-48F6-AA8B-587CB170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7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546A-9508-4F57-9C9C-CED2FF5F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F20C-3E8F-4910-B84C-57A3C8D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1641-D300-4EE8-8DCF-A7386101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4B74-F296-403E-BF2A-9834FA14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1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164C-787B-4F08-AD38-5B9DB152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198A-48EB-4898-93E7-9972F7FD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43495-F316-4A15-B015-9F1CFD29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12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08A-3ACC-4569-870D-B278F9B6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8360-3ACC-4EBF-83E7-E72FE3A5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CC4D-3A5C-4C6B-AE41-4E59822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641F-ABCF-4AC6-BD60-41ADB6B3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ABC2-E0C4-466D-B8E8-F9162A7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DB28-EDFB-4317-B663-E948BEB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5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230-EFD2-45BF-9AC6-16655BDE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31A6-E23B-4608-88A0-227B6A4F5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782E-65DA-434B-AE9A-1851F17A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6D79-D8D2-47BF-AF3E-91D1A2F4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01B6-3370-4A2C-95C6-0835428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2A9FA-69F6-4243-B1A7-4C09617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64AB3-82AA-4015-B005-E54F73F0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1F7D-15B2-41C3-B697-B02F3701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29B9-27EB-46CD-84AC-6ABB8E48A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62B4-472D-4A67-89AC-5F0170F6239B}" type="datetimeFigureOut">
              <a:rPr lang="en-SG" smtClean="0"/>
              <a:t>19/5/2019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EE85-414C-41A0-9267-9771A28DB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0456-80B6-4E70-9E95-32ACB459E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6DAC-E698-4344-A6F3-7F89C125F4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2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C_RpPn27eC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521722-2716-477D-B20A-D1D25C29E7A9}"/>
              </a:ext>
            </a:extLst>
          </p:cNvPr>
          <p:cNvSpPr/>
          <p:nvPr/>
        </p:nvSpPr>
        <p:spPr>
          <a:xfrm>
            <a:off x="500345" y="424934"/>
            <a:ext cx="3471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https://youtu.be/C_RpPn27eC4</a:t>
            </a: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E723C-0D74-4D1C-978E-4DFFAE42D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3" t="17222" r="7578" b="31527"/>
          <a:stretch/>
        </p:blipFill>
        <p:spPr>
          <a:xfrm>
            <a:off x="419100" y="2019300"/>
            <a:ext cx="11353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Han</dc:creator>
  <cp:lastModifiedBy>Francis Han</cp:lastModifiedBy>
  <cp:revision>1</cp:revision>
  <dcterms:created xsi:type="dcterms:W3CDTF">2019-05-19T11:51:28Z</dcterms:created>
  <dcterms:modified xsi:type="dcterms:W3CDTF">2019-05-19T11:56:12Z</dcterms:modified>
</cp:coreProperties>
</file>