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8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alabi Seet" userId="55cb2fe6359b27d4" providerId="LiveId" clId="{9C18DCD5-A4F4-41E4-B701-BA40E3FC55EC}"/>
    <pc:docChg chg="custSel modSld">
      <pc:chgData name="Syalabi Seet" userId="55cb2fe6359b27d4" providerId="LiveId" clId="{9C18DCD5-A4F4-41E4-B701-BA40E3FC55EC}" dt="2021-03-18T13:16:23.357" v="467" actId="20577"/>
      <pc:docMkLst>
        <pc:docMk/>
      </pc:docMkLst>
      <pc:sldChg chg="addSp delSp modSp mod">
        <pc:chgData name="Syalabi Seet" userId="55cb2fe6359b27d4" providerId="LiveId" clId="{9C18DCD5-A4F4-41E4-B701-BA40E3FC55EC}" dt="2021-03-18T13:16:23.357" v="467" actId="20577"/>
        <pc:sldMkLst>
          <pc:docMk/>
          <pc:sldMk cId="4215956307" sldId="257"/>
        </pc:sldMkLst>
        <pc:spChg chg="add mod">
          <ac:chgData name="Syalabi Seet" userId="55cb2fe6359b27d4" providerId="LiveId" clId="{9C18DCD5-A4F4-41E4-B701-BA40E3FC55EC}" dt="2021-03-18T13:09:21.324" v="107" actId="1076"/>
          <ac:spMkLst>
            <pc:docMk/>
            <pc:sldMk cId="4215956307" sldId="257"/>
            <ac:spMk id="6" creationId="{FC92226F-13C2-4DF1-9903-F096E9C40027}"/>
          </ac:spMkLst>
        </pc:spChg>
        <pc:spChg chg="add mod">
          <ac:chgData name="Syalabi Seet" userId="55cb2fe6359b27d4" providerId="LiveId" clId="{9C18DCD5-A4F4-41E4-B701-BA40E3FC55EC}" dt="2021-03-18T13:09:40.218" v="127" actId="1076"/>
          <ac:spMkLst>
            <pc:docMk/>
            <pc:sldMk cId="4215956307" sldId="257"/>
            <ac:spMk id="7" creationId="{96B1D499-EAE4-4BD6-AE43-7D40B9B8BF93}"/>
          </ac:spMkLst>
        </pc:spChg>
        <pc:graphicFrameChg chg="add del mod modGraphic">
          <ac:chgData name="Syalabi Seet" userId="55cb2fe6359b27d4" providerId="LiveId" clId="{9C18DCD5-A4F4-41E4-B701-BA40E3FC55EC}" dt="2021-03-18T13:14:30.479" v="331" actId="478"/>
          <ac:graphicFrameMkLst>
            <pc:docMk/>
            <pc:sldMk cId="4215956307" sldId="257"/>
            <ac:graphicFrameMk id="2" creationId="{135E7252-5240-4137-99CB-8086C4D21A4D}"/>
          </ac:graphicFrameMkLst>
        </pc:graphicFrameChg>
        <pc:graphicFrameChg chg="mod">
          <ac:chgData name="Syalabi Seet" userId="55cb2fe6359b27d4" providerId="LiveId" clId="{9C18DCD5-A4F4-41E4-B701-BA40E3FC55EC}" dt="2021-03-18T13:07:15.918" v="47"/>
          <ac:graphicFrameMkLst>
            <pc:docMk/>
            <pc:sldMk cId="4215956307" sldId="257"/>
            <ac:graphicFrameMk id="4" creationId="{465C5524-BA23-444A-A4C8-758D0912D850}"/>
          </ac:graphicFrameMkLst>
        </pc:graphicFrameChg>
        <pc:graphicFrameChg chg="add mod modGraphic">
          <ac:chgData name="Syalabi Seet" userId="55cb2fe6359b27d4" providerId="LiveId" clId="{9C18DCD5-A4F4-41E4-B701-BA40E3FC55EC}" dt="2021-03-18T13:16:23.357" v="467" actId="20577"/>
          <ac:graphicFrameMkLst>
            <pc:docMk/>
            <pc:sldMk cId="4215956307" sldId="257"/>
            <ac:graphicFrameMk id="8" creationId="{1E4549B0-6317-4922-9386-EC8D78AF7220}"/>
          </ac:graphicFrameMkLst>
        </pc:graphicFrameChg>
        <pc:cxnChg chg="add mod">
          <ac:chgData name="Syalabi Seet" userId="55cb2fe6359b27d4" providerId="LiveId" clId="{9C18DCD5-A4F4-41E4-B701-BA40E3FC55EC}" dt="2021-03-18T13:08:58.342" v="74" actId="1582"/>
          <ac:cxnSpMkLst>
            <pc:docMk/>
            <pc:sldMk cId="4215956307" sldId="257"/>
            <ac:cxnSpMk id="5" creationId="{84EFEC8B-783B-4109-8E7D-4526EE2E097D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DB7C68-8FB1-4CB9-9E0C-409C12E84368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4F9C48A5-777D-4F4F-BEDB-2E31291631DE}">
      <dgm:prSet phldrT="[Text]"/>
      <dgm:spPr/>
      <dgm:t>
        <a:bodyPr/>
        <a:lstStyle/>
        <a:p>
          <a:r>
            <a:rPr lang="en-SG" dirty="0"/>
            <a:t>User input: </a:t>
          </a:r>
        </a:p>
      </dgm:t>
    </dgm:pt>
    <dgm:pt modelId="{7BEE4A93-A704-4F88-B676-4C86B5414E18}" type="parTrans" cxnId="{61E400CB-418C-4095-B4AC-DCC0C8B1CE1C}">
      <dgm:prSet/>
      <dgm:spPr/>
      <dgm:t>
        <a:bodyPr/>
        <a:lstStyle/>
        <a:p>
          <a:endParaRPr lang="en-SG"/>
        </a:p>
      </dgm:t>
    </dgm:pt>
    <dgm:pt modelId="{96F334C7-282E-416F-9E14-EF02D6CB65D3}" type="sibTrans" cxnId="{61E400CB-418C-4095-B4AC-DCC0C8B1CE1C}">
      <dgm:prSet/>
      <dgm:spPr/>
      <dgm:t>
        <a:bodyPr/>
        <a:lstStyle/>
        <a:p>
          <a:endParaRPr lang="en-SG"/>
        </a:p>
      </dgm:t>
    </dgm:pt>
    <dgm:pt modelId="{EBC507C9-6600-492D-998B-737DF326E5BB}">
      <dgm:prSet phldrT="[Text]"/>
      <dgm:spPr/>
      <dgm:t>
        <a:bodyPr/>
        <a:lstStyle/>
        <a:p>
          <a:r>
            <a:rPr lang="en-SG" dirty="0"/>
            <a:t>Step 2: Get property info</a:t>
          </a:r>
        </a:p>
      </dgm:t>
    </dgm:pt>
    <dgm:pt modelId="{58778434-7C0B-47ED-8DDC-CF9C61939414}" type="parTrans" cxnId="{D8B16B83-FA36-4C5A-A8A5-176E78E78271}">
      <dgm:prSet/>
      <dgm:spPr/>
      <dgm:t>
        <a:bodyPr/>
        <a:lstStyle/>
        <a:p>
          <a:endParaRPr lang="en-SG"/>
        </a:p>
      </dgm:t>
    </dgm:pt>
    <dgm:pt modelId="{CFA83DDA-2DE2-4405-AF2F-4C8BFAD6AB9E}" type="sibTrans" cxnId="{D8B16B83-FA36-4C5A-A8A5-176E78E78271}">
      <dgm:prSet/>
      <dgm:spPr/>
      <dgm:t>
        <a:bodyPr/>
        <a:lstStyle/>
        <a:p>
          <a:endParaRPr lang="en-SG"/>
        </a:p>
      </dgm:t>
    </dgm:pt>
    <dgm:pt modelId="{C0B23BDA-AABB-4849-8F95-4AC10B9DE377}">
      <dgm:prSet phldrT="[Text]"/>
      <dgm:spPr/>
      <dgm:t>
        <a:bodyPr/>
        <a:lstStyle/>
        <a:p>
          <a:r>
            <a:rPr lang="en-SG" dirty="0"/>
            <a:t>Step 3: Geocoding</a:t>
          </a:r>
        </a:p>
      </dgm:t>
    </dgm:pt>
    <dgm:pt modelId="{27B3706D-98A4-4CDC-B2A2-51663579DCF0}" type="parTrans" cxnId="{C5DB51A4-1400-474C-9A17-412A9BE2C454}">
      <dgm:prSet/>
      <dgm:spPr/>
      <dgm:t>
        <a:bodyPr/>
        <a:lstStyle/>
        <a:p>
          <a:endParaRPr lang="en-SG"/>
        </a:p>
      </dgm:t>
    </dgm:pt>
    <dgm:pt modelId="{8D195BCC-E49D-44E8-AA6A-8A1071F57D55}" type="sibTrans" cxnId="{C5DB51A4-1400-474C-9A17-412A9BE2C454}">
      <dgm:prSet/>
      <dgm:spPr/>
      <dgm:t>
        <a:bodyPr/>
        <a:lstStyle/>
        <a:p>
          <a:endParaRPr lang="en-SG"/>
        </a:p>
      </dgm:t>
    </dgm:pt>
    <dgm:pt modelId="{A17F6D2A-DA33-4A1C-AF65-D561BA77C2A2}">
      <dgm:prSet phldrT="[Text]"/>
      <dgm:spPr/>
      <dgm:t>
        <a:bodyPr/>
        <a:lstStyle/>
        <a:p>
          <a:r>
            <a:rPr lang="en-SG" dirty="0"/>
            <a:t>Step 4: Nearest amenities</a:t>
          </a:r>
        </a:p>
      </dgm:t>
    </dgm:pt>
    <dgm:pt modelId="{4C9C14EB-20FC-4112-ADD8-7A223F41F28D}" type="parTrans" cxnId="{79DB53A7-4A06-4535-BBFA-F66B1001A420}">
      <dgm:prSet/>
      <dgm:spPr/>
      <dgm:t>
        <a:bodyPr/>
        <a:lstStyle/>
        <a:p>
          <a:endParaRPr lang="en-SG"/>
        </a:p>
      </dgm:t>
    </dgm:pt>
    <dgm:pt modelId="{2EF65511-9AC1-4E1B-AD7D-9C27CB9CF169}" type="sibTrans" cxnId="{79DB53A7-4A06-4535-BBFA-F66B1001A420}">
      <dgm:prSet/>
      <dgm:spPr/>
      <dgm:t>
        <a:bodyPr/>
        <a:lstStyle/>
        <a:p>
          <a:endParaRPr lang="en-SG"/>
        </a:p>
      </dgm:t>
    </dgm:pt>
    <dgm:pt modelId="{FFB13830-5EF8-4A18-87B9-67213F587CB5}">
      <dgm:prSet/>
      <dgm:spPr/>
      <dgm:t>
        <a:bodyPr/>
        <a:lstStyle/>
        <a:p>
          <a:r>
            <a:rPr lang="en-SG" dirty="0"/>
            <a:t>1 x URL</a:t>
          </a:r>
        </a:p>
      </dgm:t>
    </dgm:pt>
    <dgm:pt modelId="{343CD698-BA3D-4C0D-AD41-D8D754715E2B}" type="parTrans" cxnId="{C061CCF9-7933-4F21-80AB-7AD07AE18C6A}">
      <dgm:prSet/>
      <dgm:spPr/>
      <dgm:t>
        <a:bodyPr/>
        <a:lstStyle/>
        <a:p>
          <a:endParaRPr lang="en-SG"/>
        </a:p>
      </dgm:t>
    </dgm:pt>
    <dgm:pt modelId="{D650BB8C-449B-4BA7-A6E2-7F0A90ECE2C4}" type="sibTrans" cxnId="{C061CCF9-7933-4F21-80AB-7AD07AE18C6A}">
      <dgm:prSet/>
      <dgm:spPr/>
      <dgm:t>
        <a:bodyPr/>
        <a:lstStyle/>
        <a:p>
          <a:endParaRPr lang="en-SG"/>
        </a:p>
      </dgm:t>
    </dgm:pt>
    <dgm:pt modelId="{B2E21893-F353-448C-A740-42B8CA62841C}">
      <dgm:prSet phldrT="[Text]"/>
      <dgm:spPr/>
      <dgm:t>
        <a:bodyPr/>
        <a:lstStyle/>
        <a:p>
          <a:r>
            <a:rPr lang="en-SG" dirty="0"/>
            <a:t>Step 8: Compare Budget and predicted price </a:t>
          </a:r>
        </a:p>
      </dgm:t>
    </dgm:pt>
    <dgm:pt modelId="{44B2F219-CB1D-4038-9656-A034B39C8621}" type="parTrans" cxnId="{C36961E0-207F-405E-AFC8-87996A426597}">
      <dgm:prSet/>
      <dgm:spPr/>
      <dgm:t>
        <a:bodyPr/>
        <a:lstStyle/>
        <a:p>
          <a:endParaRPr lang="en-SG"/>
        </a:p>
      </dgm:t>
    </dgm:pt>
    <dgm:pt modelId="{46F5BB75-134C-4BA2-973E-7F0D6A796EA7}" type="sibTrans" cxnId="{C36961E0-207F-405E-AFC8-87996A426597}">
      <dgm:prSet/>
      <dgm:spPr/>
      <dgm:t>
        <a:bodyPr/>
        <a:lstStyle/>
        <a:p>
          <a:endParaRPr lang="en-SG"/>
        </a:p>
      </dgm:t>
    </dgm:pt>
    <dgm:pt modelId="{55817ABB-2B19-4517-9AB4-50478EC93B2B}">
      <dgm:prSet phldrT="[Text]"/>
      <dgm:spPr/>
      <dgm:t>
        <a:bodyPr/>
        <a:lstStyle/>
        <a:p>
          <a:r>
            <a:rPr lang="en-SG" dirty="0"/>
            <a:t>Step 5: Calculate distance </a:t>
          </a:r>
        </a:p>
      </dgm:t>
    </dgm:pt>
    <dgm:pt modelId="{31AC23D7-8267-4B89-8734-0DD4FDD61FE1}" type="parTrans" cxnId="{911766F7-2634-409B-8554-01A63FBC72A3}">
      <dgm:prSet/>
      <dgm:spPr/>
      <dgm:t>
        <a:bodyPr/>
        <a:lstStyle/>
        <a:p>
          <a:endParaRPr lang="en-SG"/>
        </a:p>
      </dgm:t>
    </dgm:pt>
    <dgm:pt modelId="{4420FBEC-4624-4AAB-9642-463A147438BA}" type="sibTrans" cxnId="{911766F7-2634-409B-8554-01A63FBC72A3}">
      <dgm:prSet/>
      <dgm:spPr/>
      <dgm:t>
        <a:bodyPr/>
        <a:lstStyle/>
        <a:p>
          <a:endParaRPr lang="en-SG"/>
        </a:p>
      </dgm:t>
    </dgm:pt>
    <dgm:pt modelId="{8C7B86D3-ED88-4182-878F-D9298C4C241C}">
      <dgm:prSet phldrT="[Text]"/>
      <dgm:spPr/>
      <dgm:t>
        <a:bodyPr/>
        <a:lstStyle/>
        <a:p>
          <a:r>
            <a:rPr lang="en-SG" dirty="0"/>
            <a:t>Step 6: Collate all data</a:t>
          </a:r>
        </a:p>
      </dgm:t>
    </dgm:pt>
    <dgm:pt modelId="{073B3460-D27B-472D-B413-CC4C9B86C9C2}" type="parTrans" cxnId="{50F702A0-575D-4A4B-8EAF-9BD5DD3FFC5C}">
      <dgm:prSet/>
      <dgm:spPr/>
      <dgm:t>
        <a:bodyPr/>
        <a:lstStyle/>
        <a:p>
          <a:endParaRPr lang="en-SG"/>
        </a:p>
      </dgm:t>
    </dgm:pt>
    <dgm:pt modelId="{4A507376-ADB1-4FB8-ACE0-1C5EF00C0AF2}" type="sibTrans" cxnId="{50F702A0-575D-4A4B-8EAF-9BD5DD3FFC5C}">
      <dgm:prSet/>
      <dgm:spPr/>
      <dgm:t>
        <a:bodyPr/>
        <a:lstStyle/>
        <a:p>
          <a:endParaRPr lang="en-SG"/>
        </a:p>
      </dgm:t>
    </dgm:pt>
    <dgm:pt modelId="{A41FBBCC-21CE-460B-BE1D-8D3908FB20E0}">
      <dgm:prSet phldrT="[Text]"/>
      <dgm:spPr/>
      <dgm:t>
        <a:bodyPr/>
        <a:lstStyle/>
        <a:p>
          <a:r>
            <a:rPr lang="en-SG" dirty="0"/>
            <a:t>Step 7: Prediction</a:t>
          </a:r>
        </a:p>
      </dgm:t>
    </dgm:pt>
    <dgm:pt modelId="{DD539C80-ABED-4ED3-AC16-9ED6BDA32A7A}" type="parTrans" cxnId="{ACE4CD28-8CC2-488D-8DFF-9107FFCBB066}">
      <dgm:prSet/>
      <dgm:spPr/>
      <dgm:t>
        <a:bodyPr/>
        <a:lstStyle/>
        <a:p>
          <a:endParaRPr lang="en-SG"/>
        </a:p>
      </dgm:t>
    </dgm:pt>
    <dgm:pt modelId="{49AEA155-997B-4EF5-AC20-D2FEEA681511}" type="sibTrans" cxnId="{ACE4CD28-8CC2-488D-8DFF-9107FFCBB066}">
      <dgm:prSet/>
      <dgm:spPr/>
      <dgm:t>
        <a:bodyPr/>
        <a:lstStyle/>
        <a:p>
          <a:endParaRPr lang="en-SG"/>
        </a:p>
      </dgm:t>
    </dgm:pt>
    <dgm:pt modelId="{0CF96D81-BA26-4757-8CAC-1C52FA041F85}">
      <dgm:prSet/>
      <dgm:spPr/>
      <dgm:t>
        <a:bodyPr/>
        <a:lstStyle/>
        <a:p>
          <a:r>
            <a:rPr lang="en-SG" dirty="0" err="1"/>
            <a:t>Webscrape</a:t>
          </a:r>
          <a:r>
            <a:rPr lang="en-SG" dirty="0"/>
            <a:t> from property URL:</a:t>
          </a:r>
        </a:p>
      </dgm:t>
    </dgm:pt>
    <dgm:pt modelId="{445ECE71-4555-42C9-84BA-148BA049FE40}" type="parTrans" cxnId="{B66B89CE-6123-420D-AFEB-009A86C1F984}">
      <dgm:prSet/>
      <dgm:spPr/>
      <dgm:t>
        <a:bodyPr/>
        <a:lstStyle/>
        <a:p>
          <a:endParaRPr lang="en-SG"/>
        </a:p>
      </dgm:t>
    </dgm:pt>
    <dgm:pt modelId="{AC252D69-3AE0-41C4-B932-12D8027C7F3A}" type="sibTrans" cxnId="{B66B89CE-6123-420D-AFEB-009A86C1F984}">
      <dgm:prSet/>
      <dgm:spPr/>
      <dgm:t>
        <a:bodyPr/>
        <a:lstStyle/>
        <a:p>
          <a:endParaRPr lang="en-SG"/>
        </a:p>
      </dgm:t>
    </dgm:pt>
    <dgm:pt modelId="{2C4667D1-37CD-4C53-80CE-36F2549D5CCD}">
      <dgm:prSet/>
      <dgm:spPr/>
      <dgm:t>
        <a:bodyPr/>
        <a:lstStyle/>
        <a:p>
          <a:r>
            <a:rPr lang="en-SG" dirty="0"/>
            <a:t>Number of room + Model type</a:t>
          </a:r>
        </a:p>
      </dgm:t>
    </dgm:pt>
    <dgm:pt modelId="{E225638E-8D95-45EE-874A-04BFD8526127}" type="parTrans" cxnId="{FA73167D-47F1-4C32-9C40-F7E1EE1EFA4A}">
      <dgm:prSet/>
      <dgm:spPr/>
      <dgm:t>
        <a:bodyPr/>
        <a:lstStyle/>
        <a:p>
          <a:endParaRPr lang="en-SG"/>
        </a:p>
      </dgm:t>
    </dgm:pt>
    <dgm:pt modelId="{99177175-2F21-401C-9701-5E76FA610EE6}" type="sibTrans" cxnId="{FA73167D-47F1-4C32-9C40-F7E1EE1EFA4A}">
      <dgm:prSet/>
      <dgm:spPr/>
      <dgm:t>
        <a:bodyPr/>
        <a:lstStyle/>
        <a:p>
          <a:endParaRPr lang="en-SG"/>
        </a:p>
      </dgm:t>
    </dgm:pt>
    <dgm:pt modelId="{3A45AF8E-DC2C-4589-9729-A4ECBDAF7497}">
      <dgm:prSet/>
      <dgm:spPr/>
      <dgm:t>
        <a:bodyPr/>
        <a:lstStyle/>
        <a:p>
          <a:r>
            <a:rPr lang="en-SG" dirty="0"/>
            <a:t>Address</a:t>
          </a:r>
        </a:p>
      </dgm:t>
    </dgm:pt>
    <dgm:pt modelId="{34684CF0-E25A-4C23-9705-A93C5535948E}" type="parTrans" cxnId="{350CB928-248A-4DA6-B778-CE7C60963AFA}">
      <dgm:prSet/>
      <dgm:spPr/>
      <dgm:t>
        <a:bodyPr/>
        <a:lstStyle/>
        <a:p>
          <a:endParaRPr lang="en-SG"/>
        </a:p>
      </dgm:t>
    </dgm:pt>
    <dgm:pt modelId="{149C8A44-7B66-40EC-B7FA-CE2DF7E7924A}" type="sibTrans" cxnId="{350CB928-248A-4DA6-B778-CE7C60963AFA}">
      <dgm:prSet/>
      <dgm:spPr/>
      <dgm:t>
        <a:bodyPr/>
        <a:lstStyle/>
        <a:p>
          <a:endParaRPr lang="en-SG"/>
        </a:p>
      </dgm:t>
    </dgm:pt>
    <dgm:pt modelId="{A5F9EC7C-132A-4FC7-94EA-FF85966D0CE9}">
      <dgm:prSet/>
      <dgm:spPr/>
      <dgm:t>
        <a:bodyPr/>
        <a:lstStyle/>
        <a:p>
          <a:r>
            <a:rPr lang="en-SG" dirty="0"/>
            <a:t>Use </a:t>
          </a:r>
          <a:r>
            <a:rPr lang="en-SG" dirty="0" err="1"/>
            <a:t>OneMapSG</a:t>
          </a:r>
          <a:r>
            <a:rPr lang="en-SG" dirty="0"/>
            <a:t> or Google Map API</a:t>
          </a:r>
        </a:p>
      </dgm:t>
    </dgm:pt>
    <dgm:pt modelId="{7257021D-5EBB-43FD-AE2F-9A8284C3F9B7}" type="parTrans" cxnId="{6727EEE8-0D96-4A4F-B272-7E6FA04ED531}">
      <dgm:prSet/>
      <dgm:spPr/>
      <dgm:t>
        <a:bodyPr/>
        <a:lstStyle/>
        <a:p>
          <a:endParaRPr lang="en-SG"/>
        </a:p>
      </dgm:t>
    </dgm:pt>
    <dgm:pt modelId="{A4790AEE-F1B9-4493-A5D4-6B3EFBD601D5}" type="sibTrans" cxnId="{6727EEE8-0D96-4A4F-B272-7E6FA04ED531}">
      <dgm:prSet/>
      <dgm:spPr/>
      <dgm:t>
        <a:bodyPr/>
        <a:lstStyle/>
        <a:p>
          <a:endParaRPr lang="en-SG"/>
        </a:p>
      </dgm:t>
    </dgm:pt>
    <dgm:pt modelId="{2F870AD5-3244-4012-9204-87D9305616C8}">
      <dgm:prSet/>
      <dgm:spPr/>
      <dgm:t>
        <a:bodyPr/>
        <a:lstStyle/>
        <a:p>
          <a:endParaRPr lang="en-SG" dirty="0"/>
        </a:p>
      </dgm:t>
    </dgm:pt>
    <dgm:pt modelId="{EBC073FE-D651-4D68-9668-B21389BE089D}" type="parTrans" cxnId="{6F6CBE31-E945-4109-8416-1DCB28625699}">
      <dgm:prSet/>
      <dgm:spPr/>
      <dgm:t>
        <a:bodyPr/>
        <a:lstStyle/>
        <a:p>
          <a:endParaRPr lang="en-SG"/>
        </a:p>
      </dgm:t>
    </dgm:pt>
    <dgm:pt modelId="{D56793F1-CEE5-45ED-948C-760B643702C8}" type="sibTrans" cxnId="{6F6CBE31-E945-4109-8416-1DCB28625699}">
      <dgm:prSet/>
      <dgm:spPr/>
      <dgm:t>
        <a:bodyPr/>
        <a:lstStyle/>
        <a:p>
          <a:endParaRPr lang="en-SG"/>
        </a:p>
      </dgm:t>
    </dgm:pt>
    <dgm:pt modelId="{BC48A414-19B7-48C9-A9E9-F062E8E186D7}">
      <dgm:prSet/>
      <dgm:spPr/>
      <dgm:t>
        <a:bodyPr/>
        <a:lstStyle/>
        <a:p>
          <a:r>
            <a:rPr lang="en-SG" dirty="0"/>
            <a:t>Obtain nearest amenities around property (supermarket, mall, bus interchange, MRT, etc)</a:t>
          </a:r>
        </a:p>
      </dgm:t>
    </dgm:pt>
    <dgm:pt modelId="{238F7FAB-620C-49F8-90C3-9760A1D4D1D4}" type="parTrans" cxnId="{A78C7A3D-5089-4964-927B-4C7B0B21C94A}">
      <dgm:prSet/>
      <dgm:spPr/>
      <dgm:t>
        <a:bodyPr/>
        <a:lstStyle/>
        <a:p>
          <a:endParaRPr lang="en-SG"/>
        </a:p>
      </dgm:t>
    </dgm:pt>
    <dgm:pt modelId="{D1B66CAD-8CBC-4479-A438-318948367EC9}" type="sibTrans" cxnId="{A78C7A3D-5089-4964-927B-4C7B0B21C94A}">
      <dgm:prSet/>
      <dgm:spPr/>
      <dgm:t>
        <a:bodyPr/>
        <a:lstStyle/>
        <a:p>
          <a:endParaRPr lang="en-SG"/>
        </a:p>
      </dgm:t>
    </dgm:pt>
    <dgm:pt modelId="{D7103943-2187-4478-8CC8-6A2818492C01}">
      <dgm:prSet/>
      <dgm:spPr/>
      <dgm:t>
        <a:bodyPr/>
        <a:lstStyle/>
        <a:p>
          <a:r>
            <a:rPr lang="en-SG" dirty="0"/>
            <a:t>Use either KNN or KD-Tree</a:t>
          </a:r>
        </a:p>
      </dgm:t>
    </dgm:pt>
    <dgm:pt modelId="{4B8FD5E9-99FD-42CF-A533-F2C694E924CE}" type="parTrans" cxnId="{F5A524EA-6286-4CAD-9FC4-DF23BEB6B92C}">
      <dgm:prSet/>
      <dgm:spPr/>
      <dgm:t>
        <a:bodyPr/>
        <a:lstStyle/>
        <a:p>
          <a:endParaRPr lang="en-SG"/>
        </a:p>
      </dgm:t>
    </dgm:pt>
    <dgm:pt modelId="{6CE7ACA8-784E-4ACF-AF6A-C452DAE14061}" type="sibTrans" cxnId="{F5A524EA-6286-4CAD-9FC4-DF23BEB6B92C}">
      <dgm:prSet/>
      <dgm:spPr/>
      <dgm:t>
        <a:bodyPr/>
        <a:lstStyle/>
        <a:p>
          <a:endParaRPr lang="en-SG"/>
        </a:p>
      </dgm:t>
    </dgm:pt>
    <dgm:pt modelId="{903318A2-024A-4DEC-BC06-72E63AA56E14}">
      <dgm:prSet/>
      <dgm:spPr/>
      <dgm:t>
        <a:bodyPr/>
        <a:lstStyle/>
        <a:p>
          <a:r>
            <a:rPr lang="en-SG" dirty="0"/>
            <a:t>Use Haversine formula to get great circle (GC) distance between all types of nearest amenities</a:t>
          </a:r>
        </a:p>
      </dgm:t>
    </dgm:pt>
    <dgm:pt modelId="{C09286B0-1904-4EC2-9CAC-8823992E3F18}" type="parTrans" cxnId="{DA496FF0-E53A-468E-B008-FD120CFCFE94}">
      <dgm:prSet/>
      <dgm:spPr/>
      <dgm:t>
        <a:bodyPr/>
        <a:lstStyle/>
        <a:p>
          <a:endParaRPr lang="en-SG"/>
        </a:p>
      </dgm:t>
    </dgm:pt>
    <dgm:pt modelId="{4482A784-9EE5-483D-9F36-40A4A48B6D64}" type="sibTrans" cxnId="{DA496FF0-E53A-468E-B008-FD120CFCFE94}">
      <dgm:prSet/>
      <dgm:spPr/>
      <dgm:t>
        <a:bodyPr/>
        <a:lstStyle/>
        <a:p>
          <a:endParaRPr lang="en-SG"/>
        </a:p>
      </dgm:t>
    </dgm:pt>
    <dgm:pt modelId="{20FD5C2A-77DB-48E6-923D-B1EEE7C78E5B}">
      <dgm:prSet/>
      <dgm:spPr/>
      <dgm:t>
        <a:bodyPr/>
        <a:lstStyle/>
        <a:p>
          <a:r>
            <a:rPr lang="en-SG" dirty="0"/>
            <a:t>Data stored as array</a:t>
          </a:r>
        </a:p>
      </dgm:t>
    </dgm:pt>
    <dgm:pt modelId="{AB709BBD-52D1-4495-B26F-205FE4D6E5A4}" type="parTrans" cxnId="{DE0A93A9-6550-4436-A5BF-A60806C2D4A3}">
      <dgm:prSet/>
      <dgm:spPr/>
      <dgm:t>
        <a:bodyPr/>
        <a:lstStyle/>
        <a:p>
          <a:endParaRPr lang="en-SG"/>
        </a:p>
      </dgm:t>
    </dgm:pt>
    <dgm:pt modelId="{CC1315FD-4026-408D-818B-1CB64597B041}" type="sibTrans" cxnId="{DE0A93A9-6550-4436-A5BF-A60806C2D4A3}">
      <dgm:prSet/>
      <dgm:spPr/>
      <dgm:t>
        <a:bodyPr/>
        <a:lstStyle/>
        <a:p>
          <a:endParaRPr lang="en-SG"/>
        </a:p>
      </dgm:t>
    </dgm:pt>
    <dgm:pt modelId="{8C28EAD0-4782-47DA-B9B8-6E9D853599B0}">
      <dgm:prSet/>
      <dgm:spPr/>
      <dgm:t>
        <a:bodyPr/>
        <a:lstStyle/>
        <a:p>
          <a:r>
            <a:rPr lang="en-SG" dirty="0"/>
            <a:t>Align schema with data.gov.sg dataset in database</a:t>
          </a:r>
        </a:p>
      </dgm:t>
    </dgm:pt>
    <dgm:pt modelId="{31566F9C-46AE-407F-984A-D4B3B7921A18}" type="parTrans" cxnId="{3666563C-12D1-4B6B-969B-4B5B26468606}">
      <dgm:prSet/>
      <dgm:spPr/>
      <dgm:t>
        <a:bodyPr/>
        <a:lstStyle/>
        <a:p>
          <a:endParaRPr lang="en-SG"/>
        </a:p>
      </dgm:t>
    </dgm:pt>
    <dgm:pt modelId="{AF8C594F-76DE-4401-9709-F6D1C13EACBB}" type="sibTrans" cxnId="{3666563C-12D1-4B6B-969B-4B5B26468606}">
      <dgm:prSet/>
      <dgm:spPr/>
      <dgm:t>
        <a:bodyPr/>
        <a:lstStyle/>
        <a:p>
          <a:endParaRPr lang="en-SG"/>
        </a:p>
      </dgm:t>
    </dgm:pt>
    <dgm:pt modelId="{E24C8DA8-67E7-4C29-BA3C-F97EC8C46A65}">
      <dgm:prSet/>
      <dgm:spPr/>
      <dgm:t>
        <a:bodyPr/>
        <a:lstStyle/>
        <a:p>
          <a:r>
            <a:rPr lang="en-SG" dirty="0"/>
            <a:t>Feed data into model to obtain;</a:t>
          </a:r>
        </a:p>
      </dgm:t>
    </dgm:pt>
    <dgm:pt modelId="{22DB8784-D9CA-4F54-961E-87C0C94E9A1E}" type="parTrans" cxnId="{4A9FEF2E-2B20-421A-8EBA-91F2CDE6188B}">
      <dgm:prSet/>
      <dgm:spPr/>
      <dgm:t>
        <a:bodyPr/>
        <a:lstStyle/>
        <a:p>
          <a:endParaRPr lang="en-SG"/>
        </a:p>
      </dgm:t>
    </dgm:pt>
    <dgm:pt modelId="{BF7C4EBE-699B-49BA-BC9C-921221B853EC}" type="sibTrans" cxnId="{4A9FEF2E-2B20-421A-8EBA-91F2CDE6188B}">
      <dgm:prSet/>
      <dgm:spPr/>
      <dgm:t>
        <a:bodyPr/>
        <a:lstStyle/>
        <a:p>
          <a:endParaRPr lang="en-SG"/>
        </a:p>
      </dgm:t>
    </dgm:pt>
    <dgm:pt modelId="{E6E27305-CF57-4E84-9614-950F2B7B46A8}">
      <dgm:prSet/>
      <dgm:spPr/>
      <dgm:t>
        <a:bodyPr/>
        <a:lstStyle/>
        <a:p>
          <a:r>
            <a:rPr lang="en-SG" dirty="0"/>
            <a:t>Predicted resale price at given month</a:t>
          </a:r>
        </a:p>
      </dgm:t>
    </dgm:pt>
    <dgm:pt modelId="{A213BCF2-1BC3-4EA2-81F5-65896FD27B19}" type="parTrans" cxnId="{C6EBCD8C-E0C8-482B-AD03-A52A876E907E}">
      <dgm:prSet/>
      <dgm:spPr/>
      <dgm:t>
        <a:bodyPr/>
        <a:lstStyle/>
        <a:p>
          <a:endParaRPr lang="en-SG"/>
        </a:p>
      </dgm:t>
    </dgm:pt>
    <dgm:pt modelId="{88C9F930-F932-441F-9023-2F2E6E4878E3}" type="sibTrans" cxnId="{C6EBCD8C-E0C8-482B-AD03-A52A876E907E}">
      <dgm:prSet/>
      <dgm:spPr/>
      <dgm:t>
        <a:bodyPr/>
        <a:lstStyle/>
        <a:p>
          <a:endParaRPr lang="en-SG"/>
        </a:p>
      </dgm:t>
    </dgm:pt>
    <dgm:pt modelId="{7FDD7535-98BB-46D6-9D2B-769420850788}">
      <dgm:prSet/>
      <dgm:spPr/>
      <dgm:t>
        <a:bodyPr/>
        <a:lstStyle/>
        <a:p>
          <a:r>
            <a:rPr lang="en-SG" dirty="0"/>
            <a:t>Floor area</a:t>
          </a:r>
        </a:p>
      </dgm:t>
    </dgm:pt>
    <dgm:pt modelId="{23FB892F-81DF-48BC-94B6-F2FD9546179B}" type="parTrans" cxnId="{D3805AA2-4736-4136-A222-C1A77B93EA6E}">
      <dgm:prSet/>
      <dgm:spPr/>
      <dgm:t>
        <a:bodyPr/>
        <a:lstStyle/>
        <a:p>
          <a:endParaRPr lang="en-SG"/>
        </a:p>
      </dgm:t>
    </dgm:pt>
    <dgm:pt modelId="{7C4C37FF-28DA-4C65-98E9-D3600EDEA99A}" type="sibTrans" cxnId="{D3805AA2-4736-4136-A222-C1A77B93EA6E}">
      <dgm:prSet/>
      <dgm:spPr/>
      <dgm:t>
        <a:bodyPr/>
        <a:lstStyle/>
        <a:p>
          <a:endParaRPr lang="en-SG"/>
        </a:p>
      </dgm:t>
    </dgm:pt>
    <dgm:pt modelId="{1B8A85A6-892E-4F6A-8089-9ED788F1FBBC}">
      <dgm:prSet/>
      <dgm:spPr/>
      <dgm:t>
        <a:bodyPr/>
        <a:lstStyle/>
        <a:p>
          <a:r>
            <a:rPr lang="en-SG" dirty="0"/>
            <a:t>Step 9: Recommender System </a:t>
          </a:r>
        </a:p>
      </dgm:t>
    </dgm:pt>
    <dgm:pt modelId="{EC899965-49B2-4A9B-AF75-D8AF274739F9}" type="parTrans" cxnId="{8D360848-0FB5-4D63-B8A5-E83056BD0A1B}">
      <dgm:prSet/>
      <dgm:spPr/>
      <dgm:t>
        <a:bodyPr/>
        <a:lstStyle/>
        <a:p>
          <a:endParaRPr lang="en-SG"/>
        </a:p>
      </dgm:t>
    </dgm:pt>
    <dgm:pt modelId="{17572EFD-F626-445A-AD22-5CF09079062E}" type="sibTrans" cxnId="{8D360848-0FB5-4D63-B8A5-E83056BD0A1B}">
      <dgm:prSet/>
      <dgm:spPr/>
      <dgm:t>
        <a:bodyPr/>
        <a:lstStyle/>
        <a:p>
          <a:endParaRPr lang="en-SG"/>
        </a:p>
      </dgm:t>
    </dgm:pt>
    <dgm:pt modelId="{2386C989-44AD-41DE-B2FD-8AB15CCC6CDE}">
      <dgm:prSet/>
      <dgm:spPr/>
      <dgm:t>
        <a:bodyPr/>
        <a:lstStyle/>
        <a:p>
          <a:r>
            <a:rPr lang="en-SG" dirty="0"/>
            <a:t>If budget within range of predicted price, continue to output.</a:t>
          </a:r>
        </a:p>
      </dgm:t>
    </dgm:pt>
    <dgm:pt modelId="{02EC4E2C-0092-4D35-89CF-80E98AB1D586}" type="parTrans" cxnId="{BC1CE3BE-14A9-4971-9C67-B18BE07C44DB}">
      <dgm:prSet/>
      <dgm:spPr/>
      <dgm:t>
        <a:bodyPr/>
        <a:lstStyle/>
        <a:p>
          <a:endParaRPr lang="en-SG"/>
        </a:p>
      </dgm:t>
    </dgm:pt>
    <dgm:pt modelId="{3C1A6EB1-F4F3-4690-86B7-4F5E09FFA89B}" type="sibTrans" cxnId="{BC1CE3BE-14A9-4971-9C67-B18BE07C44DB}">
      <dgm:prSet/>
      <dgm:spPr/>
      <dgm:t>
        <a:bodyPr/>
        <a:lstStyle/>
        <a:p>
          <a:endParaRPr lang="en-SG"/>
        </a:p>
      </dgm:t>
    </dgm:pt>
    <dgm:pt modelId="{C2296AB8-FFDC-48E6-B363-A02536056C10}">
      <dgm:prSet/>
      <dgm:spPr/>
      <dgm:t>
        <a:bodyPr/>
        <a:lstStyle/>
        <a:p>
          <a:r>
            <a:rPr lang="en-SG" dirty="0"/>
            <a:t>If budget lower than range, proceed to recommender system.</a:t>
          </a:r>
        </a:p>
      </dgm:t>
    </dgm:pt>
    <dgm:pt modelId="{4388CCC4-D0C6-49A0-B170-2761AC07CE47}" type="parTrans" cxnId="{B66B251D-6218-4369-8A52-E4AB5C399140}">
      <dgm:prSet/>
      <dgm:spPr/>
      <dgm:t>
        <a:bodyPr/>
        <a:lstStyle/>
        <a:p>
          <a:endParaRPr lang="en-SG"/>
        </a:p>
      </dgm:t>
    </dgm:pt>
    <dgm:pt modelId="{A03E230D-3F7D-4576-9AEE-0D306F926445}" type="sibTrans" cxnId="{B66B251D-6218-4369-8A52-E4AB5C399140}">
      <dgm:prSet/>
      <dgm:spPr/>
      <dgm:t>
        <a:bodyPr/>
        <a:lstStyle/>
        <a:p>
          <a:endParaRPr lang="en-SG"/>
        </a:p>
      </dgm:t>
    </dgm:pt>
    <dgm:pt modelId="{8765725E-CD17-43E6-9EB7-6A04371D76AD}">
      <dgm:prSet/>
      <dgm:spPr/>
      <dgm:t>
        <a:bodyPr/>
        <a:lstStyle/>
        <a:p>
          <a:r>
            <a:rPr lang="en-SG" dirty="0"/>
            <a:t>Recommend listings of similar specifications as input properties and within budget annotated</a:t>
          </a:r>
        </a:p>
      </dgm:t>
    </dgm:pt>
    <dgm:pt modelId="{43514C19-6FBE-410D-B6B6-B81F52A5DF01}" type="parTrans" cxnId="{2EE3BF16-21F5-4DA7-A732-4CD0AD8F5E5F}">
      <dgm:prSet/>
      <dgm:spPr/>
      <dgm:t>
        <a:bodyPr/>
        <a:lstStyle/>
        <a:p>
          <a:endParaRPr lang="en-SG"/>
        </a:p>
      </dgm:t>
    </dgm:pt>
    <dgm:pt modelId="{DF0646C7-694B-4253-96D7-21981A516C7E}" type="sibTrans" cxnId="{2EE3BF16-21F5-4DA7-A732-4CD0AD8F5E5F}">
      <dgm:prSet/>
      <dgm:spPr/>
      <dgm:t>
        <a:bodyPr/>
        <a:lstStyle/>
        <a:p>
          <a:endParaRPr lang="en-SG"/>
        </a:p>
      </dgm:t>
    </dgm:pt>
    <dgm:pt modelId="{3F4AAD7D-2F98-474C-8553-3842158338D3}">
      <dgm:prSet/>
      <dgm:spPr/>
      <dgm:t>
        <a:bodyPr/>
        <a:lstStyle/>
        <a:p>
          <a:r>
            <a:rPr lang="en-SG" dirty="0"/>
            <a:t>Step 10: Output page 1</a:t>
          </a:r>
        </a:p>
      </dgm:t>
    </dgm:pt>
    <dgm:pt modelId="{9B22AF5E-9CAF-4B9E-A285-9AC44CC9A24A}" type="parTrans" cxnId="{AE3E8E2D-3FCC-42C2-9623-EAD4F9E10E8A}">
      <dgm:prSet/>
      <dgm:spPr/>
      <dgm:t>
        <a:bodyPr/>
        <a:lstStyle/>
        <a:p>
          <a:endParaRPr lang="en-SG"/>
        </a:p>
      </dgm:t>
    </dgm:pt>
    <dgm:pt modelId="{CBD92B62-0CC1-4C65-9BB4-15B25E2A6B96}" type="sibTrans" cxnId="{AE3E8E2D-3FCC-42C2-9623-EAD4F9E10E8A}">
      <dgm:prSet/>
      <dgm:spPr/>
      <dgm:t>
        <a:bodyPr/>
        <a:lstStyle/>
        <a:p>
          <a:endParaRPr lang="en-SG"/>
        </a:p>
      </dgm:t>
    </dgm:pt>
    <dgm:pt modelId="{97BA7056-1814-46C1-8276-D8DCDA9713E2}">
      <dgm:prSet/>
      <dgm:spPr/>
      <dgm:t>
        <a:bodyPr/>
        <a:lstStyle/>
        <a:p>
          <a:r>
            <a:rPr lang="en-SG" dirty="0"/>
            <a:t>  Show 3x3 properties (tiled)</a:t>
          </a:r>
        </a:p>
      </dgm:t>
    </dgm:pt>
    <dgm:pt modelId="{FEE4F614-4855-4FB6-BACF-C0F3EA8B0E4E}" type="parTrans" cxnId="{9EFB87FE-6F2B-4323-9983-BB1A695305F8}">
      <dgm:prSet/>
      <dgm:spPr/>
      <dgm:t>
        <a:bodyPr/>
        <a:lstStyle/>
        <a:p>
          <a:endParaRPr lang="en-SG"/>
        </a:p>
      </dgm:t>
    </dgm:pt>
    <dgm:pt modelId="{7F75254D-403C-44A3-AB5B-1051D3CACF5C}" type="sibTrans" cxnId="{9EFB87FE-6F2B-4323-9983-BB1A695305F8}">
      <dgm:prSet/>
      <dgm:spPr/>
      <dgm:t>
        <a:bodyPr/>
        <a:lstStyle/>
        <a:p>
          <a:endParaRPr lang="en-SG"/>
        </a:p>
      </dgm:t>
    </dgm:pt>
    <dgm:pt modelId="{42244F0B-2E7A-4DF5-892B-8E7679948F01}">
      <dgm:prSet/>
      <dgm:spPr/>
      <dgm:t>
        <a:bodyPr/>
        <a:lstStyle/>
        <a:p>
          <a:r>
            <a:rPr lang="en-SG" dirty="0"/>
            <a:t> Direct to </a:t>
          </a:r>
          <a:r>
            <a:rPr lang="en-SG" dirty="0" err="1"/>
            <a:t>PropertyGuru</a:t>
          </a:r>
          <a:r>
            <a:rPr lang="en-SG" dirty="0"/>
            <a:t> URL</a:t>
          </a:r>
        </a:p>
      </dgm:t>
    </dgm:pt>
    <dgm:pt modelId="{A8B3CD8D-3F75-4418-B5DC-7285907F5DCE}" type="parTrans" cxnId="{F620AC59-D8D2-4C0F-8376-9FAA8C500B72}">
      <dgm:prSet/>
      <dgm:spPr/>
      <dgm:t>
        <a:bodyPr/>
        <a:lstStyle/>
        <a:p>
          <a:endParaRPr lang="en-SG"/>
        </a:p>
      </dgm:t>
    </dgm:pt>
    <dgm:pt modelId="{E1587DB6-2EE2-4F0A-B638-AAE85942925B}" type="sibTrans" cxnId="{F620AC59-D8D2-4C0F-8376-9FAA8C500B72}">
      <dgm:prSet/>
      <dgm:spPr/>
      <dgm:t>
        <a:bodyPr/>
        <a:lstStyle/>
        <a:p>
          <a:endParaRPr lang="en-SG"/>
        </a:p>
      </dgm:t>
    </dgm:pt>
    <dgm:pt modelId="{BBB57B88-3872-4791-90A2-9605460B5D20}">
      <dgm:prSet/>
      <dgm:spPr/>
      <dgm:t>
        <a:bodyPr/>
        <a:lstStyle/>
        <a:p>
          <a:r>
            <a:rPr lang="en-SG" dirty="0"/>
            <a:t> Infer from database</a:t>
          </a:r>
        </a:p>
      </dgm:t>
    </dgm:pt>
    <dgm:pt modelId="{1FBB03D5-747E-4E6A-A74C-F7D6030F450B}" type="parTrans" cxnId="{2A6270C3-5B7F-49A7-958D-1D1C36BC0527}">
      <dgm:prSet/>
      <dgm:spPr/>
      <dgm:t>
        <a:bodyPr/>
        <a:lstStyle/>
        <a:p>
          <a:endParaRPr lang="en-SG"/>
        </a:p>
      </dgm:t>
    </dgm:pt>
    <dgm:pt modelId="{BCA42E13-0791-484E-8EE5-E82CDAD5789F}" type="sibTrans" cxnId="{2A6270C3-5B7F-49A7-958D-1D1C36BC0527}">
      <dgm:prSet/>
      <dgm:spPr/>
      <dgm:t>
        <a:bodyPr/>
        <a:lstStyle/>
        <a:p>
          <a:endParaRPr lang="en-SG"/>
        </a:p>
      </dgm:t>
    </dgm:pt>
    <dgm:pt modelId="{E08B1C6B-C5F0-4CD5-B45B-A460796B1CED}">
      <dgm:prSet/>
      <dgm:spPr/>
      <dgm:t>
        <a:bodyPr/>
        <a:lstStyle/>
        <a:p>
          <a:r>
            <a:rPr lang="en-SG" dirty="0"/>
            <a:t>Listing Image</a:t>
          </a:r>
        </a:p>
      </dgm:t>
    </dgm:pt>
    <dgm:pt modelId="{A7BF8375-458B-406B-9EC3-7DD70388BE13}" type="parTrans" cxnId="{A1F37D1C-94D2-4104-B337-909B3A29673F}">
      <dgm:prSet/>
      <dgm:spPr/>
      <dgm:t>
        <a:bodyPr/>
        <a:lstStyle/>
        <a:p>
          <a:endParaRPr lang="en-SG"/>
        </a:p>
      </dgm:t>
    </dgm:pt>
    <dgm:pt modelId="{29182E24-1FC7-4E02-8884-A1121A87F485}" type="sibTrans" cxnId="{A1F37D1C-94D2-4104-B337-909B3A29673F}">
      <dgm:prSet/>
      <dgm:spPr/>
      <dgm:t>
        <a:bodyPr/>
        <a:lstStyle/>
        <a:p>
          <a:endParaRPr lang="en-SG"/>
        </a:p>
      </dgm:t>
    </dgm:pt>
    <dgm:pt modelId="{CEF2896F-AB22-45AB-A56B-B7FFFD17DAF8}" type="pres">
      <dgm:prSet presAssocID="{66DB7C68-8FB1-4CB9-9E0C-409C12E84368}" presName="Name0" presStyleCnt="0">
        <dgm:presLayoutVars>
          <dgm:dir/>
          <dgm:resizeHandles/>
        </dgm:presLayoutVars>
      </dgm:prSet>
      <dgm:spPr/>
    </dgm:pt>
    <dgm:pt modelId="{C08FB88E-BF3C-48BC-A548-C50D5E8961C8}" type="pres">
      <dgm:prSet presAssocID="{4F9C48A5-777D-4F4F-BEDB-2E31291631DE}" presName="compNode" presStyleCnt="0"/>
      <dgm:spPr/>
    </dgm:pt>
    <dgm:pt modelId="{A3682773-5FC1-4B7F-919F-B6B6F4DD3F7C}" type="pres">
      <dgm:prSet presAssocID="{4F9C48A5-777D-4F4F-BEDB-2E31291631DE}" presName="dummyConnPt" presStyleCnt="0"/>
      <dgm:spPr/>
    </dgm:pt>
    <dgm:pt modelId="{11A962E1-B3AD-45B1-B502-879BD7C889D6}" type="pres">
      <dgm:prSet presAssocID="{4F9C48A5-777D-4F4F-BEDB-2E31291631DE}" presName="node" presStyleLbl="node1" presStyleIdx="0" presStyleCnt="10" custLinFactNeighborX="-184" custLinFactNeighborY="24953">
        <dgm:presLayoutVars>
          <dgm:bulletEnabled val="1"/>
        </dgm:presLayoutVars>
      </dgm:prSet>
      <dgm:spPr/>
    </dgm:pt>
    <dgm:pt modelId="{F9CAB2A7-3E7D-4D08-ADFF-3586D9FD4CC1}" type="pres">
      <dgm:prSet presAssocID="{96F334C7-282E-416F-9E14-EF02D6CB65D3}" presName="sibTrans" presStyleLbl="bgSibTrans2D1" presStyleIdx="0" presStyleCnt="9"/>
      <dgm:spPr/>
    </dgm:pt>
    <dgm:pt modelId="{9AEB4266-2FEB-4052-A615-58FC241CAD2E}" type="pres">
      <dgm:prSet presAssocID="{EBC507C9-6600-492D-998B-737DF326E5BB}" presName="compNode" presStyleCnt="0"/>
      <dgm:spPr/>
    </dgm:pt>
    <dgm:pt modelId="{F23A7089-963B-4B76-AB81-2CAA5F51CCD6}" type="pres">
      <dgm:prSet presAssocID="{EBC507C9-6600-492D-998B-737DF326E5BB}" presName="dummyConnPt" presStyleCnt="0"/>
      <dgm:spPr/>
    </dgm:pt>
    <dgm:pt modelId="{196E40B9-B39E-4572-AF2C-B6D60CA403D1}" type="pres">
      <dgm:prSet presAssocID="{EBC507C9-6600-492D-998B-737DF326E5BB}" presName="node" presStyleLbl="node1" presStyleIdx="1" presStyleCnt="10" custLinFactNeighborX="-184" custLinFactNeighborY="29847">
        <dgm:presLayoutVars>
          <dgm:bulletEnabled val="1"/>
        </dgm:presLayoutVars>
      </dgm:prSet>
      <dgm:spPr/>
    </dgm:pt>
    <dgm:pt modelId="{2B2E1478-7FE6-4ADE-AC2B-CDA38D8165E9}" type="pres">
      <dgm:prSet presAssocID="{CFA83DDA-2DE2-4405-AF2F-4C8BFAD6AB9E}" presName="sibTrans" presStyleLbl="bgSibTrans2D1" presStyleIdx="1" presStyleCnt="9"/>
      <dgm:spPr/>
    </dgm:pt>
    <dgm:pt modelId="{2BDBA090-12C2-4040-9770-147B7F3788F2}" type="pres">
      <dgm:prSet presAssocID="{C0B23BDA-AABB-4849-8F95-4AC10B9DE377}" presName="compNode" presStyleCnt="0"/>
      <dgm:spPr/>
    </dgm:pt>
    <dgm:pt modelId="{FA30AE08-803E-45A4-9D56-845F59B5AF0D}" type="pres">
      <dgm:prSet presAssocID="{C0B23BDA-AABB-4849-8F95-4AC10B9DE377}" presName="dummyConnPt" presStyleCnt="0"/>
      <dgm:spPr/>
    </dgm:pt>
    <dgm:pt modelId="{C952C2F6-3D80-4E8C-BB3A-859410E44498}" type="pres">
      <dgm:prSet presAssocID="{C0B23BDA-AABB-4849-8F95-4AC10B9DE377}" presName="node" presStyleLbl="node1" presStyleIdx="2" presStyleCnt="10" custLinFactNeighborX="-184" custLinFactNeighborY="30506">
        <dgm:presLayoutVars>
          <dgm:bulletEnabled val="1"/>
        </dgm:presLayoutVars>
      </dgm:prSet>
      <dgm:spPr/>
    </dgm:pt>
    <dgm:pt modelId="{9D16C1D4-71AB-4EBC-8638-E784139548FE}" type="pres">
      <dgm:prSet presAssocID="{8D195BCC-E49D-44E8-AA6A-8A1071F57D55}" presName="sibTrans" presStyleLbl="bgSibTrans2D1" presStyleIdx="2" presStyleCnt="9"/>
      <dgm:spPr/>
    </dgm:pt>
    <dgm:pt modelId="{F0F4F04F-EC02-4294-AB69-2B9042B59AE7}" type="pres">
      <dgm:prSet presAssocID="{A17F6D2A-DA33-4A1C-AF65-D561BA77C2A2}" presName="compNode" presStyleCnt="0"/>
      <dgm:spPr/>
    </dgm:pt>
    <dgm:pt modelId="{9485B771-FFE5-4D20-98DF-83CA36C30081}" type="pres">
      <dgm:prSet presAssocID="{A17F6D2A-DA33-4A1C-AF65-D561BA77C2A2}" presName="dummyConnPt" presStyleCnt="0"/>
      <dgm:spPr/>
    </dgm:pt>
    <dgm:pt modelId="{6F102176-695C-481D-942D-986C08FC7CBD}" type="pres">
      <dgm:prSet presAssocID="{A17F6D2A-DA33-4A1C-AF65-D561BA77C2A2}" presName="node" presStyleLbl="node1" presStyleIdx="3" presStyleCnt="10" custLinFactNeighborX="-1490" custLinFactNeighborY="29219">
        <dgm:presLayoutVars>
          <dgm:bulletEnabled val="1"/>
        </dgm:presLayoutVars>
      </dgm:prSet>
      <dgm:spPr/>
    </dgm:pt>
    <dgm:pt modelId="{F74E5870-2B49-402F-AF75-BDBE480B1B36}" type="pres">
      <dgm:prSet presAssocID="{2EF65511-9AC1-4E1B-AD7D-9C27CB9CF169}" presName="sibTrans" presStyleLbl="bgSibTrans2D1" presStyleIdx="3" presStyleCnt="9"/>
      <dgm:spPr/>
    </dgm:pt>
    <dgm:pt modelId="{1C30C127-902C-41BF-93C4-D9F252513468}" type="pres">
      <dgm:prSet presAssocID="{55817ABB-2B19-4517-9AB4-50478EC93B2B}" presName="compNode" presStyleCnt="0"/>
      <dgm:spPr/>
    </dgm:pt>
    <dgm:pt modelId="{B4B901B5-D63C-4ADF-8C17-E4D03B3BC3B1}" type="pres">
      <dgm:prSet presAssocID="{55817ABB-2B19-4517-9AB4-50478EC93B2B}" presName="dummyConnPt" presStyleCnt="0"/>
      <dgm:spPr/>
    </dgm:pt>
    <dgm:pt modelId="{6925C742-57AF-40D3-A657-BBA3B26CFF09}" type="pres">
      <dgm:prSet presAssocID="{55817ABB-2B19-4517-9AB4-50478EC93B2B}" presName="node" presStyleLbl="node1" presStyleIdx="4" presStyleCnt="10" custLinFactNeighborX="-1900" custLinFactNeighborY="28610">
        <dgm:presLayoutVars>
          <dgm:bulletEnabled val="1"/>
        </dgm:presLayoutVars>
      </dgm:prSet>
      <dgm:spPr/>
    </dgm:pt>
    <dgm:pt modelId="{5F01E59B-AFB7-4C04-83FC-B235898B5647}" type="pres">
      <dgm:prSet presAssocID="{4420FBEC-4624-4AAB-9642-463A147438BA}" presName="sibTrans" presStyleLbl="bgSibTrans2D1" presStyleIdx="4" presStyleCnt="9"/>
      <dgm:spPr/>
    </dgm:pt>
    <dgm:pt modelId="{BC2FD90D-DD16-4333-8E20-FC052D33B81E}" type="pres">
      <dgm:prSet presAssocID="{8C7B86D3-ED88-4182-878F-D9298C4C241C}" presName="compNode" presStyleCnt="0"/>
      <dgm:spPr/>
    </dgm:pt>
    <dgm:pt modelId="{67AA35D8-42D0-4268-A5D4-7A92C140B0CD}" type="pres">
      <dgm:prSet presAssocID="{8C7B86D3-ED88-4182-878F-D9298C4C241C}" presName="dummyConnPt" presStyleCnt="0"/>
      <dgm:spPr/>
    </dgm:pt>
    <dgm:pt modelId="{30646FBB-A4B2-4BA9-AD65-0239668D66D6}" type="pres">
      <dgm:prSet presAssocID="{8C7B86D3-ED88-4182-878F-D9298C4C241C}" presName="node" presStyleLbl="node1" presStyleIdx="5" presStyleCnt="10" custLinFactNeighborX="-2561" custLinFactNeighborY="29575">
        <dgm:presLayoutVars>
          <dgm:bulletEnabled val="1"/>
        </dgm:presLayoutVars>
      </dgm:prSet>
      <dgm:spPr/>
    </dgm:pt>
    <dgm:pt modelId="{6DA8AE32-0CC0-4870-BB2B-D7725D403A78}" type="pres">
      <dgm:prSet presAssocID="{4A507376-ADB1-4FB8-ACE0-1C5EF00C0AF2}" presName="sibTrans" presStyleLbl="bgSibTrans2D1" presStyleIdx="5" presStyleCnt="9"/>
      <dgm:spPr/>
    </dgm:pt>
    <dgm:pt modelId="{A3464AE3-C574-4350-A9CD-A6C1534026B3}" type="pres">
      <dgm:prSet presAssocID="{A41FBBCC-21CE-460B-BE1D-8D3908FB20E0}" presName="compNode" presStyleCnt="0"/>
      <dgm:spPr/>
    </dgm:pt>
    <dgm:pt modelId="{4FE88863-4327-4223-943C-E67FEAF63434}" type="pres">
      <dgm:prSet presAssocID="{A41FBBCC-21CE-460B-BE1D-8D3908FB20E0}" presName="dummyConnPt" presStyleCnt="0"/>
      <dgm:spPr/>
    </dgm:pt>
    <dgm:pt modelId="{6C1C0BD5-9976-4EA0-9DDE-7BDEC26B4D0F}" type="pres">
      <dgm:prSet presAssocID="{A41FBBCC-21CE-460B-BE1D-8D3908FB20E0}" presName="node" presStyleLbl="node1" presStyleIdx="6" presStyleCnt="10" custLinFactNeighborX="-3636" custLinFactNeighborY="25662">
        <dgm:presLayoutVars>
          <dgm:bulletEnabled val="1"/>
        </dgm:presLayoutVars>
      </dgm:prSet>
      <dgm:spPr/>
    </dgm:pt>
    <dgm:pt modelId="{37B3C4EA-1973-4AED-8D50-009271739C6A}" type="pres">
      <dgm:prSet presAssocID="{49AEA155-997B-4EF5-AC20-D2FEEA681511}" presName="sibTrans" presStyleLbl="bgSibTrans2D1" presStyleIdx="6" presStyleCnt="9"/>
      <dgm:spPr/>
    </dgm:pt>
    <dgm:pt modelId="{259095B1-1D40-4E1F-897A-1FCDD8FD69FE}" type="pres">
      <dgm:prSet presAssocID="{B2E21893-F353-448C-A740-42B8CA62841C}" presName="compNode" presStyleCnt="0"/>
      <dgm:spPr/>
    </dgm:pt>
    <dgm:pt modelId="{7866FA29-9CE0-47AD-B811-C81DCC50E80E}" type="pres">
      <dgm:prSet presAssocID="{B2E21893-F353-448C-A740-42B8CA62841C}" presName="dummyConnPt" presStyleCnt="0"/>
      <dgm:spPr/>
    </dgm:pt>
    <dgm:pt modelId="{A4D53D4E-1938-4462-9876-F7F5DA9DEDB6}" type="pres">
      <dgm:prSet presAssocID="{B2E21893-F353-448C-A740-42B8CA62841C}" presName="node" presStyleLbl="node1" presStyleIdx="7" presStyleCnt="10" custLinFactNeighborX="-5330" custLinFactNeighborY="28253">
        <dgm:presLayoutVars>
          <dgm:bulletEnabled val="1"/>
        </dgm:presLayoutVars>
      </dgm:prSet>
      <dgm:spPr/>
    </dgm:pt>
    <dgm:pt modelId="{54305BD8-C62D-4F93-B87A-D34588D16D2F}" type="pres">
      <dgm:prSet presAssocID="{46F5BB75-134C-4BA2-973E-7F0D6A796EA7}" presName="sibTrans" presStyleLbl="bgSibTrans2D1" presStyleIdx="7" presStyleCnt="9"/>
      <dgm:spPr/>
    </dgm:pt>
    <dgm:pt modelId="{9DC04C83-ADAB-4C6A-B48E-F993B4147671}" type="pres">
      <dgm:prSet presAssocID="{1B8A85A6-892E-4F6A-8089-9ED788F1FBBC}" presName="compNode" presStyleCnt="0"/>
      <dgm:spPr/>
    </dgm:pt>
    <dgm:pt modelId="{7FA6D049-8D18-4D57-93E6-F448C5017D0C}" type="pres">
      <dgm:prSet presAssocID="{1B8A85A6-892E-4F6A-8089-9ED788F1FBBC}" presName="dummyConnPt" presStyleCnt="0"/>
      <dgm:spPr/>
    </dgm:pt>
    <dgm:pt modelId="{0282D9FB-4BE6-423F-B8F9-7FA83A96B910}" type="pres">
      <dgm:prSet presAssocID="{1B8A85A6-892E-4F6A-8089-9ED788F1FBBC}" presName="node" presStyleLbl="node1" presStyleIdx="8" presStyleCnt="10" custLinFactNeighborX="-704" custLinFactNeighborY="29490">
        <dgm:presLayoutVars>
          <dgm:bulletEnabled val="1"/>
        </dgm:presLayoutVars>
      </dgm:prSet>
      <dgm:spPr/>
    </dgm:pt>
    <dgm:pt modelId="{44F22F14-4A8D-47FB-8699-4CFF0621F864}" type="pres">
      <dgm:prSet presAssocID="{17572EFD-F626-445A-AD22-5CF09079062E}" presName="sibTrans" presStyleLbl="bgSibTrans2D1" presStyleIdx="8" presStyleCnt="9"/>
      <dgm:spPr/>
    </dgm:pt>
    <dgm:pt modelId="{882059E0-5041-4937-8D55-786094FB6913}" type="pres">
      <dgm:prSet presAssocID="{3F4AAD7D-2F98-474C-8553-3842158338D3}" presName="compNode" presStyleCnt="0"/>
      <dgm:spPr/>
    </dgm:pt>
    <dgm:pt modelId="{BC6AD77D-C52A-4489-8363-9401F17D2D1A}" type="pres">
      <dgm:prSet presAssocID="{3F4AAD7D-2F98-474C-8553-3842158338D3}" presName="dummyConnPt" presStyleCnt="0"/>
      <dgm:spPr/>
    </dgm:pt>
    <dgm:pt modelId="{4337234F-3C80-46E3-ADDA-DE894B94B2FE}" type="pres">
      <dgm:prSet presAssocID="{3F4AAD7D-2F98-474C-8553-3842158338D3}" presName="node" presStyleLbl="node1" presStyleIdx="9" presStyleCnt="10" custLinFactNeighborX="-395" custLinFactNeighborY="28675">
        <dgm:presLayoutVars>
          <dgm:bulletEnabled val="1"/>
        </dgm:presLayoutVars>
      </dgm:prSet>
      <dgm:spPr/>
    </dgm:pt>
  </dgm:ptLst>
  <dgm:cxnLst>
    <dgm:cxn modelId="{ADE02F0A-7BE1-4095-B30A-1528287F7D68}" type="presOf" srcId="{B2E21893-F353-448C-A740-42B8CA62841C}" destId="{A4D53D4E-1938-4462-9876-F7F5DA9DEDB6}" srcOrd="0" destOrd="0" presId="urn:microsoft.com/office/officeart/2005/8/layout/bProcess4"/>
    <dgm:cxn modelId="{7B16360B-8945-4DB2-9899-356CFD923BD8}" type="presOf" srcId="{66DB7C68-8FB1-4CB9-9E0C-409C12E84368}" destId="{CEF2896F-AB22-45AB-A56B-B7FFFD17DAF8}" srcOrd="0" destOrd="0" presId="urn:microsoft.com/office/officeart/2005/8/layout/bProcess4"/>
    <dgm:cxn modelId="{540D400D-ACE9-40F8-BAF8-97DA3826C328}" type="presOf" srcId="{A17F6D2A-DA33-4A1C-AF65-D561BA77C2A2}" destId="{6F102176-695C-481D-942D-986C08FC7CBD}" srcOrd="0" destOrd="0" presId="urn:microsoft.com/office/officeart/2005/8/layout/bProcess4"/>
    <dgm:cxn modelId="{2EE3BF16-21F5-4DA7-A732-4CD0AD8F5E5F}" srcId="{1B8A85A6-892E-4F6A-8089-9ED788F1FBBC}" destId="{8765725E-CD17-43E6-9EB7-6A04371D76AD}" srcOrd="0" destOrd="0" parTransId="{43514C19-6FBE-410D-B6B6-B81F52A5DF01}" sibTransId="{DF0646C7-694B-4253-96D7-21981A516C7E}"/>
    <dgm:cxn modelId="{A1F37D1C-94D2-4104-B337-909B3A29673F}" srcId="{0CF96D81-BA26-4757-8CAC-1C52FA041F85}" destId="{E08B1C6B-C5F0-4CD5-B45B-A460796B1CED}" srcOrd="3" destOrd="0" parTransId="{A7BF8375-458B-406B-9EC3-7DD70388BE13}" sibTransId="{29182E24-1FC7-4E02-8884-A1121A87F485}"/>
    <dgm:cxn modelId="{B66B251D-6218-4369-8A52-E4AB5C399140}" srcId="{B2E21893-F353-448C-A740-42B8CA62841C}" destId="{C2296AB8-FFDC-48E6-B363-A02536056C10}" srcOrd="1" destOrd="0" parTransId="{4388CCC4-D0C6-49A0-B170-2761AC07CE47}" sibTransId="{A03E230D-3F7D-4576-9AEE-0D306F926445}"/>
    <dgm:cxn modelId="{FA5BB922-5FD5-4452-BAA7-AD2E0F632B19}" type="presOf" srcId="{42244F0B-2E7A-4DF5-892B-8E7679948F01}" destId="{4337234F-3C80-46E3-ADDA-DE894B94B2FE}" srcOrd="0" destOrd="2" presId="urn:microsoft.com/office/officeart/2005/8/layout/bProcess4"/>
    <dgm:cxn modelId="{CFDDDC25-EDA9-4D7D-9FBD-66A85A95E8F1}" type="presOf" srcId="{7FDD7535-98BB-46D6-9D2B-769420850788}" destId="{196E40B9-B39E-4572-AF2C-B6D60CA403D1}" srcOrd="0" destOrd="3" presId="urn:microsoft.com/office/officeart/2005/8/layout/bProcess4"/>
    <dgm:cxn modelId="{350CB928-248A-4DA6-B778-CE7C60963AFA}" srcId="{0CF96D81-BA26-4757-8CAC-1C52FA041F85}" destId="{3A45AF8E-DC2C-4589-9729-A4ECBDAF7497}" srcOrd="2" destOrd="0" parTransId="{34684CF0-E25A-4C23-9705-A93C5535948E}" sibTransId="{149C8A44-7B66-40EC-B7FA-CE2DF7E7924A}"/>
    <dgm:cxn modelId="{ACE4CD28-8CC2-488D-8DFF-9107FFCBB066}" srcId="{66DB7C68-8FB1-4CB9-9E0C-409C12E84368}" destId="{A41FBBCC-21CE-460B-BE1D-8D3908FB20E0}" srcOrd="6" destOrd="0" parTransId="{DD539C80-ABED-4ED3-AC16-9ED6BDA32A7A}" sibTransId="{49AEA155-997B-4EF5-AC20-D2FEEA681511}"/>
    <dgm:cxn modelId="{ADEA082D-4DD6-4FC8-BB50-482033AEF7E8}" type="presOf" srcId="{17572EFD-F626-445A-AD22-5CF09079062E}" destId="{44F22F14-4A8D-47FB-8699-4CFF0621F864}" srcOrd="0" destOrd="0" presId="urn:microsoft.com/office/officeart/2005/8/layout/bProcess4"/>
    <dgm:cxn modelId="{AE3E8E2D-3FCC-42C2-9623-EAD4F9E10E8A}" srcId="{66DB7C68-8FB1-4CB9-9E0C-409C12E84368}" destId="{3F4AAD7D-2F98-474C-8553-3842158338D3}" srcOrd="9" destOrd="0" parTransId="{9B22AF5E-9CAF-4B9E-A285-9AC44CC9A24A}" sibTransId="{CBD92B62-0CC1-4C65-9BB4-15B25E2A6B96}"/>
    <dgm:cxn modelId="{4A9FEF2E-2B20-421A-8EBA-91F2CDE6188B}" srcId="{A41FBBCC-21CE-460B-BE1D-8D3908FB20E0}" destId="{E24C8DA8-67E7-4C29-BA3C-F97EC8C46A65}" srcOrd="0" destOrd="0" parTransId="{22DB8784-D9CA-4F54-961E-87C0C94E9A1E}" sibTransId="{BF7C4EBE-699B-49BA-BC9C-921221B853EC}"/>
    <dgm:cxn modelId="{0B290B2F-4D2E-4F5F-8231-8CCA9C3B22ED}" type="presOf" srcId="{4F9C48A5-777D-4F4F-BEDB-2E31291631DE}" destId="{11A962E1-B3AD-45B1-B502-879BD7C889D6}" srcOrd="0" destOrd="0" presId="urn:microsoft.com/office/officeart/2005/8/layout/bProcess4"/>
    <dgm:cxn modelId="{6F6CBE31-E945-4109-8416-1DCB28625699}" srcId="{C0B23BDA-AABB-4849-8F95-4AC10B9DE377}" destId="{2F870AD5-3244-4012-9204-87D9305616C8}" srcOrd="1" destOrd="0" parTransId="{EBC073FE-D651-4D68-9668-B21389BE089D}" sibTransId="{D56793F1-CEE5-45ED-948C-760B643702C8}"/>
    <dgm:cxn modelId="{A05ABD36-3CB9-4BE7-8C5D-958FFB5B9B01}" type="presOf" srcId="{0CF96D81-BA26-4757-8CAC-1C52FA041F85}" destId="{196E40B9-B39E-4572-AF2C-B6D60CA403D1}" srcOrd="0" destOrd="1" presId="urn:microsoft.com/office/officeart/2005/8/layout/bProcess4"/>
    <dgm:cxn modelId="{3666563C-12D1-4B6B-969B-4B5B26468606}" srcId="{20FD5C2A-77DB-48E6-923D-B1EEE7C78E5B}" destId="{8C28EAD0-4782-47DA-B9B8-6E9D853599B0}" srcOrd="0" destOrd="0" parTransId="{31566F9C-46AE-407F-984A-D4B3B7921A18}" sibTransId="{AF8C594F-76DE-4401-9709-F6D1C13EACBB}"/>
    <dgm:cxn modelId="{A78C7A3D-5089-4964-927B-4C7B0B21C94A}" srcId="{A17F6D2A-DA33-4A1C-AF65-D561BA77C2A2}" destId="{BC48A414-19B7-48C9-A9E9-F062E8E186D7}" srcOrd="0" destOrd="0" parTransId="{238F7FAB-620C-49F8-90C3-9760A1D4D1D4}" sibTransId="{D1B66CAD-8CBC-4479-A438-318948367EC9}"/>
    <dgm:cxn modelId="{8DA0F03F-4DEF-4A97-9526-0877C4F32628}" type="presOf" srcId="{8C28EAD0-4782-47DA-B9B8-6E9D853599B0}" destId="{30646FBB-A4B2-4BA9-AD65-0239668D66D6}" srcOrd="0" destOrd="2" presId="urn:microsoft.com/office/officeart/2005/8/layout/bProcess4"/>
    <dgm:cxn modelId="{2CC2E560-8DDD-4597-BFF9-0988230329DC}" type="presOf" srcId="{8D195BCC-E49D-44E8-AA6A-8A1071F57D55}" destId="{9D16C1D4-71AB-4EBC-8638-E784139548FE}" srcOrd="0" destOrd="0" presId="urn:microsoft.com/office/officeart/2005/8/layout/bProcess4"/>
    <dgm:cxn modelId="{C9A12644-DBAC-48CB-A4C7-41907C995393}" type="presOf" srcId="{1B8A85A6-892E-4F6A-8089-9ED788F1FBBC}" destId="{0282D9FB-4BE6-423F-B8F9-7FA83A96B910}" srcOrd="0" destOrd="0" presId="urn:microsoft.com/office/officeart/2005/8/layout/bProcess4"/>
    <dgm:cxn modelId="{FABF1347-807F-4DA7-86B8-0756B7D93DFC}" type="presOf" srcId="{C0B23BDA-AABB-4849-8F95-4AC10B9DE377}" destId="{C952C2F6-3D80-4E8C-BB3A-859410E44498}" srcOrd="0" destOrd="0" presId="urn:microsoft.com/office/officeart/2005/8/layout/bProcess4"/>
    <dgm:cxn modelId="{8D360848-0FB5-4D63-B8A5-E83056BD0A1B}" srcId="{66DB7C68-8FB1-4CB9-9E0C-409C12E84368}" destId="{1B8A85A6-892E-4F6A-8089-9ED788F1FBBC}" srcOrd="8" destOrd="0" parTransId="{EC899965-49B2-4A9B-AF75-D8AF274739F9}" sibTransId="{17572EFD-F626-445A-AD22-5CF09079062E}"/>
    <dgm:cxn modelId="{17878D68-ADFC-49BA-BE68-9768ED9D58C0}" type="presOf" srcId="{2EF65511-9AC1-4E1B-AD7D-9C27CB9CF169}" destId="{F74E5870-2B49-402F-AF75-BDBE480B1B36}" srcOrd="0" destOrd="0" presId="urn:microsoft.com/office/officeart/2005/8/layout/bProcess4"/>
    <dgm:cxn modelId="{8ED50149-78B1-45F8-A2D4-7A0B6DE54F72}" type="presOf" srcId="{A41FBBCC-21CE-460B-BE1D-8D3908FB20E0}" destId="{6C1C0BD5-9976-4EA0-9DDE-7BDEC26B4D0F}" srcOrd="0" destOrd="0" presId="urn:microsoft.com/office/officeart/2005/8/layout/bProcess4"/>
    <dgm:cxn modelId="{FC12824C-2077-484A-8374-99DB4D06B475}" type="presOf" srcId="{BC48A414-19B7-48C9-A9E9-F062E8E186D7}" destId="{6F102176-695C-481D-942D-986C08FC7CBD}" srcOrd="0" destOrd="1" presId="urn:microsoft.com/office/officeart/2005/8/layout/bProcess4"/>
    <dgm:cxn modelId="{26A0864F-8297-47FB-AD92-0218E6D2F73B}" type="presOf" srcId="{A5F9EC7C-132A-4FC7-94EA-FF85966D0CE9}" destId="{C952C2F6-3D80-4E8C-BB3A-859410E44498}" srcOrd="0" destOrd="1" presId="urn:microsoft.com/office/officeart/2005/8/layout/bProcess4"/>
    <dgm:cxn modelId="{2F70F670-564C-44F0-95E8-E6E3ADEFC768}" type="presOf" srcId="{EBC507C9-6600-492D-998B-737DF326E5BB}" destId="{196E40B9-B39E-4572-AF2C-B6D60CA403D1}" srcOrd="0" destOrd="0" presId="urn:microsoft.com/office/officeart/2005/8/layout/bProcess4"/>
    <dgm:cxn modelId="{5D6ECB71-78EE-45ED-94E8-156F5CE79EC2}" type="presOf" srcId="{96F334C7-282E-416F-9E14-EF02D6CB65D3}" destId="{F9CAB2A7-3E7D-4D08-ADFF-3586D9FD4CC1}" srcOrd="0" destOrd="0" presId="urn:microsoft.com/office/officeart/2005/8/layout/bProcess4"/>
    <dgm:cxn modelId="{0C09D153-8FB1-402B-9C0C-7FC5E9983DB0}" type="presOf" srcId="{FFB13830-5EF8-4A18-87B9-67213F587CB5}" destId="{11A962E1-B3AD-45B1-B502-879BD7C889D6}" srcOrd="0" destOrd="1" presId="urn:microsoft.com/office/officeart/2005/8/layout/bProcess4"/>
    <dgm:cxn modelId="{0FF07957-8751-4065-94F6-113579D582D1}" type="presOf" srcId="{E08B1C6B-C5F0-4CD5-B45B-A460796B1CED}" destId="{196E40B9-B39E-4572-AF2C-B6D60CA403D1}" srcOrd="0" destOrd="5" presId="urn:microsoft.com/office/officeart/2005/8/layout/bProcess4"/>
    <dgm:cxn modelId="{F620AC59-D8D2-4C0F-8376-9FAA8C500B72}" srcId="{97BA7056-1814-46C1-8276-D8DCDA9713E2}" destId="{42244F0B-2E7A-4DF5-892B-8E7679948F01}" srcOrd="0" destOrd="0" parTransId="{A8B3CD8D-3F75-4418-B5DC-7285907F5DCE}" sibTransId="{E1587DB6-2EE2-4F0A-B638-AAE85942925B}"/>
    <dgm:cxn modelId="{FA73167D-47F1-4C32-9C40-F7E1EE1EFA4A}" srcId="{0CF96D81-BA26-4757-8CAC-1C52FA041F85}" destId="{2C4667D1-37CD-4C53-80CE-36F2549D5CCD}" srcOrd="0" destOrd="0" parTransId="{E225638E-8D95-45EE-874A-04BFD8526127}" sibTransId="{99177175-2F21-401C-9701-5E76FA610EE6}"/>
    <dgm:cxn modelId="{99763D83-02B4-48FC-A612-7C57F1692A8B}" type="presOf" srcId="{97BA7056-1814-46C1-8276-D8DCDA9713E2}" destId="{4337234F-3C80-46E3-ADDA-DE894B94B2FE}" srcOrd="0" destOrd="1" presId="urn:microsoft.com/office/officeart/2005/8/layout/bProcess4"/>
    <dgm:cxn modelId="{D8B16B83-FA36-4C5A-A8A5-176E78E78271}" srcId="{66DB7C68-8FB1-4CB9-9E0C-409C12E84368}" destId="{EBC507C9-6600-492D-998B-737DF326E5BB}" srcOrd="1" destOrd="0" parTransId="{58778434-7C0B-47ED-8DDC-CF9C61939414}" sibTransId="{CFA83DDA-2DE2-4405-AF2F-4C8BFAD6AB9E}"/>
    <dgm:cxn modelId="{B3518086-A323-4479-BA04-F30188063F83}" type="presOf" srcId="{E24C8DA8-67E7-4C29-BA3C-F97EC8C46A65}" destId="{6C1C0BD5-9976-4EA0-9DDE-7BDEC26B4D0F}" srcOrd="0" destOrd="1" presId="urn:microsoft.com/office/officeart/2005/8/layout/bProcess4"/>
    <dgm:cxn modelId="{8504D187-60B8-436D-AA74-D74487E894E5}" type="presOf" srcId="{2F870AD5-3244-4012-9204-87D9305616C8}" destId="{C952C2F6-3D80-4E8C-BB3A-859410E44498}" srcOrd="0" destOrd="2" presId="urn:microsoft.com/office/officeart/2005/8/layout/bProcess4"/>
    <dgm:cxn modelId="{C6EBCD8C-E0C8-482B-AD03-A52A876E907E}" srcId="{E24C8DA8-67E7-4C29-BA3C-F97EC8C46A65}" destId="{E6E27305-CF57-4E84-9614-950F2B7B46A8}" srcOrd="0" destOrd="0" parTransId="{A213BCF2-1BC3-4EA2-81F5-65896FD27B19}" sibTransId="{88C9F930-F932-441F-9023-2F2E6E4878E3}"/>
    <dgm:cxn modelId="{AB91A493-AAE9-4680-A1C4-A4DE41D9BD76}" type="presOf" srcId="{3F4AAD7D-2F98-474C-8553-3842158338D3}" destId="{4337234F-3C80-46E3-ADDA-DE894B94B2FE}" srcOrd="0" destOrd="0" presId="urn:microsoft.com/office/officeart/2005/8/layout/bProcess4"/>
    <dgm:cxn modelId="{00645696-E2DA-454B-8357-8F00F86FCBC4}" type="presOf" srcId="{46F5BB75-134C-4BA2-973E-7F0D6A796EA7}" destId="{54305BD8-C62D-4F93-B87A-D34588D16D2F}" srcOrd="0" destOrd="0" presId="urn:microsoft.com/office/officeart/2005/8/layout/bProcess4"/>
    <dgm:cxn modelId="{CD5A9E97-7327-41B3-B390-AF20B0B8F678}" type="presOf" srcId="{3A45AF8E-DC2C-4589-9729-A4ECBDAF7497}" destId="{196E40B9-B39E-4572-AF2C-B6D60CA403D1}" srcOrd="0" destOrd="4" presId="urn:microsoft.com/office/officeart/2005/8/layout/bProcess4"/>
    <dgm:cxn modelId="{18B82E9B-9B77-4546-95D3-CFCA2ED0EBAC}" type="presOf" srcId="{E6E27305-CF57-4E84-9614-950F2B7B46A8}" destId="{6C1C0BD5-9976-4EA0-9DDE-7BDEC26B4D0F}" srcOrd="0" destOrd="2" presId="urn:microsoft.com/office/officeart/2005/8/layout/bProcess4"/>
    <dgm:cxn modelId="{50F702A0-575D-4A4B-8EAF-9BD5DD3FFC5C}" srcId="{66DB7C68-8FB1-4CB9-9E0C-409C12E84368}" destId="{8C7B86D3-ED88-4182-878F-D9298C4C241C}" srcOrd="5" destOrd="0" parTransId="{073B3460-D27B-472D-B413-CC4C9B86C9C2}" sibTransId="{4A507376-ADB1-4FB8-ACE0-1C5EF00C0AF2}"/>
    <dgm:cxn modelId="{D3805AA2-4736-4136-A222-C1A77B93EA6E}" srcId="{0CF96D81-BA26-4757-8CAC-1C52FA041F85}" destId="{7FDD7535-98BB-46D6-9D2B-769420850788}" srcOrd="1" destOrd="0" parTransId="{23FB892F-81DF-48BC-94B6-F2FD9546179B}" sibTransId="{7C4C37FF-28DA-4C65-98E9-D3600EDEA99A}"/>
    <dgm:cxn modelId="{C5DB51A4-1400-474C-9A17-412A9BE2C454}" srcId="{66DB7C68-8FB1-4CB9-9E0C-409C12E84368}" destId="{C0B23BDA-AABB-4849-8F95-4AC10B9DE377}" srcOrd="2" destOrd="0" parTransId="{27B3706D-98A4-4CDC-B2A2-51663579DCF0}" sibTransId="{8D195BCC-E49D-44E8-AA6A-8A1071F57D55}"/>
    <dgm:cxn modelId="{79DB53A7-4A06-4535-BBFA-F66B1001A420}" srcId="{66DB7C68-8FB1-4CB9-9E0C-409C12E84368}" destId="{A17F6D2A-DA33-4A1C-AF65-D561BA77C2A2}" srcOrd="3" destOrd="0" parTransId="{4C9C14EB-20FC-4112-ADD8-7A223F41F28D}" sibTransId="{2EF65511-9AC1-4E1B-AD7D-9C27CB9CF169}"/>
    <dgm:cxn modelId="{DE0A93A9-6550-4436-A5BF-A60806C2D4A3}" srcId="{8C7B86D3-ED88-4182-878F-D9298C4C241C}" destId="{20FD5C2A-77DB-48E6-923D-B1EEE7C78E5B}" srcOrd="0" destOrd="0" parTransId="{AB709BBD-52D1-4495-B26F-205FE4D6E5A4}" sibTransId="{CC1315FD-4026-408D-818B-1CB64597B041}"/>
    <dgm:cxn modelId="{203261AD-DAE7-483A-98D4-783B103A1BAE}" type="presOf" srcId="{903318A2-024A-4DEC-BC06-72E63AA56E14}" destId="{6925C742-57AF-40D3-A657-BBA3B26CFF09}" srcOrd="0" destOrd="1" presId="urn:microsoft.com/office/officeart/2005/8/layout/bProcess4"/>
    <dgm:cxn modelId="{4FB089BA-2D58-4A3A-B81C-8FBB7ABF283F}" type="presOf" srcId="{CFA83DDA-2DE2-4405-AF2F-4C8BFAD6AB9E}" destId="{2B2E1478-7FE6-4ADE-AC2B-CDA38D8165E9}" srcOrd="0" destOrd="0" presId="urn:microsoft.com/office/officeart/2005/8/layout/bProcess4"/>
    <dgm:cxn modelId="{3B5B6ABC-8680-46BD-B952-36C19C1B12A8}" type="presOf" srcId="{8765725E-CD17-43E6-9EB7-6A04371D76AD}" destId="{0282D9FB-4BE6-423F-B8F9-7FA83A96B910}" srcOrd="0" destOrd="1" presId="urn:microsoft.com/office/officeart/2005/8/layout/bProcess4"/>
    <dgm:cxn modelId="{574175BD-03C5-4F1A-B86B-91F0295C0920}" type="presOf" srcId="{4420FBEC-4624-4AAB-9642-463A147438BA}" destId="{5F01E59B-AFB7-4C04-83FC-B235898B5647}" srcOrd="0" destOrd="0" presId="urn:microsoft.com/office/officeart/2005/8/layout/bProcess4"/>
    <dgm:cxn modelId="{BC1CE3BE-14A9-4971-9C67-B18BE07C44DB}" srcId="{B2E21893-F353-448C-A740-42B8CA62841C}" destId="{2386C989-44AD-41DE-B2FD-8AB15CCC6CDE}" srcOrd="0" destOrd="0" parTransId="{02EC4E2C-0092-4D35-89CF-80E98AB1D586}" sibTransId="{3C1A6EB1-F4F3-4690-86B7-4F5E09FFA89B}"/>
    <dgm:cxn modelId="{2A6270C3-5B7F-49A7-958D-1D1C36BC0527}" srcId="{1B8A85A6-892E-4F6A-8089-9ED788F1FBBC}" destId="{BBB57B88-3872-4791-90A2-9605460B5D20}" srcOrd="1" destOrd="0" parTransId="{1FBB03D5-747E-4E6A-A74C-F7D6030F450B}" sibTransId="{BCA42E13-0791-484E-8EE5-E82CDAD5789F}"/>
    <dgm:cxn modelId="{61E400CB-418C-4095-B4AC-DCC0C8B1CE1C}" srcId="{66DB7C68-8FB1-4CB9-9E0C-409C12E84368}" destId="{4F9C48A5-777D-4F4F-BEDB-2E31291631DE}" srcOrd="0" destOrd="0" parTransId="{7BEE4A93-A704-4F88-B676-4C86B5414E18}" sibTransId="{96F334C7-282E-416F-9E14-EF02D6CB65D3}"/>
    <dgm:cxn modelId="{690BE3CB-A4A2-45B2-B07D-72AC8172B01D}" type="presOf" srcId="{2386C989-44AD-41DE-B2FD-8AB15CCC6CDE}" destId="{A4D53D4E-1938-4462-9876-F7F5DA9DEDB6}" srcOrd="0" destOrd="1" presId="urn:microsoft.com/office/officeart/2005/8/layout/bProcess4"/>
    <dgm:cxn modelId="{1FA924CD-1E26-4EF6-8F93-90CF703BA490}" type="presOf" srcId="{D7103943-2187-4478-8CC8-6A2818492C01}" destId="{6F102176-695C-481D-942D-986C08FC7CBD}" srcOrd="0" destOrd="2" presId="urn:microsoft.com/office/officeart/2005/8/layout/bProcess4"/>
    <dgm:cxn modelId="{B66B89CE-6123-420D-AFEB-009A86C1F984}" srcId="{EBC507C9-6600-492D-998B-737DF326E5BB}" destId="{0CF96D81-BA26-4757-8CAC-1C52FA041F85}" srcOrd="0" destOrd="0" parTransId="{445ECE71-4555-42C9-84BA-148BA049FE40}" sibTransId="{AC252D69-3AE0-41C4-B932-12D8027C7F3A}"/>
    <dgm:cxn modelId="{C36961E0-207F-405E-AFC8-87996A426597}" srcId="{66DB7C68-8FB1-4CB9-9E0C-409C12E84368}" destId="{B2E21893-F353-448C-A740-42B8CA62841C}" srcOrd="7" destOrd="0" parTransId="{44B2F219-CB1D-4038-9656-A034B39C8621}" sibTransId="{46F5BB75-134C-4BA2-973E-7F0D6A796EA7}"/>
    <dgm:cxn modelId="{583261E2-AB9A-49B7-805E-E54481FDB058}" type="presOf" srcId="{55817ABB-2B19-4517-9AB4-50478EC93B2B}" destId="{6925C742-57AF-40D3-A657-BBA3B26CFF09}" srcOrd="0" destOrd="0" presId="urn:microsoft.com/office/officeart/2005/8/layout/bProcess4"/>
    <dgm:cxn modelId="{638EA3E3-A769-4E7C-816A-5622FA89B29C}" type="presOf" srcId="{8C7B86D3-ED88-4182-878F-D9298C4C241C}" destId="{30646FBB-A4B2-4BA9-AD65-0239668D66D6}" srcOrd="0" destOrd="0" presId="urn:microsoft.com/office/officeart/2005/8/layout/bProcess4"/>
    <dgm:cxn modelId="{7E7B8BE6-E425-4519-B14A-8860248D2B9F}" type="presOf" srcId="{BBB57B88-3872-4791-90A2-9605460B5D20}" destId="{0282D9FB-4BE6-423F-B8F9-7FA83A96B910}" srcOrd="0" destOrd="2" presId="urn:microsoft.com/office/officeart/2005/8/layout/bProcess4"/>
    <dgm:cxn modelId="{6727EEE8-0D96-4A4F-B272-7E6FA04ED531}" srcId="{C0B23BDA-AABB-4849-8F95-4AC10B9DE377}" destId="{A5F9EC7C-132A-4FC7-94EA-FF85966D0CE9}" srcOrd="0" destOrd="0" parTransId="{7257021D-5EBB-43FD-AE2F-9A8284C3F9B7}" sibTransId="{A4790AEE-F1B9-4493-A5D4-6B3EFBD601D5}"/>
    <dgm:cxn modelId="{F5A524EA-6286-4CAD-9FC4-DF23BEB6B92C}" srcId="{A17F6D2A-DA33-4A1C-AF65-D561BA77C2A2}" destId="{D7103943-2187-4478-8CC8-6A2818492C01}" srcOrd="1" destOrd="0" parTransId="{4B8FD5E9-99FD-42CF-A533-F2C694E924CE}" sibTransId="{6CE7ACA8-784E-4ACF-AF6A-C452DAE14061}"/>
    <dgm:cxn modelId="{DA496FF0-E53A-468E-B008-FD120CFCFE94}" srcId="{55817ABB-2B19-4517-9AB4-50478EC93B2B}" destId="{903318A2-024A-4DEC-BC06-72E63AA56E14}" srcOrd="0" destOrd="0" parTransId="{C09286B0-1904-4EC2-9CAC-8823992E3F18}" sibTransId="{4482A784-9EE5-483D-9F36-40A4A48B6D64}"/>
    <dgm:cxn modelId="{B03A1DF2-1AF7-4A0B-8B04-28A499F9C96F}" type="presOf" srcId="{2C4667D1-37CD-4C53-80CE-36F2549D5CCD}" destId="{196E40B9-B39E-4572-AF2C-B6D60CA403D1}" srcOrd="0" destOrd="2" presId="urn:microsoft.com/office/officeart/2005/8/layout/bProcess4"/>
    <dgm:cxn modelId="{17BA74F4-5742-4829-9FB0-E8B576EBD950}" type="presOf" srcId="{20FD5C2A-77DB-48E6-923D-B1EEE7C78E5B}" destId="{30646FBB-A4B2-4BA9-AD65-0239668D66D6}" srcOrd="0" destOrd="1" presId="urn:microsoft.com/office/officeart/2005/8/layout/bProcess4"/>
    <dgm:cxn modelId="{911766F7-2634-409B-8554-01A63FBC72A3}" srcId="{66DB7C68-8FB1-4CB9-9E0C-409C12E84368}" destId="{55817ABB-2B19-4517-9AB4-50478EC93B2B}" srcOrd="4" destOrd="0" parTransId="{31AC23D7-8267-4B89-8734-0DD4FDD61FE1}" sibTransId="{4420FBEC-4624-4AAB-9642-463A147438BA}"/>
    <dgm:cxn modelId="{849855F8-4596-4FBB-AF16-EC4DB8B7E035}" type="presOf" srcId="{49AEA155-997B-4EF5-AC20-D2FEEA681511}" destId="{37B3C4EA-1973-4AED-8D50-009271739C6A}" srcOrd="0" destOrd="0" presId="urn:microsoft.com/office/officeart/2005/8/layout/bProcess4"/>
    <dgm:cxn modelId="{C061CCF9-7933-4F21-80AB-7AD07AE18C6A}" srcId="{4F9C48A5-777D-4F4F-BEDB-2E31291631DE}" destId="{FFB13830-5EF8-4A18-87B9-67213F587CB5}" srcOrd="0" destOrd="0" parTransId="{343CD698-BA3D-4C0D-AD41-D8D754715E2B}" sibTransId="{D650BB8C-449B-4BA7-A6E2-7F0A90ECE2C4}"/>
    <dgm:cxn modelId="{BF5F41FB-8C36-4475-B0E2-8E37BEA98288}" type="presOf" srcId="{C2296AB8-FFDC-48E6-B363-A02536056C10}" destId="{A4D53D4E-1938-4462-9876-F7F5DA9DEDB6}" srcOrd="0" destOrd="2" presId="urn:microsoft.com/office/officeart/2005/8/layout/bProcess4"/>
    <dgm:cxn modelId="{9EFB87FE-6F2B-4323-9983-BB1A695305F8}" srcId="{3F4AAD7D-2F98-474C-8553-3842158338D3}" destId="{97BA7056-1814-46C1-8276-D8DCDA9713E2}" srcOrd="0" destOrd="0" parTransId="{FEE4F614-4855-4FB6-BACF-C0F3EA8B0E4E}" sibTransId="{7F75254D-403C-44A3-AB5B-1051D3CACF5C}"/>
    <dgm:cxn modelId="{0FB134FF-138B-4079-8D5A-CD1CED7DEB6B}" type="presOf" srcId="{4A507376-ADB1-4FB8-ACE0-1C5EF00C0AF2}" destId="{6DA8AE32-0CC0-4870-BB2B-D7725D403A78}" srcOrd="0" destOrd="0" presId="urn:microsoft.com/office/officeart/2005/8/layout/bProcess4"/>
    <dgm:cxn modelId="{5435F526-CFC2-4FD5-AC7E-C5483FE3F511}" type="presParOf" srcId="{CEF2896F-AB22-45AB-A56B-B7FFFD17DAF8}" destId="{C08FB88E-BF3C-48BC-A548-C50D5E8961C8}" srcOrd="0" destOrd="0" presId="urn:microsoft.com/office/officeart/2005/8/layout/bProcess4"/>
    <dgm:cxn modelId="{259A5D7C-FDD9-4E66-9E17-E3F2B3BEC599}" type="presParOf" srcId="{C08FB88E-BF3C-48BC-A548-C50D5E8961C8}" destId="{A3682773-5FC1-4B7F-919F-B6B6F4DD3F7C}" srcOrd="0" destOrd="0" presId="urn:microsoft.com/office/officeart/2005/8/layout/bProcess4"/>
    <dgm:cxn modelId="{6FF68A46-8E03-40BA-B7DC-4F4D63E8DF20}" type="presParOf" srcId="{C08FB88E-BF3C-48BC-A548-C50D5E8961C8}" destId="{11A962E1-B3AD-45B1-B502-879BD7C889D6}" srcOrd="1" destOrd="0" presId="urn:microsoft.com/office/officeart/2005/8/layout/bProcess4"/>
    <dgm:cxn modelId="{FA92CCAA-E96A-497C-A4FE-2E6DFFA9D95D}" type="presParOf" srcId="{CEF2896F-AB22-45AB-A56B-B7FFFD17DAF8}" destId="{F9CAB2A7-3E7D-4D08-ADFF-3586D9FD4CC1}" srcOrd="1" destOrd="0" presId="urn:microsoft.com/office/officeart/2005/8/layout/bProcess4"/>
    <dgm:cxn modelId="{D3CEA5A5-E2B9-4E63-B213-E4D2F445DC09}" type="presParOf" srcId="{CEF2896F-AB22-45AB-A56B-B7FFFD17DAF8}" destId="{9AEB4266-2FEB-4052-A615-58FC241CAD2E}" srcOrd="2" destOrd="0" presId="urn:microsoft.com/office/officeart/2005/8/layout/bProcess4"/>
    <dgm:cxn modelId="{0A17E20C-3863-44BA-A368-E7B6B3BBE320}" type="presParOf" srcId="{9AEB4266-2FEB-4052-A615-58FC241CAD2E}" destId="{F23A7089-963B-4B76-AB81-2CAA5F51CCD6}" srcOrd="0" destOrd="0" presId="urn:microsoft.com/office/officeart/2005/8/layout/bProcess4"/>
    <dgm:cxn modelId="{43DC9FAA-6555-46C6-9E03-6B8DB0CB0F31}" type="presParOf" srcId="{9AEB4266-2FEB-4052-A615-58FC241CAD2E}" destId="{196E40B9-B39E-4572-AF2C-B6D60CA403D1}" srcOrd="1" destOrd="0" presId="urn:microsoft.com/office/officeart/2005/8/layout/bProcess4"/>
    <dgm:cxn modelId="{A623FC68-6DF6-4245-9AD4-BC47365E209A}" type="presParOf" srcId="{CEF2896F-AB22-45AB-A56B-B7FFFD17DAF8}" destId="{2B2E1478-7FE6-4ADE-AC2B-CDA38D8165E9}" srcOrd="3" destOrd="0" presId="urn:microsoft.com/office/officeart/2005/8/layout/bProcess4"/>
    <dgm:cxn modelId="{89CEB7BA-5CE9-4A06-8AF3-7E770FFEC803}" type="presParOf" srcId="{CEF2896F-AB22-45AB-A56B-B7FFFD17DAF8}" destId="{2BDBA090-12C2-4040-9770-147B7F3788F2}" srcOrd="4" destOrd="0" presId="urn:microsoft.com/office/officeart/2005/8/layout/bProcess4"/>
    <dgm:cxn modelId="{CDD47072-96B6-4A71-A2F9-5B68AFB5ADF7}" type="presParOf" srcId="{2BDBA090-12C2-4040-9770-147B7F3788F2}" destId="{FA30AE08-803E-45A4-9D56-845F59B5AF0D}" srcOrd="0" destOrd="0" presId="urn:microsoft.com/office/officeart/2005/8/layout/bProcess4"/>
    <dgm:cxn modelId="{BA095120-8238-401C-A2B8-DE3CA427C1F6}" type="presParOf" srcId="{2BDBA090-12C2-4040-9770-147B7F3788F2}" destId="{C952C2F6-3D80-4E8C-BB3A-859410E44498}" srcOrd="1" destOrd="0" presId="urn:microsoft.com/office/officeart/2005/8/layout/bProcess4"/>
    <dgm:cxn modelId="{FC5FE5CB-85B6-4BB1-A9E4-F4FCE70BB0E0}" type="presParOf" srcId="{CEF2896F-AB22-45AB-A56B-B7FFFD17DAF8}" destId="{9D16C1D4-71AB-4EBC-8638-E784139548FE}" srcOrd="5" destOrd="0" presId="urn:microsoft.com/office/officeart/2005/8/layout/bProcess4"/>
    <dgm:cxn modelId="{4E3BF151-57DA-4945-9E96-E073381D992D}" type="presParOf" srcId="{CEF2896F-AB22-45AB-A56B-B7FFFD17DAF8}" destId="{F0F4F04F-EC02-4294-AB69-2B9042B59AE7}" srcOrd="6" destOrd="0" presId="urn:microsoft.com/office/officeart/2005/8/layout/bProcess4"/>
    <dgm:cxn modelId="{9765D760-73BE-4178-915A-E78B70CA767F}" type="presParOf" srcId="{F0F4F04F-EC02-4294-AB69-2B9042B59AE7}" destId="{9485B771-FFE5-4D20-98DF-83CA36C30081}" srcOrd="0" destOrd="0" presId="urn:microsoft.com/office/officeart/2005/8/layout/bProcess4"/>
    <dgm:cxn modelId="{17A0ED1A-9EE3-4C8C-83E3-85967B53283A}" type="presParOf" srcId="{F0F4F04F-EC02-4294-AB69-2B9042B59AE7}" destId="{6F102176-695C-481D-942D-986C08FC7CBD}" srcOrd="1" destOrd="0" presId="urn:microsoft.com/office/officeart/2005/8/layout/bProcess4"/>
    <dgm:cxn modelId="{AFE11885-70C5-4AEF-AF9A-E5F1F1DBB77F}" type="presParOf" srcId="{CEF2896F-AB22-45AB-A56B-B7FFFD17DAF8}" destId="{F74E5870-2B49-402F-AF75-BDBE480B1B36}" srcOrd="7" destOrd="0" presId="urn:microsoft.com/office/officeart/2005/8/layout/bProcess4"/>
    <dgm:cxn modelId="{6674A669-8F17-4846-AC37-DE1650FFF416}" type="presParOf" srcId="{CEF2896F-AB22-45AB-A56B-B7FFFD17DAF8}" destId="{1C30C127-902C-41BF-93C4-D9F252513468}" srcOrd="8" destOrd="0" presId="urn:microsoft.com/office/officeart/2005/8/layout/bProcess4"/>
    <dgm:cxn modelId="{2E72AEA0-C7C8-4251-ADD0-82B0AA21C971}" type="presParOf" srcId="{1C30C127-902C-41BF-93C4-D9F252513468}" destId="{B4B901B5-D63C-4ADF-8C17-E4D03B3BC3B1}" srcOrd="0" destOrd="0" presId="urn:microsoft.com/office/officeart/2005/8/layout/bProcess4"/>
    <dgm:cxn modelId="{D9199495-4A63-4149-A9FC-FA522EAF797B}" type="presParOf" srcId="{1C30C127-902C-41BF-93C4-D9F252513468}" destId="{6925C742-57AF-40D3-A657-BBA3B26CFF09}" srcOrd="1" destOrd="0" presId="urn:microsoft.com/office/officeart/2005/8/layout/bProcess4"/>
    <dgm:cxn modelId="{FCF2574A-8F78-4C62-BB8D-537670ED529C}" type="presParOf" srcId="{CEF2896F-AB22-45AB-A56B-B7FFFD17DAF8}" destId="{5F01E59B-AFB7-4C04-83FC-B235898B5647}" srcOrd="9" destOrd="0" presId="urn:microsoft.com/office/officeart/2005/8/layout/bProcess4"/>
    <dgm:cxn modelId="{7189B62B-35C9-405F-8075-AFF816164EB7}" type="presParOf" srcId="{CEF2896F-AB22-45AB-A56B-B7FFFD17DAF8}" destId="{BC2FD90D-DD16-4333-8E20-FC052D33B81E}" srcOrd="10" destOrd="0" presId="urn:microsoft.com/office/officeart/2005/8/layout/bProcess4"/>
    <dgm:cxn modelId="{BDF23644-6073-47EF-9108-3B5B3FE05565}" type="presParOf" srcId="{BC2FD90D-DD16-4333-8E20-FC052D33B81E}" destId="{67AA35D8-42D0-4268-A5D4-7A92C140B0CD}" srcOrd="0" destOrd="0" presId="urn:microsoft.com/office/officeart/2005/8/layout/bProcess4"/>
    <dgm:cxn modelId="{A21B8A64-EE08-4087-9513-D363D7C9CEDD}" type="presParOf" srcId="{BC2FD90D-DD16-4333-8E20-FC052D33B81E}" destId="{30646FBB-A4B2-4BA9-AD65-0239668D66D6}" srcOrd="1" destOrd="0" presId="urn:microsoft.com/office/officeart/2005/8/layout/bProcess4"/>
    <dgm:cxn modelId="{AB09AC3C-B8A6-4B91-AA26-0B9AF91CC043}" type="presParOf" srcId="{CEF2896F-AB22-45AB-A56B-B7FFFD17DAF8}" destId="{6DA8AE32-0CC0-4870-BB2B-D7725D403A78}" srcOrd="11" destOrd="0" presId="urn:microsoft.com/office/officeart/2005/8/layout/bProcess4"/>
    <dgm:cxn modelId="{B92D641B-374E-4737-90E2-C3210FD98051}" type="presParOf" srcId="{CEF2896F-AB22-45AB-A56B-B7FFFD17DAF8}" destId="{A3464AE3-C574-4350-A9CD-A6C1534026B3}" srcOrd="12" destOrd="0" presId="urn:microsoft.com/office/officeart/2005/8/layout/bProcess4"/>
    <dgm:cxn modelId="{9E40E968-345F-4210-BB19-D74BEAA9DEAD}" type="presParOf" srcId="{A3464AE3-C574-4350-A9CD-A6C1534026B3}" destId="{4FE88863-4327-4223-943C-E67FEAF63434}" srcOrd="0" destOrd="0" presId="urn:microsoft.com/office/officeart/2005/8/layout/bProcess4"/>
    <dgm:cxn modelId="{046A7F38-6925-4D9C-97EF-C85235E71AC6}" type="presParOf" srcId="{A3464AE3-C574-4350-A9CD-A6C1534026B3}" destId="{6C1C0BD5-9976-4EA0-9DDE-7BDEC26B4D0F}" srcOrd="1" destOrd="0" presId="urn:microsoft.com/office/officeart/2005/8/layout/bProcess4"/>
    <dgm:cxn modelId="{9C155B4C-2768-48E3-A22E-BC98FF7A1C03}" type="presParOf" srcId="{CEF2896F-AB22-45AB-A56B-B7FFFD17DAF8}" destId="{37B3C4EA-1973-4AED-8D50-009271739C6A}" srcOrd="13" destOrd="0" presId="urn:microsoft.com/office/officeart/2005/8/layout/bProcess4"/>
    <dgm:cxn modelId="{DEE804FA-72A7-44E4-9036-89FD4A602C63}" type="presParOf" srcId="{CEF2896F-AB22-45AB-A56B-B7FFFD17DAF8}" destId="{259095B1-1D40-4E1F-897A-1FCDD8FD69FE}" srcOrd="14" destOrd="0" presId="urn:microsoft.com/office/officeart/2005/8/layout/bProcess4"/>
    <dgm:cxn modelId="{E5DA6888-4B68-48F7-857D-2CC52AB89E0B}" type="presParOf" srcId="{259095B1-1D40-4E1F-897A-1FCDD8FD69FE}" destId="{7866FA29-9CE0-47AD-B811-C81DCC50E80E}" srcOrd="0" destOrd="0" presId="urn:microsoft.com/office/officeart/2005/8/layout/bProcess4"/>
    <dgm:cxn modelId="{D83DD15F-7546-48C9-8DCE-97F7625D1C25}" type="presParOf" srcId="{259095B1-1D40-4E1F-897A-1FCDD8FD69FE}" destId="{A4D53D4E-1938-4462-9876-F7F5DA9DEDB6}" srcOrd="1" destOrd="0" presId="urn:microsoft.com/office/officeart/2005/8/layout/bProcess4"/>
    <dgm:cxn modelId="{B04F5FEA-212E-4D91-AD3E-04B3CE6D56B7}" type="presParOf" srcId="{CEF2896F-AB22-45AB-A56B-B7FFFD17DAF8}" destId="{54305BD8-C62D-4F93-B87A-D34588D16D2F}" srcOrd="15" destOrd="0" presId="urn:microsoft.com/office/officeart/2005/8/layout/bProcess4"/>
    <dgm:cxn modelId="{E03D2D2A-2D96-49CE-8770-57402D82ED99}" type="presParOf" srcId="{CEF2896F-AB22-45AB-A56B-B7FFFD17DAF8}" destId="{9DC04C83-ADAB-4C6A-B48E-F993B4147671}" srcOrd="16" destOrd="0" presId="urn:microsoft.com/office/officeart/2005/8/layout/bProcess4"/>
    <dgm:cxn modelId="{7957F1C5-8DAE-4DC2-B243-7459F8924EF5}" type="presParOf" srcId="{9DC04C83-ADAB-4C6A-B48E-F993B4147671}" destId="{7FA6D049-8D18-4D57-93E6-F448C5017D0C}" srcOrd="0" destOrd="0" presId="urn:microsoft.com/office/officeart/2005/8/layout/bProcess4"/>
    <dgm:cxn modelId="{E471C06A-F389-4993-B272-AE840C4BDB3C}" type="presParOf" srcId="{9DC04C83-ADAB-4C6A-B48E-F993B4147671}" destId="{0282D9FB-4BE6-423F-B8F9-7FA83A96B910}" srcOrd="1" destOrd="0" presId="urn:microsoft.com/office/officeart/2005/8/layout/bProcess4"/>
    <dgm:cxn modelId="{7EA6A54A-7828-4E94-9BC0-E67C6685F647}" type="presParOf" srcId="{CEF2896F-AB22-45AB-A56B-B7FFFD17DAF8}" destId="{44F22F14-4A8D-47FB-8699-4CFF0621F864}" srcOrd="17" destOrd="0" presId="urn:microsoft.com/office/officeart/2005/8/layout/bProcess4"/>
    <dgm:cxn modelId="{FE4C72E7-7BDC-475A-B813-3F6F04AF197E}" type="presParOf" srcId="{CEF2896F-AB22-45AB-A56B-B7FFFD17DAF8}" destId="{882059E0-5041-4937-8D55-786094FB6913}" srcOrd="18" destOrd="0" presId="urn:microsoft.com/office/officeart/2005/8/layout/bProcess4"/>
    <dgm:cxn modelId="{B1D8CE94-02AB-43E4-91F8-17E86DE70DD3}" type="presParOf" srcId="{882059E0-5041-4937-8D55-786094FB6913}" destId="{BC6AD77D-C52A-4489-8363-9401F17D2D1A}" srcOrd="0" destOrd="0" presId="urn:microsoft.com/office/officeart/2005/8/layout/bProcess4"/>
    <dgm:cxn modelId="{F273D10F-8947-4B38-AD2B-77ED8A00621E}" type="presParOf" srcId="{882059E0-5041-4937-8D55-786094FB6913}" destId="{4337234F-3C80-46E3-ADDA-DE894B94B2FE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079DAF-73B9-43CE-BF66-3333E3DCC44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C89D4FEB-AD16-4FEB-A138-088D5B77FA0A}">
      <dgm:prSet phldrT="[Text]"/>
      <dgm:spPr/>
      <dgm:t>
        <a:bodyPr/>
        <a:lstStyle/>
        <a:p>
          <a:r>
            <a:rPr lang="en-SG" dirty="0"/>
            <a:t>Extract data from data.gov.sg</a:t>
          </a:r>
        </a:p>
      </dgm:t>
    </dgm:pt>
    <dgm:pt modelId="{767A55CE-B2BA-4BB0-B478-11ADCB4D6C57}" type="parTrans" cxnId="{197BDE22-B8B4-4331-9DCD-0DA8C810AB1C}">
      <dgm:prSet/>
      <dgm:spPr/>
      <dgm:t>
        <a:bodyPr/>
        <a:lstStyle/>
        <a:p>
          <a:endParaRPr lang="en-SG"/>
        </a:p>
      </dgm:t>
    </dgm:pt>
    <dgm:pt modelId="{3A77B7AE-4085-403D-BB21-152A3B7F5D69}" type="sibTrans" cxnId="{197BDE22-B8B4-4331-9DCD-0DA8C810AB1C}">
      <dgm:prSet/>
      <dgm:spPr/>
      <dgm:t>
        <a:bodyPr/>
        <a:lstStyle/>
        <a:p>
          <a:endParaRPr lang="en-SG"/>
        </a:p>
      </dgm:t>
    </dgm:pt>
    <dgm:pt modelId="{7D6A0D92-65C4-4964-9CC7-379F5282620E}">
      <dgm:prSet phldrT="[Text]"/>
      <dgm:spPr/>
      <dgm:t>
        <a:bodyPr/>
        <a:lstStyle/>
        <a:p>
          <a:r>
            <a:rPr lang="en-SG" dirty="0"/>
            <a:t>Clean and align schema</a:t>
          </a:r>
        </a:p>
      </dgm:t>
    </dgm:pt>
    <dgm:pt modelId="{6AE92575-EB3B-42A0-9AE7-AE25169069F4}" type="parTrans" cxnId="{1900812B-3275-4634-835D-EF500FD366C6}">
      <dgm:prSet/>
      <dgm:spPr/>
      <dgm:t>
        <a:bodyPr/>
        <a:lstStyle/>
        <a:p>
          <a:endParaRPr lang="en-SG"/>
        </a:p>
      </dgm:t>
    </dgm:pt>
    <dgm:pt modelId="{EDEF1A1F-E640-437D-8C59-3756CEC6E73A}" type="sibTrans" cxnId="{1900812B-3275-4634-835D-EF500FD366C6}">
      <dgm:prSet/>
      <dgm:spPr/>
      <dgm:t>
        <a:bodyPr/>
        <a:lstStyle/>
        <a:p>
          <a:endParaRPr lang="en-SG"/>
        </a:p>
      </dgm:t>
    </dgm:pt>
    <dgm:pt modelId="{2501B49C-6E54-43D6-BCA2-91816F6C02DE}">
      <dgm:prSet/>
      <dgm:spPr/>
      <dgm:t>
        <a:bodyPr/>
        <a:lstStyle/>
        <a:p>
          <a:r>
            <a:rPr lang="en-SG" dirty="0"/>
            <a:t>Calculate distances</a:t>
          </a:r>
        </a:p>
      </dgm:t>
    </dgm:pt>
    <dgm:pt modelId="{82BEDAB5-3FF1-4DDD-AFEB-BEE841D6DD07}" type="parTrans" cxnId="{A703C277-B16B-42D7-8809-B7D7854CDAFE}">
      <dgm:prSet/>
      <dgm:spPr/>
      <dgm:t>
        <a:bodyPr/>
        <a:lstStyle/>
        <a:p>
          <a:endParaRPr lang="en-SG"/>
        </a:p>
      </dgm:t>
    </dgm:pt>
    <dgm:pt modelId="{972093E8-7B43-43A6-A409-EB79ECA87EEB}" type="sibTrans" cxnId="{A703C277-B16B-42D7-8809-B7D7854CDAFE}">
      <dgm:prSet/>
      <dgm:spPr/>
      <dgm:t>
        <a:bodyPr/>
        <a:lstStyle/>
        <a:p>
          <a:endParaRPr lang="en-SG"/>
        </a:p>
      </dgm:t>
    </dgm:pt>
    <dgm:pt modelId="{F46648E3-300D-4D68-814C-69F0E901EF67}">
      <dgm:prSet/>
      <dgm:spPr/>
      <dgm:t>
        <a:bodyPr/>
        <a:lstStyle/>
        <a:p>
          <a:r>
            <a:rPr lang="en-SG" dirty="0" err="1"/>
            <a:t>Resplit</a:t>
          </a:r>
          <a:endParaRPr lang="en-SG" dirty="0"/>
        </a:p>
      </dgm:t>
    </dgm:pt>
    <dgm:pt modelId="{A0B62A93-7B01-4977-AA5D-17BF1DD26C0F}" type="parTrans" cxnId="{81E3C755-BAD2-4695-B70A-9835BBE68C2B}">
      <dgm:prSet/>
      <dgm:spPr/>
      <dgm:t>
        <a:bodyPr/>
        <a:lstStyle/>
        <a:p>
          <a:endParaRPr lang="en-SG"/>
        </a:p>
      </dgm:t>
    </dgm:pt>
    <dgm:pt modelId="{6909E6CC-7DA4-4BDC-A719-DC068169B3BF}" type="sibTrans" cxnId="{81E3C755-BAD2-4695-B70A-9835BBE68C2B}">
      <dgm:prSet/>
      <dgm:spPr/>
      <dgm:t>
        <a:bodyPr/>
        <a:lstStyle/>
        <a:p>
          <a:endParaRPr lang="en-SG"/>
        </a:p>
      </dgm:t>
    </dgm:pt>
    <dgm:pt modelId="{C9F51380-A928-4AD5-AC3B-6C21CC5D1BCB}" type="pres">
      <dgm:prSet presAssocID="{49079DAF-73B9-43CE-BF66-3333E3DCC443}" presName="outerComposite" presStyleCnt="0">
        <dgm:presLayoutVars>
          <dgm:chMax val="5"/>
          <dgm:dir/>
          <dgm:resizeHandles val="exact"/>
        </dgm:presLayoutVars>
      </dgm:prSet>
      <dgm:spPr/>
    </dgm:pt>
    <dgm:pt modelId="{A78FCEFC-8FCD-43F1-A183-3614B7883C4B}" type="pres">
      <dgm:prSet presAssocID="{49079DAF-73B9-43CE-BF66-3333E3DCC443}" presName="dummyMaxCanvas" presStyleCnt="0">
        <dgm:presLayoutVars/>
      </dgm:prSet>
      <dgm:spPr/>
    </dgm:pt>
    <dgm:pt modelId="{FC61DD43-32C0-4C98-A354-D36A621B1253}" type="pres">
      <dgm:prSet presAssocID="{49079DAF-73B9-43CE-BF66-3333E3DCC443}" presName="FourNodes_1" presStyleLbl="node1" presStyleIdx="0" presStyleCnt="4">
        <dgm:presLayoutVars>
          <dgm:bulletEnabled val="1"/>
        </dgm:presLayoutVars>
      </dgm:prSet>
      <dgm:spPr/>
    </dgm:pt>
    <dgm:pt modelId="{D2DA212F-FB05-4AD7-893F-EAC8D07F8FEA}" type="pres">
      <dgm:prSet presAssocID="{49079DAF-73B9-43CE-BF66-3333E3DCC443}" presName="FourNodes_2" presStyleLbl="node1" presStyleIdx="1" presStyleCnt="4">
        <dgm:presLayoutVars>
          <dgm:bulletEnabled val="1"/>
        </dgm:presLayoutVars>
      </dgm:prSet>
      <dgm:spPr/>
    </dgm:pt>
    <dgm:pt modelId="{0255F3F4-C89A-45A6-8580-59D93A80CC30}" type="pres">
      <dgm:prSet presAssocID="{49079DAF-73B9-43CE-BF66-3333E3DCC443}" presName="FourNodes_3" presStyleLbl="node1" presStyleIdx="2" presStyleCnt="4">
        <dgm:presLayoutVars>
          <dgm:bulletEnabled val="1"/>
        </dgm:presLayoutVars>
      </dgm:prSet>
      <dgm:spPr/>
    </dgm:pt>
    <dgm:pt modelId="{529946D0-A008-48D0-8658-33D3E5CD5420}" type="pres">
      <dgm:prSet presAssocID="{49079DAF-73B9-43CE-BF66-3333E3DCC443}" presName="FourNodes_4" presStyleLbl="node1" presStyleIdx="3" presStyleCnt="4">
        <dgm:presLayoutVars>
          <dgm:bulletEnabled val="1"/>
        </dgm:presLayoutVars>
      </dgm:prSet>
      <dgm:spPr/>
    </dgm:pt>
    <dgm:pt modelId="{18DFAE71-AB1A-4F32-A4C8-C6C9E990A346}" type="pres">
      <dgm:prSet presAssocID="{49079DAF-73B9-43CE-BF66-3333E3DCC443}" presName="FourConn_1-2" presStyleLbl="fgAccFollowNode1" presStyleIdx="0" presStyleCnt="3">
        <dgm:presLayoutVars>
          <dgm:bulletEnabled val="1"/>
        </dgm:presLayoutVars>
      </dgm:prSet>
      <dgm:spPr/>
    </dgm:pt>
    <dgm:pt modelId="{20551472-B9E8-4DF9-BA7E-71C80E10C61E}" type="pres">
      <dgm:prSet presAssocID="{49079DAF-73B9-43CE-BF66-3333E3DCC443}" presName="FourConn_2-3" presStyleLbl="fgAccFollowNode1" presStyleIdx="1" presStyleCnt="3">
        <dgm:presLayoutVars>
          <dgm:bulletEnabled val="1"/>
        </dgm:presLayoutVars>
      </dgm:prSet>
      <dgm:spPr/>
    </dgm:pt>
    <dgm:pt modelId="{AC85C6E2-CC1D-4315-B132-61BBAF04AF34}" type="pres">
      <dgm:prSet presAssocID="{49079DAF-73B9-43CE-BF66-3333E3DCC443}" presName="FourConn_3-4" presStyleLbl="fgAccFollowNode1" presStyleIdx="2" presStyleCnt="3">
        <dgm:presLayoutVars>
          <dgm:bulletEnabled val="1"/>
        </dgm:presLayoutVars>
      </dgm:prSet>
      <dgm:spPr/>
    </dgm:pt>
    <dgm:pt modelId="{83FCA919-8479-407B-813C-BB4AA21AEA5F}" type="pres">
      <dgm:prSet presAssocID="{49079DAF-73B9-43CE-BF66-3333E3DCC443}" presName="FourNodes_1_text" presStyleLbl="node1" presStyleIdx="3" presStyleCnt="4">
        <dgm:presLayoutVars>
          <dgm:bulletEnabled val="1"/>
        </dgm:presLayoutVars>
      </dgm:prSet>
      <dgm:spPr/>
    </dgm:pt>
    <dgm:pt modelId="{5B4E98A9-13CE-419B-B806-DA87C728F25A}" type="pres">
      <dgm:prSet presAssocID="{49079DAF-73B9-43CE-BF66-3333E3DCC443}" presName="FourNodes_2_text" presStyleLbl="node1" presStyleIdx="3" presStyleCnt="4">
        <dgm:presLayoutVars>
          <dgm:bulletEnabled val="1"/>
        </dgm:presLayoutVars>
      </dgm:prSet>
      <dgm:spPr/>
    </dgm:pt>
    <dgm:pt modelId="{13EE4853-7653-43B9-B92F-782A7EC3B79C}" type="pres">
      <dgm:prSet presAssocID="{49079DAF-73B9-43CE-BF66-3333E3DCC443}" presName="FourNodes_3_text" presStyleLbl="node1" presStyleIdx="3" presStyleCnt="4">
        <dgm:presLayoutVars>
          <dgm:bulletEnabled val="1"/>
        </dgm:presLayoutVars>
      </dgm:prSet>
      <dgm:spPr/>
    </dgm:pt>
    <dgm:pt modelId="{AA4B3C19-E632-40F6-8F2E-D37707069283}" type="pres">
      <dgm:prSet presAssocID="{49079DAF-73B9-43CE-BF66-3333E3DCC44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DE67809-8C4F-4189-89EB-403A1BB2A7D6}" type="presOf" srcId="{49079DAF-73B9-43CE-BF66-3333E3DCC443}" destId="{C9F51380-A928-4AD5-AC3B-6C21CC5D1BCB}" srcOrd="0" destOrd="0" presId="urn:microsoft.com/office/officeart/2005/8/layout/vProcess5"/>
    <dgm:cxn modelId="{9293250E-514F-4534-ABC1-83D194DC5233}" type="presOf" srcId="{C89D4FEB-AD16-4FEB-A138-088D5B77FA0A}" destId="{FC61DD43-32C0-4C98-A354-D36A621B1253}" srcOrd="0" destOrd="0" presId="urn:microsoft.com/office/officeart/2005/8/layout/vProcess5"/>
    <dgm:cxn modelId="{197BDE22-B8B4-4331-9DCD-0DA8C810AB1C}" srcId="{49079DAF-73B9-43CE-BF66-3333E3DCC443}" destId="{C89D4FEB-AD16-4FEB-A138-088D5B77FA0A}" srcOrd="0" destOrd="0" parTransId="{767A55CE-B2BA-4BB0-B478-11ADCB4D6C57}" sibTransId="{3A77B7AE-4085-403D-BB21-152A3B7F5D69}"/>
    <dgm:cxn modelId="{1900812B-3275-4634-835D-EF500FD366C6}" srcId="{49079DAF-73B9-43CE-BF66-3333E3DCC443}" destId="{7D6A0D92-65C4-4964-9CC7-379F5282620E}" srcOrd="1" destOrd="0" parTransId="{6AE92575-EB3B-42A0-9AE7-AE25169069F4}" sibTransId="{EDEF1A1F-E640-437D-8C59-3756CEC6E73A}"/>
    <dgm:cxn modelId="{9847FE34-3448-47CF-BD0E-F0F74A62C006}" type="presOf" srcId="{F46648E3-300D-4D68-814C-69F0E901EF67}" destId="{AA4B3C19-E632-40F6-8F2E-D37707069283}" srcOrd="1" destOrd="0" presId="urn:microsoft.com/office/officeart/2005/8/layout/vProcess5"/>
    <dgm:cxn modelId="{E8D5A45F-D349-4967-80C9-1D6F3688E270}" type="presOf" srcId="{2501B49C-6E54-43D6-BCA2-91816F6C02DE}" destId="{13EE4853-7653-43B9-B92F-782A7EC3B79C}" srcOrd="1" destOrd="0" presId="urn:microsoft.com/office/officeart/2005/8/layout/vProcess5"/>
    <dgm:cxn modelId="{57F85745-6619-494A-A98C-3D61E2977F2E}" type="presOf" srcId="{7D6A0D92-65C4-4964-9CC7-379F5282620E}" destId="{D2DA212F-FB05-4AD7-893F-EAC8D07F8FEA}" srcOrd="0" destOrd="0" presId="urn:microsoft.com/office/officeart/2005/8/layout/vProcess5"/>
    <dgm:cxn modelId="{B9D9ED65-9A34-47D9-A171-BBC7C8AC7C69}" type="presOf" srcId="{3A77B7AE-4085-403D-BB21-152A3B7F5D69}" destId="{18DFAE71-AB1A-4F32-A4C8-C6C9E990A346}" srcOrd="0" destOrd="0" presId="urn:microsoft.com/office/officeart/2005/8/layout/vProcess5"/>
    <dgm:cxn modelId="{6A587347-9FA2-4AD5-8F5F-9BA427D25AEE}" type="presOf" srcId="{2501B49C-6E54-43D6-BCA2-91816F6C02DE}" destId="{0255F3F4-C89A-45A6-8580-59D93A80CC30}" srcOrd="0" destOrd="0" presId="urn:microsoft.com/office/officeart/2005/8/layout/vProcess5"/>
    <dgm:cxn modelId="{B4318669-ECA4-4029-B1B9-CA2C35E802B8}" type="presOf" srcId="{7D6A0D92-65C4-4964-9CC7-379F5282620E}" destId="{5B4E98A9-13CE-419B-B806-DA87C728F25A}" srcOrd="1" destOrd="0" presId="urn:microsoft.com/office/officeart/2005/8/layout/vProcess5"/>
    <dgm:cxn modelId="{81E3C755-BAD2-4695-B70A-9835BBE68C2B}" srcId="{49079DAF-73B9-43CE-BF66-3333E3DCC443}" destId="{F46648E3-300D-4D68-814C-69F0E901EF67}" srcOrd="3" destOrd="0" parTransId="{A0B62A93-7B01-4977-AA5D-17BF1DD26C0F}" sibTransId="{6909E6CC-7DA4-4BDC-A719-DC068169B3BF}"/>
    <dgm:cxn modelId="{A703C277-B16B-42D7-8809-B7D7854CDAFE}" srcId="{49079DAF-73B9-43CE-BF66-3333E3DCC443}" destId="{2501B49C-6E54-43D6-BCA2-91816F6C02DE}" srcOrd="2" destOrd="0" parTransId="{82BEDAB5-3FF1-4DDD-AFEB-BEE841D6DD07}" sibTransId="{972093E8-7B43-43A6-A409-EB79ECA87EEB}"/>
    <dgm:cxn modelId="{1B316C5A-AF80-465E-B29A-124106C897FB}" type="presOf" srcId="{EDEF1A1F-E640-437D-8C59-3756CEC6E73A}" destId="{20551472-B9E8-4DF9-BA7E-71C80E10C61E}" srcOrd="0" destOrd="0" presId="urn:microsoft.com/office/officeart/2005/8/layout/vProcess5"/>
    <dgm:cxn modelId="{2E689A88-6603-4E20-A590-7D3347F1E906}" type="presOf" srcId="{972093E8-7B43-43A6-A409-EB79ECA87EEB}" destId="{AC85C6E2-CC1D-4315-B132-61BBAF04AF34}" srcOrd="0" destOrd="0" presId="urn:microsoft.com/office/officeart/2005/8/layout/vProcess5"/>
    <dgm:cxn modelId="{DE8DD195-9634-4C98-AEA8-E92FC9694E89}" type="presOf" srcId="{F46648E3-300D-4D68-814C-69F0E901EF67}" destId="{529946D0-A008-48D0-8658-33D3E5CD5420}" srcOrd="0" destOrd="0" presId="urn:microsoft.com/office/officeart/2005/8/layout/vProcess5"/>
    <dgm:cxn modelId="{9C02C9BE-8CB2-42EE-A0D4-7C21C5420B49}" type="presOf" srcId="{C89D4FEB-AD16-4FEB-A138-088D5B77FA0A}" destId="{83FCA919-8479-407B-813C-BB4AA21AEA5F}" srcOrd="1" destOrd="0" presId="urn:microsoft.com/office/officeart/2005/8/layout/vProcess5"/>
    <dgm:cxn modelId="{4025F0D7-28D9-43F0-BABB-1AD79314669E}" type="presParOf" srcId="{C9F51380-A928-4AD5-AC3B-6C21CC5D1BCB}" destId="{A78FCEFC-8FCD-43F1-A183-3614B7883C4B}" srcOrd="0" destOrd="0" presId="urn:microsoft.com/office/officeart/2005/8/layout/vProcess5"/>
    <dgm:cxn modelId="{D642817C-8928-4682-9AD0-B360D4490AEE}" type="presParOf" srcId="{C9F51380-A928-4AD5-AC3B-6C21CC5D1BCB}" destId="{FC61DD43-32C0-4C98-A354-D36A621B1253}" srcOrd="1" destOrd="0" presId="urn:microsoft.com/office/officeart/2005/8/layout/vProcess5"/>
    <dgm:cxn modelId="{B56C67A4-1FFC-440F-B863-85937B3F7F5C}" type="presParOf" srcId="{C9F51380-A928-4AD5-AC3B-6C21CC5D1BCB}" destId="{D2DA212F-FB05-4AD7-893F-EAC8D07F8FEA}" srcOrd="2" destOrd="0" presId="urn:microsoft.com/office/officeart/2005/8/layout/vProcess5"/>
    <dgm:cxn modelId="{4A19E178-2FEB-48B6-A58E-14D8CB2B512D}" type="presParOf" srcId="{C9F51380-A928-4AD5-AC3B-6C21CC5D1BCB}" destId="{0255F3F4-C89A-45A6-8580-59D93A80CC30}" srcOrd="3" destOrd="0" presId="urn:microsoft.com/office/officeart/2005/8/layout/vProcess5"/>
    <dgm:cxn modelId="{6AC5CEE3-016F-48CC-9029-2666FC46898C}" type="presParOf" srcId="{C9F51380-A928-4AD5-AC3B-6C21CC5D1BCB}" destId="{529946D0-A008-48D0-8658-33D3E5CD5420}" srcOrd="4" destOrd="0" presId="urn:microsoft.com/office/officeart/2005/8/layout/vProcess5"/>
    <dgm:cxn modelId="{50DAE684-97F3-4A4D-A303-E3A6EE9CEF8E}" type="presParOf" srcId="{C9F51380-A928-4AD5-AC3B-6C21CC5D1BCB}" destId="{18DFAE71-AB1A-4F32-A4C8-C6C9E990A346}" srcOrd="5" destOrd="0" presId="urn:microsoft.com/office/officeart/2005/8/layout/vProcess5"/>
    <dgm:cxn modelId="{92CA25FC-DD7C-4DB7-A000-E419D17E9F3E}" type="presParOf" srcId="{C9F51380-A928-4AD5-AC3B-6C21CC5D1BCB}" destId="{20551472-B9E8-4DF9-BA7E-71C80E10C61E}" srcOrd="6" destOrd="0" presId="urn:microsoft.com/office/officeart/2005/8/layout/vProcess5"/>
    <dgm:cxn modelId="{8503A2F4-1F51-46C7-B118-45F308E14A3F}" type="presParOf" srcId="{C9F51380-A928-4AD5-AC3B-6C21CC5D1BCB}" destId="{AC85C6E2-CC1D-4315-B132-61BBAF04AF34}" srcOrd="7" destOrd="0" presId="urn:microsoft.com/office/officeart/2005/8/layout/vProcess5"/>
    <dgm:cxn modelId="{33AB92D7-415E-4021-84E1-3F3C1A4D6E37}" type="presParOf" srcId="{C9F51380-A928-4AD5-AC3B-6C21CC5D1BCB}" destId="{83FCA919-8479-407B-813C-BB4AA21AEA5F}" srcOrd="8" destOrd="0" presId="urn:microsoft.com/office/officeart/2005/8/layout/vProcess5"/>
    <dgm:cxn modelId="{5A815061-B1F6-4F89-BAB5-9B10D3A39D50}" type="presParOf" srcId="{C9F51380-A928-4AD5-AC3B-6C21CC5D1BCB}" destId="{5B4E98A9-13CE-419B-B806-DA87C728F25A}" srcOrd="9" destOrd="0" presId="urn:microsoft.com/office/officeart/2005/8/layout/vProcess5"/>
    <dgm:cxn modelId="{E3B73295-AB66-4EEA-9F1C-2EF57894561A}" type="presParOf" srcId="{C9F51380-A928-4AD5-AC3B-6C21CC5D1BCB}" destId="{13EE4853-7653-43B9-B92F-782A7EC3B79C}" srcOrd="10" destOrd="0" presId="urn:microsoft.com/office/officeart/2005/8/layout/vProcess5"/>
    <dgm:cxn modelId="{B939DF2B-79F9-4A38-A4B7-9D0AEB5ABD53}" type="presParOf" srcId="{C9F51380-A928-4AD5-AC3B-6C21CC5D1BCB}" destId="{AA4B3C19-E632-40F6-8F2E-D3770706928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AB2A7-3E7D-4D08-ADFF-3586D9FD4CC1}">
      <dsp:nvSpPr>
        <dsp:cNvPr id="0" name=""/>
        <dsp:cNvSpPr/>
      </dsp:nvSpPr>
      <dsp:spPr>
        <a:xfrm rot="5400000">
          <a:off x="-384267" y="1801684"/>
          <a:ext cx="1609445" cy="18699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962E1-B3AD-45B1-B502-879BD7C889D6}">
      <dsp:nvSpPr>
        <dsp:cNvPr id="0" name=""/>
        <dsp:cNvSpPr/>
      </dsp:nvSpPr>
      <dsp:spPr>
        <a:xfrm>
          <a:off x="5" y="779367"/>
          <a:ext cx="2077683" cy="1246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User input: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1 x URL</a:t>
          </a:r>
        </a:p>
      </dsp:txBody>
      <dsp:txXfrm>
        <a:off x="36517" y="815879"/>
        <a:ext cx="2004659" cy="1173586"/>
      </dsp:txXfrm>
    </dsp:sp>
    <dsp:sp modelId="{2B2E1478-7FE6-4ADE-AC2B-CDA38D8165E9}">
      <dsp:nvSpPr>
        <dsp:cNvPr id="0" name=""/>
        <dsp:cNvSpPr/>
      </dsp:nvSpPr>
      <dsp:spPr>
        <a:xfrm rot="5400000">
          <a:off x="-357870" y="3394559"/>
          <a:ext cx="1556651" cy="18699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E40B9-B39E-4572-AF2C-B6D60CA403D1}">
      <dsp:nvSpPr>
        <dsp:cNvPr id="0" name=""/>
        <dsp:cNvSpPr/>
      </dsp:nvSpPr>
      <dsp:spPr>
        <a:xfrm>
          <a:off x="5" y="2398639"/>
          <a:ext cx="2077683" cy="1246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Step 2: Get property info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 err="1"/>
            <a:t>Webscrape</a:t>
          </a:r>
          <a:r>
            <a:rPr lang="en-SG" sz="1000" kern="1200" dirty="0"/>
            <a:t> from property URL: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Number of room + Model type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Floor area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Address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Listing Image</a:t>
          </a:r>
        </a:p>
      </dsp:txBody>
      <dsp:txXfrm>
        <a:off x="36517" y="2435151"/>
        <a:ext cx="2004659" cy="1173586"/>
      </dsp:txXfrm>
    </dsp:sp>
    <dsp:sp modelId="{9D16C1D4-71AB-4EBC-8638-E784139548FE}">
      <dsp:nvSpPr>
        <dsp:cNvPr id="0" name=""/>
        <dsp:cNvSpPr/>
      </dsp:nvSpPr>
      <dsp:spPr>
        <a:xfrm rot="5400012">
          <a:off x="-345743" y="4948907"/>
          <a:ext cx="1532392" cy="18699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52C2F6-3D80-4E8C-BB3A-859410E44498}">
      <dsp:nvSpPr>
        <dsp:cNvPr id="0" name=""/>
        <dsp:cNvSpPr/>
      </dsp:nvSpPr>
      <dsp:spPr>
        <a:xfrm>
          <a:off x="5" y="3965117"/>
          <a:ext cx="2077683" cy="1246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Step 3: Geocoding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Use </a:t>
          </a:r>
          <a:r>
            <a:rPr lang="en-SG" sz="1000" kern="1200" dirty="0" err="1"/>
            <a:t>OneMapSG</a:t>
          </a:r>
          <a:r>
            <a:rPr lang="en-SG" sz="1000" kern="1200" dirty="0"/>
            <a:t> or Google Map API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SG" sz="1000" kern="1200" dirty="0"/>
        </a:p>
      </dsp:txBody>
      <dsp:txXfrm>
        <a:off x="36517" y="4001629"/>
        <a:ext cx="2004659" cy="1173586"/>
      </dsp:txXfrm>
    </dsp:sp>
    <dsp:sp modelId="{F74E5870-2B49-402F-AF75-BDBE480B1B36}">
      <dsp:nvSpPr>
        <dsp:cNvPr id="0" name=""/>
        <dsp:cNvSpPr/>
      </dsp:nvSpPr>
      <dsp:spPr>
        <a:xfrm rot="21596618">
          <a:off x="425362" y="5718677"/>
          <a:ext cx="2722759" cy="18699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02176-695C-481D-942D-986C08FC7CBD}">
      <dsp:nvSpPr>
        <dsp:cNvPr id="0" name=""/>
        <dsp:cNvSpPr/>
      </dsp:nvSpPr>
      <dsp:spPr>
        <a:xfrm>
          <a:off x="0" y="5507335"/>
          <a:ext cx="2077683" cy="1246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Step 4: Nearest amenities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Obtain nearest amenities around property (supermarket, mall, bus interchange, MRT, etc)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Use either KNN or KD-Tree</a:t>
          </a:r>
        </a:p>
      </dsp:txBody>
      <dsp:txXfrm>
        <a:off x="36512" y="5543847"/>
        <a:ext cx="2004659" cy="1173586"/>
      </dsp:txXfrm>
    </dsp:sp>
    <dsp:sp modelId="{5F01E59B-AFB7-4C04-83FC-B235898B5647}">
      <dsp:nvSpPr>
        <dsp:cNvPr id="0" name=""/>
        <dsp:cNvSpPr/>
      </dsp:nvSpPr>
      <dsp:spPr>
        <a:xfrm rot="16169272">
          <a:off x="2373020" y="4939309"/>
          <a:ext cx="1536468" cy="18699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5C742-57AF-40D3-A657-BBA3B26CFF09}">
      <dsp:nvSpPr>
        <dsp:cNvPr id="0" name=""/>
        <dsp:cNvSpPr/>
      </dsp:nvSpPr>
      <dsp:spPr>
        <a:xfrm>
          <a:off x="2727671" y="5499743"/>
          <a:ext cx="2077683" cy="1246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Step 5: Calculate distance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Use Haversine formula to get great circle (GC) distance between all types of nearest amenities</a:t>
          </a:r>
        </a:p>
      </dsp:txBody>
      <dsp:txXfrm>
        <a:off x="2764183" y="5536255"/>
        <a:ext cx="2004659" cy="1173586"/>
      </dsp:txXfrm>
    </dsp:sp>
    <dsp:sp modelId="{6DA8AE32-0CC0-4870-BB2B-D7725D403A78}">
      <dsp:nvSpPr>
        <dsp:cNvPr id="0" name=""/>
        <dsp:cNvSpPr/>
      </dsp:nvSpPr>
      <dsp:spPr>
        <a:xfrm rot="16151930">
          <a:off x="2324533" y="3362671"/>
          <a:ext cx="1597372" cy="18699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46FBB-A4B2-4BA9-AD65-0239668D66D6}">
      <dsp:nvSpPr>
        <dsp:cNvPr id="0" name=""/>
        <dsp:cNvSpPr/>
      </dsp:nvSpPr>
      <dsp:spPr>
        <a:xfrm>
          <a:off x="2713937" y="3953511"/>
          <a:ext cx="2077683" cy="1246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Step 6: Collate all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Data stored as array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Align schema with data.gov.sg dataset in database</a:t>
          </a:r>
        </a:p>
      </dsp:txBody>
      <dsp:txXfrm>
        <a:off x="2750449" y="3990023"/>
        <a:ext cx="2004659" cy="1173586"/>
      </dsp:txXfrm>
    </dsp:sp>
    <dsp:sp modelId="{37B3C4EA-1973-4AED-8D50-009271739C6A}">
      <dsp:nvSpPr>
        <dsp:cNvPr id="0" name=""/>
        <dsp:cNvSpPr/>
      </dsp:nvSpPr>
      <dsp:spPr>
        <a:xfrm rot="16120210">
          <a:off x="2336181" y="1796168"/>
          <a:ext cx="1516545" cy="18699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C0BD5-9976-4EA0-9DDE-7BDEC26B4D0F}">
      <dsp:nvSpPr>
        <dsp:cNvPr id="0" name=""/>
        <dsp:cNvSpPr/>
      </dsp:nvSpPr>
      <dsp:spPr>
        <a:xfrm>
          <a:off x="2691602" y="2346468"/>
          <a:ext cx="2077683" cy="1246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Step 7: Prediction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Feed data into model to obtain;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Predicted resale price at given month</a:t>
          </a:r>
        </a:p>
      </dsp:txBody>
      <dsp:txXfrm>
        <a:off x="2728114" y="2382980"/>
        <a:ext cx="2004659" cy="1173586"/>
      </dsp:txXfrm>
    </dsp:sp>
    <dsp:sp modelId="{54305BD8-C62D-4F93-B87A-D34588D16D2F}">
      <dsp:nvSpPr>
        <dsp:cNvPr id="0" name=""/>
        <dsp:cNvSpPr/>
      </dsp:nvSpPr>
      <dsp:spPr>
        <a:xfrm rot="12654">
          <a:off x="3076846" y="1043354"/>
          <a:ext cx="2854538" cy="18699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53D4E-1938-4462-9876-F7F5DA9DEDB6}">
      <dsp:nvSpPr>
        <dsp:cNvPr id="0" name=""/>
        <dsp:cNvSpPr/>
      </dsp:nvSpPr>
      <dsp:spPr>
        <a:xfrm>
          <a:off x="2656406" y="820505"/>
          <a:ext cx="2077683" cy="1246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Step 8: Compare Budget and predicted price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If budget within range of predicted price, continue to output.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If budget lower than range, proceed to recommender system.</a:t>
          </a:r>
        </a:p>
      </dsp:txBody>
      <dsp:txXfrm>
        <a:off x="2692918" y="857017"/>
        <a:ext cx="2004659" cy="1173586"/>
      </dsp:txXfrm>
    </dsp:sp>
    <dsp:sp modelId="{44F22F14-4A8D-47FB-8699-4CFF0621F864}">
      <dsp:nvSpPr>
        <dsp:cNvPr id="0" name=""/>
        <dsp:cNvSpPr/>
      </dsp:nvSpPr>
      <dsp:spPr>
        <a:xfrm rot="5396643">
          <a:off x="5165447" y="1825115"/>
          <a:ext cx="1543190" cy="18699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2D9FB-4BE6-423F-B8F9-7FA83A96B910}">
      <dsp:nvSpPr>
        <dsp:cNvPr id="0" name=""/>
        <dsp:cNvSpPr/>
      </dsp:nvSpPr>
      <dsp:spPr>
        <a:xfrm>
          <a:off x="5515839" y="835926"/>
          <a:ext cx="2077683" cy="1246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Step 9: Recommender System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Recommend listings of similar specifications as input properties and within budget annotated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 Infer from database</a:t>
          </a:r>
        </a:p>
      </dsp:txBody>
      <dsp:txXfrm>
        <a:off x="5552351" y="872438"/>
        <a:ext cx="2004659" cy="1173586"/>
      </dsp:txXfrm>
    </dsp:sp>
    <dsp:sp modelId="{4337234F-3C80-46E3-ADDA-DE894B94B2FE}">
      <dsp:nvSpPr>
        <dsp:cNvPr id="0" name=""/>
        <dsp:cNvSpPr/>
      </dsp:nvSpPr>
      <dsp:spPr>
        <a:xfrm>
          <a:off x="5522259" y="2384029"/>
          <a:ext cx="2077683" cy="1246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Step 10: Output page 1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  Show 3x3 properties (tiled)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 Direct to </a:t>
          </a:r>
          <a:r>
            <a:rPr lang="en-SG" sz="1000" kern="1200" dirty="0" err="1"/>
            <a:t>PropertyGuru</a:t>
          </a:r>
          <a:r>
            <a:rPr lang="en-SG" sz="1000" kern="1200" dirty="0"/>
            <a:t> URL</a:t>
          </a:r>
        </a:p>
      </dsp:txBody>
      <dsp:txXfrm>
        <a:off x="5558771" y="2420541"/>
        <a:ext cx="2004659" cy="1173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1DD43-32C0-4C98-A354-D36A621B1253}">
      <dsp:nvSpPr>
        <dsp:cNvPr id="0" name=""/>
        <dsp:cNvSpPr/>
      </dsp:nvSpPr>
      <dsp:spPr>
        <a:xfrm>
          <a:off x="0" y="0"/>
          <a:ext cx="3445839" cy="1393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600" kern="1200" dirty="0"/>
            <a:t>Extract data from data.gov.sg</a:t>
          </a:r>
        </a:p>
      </dsp:txBody>
      <dsp:txXfrm>
        <a:off x="40828" y="40828"/>
        <a:ext cx="1823836" cy="1312322"/>
      </dsp:txXfrm>
    </dsp:sp>
    <dsp:sp modelId="{D2DA212F-FB05-4AD7-893F-EAC8D07F8FEA}">
      <dsp:nvSpPr>
        <dsp:cNvPr id="0" name=""/>
        <dsp:cNvSpPr/>
      </dsp:nvSpPr>
      <dsp:spPr>
        <a:xfrm>
          <a:off x="288589" y="1647429"/>
          <a:ext cx="3445839" cy="1393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600" kern="1200" dirty="0"/>
            <a:t>Clean and align schema</a:t>
          </a:r>
        </a:p>
      </dsp:txBody>
      <dsp:txXfrm>
        <a:off x="329417" y="1688257"/>
        <a:ext cx="2169507" cy="1312322"/>
      </dsp:txXfrm>
    </dsp:sp>
    <dsp:sp modelId="{0255F3F4-C89A-45A6-8580-59D93A80CC30}">
      <dsp:nvSpPr>
        <dsp:cNvPr id="0" name=""/>
        <dsp:cNvSpPr/>
      </dsp:nvSpPr>
      <dsp:spPr>
        <a:xfrm>
          <a:off x="572870" y="3294859"/>
          <a:ext cx="3445839" cy="1393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600" kern="1200" dirty="0"/>
            <a:t>Calculate distances</a:t>
          </a:r>
        </a:p>
      </dsp:txBody>
      <dsp:txXfrm>
        <a:off x="613698" y="3335687"/>
        <a:ext cx="2173815" cy="1312322"/>
      </dsp:txXfrm>
    </dsp:sp>
    <dsp:sp modelId="{529946D0-A008-48D0-8658-33D3E5CD5420}">
      <dsp:nvSpPr>
        <dsp:cNvPr id="0" name=""/>
        <dsp:cNvSpPr/>
      </dsp:nvSpPr>
      <dsp:spPr>
        <a:xfrm>
          <a:off x="861459" y="4942289"/>
          <a:ext cx="3445839" cy="1393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600" kern="1200" dirty="0" err="1"/>
            <a:t>Resplit</a:t>
          </a:r>
          <a:endParaRPr lang="en-SG" sz="2600" kern="1200" dirty="0"/>
        </a:p>
      </dsp:txBody>
      <dsp:txXfrm>
        <a:off x="902287" y="4983117"/>
        <a:ext cx="2169507" cy="1312322"/>
      </dsp:txXfrm>
    </dsp:sp>
    <dsp:sp modelId="{18DFAE71-AB1A-4F32-A4C8-C6C9E990A346}">
      <dsp:nvSpPr>
        <dsp:cNvPr id="0" name=""/>
        <dsp:cNvSpPr/>
      </dsp:nvSpPr>
      <dsp:spPr>
        <a:xfrm>
          <a:off x="2539752" y="1067661"/>
          <a:ext cx="906086" cy="9060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3600" kern="1200"/>
        </a:p>
      </dsp:txBody>
      <dsp:txXfrm>
        <a:off x="2743621" y="1067661"/>
        <a:ext cx="498348" cy="681830"/>
      </dsp:txXfrm>
    </dsp:sp>
    <dsp:sp modelId="{20551472-B9E8-4DF9-BA7E-71C80E10C61E}">
      <dsp:nvSpPr>
        <dsp:cNvPr id="0" name=""/>
        <dsp:cNvSpPr/>
      </dsp:nvSpPr>
      <dsp:spPr>
        <a:xfrm>
          <a:off x="2828341" y="2715090"/>
          <a:ext cx="906086" cy="9060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3600" kern="1200"/>
        </a:p>
      </dsp:txBody>
      <dsp:txXfrm>
        <a:off x="3032210" y="2715090"/>
        <a:ext cx="498348" cy="681830"/>
      </dsp:txXfrm>
    </dsp:sp>
    <dsp:sp modelId="{AC85C6E2-CC1D-4315-B132-61BBAF04AF34}">
      <dsp:nvSpPr>
        <dsp:cNvPr id="0" name=""/>
        <dsp:cNvSpPr/>
      </dsp:nvSpPr>
      <dsp:spPr>
        <a:xfrm>
          <a:off x="3112623" y="4362520"/>
          <a:ext cx="906086" cy="9060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3600" kern="1200"/>
        </a:p>
      </dsp:txBody>
      <dsp:txXfrm>
        <a:off x="3316492" y="4362520"/>
        <a:ext cx="498348" cy="681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7A55-CCBB-4062-B96E-2B731D486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B6DE6-D190-4D40-841E-B91BA8B13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5C15B-CE29-4201-A629-97FEA345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5D42-4FD8-49E6-87D6-59E14CD6A2C5}" type="datetimeFigureOut">
              <a:rPr lang="en-SG" smtClean="0"/>
              <a:t>21/4/2021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5BC43-FE16-491A-A988-09AA4354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033E6-C92D-4720-8602-9E7F6490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FEBF-534A-47B4-ADB3-E32DE6C410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192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7815-E13D-4A70-9029-344C2517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9DAE6-1100-41D6-94CD-C36DDA59A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FEEE3-7D57-4275-BA45-2AF5B0D9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5D42-4FD8-49E6-87D6-59E14CD6A2C5}" type="datetimeFigureOut">
              <a:rPr lang="en-SG" smtClean="0"/>
              <a:t>21/4/2021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CF270-C393-4967-B1C7-9767D71F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6B228-4853-40CF-945C-E4CDF1A5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FEBF-534A-47B4-ADB3-E32DE6C410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908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2582F-8FE7-4C1E-8CF9-6AFD18EDC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CBD3E-D202-4DF5-8217-5058CB44C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2D81C-16A3-40C1-8681-C2681F59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5D42-4FD8-49E6-87D6-59E14CD6A2C5}" type="datetimeFigureOut">
              <a:rPr lang="en-SG" smtClean="0"/>
              <a:t>21/4/2021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56DCF-4780-4099-BF82-0CA7FD9F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F9FFA-2070-4A9F-97F4-C1CACBDC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FEBF-534A-47B4-ADB3-E32DE6C410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613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1AD4-BB46-4828-BCB3-1CB31588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297A-744B-4912-9E9E-B072535E0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07CB1-2BDF-4E32-9577-E830A17C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5D42-4FD8-49E6-87D6-59E14CD6A2C5}" type="datetimeFigureOut">
              <a:rPr lang="en-SG" smtClean="0"/>
              <a:t>21/4/2021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12C6F-C544-4DD2-B8DA-FBDB64EE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1F102-C7D5-472C-B7F9-BD24B488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FEBF-534A-47B4-ADB3-E32DE6C410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813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C07F-962E-483A-8458-B97646EE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7DA52-6C2F-4DFA-A4CC-CE6D354AA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4B291-F810-4593-8270-57948B86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5D42-4FD8-49E6-87D6-59E14CD6A2C5}" type="datetimeFigureOut">
              <a:rPr lang="en-SG" smtClean="0"/>
              <a:t>21/4/2021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D0483-6774-4486-80D6-24537F09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EAF3C-CE4B-45F7-9EFC-737440C3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FEBF-534A-47B4-ADB3-E32DE6C410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34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32BF-9DB8-4055-A35F-0C49B483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74A58-6EA5-4D8E-AED5-1C20F0833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66C8A-C714-4361-ADD5-28BCC3D03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0D44E-36F2-4A22-BD97-72DA526D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5D42-4FD8-49E6-87D6-59E14CD6A2C5}" type="datetimeFigureOut">
              <a:rPr lang="en-SG" smtClean="0"/>
              <a:t>21/4/2021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ED2C3-9211-4868-AC32-589F14DB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09FFA-6D43-4DCC-8883-8C6BBF56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FEBF-534A-47B4-ADB3-E32DE6C410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106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5FB76-0555-40A3-9EEE-1866B1B22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C9371-2DBE-4ACC-8042-69737C050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FEC78-3858-4832-B4C5-08106614D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5C19F-789F-4B2A-9343-1BBDFED7D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012AD3-C03A-4FE2-A794-FA1664F5E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4876-FF9A-4485-89F7-7D52F0E48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5D42-4FD8-49E6-87D6-59E14CD6A2C5}" type="datetimeFigureOut">
              <a:rPr lang="en-SG" smtClean="0"/>
              <a:t>21/4/2021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B4FA9-1B0A-4C2D-9057-9CC14331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8BBC24-7E6F-4574-A2A8-6EBBF22B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FEBF-534A-47B4-ADB3-E32DE6C410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095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3103-DD6D-4582-8EC0-2595D43A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ED084-FA9B-4BEC-9A2B-45B8172E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5D42-4FD8-49E6-87D6-59E14CD6A2C5}" type="datetimeFigureOut">
              <a:rPr lang="en-SG" smtClean="0"/>
              <a:t>21/4/2021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3171C-60F1-407C-BE80-D9F30254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41156-A7B0-4FD1-A5DA-7F6D9EEC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FEBF-534A-47B4-ADB3-E32DE6C410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460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9F3EC5-833E-4E06-97FB-E89DA90D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5D42-4FD8-49E6-87D6-59E14CD6A2C5}" type="datetimeFigureOut">
              <a:rPr lang="en-SG" smtClean="0"/>
              <a:t>21/4/2021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DFA3E-DD57-480A-A682-8C1D6CCD6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DB09C-82CC-464C-A6E1-F50AC575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FEBF-534A-47B4-ADB3-E32DE6C410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634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CC56-6196-4AD9-ACD5-151958FA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91C6F-FC6E-4C41-BE42-983E8A0C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B72A8-4CA8-467F-AE50-5BAFB2198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3FDBC-60B1-4D9B-94C8-51C224A1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5D42-4FD8-49E6-87D6-59E14CD6A2C5}" type="datetimeFigureOut">
              <a:rPr lang="en-SG" smtClean="0"/>
              <a:t>21/4/2021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4176D-CDA8-4D9F-8348-8FF24FB2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4D1E1-6796-4A14-B7C0-0B08A122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FEBF-534A-47B4-ADB3-E32DE6C410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836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1A1F-8A56-4C8A-B7A5-0F41979F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C2820-DB06-4CC6-B23A-B286592FD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BCABD-EED9-4553-81E1-AA0C91559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AD5B7-2BD1-4B30-9A30-0274C604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5D42-4FD8-49E6-87D6-59E14CD6A2C5}" type="datetimeFigureOut">
              <a:rPr lang="en-SG" smtClean="0"/>
              <a:t>21/4/2021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0BEC9-4C60-477E-A926-B021977C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43176-659E-4727-A152-4989FD3A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FEBF-534A-47B4-ADB3-E32DE6C410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73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E93C30-D5C2-41D8-819C-3FE91012F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51831-B938-4132-B359-99912D893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0A5BF-347A-40F5-9134-60E3D3F99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5D42-4FD8-49E6-87D6-59E14CD6A2C5}" type="datetimeFigureOut">
              <a:rPr lang="en-SG" smtClean="0"/>
              <a:t>21/4/2021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1398D-6872-46F6-BD30-D402EED8F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A1499-379A-46E1-A266-E6DD995D8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2FEBF-534A-47B4-ADB3-E32DE6C410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92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5C5524-BA23-444A-A4C8-758D0912D8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966007"/>
              </p:ext>
            </p:extLst>
          </p:nvPr>
        </p:nvGraphicFramePr>
        <p:xfrm>
          <a:off x="1" y="0"/>
          <a:ext cx="761197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EFEC8B-783B-4109-8E7D-4526EE2E097D}"/>
              </a:ext>
            </a:extLst>
          </p:cNvPr>
          <p:cNvCxnSpPr/>
          <p:nvPr/>
        </p:nvCxnSpPr>
        <p:spPr>
          <a:xfrm>
            <a:off x="7668126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C92226F-13C2-4DF1-9903-F096E9C40027}"/>
              </a:ext>
            </a:extLst>
          </p:cNvPr>
          <p:cNvSpPr txBox="1"/>
          <p:nvPr/>
        </p:nvSpPr>
        <p:spPr>
          <a:xfrm>
            <a:off x="2117558" y="152400"/>
            <a:ext cx="276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Data Flow during operation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B1D499-EAE4-4BD6-AE43-7D40B9B8BF93}"/>
              </a:ext>
            </a:extLst>
          </p:cNvPr>
          <p:cNvSpPr txBox="1"/>
          <p:nvPr/>
        </p:nvSpPr>
        <p:spPr>
          <a:xfrm>
            <a:off x="8901363" y="152400"/>
            <a:ext cx="234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Data Flow for database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E4549B0-6317-4922-9386-EC8D78AF72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5919696"/>
              </p:ext>
            </p:extLst>
          </p:nvPr>
        </p:nvGraphicFramePr>
        <p:xfrm>
          <a:off x="7804482" y="521732"/>
          <a:ext cx="4307299" cy="6336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15956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218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Flow</dc:title>
  <dc:creator>Syalabi Seet</dc:creator>
  <cp:lastModifiedBy>Syalabi Seet</cp:lastModifiedBy>
  <cp:revision>26</cp:revision>
  <dcterms:created xsi:type="dcterms:W3CDTF">2021-03-17T11:40:31Z</dcterms:created>
  <dcterms:modified xsi:type="dcterms:W3CDTF">2021-04-21T13:35:24Z</dcterms:modified>
</cp:coreProperties>
</file>