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FB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3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0270-C841-43DA-89EB-586935BBBB31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768F-73E5-4332-8B0F-D431E90E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7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0270-C841-43DA-89EB-586935BBBB31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768F-73E5-4332-8B0F-D431E90E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3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0270-C841-43DA-89EB-586935BBBB31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768F-73E5-4332-8B0F-D431E90E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0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0270-C841-43DA-89EB-586935BBBB31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768F-73E5-4332-8B0F-D431E90E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6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0270-C841-43DA-89EB-586935BBBB31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768F-73E5-4332-8B0F-D431E90E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0270-C841-43DA-89EB-586935BBBB31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768F-73E5-4332-8B0F-D431E90E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8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0270-C841-43DA-89EB-586935BBBB31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768F-73E5-4332-8B0F-D431E90E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6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0270-C841-43DA-89EB-586935BBBB31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768F-73E5-4332-8B0F-D431E90E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9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0270-C841-43DA-89EB-586935BBBB31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768F-73E5-4332-8B0F-D431E90E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0270-C841-43DA-89EB-586935BBBB31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768F-73E5-4332-8B0F-D431E90E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8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0270-C841-43DA-89EB-586935BBBB31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768F-73E5-4332-8B0F-D431E90E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40270-C841-43DA-89EB-586935BBBB31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768F-73E5-4332-8B0F-D431E90E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8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831771" y="918218"/>
            <a:ext cx="6672944" cy="5166896"/>
            <a:chOff x="3831771" y="918218"/>
            <a:chExt cx="6672944" cy="51668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51603" t="656" b="79898"/>
            <a:stretch/>
          </p:blipFill>
          <p:spPr>
            <a:xfrm>
              <a:off x="6118832" y="918218"/>
              <a:ext cx="3350677" cy="838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31771" y="3284947"/>
              <a:ext cx="6672944" cy="28001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10942" y="1761678"/>
              <a:ext cx="3526972" cy="1110343"/>
            </a:xfrm>
            <a:prstGeom prst="rect">
              <a:avLst/>
            </a:prstGeom>
            <a:solidFill>
              <a:srgbClr val="80FB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HTML Landing Page +Spring MVC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21630" y="4685030"/>
              <a:ext cx="5551714" cy="120414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11686" y="4834002"/>
              <a:ext cx="1714501" cy="37809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KIE Libraries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11686" y="5430175"/>
              <a:ext cx="2525485" cy="3552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KIE Functions (DROOLS)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 rot="5400000">
              <a:off x="6570705" y="4528272"/>
              <a:ext cx="362317" cy="36049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rot="5400000">
              <a:off x="6570704" y="5140889"/>
              <a:ext cx="362317" cy="36049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28457" y="4834002"/>
              <a:ext cx="16110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accent1">
                      <a:lumMod val="50000"/>
                    </a:schemeClr>
                  </a:solidFill>
                </a:rPr>
                <a:t>KIE Application Framework</a:t>
              </a:r>
              <a:endParaRPr lang="en-US" sz="2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21630" y="3411781"/>
              <a:ext cx="5551714" cy="120414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411686" y="3570889"/>
              <a:ext cx="2764971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SPRING BOOT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411686" y="4168515"/>
              <a:ext cx="1714501" cy="37809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Java Utility Classes</a:t>
              </a:r>
              <a:endParaRPr lang="en-US" sz="1600" dirty="0"/>
            </a:p>
          </p:txBody>
        </p:sp>
        <p:sp>
          <p:nvSpPr>
            <p:cNvPr id="11" name="Up-Down Arrow 10"/>
            <p:cNvSpPr/>
            <p:nvPr/>
          </p:nvSpPr>
          <p:spPr>
            <a:xfrm>
              <a:off x="7473042" y="2858059"/>
              <a:ext cx="402771" cy="70757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 rot="5400000">
              <a:off x="6570705" y="3848911"/>
              <a:ext cx="362317" cy="36049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55671" y="3660847"/>
              <a:ext cx="1611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accent1">
                      <a:lumMod val="50000"/>
                    </a:schemeClr>
                  </a:solidFill>
                </a:rPr>
                <a:t>Web Application</a:t>
              </a:r>
              <a:endParaRPr lang="en-US" sz="2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488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2287</TotalTime>
  <Words>23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FRHAN</dc:creator>
  <cp:lastModifiedBy>FRHAN</cp:lastModifiedBy>
  <cp:revision>3</cp:revision>
  <dcterms:created xsi:type="dcterms:W3CDTF">2019-03-03T12:21:45Z</dcterms:created>
  <dcterms:modified xsi:type="dcterms:W3CDTF">2019-03-05T02:28:55Z</dcterms:modified>
</cp:coreProperties>
</file>