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72" r:id="rId4"/>
    <p:sldId id="264" r:id="rId5"/>
    <p:sldId id="266" r:id="rId6"/>
    <p:sldId id="267" r:id="rId7"/>
    <p:sldId id="269" r:id="rId8"/>
    <p:sldId id="271" r:id="rId9"/>
    <p:sldId id="270" r:id="rId10"/>
    <p:sldId id="268" r:id="rId11"/>
    <p:sldId id="273" r:id="rId12"/>
    <p:sldId id="274" r:id="rId13"/>
    <p:sldId id="275" r:id="rId14"/>
    <p:sldId id="277" r:id="rId15"/>
    <p:sldId id="278" r:id="rId16"/>
    <p:sldId id="279" r:id="rId17"/>
    <p:sldId id="276" r:id="rId18"/>
    <p:sldId id="280" r:id="rId19"/>
    <p:sldId id="281" r:id="rId20"/>
    <p:sldId id="284" r:id="rId21"/>
    <p:sldId id="282" r:id="rId22"/>
    <p:sldId id="285" r:id="rId23"/>
    <p:sldId id="286" r:id="rId24"/>
    <p:sldId id="287" r:id="rId25"/>
    <p:sldId id="288"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1" d="100"/>
          <a:sy n="51" d="100"/>
        </p:scale>
        <p:origin x="92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FE07-E4BB-4675-A738-2A66DBDDA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1A4DDAB-559E-4786-BE29-521F52CDE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792C9FB-9EDA-4773-9031-8E37DEFA8264}"/>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5" name="Footer Placeholder 4">
            <a:extLst>
              <a:ext uri="{FF2B5EF4-FFF2-40B4-BE49-F238E27FC236}">
                <a16:creationId xmlns:a16="http://schemas.microsoft.com/office/drawing/2014/main" id="{C28F7D88-EFB2-4D0F-8E5C-0B04E307DD1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8E69801-C374-4C42-9F2A-0EC12A0F89FE}"/>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252527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0918-455C-4EC8-B5BB-436214B1C9E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E98B368-D804-4752-900E-ED0D6460D4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B4FFCDF-3204-449A-97DC-8B54E72AAC21}"/>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5" name="Footer Placeholder 4">
            <a:extLst>
              <a:ext uri="{FF2B5EF4-FFF2-40B4-BE49-F238E27FC236}">
                <a16:creationId xmlns:a16="http://schemas.microsoft.com/office/drawing/2014/main" id="{45BA7225-8DEF-430E-97F0-806E8E61F37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958261F-A409-4E31-9EA2-F97713A4097D}"/>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2819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D4810-77E9-4E1F-9B77-F17AD2F0A3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1CE46B7-E0B2-4F34-9627-A9E82379EB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A524569-0B33-49B6-B691-16E38B8F9C93}"/>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5" name="Footer Placeholder 4">
            <a:extLst>
              <a:ext uri="{FF2B5EF4-FFF2-40B4-BE49-F238E27FC236}">
                <a16:creationId xmlns:a16="http://schemas.microsoft.com/office/drawing/2014/main" id="{F45D43E0-3151-4121-A1A0-F83DAD56358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36DB730-1C61-470E-9E18-EB409CBB17C7}"/>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77353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6045-9939-41C5-9122-FDB673206BE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0513819-A659-40D8-BE09-4B52ABF382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46D9F80-2F95-4A89-B011-593EC3846978}"/>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5" name="Footer Placeholder 4">
            <a:extLst>
              <a:ext uri="{FF2B5EF4-FFF2-40B4-BE49-F238E27FC236}">
                <a16:creationId xmlns:a16="http://schemas.microsoft.com/office/drawing/2014/main" id="{AFDBDD58-E61A-4702-848C-E26C3F3D3A0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CC8D069-8264-4DC2-BB3F-88616C48F2C1}"/>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83599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C529-3B12-44CF-9FB4-8BD8890E5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22ADFE24-609B-4DA4-8B88-0CB48B9F7D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26EEB6-4C86-4E71-B155-C3864F1061E5}"/>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5" name="Footer Placeholder 4">
            <a:extLst>
              <a:ext uri="{FF2B5EF4-FFF2-40B4-BE49-F238E27FC236}">
                <a16:creationId xmlns:a16="http://schemas.microsoft.com/office/drawing/2014/main" id="{8EC57774-8776-4C80-B3B5-1B17A2CA04B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9053CB5-C1D0-4131-B6C2-8E29002AE502}"/>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119300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844A-2F92-405C-9B87-C7F6308260C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D37B59C-68B5-4109-98E5-408AD66399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4D742823-74D4-4089-9C4F-3EB30F3F3F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8C75895B-9C2E-4339-A04B-DA9DBB47D212}"/>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6" name="Footer Placeholder 5">
            <a:extLst>
              <a:ext uri="{FF2B5EF4-FFF2-40B4-BE49-F238E27FC236}">
                <a16:creationId xmlns:a16="http://schemas.microsoft.com/office/drawing/2014/main" id="{6390D652-27DB-45A4-AC14-E29A291FB49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CBC1D79-B1C5-442F-992B-14DE6CF897E9}"/>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517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11D7-BB44-48E9-902D-C84003785C16}"/>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394CBEE-069A-4026-9018-866B00387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4137DD-779E-4376-8427-466D42ABDD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329AAA8B-FFE2-4274-99EF-574D45F87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74DBE0-628F-4A72-ADA3-3BCFB99832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98E7B06-DF38-46C0-BB8A-E11374309C36}"/>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8" name="Footer Placeholder 7">
            <a:extLst>
              <a:ext uri="{FF2B5EF4-FFF2-40B4-BE49-F238E27FC236}">
                <a16:creationId xmlns:a16="http://schemas.microsoft.com/office/drawing/2014/main" id="{8451A1A2-AB67-4633-9235-861A12CD4C5A}"/>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C276A99C-1E5D-4C24-BBDD-CB6DE77AA12D}"/>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71622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F2A5-DA24-46CC-A6AD-7CFE48CC551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11837404-6032-4D0F-BFC8-3D64CACA2528}"/>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4" name="Footer Placeholder 3">
            <a:extLst>
              <a:ext uri="{FF2B5EF4-FFF2-40B4-BE49-F238E27FC236}">
                <a16:creationId xmlns:a16="http://schemas.microsoft.com/office/drawing/2014/main" id="{38D64E9A-ABDC-4795-ACC3-3BB31E09F529}"/>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8C6F9AE-2FA7-4F5B-9A39-0D3C37F2A65C}"/>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211266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9FDE5-5498-4FF3-B615-8C40FE3FED6E}"/>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3" name="Footer Placeholder 2">
            <a:extLst>
              <a:ext uri="{FF2B5EF4-FFF2-40B4-BE49-F238E27FC236}">
                <a16:creationId xmlns:a16="http://schemas.microsoft.com/office/drawing/2014/main" id="{26FC3F7E-9138-49A6-B534-1FFDF55E30B8}"/>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050682EB-4E3F-4AC8-9CA9-3509F35EF5E4}"/>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40950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6E92-3EC8-4065-956F-8881EE4A5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291C7FE-94D7-49F3-8866-BE7547273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AFE217BB-8BCF-4975-9CE9-7D3CC9BEE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6F300A-9A6C-4E17-9972-C079E1225DBB}"/>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6" name="Footer Placeholder 5">
            <a:extLst>
              <a:ext uri="{FF2B5EF4-FFF2-40B4-BE49-F238E27FC236}">
                <a16:creationId xmlns:a16="http://schemas.microsoft.com/office/drawing/2014/main" id="{2793669D-3874-4B2E-9BF0-916FF7941F0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3D90E43-63FC-4D8B-8502-3E7DDD14B1B5}"/>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274787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C232-E24A-4DDC-A8CD-4148B2D91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FA81C9B-17D3-48F2-AF30-83CB6847A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FD0708C-7937-4944-BE97-79BEDAFDA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9AFAFB-9589-48F8-9A8C-6654DD42CAD5}"/>
              </a:ext>
            </a:extLst>
          </p:cNvPr>
          <p:cNvSpPr>
            <a:spLocks noGrp="1"/>
          </p:cNvSpPr>
          <p:nvPr>
            <p:ph type="dt" sz="half" idx="10"/>
          </p:nvPr>
        </p:nvSpPr>
        <p:spPr/>
        <p:txBody>
          <a:bodyPr/>
          <a:lstStyle/>
          <a:p>
            <a:fld id="{F1497BC9-FA3A-4770-B7A7-E16AEEC0D476}" type="datetimeFigureOut">
              <a:rPr lang="en-MY" smtClean="0"/>
              <a:t>3/3/2019</a:t>
            </a:fld>
            <a:endParaRPr lang="en-MY"/>
          </a:p>
        </p:txBody>
      </p:sp>
      <p:sp>
        <p:nvSpPr>
          <p:cNvPr id="6" name="Footer Placeholder 5">
            <a:extLst>
              <a:ext uri="{FF2B5EF4-FFF2-40B4-BE49-F238E27FC236}">
                <a16:creationId xmlns:a16="http://schemas.microsoft.com/office/drawing/2014/main" id="{7ECD872B-8502-4CD8-9A6C-BCD7DEE56EB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D236DFC-6A86-4B24-9137-7ED1DB9E9A41}"/>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199987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F7432-5CFE-4B47-BC24-1FDCCF6CA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D0962CB-6EC7-49A8-8C12-C9387CD2E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F8A5AFF-CD0D-4BF5-918D-66BE3C568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97BC9-FA3A-4770-B7A7-E16AEEC0D476}" type="datetimeFigureOut">
              <a:rPr lang="en-MY" smtClean="0"/>
              <a:t>3/3/2019</a:t>
            </a:fld>
            <a:endParaRPr lang="en-MY"/>
          </a:p>
        </p:txBody>
      </p:sp>
      <p:sp>
        <p:nvSpPr>
          <p:cNvPr id="5" name="Footer Placeholder 4">
            <a:extLst>
              <a:ext uri="{FF2B5EF4-FFF2-40B4-BE49-F238E27FC236}">
                <a16:creationId xmlns:a16="http://schemas.microsoft.com/office/drawing/2014/main" id="{26B664E0-F0CD-4A6C-BA9B-BE6347D1AB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08A6C649-97EA-4BB2-9EC4-0D82FB412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4BDE3-9034-4ACA-8397-2FBF98F0EDB5}" type="slidenum">
              <a:rPr lang="en-MY" smtClean="0"/>
              <a:t>‹#›</a:t>
            </a:fld>
            <a:endParaRPr lang="en-MY"/>
          </a:p>
        </p:txBody>
      </p:sp>
    </p:spTree>
    <p:extLst>
      <p:ext uri="{BB962C8B-B14F-4D97-AF65-F5344CB8AC3E}">
        <p14:creationId xmlns:p14="http://schemas.microsoft.com/office/powerpoint/2010/main" val="3561271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950C-1DF0-477C-B390-2463AEF387AF}"/>
              </a:ext>
            </a:extLst>
          </p:cNvPr>
          <p:cNvSpPr>
            <a:spLocks noGrp="1"/>
          </p:cNvSpPr>
          <p:nvPr>
            <p:ph type="ctrTitle"/>
          </p:nvPr>
        </p:nvSpPr>
        <p:spPr/>
        <p:txBody>
          <a:bodyPr/>
          <a:lstStyle/>
          <a:p>
            <a:endParaRPr lang="en-MY"/>
          </a:p>
        </p:txBody>
      </p:sp>
      <p:sp>
        <p:nvSpPr>
          <p:cNvPr id="3" name="Subtitle 2">
            <a:extLst>
              <a:ext uri="{FF2B5EF4-FFF2-40B4-BE49-F238E27FC236}">
                <a16:creationId xmlns:a16="http://schemas.microsoft.com/office/drawing/2014/main" id="{EECF75F2-8A84-4331-A8CC-EC0EE7CF9472}"/>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59224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6" name="Picture 5">
            <a:extLst>
              <a:ext uri="{FF2B5EF4-FFF2-40B4-BE49-F238E27FC236}">
                <a16:creationId xmlns:a16="http://schemas.microsoft.com/office/drawing/2014/main" id="{21971323-DB5D-497B-96C4-52DF78DF3420}"/>
              </a:ext>
            </a:extLst>
          </p:cNvPr>
          <p:cNvPicPr>
            <a:picLocks noChangeAspect="1"/>
          </p:cNvPicPr>
          <p:nvPr/>
        </p:nvPicPr>
        <p:blipFill>
          <a:blip r:embed="rId2"/>
          <a:stretch>
            <a:fillRect/>
          </a:stretch>
        </p:blipFill>
        <p:spPr>
          <a:xfrm>
            <a:off x="0" y="2134197"/>
            <a:ext cx="12192000" cy="2589605"/>
          </a:xfrm>
          <a:prstGeom prst="rect">
            <a:avLst/>
          </a:prstGeom>
        </p:spPr>
      </p:pic>
    </p:spTree>
    <p:extLst>
      <p:ext uri="{BB962C8B-B14F-4D97-AF65-F5344CB8AC3E}">
        <p14:creationId xmlns:p14="http://schemas.microsoft.com/office/powerpoint/2010/main" val="410375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609177A4-11F9-4D22-BC1E-4F407DA4581B}"/>
              </a:ext>
            </a:extLst>
          </p:cNvPr>
          <p:cNvPicPr>
            <a:picLocks noChangeAspect="1"/>
          </p:cNvPicPr>
          <p:nvPr/>
        </p:nvPicPr>
        <p:blipFill>
          <a:blip r:embed="rId2"/>
          <a:stretch>
            <a:fillRect/>
          </a:stretch>
        </p:blipFill>
        <p:spPr>
          <a:xfrm>
            <a:off x="0" y="165350"/>
            <a:ext cx="12192000" cy="6527300"/>
          </a:xfrm>
          <a:prstGeom prst="rect">
            <a:avLst/>
          </a:prstGeom>
        </p:spPr>
      </p:pic>
    </p:spTree>
    <p:extLst>
      <p:ext uri="{BB962C8B-B14F-4D97-AF65-F5344CB8AC3E}">
        <p14:creationId xmlns:p14="http://schemas.microsoft.com/office/powerpoint/2010/main" val="189086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D3CAFB1B-F02A-4FB4-AABC-157A38238B49}"/>
              </a:ext>
            </a:extLst>
          </p:cNvPr>
          <p:cNvPicPr>
            <a:picLocks noChangeAspect="1"/>
          </p:cNvPicPr>
          <p:nvPr/>
        </p:nvPicPr>
        <p:blipFill>
          <a:blip r:embed="rId2"/>
          <a:stretch>
            <a:fillRect/>
          </a:stretch>
        </p:blipFill>
        <p:spPr>
          <a:xfrm>
            <a:off x="0" y="2322221"/>
            <a:ext cx="12192000" cy="2213558"/>
          </a:xfrm>
          <a:prstGeom prst="rect">
            <a:avLst/>
          </a:prstGeom>
        </p:spPr>
      </p:pic>
    </p:spTree>
    <p:extLst>
      <p:ext uri="{BB962C8B-B14F-4D97-AF65-F5344CB8AC3E}">
        <p14:creationId xmlns:p14="http://schemas.microsoft.com/office/powerpoint/2010/main" val="188170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66748BE0-26C8-4A95-9DC8-BDE00D4AA121}"/>
              </a:ext>
            </a:extLst>
          </p:cNvPr>
          <p:cNvPicPr>
            <a:picLocks noChangeAspect="1"/>
          </p:cNvPicPr>
          <p:nvPr/>
        </p:nvPicPr>
        <p:blipFill>
          <a:blip r:embed="rId2"/>
          <a:stretch>
            <a:fillRect/>
          </a:stretch>
        </p:blipFill>
        <p:spPr>
          <a:xfrm>
            <a:off x="0" y="1968409"/>
            <a:ext cx="12192000" cy="2921182"/>
          </a:xfrm>
          <a:prstGeom prst="rect">
            <a:avLst/>
          </a:prstGeom>
        </p:spPr>
      </p:pic>
    </p:spTree>
    <p:extLst>
      <p:ext uri="{BB962C8B-B14F-4D97-AF65-F5344CB8AC3E}">
        <p14:creationId xmlns:p14="http://schemas.microsoft.com/office/powerpoint/2010/main" val="18774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F56BA142-5372-45A6-BC53-F97DAC295566}"/>
              </a:ext>
            </a:extLst>
          </p:cNvPr>
          <p:cNvPicPr>
            <a:picLocks noChangeAspect="1"/>
          </p:cNvPicPr>
          <p:nvPr/>
        </p:nvPicPr>
        <p:blipFill>
          <a:blip r:embed="rId2"/>
          <a:stretch>
            <a:fillRect/>
          </a:stretch>
        </p:blipFill>
        <p:spPr>
          <a:xfrm>
            <a:off x="0" y="449028"/>
            <a:ext cx="12192000" cy="5959943"/>
          </a:xfrm>
          <a:prstGeom prst="rect">
            <a:avLst/>
          </a:prstGeom>
        </p:spPr>
      </p:pic>
    </p:spTree>
    <p:extLst>
      <p:ext uri="{BB962C8B-B14F-4D97-AF65-F5344CB8AC3E}">
        <p14:creationId xmlns:p14="http://schemas.microsoft.com/office/powerpoint/2010/main" val="420064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485C7263-EFC6-456B-BC7C-441812A7220D}"/>
              </a:ext>
            </a:extLst>
          </p:cNvPr>
          <p:cNvPicPr>
            <a:picLocks noChangeAspect="1"/>
          </p:cNvPicPr>
          <p:nvPr/>
        </p:nvPicPr>
        <p:blipFill>
          <a:blip r:embed="rId2"/>
          <a:stretch>
            <a:fillRect/>
          </a:stretch>
        </p:blipFill>
        <p:spPr>
          <a:xfrm>
            <a:off x="0" y="434240"/>
            <a:ext cx="12192000" cy="5989520"/>
          </a:xfrm>
          <a:prstGeom prst="rect">
            <a:avLst/>
          </a:prstGeom>
        </p:spPr>
      </p:pic>
    </p:spTree>
    <p:extLst>
      <p:ext uri="{BB962C8B-B14F-4D97-AF65-F5344CB8AC3E}">
        <p14:creationId xmlns:p14="http://schemas.microsoft.com/office/powerpoint/2010/main" val="164976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27CB0BD4-FF5E-40DE-A246-07DA80BD34F8}"/>
              </a:ext>
            </a:extLst>
          </p:cNvPr>
          <p:cNvPicPr>
            <a:picLocks noChangeAspect="1"/>
          </p:cNvPicPr>
          <p:nvPr/>
        </p:nvPicPr>
        <p:blipFill>
          <a:blip r:embed="rId2"/>
          <a:stretch>
            <a:fillRect/>
          </a:stretch>
        </p:blipFill>
        <p:spPr>
          <a:xfrm>
            <a:off x="0" y="2279126"/>
            <a:ext cx="12192000" cy="2299748"/>
          </a:xfrm>
          <a:prstGeom prst="rect">
            <a:avLst/>
          </a:prstGeom>
        </p:spPr>
      </p:pic>
    </p:spTree>
    <p:extLst>
      <p:ext uri="{BB962C8B-B14F-4D97-AF65-F5344CB8AC3E}">
        <p14:creationId xmlns:p14="http://schemas.microsoft.com/office/powerpoint/2010/main" val="72083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126BAB31-F9EC-41D0-A1ED-54A8433AD123}"/>
              </a:ext>
            </a:extLst>
          </p:cNvPr>
          <p:cNvPicPr>
            <a:picLocks noChangeAspect="1"/>
          </p:cNvPicPr>
          <p:nvPr/>
        </p:nvPicPr>
        <p:blipFill>
          <a:blip r:embed="rId2"/>
          <a:stretch>
            <a:fillRect/>
          </a:stretch>
        </p:blipFill>
        <p:spPr>
          <a:xfrm>
            <a:off x="0" y="1400315"/>
            <a:ext cx="12192000" cy="4057370"/>
          </a:xfrm>
          <a:prstGeom prst="rect">
            <a:avLst/>
          </a:prstGeom>
        </p:spPr>
      </p:pic>
    </p:spTree>
    <p:extLst>
      <p:ext uri="{BB962C8B-B14F-4D97-AF65-F5344CB8AC3E}">
        <p14:creationId xmlns:p14="http://schemas.microsoft.com/office/powerpoint/2010/main" val="162938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3" name="Picture 2">
            <a:extLst>
              <a:ext uri="{FF2B5EF4-FFF2-40B4-BE49-F238E27FC236}">
                <a16:creationId xmlns:a16="http://schemas.microsoft.com/office/drawing/2014/main" id="{74542BC5-EF29-4253-B495-EC996E04B225}"/>
              </a:ext>
            </a:extLst>
          </p:cNvPr>
          <p:cNvPicPr>
            <a:picLocks noChangeAspect="1"/>
          </p:cNvPicPr>
          <p:nvPr/>
        </p:nvPicPr>
        <p:blipFill>
          <a:blip r:embed="rId2"/>
          <a:stretch>
            <a:fillRect/>
          </a:stretch>
        </p:blipFill>
        <p:spPr>
          <a:xfrm>
            <a:off x="0" y="1403619"/>
            <a:ext cx="12192000" cy="4050762"/>
          </a:xfrm>
          <a:prstGeom prst="rect">
            <a:avLst/>
          </a:prstGeom>
        </p:spPr>
      </p:pic>
    </p:spTree>
    <p:extLst>
      <p:ext uri="{BB962C8B-B14F-4D97-AF65-F5344CB8AC3E}">
        <p14:creationId xmlns:p14="http://schemas.microsoft.com/office/powerpoint/2010/main" val="82469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FD38D6A7-203F-4394-B390-A7AAC07F9970}"/>
              </a:ext>
            </a:extLst>
          </p:cNvPr>
          <p:cNvPicPr>
            <a:picLocks noChangeAspect="1"/>
          </p:cNvPicPr>
          <p:nvPr/>
        </p:nvPicPr>
        <p:blipFill>
          <a:blip r:embed="rId2"/>
          <a:stretch>
            <a:fillRect/>
          </a:stretch>
        </p:blipFill>
        <p:spPr>
          <a:xfrm>
            <a:off x="0" y="2351675"/>
            <a:ext cx="12192000" cy="2154649"/>
          </a:xfrm>
          <a:prstGeom prst="rect">
            <a:avLst/>
          </a:prstGeom>
        </p:spPr>
      </p:pic>
    </p:spTree>
    <p:extLst>
      <p:ext uri="{BB962C8B-B14F-4D97-AF65-F5344CB8AC3E}">
        <p14:creationId xmlns:p14="http://schemas.microsoft.com/office/powerpoint/2010/main" val="315403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lstStyle/>
          <a:p>
            <a:r>
              <a:rPr lang="en-MY" dirty="0"/>
              <a:t>The tree obtained from Python Orange is now incorporated into guided tree. </a:t>
            </a:r>
          </a:p>
          <a:p>
            <a:r>
              <a:rPr lang="en-MY" dirty="0"/>
              <a:t>However, as the </a:t>
            </a:r>
            <a:r>
              <a:rPr lang="en-MY" dirty="0" err="1"/>
              <a:t>ruleflow</a:t>
            </a:r>
            <a:r>
              <a:rPr lang="en-MY" dirty="0"/>
              <a:t> group cannot be defined into guided tree, the processed drool source code is copied and added with rule flow group.</a:t>
            </a:r>
          </a:p>
          <a:p>
            <a:r>
              <a:rPr lang="en-MY" dirty="0"/>
              <a:t>The codes are incorporated as </a:t>
            </a:r>
            <a:r>
              <a:rPr lang="en-MY" dirty="0" err="1"/>
              <a:t>PreScreenRule.drl</a:t>
            </a:r>
            <a:r>
              <a:rPr lang="en-MY" dirty="0"/>
              <a:t> file.</a:t>
            </a:r>
          </a:p>
        </p:txBody>
      </p:sp>
    </p:spTree>
    <p:extLst>
      <p:ext uri="{BB962C8B-B14F-4D97-AF65-F5344CB8AC3E}">
        <p14:creationId xmlns:p14="http://schemas.microsoft.com/office/powerpoint/2010/main" val="1028376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3" name="Picture 2">
            <a:extLst>
              <a:ext uri="{FF2B5EF4-FFF2-40B4-BE49-F238E27FC236}">
                <a16:creationId xmlns:a16="http://schemas.microsoft.com/office/drawing/2014/main" id="{BD9EBC5C-5482-4700-BEC7-B4861E179F5A}"/>
              </a:ext>
            </a:extLst>
          </p:cNvPr>
          <p:cNvPicPr>
            <a:picLocks noChangeAspect="1"/>
          </p:cNvPicPr>
          <p:nvPr/>
        </p:nvPicPr>
        <p:blipFill>
          <a:blip r:embed="rId2"/>
          <a:stretch>
            <a:fillRect/>
          </a:stretch>
        </p:blipFill>
        <p:spPr>
          <a:xfrm>
            <a:off x="0" y="968746"/>
            <a:ext cx="12192000" cy="4920508"/>
          </a:xfrm>
          <a:prstGeom prst="rect">
            <a:avLst/>
          </a:prstGeom>
        </p:spPr>
      </p:pic>
    </p:spTree>
    <p:extLst>
      <p:ext uri="{BB962C8B-B14F-4D97-AF65-F5344CB8AC3E}">
        <p14:creationId xmlns:p14="http://schemas.microsoft.com/office/powerpoint/2010/main" val="712120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321B8DFF-C95D-4FD9-922E-4B46856440F0}"/>
              </a:ext>
            </a:extLst>
          </p:cNvPr>
          <p:cNvPicPr>
            <a:picLocks noChangeAspect="1"/>
          </p:cNvPicPr>
          <p:nvPr/>
        </p:nvPicPr>
        <p:blipFill>
          <a:blip r:embed="rId2"/>
          <a:stretch>
            <a:fillRect/>
          </a:stretch>
        </p:blipFill>
        <p:spPr>
          <a:xfrm>
            <a:off x="0" y="2347985"/>
            <a:ext cx="12192000" cy="2162030"/>
          </a:xfrm>
          <a:prstGeom prst="rect">
            <a:avLst/>
          </a:prstGeom>
        </p:spPr>
      </p:pic>
    </p:spTree>
    <p:extLst>
      <p:ext uri="{BB962C8B-B14F-4D97-AF65-F5344CB8AC3E}">
        <p14:creationId xmlns:p14="http://schemas.microsoft.com/office/powerpoint/2010/main" val="1835410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0F4686E8-255C-4EFF-8489-BFE607A15113}"/>
              </a:ext>
            </a:extLst>
          </p:cNvPr>
          <p:cNvPicPr>
            <a:picLocks noChangeAspect="1"/>
          </p:cNvPicPr>
          <p:nvPr/>
        </p:nvPicPr>
        <p:blipFill>
          <a:blip r:embed="rId2"/>
          <a:stretch>
            <a:fillRect/>
          </a:stretch>
        </p:blipFill>
        <p:spPr>
          <a:xfrm>
            <a:off x="0" y="2177083"/>
            <a:ext cx="12192000" cy="2503834"/>
          </a:xfrm>
          <a:prstGeom prst="rect">
            <a:avLst/>
          </a:prstGeom>
        </p:spPr>
      </p:pic>
    </p:spTree>
    <p:extLst>
      <p:ext uri="{BB962C8B-B14F-4D97-AF65-F5344CB8AC3E}">
        <p14:creationId xmlns:p14="http://schemas.microsoft.com/office/powerpoint/2010/main" val="1505198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1FCA81BF-C055-4604-B2FB-117FA76D3FB0}"/>
              </a:ext>
            </a:extLst>
          </p:cNvPr>
          <p:cNvPicPr>
            <a:picLocks noChangeAspect="1"/>
          </p:cNvPicPr>
          <p:nvPr/>
        </p:nvPicPr>
        <p:blipFill>
          <a:blip r:embed="rId2"/>
          <a:stretch>
            <a:fillRect/>
          </a:stretch>
        </p:blipFill>
        <p:spPr>
          <a:xfrm>
            <a:off x="0" y="2252579"/>
            <a:ext cx="12192000" cy="2352842"/>
          </a:xfrm>
          <a:prstGeom prst="rect">
            <a:avLst/>
          </a:prstGeom>
        </p:spPr>
      </p:pic>
    </p:spTree>
    <p:extLst>
      <p:ext uri="{BB962C8B-B14F-4D97-AF65-F5344CB8AC3E}">
        <p14:creationId xmlns:p14="http://schemas.microsoft.com/office/powerpoint/2010/main" val="56407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296AEF23-61D3-44C4-871F-6E97054D9CC8}"/>
              </a:ext>
            </a:extLst>
          </p:cNvPr>
          <p:cNvPicPr>
            <a:picLocks noChangeAspect="1"/>
          </p:cNvPicPr>
          <p:nvPr/>
        </p:nvPicPr>
        <p:blipFill>
          <a:blip r:embed="rId2"/>
          <a:stretch>
            <a:fillRect/>
          </a:stretch>
        </p:blipFill>
        <p:spPr>
          <a:xfrm>
            <a:off x="0" y="2356184"/>
            <a:ext cx="12192000" cy="2145632"/>
          </a:xfrm>
          <a:prstGeom prst="rect">
            <a:avLst/>
          </a:prstGeom>
        </p:spPr>
      </p:pic>
    </p:spTree>
    <p:extLst>
      <p:ext uri="{BB962C8B-B14F-4D97-AF65-F5344CB8AC3E}">
        <p14:creationId xmlns:p14="http://schemas.microsoft.com/office/powerpoint/2010/main" val="3253395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F0E4B4DB-B48B-4FB8-A49F-A9F0223F618A}"/>
              </a:ext>
            </a:extLst>
          </p:cNvPr>
          <p:cNvPicPr>
            <a:picLocks noChangeAspect="1"/>
          </p:cNvPicPr>
          <p:nvPr/>
        </p:nvPicPr>
        <p:blipFill>
          <a:blip r:embed="rId2"/>
          <a:stretch>
            <a:fillRect/>
          </a:stretch>
        </p:blipFill>
        <p:spPr>
          <a:xfrm>
            <a:off x="0" y="2264670"/>
            <a:ext cx="12192000" cy="2328659"/>
          </a:xfrm>
          <a:prstGeom prst="rect">
            <a:avLst/>
          </a:prstGeom>
        </p:spPr>
      </p:pic>
    </p:spTree>
    <p:extLst>
      <p:ext uri="{BB962C8B-B14F-4D97-AF65-F5344CB8AC3E}">
        <p14:creationId xmlns:p14="http://schemas.microsoft.com/office/powerpoint/2010/main" val="3670198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3" name="Picture 2">
            <a:extLst>
              <a:ext uri="{FF2B5EF4-FFF2-40B4-BE49-F238E27FC236}">
                <a16:creationId xmlns:a16="http://schemas.microsoft.com/office/drawing/2014/main" id="{380B8FD3-52ED-4287-B740-4CE6A0FBD02D}"/>
              </a:ext>
            </a:extLst>
          </p:cNvPr>
          <p:cNvPicPr>
            <a:picLocks noChangeAspect="1"/>
          </p:cNvPicPr>
          <p:nvPr/>
        </p:nvPicPr>
        <p:blipFill>
          <a:blip r:embed="rId2"/>
          <a:stretch>
            <a:fillRect/>
          </a:stretch>
        </p:blipFill>
        <p:spPr>
          <a:xfrm>
            <a:off x="0" y="2314570"/>
            <a:ext cx="12192000" cy="2228860"/>
          </a:xfrm>
          <a:prstGeom prst="rect">
            <a:avLst/>
          </a:prstGeom>
        </p:spPr>
      </p:pic>
    </p:spTree>
    <p:extLst>
      <p:ext uri="{BB962C8B-B14F-4D97-AF65-F5344CB8AC3E}">
        <p14:creationId xmlns:p14="http://schemas.microsoft.com/office/powerpoint/2010/main" val="44935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9E29-9C4D-4D4C-90B6-A17C8CD71236}"/>
              </a:ext>
            </a:extLst>
          </p:cNvPr>
          <p:cNvSpPr>
            <a:spLocks noGrp="1"/>
          </p:cNvSpPr>
          <p:nvPr>
            <p:ph type="title"/>
          </p:nvPr>
        </p:nvSpPr>
        <p:spPr/>
        <p:txBody>
          <a:bodyPr/>
          <a:lstStyle/>
          <a:p>
            <a:r>
              <a:rPr lang="en-MY" dirty="0"/>
              <a:t>User defined in KIE</a:t>
            </a:r>
          </a:p>
        </p:txBody>
      </p:sp>
      <p:sp>
        <p:nvSpPr>
          <p:cNvPr id="3" name="Content Placeholder 2">
            <a:extLst>
              <a:ext uri="{FF2B5EF4-FFF2-40B4-BE49-F238E27FC236}">
                <a16:creationId xmlns:a16="http://schemas.microsoft.com/office/drawing/2014/main" id="{1C048D86-38C9-4865-947E-87A339669205}"/>
              </a:ext>
            </a:extLst>
          </p:cNvPr>
          <p:cNvSpPr>
            <a:spLocks noGrp="1"/>
          </p:cNvSpPr>
          <p:nvPr>
            <p:ph idx="1"/>
          </p:nvPr>
        </p:nvSpPr>
        <p:spPr/>
        <p:txBody>
          <a:bodyPr/>
          <a:lstStyle/>
          <a:p>
            <a:r>
              <a:rPr lang="en-MY" dirty="0"/>
              <a:t>Patient1 is created as actor of the task.</a:t>
            </a:r>
          </a:p>
          <a:p>
            <a:r>
              <a:rPr lang="en-MY" dirty="0" err="1"/>
              <a:t>DrHong</a:t>
            </a:r>
            <a:r>
              <a:rPr lang="en-MY" dirty="0"/>
              <a:t> is created as actor of the task which involves medical officer role.</a:t>
            </a:r>
          </a:p>
        </p:txBody>
      </p:sp>
    </p:spTree>
    <p:extLst>
      <p:ext uri="{BB962C8B-B14F-4D97-AF65-F5344CB8AC3E}">
        <p14:creationId xmlns:p14="http://schemas.microsoft.com/office/powerpoint/2010/main" val="202347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8C06-E9C1-418B-BB4D-9ED8A1C311D0}"/>
              </a:ext>
            </a:extLst>
          </p:cNvPr>
          <p:cNvSpPr>
            <a:spLocks noGrp="1"/>
          </p:cNvSpPr>
          <p:nvPr>
            <p:ph type="title"/>
          </p:nvPr>
        </p:nvSpPr>
        <p:spPr/>
        <p:txBody>
          <a:bodyPr/>
          <a:lstStyle/>
          <a:p>
            <a:endParaRPr lang="en-MY"/>
          </a:p>
        </p:txBody>
      </p:sp>
      <p:sp>
        <p:nvSpPr>
          <p:cNvPr id="3" name="Vertical Text Placeholder 2">
            <a:extLst>
              <a:ext uri="{FF2B5EF4-FFF2-40B4-BE49-F238E27FC236}">
                <a16:creationId xmlns:a16="http://schemas.microsoft.com/office/drawing/2014/main" id="{AF548A9C-3135-4C9D-97E2-D52EA40B0608}"/>
              </a:ext>
            </a:extLst>
          </p:cNvPr>
          <p:cNvSpPr>
            <a:spLocks noGrp="1"/>
          </p:cNvSpPr>
          <p:nvPr>
            <p:ph type="body" orient="vert" idx="1"/>
          </p:nvPr>
        </p:nvSpPr>
        <p:spPr/>
        <p:txBody>
          <a:bodyPr/>
          <a:lstStyle/>
          <a:p>
            <a:endParaRPr lang="en-MY"/>
          </a:p>
        </p:txBody>
      </p:sp>
      <p:pic>
        <p:nvPicPr>
          <p:cNvPr id="4" name="Picture 3">
            <a:extLst>
              <a:ext uri="{FF2B5EF4-FFF2-40B4-BE49-F238E27FC236}">
                <a16:creationId xmlns:a16="http://schemas.microsoft.com/office/drawing/2014/main" id="{2511F489-8163-4291-9C35-AD727D541A69}"/>
              </a:ext>
            </a:extLst>
          </p:cNvPr>
          <p:cNvPicPr>
            <a:picLocks noChangeAspect="1"/>
          </p:cNvPicPr>
          <p:nvPr/>
        </p:nvPicPr>
        <p:blipFill>
          <a:blip r:embed="rId2"/>
          <a:stretch>
            <a:fillRect/>
          </a:stretch>
        </p:blipFill>
        <p:spPr>
          <a:xfrm>
            <a:off x="2738437" y="571500"/>
            <a:ext cx="6715125" cy="5715000"/>
          </a:xfrm>
          <a:prstGeom prst="rect">
            <a:avLst/>
          </a:prstGeom>
        </p:spPr>
      </p:pic>
    </p:spTree>
    <p:extLst>
      <p:ext uri="{BB962C8B-B14F-4D97-AF65-F5344CB8AC3E}">
        <p14:creationId xmlns:p14="http://schemas.microsoft.com/office/powerpoint/2010/main" val="301333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r>
              <a:rPr lang="en-MY" dirty="0"/>
              <a:t>Flow chart 1</a:t>
            </a:r>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normAutofit fontScale="92500" lnSpcReduction="10000"/>
          </a:bodyPr>
          <a:lstStyle/>
          <a:p>
            <a:r>
              <a:rPr lang="en-MY" dirty="0"/>
              <a:t>The flow starts with actor Patient1 key in Patient Particular.</a:t>
            </a:r>
          </a:p>
          <a:p>
            <a:r>
              <a:rPr lang="en-MY" dirty="0"/>
              <a:t>The Patient Particular will be pre-screened using rules generated from data mining.</a:t>
            </a:r>
          </a:p>
          <a:p>
            <a:r>
              <a:rPr lang="en-MY" dirty="0"/>
              <a:t>In the rule, fact will be inserted only if the conditions are met. If not fact is inserted, the flow will send a short message to user to indicate that there is no concern of his/her stress management.</a:t>
            </a:r>
          </a:p>
          <a:p>
            <a:r>
              <a:rPr lang="en-MY" dirty="0"/>
              <a:t>If the fact is inserted, Q1 and Q2 of PHQ2 will be raised to task actor Patient1.</a:t>
            </a:r>
          </a:p>
          <a:p>
            <a:r>
              <a:rPr lang="en-MY" dirty="0"/>
              <a:t>The PHQ2 rule will than be invoked. If there is any Q1 or Q2 scored larger than 2. Proceed to PHQ9. Else, message will be sent to Patient1 to indicate that there is no concern and end the flow.</a:t>
            </a:r>
          </a:p>
        </p:txBody>
      </p:sp>
    </p:spTree>
    <p:extLst>
      <p:ext uri="{BB962C8B-B14F-4D97-AF65-F5344CB8AC3E}">
        <p14:creationId xmlns:p14="http://schemas.microsoft.com/office/powerpoint/2010/main" val="276370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r>
              <a:rPr lang="en-MY" dirty="0"/>
              <a:t>Flow chart 1</a:t>
            </a:r>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lstStyle/>
          <a:p>
            <a:endParaRPr lang="en-MY" dirty="0"/>
          </a:p>
        </p:txBody>
      </p:sp>
      <p:pic>
        <p:nvPicPr>
          <p:cNvPr id="4" name="Picture 3">
            <a:extLst>
              <a:ext uri="{FF2B5EF4-FFF2-40B4-BE49-F238E27FC236}">
                <a16:creationId xmlns:a16="http://schemas.microsoft.com/office/drawing/2014/main" id="{268CC5EF-98ED-4FF0-87DC-036C68D9F0C3}"/>
              </a:ext>
            </a:extLst>
          </p:cNvPr>
          <p:cNvPicPr>
            <a:picLocks noChangeAspect="1"/>
          </p:cNvPicPr>
          <p:nvPr/>
        </p:nvPicPr>
        <p:blipFill>
          <a:blip r:embed="rId2"/>
          <a:stretch>
            <a:fillRect/>
          </a:stretch>
        </p:blipFill>
        <p:spPr>
          <a:xfrm>
            <a:off x="228600" y="1989690"/>
            <a:ext cx="11601450" cy="2878620"/>
          </a:xfrm>
          <a:prstGeom prst="rect">
            <a:avLst/>
          </a:prstGeom>
        </p:spPr>
      </p:pic>
    </p:spTree>
    <p:extLst>
      <p:ext uri="{BB962C8B-B14F-4D97-AF65-F5344CB8AC3E}">
        <p14:creationId xmlns:p14="http://schemas.microsoft.com/office/powerpoint/2010/main" val="171514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r>
              <a:rPr lang="en-MY" dirty="0"/>
              <a:t>Flow chart 2</a:t>
            </a:r>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normAutofit/>
          </a:bodyPr>
          <a:lstStyle/>
          <a:p>
            <a:r>
              <a:rPr lang="en-MY" dirty="0"/>
              <a:t>The Patient1 continue with remaining question in PHQ9. </a:t>
            </a:r>
          </a:p>
          <a:p>
            <a:r>
              <a:rPr lang="en-MY" dirty="0"/>
              <a:t>The result will parsed to the rule task. If 5 questions are scoring more than 2 (except for Q9, the threshold mark is set to more than 1), then proceed. If not, message will be sent to Patient1 to indicate that the flow is ended with no concern.</a:t>
            </a:r>
          </a:p>
          <a:p>
            <a:r>
              <a:rPr lang="en-MY" dirty="0"/>
              <a:t>The </a:t>
            </a:r>
            <a:r>
              <a:rPr lang="en-MY" dirty="0" err="1"/>
              <a:t>TreatmentGen</a:t>
            </a:r>
            <a:r>
              <a:rPr lang="en-MY" dirty="0"/>
              <a:t> rule task will then compute the total score. The total score will determine which of the treatment level in the 4 </a:t>
            </a:r>
            <a:r>
              <a:rPr lang="en-MY" dirty="0" err="1"/>
              <a:t>leves</a:t>
            </a:r>
            <a:r>
              <a:rPr lang="en-MY" dirty="0"/>
              <a:t> of treatment is chosen.</a:t>
            </a:r>
          </a:p>
          <a:p>
            <a:r>
              <a:rPr lang="en-MY" dirty="0"/>
              <a:t>Treatment level 4 is least severe, user will be given message to advice taking PHQ9 again later.</a:t>
            </a:r>
          </a:p>
        </p:txBody>
      </p:sp>
    </p:spTree>
    <p:extLst>
      <p:ext uri="{BB962C8B-B14F-4D97-AF65-F5344CB8AC3E}">
        <p14:creationId xmlns:p14="http://schemas.microsoft.com/office/powerpoint/2010/main" val="62123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C6B9-9B3F-4D4C-8EE7-E99966AD520E}"/>
              </a:ext>
            </a:extLst>
          </p:cNvPr>
          <p:cNvSpPr>
            <a:spLocks noGrp="1"/>
          </p:cNvSpPr>
          <p:nvPr>
            <p:ph type="title"/>
          </p:nvPr>
        </p:nvSpPr>
        <p:spPr/>
        <p:txBody>
          <a:bodyPr/>
          <a:lstStyle/>
          <a:p>
            <a:r>
              <a:rPr lang="en-MY" dirty="0"/>
              <a:t>Flow Chart 2</a:t>
            </a:r>
          </a:p>
        </p:txBody>
      </p:sp>
      <p:sp>
        <p:nvSpPr>
          <p:cNvPr id="3" name="Content Placeholder 2">
            <a:extLst>
              <a:ext uri="{FF2B5EF4-FFF2-40B4-BE49-F238E27FC236}">
                <a16:creationId xmlns:a16="http://schemas.microsoft.com/office/drawing/2014/main" id="{E84BDF34-7DF0-4A67-BAB2-00B57F49725A}"/>
              </a:ext>
            </a:extLst>
          </p:cNvPr>
          <p:cNvSpPr>
            <a:spLocks noGrp="1"/>
          </p:cNvSpPr>
          <p:nvPr>
            <p:ph idx="1"/>
          </p:nvPr>
        </p:nvSpPr>
        <p:spPr/>
        <p:txBody>
          <a:bodyPr/>
          <a:lstStyle/>
          <a:p>
            <a:r>
              <a:rPr lang="en-MY" dirty="0"/>
              <a:t>For Treatment level 1,2,3, Patient 1 will be given advice to seek doctors health. The medical officer will be triggered after Patient1 read the message. The medical officer will then key in the treatment required based on different level of message that he received in the task inbox.</a:t>
            </a:r>
          </a:p>
          <a:p>
            <a:r>
              <a:rPr lang="en-MY" dirty="0"/>
              <a:t>After medical officer read give the treatment, the flow is completed.</a:t>
            </a:r>
          </a:p>
        </p:txBody>
      </p:sp>
    </p:spTree>
    <p:extLst>
      <p:ext uri="{BB962C8B-B14F-4D97-AF65-F5344CB8AC3E}">
        <p14:creationId xmlns:p14="http://schemas.microsoft.com/office/powerpoint/2010/main" val="297004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r>
              <a:rPr lang="en-MY" dirty="0"/>
              <a:t>Flow chart 2</a:t>
            </a:r>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lstStyle/>
          <a:p>
            <a:endParaRPr lang="en-MY" dirty="0"/>
          </a:p>
        </p:txBody>
      </p:sp>
      <p:pic>
        <p:nvPicPr>
          <p:cNvPr id="5" name="Picture 4">
            <a:extLst>
              <a:ext uri="{FF2B5EF4-FFF2-40B4-BE49-F238E27FC236}">
                <a16:creationId xmlns:a16="http://schemas.microsoft.com/office/drawing/2014/main" id="{4EB43C6E-F535-41FD-BB4A-97B21C8AC857}"/>
              </a:ext>
            </a:extLst>
          </p:cNvPr>
          <p:cNvPicPr>
            <a:picLocks noChangeAspect="1"/>
          </p:cNvPicPr>
          <p:nvPr/>
        </p:nvPicPr>
        <p:blipFill>
          <a:blip r:embed="rId2"/>
          <a:stretch>
            <a:fillRect/>
          </a:stretch>
        </p:blipFill>
        <p:spPr>
          <a:xfrm>
            <a:off x="537328" y="1339206"/>
            <a:ext cx="11353800" cy="4736663"/>
          </a:xfrm>
          <a:prstGeom prst="rect">
            <a:avLst/>
          </a:prstGeom>
        </p:spPr>
      </p:pic>
    </p:spTree>
    <p:extLst>
      <p:ext uri="{BB962C8B-B14F-4D97-AF65-F5344CB8AC3E}">
        <p14:creationId xmlns:p14="http://schemas.microsoft.com/office/powerpoint/2010/main" val="2826009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401</Words>
  <Application>Microsoft Office PowerPoint</Application>
  <PresentationFormat>Widescreen</PresentationFormat>
  <Paragraphs>22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User defined in KIE</vt:lpstr>
      <vt:lpstr>PowerPoint Presentation</vt:lpstr>
      <vt:lpstr>Flow chart 1</vt:lpstr>
      <vt:lpstr>Flow chart 1</vt:lpstr>
      <vt:lpstr>Flow chart 2</vt:lpstr>
      <vt:lpstr>Flow Chart 2</vt:lpstr>
      <vt:lpstr>Flow chart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Boon Ping Ong</dc:creator>
  <cp:lastModifiedBy>Boon Ping Ong</cp:lastModifiedBy>
  <cp:revision>8</cp:revision>
  <dcterms:created xsi:type="dcterms:W3CDTF">2019-02-24T07:42:02Z</dcterms:created>
  <dcterms:modified xsi:type="dcterms:W3CDTF">2019-03-03T08:08:22Z</dcterms:modified>
</cp:coreProperties>
</file>