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53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 in the sales order. It will also check is discounts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that sales order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3200876"/>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the sales and customer service teams. In this example, it is most likely a typing error that was entered into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1861</Words>
  <Application>Microsoft Office PowerPoint</Application>
  <PresentationFormat>Widescreen</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85</cp:revision>
  <dcterms:created xsi:type="dcterms:W3CDTF">2019-03-10T02:50:25Z</dcterms:created>
  <dcterms:modified xsi:type="dcterms:W3CDTF">2019-03-10T13:10:29Z</dcterms:modified>
</cp:coreProperties>
</file>