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3" r:id="rId4"/>
    <p:sldId id="264" r:id="rId5"/>
    <p:sldId id="265" r:id="rId6"/>
    <p:sldId id="267" r:id="rId7"/>
    <p:sldId id="275" r:id="rId8"/>
    <p:sldId id="274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2" y="58"/>
      </p:cViewPr>
      <p:guideLst>
        <p:guide orient="horz" pos="4008"/>
        <p:guide pos="3840"/>
        <p:guide orient="horz" pos="576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C0F-6C1A-4846-A78B-2019EC7A5A0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A86D-5024-4350-A9C6-9389693B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224B-FA27-4BCB-A26A-ADE45C59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BA7C3-DC9D-406C-B076-C0EF547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5F6D-871C-4205-8D1F-4A75D2E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35F7-EF06-45F2-B57F-6F048A3C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1CA4-B90D-4E32-901D-48FA8E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9B3-7C95-489C-8A32-2213220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C582-CFBA-44E8-9DEF-3BDBC6D3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17DE-6261-4E66-A4A9-D0E7D9D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2ACC-BCE2-4B89-8021-528A0E0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424C-3425-45D1-A35B-4196E5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4659-4BF3-4C22-A102-68D558736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050F-96F2-4453-A76B-BDA3FE83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29D8-7726-4466-ABEB-1288F7F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1D5F-5CAC-4BC5-B5B2-E67EE06C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DB4-AB6D-490B-97D2-DCC7881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EE9-276F-4ECC-914F-3840024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F50-AF49-4C03-830B-419E956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5F91-1B6D-440D-B9E1-29FB3BD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A01E-DFDC-45CD-8C59-1ACC09CF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75F8-5AC9-4483-BDAA-960FCE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CE1-F66E-4EFB-A061-3D89731B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A2FD-0BB0-48E3-961D-415CA7A1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049-6C69-4CEC-82C8-8B99C16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A7B9-7A8C-4781-8527-07CB306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E066-AC32-4EBF-8C62-9F9C88D1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6EC4-6F49-4C22-9574-222E2B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88F-73D7-4BA8-A517-673D68DE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3F72-07E8-4522-BCD6-190E86E8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5A81-3252-41EF-8E89-7F2F73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087F-4B5D-4BCC-A8B7-6AD823B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DD92-971F-4EBE-82A7-ABE3B7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EDE5-DAA6-4AB4-ADAE-D4B0864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C08B-144E-41B1-B2E2-DD0D97F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1F46-A6AB-4DE4-830D-D42782E0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2667-A2FE-4E9B-B0C0-1AB4FD8C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A267E-14B3-415C-9BD0-93A2400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B91A-F6A2-4D2C-803D-2B96DE11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0F70-97D6-4A4B-83E9-F2DE6EA4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A4884-361A-4BDD-A109-580661D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796A-C94D-40D6-A532-B5030D2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960D-4FE0-44C2-8E79-EA0275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9FF4-BA2A-4F83-91EC-84FCCC9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5C75-66DE-4C60-955C-C799276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5E97-12E7-4C3D-9AA5-EBFC657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5EBE5-1AF8-4A20-85BC-AF6314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7D4C-E75D-4022-B23A-8EED484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3C1-7859-4B7B-83ED-CBE533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5BBE-A5F4-4139-A1E2-128DFC9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AD82-97A1-4C12-A331-06D9FEEB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3360-E200-4472-A28E-20B7494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9387-B863-4CDD-922B-D6EC821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533D-ACE7-4A22-9109-6B53A4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0AC-FB79-4573-A675-21B5F35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B17C0-8AEC-4F51-9EB0-3F1F9FA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F1576-9819-4AE5-8F60-6A3A3901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9B03-8235-4947-B1E9-22457F9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3FB9-4F6E-42F4-9E0B-6A259DC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71CE-F3BA-4B47-8232-C128D36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3116-EE46-49BA-AF9B-CA43FFA1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CFC0-B77B-44C8-A097-50FD5B1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219E-49F0-4E39-A5A1-E39D165F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4056-FCF2-42B5-B363-49EAD26F8DC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ACBE-0631-4B94-AC44-AFCA522D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36C1-B418-4475-AD06-D82B8698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" Target="slide7.xml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art2Screens.pptx" TargetMode="External"/><Relationship Id="rId2" Type="http://schemas.openxmlformats.org/officeDocument/2006/relationships/hyperlink" Target="Part1Screens.ppt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file:///C:\Users\Veda%20Yogeesh\OneDrive\Documents\NUS\2%20Project\Presentation\USermanual\dialogflo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6109328" y="904032"/>
            <a:ext cx="6986703" cy="517864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CFD82-E86B-4261-9469-377E92B8D299}"/>
              </a:ext>
            </a:extLst>
          </p:cNvPr>
          <p:cNvSpPr txBox="1"/>
          <p:nvPr/>
        </p:nvSpPr>
        <p:spPr>
          <a:xfrm>
            <a:off x="392983" y="3716507"/>
            <a:ext cx="90395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yet Intelligent system to help user make smart decisions on choosing an Insurance policy. </a:t>
            </a:r>
          </a:p>
        </p:txBody>
      </p:sp>
      <p:pic>
        <p:nvPicPr>
          <p:cNvPr id="12" name="Picture 11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3C1EAF21-9A5E-4BA8-825C-D21B7824107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3" y="1230244"/>
            <a:ext cx="2012950" cy="159194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0F62ECC-DD7B-4CE3-BE36-67383249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81991"/>
              </p:ext>
            </p:extLst>
          </p:nvPr>
        </p:nvGraphicFramePr>
        <p:xfrm>
          <a:off x="214938" y="3112646"/>
          <a:ext cx="11762119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2119">
                  <a:extLst>
                    <a:ext uri="{9D8B030D-6E8A-4147-A177-3AD203B41FA5}">
                      <a16:colId xmlns:a16="http://schemas.microsoft.com/office/drawing/2014/main" val="524817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cap="small" dirty="0">
                          <a:effectLst/>
                        </a:rPr>
                        <a:t>User Manual</a:t>
                      </a:r>
                    </a:p>
                  </a:txBody>
                  <a:tcPr marL="114300" marR="1143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1109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0E50C6B-6BD3-41DF-97B5-A74A7A30A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025" y="-48450"/>
            <a:ext cx="13154834" cy="1550623"/>
          </a:xfrm>
          <a:prstGeom prst="rect">
            <a:avLst/>
          </a:prstGeom>
        </p:spPr>
      </p:pic>
      <p:pic>
        <p:nvPicPr>
          <p:cNvPr id="7" name="1588396725-polly-speech">
            <a:hlinkClick r:id="" action="ppaction://media"/>
            <a:extLst>
              <a:ext uri="{FF2B5EF4-FFF2-40B4-BE49-F238E27FC236}">
                <a16:creationId xmlns:a16="http://schemas.microsoft.com/office/drawing/2014/main" id="{6869EA5B-A432-4E0C-860F-C8E8EBF75B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73435" y="7268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BEE536-15E8-4AEB-9601-528D20F19BCD}"/>
              </a:ext>
            </a:extLst>
          </p:cNvPr>
          <p:cNvSpPr txBox="1"/>
          <p:nvPr/>
        </p:nvSpPr>
        <p:spPr>
          <a:xfrm>
            <a:off x="179979" y="951257"/>
            <a:ext cx="48506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Table of Contents</a:t>
            </a:r>
          </a:p>
        </p:txBody>
      </p:sp>
      <p:sp>
        <p:nvSpPr>
          <p:cNvPr id="57" name="Freeform 5">
            <a:hlinkClick r:id="rId2" action="ppaction://hlinksldjump"/>
            <a:extLst>
              <a:ext uri="{FF2B5EF4-FFF2-40B4-BE49-F238E27FC236}">
                <a16:creationId xmlns:a16="http://schemas.microsoft.com/office/drawing/2014/main" id="{36E76328-72C9-4B9D-8CE0-A57CC641427E}"/>
              </a:ext>
            </a:extLst>
          </p:cNvPr>
          <p:cNvSpPr>
            <a:spLocks/>
          </p:cNvSpPr>
          <p:nvPr/>
        </p:nvSpPr>
        <p:spPr bwMode="auto">
          <a:xfrm>
            <a:off x="7245961" y="1721342"/>
            <a:ext cx="1442426" cy="1511459"/>
          </a:xfrm>
          <a:custGeom>
            <a:avLst/>
            <a:gdLst>
              <a:gd name="T0" fmla="*/ 0 w 103"/>
              <a:gd name="T1" fmla="*/ 58 h 108"/>
              <a:gd name="T2" fmla="*/ 58 w 103"/>
              <a:gd name="T3" fmla="*/ 0 h 108"/>
              <a:gd name="T4" fmla="*/ 103 w 103"/>
              <a:gd name="T5" fmla="*/ 108 h 108"/>
              <a:gd name="T6" fmla="*/ 21 w 103"/>
              <a:gd name="T7" fmla="*/ 108 h 108"/>
              <a:gd name="T8" fmla="*/ 0 w 103"/>
              <a:gd name="T9" fmla="*/ 5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8">
                <a:moveTo>
                  <a:pt x="0" y="58"/>
                </a:moveTo>
                <a:cubicBezTo>
                  <a:pt x="58" y="0"/>
                  <a:pt x="58" y="0"/>
                  <a:pt x="58" y="0"/>
                </a:cubicBezTo>
                <a:cubicBezTo>
                  <a:pt x="84" y="29"/>
                  <a:pt x="100" y="67"/>
                  <a:pt x="103" y="108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18" y="90"/>
                  <a:pt x="11" y="73"/>
                  <a:pt x="0" y="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Freeform 6">
            <a:hlinkClick r:id="rId3" action="ppaction://hlinksldjump"/>
            <a:extLst>
              <a:ext uri="{FF2B5EF4-FFF2-40B4-BE49-F238E27FC236}">
                <a16:creationId xmlns:a16="http://schemas.microsoft.com/office/drawing/2014/main" id="{99B30E6E-5BB6-4C4B-87C3-64DCFDD00C5A}"/>
              </a:ext>
            </a:extLst>
          </p:cNvPr>
          <p:cNvSpPr>
            <a:spLocks/>
          </p:cNvSpPr>
          <p:nvPr/>
        </p:nvSpPr>
        <p:spPr bwMode="auto">
          <a:xfrm>
            <a:off x="7245961" y="3610666"/>
            <a:ext cx="1442426" cy="1527810"/>
          </a:xfrm>
          <a:custGeom>
            <a:avLst/>
            <a:gdLst>
              <a:gd name="T0" fmla="*/ 21 w 103"/>
              <a:gd name="T1" fmla="*/ 0 h 109"/>
              <a:gd name="T2" fmla="*/ 103 w 103"/>
              <a:gd name="T3" fmla="*/ 0 h 109"/>
              <a:gd name="T4" fmla="*/ 58 w 103"/>
              <a:gd name="T5" fmla="*/ 109 h 109"/>
              <a:gd name="T6" fmla="*/ 0 w 103"/>
              <a:gd name="T7" fmla="*/ 51 h 109"/>
              <a:gd name="T8" fmla="*/ 21 w 103"/>
              <a:gd name="T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9">
                <a:moveTo>
                  <a:pt x="21" y="0"/>
                </a:moveTo>
                <a:cubicBezTo>
                  <a:pt x="103" y="0"/>
                  <a:pt x="103" y="0"/>
                  <a:pt x="103" y="0"/>
                </a:cubicBezTo>
                <a:cubicBezTo>
                  <a:pt x="100" y="42"/>
                  <a:pt x="84" y="79"/>
                  <a:pt x="58" y="109"/>
                </a:cubicBezTo>
                <a:cubicBezTo>
                  <a:pt x="0" y="51"/>
                  <a:pt x="0" y="51"/>
                  <a:pt x="0" y="51"/>
                </a:cubicBezTo>
                <a:cubicBezTo>
                  <a:pt x="11" y="36"/>
                  <a:pt x="18" y="19"/>
                  <a:pt x="21" y="0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Freeform 7">
            <a:hlinkClick r:id="rId4" action="ppaction://hlinksldjump"/>
            <a:extLst>
              <a:ext uri="{FF2B5EF4-FFF2-40B4-BE49-F238E27FC236}">
                <a16:creationId xmlns:a16="http://schemas.microsoft.com/office/drawing/2014/main" id="{D3F11AAF-8333-456A-8917-E09B48A8FB94}"/>
              </a:ext>
            </a:extLst>
          </p:cNvPr>
          <p:cNvSpPr>
            <a:spLocks/>
          </p:cNvSpPr>
          <p:nvPr/>
        </p:nvSpPr>
        <p:spPr bwMode="auto">
          <a:xfrm>
            <a:off x="6279499" y="823913"/>
            <a:ext cx="1513276" cy="1442426"/>
          </a:xfrm>
          <a:custGeom>
            <a:avLst/>
            <a:gdLst>
              <a:gd name="T0" fmla="*/ 0 w 108"/>
              <a:gd name="T1" fmla="*/ 82 h 103"/>
              <a:gd name="T2" fmla="*/ 0 w 108"/>
              <a:gd name="T3" fmla="*/ 0 h 103"/>
              <a:gd name="T4" fmla="*/ 108 w 108"/>
              <a:gd name="T5" fmla="*/ 45 h 103"/>
              <a:gd name="T6" fmla="*/ 50 w 108"/>
              <a:gd name="T7" fmla="*/ 103 h 103"/>
              <a:gd name="T8" fmla="*/ 0 w 108"/>
              <a:gd name="T9" fmla="*/ 8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3">
                <a:moveTo>
                  <a:pt x="0" y="82"/>
                </a:moveTo>
                <a:cubicBezTo>
                  <a:pt x="0" y="0"/>
                  <a:pt x="0" y="0"/>
                  <a:pt x="0" y="0"/>
                </a:cubicBezTo>
                <a:cubicBezTo>
                  <a:pt x="41" y="3"/>
                  <a:pt x="79" y="19"/>
                  <a:pt x="108" y="45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36" y="92"/>
                  <a:pt x="18" y="85"/>
                  <a:pt x="0" y="82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Freeform 8">
            <a:hlinkClick r:id="rId5" action="ppaction://hlinksldjump"/>
            <a:extLst>
              <a:ext uri="{FF2B5EF4-FFF2-40B4-BE49-F238E27FC236}">
                <a16:creationId xmlns:a16="http://schemas.microsoft.com/office/drawing/2014/main" id="{5E26CB43-D01F-48D4-9844-7A18195394D0}"/>
              </a:ext>
            </a:extLst>
          </p:cNvPr>
          <p:cNvSpPr>
            <a:spLocks/>
          </p:cNvSpPr>
          <p:nvPr/>
        </p:nvSpPr>
        <p:spPr bwMode="auto">
          <a:xfrm>
            <a:off x="3478213" y="3610666"/>
            <a:ext cx="1442426" cy="1527810"/>
          </a:xfrm>
          <a:custGeom>
            <a:avLst/>
            <a:gdLst>
              <a:gd name="T0" fmla="*/ 103 w 103"/>
              <a:gd name="T1" fmla="*/ 51 h 109"/>
              <a:gd name="T2" fmla="*/ 45 w 103"/>
              <a:gd name="T3" fmla="*/ 109 h 109"/>
              <a:gd name="T4" fmla="*/ 0 w 103"/>
              <a:gd name="T5" fmla="*/ 0 h 109"/>
              <a:gd name="T6" fmla="*/ 83 w 103"/>
              <a:gd name="T7" fmla="*/ 0 h 109"/>
              <a:gd name="T8" fmla="*/ 103 w 103"/>
              <a:gd name="T9" fmla="*/ 5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9">
                <a:moveTo>
                  <a:pt x="103" y="51"/>
                </a:moveTo>
                <a:cubicBezTo>
                  <a:pt x="45" y="109"/>
                  <a:pt x="45" y="109"/>
                  <a:pt x="45" y="109"/>
                </a:cubicBezTo>
                <a:cubicBezTo>
                  <a:pt x="20" y="79"/>
                  <a:pt x="3" y="42"/>
                  <a:pt x="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5" y="19"/>
                  <a:pt x="92" y="36"/>
                  <a:pt x="103" y="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Freeform 11">
            <a:hlinkClick r:id="rId6" action="ppaction://hlinksldjump"/>
            <a:extLst>
              <a:ext uri="{FF2B5EF4-FFF2-40B4-BE49-F238E27FC236}">
                <a16:creationId xmlns:a16="http://schemas.microsoft.com/office/drawing/2014/main" id="{612C8F94-2844-4771-88D2-3C2381E271F7}"/>
              </a:ext>
            </a:extLst>
          </p:cNvPr>
          <p:cNvSpPr>
            <a:spLocks/>
          </p:cNvSpPr>
          <p:nvPr/>
        </p:nvSpPr>
        <p:spPr bwMode="auto">
          <a:xfrm>
            <a:off x="4375642" y="4591661"/>
            <a:ext cx="1525992" cy="1442426"/>
          </a:xfrm>
          <a:custGeom>
            <a:avLst/>
            <a:gdLst>
              <a:gd name="T0" fmla="*/ 109 w 109"/>
              <a:gd name="T1" fmla="*/ 20 h 103"/>
              <a:gd name="T2" fmla="*/ 109 w 109"/>
              <a:gd name="T3" fmla="*/ 103 h 103"/>
              <a:gd name="T4" fmla="*/ 0 w 109"/>
              <a:gd name="T5" fmla="*/ 58 h 103"/>
              <a:gd name="T6" fmla="*/ 58 w 109"/>
              <a:gd name="T7" fmla="*/ 0 h 103"/>
              <a:gd name="T8" fmla="*/ 109 w 109"/>
              <a:gd name="T9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3">
                <a:moveTo>
                  <a:pt x="109" y="20"/>
                </a:moveTo>
                <a:cubicBezTo>
                  <a:pt x="109" y="103"/>
                  <a:pt x="109" y="103"/>
                  <a:pt x="109" y="103"/>
                </a:cubicBezTo>
                <a:cubicBezTo>
                  <a:pt x="67" y="100"/>
                  <a:pt x="30" y="83"/>
                  <a:pt x="0" y="58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11"/>
                  <a:pt x="90" y="18"/>
                  <a:pt x="109" y="20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Freeform 12">
            <a:hlinkClick r:id="rId7" action="ppaction://hlinksldjump"/>
            <a:extLst>
              <a:ext uri="{FF2B5EF4-FFF2-40B4-BE49-F238E27FC236}">
                <a16:creationId xmlns:a16="http://schemas.microsoft.com/office/drawing/2014/main" id="{3DF4FBAC-E327-4188-9A1E-4B22ABF33630}"/>
              </a:ext>
            </a:extLst>
          </p:cNvPr>
          <p:cNvSpPr>
            <a:spLocks/>
          </p:cNvSpPr>
          <p:nvPr/>
        </p:nvSpPr>
        <p:spPr bwMode="auto">
          <a:xfrm>
            <a:off x="6279499" y="4591661"/>
            <a:ext cx="1513276" cy="1442426"/>
          </a:xfrm>
          <a:custGeom>
            <a:avLst/>
            <a:gdLst>
              <a:gd name="T0" fmla="*/ 50 w 108"/>
              <a:gd name="T1" fmla="*/ 0 h 103"/>
              <a:gd name="T2" fmla="*/ 108 w 108"/>
              <a:gd name="T3" fmla="*/ 58 h 103"/>
              <a:gd name="T4" fmla="*/ 0 w 108"/>
              <a:gd name="T5" fmla="*/ 103 h 103"/>
              <a:gd name="T6" fmla="*/ 0 w 108"/>
              <a:gd name="T7" fmla="*/ 20 h 103"/>
              <a:gd name="T8" fmla="*/ 50 w 108"/>
              <a:gd name="T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3">
                <a:moveTo>
                  <a:pt x="50" y="0"/>
                </a:moveTo>
                <a:cubicBezTo>
                  <a:pt x="108" y="58"/>
                  <a:pt x="108" y="58"/>
                  <a:pt x="108" y="58"/>
                </a:cubicBezTo>
                <a:cubicBezTo>
                  <a:pt x="79" y="83"/>
                  <a:pt x="41" y="100"/>
                  <a:pt x="0" y="103"/>
                </a:cubicBezTo>
                <a:cubicBezTo>
                  <a:pt x="0" y="20"/>
                  <a:pt x="0" y="20"/>
                  <a:pt x="0" y="20"/>
                </a:cubicBezTo>
                <a:cubicBezTo>
                  <a:pt x="18" y="18"/>
                  <a:pt x="36" y="11"/>
                  <a:pt x="5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C010D9-716C-4DFE-9BAE-AA15065FC16D}"/>
              </a:ext>
            </a:extLst>
          </p:cNvPr>
          <p:cNvSpPr txBox="1"/>
          <p:nvPr/>
        </p:nvSpPr>
        <p:spPr>
          <a:xfrm>
            <a:off x="7792776" y="735813"/>
            <a:ext cx="151865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E48EA5-D88A-4508-AFEA-2271AF4BE0B5}"/>
              </a:ext>
            </a:extLst>
          </p:cNvPr>
          <p:cNvSpPr txBox="1"/>
          <p:nvPr/>
        </p:nvSpPr>
        <p:spPr>
          <a:xfrm>
            <a:off x="7185527" y="570396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68B741-9BE2-408D-8EC8-FDFFCCA130F2}"/>
              </a:ext>
            </a:extLst>
          </p:cNvPr>
          <p:cNvSpPr txBox="1"/>
          <p:nvPr/>
        </p:nvSpPr>
        <p:spPr>
          <a:xfrm>
            <a:off x="9516801" y="2218708"/>
            <a:ext cx="151865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Application Overview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3EAFD8-9627-4572-8B9B-23679360B532}"/>
              </a:ext>
            </a:extLst>
          </p:cNvPr>
          <p:cNvSpPr txBox="1"/>
          <p:nvPr/>
        </p:nvSpPr>
        <p:spPr>
          <a:xfrm>
            <a:off x="8802784" y="2064820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3CA6C2-D2A0-4481-9944-D320259C88C6}"/>
              </a:ext>
            </a:extLst>
          </p:cNvPr>
          <p:cNvSpPr txBox="1"/>
          <p:nvPr/>
        </p:nvSpPr>
        <p:spPr>
          <a:xfrm>
            <a:off x="7341345" y="6166303"/>
            <a:ext cx="151865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Workflow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337708-EDAE-40E7-8891-75CBA660690D}"/>
              </a:ext>
            </a:extLst>
          </p:cNvPr>
          <p:cNvSpPr txBox="1"/>
          <p:nvPr/>
        </p:nvSpPr>
        <p:spPr>
          <a:xfrm>
            <a:off x="6673288" y="6012416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51B4813-5B76-42C9-9FF7-617D29BC549A}"/>
              </a:ext>
            </a:extLst>
          </p:cNvPr>
          <p:cNvSpPr txBox="1"/>
          <p:nvPr/>
        </p:nvSpPr>
        <p:spPr>
          <a:xfrm flipH="1">
            <a:off x="3997444" y="6140906"/>
            <a:ext cx="151865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Dialogflow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4B9EB9-7DD4-495F-B339-4B8ECB2FC66C}"/>
              </a:ext>
            </a:extLst>
          </p:cNvPr>
          <p:cNvSpPr txBox="1"/>
          <p:nvPr/>
        </p:nvSpPr>
        <p:spPr>
          <a:xfrm flipH="1">
            <a:off x="4090872" y="5889963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FCD813-4834-439C-AB96-3288C83DE75D}"/>
              </a:ext>
            </a:extLst>
          </p:cNvPr>
          <p:cNvSpPr txBox="1"/>
          <p:nvPr/>
        </p:nvSpPr>
        <p:spPr>
          <a:xfrm>
            <a:off x="9311433" y="4374571"/>
            <a:ext cx="151865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Functions Explained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CAF368-9B31-4264-AC8A-F40CB7BC79DC}"/>
              </a:ext>
            </a:extLst>
          </p:cNvPr>
          <p:cNvSpPr txBox="1"/>
          <p:nvPr/>
        </p:nvSpPr>
        <p:spPr>
          <a:xfrm>
            <a:off x="8710931" y="4221101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75E7094-ED57-4D45-8048-22D386090B54}"/>
              </a:ext>
            </a:extLst>
          </p:cNvPr>
          <p:cNvSpPr txBox="1"/>
          <p:nvPr/>
        </p:nvSpPr>
        <p:spPr>
          <a:xfrm>
            <a:off x="2119353" y="4266849"/>
            <a:ext cx="1428464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Historical Transaction Prediction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89B67D-4950-441B-8E3E-BDD4BAEE1098}"/>
              </a:ext>
            </a:extLst>
          </p:cNvPr>
          <p:cNvSpPr txBox="1"/>
          <p:nvPr/>
        </p:nvSpPr>
        <p:spPr>
          <a:xfrm>
            <a:off x="2787518" y="3820084"/>
            <a:ext cx="607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06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9B72E1F-3C79-432A-8755-50B2E74B4FF1}"/>
              </a:ext>
            </a:extLst>
          </p:cNvPr>
          <p:cNvGrpSpPr/>
          <p:nvPr/>
        </p:nvGrpSpPr>
        <p:grpSpPr>
          <a:xfrm>
            <a:off x="7799097" y="2445363"/>
            <a:ext cx="336153" cy="347679"/>
            <a:chOff x="3181350" y="1920875"/>
            <a:chExt cx="277813" cy="287338"/>
          </a:xfrm>
          <a:solidFill>
            <a:schemeClr val="bg1"/>
          </a:solidFill>
        </p:grpSpPr>
        <p:sp>
          <p:nvSpPr>
            <p:cNvPr id="140" name="Rectangle 780">
              <a:extLst>
                <a:ext uri="{FF2B5EF4-FFF2-40B4-BE49-F238E27FC236}">
                  <a16:creationId xmlns:a16="http://schemas.microsoft.com/office/drawing/2014/main" id="{6B8A034E-A64F-47D0-9AF8-166052A4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65338"/>
              <a:ext cx="857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781">
              <a:extLst>
                <a:ext uri="{FF2B5EF4-FFF2-40B4-BE49-F238E27FC236}">
                  <a16:creationId xmlns:a16="http://schemas.microsoft.com/office/drawing/2014/main" id="{386F60AA-D4DE-4A44-B78B-134BFAB8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132013"/>
              <a:ext cx="857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82">
              <a:extLst>
                <a:ext uri="{FF2B5EF4-FFF2-40B4-BE49-F238E27FC236}">
                  <a16:creationId xmlns:a16="http://schemas.microsoft.com/office/drawing/2014/main" id="{65EA89C7-0228-4581-9C6A-0159CD500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2160588"/>
              <a:ext cx="85725" cy="47625"/>
            </a:xfrm>
            <a:custGeom>
              <a:avLst/>
              <a:gdLst>
                <a:gd name="T0" fmla="*/ 0 w 271"/>
                <a:gd name="T1" fmla="*/ 77 h 152"/>
                <a:gd name="T2" fmla="*/ 0 w 271"/>
                <a:gd name="T3" fmla="*/ 84 h 152"/>
                <a:gd name="T4" fmla="*/ 1 w 271"/>
                <a:gd name="T5" fmla="*/ 92 h 152"/>
                <a:gd name="T6" fmla="*/ 4 w 271"/>
                <a:gd name="T7" fmla="*/ 99 h 152"/>
                <a:gd name="T8" fmla="*/ 6 w 271"/>
                <a:gd name="T9" fmla="*/ 105 h 152"/>
                <a:gd name="T10" fmla="*/ 9 w 271"/>
                <a:gd name="T11" fmla="*/ 112 h 152"/>
                <a:gd name="T12" fmla="*/ 13 w 271"/>
                <a:gd name="T13" fmla="*/ 118 h 152"/>
                <a:gd name="T14" fmla="*/ 17 w 271"/>
                <a:gd name="T15" fmla="*/ 124 h 152"/>
                <a:gd name="T16" fmla="*/ 22 w 271"/>
                <a:gd name="T17" fmla="*/ 129 h 152"/>
                <a:gd name="T18" fmla="*/ 27 w 271"/>
                <a:gd name="T19" fmla="*/ 134 h 152"/>
                <a:gd name="T20" fmla="*/ 32 w 271"/>
                <a:gd name="T21" fmla="*/ 139 h 152"/>
                <a:gd name="T22" fmla="*/ 39 w 271"/>
                <a:gd name="T23" fmla="*/ 142 h 152"/>
                <a:gd name="T24" fmla="*/ 45 w 271"/>
                <a:gd name="T25" fmla="*/ 145 h 152"/>
                <a:gd name="T26" fmla="*/ 53 w 271"/>
                <a:gd name="T27" fmla="*/ 148 h 152"/>
                <a:gd name="T28" fmla="*/ 60 w 271"/>
                <a:gd name="T29" fmla="*/ 149 h 152"/>
                <a:gd name="T30" fmla="*/ 68 w 271"/>
                <a:gd name="T31" fmla="*/ 152 h 152"/>
                <a:gd name="T32" fmla="*/ 75 w 271"/>
                <a:gd name="T33" fmla="*/ 152 h 152"/>
                <a:gd name="T34" fmla="*/ 195 w 271"/>
                <a:gd name="T35" fmla="*/ 152 h 152"/>
                <a:gd name="T36" fmla="*/ 203 w 271"/>
                <a:gd name="T37" fmla="*/ 152 h 152"/>
                <a:gd name="T38" fmla="*/ 211 w 271"/>
                <a:gd name="T39" fmla="*/ 149 h 152"/>
                <a:gd name="T40" fmla="*/ 218 w 271"/>
                <a:gd name="T41" fmla="*/ 148 h 152"/>
                <a:gd name="T42" fmla="*/ 224 w 271"/>
                <a:gd name="T43" fmla="*/ 145 h 152"/>
                <a:gd name="T44" fmla="*/ 231 w 271"/>
                <a:gd name="T45" fmla="*/ 142 h 152"/>
                <a:gd name="T46" fmla="*/ 237 w 271"/>
                <a:gd name="T47" fmla="*/ 139 h 152"/>
                <a:gd name="T48" fmla="*/ 244 w 271"/>
                <a:gd name="T49" fmla="*/ 134 h 152"/>
                <a:gd name="T50" fmla="*/ 249 w 271"/>
                <a:gd name="T51" fmla="*/ 129 h 152"/>
                <a:gd name="T52" fmla="*/ 253 w 271"/>
                <a:gd name="T53" fmla="*/ 124 h 152"/>
                <a:gd name="T54" fmla="*/ 258 w 271"/>
                <a:gd name="T55" fmla="*/ 118 h 152"/>
                <a:gd name="T56" fmla="*/ 262 w 271"/>
                <a:gd name="T57" fmla="*/ 112 h 152"/>
                <a:gd name="T58" fmla="*/ 265 w 271"/>
                <a:gd name="T59" fmla="*/ 105 h 152"/>
                <a:gd name="T60" fmla="*/ 267 w 271"/>
                <a:gd name="T61" fmla="*/ 99 h 152"/>
                <a:gd name="T62" fmla="*/ 269 w 271"/>
                <a:gd name="T63" fmla="*/ 92 h 152"/>
                <a:gd name="T64" fmla="*/ 271 w 271"/>
                <a:gd name="T65" fmla="*/ 84 h 152"/>
                <a:gd name="T66" fmla="*/ 271 w 271"/>
                <a:gd name="T67" fmla="*/ 77 h 152"/>
                <a:gd name="T68" fmla="*/ 271 w 271"/>
                <a:gd name="T69" fmla="*/ 0 h 152"/>
                <a:gd name="T70" fmla="*/ 0 w 271"/>
                <a:gd name="T71" fmla="*/ 0 h 152"/>
                <a:gd name="T72" fmla="*/ 0 w 271"/>
                <a:gd name="T73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152">
                  <a:moveTo>
                    <a:pt x="0" y="77"/>
                  </a:moveTo>
                  <a:lnTo>
                    <a:pt x="0" y="84"/>
                  </a:lnTo>
                  <a:lnTo>
                    <a:pt x="1" y="92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9" y="112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7" y="134"/>
                  </a:lnTo>
                  <a:lnTo>
                    <a:pt x="32" y="139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8"/>
                  </a:lnTo>
                  <a:lnTo>
                    <a:pt x="60" y="149"/>
                  </a:lnTo>
                  <a:lnTo>
                    <a:pt x="68" y="152"/>
                  </a:lnTo>
                  <a:lnTo>
                    <a:pt x="75" y="152"/>
                  </a:lnTo>
                  <a:lnTo>
                    <a:pt x="195" y="152"/>
                  </a:lnTo>
                  <a:lnTo>
                    <a:pt x="203" y="152"/>
                  </a:lnTo>
                  <a:lnTo>
                    <a:pt x="211" y="149"/>
                  </a:lnTo>
                  <a:lnTo>
                    <a:pt x="218" y="148"/>
                  </a:lnTo>
                  <a:lnTo>
                    <a:pt x="224" y="145"/>
                  </a:lnTo>
                  <a:lnTo>
                    <a:pt x="231" y="142"/>
                  </a:lnTo>
                  <a:lnTo>
                    <a:pt x="237" y="139"/>
                  </a:lnTo>
                  <a:lnTo>
                    <a:pt x="244" y="134"/>
                  </a:lnTo>
                  <a:lnTo>
                    <a:pt x="249" y="129"/>
                  </a:lnTo>
                  <a:lnTo>
                    <a:pt x="253" y="124"/>
                  </a:lnTo>
                  <a:lnTo>
                    <a:pt x="258" y="118"/>
                  </a:lnTo>
                  <a:lnTo>
                    <a:pt x="262" y="112"/>
                  </a:lnTo>
                  <a:lnTo>
                    <a:pt x="265" y="105"/>
                  </a:lnTo>
                  <a:lnTo>
                    <a:pt x="267" y="99"/>
                  </a:lnTo>
                  <a:lnTo>
                    <a:pt x="269" y="92"/>
                  </a:lnTo>
                  <a:lnTo>
                    <a:pt x="271" y="84"/>
                  </a:lnTo>
                  <a:lnTo>
                    <a:pt x="271" y="77"/>
                  </a:lnTo>
                  <a:lnTo>
                    <a:pt x="271" y="0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783">
              <a:extLst>
                <a:ext uri="{FF2B5EF4-FFF2-40B4-BE49-F238E27FC236}">
                  <a16:creationId xmlns:a16="http://schemas.microsoft.com/office/drawing/2014/main" id="{2EB06978-C9B9-4054-996F-DA5B55D8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93913"/>
              <a:ext cx="857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84">
              <a:extLst>
                <a:ext uri="{FF2B5EF4-FFF2-40B4-BE49-F238E27FC236}">
                  <a16:creationId xmlns:a16="http://schemas.microsoft.com/office/drawing/2014/main" id="{A0D79AF1-4849-4411-AEB6-927F7DAF1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920875"/>
              <a:ext cx="85725" cy="134938"/>
            </a:xfrm>
            <a:custGeom>
              <a:avLst/>
              <a:gdLst>
                <a:gd name="T0" fmla="*/ 256 w 271"/>
                <a:gd name="T1" fmla="*/ 0 h 422"/>
                <a:gd name="T2" fmla="*/ 252 w 271"/>
                <a:gd name="T3" fmla="*/ 0 h 422"/>
                <a:gd name="T4" fmla="*/ 250 w 271"/>
                <a:gd name="T5" fmla="*/ 2 h 422"/>
                <a:gd name="T6" fmla="*/ 247 w 271"/>
                <a:gd name="T7" fmla="*/ 3 h 422"/>
                <a:gd name="T8" fmla="*/ 245 w 271"/>
                <a:gd name="T9" fmla="*/ 5 h 422"/>
                <a:gd name="T10" fmla="*/ 243 w 271"/>
                <a:gd name="T11" fmla="*/ 7 h 422"/>
                <a:gd name="T12" fmla="*/ 242 w 271"/>
                <a:gd name="T13" fmla="*/ 9 h 422"/>
                <a:gd name="T14" fmla="*/ 241 w 271"/>
                <a:gd name="T15" fmla="*/ 12 h 422"/>
                <a:gd name="T16" fmla="*/ 241 w 271"/>
                <a:gd name="T17" fmla="*/ 15 h 422"/>
                <a:gd name="T18" fmla="*/ 241 w 271"/>
                <a:gd name="T19" fmla="*/ 226 h 422"/>
                <a:gd name="T20" fmla="*/ 239 w 271"/>
                <a:gd name="T21" fmla="*/ 235 h 422"/>
                <a:gd name="T22" fmla="*/ 237 w 271"/>
                <a:gd name="T23" fmla="*/ 244 h 422"/>
                <a:gd name="T24" fmla="*/ 233 w 271"/>
                <a:gd name="T25" fmla="*/ 251 h 422"/>
                <a:gd name="T26" fmla="*/ 228 w 271"/>
                <a:gd name="T27" fmla="*/ 258 h 422"/>
                <a:gd name="T28" fmla="*/ 220 w 271"/>
                <a:gd name="T29" fmla="*/ 263 h 422"/>
                <a:gd name="T30" fmla="*/ 213 w 271"/>
                <a:gd name="T31" fmla="*/ 268 h 422"/>
                <a:gd name="T32" fmla="*/ 204 w 271"/>
                <a:gd name="T33" fmla="*/ 271 h 422"/>
                <a:gd name="T34" fmla="*/ 195 w 271"/>
                <a:gd name="T35" fmla="*/ 271 h 422"/>
                <a:gd name="T36" fmla="*/ 75 w 271"/>
                <a:gd name="T37" fmla="*/ 271 h 422"/>
                <a:gd name="T38" fmla="*/ 66 w 271"/>
                <a:gd name="T39" fmla="*/ 271 h 422"/>
                <a:gd name="T40" fmla="*/ 57 w 271"/>
                <a:gd name="T41" fmla="*/ 268 h 422"/>
                <a:gd name="T42" fmla="*/ 50 w 271"/>
                <a:gd name="T43" fmla="*/ 263 h 422"/>
                <a:gd name="T44" fmla="*/ 43 w 271"/>
                <a:gd name="T45" fmla="*/ 258 h 422"/>
                <a:gd name="T46" fmla="*/ 38 w 271"/>
                <a:gd name="T47" fmla="*/ 251 h 422"/>
                <a:gd name="T48" fmla="*/ 34 w 271"/>
                <a:gd name="T49" fmla="*/ 244 h 422"/>
                <a:gd name="T50" fmla="*/ 30 w 271"/>
                <a:gd name="T51" fmla="*/ 235 h 422"/>
                <a:gd name="T52" fmla="*/ 30 w 271"/>
                <a:gd name="T53" fmla="*/ 226 h 422"/>
                <a:gd name="T54" fmla="*/ 30 w 271"/>
                <a:gd name="T55" fmla="*/ 15 h 422"/>
                <a:gd name="T56" fmla="*/ 29 w 271"/>
                <a:gd name="T57" fmla="*/ 12 h 422"/>
                <a:gd name="T58" fmla="*/ 28 w 271"/>
                <a:gd name="T59" fmla="*/ 9 h 422"/>
                <a:gd name="T60" fmla="*/ 27 w 271"/>
                <a:gd name="T61" fmla="*/ 7 h 422"/>
                <a:gd name="T62" fmla="*/ 25 w 271"/>
                <a:gd name="T63" fmla="*/ 5 h 422"/>
                <a:gd name="T64" fmla="*/ 23 w 271"/>
                <a:gd name="T65" fmla="*/ 3 h 422"/>
                <a:gd name="T66" fmla="*/ 21 w 271"/>
                <a:gd name="T67" fmla="*/ 2 h 422"/>
                <a:gd name="T68" fmla="*/ 17 w 271"/>
                <a:gd name="T69" fmla="*/ 0 h 422"/>
                <a:gd name="T70" fmla="*/ 15 w 271"/>
                <a:gd name="T71" fmla="*/ 0 h 422"/>
                <a:gd name="T72" fmla="*/ 12 w 271"/>
                <a:gd name="T73" fmla="*/ 0 h 422"/>
                <a:gd name="T74" fmla="*/ 9 w 271"/>
                <a:gd name="T75" fmla="*/ 2 h 422"/>
                <a:gd name="T76" fmla="*/ 7 w 271"/>
                <a:gd name="T77" fmla="*/ 3 h 422"/>
                <a:gd name="T78" fmla="*/ 5 w 271"/>
                <a:gd name="T79" fmla="*/ 5 h 422"/>
                <a:gd name="T80" fmla="*/ 2 w 271"/>
                <a:gd name="T81" fmla="*/ 7 h 422"/>
                <a:gd name="T82" fmla="*/ 1 w 271"/>
                <a:gd name="T83" fmla="*/ 9 h 422"/>
                <a:gd name="T84" fmla="*/ 0 w 271"/>
                <a:gd name="T85" fmla="*/ 12 h 422"/>
                <a:gd name="T86" fmla="*/ 0 w 271"/>
                <a:gd name="T87" fmla="*/ 15 h 422"/>
                <a:gd name="T88" fmla="*/ 0 w 271"/>
                <a:gd name="T89" fmla="*/ 226 h 422"/>
                <a:gd name="T90" fmla="*/ 0 w 271"/>
                <a:gd name="T91" fmla="*/ 231 h 422"/>
                <a:gd name="T92" fmla="*/ 0 w 271"/>
                <a:gd name="T93" fmla="*/ 236 h 422"/>
                <a:gd name="T94" fmla="*/ 0 w 271"/>
                <a:gd name="T95" fmla="*/ 239 h 422"/>
                <a:gd name="T96" fmla="*/ 0 w 271"/>
                <a:gd name="T97" fmla="*/ 241 h 422"/>
                <a:gd name="T98" fmla="*/ 0 w 271"/>
                <a:gd name="T99" fmla="*/ 422 h 422"/>
                <a:gd name="T100" fmla="*/ 271 w 271"/>
                <a:gd name="T101" fmla="*/ 422 h 422"/>
                <a:gd name="T102" fmla="*/ 271 w 271"/>
                <a:gd name="T103" fmla="*/ 226 h 422"/>
                <a:gd name="T104" fmla="*/ 271 w 271"/>
                <a:gd name="T105" fmla="*/ 15 h 422"/>
                <a:gd name="T106" fmla="*/ 271 w 271"/>
                <a:gd name="T107" fmla="*/ 12 h 422"/>
                <a:gd name="T108" fmla="*/ 269 w 271"/>
                <a:gd name="T109" fmla="*/ 9 h 422"/>
                <a:gd name="T110" fmla="*/ 268 w 271"/>
                <a:gd name="T111" fmla="*/ 7 h 422"/>
                <a:gd name="T112" fmla="*/ 266 w 271"/>
                <a:gd name="T113" fmla="*/ 5 h 422"/>
                <a:gd name="T114" fmla="*/ 264 w 271"/>
                <a:gd name="T115" fmla="*/ 3 h 422"/>
                <a:gd name="T116" fmla="*/ 262 w 271"/>
                <a:gd name="T117" fmla="*/ 2 h 422"/>
                <a:gd name="T118" fmla="*/ 259 w 271"/>
                <a:gd name="T119" fmla="*/ 0 h 422"/>
                <a:gd name="T120" fmla="*/ 256 w 271"/>
                <a:gd name="T12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1" h="422">
                  <a:moveTo>
                    <a:pt x="256" y="0"/>
                  </a:moveTo>
                  <a:lnTo>
                    <a:pt x="252" y="0"/>
                  </a:lnTo>
                  <a:lnTo>
                    <a:pt x="250" y="2"/>
                  </a:lnTo>
                  <a:lnTo>
                    <a:pt x="247" y="3"/>
                  </a:lnTo>
                  <a:lnTo>
                    <a:pt x="245" y="5"/>
                  </a:lnTo>
                  <a:lnTo>
                    <a:pt x="243" y="7"/>
                  </a:lnTo>
                  <a:lnTo>
                    <a:pt x="242" y="9"/>
                  </a:lnTo>
                  <a:lnTo>
                    <a:pt x="241" y="12"/>
                  </a:lnTo>
                  <a:lnTo>
                    <a:pt x="241" y="15"/>
                  </a:lnTo>
                  <a:lnTo>
                    <a:pt x="241" y="226"/>
                  </a:lnTo>
                  <a:lnTo>
                    <a:pt x="239" y="235"/>
                  </a:lnTo>
                  <a:lnTo>
                    <a:pt x="237" y="244"/>
                  </a:lnTo>
                  <a:lnTo>
                    <a:pt x="233" y="251"/>
                  </a:lnTo>
                  <a:lnTo>
                    <a:pt x="228" y="258"/>
                  </a:lnTo>
                  <a:lnTo>
                    <a:pt x="220" y="263"/>
                  </a:lnTo>
                  <a:lnTo>
                    <a:pt x="213" y="268"/>
                  </a:lnTo>
                  <a:lnTo>
                    <a:pt x="204" y="271"/>
                  </a:lnTo>
                  <a:lnTo>
                    <a:pt x="195" y="271"/>
                  </a:lnTo>
                  <a:lnTo>
                    <a:pt x="75" y="271"/>
                  </a:lnTo>
                  <a:lnTo>
                    <a:pt x="66" y="271"/>
                  </a:lnTo>
                  <a:lnTo>
                    <a:pt x="57" y="268"/>
                  </a:lnTo>
                  <a:lnTo>
                    <a:pt x="50" y="263"/>
                  </a:lnTo>
                  <a:lnTo>
                    <a:pt x="43" y="258"/>
                  </a:lnTo>
                  <a:lnTo>
                    <a:pt x="38" y="251"/>
                  </a:lnTo>
                  <a:lnTo>
                    <a:pt x="34" y="244"/>
                  </a:lnTo>
                  <a:lnTo>
                    <a:pt x="30" y="235"/>
                  </a:lnTo>
                  <a:lnTo>
                    <a:pt x="30" y="226"/>
                  </a:lnTo>
                  <a:lnTo>
                    <a:pt x="30" y="15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31"/>
                  </a:lnTo>
                  <a:lnTo>
                    <a:pt x="0" y="236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0" y="422"/>
                  </a:lnTo>
                  <a:lnTo>
                    <a:pt x="271" y="422"/>
                  </a:lnTo>
                  <a:lnTo>
                    <a:pt x="271" y="226"/>
                  </a:lnTo>
                  <a:lnTo>
                    <a:pt x="271" y="15"/>
                  </a:lnTo>
                  <a:lnTo>
                    <a:pt x="271" y="12"/>
                  </a:lnTo>
                  <a:lnTo>
                    <a:pt x="269" y="9"/>
                  </a:lnTo>
                  <a:lnTo>
                    <a:pt x="268" y="7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2" y="2"/>
                  </a:lnTo>
                  <a:lnTo>
                    <a:pt x="259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85">
              <a:extLst>
                <a:ext uri="{FF2B5EF4-FFF2-40B4-BE49-F238E27FC236}">
                  <a16:creationId xmlns:a16="http://schemas.microsoft.com/office/drawing/2014/main" id="{E08152BE-1105-4565-903F-8187B65E0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013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9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9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3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3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9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86">
              <a:extLst>
                <a:ext uri="{FF2B5EF4-FFF2-40B4-BE49-F238E27FC236}">
                  <a16:creationId xmlns:a16="http://schemas.microsoft.com/office/drawing/2014/main" id="{98FED710-13B2-47E9-9E00-A5CAFD390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9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9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3 w 30"/>
                <a:gd name="T45" fmla="*/ 7 h 181"/>
                <a:gd name="T46" fmla="*/ 2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2 w 30"/>
                <a:gd name="T57" fmla="*/ 172 h 181"/>
                <a:gd name="T58" fmla="*/ 3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9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2" y="172"/>
                  </a:lnTo>
                  <a:lnTo>
                    <a:pt x="3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787">
              <a:extLst>
                <a:ext uri="{FF2B5EF4-FFF2-40B4-BE49-F238E27FC236}">
                  <a16:creationId xmlns:a16="http://schemas.microsoft.com/office/drawing/2014/main" id="{84AE3DCC-0A15-4B36-BFE6-12C187376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2093913"/>
              <a:ext cx="857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88">
              <a:extLst>
                <a:ext uri="{FF2B5EF4-FFF2-40B4-BE49-F238E27FC236}">
                  <a16:creationId xmlns:a16="http://schemas.microsoft.com/office/drawing/2014/main" id="{9B583BAF-D6A5-4140-815D-7E8DD414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2132013"/>
              <a:ext cx="857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789">
              <a:extLst>
                <a:ext uri="{FF2B5EF4-FFF2-40B4-BE49-F238E27FC236}">
                  <a16:creationId xmlns:a16="http://schemas.microsoft.com/office/drawing/2014/main" id="{7B4CC2F5-1DD4-4797-98C1-5F2777913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2065338"/>
              <a:ext cx="857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90">
              <a:extLst>
                <a:ext uri="{FF2B5EF4-FFF2-40B4-BE49-F238E27FC236}">
                  <a16:creationId xmlns:a16="http://schemas.microsoft.com/office/drawing/2014/main" id="{7EF5A3C8-31F6-4AC8-8163-7BDD5CE5F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160588"/>
              <a:ext cx="85725" cy="47625"/>
            </a:xfrm>
            <a:custGeom>
              <a:avLst/>
              <a:gdLst>
                <a:gd name="T0" fmla="*/ 0 w 270"/>
                <a:gd name="T1" fmla="*/ 77 h 152"/>
                <a:gd name="T2" fmla="*/ 0 w 270"/>
                <a:gd name="T3" fmla="*/ 84 h 152"/>
                <a:gd name="T4" fmla="*/ 1 w 270"/>
                <a:gd name="T5" fmla="*/ 92 h 152"/>
                <a:gd name="T6" fmla="*/ 3 w 270"/>
                <a:gd name="T7" fmla="*/ 99 h 152"/>
                <a:gd name="T8" fmla="*/ 5 w 270"/>
                <a:gd name="T9" fmla="*/ 105 h 152"/>
                <a:gd name="T10" fmla="*/ 9 w 270"/>
                <a:gd name="T11" fmla="*/ 112 h 152"/>
                <a:gd name="T12" fmla="*/ 13 w 270"/>
                <a:gd name="T13" fmla="*/ 118 h 152"/>
                <a:gd name="T14" fmla="*/ 17 w 270"/>
                <a:gd name="T15" fmla="*/ 124 h 152"/>
                <a:gd name="T16" fmla="*/ 21 w 270"/>
                <a:gd name="T17" fmla="*/ 129 h 152"/>
                <a:gd name="T18" fmla="*/ 27 w 270"/>
                <a:gd name="T19" fmla="*/ 134 h 152"/>
                <a:gd name="T20" fmla="*/ 33 w 270"/>
                <a:gd name="T21" fmla="*/ 139 h 152"/>
                <a:gd name="T22" fmla="*/ 40 w 270"/>
                <a:gd name="T23" fmla="*/ 142 h 152"/>
                <a:gd name="T24" fmla="*/ 46 w 270"/>
                <a:gd name="T25" fmla="*/ 145 h 152"/>
                <a:gd name="T26" fmla="*/ 52 w 270"/>
                <a:gd name="T27" fmla="*/ 148 h 152"/>
                <a:gd name="T28" fmla="*/ 60 w 270"/>
                <a:gd name="T29" fmla="*/ 149 h 152"/>
                <a:gd name="T30" fmla="*/ 67 w 270"/>
                <a:gd name="T31" fmla="*/ 152 h 152"/>
                <a:gd name="T32" fmla="*/ 75 w 270"/>
                <a:gd name="T33" fmla="*/ 152 h 152"/>
                <a:gd name="T34" fmla="*/ 195 w 270"/>
                <a:gd name="T35" fmla="*/ 152 h 152"/>
                <a:gd name="T36" fmla="*/ 203 w 270"/>
                <a:gd name="T37" fmla="*/ 152 h 152"/>
                <a:gd name="T38" fmla="*/ 210 w 270"/>
                <a:gd name="T39" fmla="*/ 149 h 152"/>
                <a:gd name="T40" fmla="*/ 218 w 270"/>
                <a:gd name="T41" fmla="*/ 148 h 152"/>
                <a:gd name="T42" fmla="*/ 225 w 270"/>
                <a:gd name="T43" fmla="*/ 145 h 152"/>
                <a:gd name="T44" fmla="*/ 232 w 270"/>
                <a:gd name="T45" fmla="*/ 142 h 152"/>
                <a:gd name="T46" fmla="*/ 238 w 270"/>
                <a:gd name="T47" fmla="*/ 139 h 152"/>
                <a:gd name="T48" fmla="*/ 243 w 270"/>
                <a:gd name="T49" fmla="*/ 134 h 152"/>
                <a:gd name="T50" fmla="*/ 249 w 270"/>
                <a:gd name="T51" fmla="*/ 129 h 152"/>
                <a:gd name="T52" fmla="*/ 253 w 270"/>
                <a:gd name="T53" fmla="*/ 124 h 152"/>
                <a:gd name="T54" fmla="*/ 257 w 270"/>
                <a:gd name="T55" fmla="*/ 118 h 152"/>
                <a:gd name="T56" fmla="*/ 262 w 270"/>
                <a:gd name="T57" fmla="*/ 112 h 152"/>
                <a:gd name="T58" fmla="*/ 265 w 270"/>
                <a:gd name="T59" fmla="*/ 105 h 152"/>
                <a:gd name="T60" fmla="*/ 267 w 270"/>
                <a:gd name="T61" fmla="*/ 99 h 152"/>
                <a:gd name="T62" fmla="*/ 269 w 270"/>
                <a:gd name="T63" fmla="*/ 92 h 152"/>
                <a:gd name="T64" fmla="*/ 270 w 270"/>
                <a:gd name="T65" fmla="*/ 84 h 152"/>
                <a:gd name="T66" fmla="*/ 270 w 270"/>
                <a:gd name="T67" fmla="*/ 77 h 152"/>
                <a:gd name="T68" fmla="*/ 270 w 270"/>
                <a:gd name="T69" fmla="*/ 0 h 152"/>
                <a:gd name="T70" fmla="*/ 0 w 270"/>
                <a:gd name="T71" fmla="*/ 0 h 152"/>
                <a:gd name="T72" fmla="*/ 0 w 270"/>
                <a:gd name="T73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0" h="152">
                  <a:moveTo>
                    <a:pt x="0" y="77"/>
                  </a:moveTo>
                  <a:lnTo>
                    <a:pt x="0" y="84"/>
                  </a:lnTo>
                  <a:lnTo>
                    <a:pt x="1" y="92"/>
                  </a:lnTo>
                  <a:lnTo>
                    <a:pt x="3" y="99"/>
                  </a:lnTo>
                  <a:lnTo>
                    <a:pt x="5" y="105"/>
                  </a:lnTo>
                  <a:lnTo>
                    <a:pt x="9" y="112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1" y="129"/>
                  </a:lnTo>
                  <a:lnTo>
                    <a:pt x="27" y="134"/>
                  </a:lnTo>
                  <a:lnTo>
                    <a:pt x="33" y="139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8"/>
                  </a:lnTo>
                  <a:lnTo>
                    <a:pt x="60" y="149"/>
                  </a:lnTo>
                  <a:lnTo>
                    <a:pt x="67" y="152"/>
                  </a:lnTo>
                  <a:lnTo>
                    <a:pt x="75" y="152"/>
                  </a:lnTo>
                  <a:lnTo>
                    <a:pt x="195" y="152"/>
                  </a:lnTo>
                  <a:lnTo>
                    <a:pt x="203" y="152"/>
                  </a:lnTo>
                  <a:lnTo>
                    <a:pt x="210" y="149"/>
                  </a:lnTo>
                  <a:lnTo>
                    <a:pt x="218" y="148"/>
                  </a:lnTo>
                  <a:lnTo>
                    <a:pt x="225" y="145"/>
                  </a:lnTo>
                  <a:lnTo>
                    <a:pt x="232" y="142"/>
                  </a:lnTo>
                  <a:lnTo>
                    <a:pt x="238" y="139"/>
                  </a:lnTo>
                  <a:lnTo>
                    <a:pt x="243" y="134"/>
                  </a:lnTo>
                  <a:lnTo>
                    <a:pt x="249" y="129"/>
                  </a:lnTo>
                  <a:lnTo>
                    <a:pt x="253" y="124"/>
                  </a:lnTo>
                  <a:lnTo>
                    <a:pt x="257" y="118"/>
                  </a:lnTo>
                  <a:lnTo>
                    <a:pt x="262" y="112"/>
                  </a:lnTo>
                  <a:lnTo>
                    <a:pt x="265" y="105"/>
                  </a:lnTo>
                  <a:lnTo>
                    <a:pt x="267" y="99"/>
                  </a:lnTo>
                  <a:lnTo>
                    <a:pt x="269" y="92"/>
                  </a:lnTo>
                  <a:lnTo>
                    <a:pt x="270" y="84"/>
                  </a:lnTo>
                  <a:lnTo>
                    <a:pt x="270" y="77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91">
              <a:extLst>
                <a:ext uri="{FF2B5EF4-FFF2-40B4-BE49-F238E27FC236}">
                  <a16:creationId xmlns:a16="http://schemas.microsoft.com/office/drawing/2014/main" id="{E08C3965-903C-4A93-81E7-A8AA7AFA6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920875"/>
              <a:ext cx="85725" cy="134938"/>
            </a:xfrm>
            <a:custGeom>
              <a:avLst/>
              <a:gdLst>
                <a:gd name="T0" fmla="*/ 255 w 270"/>
                <a:gd name="T1" fmla="*/ 0 h 422"/>
                <a:gd name="T2" fmla="*/ 253 w 270"/>
                <a:gd name="T3" fmla="*/ 0 h 422"/>
                <a:gd name="T4" fmla="*/ 250 w 270"/>
                <a:gd name="T5" fmla="*/ 2 h 422"/>
                <a:gd name="T6" fmla="*/ 248 w 270"/>
                <a:gd name="T7" fmla="*/ 3 h 422"/>
                <a:gd name="T8" fmla="*/ 246 w 270"/>
                <a:gd name="T9" fmla="*/ 5 h 422"/>
                <a:gd name="T10" fmla="*/ 243 w 270"/>
                <a:gd name="T11" fmla="*/ 7 h 422"/>
                <a:gd name="T12" fmla="*/ 241 w 270"/>
                <a:gd name="T13" fmla="*/ 9 h 422"/>
                <a:gd name="T14" fmla="*/ 241 w 270"/>
                <a:gd name="T15" fmla="*/ 12 h 422"/>
                <a:gd name="T16" fmla="*/ 240 w 270"/>
                <a:gd name="T17" fmla="*/ 15 h 422"/>
                <a:gd name="T18" fmla="*/ 240 w 270"/>
                <a:gd name="T19" fmla="*/ 226 h 422"/>
                <a:gd name="T20" fmla="*/ 240 w 270"/>
                <a:gd name="T21" fmla="*/ 235 h 422"/>
                <a:gd name="T22" fmla="*/ 237 w 270"/>
                <a:gd name="T23" fmla="*/ 244 h 422"/>
                <a:gd name="T24" fmla="*/ 233 w 270"/>
                <a:gd name="T25" fmla="*/ 251 h 422"/>
                <a:gd name="T26" fmla="*/ 227 w 270"/>
                <a:gd name="T27" fmla="*/ 258 h 422"/>
                <a:gd name="T28" fmla="*/ 221 w 270"/>
                <a:gd name="T29" fmla="*/ 263 h 422"/>
                <a:gd name="T30" fmla="*/ 213 w 270"/>
                <a:gd name="T31" fmla="*/ 268 h 422"/>
                <a:gd name="T32" fmla="*/ 205 w 270"/>
                <a:gd name="T33" fmla="*/ 271 h 422"/>
                <a:gd name="T34" fmla="*/ 195 w 270"/>
                <a:gd name="T35" fmla="*/ 271 h 422"/>
                <a:gd name="T36" fmla="*/ 75 w 270"/>
                <a:gd name="T37" fmla="*/ 271 h 422"/>
                <a:gd name="T38" fmla="*/ 66 w 270"/>
                <a:gd name="T39" fmla="*/ 271 h 422"/>
                <a:gd name="T40" fmla="*/ 58 w 270"/>
                <a:gd name="T41" fmla="*/ 268 h 422"/>
                <a:gd name="T42" fmla="*/ 49 w 270"/>
                <a:gd name="T43" fmla="*/ 263 h 422"/>
                <a:gd name="T44" fmla="*/ 43 w 270"/>
                <a:gd name="T45" fmla="*/ 258 h 422"/>
                <a:gd name="T46" fmla="*/ 37 w 270"/>
                <a:gd name="T47" fmla="*/ 251 h 422"/>
                <a:gd name="T48" fmla="*/ 33 w 270"/>
                <a:gd name="T49" fmla="*/ 244 h 422"/>
                <a:gd name="T50" fmla="*/ 31 w 270"/>
                <a:gd name="T51" fmla="*/ 235 h 422"/>
                <a:gd name="T52" fmla="*/ 30 w 270"/>
                <a:gd name="T53" fmla="*/ 226 h 422"/>
                <a:gd name="T54" fmla="*/ 30 w 270"/>
                <a:gd name="T55" fmla="*/ 15 h 422"/>
                <a:gd name="T56" fmla="*/ 30 w 270"/>
                <a:gd name="T57" fmla="*/ 12 h 422"/>
                <a:gd name="T58" fmla="*/ 29 w 270"/>
                <a:gd name="T59" fmla="*/ 9 h 422"/>
                <a:gd name="T60" fmla="*/ 27 w 270"/>
                <a:gd name="T61" fmla="*/ 7 h 422"/>
                <a:gd name="T62" fmla="*/ 26 w 270"/>
                <a:gd name="T63" fmla="*/ 5 h 422"/>
                <a:gd name="T64" fmla="*/ 24 w 270"/>
                <a:gd name="T65" fmla="*/ 3 h 422"/>
                <a:gd name="T66" fmla="*/ 20 w 270"/>
                <a:gd name="T67" fmla="*/ 2 h 422"/>
                <a:gd name="T68" fmla="*/ 18 w 270"/>
                <a:gd name="T69" fmla="*/ 0 h 422"/>
                <a:gd name="T70" fmla="*/ 15 w 270"/>
                <a:gd name="T71" fmla="*/ 0 h 422"/>
                <a:gd name="T72" fmla="*/ 12 w 270"/>
                <a:gd name="T73" fmla="*/ 0 h 422"/>
                <a:gd name="T74" fmla="*/ 9 w 270"/>
                <a:gd name="T75" fmla="*/ 2 h 422"/>
                <a:gd name="T76" fmla="*/ 6 w 270"/>
                <a:gd name="T77" fmla="*/ 3 h 422"/>
                <a:gd name="T78" fmla="*/ 4 w 270"/>
                <a:gd name="T79" fmla="*/ 5 h 422"/>
                <a:gd name="T80" fmla="*/ 2 w 270"/>
                <a:gd name="T81" fmla="*/ 7 h 422"/>
                <a:gd name="T82" fmla="*/ 1 w 270"/>
                <a:gd name="T83" fmla="*/ 9 h 422"/>
                <a:gd name="T84" fmla="*/ 0 w 270"/>
                <a:gd name="T85" fmla="*/ 12 h 422"/>
                <a:gd name="T86" fmla="*/ 0 w 270"/>
                <a:gd name="T87" fmla="*/ 15 h 422"/>
                <a:gd name="T88" fmla="*/ 0 w 270"/>
                <a:gd name="T89" fmla="*/ 226 h 422"/>
                <a:gd name="T90" fmla="*/ 0 w 270"/>
                <a:gd name="T91" fmla="*/ 231 h 422"/>
                <a:gd name="T92" fmla="*/ 1 w 270"/>
                <a:gd name="T93" fmla="*/ 236 h 422"/>
                <a:gd name="T94" fmla="*/ 0 w 270"/>
                <a:gd name="T95" fmla="*/ 239 h 422"/>
                <a:gd name="T96" fmla="*/ 0 w 270"/>
                <a:gd name="T97" fmla="*/ 241 h 422"/>
                <a:gd name="T98" fmla="*/ 0 w 270"/>
                <a:gd name="T99" fmla="*/ 422 h 422"/>
                <a:gd name="T100" fmla="*/ 270 w 270"/>
                <a:gd name="T101" fmla="*/ 422 h 422"/>
                <a:gd name="T102" fmla="*/ 270 w 270"/>
                <a:gd name="T103" fmla="*/ 226 h 422"/>
                <a:gd name="T104" fmla="*/ 270 w 270"/>
                <a:gd name="T105" fmla="*/ 15 h 422"/>
                <a:gd name="T106" fmla="*/ 270 w 270"/>
                <a:gd name="T107" fmla="*/ 12 h 422"/>
                <a:gd name="T108" fmla="*/ 269 w 270"/>
                <a:gd name="T109" fmla="*/ 9 h 422"/>
                <a:gd name="T110" fmla="*/ 268 w 270"/>
                <a:gd name="T111" fmla="*/ 7 h 422"/>
                <a:gd name="T112" fmla="*/ 266 w 270"/>
                <a:gd name="T113" fmla="*/ 5 h 422"/>
                <a:gd name="T114" fmla="*/ 264 w 270"/>
                <a:gd name="T115" fmla="*/ 3 h 422"/>
                <a:gd name="T116" fmla="*/ 262 w 270"/>
                <a:gd name="T117" fmla="*/ 2 h 422"/>
                <a:gd name="T118" fmla="*/ 258 w 270"/>
                <a:gd name="T119" fmla="*/ 0 h 422"/>
                <a:gd name="T120" fmla="*/ 255 w 270"/>
                <a:gd name="T12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0" h="422">
                  <a:moveTo>
                    <a:pt x="255" y="0"/>
                  </a:moveTo>
                  <a:lnTo>
                    <a:pt x="253" y="0"/>
                  </a:lnTo>
                  <a:lnTo>
                    <a:pt x="250" y="2"/>
                  </a:lnTo>
                  <a:lnTo>
                    <a:pt x="248" y="3"/>
                  </a:lnTo>
                  <a:lnTo>
                    <a:pt x="246" y="5"/>
                  </a:lnTo>
                  <a:lnTo>
                    <a:pt x="243" y="7"/>
                  </a:lnTo>
                  <a:lnTo>
                    <a:pt x="241" y="9"/>
                  </a:lnTo>
                  <a:lnTo>
                    <a:pt x="241" y="12"/>
                  </a:lnTo>
                  <a:lnTo>
                    <a:pt x="240" y="15"/>
                  </a:lnTo>
                  <a:lnTo>
                    <a:pt x="240" y="226"/>
                  </a:lnTo>
                  <a:lnTo>
                    <a:pt x="240" y="235"/>
                  </a:lnTo>
                  <a:lnTo>
                    <a:pt x="237" y="244"/>
                  </a:lnTo>
                  <a:lnTo>
                    <a:pt x="233" y="251"/>
                  </a:lnTo>
                  <a:lnTo>
                    <a:pt x="227" y="258"/>
                  </a:lnTo>
                  <a:lnTo>
                    <a:pt x="221" y="263"/>
                  </a:lnTo>
                  <a:lnTo>
                    <a:pt x="213" y="268"/>
                  </a:lnTo>
                  <a:lnTo>
                    <a:pt x="205" y="271"/>
                  </a:lnTo>
                  <a:lnTo>
                    <a:pt x="195" y="271"/>
                  </a:lnTo>
                  <a:lnTo>
                    <a:pt x="75" y="271"/>
                  </a:lnTo>
                  <a:lnTo>
                    <a:pt x="66" y="271"/>
                  </a:lnTo>
                  <a:lnTo>
                    <a:pt x="58" y="268"/>
                  </a:lnTo>
                  <a:lnTo>
                    <a:pt x="49" y="263"/>
                  </a:lnTo>
                  <a:lnTo>
                    <a:pt x="43" y="258"/>
                  </a:lnTo>
                  <a:lnTo>
                    <a:pt x="37" y="251"/>
                  </a:lnTo>
                  <a:lnTo>
                    <a:pt x="33" y="244"/>
                  </a:lnTo>
                  <a:lnTo>
                    <a:pt x="31" y="235"/>
                  </a:lnTo>
                  <a:lnTo>
                    <a:pt x="30" y="226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31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0" y="422"/>
                  </a:lnTo>
                  <a:lnTo>
                    <a:pt x="270" y="422"/>
                  </a:lnTo>
                  <a:lnTo>
                    <a:pt x="270" y="226"/>
                  </a:lnTo>
                  <a:lnTo>
                    <a:pt x="270" y="15"/>
                  </a:lnTo>
                  <a:lnTo>
                    <a:pt x="270" y="12"/>
                  </a:lnTo>
                  <a:lnTo>
                    <a:pt x="269" y="9"/>
                  </a:lnTo>
                  <a:lnTo>
                    <a:pt x="268" y="7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2" y="2"/>
                  </a:lnTo>
                  <a:lnTo>
                    <a:pt x="258" y="0"/>
                  </a:lnTo>
                  <a:lnTo>
                    <a:pt x="2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92">
              <a:extLst>
                <a:ext uri="{FF2B5EF4-FFF2-40B4-BE49-F238E27FC236}">
                  <a16:creationId xmlns:a16="http://schemas.microsoft.com/office/drawing/2014/main" id="{3E35C725-35FB-4C07-A625-2EBF3527B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93">
              <a:extLst>
                <a:ext uri="{FF2B5EF4-FFF2-40B4-BE49-F238E27FC236}">
                  <a16:creationId xmlns:a16="http://schemas.microsoft.com/office/drawing/2014/main" id="{2A4DAEDA-DA6D-4876-9646-5BDE72B6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2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2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7 w 30"/>
                <a:gd name="T41" fmla="*/ 3 h 181"/>
                <a:gd name="T42" fmla="*/ 4 w 30"/>
                <a:gd name="T43" fmla="*/ 5 h 181"/>
                <a:gd name="T44" fmla="*/ 3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3 w 30"/>
                <a:gd name="T59" fmla="*/ 174 h 181"/>
                <a:gd name="T60" fmla="*/ 4 w 30"/>
                <a:gd name="T61" fmla="*/ 176 h 181"/>
                <a:gd name="T62" fmla="*/ 7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2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4" y="176"/>
                  </a:lnTo>
                  <a:lnTo>
                    <a:pt x="7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94">
              <a:extLst>
                <a:ext uri="{FF2B5EF4-FFF2-40B4-BE49-F238E27FC236}">
                  <a16:creationId xmlns:a16="http://schemas.microsoft.com/office/drawing/2014/main" id="{E178E6A6-84A7-4BAE-AA9A-48F59F7A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2160588"/>
              <a:ext cx="87313" cy="47625"/>
            </a:xfrm>
            <a:custGeom>
              <a:avLst/>
              <a:gdLst>
                <a:gd name="T0" fmla="*/ 0 w 271"/>
                <a:gd name="T1" fmla="*/ 77 h 152"/>
                <a:gd name="T2" fmla="*/ 0 w 271"/>
                <a:gd name="T3" fmla="*/ 84 h 152"/>
                <a:gd name="T4" fmla="*/ 2 w 271"/>
                <a:gd name="T5" fmla="*/ 92 h 152"/>
                <a:gd name="T6" fmla="*/ 3 w 271"/>
                <a:gd name="T7" fmla="*/ 99 h 152"/>
                <a:gd name="T8" fmla="*/ 6 w 271"/>
                <a:gd name="T9" fmla="*/ 105 h 152"/>
                <a:gd name="T10" fmla="*/ 9 w 271"/>
                <a:gd name="T11" fmla="*/ 112 h 152"/>
                <a:gd name="T12" fmla="*/ 12 w 271"/>
                <a:gd name="T13" fmla="*/ 118 h 152"/>
                <a:gd name="T14" fmla="*/ 17 w 271"/>
                <a:gd name="T15" fmla="*/ 124 h 152"/>
                <a:gd name="T16" fmla="*/ 22 w 271"/>
                <a:gd name="T17" fmla="*/ 129 h 152"/>
                <a:gd name="T18" fmla="*/ 27 w 271"/>
                <a:gd name="T19" fmla="*/ 134 h 152"/>
                <a:gd name="T20" fmla="*/ 33 w 271"/>
                <a:gd name="T21" fmla="*/ 139 h 152"/>
                <a:gd name="T22" fmla="*/ 39 w 271"/>
                <a:gd name="T23" fmla="*/ 142 h 152"/>
                <a:gd name="T24" fmla="*/ 46 w 271"/>
                <a:gd name="T25" fmla="*/ 145 h 152"/>
                <a:gd name="T26" fmla="*/ 52 w 271"/>
                <a:gd name="T27" fmla="*/ 148 h 152"/>
                <a:gd name="T28" fmla="*/ 60 w 271"/>
                <a:gd name="T29" fmla="*/ 149 h 152"/>
                <a:gd name="T30" fmla="*/ 67 w 271"/>
                <a:gd name="T31" fmla="*/ 152 h 152"/>
                <a:gd name="T32" fmla="*/ 75 w 271"/>
                <a:gd name="T33" fmla="*/ 152 h 152"/>
                <a:gd name="T34" fmla="*/ 196 w 271"/>
                <a:gd name="T35" fmla="*/ 152 h 152"/>
                <a:gd name="T36" fmla="*/ 203 w 271"/>
                <a:gd name="T37" fmla="*/ 152 h 152"/>
                <a:gd name="T38" fmla="*/ 211 w 271"/>
                <a:gd name="T39" fmla="*/ 149 h 152"/>
                <a:gd name="T40" fmla="*/ 217 w 271"/>
                <a:gd name="T41" fmla="*/ 148 h 152"/>
                <a:gd name="T42" fmla="*/ 225 w 271"/>
                <a:gd name="T43" fmla="*/ 145 h 152"/>
                <a:gd name="T44" fmla="*/ 231 w 271"/>
                <a:gd name="T45" fmla="*/ 142 h 152"/>
                <a:gd name="T46" fmla="*/ 238 w 271"/>
                <a:gd name="T47" fmla="*/ 139 h 152"/>
                <a:gd name="T48" fmla="*/ 243 w 271"/>
                <a:gd name="T49" fmla="*/ 134 h 152"/>
                <a:gd name="T50" fmla="*/ 248 w 271"/>
                <a:gd name="T51" fmla="*/ 129 h 152"/>
                <a:gd name="T52" fmla="*/ 254 w 271"/>
                <a:gd name="T53" fmla="*/ 124 h 152"/>
                <a:gd name="T54" fmla="*/ 258 w 271"/>
                <a:gd name="T55" fmla="*/ 118 h 152"/>
                <a:gd name="T56" fmla="*/ 261 w 271"/>
                <a:gd name="T57" fmla="*/ 112 h 152"/>
                <a:gd name="T58" fmla="*/ 264 w 271"/>
                <a:gd name="T59" fmla="*/ 105 h 152"/>
                <a:gd name="T60" fmla="*/ 268 w 271"/>
                <a:gd name="T61" fmla="*/ 99 h 152"/>
                <a:gd name="T62" fmla="*/ 269 w 271"/>
                <a:gd name="T63" fmla="*/ 92 h 152"/>
                <a:gd name="T64" fmla="*/ 270 w 271"/>
                <a:gd name="T65" fmla="*/ 84 h 152"/>
                <a:gd name="T66" fmla="*/ 271 w 271"/>
                <a:gd name="T67" fmla="*/ 77 h 152"/>
                <a:gd name="T68" fmla="*/ 271 w 271"/>
                <a:gd name="T69" fmla="*/ 0 h 152"/>
                <a:gd name="T70" fmla="*/ 0 w 271"/>
                <a:gd name="T71" fmla="*/ 0 h 152"/>
                <a:gd name="T72" fmla="*/ 0 w 271"/>
                <a:gd name="T73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152">
                  <a:moveTo>
                    <a:pt x="0" y="77"/>
                  </a:moveTo>
                  <a:lnTo>
                    <a:pt x="0" y="84"/>
                  </a:lnTo>
                  <a:lnTo>
                    <a:pt x="2" y="92"/>
                  </a:lnTo>
                  <a:lnTo>
                    <a:pt x="3" y="99"/>
                  </a:lnTo>
                  <a:lnTo>
                    <a:pt x="6" y="105"/>
                  </a:lnTo>
                  <a:lnTo>
                    <a:pt x="9" y="112"/>
                  </a:lnTo>
                  <a:lnTo>
                    <a:pt x="12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7" y="134"/>
                  </a:lnTo>
                  <a:lnTo>
                    <a:pt x="33" y="139"/>
                  </a:lnTo>
                  <a:lnTo>
                    <a:pt x="39" y="142"/>
                  </a:lnTo>
                  <a:lnTo>
                    <a:pt x="46" y="145"/>
                  </a:lnTo>
                  <a:lnTo>
                    <a:pt x="52" y="148"/>
                  </a:lnTo>
                  <a:lnTo>
                    <a:pt x="60" y="149"/>
                  </a:lnTo>
                  <a:lnTo>
                    <a:pt x="67" y="152"/>
                  </a:lnTo>
                  <a:lnTo>
                    <a:pt x="75" y="152"/>
                  </a:lnTo>
                  <a:lnTo>
                    <a:pt x="196" y="152"/>
                  </a:lnTo>
                  <a:lnTo>
                    <a:pt x="203" y="152"/>
                  </a:lnTo>
                  <a:lnTo>
                    <a:pt x="211" y="149"/>
                  </a:lnTo>
                  <a:lnTo>
                    <a:pt x="217" y="148"/>
                  </a:lnTo>
                  <a:lnTo>
                    <a:pt x="225" y="145"/>
                  </a:lnTo>
                  <a:lnTo>
                    <a:pt x="231" y="142"/>
                  </a:lnTo>
                  <a:lnTo>
                    <a:pt x="238" y="139"/>
                  </a:lnTo>
                  <a:lnTo>
                    <a:pt x="243" y="134"/>
                  </a:lnTo>
                  <a:lnTo>
                    <a:pt x="248" y="129"/>
                  </a:lnTo>
                  <a:lnTo>
                    <a:pt x="254" y="124"/>
                  </a:lnTo>
                  <a:lnTo>
                    <a:pt x="258" y="118"/>
                  </a:lnTo>
                  <a:lnTo>
                    <a:pt x="261" y="112"/>
                  </a:lnTo>
                  <a:lnTo>
                    <a:pt x="264" y="105"/>
                  </a:lnTo>
                  <a:lnTo>
                    <a:pt x="268" y="99"/>
                  </a:lnTo>
                  <a:lnTo>
                    <a:pt x="269" y="92"/>
                  </a:lnTo>
                  <a:lnTo>
                    <a:pt x="270" y="84"/>
                  </a:lnTo>
                  <a:lnTo>
                    <a:pt x="271" y="77"/>
                  </a:lnTo>
                  <a:lnTo>
                    <a:pt x="271" y="0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95">
              <a:extLst>
                <a:ext uri="{FF2B5EF4-FFF2-40B4-BE49-F238E27FC236}">
                  <a16:creationId xmlns:a16="http://schemas.microsoft.com/office/drawing/2014/main" id="{FE068423-85F1-42D2-9816-51509429E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920875"/>
              <a:ext cx="87313" cy="134938"/>
            </a:xfrm>
            <a:custGeom>
              <a:avLst/>
              <a:gdLst>
                <a:gd name="T0" fmla="*/ 256 w 271"/>
                <a:gd name="T1" fmla="*/ 0 h 422"/>
                <a:gd name="T2" fmla="*/ 253 w 271"/>
                <a:gd name="T3" fmla="*/ 0 h 422"/>
                <a:gd name="T4" fmla="*/ 249 w 271"/>
                <a:gd name="T5" fmla="*/ 2 h 422"/>
                <a:gd name="T6" fmla="*/ 247 w 271"/>
                <a:gd name="T7" fmla="*/ 3 h 422"/>
                <a:gd name="T8" fmla="*/ 245 w 271"/>
                <a:gd name="T9" fmla="*/ 5 h 422"/>
                <a:gd name="T10" fmla="*/ 243 w 271"/>
                <a:gd name="T11" fmla="*/ 7 h 422"/>
                <a:gd name="T12" fmla="*/ 242 w 271"/>
                <a:gd name="T13" fmla="*/ 9 h 422"/>
                <a:gd name="T14" fmla="*/ 241 w 271"/>
                <a:gd name="T15" fmla="*/ 12 h 422"/>
                <a:gd name="T16" fmla="*/ 241 w 271"/>
                <a:gd name="T17" fmla="*/ 15 h 422"/>
                <a:gd name="T18" fmla="*/ 241 w 271"/>
                <a:gd name="T19" fmla="*/ 226 h 422"/>
                <a:gd name="T20" fmla="*/ 240 w 271"/>
                <a:gd name="T21" fmla="*/ 235 h 422"/>
                <a:gd name="T22" fmla="*/ 237 w 271"/>
                <a:gd name="T23" fmla="*/ 244 h 422"/>
                <a:gd name="T24" fmla="*/ 232 w 271"/>
                <a:gd name="T25" fmla="*/ 251 h 422"/>
                <a:gd name="T26" fmla="*/ 227 w 271"/>
                <a:gd name="T27" fmla="*/ 258 h 422"/>
                <a:gd name="T28" fmla="*/ 220 w 271"/>
                <a:gd name="T29" fmla="*/ 263 h 422"/>
                <a:gd name="T30" fmla="*/ 213 w 271"/>
                <a:gd name="T31" fmla="*/ 268 h 422"/>
                <a:gd name="T32" fmla="*/ 204 w 271"/>
                <a:gd name="T33" fmla="*/ 271 h 422"/>
                <a:gd name="T34" fmla="*/ 196 w 271"/>
                <a:gd name="T35" fmla="*/ 271 h 422"/>
                <a:gd name="T36" fmla="*/ 75 w 271"/>
                <a:gd name="T37" fmla="*/ 271 h 422"/>
                <a:gd name="T38" fmla="*/ 66 w 271"/>
                <a:gd name="T39" fmla="*/ 271 h 422"/>
                <a:gd name="T40" fmla="*/ 57 w 271"/>
                <a:gd name="T41" fmla="*/ 268 h 422"/>
                <a:gd name="T42" fmla="*/ 50 w 271"/>
                <a:gd name="T43" fmla="*/ 263 h 422"/>
                <a:gd name="T44" fmla="*/ 44 w 271"/>
                <a:gd name="T45" fmla="*/ 258 h 422"/>
                <a:gd name="T46" fmla="*/ 37 w 271"/>
                <a:gd name="T47" fmla="*/ 251 h 422"/>
                <a:gd name="T48" fmla="*/ 34 w 271"/>
                <a:gd name="T49" fmla="*/ 244 h 422"/>
                <a:gd name="T50" fmla="*/ 31 w 271"/>
                <a:gd name="T51" fmla="*/ 235 h 422"/>
                <a:gd name="T52" fmla="*/ 30 w 271"/>
                <a:gd name="T53" fmla="*/ 226 h 422"/>
                <a:gd name="T54" fmla="*/ 30 w 271"/>
                <a:gd name="T55" fmla="*/ 15 h 422"/>
                <a:gd name="T56" fmla="*/ 30 w 271"/>
                <a:gd name="T57" fmla="*/ 12 h 422"/>
                <a:gd name="T58" fmla="*/ 29 w 271"/>
                <a:gd name="T59" fmla="*/ 9 h 422"/>
                <a:gd name="T60" fmla="*/ 27 w 271"/>
                <a:gd name="T61" fmla="*/ 7 h 422"/>
                <a:gd name="T62" fmla="*/ 25 w 271"/>
                <a:gd name="T63" fmla="*/ 5 h 422"/>
                <a:gd name="T64" fmla="*/ 23 w 271"/>
                <a:gd name="T65" fmla="*/ 3 h 422"/>
                <a:gd name="T66" fmla="*/ 21 w 271"/>
                <a:gd name="T67" fmla="*/ 2 h 422"/>
                <a:gd name="T68" fmla="*/ 18 w 271"/>
                <a:gd name="T69" fmla="*/ 0 h 422"/>
                <a:gd name="T70" fmla="*/ 15 w 271"/>
                <a:gd name="T71" fmla="*/ 0 h 422"/>
                <a:gd name="T72" fmla="*/ 11 w 271"/>
                <a:gd name="T73" fmla="*/ 0 h 422"/>
                <a:gd name="T74" fmla="*/ 9 w 271"/>
                <a:gd name="T75" fmla="*/ 2 h 422"/>
                <a:gd name="T76" fmla="*/ 6 w 271"/>
                <a:gd name="T77" fmla="*/ 3 h 422"/>
                <a:gd name="T78" fmla="*/ 4 w 271"/>
                <a:gd name="T79" fmla="*/ 5 h 422"/>
                <a:gd name="T80" fmla="*/ 3 w 271"/>
                <a:gd name="T81" fmla="*/ 7 h 422"/>
                <a:gd name="T82" fmla="*/ 1 w 271"/>
                <a:gd name="T83" fmla="*/ 9 h 422"/>
                <a:gd name="T84" fmla="*/ 0 w 271"/>
                <a:gd name="T85" fmla="*/ 12 h 422"/>
                <a:gd name="T86" fmla="*/ 0 w 271"/>
                <a:gd name="T87" fmla="*/ 15 h 422"/>
                <a:gd name="T88" fmla="*/ 0 w 271"/>
                <a:gd name="T89" fmla="*/ 226 h 422"/>
                <a:gd name="T90" fmla="*/ 0 w 271"/>
                <a:gd name="T91" fmla="*/ 231 h 422"/>
                <a:gd name="T92" fmla="*/ 1 w 271"/>
                <a:gd name="T93" fmla="*/ 236 h 422"/>
                <a:gd name="T94" fmla="*/ 0 w 271"/>
                <a:gd name="T95" fmla="*/ 239 h 422"/>
                <a:gd name="T96" fmla="*/ 0 w 271"/>
                <a:gd name="T97" fmla="*/ 241 h 422"/>
                <a:gd name="T98" fmla="*/ 0 w 271"/>
                <a:gd name="T99" fmla="*/ 422 h 422"/>
                <a:gd name="T100" fmla="*/ 271 w 271"/>
                <a:gd name="T101" fmla="*/ 422 h 422"/>
                <a:gd name="T102" fmla="*/ 271 w 271"/>
                <a:gd name="T103" fmla="*/ 226 h 422"/>
                <a:gd name="T104" fmla="*/ 271 w 271"/>
                <a:gd name="T105" fmla="*/ 15 h 422"/>
                <a:gd name="T106" fmla="*/ 270 w 271"/>
                <a:gd name="T107" fmla="*/ 12 h 422"/>
                <a:gd name="T108" fmla="*/ 270 w 271"/>
                <a:gd name="T109" fmla="*/ 9 h 422"/>
                <a:gd name="T110" fmla="*/ 268 w 271"/>
                <a:gd name="T111" fmla="*/ 7 h 422"/>
                <a:gd name="T112" fmla="*/ 267 w 271"/>
                <a:gd name="T113" fmla="*/ 5 h 422"/>
                <a:gd name="T114" fmla="*/ 264 w 271"/>
                <a:gd name="T115" fmla="*/ 3 h 422"/>
                <a:gd name="T116" fmla="*/ 261 w 271"/>
                <a:gd name="T117" fmla="*/ 2 h 422"/>
                <a:gd name="T118" fmla="*/ 259 w 271"/>
                <a:gd name="T119" fmla="*/ 0 h 422"/>
                <a:gd name="T120" fmla="*/ 256 w 271"/>
                <a:gd name="T12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1" h="422">
                  <a:moveTo>
                    <a:pt x="256" y="0"/>
                  </a:moveTo>
                  <a:lnTo>
                    <a:pt x="253" y="0"/>
                  </a:lnTo>
                  <a:lnTo>
                    <a:pt x="249" y="2"/>
                  </a:lnTo>
                  <a:lnTo>
                    <a:pt x="247" y="3"/>
                  </a:lnTo>
                  <a:lnTo>
                    <a:pt x="245" y="5"/>
                  </a:lnTo>
                  <a:lnTo>
                    <a:pt x="243" y="7"/>
                  </a:lnTo>
                  <a:lnTo>
                    <a:pt x="242" y="9"/>
                  </a:lnTo>
                  <a:lnTo>
                    <a:pt x="241" y="12"/>
                  </a:lnTo>
                  <a:lnTo>
                    <a:pt x="241" y="15"/>
                  </a:lnTo>
                  <a:lnTo>
                    <a:pt x="241" y="226"/>
                  </a:lnTo>
                  <a:lnTo>
                    <a:pt x="240" y="235"/>
                  </a:lnTo>
                  <a:lnTo>
                    <a:pt x="237" y="244"/>
                  </a:lnTo>
                  <a:lnTo>
                    <a:pt x="232" y="251"/>
                  </a:lnTo>
                  <a:lnTo>
                    <a:pt x="227" y="258"/>
                  </a:lnTo>
                  <a:lnTo>
                    <a:pt x="220" y="263"/>
                  </a:lnTo>
                  <a:lnTo>
                    <a:pt x="213" y="268"/>
                  </a:lnTo>
                  <a:lnTo>
                    <a:pt x="204" y="271"/>
                  </a:lnTo>
                  <a:lnTo>
                    <a:pt x="196" y="271"/>
                  </a:lnTo>
                  <a:lnTo>
                    <a:pt x="75" y="271"/>
                  </a:lnTo>
                  <a:lnTo>
                    <a:pt x="66" y="271"/>
                  </a:lnTo>
                  <a:lnTo>
                    <a:pt x="57" y="268"/>
                  </a:lnTo>
                  <a:lnTo>
                    <a:pt x="50" y="263"/>
                  </a:lnTo>
                  <a:lnTo>
                    <a:pt x="44" y="258"/>
                  </a:lnTo>
                  <a:lnTo>
                    <a:pt x="37" y="251"/>
                  </a:lnTo>
                  <a:lnTo>
                    <a:pt x="34" y="244"/>
                  </a:lnTo>
                  <a:lnTo>
                    <a:pt x="31" y="235"/>
                  </a:lnTo>
                  <a:lnTo>
                    <a:pt x="30" y="226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31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0" y="422"/>
                  </a:lnTo>
                  <a:lnTo>
                    <a:pt x="271" y="422"/>
                  </a:lnTo>
                  <a:lnTo>
                    <a:pt x="271" y="226"/>
                  </a:lnTo>
                  <a:lnTo>
                    <a:pt x="271" y="15"/>
                  </a:lnTo>
                  <a:lnTo>
                    <a:pt x="270" y="12"/>
                  </a:lnTo>
                  <a:lnTo>
                    <a:pt x="270" y="9"/>
                  </a:lnTo>
                  <a:lnTo>
                    <a:pt x="268" y="7"/>
                  </a:lnTo>
                  <a:lnTo>
                    <a:pt x="267" y="5"/>
                  </a:lnTo>
                  <a:lnTo>
                    <a:pt x="264" y="3"/>
                  </a:lnTo>
                  <a:lnTo>
                    <a:pt x="261" y="2"/>
                  </a:lnTo>
                  <a:lnTo>
                    <a:pt x="259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96">
              <a:extLst>
                <a:ext uri="{FF2B5EF4-FFF2-40B4-BE49-F238E27FC236}">
                  <a16:creationId xmlns:a16="http://schemas.microsoft.com/office/drawing/2014/main" id="{11CAFAE2-5C93-4666-BF8B-62D36BD9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2093913"/>
              <a:ext cx="8731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797">
              <a:extLst>
                <a:ext uri="{FF2B5EF4-FFF2-40B4-BE49-F238E27FC236}">
                  <a16:creationId xmlns:a16="http://schemas.microsoft.com/office/drawing/2014/main" id="{4814B6CE-6116-4182-BC0D-EFEA07CA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2065338"/>
              <a:ext cx="873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98">
              <a:extLst>
                <a:ext uri="{FF2B5EF4-FFF2-40B4-BE49-F238E27FC236}">
                  <a16:creationId xmlns:a16="http://schemas.microsoft.com/office/drawing/2014/main" id="{FEEE15A0-772C-498B-B988-CB100BF4D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2132013"/>
              <a:ext cx="87313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99">
              <a:extLst>
                <a:ext uri="{FF2B5EF4-FFF2-40B4-BE49-F238E27FC236}">
                  <a16:creationId xmlns:a16="http://schemas.microsoft.com/office/drawing/2014/main" id="{62FE787C-BB33-43F2-B5F5-986F9AC7C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3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4 w 30"/>
                <a:gd name="T43" fmla="*/ 5 h 181"/>
                <a:gd name="T44" fmla="*/ 3 w 30"/>
                <a:gd name="T45" fmla="*/ 7 h 181"/>
                <a:gd name="T46" fmla="*/ 1 w 30"/>
                <a:gd name="T47" fmla="*/ 9 h 181"/>
                <a:gd name="T48" fmla="*/ 1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1 w 30"/>
                <a:gd name="T55" fmla="*/ 169 h 181"/>
                <a:gd name="T56" fmla="*/ 1 w 30"/>
                <a:gd name="T57" fmla="*/ 172 h 181"/>
                <a:gd name="T58" fmla="*/ 3 w 30"/>
                <a:gd name="T59" fmla="*/ 174 h 181"/>
                <a:gd name="T60" fmla="*/ 4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3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4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3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00">
              <a:extLst>
                <a:ext uri="{FF2B5EF4-FFF2-40B4-BE49-F238E27FC236}">
                  <a16:creationId xmlns:a16="http://schemas.microsoft.com/office/drawing/2014/main" id="{5F3A1743-C344-4962-8EF3-D6744E02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930400"/>
              <a:ext cx="11113" cy="57150"/>
            </a:xfrm>
            <a:custGeom>
              <a:avLst/>
              <a:gdLst>
                <a:gd name="T0" fmla="*/ 16 w 31"/>
                <a:gd name="T1" fmla="*/ 181 h 181"/>
                <a:gd name="T2" fmla="*/ 18 w 31"/>
                <a:gd name="T3" fmla="*/ 181 h 181"/>
                <a:gd name="T4" fmla="*/ 21 w 31"/>
                <a:gd name="T5" fmla="*/ 180 h 181"/>
                <a:gd name="T6" fmla="*/ 23 w 31"/>
                <a:gd name="T7" fmla="*/ 179 h 181"/>
                <a:gd name="T8" fmla="*/ 25 w 31"/>
                <a:gd name="T9" fmla="*/ 176 h 181"/>
                <a:gd name="T10" fmla="*/ 28 w 31"/>
                <a:gd name="T11" fmla="*/ 174 h 181"/>
                <a:gd name="T12" fmla="*/ 29 w 31"/>
                <a:gd name="T13" fmla="*/ 172 h 181"/>
                <a:gd name="T14" fmla="*/ 30 w 31"/>
                <a:gd name="T15" fmla="*/ 169 h 181"/>
                <a:gd name="T16" fmla="*/ 31 w 31"/>
                <a:gd name="T17" fmla="*/ 166 h 181"/>
                <a:gd name="T18" fmla="*/ 31 w 31"/>
                <a:gd name="T19" fmla="*/ 16 h 181"/>
                <a:gd name="T20" fmla="*/ 30 w 31"/>
                <a:gd name="T21" fmla="*/ 12 h 181"/>
                <a:gd name="T22" fmla="*/ 29 w 31"/>
                <a:gd name="T23" fmla="*/ 9 h 181"/>
                <a:gd name="T24" fmla="*/ 28 w 31"/>
                <a:gd name="T25" fmla="*/ 7 h 181"/>
                <a:gd name="T26" fmla="*/ 25 w 31"/>
                <a:gd name="T27" fmla="*/ 5 h 181"/>
                <a:gd name="T28" fmla="*/ 23 w 31"/>
                <a:gd name="T29" fmla="*/ 3 h 181"/>
                <a:gd name="T30" fmla="*/ 21 w 31"/>
                <a:gd name="T31" fmla="*/ 2 h 181"/>
                <a:gd name="T32" fmla="*/ 18 w 31"/>
                <a:gd name="T33" fmla="*/ 0 h 181"/>
                <a:gd name="T34" fmla="*/ 16 w 31"/>
                <a:gd name="T35" fmla="*/ 0 h 181"/>
                <a:gd name="T36" fmla="*/ 13 w 31"/>
                <a:gd name="T37" fmla="*/ 0 h 181"/>
                <a:gd name="T38" fmla="*/ 9 w 31"/>
                <a:gd name="T39" fmla="*/ 2 h 181"/>
                <a:gd name="T40" fmla="*/ 7 w 31"/>
                <a:gd name="T41" fmla="*/ 3 h 181"/>
                <a:gd name="T42" fmla="*/ 5 w 31"/>
                <a:gd name="T43" fmla="*/ 5 h 181"/>
                <a:gd name="T44" fmla="*/ 3 w 31"/>
                <a:gd name="T45" fmla="*/ 7 h 181"/>
                <a:gd name="T46" fmla="*/ 2 w 31"/>
                <a:gd name="T47" fmla="*/ 9 h 181"/>
                <a:gd name="T48" fmla="*/ 1 w 31"/>
                <a:gd name="T49" fmla="*/ 12 h 181"/>
                <a:gd name="T50" fmla="*/ 0 w 31"/>
                <a:gd name="T51" fmla="*/ 16 h 181"/>
                <a:gd name="T52" fmla="*/ 0 w 31"/>
                <a:gd name="T53" fmla="*/ 166 h 181"/>
                <a:gd name="T54" fmla="*/ 1 w 31"/>
                <a:gd name="T55" fmla="*/ 169 h 181"/>
                <a:gd name="T56" fmla="*/ 2 w 31"/>
                <a:gd name="T57" fmla="*/ 172 h 181"/>
                <a:gd name="T58" fmla="*/ 3 w 31"/>
                <a:gd name="T59" fmla="*/ 174 h 181"/>
                <a:gd name="T60" fmla="*/ 5 w 31"/>
                <a:gd name="T61" fmla="*/ 176 h 181"/>
                <a:gd name="T62" fmla="*/ 7 w 31"/>
                <a:gd name="T63" fmla="*/ 179 h 181"/>
                <a:gd name="T64" fmla="*/ 9 w 31"/>
                <a:gd name="T65" fmla="*/ 180 h 181"/>
                <a:gd name="T66" fmla="*/ 13 w 31"/>
                <a:gd name="T67" fmla="*/ 181 h 181"/>
                <a:gd name="T68" fmla="*/ 16 w 31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181">
                  <a:moveTo>
                    <a:pt x="16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1" y="166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2"/>
                  </a:lnTo>
                  <a:lnTo>
                    <a:pt x="3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3" y="181"/>
                  </a:lnTo>
                  <a:lnTo>
                    <a:pt x="16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6446A52F-BC6E-49A4-9A7B-698914DFD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73" y="1094413"/>
            <a:ext cx="733861" cy="774631"/>
          </a:xfrm>
          <a:prstGeom prst="rect">
            <a:avLst/>
          </a:prstGeom>
        </p:spPr>
      </p:pic>
      <p:pic>
        <p:nvPicPr>
          <p:cNvPr id="11" name="Picture 10" descr="A picture containing food, sign, room, drawing&#10;&#10;Description automatically generated">
            <a:extLst>
              <a:ext uri="{FF2B5EF4-FFF2-40B4-BE49-F238E27FC236}">
                <a16:creationId xmlns:a16="http://schemas.microsoft.com/office/drawing/2014/main" id="{ED40A7E8-E332-43CE-AE21-166CBD7AB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92" y="3697026"/>
            <a:ext cx="866707" cy="96593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6780D5E-0B97-4417-8B76-33A123C9F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35" y="4834409"/>
            <a:ext cx="728272" cy="997154"/>
          </a:xfrm>
          <a:prstGeom prst="rect">
            <a:avLst/>
          </a:prstGeom>
        </p:spPr>
      </p:pic>
      <p:pic>
        <p:nvPicPr>
          <p:cNvPr id="17" name="Picture 16" descr="A picture containing toy&#10;&#10;Description automatically generated">
            <a:extLst>
              <a:ext uri="{FF2B5EF4-FFF2-40B4-BE49-F238E27FC236}">
                <a16:creationId xmlns:a16="http://schemas.microsoft.com/office/drawing/2014/main" id="{8330911D-7FDC-4A67-918F-834B55292A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04" y="4827034"/>
            <a:ext cx="961667" cy="729703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DF6262E-DB83-456C-B0C1-AE32CA67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18" y="3597038"/>
            <a:ext cx="1068554" cy="1070691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9EABB79C-AEA3-49C6-AEA2-3CADA445FA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517" y="5831563"/>
            <a:ext cx="442462" cy="4424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6E1CA4-4FBB-4157-B68D-396BB077FB6D}"/>
              </a:ext>
            </a:extLst>
          </p:cNvPr>
          <p:cNvSpPr txBox="1"/>
          <p:nvPr/>
        </p:nvSpPr>
        <p:spPr>
          <a:xfrm>
            <a:off x="10485242" y="6275199"/>
            <a:ext cx="213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Click on each item for more info</a:t>
            </a:r>
            <a:endParaRPr lang="en-SG" sz="900" i="1" dirty="0"/>
          </a:p>
        </p:txBody>
      </p:sp>
    </p:spTree>
    <p:extLst>
      <p:ext uri="{BB962C8B-B14F-4D97-AF65-F5344CB8AC3E}">
        <p14:creationId xmlns:p14="http://schemas.microsoft.com/office/powerpoint/2010/main" val="210112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952245" y="4170295"/>
            <a:ext cx="1239754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</p:cNvCxnSpPr>
          <p:nvPr/>
        </p:nvCxnSpPr>
        <p:spPr>
          <a:xfrm>
            <a:off x="0" y="2428969"/>
            <a:ext cx="759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171E0C-EBCD-4BB1-A2A8-1C1909E0E15B}"/>
              </a:ext>
            </a:extLst>
          </p:cNvPr>
          <p:cNvGrpSpPr/>
          <p:nvPr/>
        </p:nvGrpSpPr>
        <p:grpSpPr>
          <a:xfrm>
            <a:off x="1239756" y="3271327"/>
            <a:ext cx="4699275" cy="1797939"/>
            <a:chOff x="1120610" y="3271327"/>
            <a:chExt cx="4699275" cy="1797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5D970D-C2DA-45F7-91DD-97A5E204899A}"/>
                </a:ext>
              </a:extLst>
            </p:cNvPr>
            <p:cNvSpPr/>
            <p:nvPr/>
          </p:nvSpPr>
          <p:spPr>
            <a:xfrm>
              <a:off x="1120610" y="3427346"/>
              <a:ext cx="3924300" cy="1485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284BAC7-3F58-4AB3-82DB-EF4A8638B49D}"/>
                </a:ext>
              </a:extLst>
            </p:cNvPr>
            <p:cNvSpPr/>
            <p:nvPr/>
          </p:nvSpPr>
          <p:spPr>
            <a:xfrm rot="5400000">
              <a:off x="4145942" y="3395323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BC07A-EA98-4A2F-A57B-BA484D4DDF83}"/>
                </a:ext>
              </a:extLst>
            </p:cNvPr>
            <p:cNvSpPr txBox="1"/>
            <p:nvPr/>
          </p:nvSpPr>
          <p:spPr>
            <a:xfrm>
              <a:off x="4354348" y="3862520"/>
              <a:ext cx="1381125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NTELLIGENT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439C61-B24B-4F94-AC83-75EFFAF0968C}"/>
              </a:ext>
            </a:extLst>
          </p:cNvPr>
          <p:cNvGrpSpPr/>
          <p:nvPr/>
        </p:nvGrpSpPr>
        <p:grpSpPr>
          <a:xfrm>
            <a:off x="6252973" y="3271327"/>
            <a:ext cx="4699272" cy="1797939"/>
            <a:chOff x="6133827" y="2982038"/>
            <a:chExt cx="4699272" cy="1797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992184-68A9-4985-8AB1-B1A6FD66C121}"/>
                </a:ext>
              </a:extLst>
            </p:cNvPr>
            <p:cNvSpPr/>
            <p:nvPr/>
          </p:nvSpPr>
          <p:spPr>
            <a:xfrm>
              <a:off x="6908799" y="3138056"/>
              <a:ext cx="3924300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4AEB6FC-837F-4506-87D5-329D7032D6B2}"/>
                </a:ext>
              </a:extLst>
            </p:cNvPr>
            <p:cNvSpPr/>
            <p:nvPr/>
          </p:nvSpPr>
          <p:spPr>
            <a:xfrm rot="5400000">
              <a:off x="6009831" y="3106034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9E2545-C800-42F2-8883-1551D5867FD4}"/>
                </a:ext>
              </a:extLst>
            </p:cNvPr>
            <p:cNvSpPr txBox="1"/>
            <p:nvPr/>
          </p:nvSpPr>
          <p:spPr>
            <a:xfrm>
              <a:off x="6218237" y="3573230"/>
              <a:ext cx="1381125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SURANCE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759475" y="1530000"/>
            <a:ext cx="4699274" cy="1797939"/>
            <a:chOff x="1631076" y="1530000"/>
            <a:chExt cx="4699274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631076" y="1686019"/>
              <a:ext cx="3924300" cy="14859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4656407" y="1653996"/>
              <a:ext cx="1797939" cy="1549947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4864814" y="2121194"/>
              <a:ext cx="1381125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254475-4444-40C2-B388-DFE3D149C54D}"/>
              </a:ext>
            </a:extLst>
          </p:cNvPr>
          <p:cNvGrpSpPr/>
          <p:nvPr/>
        </p:nvGrpSpPr>
        <p:grpSpPr>
          <a:xfrm>
            <a:off x="6755120" y="1530000"/>
            <a:ext cx="4677405" cy="1797939"/>
            <a:chOff x="7070890" y="1220291"/>
            <a:chExt cx="4677405" cy="1797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26F98C-E45D-45D9-9EDE-770CA5A7CC79}"/>
                </a:ext>
              </a:extLst>
            </p:cNvPr>
            <p:cNvSpPr/>
            <p:nvPr/>
          </p:nvSpPr>
          <p:spPr>
            <a:xfrm>
              <a:off x="7823995" y="1376310"/>
              <a:ext cx="3924300" cy="1485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E915237-C0F2-4972-8B99-04DF521424D8}"/>
                </a:ext>
              </a:extLst>
            </p:cNvPr>
            <p:cNvSpPr/>
            <p:nvPr/>
          </p:nvSpPr>
          <p:spPr>
            <a:xfrm rot="5400000">
              <a:off x="6946894" y="1344287"/>
              <a:ext cx="1797939" cy="1549947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836FC8-60DF-4BD2-B7DB-501ECB9AA790}"/>
                </a:ext>
              </a:extLst>
            </p:cNvPr>
            <p:cNvSpPr txBox="1"/>
            <p:nvPr/>
          </p:nvSpPr>
          <p:spPr>
            <a:xfrm>
              <a:off x="7155300" y="1811483"/>
              <a:ext cx="1381125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ECOMMENDER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917755" y="1936528"/>
            <a:ext cx="283276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has a user friendly intuitive interface, requires very minimal to nil user training for the system usage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DFFE6-BE30-4FF5-8218-87BC2BB276A6}"/>
              </a:ext>
            </a:extLst>
          </p:cNvPr>
          <p:cNvSpPr txBox="1"/>
          <p:nvPr/>
        </p:nvSpPr>
        <p:spPr>
          <a:xfrm>
            <a:off x="1399346" y="3677853"/>
            <a:ext cx="283276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Technologically advanced system design which is capable of understanding the user needs and perform intelligent evaluation.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0DF5D-9A47-4A1D-943D-3BF984E75A48}"/>
              </a:ext>
            </a:extLst>
          </p:cNvPr>
          <p:cNvSpPr txBox="1"/>
          <p:nvPr/>
        </p:nvSpPr>
        <p:spPr>
          <a:xfrm>
            <a:off x="8441478" y="2182748"/>
            <a:ext cx="28327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provide intelligent personalized recommendation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F470A-B12D-4BF1-93E3-CC17AA0F3992}"/>
              </a:ext>
            </a:extLst>
          </p:cNvPr>
          <p:cNvSpPr txBox="1"/>
          <p:nvPr/>
        </p:nvSpPr>
        <p:spPr>
          <a:xfrm>
            <a:off x="7948257" y="3677853"/>
            <a:ext cx="283276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Assessing the best insurance policy and being able to evaluate based on individual’s preferences can be very arduous task.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9B0DBA-C95B-4473-832D-D2F875FEE51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432525" y="2428969"/>
            <a:ext cx="759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C9C0B-067D-4F3A-9315-805779B7F0D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0" y="4170295"/>
            <a:ext cx="123975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3635F8-95F5-4F44-B9C4-1CDDE37A987A}"/>
              </a:ext>
            </a:extLst>
          </p:cNvPr>
          <p:cNvSpPr txBox="1"/>
          <p:nvPr/>
        </p:nvSpPr>
        <p:spPr>
          <a:xfrm>
            <a:off x="594803" y="5411413"/>
            <a:ext cx="106794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SINRA Singapore Intelligent Insurance Recommender Agent is a system which has considered the core features of design simplicity and intelligent performance to provide the insurance policy recommendation to the user by understanding their  needs.</a:t>
            </a:r>
          </a:p>
        </p:txBody>
      </p:sp>
      <p:pic>
        <p:nvPicPr>
          <p:cNvPr id="32" name="Picture 4" descr="Image v.5.5 png, Fairies and fairy house, Y:248742755">
            <a:extLst>
              <a:ext uri="{FF2B5EF4-FFF2-40B4-BE49-F238E27FC236}">
                <a16:creationId xmlns:a16="http://schemas.microsoft.com/office/drawing/2014/main" id="{87EFE9BE-D66B-45C9-BAC1-351F6C1A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43" y="707923"/>
            <a:ext cx="1057482" cy="9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91A95-B435-4D81-B871-7317CC127172}"/>
              </a:ext>
            </a:extLst>
          </p:cNvPr>
          <p:cNvSpPr txBox="1"/>
          <p:nvPr/>
        </p:nvSpPr>
        <p:spPr>
          <a:xfrm>
            <a:off x="9148677" y="129502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gent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564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194C3FCB-DBD8-4DFF-BE52-69A3AB1D4D80}"/>
              </a:ext>
            </a:extLst>
          </p:cNvPr>
          <p:cNvSpPr/>
          <p:nvPr/>
        </p:nvSpPr>
        <p:spPr>
          <a:xfrm>
            <a:off x="3482635" y="4384923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rapezoid 102">
            <a:extLst>
              <a:ext uri="{FF2B5EF4-FFF2-40B4-BE49-F238E27FC236}">
                <a16:creationId xmlns:a16="http://schemas.microsoft.com/office/drawing/2014/main" id="{F9EFE84E-0561-4E2A-B949-BA10E92007BD}"/>
              </a:ext>
            </a:extLst>
          </p:cNvPr>
          <p:cNvSpPr/>
          <p:nvPr/>
        </p:nvSpPr>
        <p:spPr>
          <a:xfrm>
            <a:off x="6714642" y="4384923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32D6C0-E769-4EFF-9FCF-19FCF5FA8F8C}"/>
              </a:ext>
            </a:extLst>
          </p:cNvPr>
          <p:cNvSpPr/>
          <p:nvPr/>
        </p:nvSpPr>
        <p:spPr>
          <a:xfrm>
            <a:off x="0" y="4630109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4F6FCD7D-45E4-4988-B220-B4C81F2DBCB5}"/>
              </a:ext>
            </a:extLst>
          </p:cNvPr>
          <p:cNvSpPr/>
          <p:nvPr/>
        </p:nvSpPr>
        <p:spPr>
          <a:xfrm>
            <a:off x="9939197" y="1795376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rapezoid 99">
            <a:extLst>
              <a:ext uri="{FF2B5EF4-FFF2-40B4-BE49-F238E27FC236}">
                <a16:creationId xmlns:a16="http://schemas.microsoft.com/office/drawing/2014/main" id="{5E6D21A1-D109-4E6E-B205-F14C3377D098}"/>
              </a:ext>
            </a:extLst>
          </p:cNvPr>
          <p:cNvSpPr/>
          <p:nvPr/>
        </p:nvSpPr>
        <p:spPr>
          <a:xfrm>
            <a:off x="6858770" y="1795376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rapezoid 98">
            <a:extLst>
              <a:ext uri="{FF2B5EF4-FFF2-40B4-BE49-F238E27FC236}">
                <a16:creationId xmlns:a16="http://schemas.microsoft.com/office/drawing/2014/main" id="{3345889E-15A5-4EF8-8BEA-8813850D4809}"/>
              </a:ext>
            </a:extLst>
          </p:cNvPr>
          <p:cNvSpPr/>
          <p:nvPr/>
        </p:nvSpPr>
        <p:spPr>
          <a:xfrm>
            <a:off x="3773508" y="1795376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DEAF4F81-67AF-4654-A3F3-D034A6C4FF1B}"/>
              </a:ext>
            </a:extLst>
          </p:cNvPr>
          <p:cNvSpPr/>
          <p:nvPr/>
        </p:nvSpPr>
        <p:spPr>
          <a:xfrm>
            <a:off x="690563" y="1795376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FBCE3-2E33-4C31-A983-059045B8E7FB}"/>
              </a:ext>
            </a:extLst>
          </p:cNvPr>
          <p:cNvSpPr/>
          <p:nvPr/>
        </p:nvSpPr>
        <p:spPr>
          <a:xfrm>
            <a:off x="0" y="2040564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+mj-lt"/>
              </a:rPr>
              <a:t>Application Overview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Top Corners Rounded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AB36BEAF-C1FE-4A8A-8627-17EF7590883F}"/>
              </a:ext>
            </a:extLst>
          </p:cNvPr>
          <p:cNvSpPr/>
          <p:nvPr/>
        </p:nvSpPr>
        <p:spPr>
          <a:xfrm flipV="1">
            <a:off x="840515" y="1795378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08FE77E5-5881-406D-80E1-186D5D077526}"/>
              </a:ext>
            </a:extLst>
          </p:cNvPr>
          <p:cNvSpPr/>
          <p:nvPr/>
        </p:nvSpPr>
        <p:spPr>
          <a:xfrm flipV="1">
            <a:off x="3632585" y="4384923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Top Corners Rounded 41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D36FAA0-1191-4F6B-A17D-9F78FCA9B1E2}"/>
              </a:ext>
            </a:extLst>
          </p:cNvPr>
          <p:cNvSpPr/>
          <p:nvPr/>
        </p:nvSpPr>
        <p:spPr>
          <a:xfrm flipV="1">
            <a:off x="3923462" y="1795378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Top Corners Rounded 44">
            <a:hlinkClick r:id="rId4" action="ppaction://hlinkfile"/>
            <a:extLst>
              <a:ext uri="{FF2B5EF4-FFF2-40B4-BE49-F238E27FC236}">
                <a16:creationId xmlns:a16="http://schemas.microsoft.com/office/drawing/2014/main" id="{2D5B7D62-DBF4-4B61-AE64-B4CB8BC9A2BF}"/>
              </a:ext>
            </a:extLst>
          </p:cNvPr>
          <p:cNvSpPr/>
          <p:nvPr/>
        </p:nvSpPr>
        <p:spPr>
          <a:xfrm flipV="1">
            <a:off x="7008723" y="1795378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E607F9C6-D3E5-4CB1-8091-EF3383B02A48}"/>
              </a:ext>
            </a:extLst>
          </p:cNvPr>
          <p:cNvSpPr/>
          <p:nvPr/>
        </p:nvSpPr>
        <p:spPr>
          <a:xfrm flipV="1">
            <a:off x="6864595" y="4384923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106A73EE-6617-4D4C-ABB0-CBBBF256D23C}"/>
              </a:ext>
            </a:extLst>
          </p:cNvPr>
          <p:cNvSpPr/>
          <p:nvPr/>
        </p:nvSpPr>
        <p:spPr>
          <a:xfrm flipV="1">
            <a:off x="10093985" y="1795378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23A169-E05C-4AF3-B18D-7FBBBFF8C2FB}"/>
              </a:ext>
            </a:extLst>
          </p:cNvPr>
          <p:cNvSpPr/>
          <p:nvPr/>
        </p:nvSpPr>
        <p:spPr>
          <a:xfrm>
            <a:off x="1011745" y="1968923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0F481D-83C6-41E6-80DA-94434DFB02A9}"/>
              </a:ext>
            </a:extLst>
          </p:cNvPr>
          <p:cNvSpPr/>
          <p:nvPr/>
        </p:nvSpPr>
        <p:spPr>
          <a:xfrm>
            <a:off x="4097007" y="1968923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6A50FF-BE0C-413C-9C28-25976BE45733}"/>
              </a:ext>
            </a:extLst>
          </p:cNvPr>
          <p:cNvSpPr/>
          <p:nvPr/>
        </p:nvSpPr>
        <p:spPr>
          <a:xfrm>
            <a:off x="7182268" y="1968923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83940A-CF7C-4D51-9D40-4924FF27B0F6}"/>
              </a:ext>
            </a:extLst>
          </p:cNvPr>
          <p:cNvSpPr/>
          <p:nvPr/>
        </p:nvSpPr>
        <p:spPr>
          <a:xfrm>
            <a:off x="10267532" y="1968923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86AA4F-6A4D-4E86-897B-6F5DAF24053D}"/>
              </a:ext>
            </a:extLst>
          </p:cNvPr>
          <p:cNvSpPr/>
          <p:nvPr/>
        </p:nvSpPr>
        <p:spPr>
          <a:xfrm>
            <a:off x="7038140" y="4558468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5924B7-28DD-4AC0-9F69-F37B70550714}"/>
              </a:ext>
            </a:extLst>
          </p:cNvPr>
          <p:cNvSpPr/>
          <p:nvPr/>
        </p:nvSpPr>
        <p:spPr>
          <a:xfrm>
            <a:off x="3806130" y="4558468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F36E1B-877B-4361-9616-30287361A951}"/>
              </a:ext>
            </a:extLst>
          </p:cNvPr>
          <p:cNvSpPr txBox="1"/>
          <p:nvPr/>
        </p:nvSpPr>
        <p:spPr>
          <a:xfrm>
            <a:off x="777543" y="3127232"/>
            <a:ext cx="138112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User Basic Information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AF9157-36D3-43AE-9E8E-29A436C19D41}"/>
              </a:ext>
            </a:extLst>
          </p:cNvPr>
          <p:cNvSpPr txBox="1"/>
          <p:nvPr/>
        </p:nvSpPr>
        <p:spPr>
          <a:xfrm>
            <a:off x="3862805" y="3127232"/>
            <a:ext cx="138112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Policy Preferences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DDBCC7-19FE-4CF9-9990-E521DA6329DD}"/>
              </a:ext>
            </a:extLst>
          </p:cNvPr>
          <p:cNvSpPr txBox="1"/>
          <p:nvPr/>
        </p:nvSpPr>
        <p:spPr>
          <a:xfrm>
            <a:off x="6948067" y="3127232"/>
            <a:ext cx="13811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Dialogflow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E8BD41-EF1C-4A08-A62A-F9157E349872}"/>
              </a:ext>
            </a:extLst>
          </p:cNvPr>
          <p:cNvSpPr txBox="1"/>
          <p:nvPr/>
        </p:nvSpPr>
        <p:spPr>
          <a:xfrm>
            <a:off x="10033329" y="3127232"/>
            <a:ext cx="13811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BBE3F-16D9-4D58-A173-649CFF019926}"/>
              </a:ext>
            </a:extLst>
          </p:cNvPr>
          <p:cNvSpPr txBox="1"/>
          <p:nvPr/>
        </p:nvSpPr>
        <p:spPr>
          <a:xfrm>
            <a:off x="3571928" y="5727382"/>
            <a:ext cx="138112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Optimal Policy Recommender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54C8A5-0968-4FC7-BEDF-6272C07FAA63}"/>
              </a:ext>
            </a:extLst>
          </p:cNvPr>
          <p:cNvSpPr txBox="1"/>
          <p:nvPr/>
        </p:nvSpPr>
        <p:spPr>
          <a:xfrm>
            <a:off x="6408233" y="5727382"/>
            <a:ext cx="1776836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/>
              <a:t>Historical Preferred Policy  Selection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2742C55-6CC7-4571-B2C8-8D87D6FA1774}"/>
              </a:ext>
            </a:extLst>
          </p:cNvPr>
          <p:cNvGrpSpPr/>
          <p:nvPr/>
        </p:nvGrpSpPr>
        <p:grpSpPr>
          <a:xfrm>
            <a:off x="1278859" y="2236038"/>
            <a:ext cx="378492" cy="378494"/>
            <a:chOff x="11606213" y="5354638"/>
            <a:chExt cx="280987" cy="280988"/>
          </a:xfrm>
          <a:solidFill>
            <a:schemeClr val="accent1">
              <a:lumMod val="90000"/>
            </a:schemeClr>
          </a:solidFill>
        </p:grpSpPr>
        <p:sp>
          <p:nvSpPr>
            <p:cNvPr id="63" name="Freeform 3448">
              <a:extLst>
                <a:ext uri="{FF2B5EF4-FFF2-40B4-BE49-F238E27FC236}">
                  <a16:creationId xmlns:a16="http://schemas.microsoft.com/office/drawing/2014/main" id="{4AC59BFF-2EE0-4F3A-8808-EEFDBD50F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6213" y="5392738"/>
              <a:ext cx="128587" cy="90488"/>
            </a:xfrm>
            <a:custGeom>
              <a:avLst/>
              <a:gdLst>
                <a:gd name="T0" fmla="*/ 325 w 325"/>
                <a:gd name="T1" fmla="*/ 206 h 230"/>
                <a:gd name="T2" fmla="*/ 324 w 325"/>
                <a:gd name="T3" fmla="*/ 197 h 230"/>
                <a:gd name="T4" fmla="*/ 321 w 325"/>
                <a:gd name="T5" fmla="*/ 189 h 230"/>
                <a:gd name="T6" fmla="*/ 319 w 325"/>
                <a:gd name="T7" fmla="*/ 181 h 230"/>
                <a:gd name="T8" fmla="*/ 315 w 325"/>
                <a:gd name="T9" fmla="*/ 173 h 230"/>
                <a:gd name="T10" fmla="*/ 310 w 325"/>
                <a:gd name="T11" fmla="*/ 167 h 230"/>
                <a:gd name="T12" fmla="*/ 303 w 325"/>
                <a:gd name="T13" fmla="*/ 162 h 230"/>
                <a:gd name="T14" fmla="*/ 297 w 325"/>
                <a:gd name="T15" fmla="*/ 158 h 230"/>
                <a:gd name="T16" fmla="*/ 289 w 325"/>
                <a:gd name="T17" fmla="*/ 154 h 230"/>
                <a:gd name="T18" fmla="*/ 216 w 325"/>
                <a:gd name="T19" fmla="*/ 136 h 230"/>
                <a:gd name="T20" fmla="*/ 216 w 325"/>
                <a:gd name="T21" fmla="*/ 112 h 230"/>
                <a:gd name="T22" fmla="*/ 226 w 325"/>
                <a:gd name="T23" fmla="*/ 104 h 230"/>
                <a:gd name="T24" fmla="*/ 236 w 325"/>
                <a:gd name="T25" fmla="*/ 95 h 230"/>
                <a:gd name="T26" fmla="*/ 244 w 325"/>
                <a:gd name="T27" fmla="*/ 85 h 230"/>
                <a:gd name="T28" fmla="*/ 252 w 325"/>
                <a:gd name="T29" fmla="*/ 73 h 230"/>
                <a:gd name="T30" fmla="*/ 258 w 325"/>
                <a:gd name="T31" fmla="*/ 60 h 230"/>
                <a:gd name="T32" fmla="*/ 262 w 325"/>
                <a:gd name="T33" fmla="*/ 48 h 230"/>
                <a:gd name="T34" fmla="*/ 265 w 325"/>
                <a:gd name="T35" fmla="*/ 33 h 230"/>
                <a:gd name="T36" fmla="*/ 266 w 325"/>
                <a:gd name="T37" fmla="*/ 19 h 230"/>
                <a:gd name="T38" fmla="*/ 254 w 325"/>
                <a:gd name="T39" fmla="*/ 22 h 230"/>
                <a:gd name="T40" fmla="*/ 243 w 325"/>
                <a:gd name="T41" fmla="*/ 22 h 230"/>
                <a:gd name="T42" fmla="*/ 234 w 325"/>
                <a:gd name="T43" fmla="*/ 22 h 230"/>
                <a:gd name="T44" fmla="*/ 225 w 325"/>
                <a:gd name="T45" fmla="*/ 21 h 230"/>
                <a:gd name="T46" fmla="*/ 209 w 325"/>
                <a:gd name="T47" fmla="*/ 18 h 230"/>
                <a:gd name="T48" fmla="*/ 197 w 325"/>
                <a:gd name="T49" fmla="*/ 13 h 230"/>
                <a:gd name="T50" fmla="*/ 186 w 325"/>
                <a:gd name="T51" fmla="*/ 8 h 230"/>
                <a:gd name="T52" fmla="*/ 177 w 325"/>
                <a:gd name="T53" fmla="*/ 0 h 230"/>
                <a:gd name="T54" fmla="*/ 171 w 325"/>
                <a:gd name="T55" fmla="*/ 4 h 230"/>
                <a:gd name="T56" fmla="*/ 163 w 325"/>
                <a:gd name="T57" fmla="*/ 6 h 230"/>
                <a:gd name="T58" fmla="*/ 157 w 325"/>
                <a:gd name="T59" fmla="*/ 10 h 230"/>
                <a:gd name="T60" fmla="*/ 149 w 325"/>
                <a:gd name="T61" fmla="*/ 12 h 230"/>
                <a:gd name="T62" fmla="*/ 134 w 325"/>
                <a:gd name="T63" fmla="*/ 14 h 230"/>
                <a:gd name="T64" fmla="*/ 117 w 325"/>
                <a:gd name="T65" fmla="*/ 15 h 230"/>
                <a:gd name="T66" fmla="*/ 102 w 325"/>
                <a:gd name="T67" fmla="*/ 15 h 230"/>
                <a:gd name="T68" fmla="*/ 87 w 325"/>
                <a:gd name="T69" fmla="*/ 13 h 230"/>
                <a:gd name="T70" fmla="*/ 73 w 325"/>
                <a:gd name="T71" fmla="*/ 9 h 230"/>
                <a:gd name="T72" fmla="*/ 62 w 325"/>
                <a:gd name="T73" fmla="*/ 4 h 230"/>
                <a:gd name="T74" fmla="*/ 60 w 325"/>
                <a:gd name="T75" fmla="*/ 10 h 230"/>
                <a:gd name="T76" fmla="*/ 60 w 325"/>
                <a:gd name="T77" fmla="*/ 17 h 230"/>
                <a:gd name="T78" fmla="*/ 62 w 325"/>
                <a:gd name="T79" fmla="*/ 31 h 230"/>
                <a:gd name="T80" fmla="*/ 64 w 325"/>
                <a:gd name="T81" fmla="*/ 45 h 230"/>
                <a:gd name="T82" fmla="*/ 68 w 325"/>
                <a:gd name="T83" fmla="*/ 58 h 230"/>
                <a:gd name="T84" fmla="*/ 73 w 325"/>
                <a:gd name="T85" fmla="*/ 71 h 230"/>
                <a:gd name="T86" fmla="*/ 81 w 325"/>
                <a:gd name="T87" fmla="*/ 82 h 230"/>
                <a:gd name="T88" fmla="*/ 89 w 325"/>
                <a:gd name="T89" fmla="*/ 93 h 230"/>
                <a:gd name="T90" fmla="*/ 98 w 325"/>
                <a:gd name="T91" fmla="*/ 102 h 230"/>
                <a:gd name="T92" fmla="*/ 108 w 325"/>
                <a:gd name="T93" fmla="*/ 109 h 230"/>
                <a:gd name="T94" fmla="*/ 108 w 325"/>
                <a:gd name="T95" fmla="*/ 136 h 230"/>
                <a:gd name="T96" fmla="*/ 37 w 325"/>
                <a:gd name="T97" fmla="*/ 155 h 230"/>
                <a:gd name="T98" fmla="*/ 30 w 325"/>
                <a:gd name="T99" fmla="*/ 158 h 230"/>
                <a:gd name="T100" fmla="*/ 23 w 325"/>
                <a:gd name="T101" fmla="*/ 162 h 230"/>
                <a:gd name="T102" fmla="*/ 17 w 325"/>
                <a:gd name="T103" fmla="*/ 167 h 230"/>
                <a:gd name="T104" fmla="*/ 10 w 325"/>
                <a:gd name="T105" fmla="*/ 173 h 230"/>
                <a:gd name="T106" fmla="*/ 7 w 325"/>
                <a:gd name="T107" fmla="*/ 181 h 230"/>
                <a:gd name="T108" fmla="*/ 3 w 325"/>
                <a:gd name="T109" fmla="*/ 189 h 230"/>
                <a:gd name="T110" fmla="*/ 0 w 325"/>
                <a:gd name="T111" fmla="*/ 197 h 230"/>
                <a:gd name="T112" fmla="*/ 0 w 325"/>
                <a:gd name="T113" fmla="*/ 206 h 230"/>
                <a:gd name="T114" fmla="*/ 0 w 325"/>
                <a:gd name="T115" fmla="*/ 230 h 230"/>
                <a:gd name="T116" fmla="*/ 325 w 325"/>
                <a:gd name="T117" fmla="*/ 230 h 230"/>
                <a:gd name="T118" fmla="*/ 325 w 325"/>
                <a:gd name="T119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5" h="230">
                  <a:moveTo>
                    <a:pt x="325" y="206"/>
                  </a:moveTo>
                  <a:lnTo>
                    <a:pt x="324" y="197"/>
                  </a:lnTo>
                  <a:lnTo>
                    <a:pt x="321" y="189"/>
                  </a:lnTo>
                  <a:lnTo>
                    <a:pt x="319" y="181"/>
                  </a:lnTo>
                  <a:lnTo>
                    <a:pt x="315" y="173"/>
                  </a:lnTo>
                  <a:lnTo>
                    <a:pt x="310" y="167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4"/>
                  </a:lnTo>
                  <a:lnTo>
                    <a:pt x="216" y="136"/>
                  </a:lnTo>
                  <a:lnTo>
                    <a:pt x="216" y="112"/>
                  </a:lnTo>
                  <a:lnTo>
                    <a:pt x="226" y="104"/>
                  </a:lnTo>
                  <a:lnTo>
                    <a:pt x="236" y="95"/>
                  </a:lnTo>
                  <a:lnTo>
                    <a:pt x="244" y="85"/>
                  </a:lnTo>
                  <a:lnTo>
                    <a:pt x="252" y="73"/>
                  </a:lnTo>
                  <a:lnTo>
                    <a:pt x="258" y="60"/>
                  </a:lnTo>
                  <a:lnTo>
                    <a:pt x="262" y="48"/>
                  </a:lnTo>
                  <a:lnTo>
                    <a:pt x="265" y="33"/>
                  </a:lnTo>
                  <a:lnTo>
                    <a:pt x="266" y="19"/>
                  </a:lnTo>
                  <a:lnTo>
                    <a:pt x="254" y="22"/>
                  </a:lnTo>
                  <a:lnTo>
                    <a:pt x="243" y="22"/>
                  </a:lnTo>
                  <a:lnTo>
                    <a:pt x="234" y="22"/>
                  </a:lnTo>
                  <a:lnTo>
                    <a:pt x="225" y="21"/>
                  </a:lnTo>
                  <a:lnTo>
                    <a:pt x="209" y="18"/>
                  </a:lnTo>
                  <a:lnTo>
                    <a:pt x="197" y="13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3" y="6"/>
                  </a:lnTo>
                  <a:lnTo>
                    <a:pt x="157" y="10"/>
                  </a:lnTo>
                  <a:lnTo>
                    <a:pt x="149" y="12"/>
                  </a:lnTo>
                  <a:lnTo>
                    <a:pt x="134" y="14"/>
                  </a:lnTo>
                  <a:lnTo>
                    <a:pt x="117" y="15"/>
                  </a:lnTo>
                  <a:lnTo>
                    <a:pt x="102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0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3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8" y="102"/>
                  </a:lnTo>
                  <a:lnTo>
                    <a:pt x="108" y="109"/>
                  </a:lnTo>
                  <a:lnTo>
                    <a:pt x="108" y="136"/>
                  </a:lnTo>
                  <a:lnTo>
                    <a:pt x="37" y="155"/>
                  </a:lnTo>
                  <a:lnTo>
                    <a:pt x="30" y="158"/>
                  </a:lnTo>
                  <a:lnTo>
                    <a:pt x="23" y="162"/>
                  </a:lnTo>
                  <a:lnTo>
                    <a:pt x="17" y="167"/>
                  </a:lnTo>
                  <a:lnTo>
                    <a:pt x="10" y="173"/>
                  </a:lnTo>
                  <a:lnTo>
                    <a:pt x="7" y="181"/>
                  </a:lnTo>
                  <a:lnTo>
                    <a:pt x="3" y="189"/>
                  </a:lnTo>
                  <a:lnTo>
                    <a:pt x="0" y="197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49">
              <a:extLst>
                <a:ext uri="{FF2B5EF4-FFF2-40B4-BE49-F238E27FC236}">
                  <a16:creationId xmlns:a16="http://schemas.microsoft.com/office/drawing/2014/main" id="{3EB4F45F-B1C1-410B-9E73-8B30D650F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1613" y="5354638"/>
              <a:ext cx="79375" cy="36513"/>
            </a:xfrm>
            <a:custGeom>
              <a:avLst/>
              <a:gdLst>
                <a:gd name="T0" fmla="*/ 104 w 199"/>
                <a:gd name="T1" fmla="*/ 69 h 92"/>
                <a:gd name="T2" fmla="*/ 109 w 199"/>
                <a:gd name="T3" fmla="*/ 67 h 92"/>
                <a:gd name="T4" fmla="*/ 114 w 199"/>
                <a:gd name="T5" fmla="*/ 66 h 92"/>
                <a:gd name="T6" fmla="*/ 116 w 199"/>
                <a:gd name="T7" fmla="*/ 67 h 92"/>
                <a:gd name="T8" fmla="*/ 119 w 199"/>
                <a:gd name="T9" fmla="*/ 68 h 92"/>
                <a:gd name="T10" fmla="*/ 122 w 199"/>
                <a:gd name="T11" fmla="*/ 69 h 92"/>
                <a:gd name="T12" fmla="*/ 123 w 199"/>
                <a:gd name="T13" fmla="*/ 72 h 92"/>
                <a:gd name="T14" fmla="*/ 125 w 199"/>
                <a:gd name="T15" fmla="*/ 76 h 92"/>
                <a:gd name="T16" fmla="*/ 129 w 199"/>
                <a:gd name="T17" fmla="*/ 78 h 92"/>
                <a:gd name="T18" fmla="*/ 133 w 199"/>
                <a:gd name="T19" fmla="*/ 82 h 92"/>
                <a:gd name="T20" fmla="*/ 137 w 199"/>
                <a:gd name="T21" fmla="*/ 85 h 92"/>
                <a:gd name="T22" fmla="*/ 149 w 199"/>
                <a:gd name="T23" fmla="*/ 89 h 92"/>
                <a:gd name="T24" fmla="*/ 161 w 199"/>
                <a:gd name="T25" fmla="*/ 92 h 92"/>
                <a:gd name="T26" fmla="*/ 173 w 199"/>
                <a:gd name="T27" fmla="*/ 92 h 92"/>
                <a:gd name="T28" fmla="*/ 183 w 199"/>
                <a:gd name="T29" fmla="*/ 92 h 92"/>
                <a:gd name="T30" fmla="*/ 192 w 199"/>
                <a:gd name="T31" fmla="*/ 91 h 92"/>
                <a:gd name="T32" fmla="*/ 199 w 199"/>
                <a:gd name="T33" fmla="*/ 90 h 92"/>
                <a:gd name="T34" fmla="*/ 196 w 199"/>
                <a:gd name="T35" fmla="*/ 80 h 92"/>
                <a:gd name="T36" fmla="*/ 194 w 199"/>
                <a:gd name="T37" fmla="*/ 71 h 92"/>
                <a:gd name="T38" fmla="*/ 190 w 199"/>
                <a:gd name="T39" fmla="*/ 63 h 92"/>
                <a:gd name="T40" fmla="*/ 186 w 199"/>
                <a:gd name="T41" fmla="*/ 54 h 92"/>
                <a:gd name="T42" fmla="*/ 181 w 199"/>
                <a:gd name="T43" fmla="*/ 46 h 92"/>
                <a:gd name="T44" fmla="*/ 176 w 199"/>
                <a:gd name="T45" fmla="*/ 39 h 92"/>
                <a:gd name="T46" fmla="*/ 169 w 199"/>
                <a:gd name="T47" fmla="*/ 32 h 92"/>
                <a:gd name="T48" fmla="*/ 163 w 199"/>
                <a:gd name="T49" fmla="*/ 26 h 92"/>
                <a:gd name="T50" fmla="*/ 156 w 199"/>
                <a:gd name="T51" fmla="*/ 21 h 92"/>
                <a:gd name="T52" fmla="*/ 149 w 199"/>
                <a:gd name="T53" fmla="*/ 15 h 92"/>
                <a:gd name="T54" fmla="*/ 141 w 199"/>
                <a:gd name="T55" fmla="*/ 10 h 92"/>
                <a:gd name="T56" fmla="*/ 133 w 199"/>
                <a:gd name="T57" fmla="*/ 6 h 92"/>
                <a:gd name="T58" fmla="*/ 124 w 199"/>
                <a:gd name="T59" fmla="*/ 4 h 92"/>
                <a:gd name="T60" fmla="*/ 115 w 199"/>
                <a:gd name="T61" fmla="*/ 1 h 92"/>
                <a:gd name="T62" fmla="*/ 106 w 199"/>
                <a:gd name="T63" fmla="*/ 0 h 92"/>
                <a:gd name="T64" fmla="*/ 97 w 199"/>
                <a:gd name="T65" fmla="*/ 0 h 92"/>
                <a:gd name="T66" fmla="*/ 89 w 199"/>
                <a:gd name="T67" fmla="*/ 0 h 92"/>
                <a:gd name="T68" fmla="*/ 81 w 199"/>
                <a:gd name="T69" fmla="*/ 1 h 92"/>
                <a:gd name="T70" fmla="*/ 73 w 199"/>
                <a:gd name="T71" fmla="*/ 4 h 92"/>
                <a:gd name="T72" fmla="*/ 65 w 199"/>
                <a:gd name="T73" fmla="*/ 5 h 92"/>
                <a:gd name="T74" fmla="*/ 57 w 199"/>
                <a:gd name="T75" fmla="*/ 9 h 92"/>
                <a:gd name="T76" fmla="*/ 51 w 199"/>
                <a:gd name="T77" fmla="*/ 13 h 92"/>
                <a:gd name="T78" fmla="*/ 43 w 199"/>
                <a:gd name="T79" fmla="*/ 17 h 92"/>
                <a:gd name="T80" fmla="*/ 37 w 199"/>
                <a:gd name="T81" fmla="*/ 22 h 92"/>
                <a:gd name="T82" fmla="*/ 25 w 199"/>
                <a:gd name="T83" fmla="*/ 32 h 92"/>
                <a:gd name="T84" fmla="*/ 15 w 199"/>
                <a:gd name="T85" fmla="*/ 45 h 92"/>
                <a:gd name="T86" fmla="*/ 6 w 199"/>
                <a:gd name="T87" fmla="*/ 60 h 92"/>
                <a:gd name="T88" fmla="*/ 0 w 199"/>
                <a:gd name="T89" fmla="*/ 76 h 92"/>
                <a:gd name="T90" fmla="*/ 1 w 199"/>
                <a:gd name="T91" fmla="*/ 75 h 92"/>
                <a:gd name="T92" fmla="*/ 10 w 199"/>
                <a:gd name="T93" fmla="*/ 80 h 92"/>
                <a:gd name="T94" fmla="*/ 21 w 199"/>
                <a:gd name="T95" fmla="*/ 84 h 92"/>
                <a:gd name="T96" fmla="*/ 36 w 199"/>
                <a:gd name="T97" fmla="*/ 86 h 92"/>
                <a:gd name="T98" fmla="*/ 50 w 199"/>
                <a:gd name="T99" fmla="*/ 87 h 92"/>
                <a:gd name="T100" fmla="*/ 65 w 199"/>
                <a:gd name="T101" fmla="*/ 86 h 92"/>
                <a:gd name="T102" fmla="*/ 79 w 199"/>
                <a:gd name="T103" fmla="*/ 84 h 92"/>
                <a:gd name="T104" fmla="*/ 87 w 199"/>
                <a:gd name="T105" fmla="*/ 81 h 92"/>
                <a:gd name="T106" fmla="*/ 93 w 199"/>
                <a:gd name="T107" fmla="*/ 77 h 92"/>
                <a:gd name="T108" fmla="*/ 98 w 199"/>
                <a:gd name="T109" fmla="*/ 75 h 92"/>
                <a:gd name="T110" fmla="*/ 104 w 199"/>
                <a:gd name="T111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92">
                  <a:moveTo>
                    <a:pt x="104" y="69"/>
                  </a:moveTo>
                  <a:lnTo>
                    <a:pt x="109" y="67"/>
                  </a:lnTo>
                  <a:lnTo>
                    <a:pt x="114" y="66"/>
                  </a:lnTo>
                  <a:lnTo>
                    <a:pt x="116" y="67"/>
                  </a:lnTo>
                  <a:lnTo>
                    <a:pt x="119" y="68"/>
                  </a:lnTo>
                  <a:lnTo>
                    <a:pt x="122" y="69"/>
                  </a:lnTo>
                  <a:lnTo>
                    <a:pt x="123" y="72"/>
                  </a:lnTo>
                  <a:lnTo>
                    <a:pt x="125" y="76"/>
                  </a:lnTo>
                  <a:lnTo>
                    <a:pt x="129" y="78"/>
                  </a:lnTo>
                  <a:lnTo>
                    <a:pt x="133" y="82"/>
                  </a:lnTo>
                  <a:lnTo>
                    <a:pt x="137" y="85"/>
                  </a:lnTo>
                  <a:lnTo>
                    <a:pt x="149" y="89"/>
                  </a:lnTo>
                  <a:lnTo>
                    <a:pt x="161" y="92"/>
                  </a:lnTo>
                  <a:lnTo>
                    <a:pt x="173" y="92"/>
                  </a:lnTo>
                  <a:lnTo>
                    <a:pt x="183" y="92"/>
                  </a:lnTo>
                  <a:lnTo>
                    <a:pt x="192" y="91"/>
                  </a:lnTo>
                  <a:lnTo>
                    <a:pt x="199" y="90"/>
                  </a:lnTo>
                  <a:lnTo>
                    <a:pt x="196" y="80"/>
                  </a:lnTo>
                  <a:lnTo>
                    <a:pt x="194" y="71"/>
                  </a:lnTo>
                  <a:lnTo>
                    <a:pt x="190" y="63"/>
                  </a:lnTo>
                  <a:lnTo>
                    <a:pt x="186" y="54"/>
                  </a:lnTo>
                  <a:lnTo>
                    <a:pt x="181" y="46"/>
                  </a:lnTo>
                  <a:lnTo>
                    <a:pt x="176" y="39"/>
                  </a:lnTo>
                  <a:lnTo>
                    <a:pt x="169" y="32"/>
                  </a:lnTo>
                  <a:lnTo>
                    <a:pt x="163" y="26"/>
                  </a:lnTo>
                  <a:lnTo>
                    <a:pt x="156" y="21"/>
                  </a:lnTo>
                  <a:lnTo>
                    <a:pt x="149" y="15"/>
                  </a:lnTo>
                  <a:lnTo>
                    <a:pt x="141" y="10"/>
                  </a:lnTo>
                  <a:lnTo>
                    <a:pt x="133" y="6"/>
                  </a:lnTo>
                  <a:lnTo>
                    <a:pt x="124" y="4"/>
                  </a:lnTo>
                  <a:lnTo>
                    <a:pt x="115" y="1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81" y="1"/>
                  </a:lnTo>
                  <a:lnTo>
                    <a:pt x="73" y="4"/>
                  </a:lnTo>
                  <a:lnTo>
                    <a:pt x="65" y="5"/>
                  </a:lnTo>
                  <a:lnTo>
                    <a:pt x="57" y="9"/>
                  </a:lnTo>
                  <a:lnTo>
                    <a:pt x="51" y="13"/>
                  </a:lnTo>
                  <a:lnTo>
                    <a:pt x="43" y="17"/>
                  </a:lnTo>
                  <a:lnTo>
                    <a:pt x="37" y="22"/>
                  </a:lnTo>
                  <a:lnTo>
                    <a:pt x="25" y="32"/>
                  </a:lnTo>
                  <a:lnTo>
                    <a:pt x="15" y="45"/>
                  </a:lnTo>
                  <a:lnTo>
                    <a:pt x="6" y="60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10" y="80"/>
                  </a:lnTo>
                  <a:lnTo>
                    <a:pt x="21" y="84"/>
                  </a:lnTo>
                  <a:lnTo>
                    <a:pt x="36" y="86"/>
                  </a:lnTo>
                  <a:lnTo>
                    <a:pt x="50" y="87"/>
                  </a:lnTo>
                  <a:lnTo>
                    <a:pt x="65" y="86"/>
                  </a:lnTo>
                  <a:lnTo>
                    <a:pt x="79" y="84"/>
                  </a:lnTo>
                  <a:lnTo>
                    <a:pt x="87" y="81"/>
                  </a:lnTo>
                  <a:lnTo>
                    <a:pt x="93" y="77"/>
                  </a:lnTo>
                  <a:lnTo>
                    <a:pt x="98" y="75"/>
                  </a:lnTo>
                  <a:lnTo>
                    <a:pt x="104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450">
              <a:extLst>
                <a:ext uri="{FF2B5EF4-FFF2-40B4-BE49-F238E27FC236}">
                  <a16:creationId xmlns:a16="http://schemas.microsoft.com/office/drawing/2014/main" id="{9C04983C-A526-4070-8F51-EDCA76C6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613" y="5392738"/>
              <a:ext cx="128587" cy="90488"/>
            </a:xfrm>
            <a:custGeom>
              <a:avLst/>
              <a:gdLst>
                <a:gd name="T0" fmla="*/ 289 w 325"/>
                <a:gd name="T1" fmla="*/ 154 h 230"/>
                <a:gd name="T2" fmla="*/ 217 w 325"/>
                <a:gd name="T3" fmla="*/ 136 h 230"/>
                <a:gd name="T4" fmla="*/ 217 w 325"/>
                <a:gd name="T5" fmla="*/ 112 h 230"/>
                <a:gd name="T6" fmla="*/ 227 w 325"/>
                <a:gd name="T7" fmla="*/ 104 h 230"/>
                <a:gd name="T8" fmla="*/ 236 w 325"/>
                <a:gd name="T9" fmla="*/ 95 h 230"/>
                <a:gd name="T10" fmla="*/ 245 w 325"/>
                <a:gd name="T11" fmla="*/ 85 h 230"/>
                <a:gd name="T12" fmla="*/ 252 w 325"/>
                <a:gd name="T13" fmla="*/ 73 h 230"/>
                <a:gd name="T14" fmla="*/ 258 w 325"/>
                <a:gd name="T15" fmla="*/ 60 h 230"/>
                <a:gd name="T16" fmla="*/ 263 w 325"/>
                <a:gd name="T17" fmla="*/ 48 h 230"/>
                <a:gd name="T18" fmla="*/ 266 w 325"/>
                <a:gd name="T19" fmla="*/ 33 h 230"/>
                <a:gd name="T20" fmla="*/ 267 w 325"/>
                <a:gd name="T21" fmla="*/ 19 h 230"/>
                <a:gd name="T22" fmla="*/ 256 w 325"/>
                <a:gd name="T23" fmla="*/ 22 h 230"/>
                <a:gd name="T24" fmla="*/ 243 w 325"/>
                <a:gd name="T25" fmla="*/ 22 h 230"/>
                <a:gd name="T26" fmla="*/ 234 w 325"/>
                <a:gd name="T27" fmla="*/ 22 h 230"/>
                <a:gd name="T28" fmla="*/ 225 w 325"/>
                <a:gd name="T29" fmla="*/ 21 h 230"/>
                <a:gd name="T30" fmla="*/ 211 w 325"/>
                <a:gd name="T31" fmla="*/ 18 h 230"/>
                <a:gd name="T32" fmla="*/ 198 w 325"/>
                <a:gd name="T33" fmla="*/ 13 h 230"/>
                <a:gd name="T34" fmla="*/ 186 w 325"/>
                <a:gd name="T35" fmla="*/ 8 h 230"/>
                <a:gd name="T36" fmla="*/ 177 w 325"/>
                <a:gd name="T37" fmla="*/ 0 h 230"/>
                <a:gd name="T38" fmla="*/ 171 w 325"/>
                <a:gd name="T39" fmla="*/ 4 h 230"/>
                <a:gd name="T40" fmla="*/ 164 w 325"/>
                <a:gd name="T41" fmla="*/ 6 h 230"/>
                <a:gd name="T42" fmla="*/ 157 w 325"/>
                <a:gd name="T43" fmla="*/ 10 h 230"/>
                <a:gd name="T44" fmla="*/ 149 w 325"/>
                <a:gd name="T45" fmla="*/ 12 h 230"/>
                <a:gd name="T46" fmla="*/ 134 w 325"/>
                <a:gd name="T47" fmla="*/ 14 h 230"/>
                <a:gd name="T48" fmla="*/ 118 w 325"/>
                <a:gd name="T49" fmla="*/ 15 h 230"/>
                <a:gd name="T50" fmla="*/ 103 w 325"/>
                <a:gd name="T51" fmla="*/ 15 h 230"/>
                <a:gd name="T52" fmla="*/ 87 w 325"/>
                <a:gd name="T53" fmla="*/ 13 h 230"/>
                <a:gd name="T54" fmla="*/ 73 w 325"/>
                <a:gd name="T55" fmla="*/ 9 h 230"/>
                <a:gd name="T56" fmla="*/ 62 w 325"/>
                <a:gd name="T57" fmla="*/ 4 h 230"/>
                <a:gd name="T58" fmla="*/ 62 w 325"/>
                <a:gd name="T59" fmla="*/ 10 h 230"/>
                <a:gd name="T60" fmla="*/ 60 w 325"/>
                <a:gd name="T61" fmla="*/ 17 h 230"/>
                <a:gd name="T62" fmla="*/ 62 w 325"/>
                <a:gd name="T63" fmla="*/ 31 h 230"/>
                <a:gd name="T64" fmla="*/ 64 w 325"/>
                <a:gd name="T65" fmla="*/ 45 h 230"/>
                <a:gd name="T66" fmla="*/ 68 w 325"/>
                <a:gd name="T67" fmla="*/ 58 h 230"/>
                <a:gd name="T68" fmla="*/ 75 w 325"/>
                <a:gd name="T69" fmla="*/ 71 h 230"/>
                <a:gd name="T70" fmla="*/ 81 w 325"/>
                <a:gd name="T71" fmla="*/ 82 h 230"/>
                <a:gd name="T72" fmla="*/ 89 w 325"/>
                <a:gd name="T73" fmla="*/ 93 h 230"/>
                <a:gd name="T74" fmla="*/ 99 w 325"/>
                <a:gd name="T75" fmla="*/ 102 h 230"/>
                <a:gd name="T76" fmla="*/ 109 w 325"/>
                <a:gd name="T77" fmla="*/ 109 h 230"/>
                <a:gd name="T78" fmla="*/ 109 w 325"/>
                <a:gd name="T79" fmla="*/ 136 h 230"/>
                <a:gd name="T80" fmla="*/ 39 w 325"/>
                <a:gd name="T81" fmla="*/ 155 h 230"/>
                <a:gd name="T82" fmla="*/ 31 w 325"/>
                <a:gd name="T83" fmla="*/ 158 h 230"/>
                <a:gd name="T84" fmla="*/ 23 w 325"/>
                <a:gd name="T85" fmla="*/ 162 h 230"/>
                <a:gd name="T86" fmla="*/ 17 w 325"/>
                <a:gd name="T87" fmla="*/ 167 h 230"/>
                <a:gd name="T88" fmla="*/ 12 w 325"/>
                <a:gd name="T89" fmla="*/ 173 h 230"/>
                <a:gd name="T90" fmla="*/ 7 w 325"/>
                <a:gd name="T91" fmla="*/ 181 h 230"/>
                <a:gd name="T92" fmla="*/ 4 w 325"/>
                <a:gd name="T93" fmla="*/ 189 h 230"/>
                <a:gd name="T94" fmla="*/ 1 w 325"/>
                <a:gd name="T95" fmla="*/ 197 h 230"/>
                <a:gd name="T96" fmla="*/ 0 w 325"/>
                <a:gd name="T97" fmla="*/ 206 h 230"/>
                <a:gd name="T98" fmla="*/ 0 w 325"/>
                <a:gd name="T99" fmla="*/ 230 h 230"/>
                <a:gd name="T100" fmla="*/ 325 w 325"/>
                <a:gd name="T101" fmla="*/ 230 h 230"/>
                <a:gd name="T102" fmla="*/ 325 w 325"/>
                <a:gd name="T103" fmla="*/ 206 h 230"/>
                <a:gd name="T104" fmla="*/ 324 w 325"/>
                <a:gd name="T105" fmla="*/ 197 h 230"/>
                <a:gd name="T106" fmla="*/ 322 w 325"/>
                <a:gd name="T107" fmla="*/ 189 h 230"/>
                <a:gd name="T108" fmla="*/ 319 w 325"/>
                <a:gd name="T109" fmla="*/ 181 h 230"/>
                <a:gd name="T110" fmla="*/ 315 w 325"/>
                <a:gd name="T111" fmla="*/ 173 h 230"/>
                <a:gd name="T112" fmla="*/ 310 w 325"/>
                <a:gd name="T113" fmla="*/ 167 h 230"/>
                <a:gd name="T114" fmla="*/ 303 w 325"/>
                <a:gd name="T115" fmla="*/ 162 h 230"/>
                <a:gd name="T116" fmla="*/ 297 w 325"/>
                <a:gd name="T117" fmla="*/ 158 h 230"/>
                <a:gd name="T118" fmla="*/ 289 w 325"/>
                <a:gd name="T119" fmla="*/ 15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5" h="230">
                  <a:moveTo>
                    <a:pt x="289" y="154"/>
                  </a:moveTo>
                  <a:lnTo>
                    <a:pt x="217" y="136"/>
                  </a:lnTo>
                  <a:lnTo>
                    <a:pt x="217" y="112"/>
                  </a:lnTo>
                  <a:lnTo>
                    <a:pt x="227" y="104"/>
                  </a:lnTo>
                  <a:lnTo>
                    <a:pt x="236" y="95"/>
                  </a:lnTo>
                  <a:lnTo>
                    <a:pt x="245" y="85"/>
                  </a:lnTo>
                  <a:lnTo>
                    <a:pt x="252" y="73"/>
                  </a:lnTo>
                  <a:lnTo>
                    <a:pt x="258" y="60"/>
                  </a:lnTo>
                  <a:lnTo>
                    <a:pt x="263" y="48"/>
                  </a:lnTo>
                  <a:lnTo>
                    <a:pt x="266" y="33"/>
                  </a:lnTo>
                  <a:lnTo>
                    <a:pt x="267" y="19"/>
                  </a:lnTo>
                  <a:lnTo>
                    <a:pt x="256" y="22"/>
                  </a:lnTo>
                  <a:lnTo>
                    <a:pt x="243" y="22"/>
                  </a:lnTo>
                  <a:lnTo>
                    <a:pt x="234" y="22"/>
                  </a:lnTo>
                  <a:lnTo>
                    <a:pt x="225" y="21"/>
                  </a:lnTo>
                  <a:lnTo>
                    <a:pt x="211" y="18"/>
                  </a:lnTo>
                  <a:lnTo>
                    <a:pt x="198" y="13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4" y="6"/>
                  </a:lnTo>
                  <a:lnTo>
                    <a:pt x="157" y="10"/>
                  </a:lnTo>
                  <a:lnTo>
                    <a:pt x="149" y="12"/>
                  </a:lnTo>
                  <a:lnTo>
                    <a:pt x="134" y="14"/>
                  </a:lnTo>
                  <a:lnTo>
                    <a:pt x="118" y="15"/>
                  </a:lnTo>
                  <a:lnTo>
                    <a:pt x="103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2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5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9" y="102"/>
                  </a:lnTo>
                  <a:lnTo>
                    <a:pt x="109" y="109"/>
                  </a:lnTo>
                  <a:lnTo>
                    <a:pt x="109" y="136"/>
                  </a:lnTo>
                  <a:lnTo>
                    <a:pt x="39" y="155"/>
                  </a:lnTo>
                  <a:lnTo>
                    <a:pt x="31" y="158"/>
                  </a:lnTo>
                  <a:lnTo>
                    <a:pt x="23" y="162"/>
                  </a:lnTo>
                  <a:lnTo>
                    <a:pt x="17" y="167"/>
                  </a:lnTo>
                  <a:lnTo>
                    <a:pt x="12" y="173"/>
                  </a:lnTo>
                  <a:lnTo>
                    <a:pt x="7" y="181"/>
                  </a:lnTo>
                  <a:lnTo>
                    <a:pt x="4" y="189"/>
                  </a:lnTo>
                  <a:lnTo>
                    <a:pt x="1" y="197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lnTo>
                    <a:pt x="324" y="197"/>
                  </a:lnTo>
                  <a:lnTo>
                    <a:pt x="322" y="189"/>
                  </a:lnTo>
                  <a:lnTo>
                    <a:pt x="319" y="181"/>
                  </a:lnTo>
                  <a:lnTo>
                    <a:pt x="315" y="173"/>
                  </a:lnTo>
                  <a:lnTo>
                    <a:pt x="310" y="167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51">
              <a:extLst>
                <a:ext uri="{FF2B5EF4-FFF2-40B4-BE49-F238E27FC236}">
                  <a16:creationId xmlns:a16="http://schemas.microsoft.com/office/drawing/2014/main" id="{C566BBBE-4056-47C1-A30C-F1744040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4013" y="5354638"/>
              <a:ext cx="79375" cy="36513"/>
            </a:xfrm>
            <a:custGeom>
              <a:avLst/>
              <a:gdLst>
                <a:gd name="T0" fmla="*/ 104 w 198"/>
                <a:gd name="T1" fmla="*/ 69 h 92"/>
                <a:gd name="T2" fmla="*/ 109 w 198"/>
                <a:gd name="T3" fmla="*/ 67 h 92"/>
                <a:gd name="T4" fmla="*/ 114 w 198"/>
                <a:gd name="T5" fmla="*/ 66 h 92"/>
                <a:gd name="T6" fmla="*/ 117 w 198"/>
                <a:gd name="T7" fmla="*/ 67 h 92"/>
                <a:gd name="T8" fmla="*/ 119 w 198"/>
                <a:gd name="T9" fmla="*/ 68 h 92"/>
                <a:gd name="T10" fmla="*/ 121 w 198"/>
                <a:gd name="T11" fmla="*/ 69 h 92"/>
                <a:gd name="T12" fmla="*/ 123 w 198"/>
                <a:gd name="T13" fmla="*/ 72 h 92"/>
                <a:gd name="T14" fmla="*/ 126 w 198"/>
                <a:gd name="T15" fmla="*/ 76 h 92"/>
                <a:gd name="T16" fmla="*/ 128 w 198"/>
                <a:gd name="T17" fmla="*/ 78 h 92"/>
                <a:gd name="T18" fmla="*/ 132 w 198"/>
                <a:gd name="T19" fmla="*/ 82 h 92"/>
                <a:gd name="T20" fmla="*/ 137 w 198"/>
                <a:gd name="T21" fmla="*/ 85 h 92"/>
                <a:gd name="T22" fmla="*/ 148 w 198"/>
                <a:gd name="T23" fmla="*/ 89 h 92"/>
                <a:gd name="T24" fmla="*/ 162 w 198"/>
                <a:gd name="T25" fmla="*/ 92 h 92"/>
                <a:gd name="T26" fmla="*/ 173 w 198"/>
                <a:gd name="T27" fmla="*/ 92 h 92"/>
                <a:gd name="T28" fmla="*/ 184 w 198"/>
                <a:gd name="T29" fmla="*/ 92 h 92"/>
                <a:gd name="T30" fmla="*/ 191 w 198"/>
                <a:gd name="T31" fmla="*/ 91 h 92"/>
                <a:gd name="T32" fmla="*/ 198 w 198"/>
                <a:gd name="T33" fmla="*/ 90 h 92"/>
                <a:gd name="T34" fmla="*/ 196 w 198"/>
                <a:gd name="T35" fmla="*/ 80 h 92"/>
                <a:gd name="T36" fmla="*/ 193 w 198"/>
                <a:gd name="T37" fmla="*/ 71 h 92"/>
                <a:gd name="T38" fmla="*/ 190 w 198"/>
                <a:gd name="T39" fmla="*/ 63 h 92"/>
                <a:gd name="T40" fmla="*/ 185 w 198"/>
                <a:gd name="T41" fmla="*/ 54 h 92"/>
                <a:gd name="T42" fmla="*/ 181 w 198"/>
                <a:gd name="T43" fmla="*/ 46 h 92"/>
                <a:gd name="T44" fmla="*/ 175 w 198"/>
                <a:gd name="T45" fmla="*/ 39 h 92"/>
                <a:gd name="T46" fmla="*/ 169 w 198"/>
                <a:gd name="T47" fmla="*/ 32 h 92"/>
                <a:gd name="T48" fmla="*/ 163 w 198"/>
                <a:gd name="T49" fmla="*/ 26 h 92"/>
                <a:gd name="T50" fmla="*/ 155 w 198"/>
                <a:gd name="T51" fmla="*/ 21 h 92"/>
                <a:gd name="T52" fmla="*/ 149 w 198"/>
                <a:gd name="T53" fmla="*/ 15 h 92"/>
                <a:gd name="T54" fmla="*/ 141 w 198"/>
                <a:gd name="T55" fmla="*/ 10 h 92"/>
                <a:gd name="T56" fmla="*/ 132 w 198"/>
                <a:gd name="T57" fmla="*/ 6 h 92"/>
                <a:gd name="T58" fmla="*/ 124 w 198"/>
                <a:gd name="T59" fmla="*/ 4 h 92"/>
                <a:gd name="T60" fmla="*/ 115 w 198"/>
                <a:gd name="T61" fmla="*/ 1 h 92"/>
                <a:gd name="T62" fmla="*/ 106 w 198"/>
                <a:gd name="T63" fmla="*/ 0 h 92"/>
                <a:gd name="T64" fmla="*/ 97 w 198"/>
                <a:gd name="T65" fmla="*/ 0 h 92"/>
                <a:gd name="T66" fmla="*/ 88 w 198"/>
                <a:gd name="T67" fmla="*/ 0 h 92"/>
                <a:gd name="T68" fmla="*/ 81 w 198"/>
                <a:gd name="T69" fmla="*/ 1 h 92"/>
                <a:gd name="T70" fmla="*/ 73 w 198"/>
                <a:gd name="T71" fmla="*/ 4 h 92"/>
                <a:gd name="T72" fmla="*/ 64 w 198"/>
                <a:gd name="T73" fmla="*/ 5 h 92"/>
                <a:gd name="T74" fmla="*/ 58 w 198"/>
                <a:gd name="T75" fmla="*/ 9 h 92"/>
                <a:gd name="T76" fmla="*/ 50 w 198"/>
                <a:gd name="T77" fmla="*/ 13 h 92"/>
                <a:gd name="T78" fmla="*/ 44 w 198"/>
                <a:gd name="T79" fmla="*/ 17 h 92"/>
                <a:gd name="T80" fmla="*/ 37 w 198"/>
                <a:gd name="T81" fmla="*/ 22 h 92"/>
                <a:gd name="T82" fmla="*/ 24 w 198"/>
                <a:gd name="T83" fmla="*/ 32 h 92"/>
                <a:gd name="T84" fmla="*/ 14 w 198"/>
                <a:gd name="T85" fmla="*/ 45 h 92"/>
                <a:gd name="T86" fmla="*/ 6 w 198"/>
                <a:gd name="T87" fmla="*/ 60 h 92"/>
                <a:gd name="T88" fmla="*/ 0 w 198"/>
                <a:gd name="T89" fmla="*/ 76 h 92"/>
                <a:gd name="T90" fmla="*/ 1 w 198"/>
                <a:gd name="T91" fmla="*/ 75 h 92"/>
                <a:gd name="T92" fmla="*/ 10 w 198"/>
                <a:gd name="T93" fmla="*/ 80 h 92"/>
                <a:gd name="T94" fmla="*/ 22 w 198"/>
                <a:gd name="T95" fmla="*/ 84 h 92"/>
                <a:gd name="T96" fmla="*/ 35 w 198"/>
                <a:gd name="T97" fmla="*/ 86 h 92"/>
                <a:gd name="T98" fmla="*/ 50 w 198"/>
                <a:gd name="T99" fmla="*/ 87 h 92"/>
                <a:gd name="T100" fmla="*/ 64 w 198"/>
                <a:gd name="T101" fmla="*/ 86 h 92"/>
                <a:gd name="T102" fmla="*/ 79 w 198"/>
                <a:gd name="T103" fmla="*/ 84 h 92"/>
                <a:gd name="T104" fmla="*/ 86 w 198"/>
                <a:gd name="T105" fmla="*/ 81 h 92"/>
                <a:gd name="T106" fmla="*/ 92 w 198"/>
                <a:gd name="T107" fmla="*/ 77 h 92"/>
                <a:gd name="T108" fmla="*/ 99 w 198"/>
                <a:gd name="T109" fmla="*/ 75 h 92"/>
                <a:gd name="T110" fmla="*/ 104 w 198"/>
                <a:gd name="T111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92">
                  <a:moveTo>
                    <a:pt x="104" y="69"/>
                  </a:moveTo>
                  <a:lnTo>
                    <a:pt x="109" y="67"/>
                  </a:lnTo>
                  <a:lnTo>
                    <a:pt x="114" y="66"/>
                  </a:lnTo>
                  <a:lnTo>
                    <a:pt x="117" y="67"/>
                  </a:lnTo>
                  <a:lnTo>
                    <a:pt x="119" y="68"/>
                  </a:lnTo>
                  <a:lnTo>
                    <a:pt x="121" y="69"/>
                  </a:lnTo>
                  <a:lnTo>
                    <a:pt x="123" y="72"/>
                  </a:lnTo>
                  <a:lnTo>
                    <a:pt x="126" y="76"/>
                  </a:lnTo>
                  <a:lnTo>
                    <a:pt x="128" y="78"/>
                  </a:lnTo>
                  <a:lnTo>
                    <a:pt x="132" y="82"/>
                  </a:lnTo>
                  <a:lnTo>
                    <a:pt x="137" y="85"/>
                  </a:lnTo>
                  <a:lnTo>
                    <a:pt x="148" y="89"/>
                  </a:lnTo>
                  <a:lnTo>
                    <a:pt x="162" y="92"/>
                  </a:lnTo>
                  <a:lnTo>
                    <a:pt x="173" y="92"/>
                  </a:lnTo>
                  <a:lnTo>
                    <a:pt x="184" y="92"/>
                  </a:lnTo>
                  <a:lnTo>
                    <a:pt x="191" y="91"/>
                  </a:lnTo>
                  <a:lnTo>
                    <a:pt x="198" y="90"/>
                  </a:lnTo>
                  <a:lnTo>
                    <a:pt x="196" y="80"/>
                  </a:lnTo>
                  <a:lnTo>
                    <a:pt x="193" y="71"/>
                  </a:lnTo>
                  <a:lnTo>
                    <a:pt x="190" y="63"/>
                  </a:lnTo>
                  <a:lnTo>
                    <a:pt x="185" y="54"/>
                  </a:lnTo>
                  <a:lnTo>
                    <a:pt x="181" y="46"/>
                  </a:lnTo>
                  <a:lnTo>
                    <a:pt x="175" y="39"/>
                  </a:lnTo>
                  <a:lnTo>
                    <a:pt x="169" y="32"/>
                  </a:lnTo>
                  <a:lnTo>
                    <a:pt x="163" y="26"/>
                  </a:lnTo>
                  <a:lnTo>
                    <a:pt x="155" y="21"/>
                  </a:lnTo>
                  <a:lnTo>
                    <a:pt x="149" y="15"/>
                  </a:lnTo>
                  <a:lnTo>
                    <a:pt x="141" y="10"/>
                  </a:lnTo>
                  <a:lnTo>
                    <a:pt x="132" y="6"/>
                  </a:lnTo>
                  <a:lnTo>
                    <a:pt x="124" y="4"/>
                  </a:lnTo>
                  <a:lnTo>
                    <a:pt x="115" y="1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1" y="1"/>
                  </a:lnTo>
                  <a:lnTo>
                    <a:pt x="73" y="4"/>
                  </a:lnTo>
                  <a:lnTo>
                    <a:pt x="64" y="5"/>
                  </a:lnTo>
                  <a:lnTo>
                    <a:pt x="58" y="9"/>
                  </a:lnTo>
                  <a:lnTo>
                    <a:pt x="50" y="13"/>
                  </a:lnTo>
                  <a:lnTo>
                    <a:pt x="44" y="17"/>
                  </a:lnTo>
                  <a:lnTo>
                    <a:pt x="37" y="22"/>
                  </a:lnTo>
                  <a:lnTo>
                    <a:pt x="24" y="32"/>
                  </a:lnTo>
                  <a:lnTo>
                    <a:pt x="14" y="45"/>
                  </a:lnTo>
                  <a:lnTo>
                    <a:pt x="6" y="60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10" y="80"/>
                  </a:lnTo>
                  <a:lnTo>
                    <a:pt x="22" y="84"/>
                  </a:lnTo>
                  <a:lnTo>
                    <a:pt x="35" y="86"/>
                  </a:lnTo>
                  <a:lnTo>
                    <a:pt x="50" y="87"/>
                  </a:lnTo>
                  <a:lnTo>
                    <a:pt x="64" y="86"/>
                  </a:lnTo>
                  <a:lnTo>
                    <a:pt x="79" y="84"/>
                  </a:lnTo>
                  <a:lnTo>
                    <a:pt x="86" y="81"/>
                  </a:lnTo>
                  <a:lnTo>
                    <a:pt x="92" y="77"/>
                  </a:lnTo>
                  <a:lnTo>
                    <a:pt x="99" y="75"/>
                  </a:lnTo>
                  <a:lnTo>
                    <a:pt x="104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452">
              <a:extLst>
                <a:ext uri="{FF2B5EF4-FFF2-40B4-BE49-F238E27FC236}">
                  <a16:creationId xmlns:a16="http://schemas.microsoft.com/office/drawing/2014/main" id="{7AB0BDF1-3BDE-4E4F-8BE0-9FAE12E1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3050" y="5507038"/>
              <a:ext cx="79375" cy="36513"/>
            </a:xfrm>
            <a:custGeom>
              <a:avLst/>
              <a:gdLst>
                <a:gd name="T0" fmla="*/ 0 w 197"/>
                <a:gd name="T1" fmla="*/ 75 h 93"/>
                <a:gd name="T2" fmla="*/ 0 w 197"/>
                <a:gd name="T3" fmla="*/ 74 h 93"/>
                <a:gd name="T4" fmla="*/ 9 w 197"/>
                <a:gd name="T5" fmla="*/ 79 h 93"/>
                <a:gd name="T6" fmla="*/ 22 w 197"/>
                <a:gd name="T7" fmla="*/ 82 h 93"/>
                <a:gd name="T8" fmla="*/ 34 w 197"/>
                <a:gd name="T9" fmla="*/ 85 h 93"/>
                <a:gd name="T10" fmla="*/ 50 w 197"/>
                <a:gd name="T11" fmla="*/ 86 h 93"/>
                <a:gd name="T12" fmla="*/ 64 w 197"/>
                <a:gd name="T13" fmla="*/ 86 h 93"/>
                <a:gd name="T14" fmla="*/ 79 w 197"/>
                <a:gd name="T15" fmla="*/ 82 h 93"/>
                <a:gd name="T16" fmla="*/ 86 w 197"/>
                <a:gd name="T17" fmla="*/ 80 h 93"/>
                <a:gd name="T18" fmla="*/ 92 w 197"/>
                <a:gd name="T19" fmla="*/ 77 h 93"/>
                <a:gd name="T20" fmla="*/ 99 w 197"/>
                <a:gd name="T21" fmla="*/ 74 h 93"/>
                <a:gd name="T22" fmla="*/ 104 w 197"/>
                <a:gd name="T23" fmla="*/ 68 h 93"/>
                <a:gd name="T24" fmla="*/ 108 w 197"/>
                <a:gd name="T25" fmla="*/ 66 h 93"/>
                <a:gd name="T26" fmla="*/ 114 w 197"/>
                <a:gd name="T27" fmla="*/ 66 h 93"/>
                <a:gd name="T28" fmla="*/ 117 w 197"/>
                <a:gd name="T29" fmla="*/ 66 h 93"/>
                <a:gd name="T30" fmla="*/ 119 w 197"/>
                <a:gd name="T31" fmla="*/ 67 h 93"/>
                <a:gd name="T32" fmla="*/ 120 w 197"/>
                <a:gd name="T33" fmla="*/ 70 h 93"/>
                <a:gd name="T34" fmla="*/ 123 w 197"/>
                <a:gd name="T35" fmla="*/ 72 h 93"/>
                <a:gd name="T36" fmla="*/ 124 w 197"/>
                <a:gd name="T37" fmla="*/ 75 h 93"/>
                <a:gd name="T38" fmla="*/ 128 w 197"/>
                <a:gd name="T39" fmla="*/ 79 h 93"/>
                <a:gd name="T40" fmla="*/ 132 w 197"/>
                <a:gd name="T41" fmla="*/ 81 h 93"/>
                <a:gd name="T42" fmla="*/ 137 w 197"/>
                <a:gd name="T43" fmla="*/ 84 h 93"/>
                <a:gd name="T44" fmla="*/ 147 w 197"/>
                <a:gd name="T45" fmla="*/ 89 h 93"/>
                <a:gd name="T46" fmla="*/ 161 w 197"/>
                <a:gd name="T47" fmla="*/ 91 h 93"/>
                <a:gd name="T48" fmla="*/ 173 w 197"/>
                <a:gd name="T49" fmla="*/ 93 h 93"/>
                <a:gd name="T50" fmla="*/ 183 w 197"/>
                <a:gd name="T51" fmla="*/ 93 h 93"/>
                <a:gd name="T52" fmla="*/ 191 w 197"/>
                <a:gd name="T53" fmla="*/ 91 h 93"/>
                <a:gd name="T54" fmla="*/ 197 w 197"/>
                <a:gd name="T55" fmla="*/ 89 h 93"/>
                <a:gd name="T56" fmla="*/ 196 w 197"/>
                <a:gd name="T57" fmla="*/ 80 h 93"/>
                <a:gd name="T58" fmla="*/ 192 w 197"/>
                <a:gd name="T59" fmla="*/ 71 h 93"/>
                <a:gd name="T60" fmla="*/ 190 w 197"/>
                <a:gd name="T61" fmla="*/ 62 h 93"/>
                <a:gd name="T62" fmla="*/ 185 w 197"/>
                <a:gd name="T63" fmla="*/ 54 h 93"/>
                <a:gd name="T64" fmla="*/ 181 w 197"/>
                <a:gd name="T65" fmla="*/ 45 h 93"/>
                <a:gd name="T66" fmla="*/ 174 w 197"/>
                <a:gd name="T67" fmla="*/ 39 h 93"/>
                <a:gd name="T68" fmla="*/ 169 w 197"/>
                <a:gd name="T69" fmla="*/ 31 h 93"/>
                <a:gd name="T70" fmla="*/ 163 w 197"/>
                <a:gd name="T71" fmla="*/ 26 h 93"/>
                <a:gd name="T72" fmla="*/ 155 w 197"/>
                <a:gd name="T73" fmla="*/ 20 h 93"/>
                <a:gd name="T74" fmla="*/ 149 w 197"/>
                <a:gd name="T75" fmla="*/ 14 h 93"/>
                <a:gd name="T76" fmla="*/ 141 w 197"/>
                <a:gd name="T77" fmla="*/ 11 h 93"/>
                <a:gd name="T78" fmla="*/ 132 w 197"/>
                <a:gd name="T79" fmla="*/ 7 h 93"/>
                <a:gd name="T80" fmla="*/ 124 w 197"/>
                <a:gd name="T81" fmla="*/ 4 h 93"/>
                <a:gd name="T82" fmla="*/ 115 w 197"/>
                <a:gd name="T83" fmla="*/ 2 h 93"/>
                <a:gd name="T84" fmla="*/ 106 w 197"/>
                <a:gd name="T85" fmla="*/ 0 h 93"/>
                <a:gd name="T86" fmla="*/ 97 w 197"/>
                <a:gd name="T87" fmla="*/ 0 h 93"/>
                <a:gd name="T88" fmla="*/ 88 w 197"/>
                <a:gd name="T89" fmla="*/ 0 h 93"/>
                <a:gd name="T90" fmla="*/ 81 w 197"/>
                <a:gd name="T91" fmla="*/ 2 h 93"/>
                <a:gd name="T92" fmla="*/ 72 w 197"/>
                <a:gd name="T93" fmla="*/ 3 h 93"/>
                <a:gd name="T94" fmla="*/ 64 w 197"/>
                <a:gd name="T95" fmla="*/ 5 h 93"/>
                <a:gd name="T96" fmla="*/ 57 w 197"/>
                <a:gd name="T97" fmla="*/ 8 h 93"/>
                <a:gd name="T98" fmla="*/ 50 w 197"/>
                <a:gd name="T99" fmla="*/ 12 h 93"/>
                <a:gd name="T100" fmla="*/ 43 w 197"/>
                <a:gd name="T101" fmla="*/ 16 h 93"/>
                <a:gd name="T102" fmla="*/ 36 w 197"/>
                <a:gd name="T103" fmla="*/ 21 h 93"/>
                <a:gd name="T104" fmla="*/ 24 w 197"/>
                <a:gd name="T105" fmla="*/ 32 h 93"/>
                <a:gd name="T106" fmla="*/ 14 w 197"/>
                <a:gd name="T107" fmla="*/ 45 h 93"/>
                <a:gd name="T108" fmla="*/ 6 w 197"/>
                <a:gd name="T109" fmla="*/ 59 h 93"/>
                <a:gd name="T110" fmla="*/ 0 w 197"/>
                <a:gd name="T111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7" h="93">
                  <a:moveTo>
                    <a:pt x="0" y="75"/>
                  </a:moveTo>
                  <a:lnTo>
                    <a:pt x="0" y="74"/>
                  </a:lnTo>
                  <a:lnTo>
                    <a:pt x="9" y="79"/>
                  </a:lnTo>
                  <a:lnTo>
                    <a:pt x="22" y="82"/>
                  </a:lnTo>
                  <a:lnTo>
                    <a:pt x="34" y="85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79" y="82"/>
                  </a:lnTo>
                  <a:lnTo>
                    <a:pt x="86" y="80"/>
                  </a:lnTo>
                  <a:lnTo>
                    <a:pt x="92" y="77"/>
                  </a:lnTo>
                  <a:lnTo>
                    <a:pt x="99" y="74"/>
                  </a:lnTo>
                  <a:lnTo>
                    <a:pt x="104" y="68"/>
                  </a:lnTo>
                  <a:lnTo>
                    <a:pt x="108" y="66"/>
                  </a:lnTo>
                  <a:lnTo>
                    <a:pt x="114" y="66"/>
                  </a:lnTo>
                  <a:lnTo>
                    <a:pt x="117" y="66"/>
                  </a:lnTo>
                  <a:lnTo>
                    <a:pt x="119" y="67"/>
                  </a:lnTo>
                  <a:lnTo>
                    <a:pt x="120" y="70"/>
                  </a:lnTo>
                  <a:lnTo>
                    <a:pt x="123" y="72"/>
                  </a:lnTo>
                  <a:lnTo>
                    <a:pt x="124" y="75"/>
                  </a:lnTo>
                  <a:lnTo>
                    <a:pt x="128" y="79"/>
                  </a:lnTo>
                  <a:lnTo>
                    <a:pt x="132" y="81"/>
                  </a:lnTo>
                  <a:lnTo>
                    <a:pt x="137" y="84"/>
                  </a:lnTo>
                  <a:lnTo>
                    <a:pt x="147" y="89"/>
                  </a:lnTo>
                  <a:lnTo>
                    <a:pt x="161" y="91"/>
                  </a:lnTo>
                  <a:lnTo>
                    <a:pt x="173" y="93"/>
                  </a:lnTo>
                  <a:lnTo>
                    <a:pt x="183" y="93"/>
                  </a:lnTo>
                  <a:lnTo>
                    <a:pt x="191" y="91"/>
                  </a:lnTo>
                  <a:lnTo>
                    <a:pt x="197" y="89"/>
                  </a:lnTo>
                  <a:lnTo>
                    <a:pt x="196" y="80"/>
                  </a:lnTo>
                  <a:lnTo>
                    <a:pt x="192" y="71"/>
                  </a:lnTo>
                  <a:lnTo>
                    <a:pt x="190" y="62"/>
                  </a:lnTo>
                  <a:lnTo>
                    <a:pt x="185" y="54"/>
                  </a:lnTo>
                  <a:lnTo>
                    <a:pt x="181" y="45"/>
                  </a:lnTo>
                  <a:lnTo>
                    <a:pt x="174" y="39"/>
                  </a:lnTo>
                  <a:lnTo>
                    <a:pt x="169" y="31"/>
                  </a:lnTo>
                  <a:lnTo>
                    <a:pt x="163" y="26"/>
                  </a:lnTo>
                  <a:lnTo>
                    <a:pt x="155" y="20"/>
                  </a:lnTo>
                  <a:lnTo>
                    <a:pt x="149" y="14"/>
                  </a:lnTo>
                  <a:lnTo>
                    <a:pt x="141" y="11"/>
                  </a:lnTo>
                  <a:lnTo>
                    <a:pt x="132" y="7"/>
                  </a:lnTo>
                  <a:lnTo>
                    <a:pt x="124" y="4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1" y="2"/>
                  </a:lnTo>
                  <a:lnTo>
                    <a:pt x="72" y="3"/>
                  </a:lnTo>
                  <a:lnTo>
                    <a:pt x="64" y="5"/>
                  </a:lnTo>
                  <a:lnTo>
                    <a:pt x="57" y="8"/>
                  </a:lnTo>
                  <a:lnTo>
                    <a:pt x="50" y="12"/>
                  </a:lnTo>
                  <a:lnTo>
                    <a:pt x="43" y="16"/>
                  </a:lnTo>
                  <a:lnTo>
                    <a:pt x="36" y="21"/>
                  </a:lnTo>
                  <a:lnTo>
                    <a:pt x="24" y="32"/>
                  </a:lnTo>
                  <a:lnTo>
                    <a:pt x="14" y="45"/>
                  </a:lnTo>
                  <a:lnTo>
                    <a:pt x="6" y="59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453">
              <a:extLst>
                <a:ext uri="{FF2B5EF4-FFF2-40B4-BE49-F238E27FC236}">
                  <a16:creationId xmlns:a16="http://schemas.microsoft.com/office/drawing/2014/main" id="{9B35D360-F685-49DA-BDBB-E18E13CF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7650" y="5545138"/>
              <a:ext cx="128587" cy="90488"/>
            </a:xfrm>
            <a:custGeom>
              <a:avLst/>
              <a:gdLst>
                <a:gd name="T0" fmla="*/ 289 w 325"/>
                <a:gd name="T1" fmla="*/ 155 h 230"/>
                <a:gd name="T2" fmla="*/ 217 w 325"/>
                <a:gd name="T3" fmla="*/ 136 h 230"/>
                <a:gd name="T4" fmla="*/ 217 w 325"/>
                <a:gd name="T5" fmla="*/ 112 h 230"/>
                <a:gd name="T6" fmla="*/ 227 w 325"/>
                <a:gd name="T7" fmla="*/ 104 h 230"/>
                <a:gd name="T8" fmla="*/ 236 w 325"/>
                <a:gd name="T9" fmla="*/ 95 h 230"/>
                <a:gd name="T10" fmla="*/ 245 w 325"/>
                <a:gd name="T11" fmla="*/ 85 h 230"/>
                <a:gd name="T12" fmla="*/ 252 w 325"/>
                <a:gd name="T13" fmla="*/ 73 h 230"/>
                <a:gd name="T14" fmla="*/ 258 w 325"/>
                <a:gd name="T15" fmla="*/ 62 h 230"/>
                <a:gd name="T16" fmla="*/ 262 w 325"/>
                <a:gd name="T17" fmla="*/ 48 h 230"/>
                <a:gd name="T18" fmla="*/ 266 w 325"/>
                <a:gd name="T19" fmla="*/ 35 h 230"/>
                <a:gd name="T20" fmla="*/ 267 w 325"/>
                <a:gd name="T21" fmla="*/ 21 h 230"/>
                <a:gd name="T22" fmla="*/ 255 w 325"/>
                <a:gd name="T23" fmla="*/ 22 h 230"/>
                <a:gd name="T24" fmla="*/ 243 w 325"/>
                <a:gd name="T25" fmla="*/ 23 h 230"/>
                <a:gd name="T26" fmla="*/ 234 w 325"/>
                <a:gd name="T27" fmla="*/ 22 h 230"/>
                <a:gd name="T28" fmla="*/ 225 w 325"/>
                <a:gd name="T29" fmla="*/ 22 h 230"/>
                <a:gd name="T30" fmla="*/ 211 w 325"/>
                <a:gd name="T31" fmla="*/ 18 h 230"/>
                <a:gd name="T32" fmla="*/ 198 w 325"/>
                <a:gd name="T33" fmla="*/ 14 h 230"/>
                <a:gd name="T34" fmla="*/ 186 w 325"/>
                <a:gd name="T35" fmla="*/ 8 h 230"/>
                <a:gd name="T36" fmla="*/ 177 w 325"/>
                <a:gd name="T37" fmla="*/ 0 h 230"/>
                <a:gd name="T38" fmla="*/ 171 w 325"/>
                <a:gd name="T39" fmla="*/ 4 h 230"/>
                <a:gd name="T40" fmla="*/ 164 w 325"/>
                <a:gd name="T41" fmla="*/ 8 h 230"/>
                <a:gd name="T42" fmla="*/ 157 w 325"/>
                <a:gd name="T43" fmla="*/ 10 h 230"/>
                <a:gd name="T44" fmla="*/ 149 w 325"/>
                <a:gd name="T45" fmla="*/ 13 h 230"/>
                <a:gd name="T46" fmla="*/ 133 w 325"/>
                <a:gd name="T47" fmla="*/ 15 h 230"/>
                <a:gd name="T48" fmla="*/ 118 w 325"/>
                <a:gd name="T49" fmla="*/ 17 h 230"/>
                <a:gd name="T50" fmla="*/ 103 w 325"/>
                <a:gd name="T51" fmla="*/ 15 h 230"/>
                <a:gd name="T52" fmla="*/ 87 w 325"/>
                <a:gd name="T53" fmla="*/ 13 h 230"/>
                <a:gd name="T54" fmla="*/ 73 w 325"/>
                <a:gd name="T55" fmla="*/ 9 h 230"/>
                <a:gd name="T56" fmla="*/ 62 w 325"/>
                <a:gd name="T57" fmla="*/ 4 h 230"/>
                <a:gd name="T58" fmla="*/ 62 w 325"/>
                <a:gd name="T59" fmla="*/ 10 h 230"/>
                <a:gd name="T60" fmla="*/ 60 w 325"/>
                <a:gd name="T61" fmla="*/ 17 h 230"/>
                <a:gd name="T62" fmla="*/ 62 w 325"/>
                <a:gd name="T63" fmla="*/ 31 h 230"/>
                <a:gd name="T64" fmla="*/ 64 w 325"/>
                <a:gd name="T65" fmla="*/ 45 h 230"/>
                <a:gd name="T66" fmla="*/ 68 w 325"/>
                <a:gd name="T67" fmla="*/ 58 h 230"/>
                <a:gd name="T68" fmla="*/ 74 w 325"/>
                <a:gd name="T69" fmla="*/ 71 h 230"/>
                <a:gd name="T70" fmla="*/ 81 w 325"/>
                <a:gd name="T71" fmla="*/ 82 h 230"/>
                <a:gd name="T72" fmla="*/ 89 w 325"/>
                <a:gd name="T73" fmla="*/ 93 h 230"/>
                <a:gd name="T74" fmla="*/ 97 w 325"/>
                <a:gd name="T75" fmla="*/ 103 h 230"/>
                <a:gd name="T76" fmla="*/ 108 w 325"/>
                <a:gd name="T77" fmla="*/ 111 h 230"/>
                <a:gd name="T78" fmla="*/ 108 w 325"/>
                <a:gd name="T79" fmla="*/ 136 h 230"/>
                <a:gd name="T80" fmla="*/ 38 w 325"/>
                <a:gd name="T81" fmla="*/ 155 h 230"/>
                <a:gd name="T82" fmla="*/ 31 w 325"/>
                <a:gd name="T83" fmla="*/ 158 h 230"/>
                <a:gd name="T84" fmla="*/ 23 w 325"/>
                <a:gd name="T85" fmla="*/ 163 h 230"/>
                <a:gd name="T86" fmla="*/ 17 w 325"/>
                <a:gd name="T87" fmla="*/ 168 h 230"/>
                <a:gd name="T88" fmla="*/ 11 w 325"/>
                <a:gd name="T89" fmla="*/ 175 h 230"/>
                <a:gd name="T90" fmla="*/ 6 w 325"/>
                <a:gd name="T91" fmla="*/ 181 h 230"/>
                <a:gd name="T92" fmla="*/ 4 w 325"/>
                <a:gd name="T93" fmla="*/ 189 h 230"/>
                <a:gd name="T94" fmla="*/ 1 w 325"/>
                <a:gd name="T95" fmla="*/ 198 h 230"/>
                <a:gd name="T96" fmla="*/ 0 w 325"/>
                <a:gd name="T97" fmla="*/ 206 h 230"/>
                <a:gd name="T98" fmla="*/ 0 w 325"/>
                <a:gd name="T99" fmla="*/ 230 h 230"/>
                <a:gd name="T100" fmla="*/ 325 w 325"/>
                <a:gd name="T101" fmla="*/ 230 h 230"/>
                <a:gd name="T102" fmla="*/ 325 w 325"/>
                <a:gd name="T103" fmla="*/ 206 h 230"/>
                <a:gd name="T104" fmla="*/ 324 w 325"/>
                <a:gd name="T105" fmla="*/ 198 h 230"/>
                <a:gd name="T106" fmla="*/ 322 w 325"/>
                <a:gd name="T107" fmla="*/ 189 h 230"/>
                <a:gd name="T108" fmla="*/ 318 w 325"/>
                <a:gd name="T109" fmla="*/ 181 h 230"/>
                <a:gd name="T110" fmla="*/ 315 w 325"/>
                <a:gd name="T111" fmla="*/ 175 h 230"/>
                <a:gd name="T112" fmla="*/ 309 w 325"/>
                <a:gd name="T113" fmla="*/ 168 h 230"/>
                <a:gd name="T114" fmla="*/ 303 w 325"/>
                <a:gd name="T115" fmla="*/ 162 h 230"/>
                <a:gd name="T116" fmla="*/ 297 w 325"/>
                <a:gd name="T117" fmla="*/ 158 h 230"/>
                <a:gd name="T118" fmla="*/ 289 w 325"/>
                <a:gd name="T119" fmla="*/ 15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5" h="230">
                  <a:moveTo>
                    <a:pt x="289" y="155"/>
                  </a:moveTo>
                  <a:lnTo>
                    <a:pt x="217" y="136"/>
                  </a:lnTo>
                  <a:lnTo>
                    <a:pt x="217" y="112"/>
                  </a:lnTo>
                  <a:lnTo>
                    <a:pt x="227" y="104"/>
                  </a:lnTo>
                  <a:lnTo>
                    <a:pt x="236" y="95"/>
                  </a:lnTo>
                  <a:lnTo>
                    <a:pt x="245" y="85"/>
                  </a:lnTo>
                  <a:lnTo>
                    <a:pt x="252" y="73"/>
                  </a:lnTo>
                  <a:lnTo>
                    <a:pt x="258" y="62"/>
                  </a:lnTo>
                  <a:lnTo>
                    <a:pt x="262" y="48"/>
                  </a:lnTo>
                  <a:lnTo>
                    <a:pt x="266" y="35"/>
                  </a:lnTo>
                  <a:lnTo>
                    <a:pt x="267" y="21"/>
                  </a:lnTo>
                  <a:lnTo>
                    <a:pt x="255" y="22"/>
                  </a:lnTo>
                  <a:lnTo>
                    <a:pt x="243" y="23"/>
                  </a:lnTo>
                  <a:lnTo>
                    <a:pt x="234" y="22"/>
                  </a:lnTo>
                  <a:lnTo>
                    <a:pt x="225" y="22"/>
                  </a:lnTo>
                  <a:lnTo>
                    <a:pt x="211" y="18"/>
                  </a:lnTo>
                  <a:lnTo>
                    <a:pt x="198" y="14"/>
                  </a:lnTo>
                  <a:lnTo>
                    <a:pt x="186" y="8"/>
                  </a:lnTo>
                  <a:lnTo>
                    <a:pt x="177" y="0"/>
                  </a:lnTo>
                  <a:lnTo>
                    <a:pt x="171" y="4"/>
                  </a:lnTo>
                  <a:lnTo>
                    <a:pt x="164" y="8"/>
                  </a:lnTo>
                  <a:lnTo>
                    <a:pt x="157" y="10"/>
                  </a:lnTo>
                  <a:lnTo>
                    <a:pt x="149" y="13"/>
                  </a:lnTo>
                  <a:lnTo>
                    <a:pt x="133" y="15"/>
                  </a:lnTo>
                  <a:lnTo>
                    <a:pt x="118" y="17"/>
                  </a:lnTo>
                  <a:lnTo>
                    <a:pt x="103" y="15"/>
                  </a:lnTo>
                  <a:lnTo>
                    <a:pt x="87" y="13"/>
                  </a:lnTo>
                  <a:lnTo>
                    <a:pt x="73" y="9"/>
                  </a:lnTo>
                  <a:lnTo>
                    <a:pt x="62" y="4"/>
                  </a:lnTo>
                  <a:lnTo>
                    <a:pt x="62" y="10"/>
                  </a:lnTo>
                  <a:lnTo>
                    <a:pt x="60" y="17"/>
                  </a:lnTo>
                  <a:lnTo>
                    <a:pt x="62" y="31"/>
                  </a:lnTo>
                  <a:lnTo>
                    <a:pt x="64" y="45"/>
                  </a:lnTo>
                  <a:lnTo>
                    <a:pt x="68" y="58"/>
                  </a:lnTo>
                  <a:lnTo>
                    <a:pt x="74" y="71"/>
                  </a:lnTo>
                  <a:lnTo>
                    <a:pt x="81" y="82"/>
                  </a:lnTo>
                  <a:lnTo>
                    <a:pt x="89" y="93"/>
                  </a:lnTo>
                  <a:lnTo>
                    <a:pt x="97" y="103"/>
                  </a:lnTo>
                  <a:lnTo>
                    <a:pt x="108" y="111"/>
                  </a:lnTo>
                  <a:lnTo>
                    <a:pt x="108" y="136"/>
                  </a:lnTo>
                  <a:lnTo>
                    <a:pt x="38" y="155"/>
                  </a:lnTo>
                  <a:lnTo>
                    <a:pt x="31" y="158"/>
                  </a:lnTo>
                  <a:lnTo>
                    <a:pt x="23" y="163"/>
                  </a:lnTo>
                  <a:lnTo>
                    <a:pt x="17" y="168"/>
                  </a:lnTo>
                  <a:lnTo>
                    <a:pt x="11" y="175"/>
                  </a:lnTo>
                  <a:lnTo>
                    <a:pt x="6" y="181"/>
                  </a:lnTo>
                  <a:lnTo>
                    <a:pt x="4" y="189"/>
                  </a:lnTo>
                  <a:lnTo>
                    <a:pt x="1" y="198"/>
                  </a:lnTo>
                  <a:lnTo>
                    <a:pt x="0" y="206"/>
                  </a:lnTo>
                  <a:lnTo>
                    <a:pt x="0" y="230"/>
                  </a:lnTo>
                  <a:lnTo>
                    <a:pt x="325" y="230"/>
                  </a:lnTo>
                  <a:lnTo>
                    <a:pt x="325" y="206"/>
                  </a:lnTo>
                  <a:lnTo>
                    <a:pt x="324" y="198"/>
                  </a:lnTo>
                  <a:lnTo>
                    <a:pt x="322" y="189"/>
                  </a:lnTo>
                  <a:lnTo>
                    <a:pt x="318" y="181"/>
                  </a:lnTo>
                  <a:lnTo>
                    <a:pt x="315" y="175"/>
                  </a:lnTo>
                  <a:lnTo>
                    <a:pt x="309" y="168"/>
                  </a:lnTo>
                  <a:lnTo>
                    <a:pt x="303" y="162"/>
                  </a:lnTo>
                  <a:lnTo>
                    <a:pt x="297" y="158"/>
                  </a:lnTo>
                  <a:lnTo>
                    <a:pt x="289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454">
              <a:extLst>
                <a:ext uri="{FF2B5EF4-FFF2-40B4-BE49-F238E27FC236}">
                  <a16:creationId xmlns:a16="http://schemas.microsoft.com/office/drawing/2014/main" id="{C7660E10-1967-4E4B-BC5E-33443C2F7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725" y="5494338"/>
              <a:ext cx="39687" cy="39688"/>
            </a:xfrm>
            <a:custGeom>
              <a:avLst/>
              <a:gdLst>
                <a:gd name="T0" fmla="*/ 96 w 100"/>
                <a:gd name="T1" fmla="*/ 96 h 100"/>
                <a:gd name="T2" fmla="*/ 99 w 100"/>
                <a:gd name="T3" fmla="*/ 92 h 100"/>
                <a:gd name="T4" fmla="*/ 100 w 100"/>
                <a:gd name="T5" fmla="*/ 87 h 100"/>
                <a:gd name="T6" fmla="*/ 99 w 100"/>
                <a:gd name="T7" fmla="*/ 83 h 100"/>
                <a:gd name="T8" fmla="*/ 96 w 100"/>
                <a:gd name="T9" fmla="*/ 80 h 100"/>
                <a:gd name="T10" fmla="*/ 20 w 100"/>
                <a:gd name="T11" fmla="*/ 4 h 100"/>
                <a:gd name="T12" fmla="*/ 17 w 100"/>
                <a:gd name="T13" fmla="*/ 1 h 100"/>
                <a:gd name="T14" fmla="*/ 11 w 100"/>
                <a:gd name="T15" fmla="*/ 0 h 100"/>
                <a:gd name="T16" fmla="*/ 8 w 100"/>
                <a:gd name="T17" fmla="*/ 1 h 100"/>
                <a:gd name="T18" fmla="*/ 4 w 100"/>
                <a:gd name="T19" fmla="*/ 4 h 100"/>
                <a:gd name="T20" fmla="*/ 1 w 100"/>
                <a:gd name="T21" fmla="*/ 8 h 100"/>
                <a:gd name="T22" fmla="*/ 0 w 100"/>
                <a:gd name="T23" fmla="*/ 11 h 100"/>
                <a:gd name="T24" fmla="*/ 1 w 100"/>
                <a:gd name="T25" fmla="*/ 17 h 100"/>
                <a:gd name="T26" fmla="*/ 4 w 100"/>
                <a:gd name="T27" fmla="*/ 20 h 100"/>
                <a:gd name="T28" fmla="*/ 79 w 100"/>
                <a:gd name="T29" fmla="*/ 96 h 100"/>
                <a:gd name="T30" fmla="*/ 83 w 100"/>
                <a:gd name="T31" fmla="*/ 99 h 100"/>
                <a:gd name="T32" fmla="*/ 87 w 100"/>
                <a:gd name="T33" fmla="*/ 100 h 100"/>
                <a:gd name="T34" fmla="*/ 92 w 100"/>
                <a:gd name="T35" fmla="*/ 99 h 100"/>
                <a:gd name="T36" fmla="*/ 96 w 100"/>
                <a:gd name="T3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100">
                  <a:moveTo>
                    <a:pt x="96" y="96"/>
                  </a:moveTo>
                  <a:lnTo>
                    <a:pt x="99" y="92"/>
                  </a:lnTo>
                  <a:lnTo>
                    <a:pt x="100" y="87"/>
                  </a:lnTo>
                  <a:lnTo>
                    <a:pt x="99" y="83"/>
                  </a:lnTo>
                  <a:lnTo>
                    <a:pt x="96" y="80"/>
                  </a:lnTo>
                  <a:lnTo>
                    <a:pt x="20" y="4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0"/>
                  </a:lnTo>
                  <a:lnTo>
                    <a:pt x="79" y="96"/>
                  </a:lnTo>
                  <a:lnTo>
                    <a:pt x="83" y="99"/>
                  </a:lnTo>
                  <a:lnTo>
                    <a:pt x="87" y="100"/>
                  </a:lnTo>
                  <a:lnTo>
                    <a:pt x="92" y="99"/>
                  </a:lnTo>
                  <a:lnTo>
                    <a:pt x="9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455">
              <a:extLst>
                <a:ext uri="{FF2B5EF4-FFF2-40B4-BE49-F238E27FC236}">
                  <a16:creationId xmlns:a16="http://schemas.microsoft.com/office/drawing/2014/main" id="{B8E6769C-678D-4621-B377-7F03A8DB0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238" y="5494338"/>
              <a:ext cx="38100" cy="39688"/>
            </a:xfrm>
            <a:custGeom>
              <a:avLst/>
              <a:gdLst>
                <a:gd name="T0" fmla="*/ 78 w 98"/>
                <a:gd name="T1" fmla="*/ 4 h 100"/>
                <a:gd name="T2" fmla="*/ 2 w 98"/>
                <a:gd name="T3" fmla="*/ 80 h 100"/>
                <a:gd name="T4" fmla="*/ 0 w 98"/>
                <a:gd name="T5" fmla="*/ 83 h 100"/>
                <a:gd name="T6" fmla="*/ 0 w 98"/>
                <a:gd name="T7" fmla="*/ 87 h 100"/>
                <a:gd name="T8" fmla="*/ 0 w 98"/>
                <a:gd name="T9" fmla="*/ 92 h 100"/>
                <a:gd name="T10" fmla="*/ 2 w 98"/>
                <a:gd name="T11" fmla="*/ 96 h 100"/>
                <a:gd name="T12" fmla="*/ 7 w 98"/>
                <a:gd name="T13" fmla="*/ 99 h 100"/>
                <a:gd name="T14" fmla="*/ 11 w 98"/>
                <a:gd name="T15" fmla="*/ 100 h 100"/>
                <a:gd name="T16" fmla="*/ 16 w 98"/>
                <a:gd name="T17" fmla="*/ 99 h 100"/>
                <a:gd name="T18" fmla="*/ 20 w 98"/>
                <a:gd name="T19" fmla="*/ 96 h 100"/>
                <a:gd name="T20" fmla="*/ 96 w 98"/>
                <a:gd name="T21" fmla="*/ 20 h 100"/>
                <a:gd name="T22" fmla="*/ 98 w 98"/>
                <a:gd name="T23" fmla="*/ 17 h 100"/>
                <a:gd name="T24" fmla="*/ 98 w 98"/>
                <a:gd name="T25" fmla="*/ 11 h 100"/>
                <a:gd name="T26" fmla="*/ 98 w 98"/>
                <a:gd name="T27" fmla="*/ 8 h 100"/>
                <a:gd name="T28" fmla="*/ 96 w 98"/>
                <a:gd name="T29" fmla="*/ 4 h 100"/>
                <a:gd name="T30" fmla="*/ 92 w 98"/>
                <a:gd name="T31" fmla="*/ 1 h 100"/>
                <a:gd name="T32" fmla="*/ 87 w 98"/>
                <a:gd name="T33" fmla="*/ 0 h 100"/>
                <a:gd name="T34" fmla="*/ 83 w 98"/>
                <a:gd name="T35" fmla="*/ 1 h 100"/>
                <a:gd name="T36" fmla="*/ 78 w 98"/>
                <a:gd name="T37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00">
                  <a:moveTo>
                    <a:pt x="78" y="4"/>
                  </a:moveTo>
                  <a:lnTo>
                    <a:pt x="2" y="80"/>
                  </a:lnTo>
                  <a:lnTo>
                    <a:pt x="0" y="83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2" y="96"/>
                  </a:lnTo>
                  <a:lnTo>
                    <a:pt x="7" y="99"/>
                  </a:lnTo>
                  <a:lnTo>
                    <a:pt x="11" y="100"/>
                  </a:lnTo>
                  <a:lnTo>
                    <a:pt x="16" y="99"/>
                  </a:lnTo>
                  <a:lnTo>
                    <a:pt x="20" y="96"/>
                  </a:lnTo>
                  <a:lnTo>
                    <a:pt x="96" y="20"/>
                  </a:lnTo>
                  <a:lnTo>
                    <a:pt x="98" y="17"/>
                  </a:lnTo>
                  <a:lnTo>
                    <a:pt x="98" y="11"/>
                  </a:lnTo>
                  <a:lnTo>
                    <a:pt x="98" y="8"/>
                  </a:lnTo>
                  <a:lnTo>
                    <a:pt x="96" y="4"/>
                  </a:lnTo>
                  <a:lnTo>
                    <a:pt x="92" y="1"/>
                  </a:lnTo>
                  <a:lnTo>
                    <a:pt x="87" y="0"/>
                  </a:lnTo>
                  <a:lnTo>
                    <a:pt x="83" y="1"/>
                  </a:lnTo>
                  <a:lnTo>
                    <a:pt x="7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2326">
            <a:extLst>
              <a:ext uri="{FF2B5EF4-FFF2-40B4-BE49-F238E27FC236}">
                <a16:creationId xmlns:a16="http://schemas.microsoft.com/office/drawing/2014/main" id="{ECFEA1E9-CDB9-46ED-ABC1-B910177FB7E1}"/>
              </a:ext>
            </a:extLst>
          </p:cNvPr>
          <p:cNvSpPr>
            <a:spLocks noEditPoints="1"/>
          </p:cNvSpPr>
          <p:nvPr/>
        </p:nvSpPr>
        <p:spPr bwMode="auto">
          <a:xfrm>
            <a:off x="4076550" y="4823606"/>
            <a:ext cx="371881" cy="382447"/>
          </a:xfrm>
          <a:custGeom>
            <a:avLst/>
            <a:gdLst>
              <a:gd name="T0" fmla="*/ 554 w 876"/>
              <a:gd name="T1" fmla="*/ 423 h 906"/>
              <a:gd name="T2" fmla="*/ 324 w 876"/>
              <a:gd name="T3" fmla="*/ 423 h 906"/>
              <a:gd name="T4" fmla="*/ 771 w 876"/>
              <a:gd name="T5" fmla="*/ 212 h 906"/>
              <a:gd name="T6" fmla="*/ 720 w 876"/>
              <a:gd name="T7" fmla="*/ 188 h 906"/>
              <a:gd name="T8" fmla="*/ 687 w 876"/>
              <a:gd name="T9" fmla="*/ 153 h 906"/>
              <a:gd name="T10" fmla="*/ 659 w 876"/>
              <a:gd name="T11" fmla="*/ 134 h 906"/>
              <a:gd name="T12" fmla="*/ 627 w 876"/>
              <a:gd name="T13" fmla="*/ 124 h 906"/>
              <a:gd name="T14" fmla="*/ 595 w 876"/>
              <a:gd name="T15" fmla="*/ 90 h 906"/>
              <a:gd name="T16" fmla="*/ 571 w 876"/>
              <a:gd name="T17" fmla="*/ 60 h 906"/>
              <a:gd name="T18" fmla="*/ 537 w 876"/>
              <a:gd name="T19" fmla="*/ 30 h 906"/>
              <a:gd name="T20" fmla="*/ 493 w 876"/>
              <a:gd name="T21" fmla="*/ 9 h 906"/>
              <a:gd name="T22" fmla="*/ 439 w 876"/>
              <a:gd name="T23" fmla="*/ 0 h 906"/>
              <a:gd name="T24" fmla="*/ 384 w 876"/>
              <a:gd name="T25" fmla="*/ 9 h 906"/>
              <a:gd name="T26" fmla="*/ 340 w 876"/>
              <a:gd name="T27" fmla="*/ 30 h 906"/>
              <a:gd name="T28" fmla="*/ 307 w 876"/>
              <a:gd name="T29" fmla="*/ 60 h 906"/>
              <a:gd name="T30" fmla="*/ 282 w 876"/>
              <a:gd name="T31" fmla="*/ 90 h 906"/>
              <a:gd name="T32" fmla="*/ 251 w 876"/>
              <a:gd name="T33" fmla="*/ 124 h 906"/>
              <a:gd name="T34" fmla="*/ 219 w 876"/>
              <a:gd name="T35" fmla="*/ 134 h 906"/>
              <a:gd name="T36" fmla="*/ 191 w 876"/>
              <a:gd name="T37" fmla="*/ 153 h 906"/>
              <a:gd name="T38" fmla="*/ 158 w 876"/>
              <a:gd name="T39" fmla="*/ 188 h 906"/>
              <a:gd name="T40" fmla="*/ 106 w 876"/>
              <a:gd name="T41" fmla="*/ 212 h 906"/>
              <a:gd name="T42" fmla="*/ 81 w 876"/>
              <a:gd name="T43" fmla="*/ 215 h 906"/>
              <a:gd name="T44" fmla="*/ 54 w 876"/>
              <a:gd name="T45" fmla="*/ 227 h 906"/>
              <a:gd name="T46" fmla="*/ 30 w 876"/>
              <a:gd name="T47" fmla="*/ 246 h 906"/>
              <a:gd name="T48" fmla="*/ 11 w 876"/>
              <a:gd name="T49" fmla="*/ 272 h 906"/>
              <a:gd name="T50" fmla="*/ 1 w 876"/>
              <a:gd name="T51" fmla="*/ 305 h 906"/>
              <a:gd name="T52" fmla="*/ 2 w 876"/>
              <a:gd name="T53" fmla="*/ 340 h 906"/>
              <a:gd name="T54" fmla="*/ 12 w 876"/>
              <a:gd name="T55" fmla="*/ 371 h 906"/>
              <a:gd name="T56" fmla="*/ 29 w 876"/>
              <a:gd name="T57" fmla="*/ 395 h 906"/>
              <a:gd name="T58" fmla="*/ 53 w 876"/>
              <a:gd name="T59" fmla="*/ 412 h 906"/>
              <a:gd name="T60" fmla="*/ 83 w 876"/>
              <a:gd name="T61" fmla="*/ 421 h 906"/>
              <a:gd name="T62" fmla="*/ 281 w 876"/>
              <a:gd name="T63" fmla="*/ 423 h 906"/>
              <a:gd name="T64" fmla="*/ 258 w 876"/>
              <a:gd name="T65" fmla="*/ 634 h 906"/>
              <a:gd name="T66" fmla="*/ 248 w 876"/>
              <a:gd name="T67" fmla="*/ 638 h 906"/>
              <a:gd name="T68" fmla="*/ 243 w 876"/>
              <a:gd name="T69" fmla="*/ 648 h 906"/>
              <a:gd name="T70" fmla="*/ 334 w 876"/>
              <a:gd name="T71" fmla="*/ 897 h 906"/>
              <a:gd name="T72" fmla="*/ 343 w 876"/>
              <a:gd name="T73" fmla="*/ 905 h 906"/>
              <a:gd name="T74" fmla="*/ 534 w 876"/>
              <a:gd name="T75" fmla="*/ 905 h 906"/>
              <a:gd name="T76" fmla="*/ 544 w 876"/>
              <a:gd name="T77" fmla="*/ 897 h 906"/>
              <a:gd name="T78" fmla="*/ 635 w 876"/>
              <a:gd name="T79" fmla="*/ 648 h 906"/>
              <a:gd name="T80" fmla="*/ 630 w 876"/>
              <a:gd name="T81" fmla="*/ 638 h 906"/>
              <a:gd name="T82" fmla="*/ 620 w 876"/>
              <a:gd name="T83" fmla="*/ 634 h 906"/>
              <a:gd name="T84" fmla="*/ 595 w 876"/>
              <a:gd name="T85" fmla="*/ 423 h 906"/>
              <a:gd name="T86" fmla="*/ 794 w 876"/>
              <a:gd name="T87" fmla="*/ 421 h 906"/>
              <a:gd name="T88" fmla="*/ 825 w 876"/>
              <a:gd name="T89" fmla="*/ 412 h 906"/>
              <a:gd name="T90" fmla="*/ 849 w 876"/>
              <a:gd name="T91" fmla="*/ 395 h 906"/>
              <a:gd name="T92" fmla="*/ 866 w 876"/>
              <a:gd name="T93" fmla="*/ 371 h 906"/>
              <a:gd name="T94" fmla="*/ 875 w 876"/>
              <a:gd name="T95" fmla="*/ 340 h 906"/>
              <a:gd name="T96" fmla="*/ 876 w 876"/>
              <a:gd name="T97" fmla="*/ 305 h 906"/>
              <a:gd name="T98" fmla="*/ 867 w 876"/>
              <a:gd name="T99" fmla="*/ 272 h 906"/>
              <a:gd name="T100" fmla="*/ 848 w 876"/>
              <a:gd name="T101" fmla="*/ 246 h 906"/>
              <a:gd name="T102" fmla="*/ 824 w 876"/>
              <a:gd name="T103" fmla="*/ 227 h 906"/>
              <a:gd name="T104" fmla="*/ 797 w 876"/>
              <a:gd name="T105" fmla="*/ 215 h 906"/>
              <a:gd name="T106" fmla="*/ 771 w 876"/>
              <a:gd name="T107" fmla="*/ 212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6" h="906">
                <a:moveTo>
                  <a:pt x="454" y="523"/>
                </a:moveTo>
                <a:lnTo>
                  <a:pt x="454" y="423"/>
                </a:lnTo>
                <a:lnTo>
                  <a:pt x="554" y="423"/>
                </a:lnTo>
                <a:lnTo>
                  <a:pt x="454" y="523"/>
                </a:lnTo>
                <a:close/>
                <a:moveTo>
                  <a:pt x="424" y="523"/>
                </a:moveTo>
                <a:lnTo>
                  <a:pt x="324" y="423"/>
                </a:lnTo>
                <a:lnTo>
                  <a:pt x="424" y="423"/>
                </a:lnTo>
                <a:lnTo>
                  <a:pt x="424" y="523"/>
                </a:lnTo>
                <a:close/>
                <a:moveTo>
                  <a:pt x="771" y="212"/>
                </a:moveTo>
                <a:lnTo>
                  <a:pt x="735" y="212"/>
                </a:lnTo>
                <a:lnTo>
                  <a:pt x="728" y="201"/>
                </a:lnTo>
                <a:lnTo>
                  <a:pt x="720" y="188"/>
                </a:lnTo>
                <a:lnTo>
                  <a:pt x="708" y="174"/>
                </a:lnTo>
                <a:lnTo>
                  <a:pt x="694" y="160"/>
                </a:lnTo>
                <a:lnTo>
                  <a:pt x="687" y="153"/>
                </a:lnTo>
                <a:lnTo>
                  <a:pt x="678" y="146"/>
                </a:lnTo>
                <a:lnTo>
                  <a:pt x="668" y="141"/>
                </a:lnTo>
                <a:lnTo>
                  <a:pt x="659" y="134"/>
                </a:lnTo>
                <a:lnTo>
                  <a:pt x="649" y="130"/>
                </a:lnTo>
                <a:lnTo>
                  <a:pt x="638" y="127"/>
                </a:lnTo>
                <a:lnTo>
                  <a:pt x="627" y="124"/>
                </a:lnTo>
                <a:lnTo>
                  <a:pt x="615" y="123"/>
                </a:lnTo>
                <a:lnTo>
                  <a:pt x="607" y="109"/>
                </a:lnTo>
                <a:lnTo>
                  <a:pt x="595" y="90"/>
                </a:lnTo>
                <a:lnTo>
                  <a:pt x="588" y="81"/>
                </a:lnTo>
                <a:lnTo>
                  <a:pt x="580" y="70"/>
                </a:lnTo>
                <a:lnTo>
                  <a:pt x="571" y="60"/>
                </a:lnTo>
                <a:lnTo>
                  <a:pt x="560" y="50"/>
                </a:lnTo>
                <a:lnTo>
                  <a:pt x="549" y="40"/>
                </a:lnTo>
                <a:lnTo>
                  <a:pt x="537" y="30"/>
                </a:lnTo>
                <a:lnTo>
                  <a:pt x="524" y="22"/>
                </a:lnTo>
                <a:lnTo>
                  <a:pt x="509" y="14"/>
                </a:lnTo>
                <a:lnTo>
                  <a:pt x="493" y="9"/>
                </a:lnTo>
                <a:lnTo>
                  <a:pt x="476" y="4"/>
                </a:lnTo>
                <a:lnTo>
                  <a:pt x="458" y="1"/>
                </a:lnTo>
                <a:lnTo>
                  <a:pt x="439" y="0"/>
                </a:lnTo>
                <a:lnTo>
                  <a:pt x="420" y="1"/>
                </a:lnTo>
                <a:lnTo>
                  <a:pt x="401" y="4"/>
                </a:lnTo>
                <a:lnTo>
                  <a:pt x="384" y="9"/>
                </a:lnTo>
                <a:lnTo>
                  <a:pt x="369" y="14"/>
                </a:lnTo>
                <a:lnTo>
                  <a:pt x="354" y="22"/>
                </a:lnTo>
                <a:lnTo>
                  <a:pt x="340" y="30"/>
                </a:lnTo>
                <a:lnTo>
                  <a:pt x="328" y="40"/>
                </a:lnTo>
                <a:lnTo>
                  <a:pt x="317" y="50"/>
                </a:lnTo>
                <a:lnTo>
                  <a:pt x="307" y="60"/>
                </a:lnTo>
                <a:lnTo>
                  <a:pt x="297" y="70"/>
                </a:lnTo>
                <a:lnTo>
                  <a:pt x="289" y="81"/>
                </a:lnTo>
                <a:lnTo>
                  <a:pt x="282" y="90"/>
                </a:lnTo>
                <a:lnTo>
                  <a:pt x="271" y="109"/>
                </a:lnTo>
                <a:lnTo>
                  <a:pt x="263" y="123"/>
                </a:lnTo>
                <a:lnTo>
                  <a:pt x="251" y="124"/>
                </a:lnTo>
                <a:lnTo>
                  <a:pt x="239" y="127"/>
                </a:lnTo>
                <a:lnTo>
                  <a:pt x="229" y="130"/>
                </a:lnTo>
                <a:lnTo>
                  <a:pt x="219" y="134"/>
                </a:lnTo>
                <a:lnTo>
                  <a:pt x="209" y="141"/>
                </a:lnTo>
                <a:lnTo>
                  <a:pt x="200" y="146"/>
                </a:lnTo>
                <a:lnTo>
                  <a:pt x="191" y="153"/>
                </a:lnTo>
                <a:lnTo>
                  <a:pt x="184" y="160"/>
                </a:lnTo>
                <a:lnTo>
                  <a:pt x="170" y="174"/>
                </a:lnTo>
                <a:lnTo>
                  <a:pt x="158" y="188"/>
                </a:lnTo>
                <a:lnTo>
                  <a:pt x="149" y="201"/>
                </a:lnTo>
                <a:lnTo>
                  <a:pt x="143" y="212"/>
                </a:lnTo>
                <a:lnTo>
                  <a:pt x="106" y="212"/>
                </a:lnTo>
                <a:lnTo>
                  <a:pt x="98" y="212"/>
                </a:lnTo>
                <a:lnTo>
                  <a:pt x="89" y="213"/>
                </a:lnTo>
                <a:lnTo>
                  <a:pt x="81" y="215"/>
                </a:lnTo>
                <a:lnTo>
                  <a:pt x="72" y="218"/>
                </a:lnTo>
                <a:lnTo>
                  <a:pt x="62" y="222"/>
                </a:lnTo>
                <a:lnTo>
                  <a:pt x="54" y="227"/>
                </a:lnTo>
                <a:lnTo>
                  <a:pt x="45" y="232"/>
                </a:lnTo>
                <a:lnTo>
                  <a:pt x="38" y="238"/>
                </a:lnTo>
                <a:lnTo>
                  <a:pt x="30" y="246"/>
                </a:lnTo>
                <a:lnTo>
                  <a:pt x="23" y="253"/>
                </a:lnTo>
                <a:lnTo>
                  <a:pt x="16" y="262"/>
                </a:lnTo>
                <a:lnTo>
                  <a:pt x="11" y="272"/>
                </a:lnTo>
                <a:lnTo>
                  <a:pt x="7" y="282"/>
                </a:lnTo>
                <a:lnTo>
                  <a:pt x="3" y="293"/>
                </a:lnTo>
                <a:lnTo>
                  <a:pt x="1" y="305"/>
                </a:lnTo>
                <a:lnTo>
                  <a:pt x="0" y="317"/>
                </a:lnTo>
                <a:lnTo>
                  <a:pt x="1" y="330"/>
                </a:lnTo>
                <a:lnTo>
                  <a:pt x="2" y="340"/>
                </a:lnTo>
                <a:lnTo>
                  <a:pt x="5" y="351"/>
                </a:lnTo>
                <a:lnTo>
                  <a:pt x="8" y="362"/>
                </a:lnTo>
                <a:lnTo>
                  <a:pt x="12" y="371"/>
                </a:lnTo>
                <a:lnTo>
                  <a:pt x="17" y="380"/>
                </a:lnTo>
                <a:lnTo>
                  <a:pt x="23" y="387"/>
                </a:lnTo>
                <a:lnTo>
                  <a:pt x="29" y="395"/>
                </a:lnTo>
                <a:lnTo>
                  <a:pt x="37" y="401"/>
                </a:lnTo>
                <a:lnTo>
                  <a:pt x="44" y="407"/>
                </a:lnTo>
                <a:lnTo>
                  <a:pt x="53" y="412"/>
                </a:lnTo>
                <a:lnTo>
                  <a:pt x="62" y="415"/>
                </a:lnTo>
                <a:lnTo>
                  <a:pt x="72" y="419"/>
                </a:lnTo>
                <a:lnTo>
                  <a:pt x="83" y="421"/>
                </a:lnTo>
                <a:lnTo>
                  <a:pt x="95" y="422"/>
                </a:lnTo>
                <a:lnTo>
                  <a:pt x="106" y="423"/>
                </a:lnTo>
                <a:lnTo>
                  <a:pt x="281" y="423"/>
                </a:lnTo>
                <a:lnTo>
                  <a:pt x="424" y="567"/>
                </a:lnTo>
                <a:lnTo>
                  <a:pt x="424" y="634"/>
                </a:lnTo>
                <a:lnTo>
                  <a:pt x="258" y="634"/>
                </a:lnTo>
                <a:lnTo>
                  <a:pt x="253" y="635"/>
                </a:lnTo>
                <a:lnTo>
                  <a:pt x="250" y="636"/>
                </a:lnTo>
                <a:lnTo>
                  <a:pt x="248" y="638"/>
                </a:lnTo>
                <a:lnTo>
                  <a:pt x="245" y="642"/>
                </a:lnTo>
                <a:lnTo>
                  <a:pt x="244" y="645"/>
                </a:lnTo>
                <a:lnTo>
                  <a:pt x="243" y="648"/>
                </a:lnTo>
                <a:lnTo>
                  <a:pt x="243" y="651"/>
                </a:lnTo>
                <a:lnTo>
                  <a:pt x="244" y="656"/>
                </a:lnTo>
                <a:lnTo>
                  <a:pt x="334" y="897"/>
                </a:lnTo>
                <a:lnTo>
                  <a:pt x="336" y="901"/>
                </a:lnTo>
                <a:lnTo>
                  <a:pt x="339" y="903"/>
                </a:lnTo>
                <a:lnTo>
                  <a:pt x="343" y="905"/>
                </a:lnTo>
                <a:lnTo>
                  <a:pt x="348" y="906"/>
                </a:lnTo>
                <a:lnTo>
                  <a:pt x="529" y="906"/>
                </a:lnTo>
                <a:lnTo>
                  <a:pt x="534" y="905"/>
                </a:lnTo>
                <a:lnTo>
                  <a:pt x="538" y="903"/>
                </a:lnTo>
                <a:lnTo>
                  <a:pt x="541" y="901"/>
                </a:lnTo>
                <a:lnTo>
                  <a:pt x="544" y="897"/>
                </a:lnTo>
                <a:lnTo>
                  <a:pt x="634" y="656"/>
                </a:lnTo>
                <a:lnTo>
                  <a:pt x="635" y="651"/>
                </a:lnTo>
                <a:lnTo>
                  <a:pt x="635" y="648"/>
                </a:lnTo>
                <a:lnTo>
                  <a:pt x="634" y="645"/>
                </a:lnTo>
                <a:lnTo>
                  <a:pt x="632" y="642"/>
                </a:lnTo>
                <a:lnTo>
                  <a:pt x="630" y="638"/>
                </a:lnTo>
                <a:lnTo>
                  <a:pt x="627" y="636"/>
                </a:lnTo>
                <a:lnTo>
                  <a:pt x="623" y="635"/>
                </a:lnTo>
                <a:lnTo>
                  <a:pt x="620" y="634"/>
                </a:lnTo>
                <a:lnTo>
                  <a:pt x="454" y="634"/>
                </a:lnTo>
                <a:lnTo>
                  <a:pt x="454" y="567"/>
                </a:lnTo>
                <a:lnTo>
                  <a:pt x="595" y="423"/>
                </a:lnTo>
                <a:lnTo>
                  <a:pt x="771" y="423"/>
                </a:lnTo>
                <a:lnTo>
                  <a:pt x="783" y="422"/>
                </a:lnTo>
                <a:lnTo>
                  <a:pt x="794" y="421"/>
                </a:lnTo>
                <a:lnTo>
                  <a:pt x="805" y="419"/>
                </a:lnTo>
                <a:lnTo>
                  <a:pt x="815" y="415"/>
                </a:lnTo>
                <a:lnTo>
                  <a:pt x="825" y="412"/>
                </a:lnTo>
                <a:lnTo>
                  <a:pt x="834" y="407"/>
                </a:lnTo>
                <a:lnTo>
                  <a:pt x="841" y="401"/>
                </a:lnTo>
                <a:lnTo>
                  <a:pt x="849" y="395"/>
                </a:lnTo>
                <a:lnTo>
                  <a:pt x="855" y="387"/>
                </a:lnTo>
                <a:lnTo>
                  <a:pt x="860" y="380"/>
                </a:lnTo>
                <a:lnTo>
                  <a:pt x="866" y="371"/>
                </a:lnTo>
                <a:lnTo>
                  <a:pt x="869" y="362"/>
                </a:lnTo>
                <a:lnTo>
                  <a:pt x="872" y="351"/>
                </a:lnTo>
                <a:lnTo>
                  <a:pt x="875" y="340"/>
                </a:lnTo>
                <a:lnTo>
                  <a:pt x="876" y="330"/>
                </a:lnTo>
                <a:lnTo>
                  <a:pt x="876" y="317"/>
                </a:lnTo>
                <a:lnTo>
                  <a:pt x="876" y="305"/>
                </a:lnTo>
                <a:lnTo>
                  <a:pt x="874" y="293"/>
                </a:lnTo>
                <a:lnTo>
                  <a:pt x="871" y="282"/>
                </a:lnTo>
                <a:lnTo>
                  <a:pt x="867" y="272"/>
                </a:lnTo>
                <a:lnTo>
                  <a:pt x="861" y="262"/>
                </a:lnTo>
                <a:lnTo>
                  <a:pt x="855" y="253"/>
                </a:lnTo>
                <a:lnTo>
                  <a:pt x="848" y="246"/>
                </a:lnTo>
                <a:lnTo>
                  <a:pt x="840" y="238"/>
                </a:lnTo>
                <a:lnTo>
                  <a:pt x="833" y="232"/>
                </a:lnTo>
                <a:lnTo>
                  <a:pt x="824" y="227"/>
                </a:lnTo>
                <a:lnTo>
                  <a:pt x="814" y="222"/>
                </a:lnTo>
                <a:lnTo>
                  <a:pt x="806" y="218"/>
                </a:lnTo>
                <a:lnTo>
                  <a:pt x="797" y="215"/>
                </a:lnTo>
                <a:lnTo>
                  <a:pt x="787" y="213"/>
                </a:lnTo>
                <a:lnTo>
                  <a:pt x="779" y="212"/>
                </a:lnTo>
                <a:lnTo>
                  <a:pt x="771" y="2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FB22BE-127E-4100-B6E4-22DF1BD7F6F0}"/>
              </a:ext>
            </a:extLst>
          </p:cNvPr>
          <p:cNvGrpSpPr/>
          <p:nvPr/>
        </p:nvGrpSpPr>
        <p:grpSpPr>
          <a:xfrm>
            <a:off x="4363201" y="2278689"/>
            <a:ext cx="380334" cy="331736"/>
            <a:chOff x="9312275" y="5386388"/>
            <a:chExt cx="285750" cy="2492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Freeform 3445">
              <a:extLst>
                <a:ext uri="{FF2B5EF4-FFF2-40B4-BE49-F238E27FC236}">
                  <a16:creationId xmlns:a16="http://schemas.microsoft.com/office/drawing/2014/main" id="{387BE47F-7E39-404F-9A40-86CECEA2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46">
              <a:extLst>
                <a:ext uri="{FF2B5EF4-FFF2-40B4-BE49-F238E27FC236}">
                  <a16:creationId xmlns:a16="http://schemas.microsoft.com/office/drawing/2014/main" id="{EE796753-86AE-49E3-B7D0-817CB8D8C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FF238F6-9B4C-4C69-AAB0-EB738F38E158}"/>
              </a:ext>
            </a:extLst>
          </p:cNvPr>
          <p:cNvGrpSpPr/>
          <p:nvPr/>
        </p:nvGrpSpPr>
        <p:grpSpPr>
          <a:xfrm>
            <a:off x="7454536" y="2240145"/>
            <a:ext cx="368186" cy="370278"/>
            <a:chOff x="6450013" y="5349875"/>
            <a:chExt cx="279399" cy="280988"/>
          </a:xfrm>
          <a:solidFill>
            <a:schemeClr val="accent1">
              <a:lumMod val="75000"/>
            </a:schemeClr>
          </a:solidFill>
        </p:grpSpPr>
        <p:sp>
          <p:nvSpPr>
            <p:cNvPr id="85" name="Freeform 3673">
              <a:extLst>
                <a:ext uri="{FF2B5EF4-FFF2-40B4-BE49-F238E27FC236}">
                  <a16:creationId xmlns:a16="http://schemas.microsoft.com/office/drawing/2014/main" id="{9A520C00-24EA-4D08-BAFC-70CB343A5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674">
              <a:extLst>
                <a:ext uri="{FF2B5EF4-FFF2-40B4-BE49-F238E27FC236}">
                  <a16:creationId xmlns:a16="http://schemas.microsoft.com/office/drawing/2014/main" id="{92549085-FAF5-440C-B998-EA033A3D5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B2DDC0-FC5B-488E-82A5-29C43793487D}"/>
              </a:ext>
            </a:extLst>
          </p:cNvPr>
          <p:cNvGrpSpPr/>
          <p:nvPr/>
        </p:nvGrpSpPr>
        <p:grpSpPr>
          <a:xfrm>
            <a:off x="7303277" y="4823605"/>
            <a:ext cx="382448" cy="382448"/>
            <a:chOff x="7021513" y="5349875"/>
            <a:chExt cx="287337" cy="2873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8" name="Freeform 3675">
              <a:extLst>
                <a:ext uri="{FF2B5EF4-FFF2-40B4-BE49-F238E27FC236}">
                  <a16:creationId xmlns:a16="http://schemas.microsoft.com/office/drawing/2014/main" id="{8F0CEDFE-5EE9-4674-8AC1-D7796A50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5349875"/>
              <a:ext cx="180975" cy="238125"/>
            </a:xfrm>
            <a:custGeom>
              <a:avLst/>
              <a:gdLst>
                <a:gd name="T0" fmla="*/ 412 w 456"/>
                <a:gd name="T1" fmla="*/ 384 h 602"/>
                <a:gd name="T2" fmla="*/ 376 w 456"/>
                <a:gd name="T3" fmla="*/ 370 h 602"/>
                <a:gd name="T4" fmla="*/ 361 w 456"/>
                <a:gd name="T5" fmla="*/ 307 h 602"/>
                <a:gd name="T6" fmla="*/ 379 w 456"/>
                <a:gd name="T7" fmla="*/ 288 h 602"/>
                <a:gd name="T8" fmla="*/ 397 w 456"/>
                <a:gd name="T9" fmla="*/ 252 h 602"/>
                <a:gd name="T10" fmla="*/ 406 w 456"/>
                <a:gd name="T11" fmla="*/ 214 h 602"/>
                <a:gd name="T12" fmla="*/ 415 w 456"/>
                <a:gd name="T13" fmla="*/ 202 h 602"/>
                <a:gd name="T14" fmla="*/ 420 w 456"/>
                <a:gd name="T15" fmla="*/ 183 h 602"/>
                <a:gd name="T16" fmla="*/ 416 w 456"/>
                <a:gd name="T17" fmla="*/ 152 h 602"/>
                <a:gd name="T18" fmla="*/ 412 w 456"/>
                <a:gd name="T19" fmla="*/ 121 h 602"/>
                <a:gd name="T20" fmla="*/ 420 w 456"/>
                <a:gd name="T21" fmla="*/ 78 h 602"/>
                <a:gd name="T22" fmla="*/ 415 w 456"/>
                <a:gd name="T23" fmla="*/ 45 h 602"/>
                <a:gd name="T24" fmla="*/ 402 w 456"/>
                <a:gd name="T25" fmla="*/ 27 h 602"/>
                <a:gd name="T26" fmla="*/ 383 w 456"/>
                <a:gd name="T27" fmla="*/ 15 h 602"/>
                <a:gd name="T28" fmla="*/ 342 w 456"/>
                <a:gd name="T29" fmla="*/ 3 h 602"/>
                <a:gd name="T30" fmla="*/ 291 w 456"/>
                <a:gd name="T31" fmla="*/ 0 h 602"/>
                <a:gd name="T32" fmla="*/ 245 w 456"/>
                <a:gd name="T33" fmla="*/ 9 h 602"/>
                <a:gd name="T34" fmla="*/ 213 w 456"/>
                <a:gd name="T35" fmla="*/ 27 h 602"/>
                <a:gd name="T36" fmla="*/ 202 w 456"/>
                <a:gd name="T37" fmla="*/ 42 h 602"/>
                <a:gd name="T38" fmla="*/ 181 w 456"/>
                <a:gd name="T39" fmla="*/ 44 h 602"/>
                <a:gd name="T40" fmla="*/ 163 w 456"/>
                <a:gd name="T41" fmla="*/ 56 h 602"/>
                <a:gd name="T42" fmla="*/ 154 w 456"/>
                <a:gd name="T43" fmla="*/ 87 h 602"/>
                <a:gd name="T44" fmla="*/ 164 w 456"/>
                <a:gd name="T45" fmla="*/ 138 h 602"/>
                <a:gd name="T46" fmla="*/ 159 w 456"/>
                <a:gd name="T47" fmla="*/ 144 h 602"/>
                <a:gd name="T48" fmla="*/ 150 w 456"/>
                <a:gd name="T49" fmla="*/ 162 h 602"/>
                <a:gd name="T50" fmla="*/ 149 w 456"/>
                <a:gd name="T51" fmla="*/ 184 h 602"/>
                <a:gd name="T52" fmla="*/ 154 w 456"/>
                <a:gd name="T53" fmla="*/ 201 h 602"/>
                <a:gd name="T54" fmla="*/ 163 w 456"/>
                <a:gd name="T55" fmla="*/ 214 h 602"/>
                <a:gd name="T56" fmla="*/ 169 w 456"/>
                <a:gd name="T57" fmla="*/ 237 h 602"/>
                <a:gd name="T58" fmla="*/ 180 w 456"/>
                <a:gd name="T59" fmla="*/ 271 h 602"/>
                <a:gd name="T60" fmla="*/ 203 w 456"/>
                <a:gd name="T61" fmla="*/ 306 h 602"/>
                <a:gd name="T62" fmla="*/ 216 w 456"/>
                <a:gd name="T63" fmla="*/ 364 h 602"/>
                <a:gd name="T64" fmla="*/ 171 w 456"/>
                <a:gd name="T65" fmla="*/ 381 h 602"/>
                <a:gd name="T66" fmla="*/ 107 w 456"/>
                <a:gd name="T67" fmla="*/ 401 h 602"/>
                <a:gd name="T68" fmla="*/ 46 w 456"/>
                <a:gd name="T69" fmla="*/ 428 h 602"/>
                <a:gd name="T70" fmla="*/ 22 w 456"/>
                <a:gd name="T71" fmla="*/ 449 h 602"/>
                <a:gd name="T72" fmla="*/ 10 w 456"/>
                <a:gd name="T73" fmla="*/ 479 h 602"/>
                <a:gd name="T74" fmla="*/ 2 w 456"/>
                <a:gd name="T75" fmla="*/ 540 h 602"/>
                <a:gd name="T76" fmla="*/ 1 w 456"/>
                <a:gd name="T77" fmla="*/ 594 h 602"/>
                <a:gd name="T78" fmla="*/ 11 w 456"/>
                <a:gd name="T79" fmla="*/ 602 h 602"/>
                <a:gd name="T80" fmla="*/ 374 w 456"/>
                <a:gd name="T81" fmla="*/ 559 h 602"/>
                <a:gd name="T82" fmla="*/ 366 w 456"/>
                <a:gd name="T83" fmla="*/ 528 h 602"/>
                <a:gd name="T84" fmla="*/ 367 w 456"/>
                <a:gd name="T85" fmla="*/ 494 h 602"/>
                <a:gd name="T86" fmla="*/ 377 w 456"/>
                <a:gd name="T87" fmla="*/ 463 h 602"/>
                <a:gd name="T88" fmla="*/ 393 w 456"/>
                <a:gd name="T89" fmla="*/ 437 h 602"/>
                <a:gd name="T90" fmla="*/ 413 w 456"/>
                <a:gd name="T91" fmla="*/ 418 h 602"/>
                <a:gd name="T92" fmla="*/ 438 w 456"/>
                <a:gd name="T93" fmla="*/ 4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602">
                  <a:moveTo>
                    <a:pt x="456" y="399"/>
                  </a:moveTo>
                  <a:lnTo>
                    <a:pt x="424" y="388"/>
                  </a:lnTo>
                  <a:lnTo>
                    <a:pt x="412" y="384"/>
                  </a:lnTo>
                  <a:lnTo>
                    <a:pt x="401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2" y="266"/>
                  </a:lnTo>
                  <a:lnTo>
                    <a:pt x="397" y="252"/>
                  </a:lnTo>
                  <a:lnTo>
                    <a:pt x="401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10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9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3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1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2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4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7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3" y="255"/>
                  </a:lnTo>
                  <a:lnTo>
                    <a:pt x="180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2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30" y="393"/>
                  </a:lnTo>
                  <a:lnTo>
                    <a:pt x="107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8" y="600"/>
                  </a:lnTo>
                  <a:lnTo>
                    <a:pt x="11" y="602"/>
                  </a:lnTo>
                  <a:lnTo>
                    <a:pt x="395" y="602"/>
                  </a:lnTo>
                  <a:lnTo>
                    <a:pt x="383" y="581"/>
                  </a:lnTo>
                  <a:lnTo>
                    <a:pt x="374" y="559"/>
                  </a:lnTo>
                  <a:lnTo>
                    <a:pt x="371" y="549"/>
                  </a:lnTo>
                  <a:lnTo>
                    <a:pt x="368" y="539"/>
                  </a:lnTo>
                  <a:lnTo>
                    <a:pt x="366" y="528"/>
                  </a:lnTo>
                  <a:lnTo>
                    <a:pt x="366" y="518"/>
                  </a:lnTo>
                  <a:lnTo>
                    <a:pt x="366" y="505"/>
                  </a:lnTo>
                  <a:lnTo>
                    <a:pt x="367" y="494"/>
                  </a:lnTo>
                  <a:lnTo>
                    <a:pt x="370" y="483"/>
                  </a:lnTo>
                  <a:lnTo>
                    <a:pt x="374" y="473"/>
                  </a:lnTo>
                  <a:lnTo>
                    <a:pt x="377" y="463"/>
                  </a:lnTo>
                  <a:lnTo>
                    <a:pt x="381" y="454"/>
                  </a:lnTo>
                  <a:lnTo>
                    <a:pt x="388" y="445"/>
                  </a:lnTo>
                  <a:lnTo>
                    <a:pt x="393" y="437"/>
                  </a:lnTo>
                  <a:lnTo>
                    <a:pt x="399" y="431"/>
                  </a:lnTo>
                  <a:lnTo>
                    <a:pt x="407" y="424"/>
                  </a:lnTo>
                  <a:lnTo>
                    <a:pt x="413" y="418"/>
                  </a:lnTo>
                  <a:lnTo>
                    <a:pt x="422" y="413"/>
                  </a:lnTo>
                  <a:lnTo>
                    <a:pt x="430" y="409"/>
                  </a:lnTo>
                  <a:lnTo>
                    <a:pt x="438" y="405"/>
                  </a:lnTo>
                  <a:lnTo>
                    <a:pt x="447" y="401"/>
                  </a:lnTo>
                  <a:lnTo>
                    <a:pt x="456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76">
              <a:extLst>
                <a:ext uri="{FF2B5EF4-FFF2-40B4-BE49-F238E27FC236}">
                  <a16:creationId xmlns:a16="http://schemas.microsoft.com/office/drawing/2014/main" id="{4E78BD5B-DFBA-44E1-A4D6-EAA48F466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5516563"/>
              <a:ext cx="131762" cy="120650"/>
            </a:xfrm>
            <a:custGeom>
              <a:avLst/>
              <a:gdLst>
                <a:gd name="T0" fmla="*/ 238 w 330"/>
                <a:gd name="T1" fmla="*/ 0 h 304"/>
                <a:gd name="T2" fmla="*/ 233 w 330"/>
                <a:gd name="T3" fmla="*/ 2 h 304"/>
                <a:gd name="T4" fmla="*/ 228 w 330"/>
                <a:gd name="T5" fmla="*/ 2 h 304"/>
                <a:gd name="T6" fmla="*/ 221 w 330"/>
                <a:gd name="T7" fmla="*/ 4 h 304"/>
                <a:gd name="T8" fmla="*/ 217 w 330"/>
                <a:gd name="T9" fmla="*/ 6 h 304"/>
                <a:gd name="T10" fmla="*/ 211 w 330"/>
                <a:gd name="T11" fmla="*/ 7 h 304"/>
                <a:gd name="T12" fmla="*/ 206 w 330"/>
                <a:gd name="T13" fmla="*/ 9 h 304"/>
                <a:gd name="T14" fmla="*/ 202 w 330"/>
                <a:gd name="T15" fmla="*/ 13 h 304"/>
                <a:gd name="T16" fmla="*/ 197 w 330"/>
                <a:gd name="T17" fmla="*/ 16 h 304"/>
                <a:gd name="T18" fmla="*/ 192 w 330"/>
                <a:gd name="T19" fmla="*/ 20 h 304"/>
                <a:gd name="T20" fmla="*/ 184 w 330"/>
                <a:gd name="T21" fmla="*/ 26 h 304"/>
                <a:gd name="T22" fmla="*/ 171 w 330"/>
                <a:gd name="T23" fmla="*/ 43 h 304"/>
                <a:gd name="T24" fmla="*/ 160 w 330"/>
                <a:gd name="T25" fmla="*/ 43 h 304"/>
                <a:gd name="T26" fmla="*/ 147 w 330"/>
                <a:gd name="T27" fmla="*/ 26 h 304"/>
                <a:gd name="T28" fmla="*/ 127 w 330"/>
                <a:gd name="T29" fmla="*/ 12 h 304"/>
                <a:gd name="T30" fmla="*/ 102 w 330"/>
                <a:gd name="T31" fmla="*/ 2 h 304"/>
                <a:gd name="T32" fmla="*/ 77 w 330"/>
                <a:gd name="T33" fmla="*/ 2 h 304"/>
                <a:gd name="T34" fmla="*/ 56 w 330"/>
                <a:gd name="T35" fmla="*/ 8 h 304"/>
                <a:gd name="T36" fmla="*/ 35 w 330"/>
                <a:gd name="T37" fmla="*/ 20 h 304"/>
                <a:gd name="T38" fmla="*/ 18 w 330"/>
                <a:gd name="T39" fmla="*/ 38 h 304"/>
                <a:gd name="T40" fmla="*/ 7 w 330"/>
                <a:gd name="T41" fmla="*/ 59 h 304"/>
                <a:gd name="T42" fmla="*/ 0 w 330"/>
                <a:gd name="T43" fmla="*/ 84 h 304"/>
                <a:gd name="T44" fmla="*/ 0 w 330"/>
                <a:gd name="T45" fmla="*/ 110 h 304"/>
                <a:gd name="T46" fmla="*/ 7 w 330"/>
                <a:gd name="T47" fmla="*/ 133 h 304"/>
                <a:gd name="T48" fmla="*/ 18 w 330"/>
                <a:gd name="T49" fmla="*/ 157 h 304"/>
                <a:gd name="T50" fmla="*/ 35 w 330"/>
                <a:gd name="T51" fmla="*/ 182 h 304"/>
                <a:gd name="T52" fmla="*/ 45 w 330"/>
                <a:gd name="T53" fmla="*/ 196 h 304"/>
                <a:gd name="T54" fmla="*/ 50 w 330"/>
                <a:gd name="T55" fmla="*/ 201 h 304"/>
                <a:gd name="T56" fmla="*/ 67 w 330"/>
                <a:gd name="T57" fmla="*/ 220 h 304"/>
                <a:gd name="T58" fmla="*/ 97 w 330"/>
                <a:gd name="T59" fmla="*/ 250 h 304"/>
                <a:gd name="T60" fmla="*/ 135 w 330"/>
                <a:gd name="T61" fmla="*/ 283 h 304"/>
                <a:gd name="T62" fmla="*/ 156 w 330"/>
                <a:gd name="T63" fmla="*/ 300 h 304"/>
                <a:gd name="T64" fmla="*/ 158 w 330"/>
                <a:gd name="T65" fmla="*/ 301 h 304"/>
                <a:gd name="T66" fmla="*/ 162 w 330"/>
                <a:gd name="T67" fmla="*/ 304 h 304"/>
                <a:gd name="T68" fmla="*/ 169 w 330"/>
                <a:gd name="T69" fmla="*/ 304 h 304"/>
                <a:gd name="T70" fmla="*/ 172 w 330"/>
                <a:gd name="T71" fmla="*/ 301 h 304"/>
                <a:gd name="T72" fmla="*/ 175 w 330"/>
                <a:gd name="T73" fmla="*/ 300 h 304"/>
                <a:gd name="T74" fmla="*/ 196 w 330"/>
                <a:gd name="T75" fmla="*/ 283 h 304"/>
                <a:gd name="T76" fmla="*/ 234 w 330"/>
                <a:gd name="T77" fmla="*/ 250 h 304"/>
                <a:gd name="T78" fmla="*/ 264 w 330"/>
                <a:gd name="T79" fmla="*/ 220 h 304"/>
                <a:gd name="T80" fmla="*/ 280 w 330"/>
                <a:gd name="T81" fmla="*/ 201 h 304"/>
                <a:gd name="T82" fmla="*/ 285 w 330"/>
                <a:gd name="T83" fmla="*/ 196 h 304"/>
                <a:gd name="T84" fmla="*/ 302 w 330"/>
                <a:gd name="T85" fmla="*/ 174 h 304"/>
                <a:gd name="T86" fmla="*/ 320 w 330"/>
                <a:gd name="T87" fmla="*/ 142 h 304"/>
                <a:gd name="T88" fmla="*/ 328 w 330"/>
                <a:gd name="T89" fmla="*/ 121 h 304"/>
                <a:gd name="T90" fmla="*/ 329 w 330"/>
                <a:gd name="T91" fmla="*/ 111 h 304"/>
                <a:gd name="T92" fmla="*/ 330 w 330"/>
                <a:gd name="T93" fmla="*/ 103 h 304"/>
                <a:gd name="T94" fmla="*/ 330 w 330"/>
                <a:gd name="T95" fmla="*/ 86 h 304"/>
                <a:gd name="T96" fmla="*/ 327 w 330"/>
                <a:gd name="T97" fmla="*/ 66 h 304"/>
                <a:gd name="T98" fmla="*/ 319 w 330"/>
                <a:gd name="T99" fmla="*/ 48 h 304"/>
                <a:gd name="T100" fmla="*/ 309 w 330"/>
                <a:gd name="T101" fmla="*/ 33 h 304"/>
                <a:gd name="T102" fmla="*/ 297 w 330"/>
                <a:gd name="T103" fmla="*/ 21 h 304"/>
                <a:gd name="T104" fmla="*/ 283 w 330"/>
                <a:gd name="T105" fmla="*/ 11 h 304"/>
                <a:gd name="T106" fmla="*/ 267 w 330"/>
                <a:gd name="T107" fmla="*/ 4 h 304"/>
                <a:gd name="T108" fmla="*/ 251 w 330"/>
                <a:gd name="T10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" h="304">
                  <a:moveTo>
                    <a:pt x="243" y="0"/>
                  </a:moveTo>
                  <a:lnTo>
                    <a:pt x="238" y="0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28" y="2"/>
                  </a:lnTo>
                  <a:lnTo>
                    <a:pt x="222" y="3"/>
                  </a:lnTo>
                  <a:lnTo>
                    <a:pt x="221" y="4"/>
                  </a:lnTo>
                  <a:lnTo>
                    <a:pt x="221" y="4"/>
                  </a:lnTo>
                  <a:lnTo>
                    <a:pt x="217" y="6"/>
                  </a:lnTo>
                  <a:lnTo>
                    <a:pt x="212" y="7"/>
                  </a:lnTo>
                  <a:lnTo>
                    <a:pt x="211" y="7"/>
                  </a:lnTo>
                  <a:lnTo>
                    <a:pt x="211" y="8"/>
                  </a:lnTo>
                  <a:lnTo>
                    <a:pt x="206" y="9"/>
                  </a:lnTo>
                  <a:lnTo>
                    <a:pt x="202" y="12"/>
                  </a:lnTo>
                  <a:lnTo>
                    <a:pt x="202" y="13"/>
                  </a:lnTo>
                  <a:lnTo>
                    <a:pt x="201" y="13"/>
                  </a:lnTo>
                  <a:lnTo>
                    <a:pt x="197" y="16"/>
                  </a:lnTo>
                  <a:lnTo>
                    <a:pt x="192" y="18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4" y="26"/>
                  </a:lnTo>
                  <a:lnTo>
                    <a:pt x="178" y="34"/>
                  </a:lnTo>
                  <a:lnTo>
                    <a:pt x="171" y="43"/>
                  </a:lnTo>
                  <a:lnTo>
                    <a:pt x="166" y="53"/>
                  </a:lnTo>
                  <a:lnTo>
                    <a:pt x="160" y="43"/>
                  </a:lnTo>
                  <a:lnTo>
                    <a:pt x="153" y="34"/>
                  </a:lnTo>
                  <a:lnTo>
                    <a:pt x="147" y="26"/>
                  </a:lnTo>
                  <a:lnTo>
                    <a:pt x="140" y="20"/>
                  </a:lnTo>
                  <a:lnTo>
                    <a:pt x="127" y="12"/>
                  </a:lnTo>
                  <a:lnTo>
                    <a:pt x="116" y="6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77" y="2"/>
                  </a:lnTo>
                  <a:lnTo>
                    <a:pt x="66" y="4"/>
                  </a:lnTo>
                  <a:lnTo>
                    <a:pt x="56" y="8"/>
                  </a:lnTo>
                  <a:lnTo>
                    <a:pt x="45" y="13"/>
                  </a:lnTo>
                  <a:lnTo>
                    <a:pt x="35" y="20"/>
                  </a:lnTo>
                  <a:lnTo>
                    <a:pt x="26" y="27"/>
                  </a:lnTo>
                  <a:lnTo>
                    <a:pt x="18" y="38"/>
                  </a:lnTo>
                  <a:lnTo>
                    <a:pt x="12" y="48"/>
                  </a:lnTo>
                  <a:lnTo>
                    <a:pt x="7" y="59"/>
                  </a:lnTo>
                  <a:lnTo>
                    <a:pt x="3" y="71"/>
                  </a:lnTo>
                  <a:lnTo>
                    <a:pt x="0" y="84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3" y="121"/>
                  </a:lnTo>
                  <a:lnTo>
                    <a:pt x="7" y="133"/>
                  </a:lnTo>
                  <a:lnTo>
                    <a:pt x="12" y="146"/>
                  </a:lnTo>
                  <a:lnTo>
                    <a:pt x="18" y="157"/>
                  </a:lnTo>
                  <a:lnTo>
                    <a:pt x="26" y="170"/>
                  </a:lnTo>
                  <a:lnTo>
                    <a:pt x="35" y="182"/>
                  </a:lnTo>
                  <a:lnTo>
                    <a:pt x="44" y="194"/>
                  </a:lnTo>
                  <a:lnTo>
                    <a:pt x="45" y="196"/>
                  </a:lnTo>
                  <a:lnTo>
                    <a:pt x="47" y="198"/>
                  </a:lnTo>
                  <a:lnTo>
                    <a:pt x="50" y="201"/>
                  </a:lnTo>
                  <a:lnTo>
                    <a:pt x="53" y="205"/>
                  </a:lnTo>
                  <a:lnTo>
                    <a:pt x="67" y="220"/>
                  </a:lnTo>
                  <a:lnTo>
                    <a:pt x="81" y="235"/>
                  </a:lnTo>
                  <a:lnTo>
                    <a:pt x="97" y="250"/>
                  </a:lnTo>
                  <a:lnTo>
                    <a:pt x="111" y="262"/>
                  </a:lnTo>
                  <a:lnTo>
                    <a:pt x="135" y="283"/>
                  </a:lnTo>
                  <a:lnTo>
                    <a:pt x="152" y="297"/>
                  </a:lnTo>
                  <a:lnTo>
                    <a:pt x="156" y="300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62" y="304"/>
                  </a:lnTo>
                  <a:lnTo>
                    <a:pt x="166" y="304"/>
                  </a:lnTo>
                  <a:lnTo>
                    <a:pt x="169" y="304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5" y="300"/>
                  </a:lnTo>
                  <a:lnTo>
                    <a:pt x="179" y="297"/>
                  </a:lnTo>
                  <a:lnTo>
                    <a:pt x="196" y="283"/>
                  </a:lnTo>
                  <a:lnTo>
                    <a:pt x="220" y="262"/>
                  </a:lnTo>
                  <a:lnTo>
                    <a:pt x="234" y="250"/>
                  </a:lnTo>
                  <a:lnTo>
                    <a:pt x="249" y="235"/>
                  </a:lnTo>
                  <a:lnTo>
                    <a:pt x="264" y="220"/>
                  </a:lnTo>
                  <a:lnTo>
                    <a:pt x="278" y="205"/>
                  </a:lnTo>
                  <a:lnTo>
                    <a:pt x="280" y="201"/>
                  </a:lnTo>
                  <a:lnTo>
                    <a:pt x="284" y="198"/>
                  </a:lnTo>
                  <a:lnTo>
                    <a:pt x="285" y="196"/>
                  </a:lnTo>
                  <a:lnTo>
                    <a:pt x="287" y="194"/>
                  </a:lnTo>
                  <a:lnTo>
                    <a:pt x="302" y="174"/>
                  </a:lnTo>
                  <a:lnTo>
                    <a:pt x="315" y="152"/>
                  </a:lnTo>
                  <a:lnTo>
                    <a:pt x="320" y="142"/>
                  </a:lnTo>
                  <a:lnTo>
                    <a:pt x="324" y="131"/>
                  </a:lnTo>
                  <a:lnTo>
                    <a:pt x="328" y="121"/>
                  </a:lnTo>
                  <a:lnTo>
                    <a:pt x="329" y="112"/>
                  </a:lnTo>
                  <a:lnTo>
                    <a:pt x="329" y="111"/>
                  </a:lnTo>
                  <a:lnTo>
                    <a:pt x="330" y="110"/>
                  </a:lnTo>
                  <a:lnTo>
                    <a:pt x="330" y="103"/>
                  </a:lnTo>
                  <a:lnTo>
                    <a:pt x="330" y="98"/>
                  </a:lnTo>
                  <a:lnTo>
                    <a:pt x="330" y="86"/>
                  </a:lnTo>
                  <a:lnTo>
                    <a:pt x="329" y="76"/>
                  </a:lnTo>
                  <a:lnTo>
                    <a:pt x="327" y="66"/>
                  </a:lnTo>
                  <a:lnTo>
                    <a:pt x="323" y="57"/>
                  </a:lnTo>
                  <a:lnTo>
                    <a:pt x="319" y="48"/>
                  </a:lnTo>
                  <a:lnTo>
                    <a:pt x="315" y="40"/>
                  </a:lnTo>
                  <a:lnTo>
                    <a:pt x="309" y="3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6"/>
                  </a:lnTo>
                  <a:lnTo>
                    <a:pt x="283" y="11"/>
                  </a:lnTo>
                  <a:lnTo>
                    <a:pt x="275" y="7"/>
                  </a:lnTo>
                  <a:lnTo>
                    <a:pt x="267" y="4"/>
                  </a:lnTo>
                  <a:lnTo>
                    <a:pt x="258" y="3"/>
                  </a:lnTo>
                  <a:lnTo>
                    <a:pt x="251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43E2EC-A612-4CED-BCD0-30DD7A63195C}"/>
              </a:ext>
            </a:extLst>
          </p:cNvPr>
          <p:cNvGrpSpPr/>
          <p:nvPr/>
        </p:nvGrpSpPr>
        <p:grpSpPr>
          <a:xfrm>
            <a:off x="10534646" y="2237082"/>
            <a:ext cx="378496" cy="376406"/>
            <a:chOff x="7021513" y="7067550"/>
            <a:chExt cx="287337" cy="285751"/>
          </a:xfrm>
          <a:solidFill>
            <a:schemeClr val="accent1"/>
          </a:solidFill>
        </p:grpSpPr>
        <p:sp>
          <p:nvSpPr>
            <p:cNvPr id="91" name="Freeform 3732">
              <a:extLst>
                <a:ext uri="{FF2B5EF4-FFF2-40B4-BE49-F238E27FC236}">
                  <a16:creationId xmlns:a16="http://schemas.microsoft.com/office/drawing/2014/main" id="{38D354EC-8149-4694-9F77-62B0A9E6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738" y="7292975"/>
              <a:ext cx="30162" cy="55563"/>
            </a:xfrm>
            <a:custGeom>
              <a:avLst/>
              <a:gdLst>
                <a:gd name="T0" fmla="*/ 35 w 76"/>
                <a:gd name="T1" fmla="*/ 0 h 141"/>
                <a:gd name="T2" fmla="*/ 0 w 76"/>
                <a:gd name="T3" fmla="*/ 35 h 141"/>
                <a:gd name="T4" fmla="*/ 40 w 76"/>
                <a:gd name="T5" fmla="*/ 141 h 141"/>
                <a:gd name="T6" fmla="*/ 76 w 76"/>
                <a:gd name="T7" fmla="*/ 35 h 141"/>
                <a:gd name="T8" fmla="*/ 35 w 7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1">
                  <a:moveTo>
                    <a:pt x="35" y="0"/>
                  </a:moveTo>
                  <a:lnTo>
                    <a:pt x="0" y="35"/>
                  </a:lnTo>
                  <a:lnTo>
                    <a:pt x="40" y="141"/>
                  </a:lnTo>
                  <a:lnTo>
                    <a:pt x="76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733">
              <a:extLst>
                <a:ext uri="{FF2B5EF4-FFF2-40B4-BE49-F238E27FC236}">
                  <a16:creationId xmlns:a16="http://schemas.microsoft.com/office/drawing/2014/main" id="{CC8D18A7-DF9B-4491-8A23-F0B717E09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6138" y="7262813"/>
              <a:ext cx="112712" cy="90488"/>
            </a:xfrm>
            <a:custGeom>
              <a:avLst/>
              <a:gdLst>
                <a:gd name="T0" fmla="*/ 181 w 283"/>
                <a:gd name="T1" fmla="*/ 155 h 229"/>
                <a:gd name="T2" fmla="*/ 105 w 283"/>
                <a:gd name="T3" fmla="*/ 155 h 229"/>
                <a:gd name="T4" fmla="*/ 101 w 283"/>
                <a:gd name="T5" fmla="*/ 154 h 229"/>
                <a:gd name="T6" fmla="*/ 97 w 283"/>
                <a:gd name="T7" fmla="*/ 152 h 229"/>
                <a:gd name="T8" fmla="*/ 95 w 283"/>
                <a:gd name="T9" fmla="*/ 148 h 229"/>
                <a:gd name="T10" fmla="*/ 93 w 283"/>
                <a:gd name="T11" fmla="*/ 143 h 229"/>
                <a:gd name="T12" fmla="*/ 95 w 283"/>
                <a:gd name="T13" fmla="*/ 139 h 229"/>
                <a:gd name="T14" fmla="*/ 97 w 283"/>
                <a:gd name="T15" fmla="*/ 135 h 229"/>
                <a:gd name="T16" fmla="*/ 101 w 283"/>
                <a:gd name="T17" fmla="*/ 132 h 229"/>
                <a:gd name="T18" fmla="*/ 105 w 283"/>
                <a:gd name="T19" fmla="*/ 131 h 229"/>
                <a:gd name="T20" fmla="*/ 181 w 283"/>
                <a:gd name="T21" fmla="*/ 131 h 229"/>
                <a:gd name="T22" fmla="*/ 186 w 283"/>
                <a:gd name="T23" fmla="*/ 132 h 229"/>
                <a:gd name="T24" fmla="*/ 190 w 283"/>
                <a:gd name="T25" fmla="*/ 135 h 229"/>
                <a:gd name="T26" fmla="*/ 192 w 283"/>
                <a:gd name="T27" fmla="*/ 139 h 229"/>
                <a:gd name="T28" fmla="*/ 193 w 283"/>
                <a:gd name="T29" fmla="*/ 143 h 229"/>
                <a:gd name="T30" fmla="*/ 192 w 283"/>
                <a:gd name="T31" fmla="*/ 148 h 229"/>
                <a:gd name="T32" fmla="*/ 190 w 283"/>
                <a:gd name="T33" fmla="*/ 152 h 229"/>
                <a:gd name="T34" fmla="*/ 186 w 283"/>
                <a:gd name="T35" fmla="*/ 154 h 229"/>
                <a:gd name="T36" fmla="*/ 181 w 283"/>
                <a:gd name="T37" fmla="*/ 155 h 229"/>
                <a:gd name="T38" fmla="*/ 253 w 283"/>
                <a:gd name="T39" fmla="*/ 105 h 229"/>
                <a:gd name="T40" fmla="*/ 250 w 283"/>
                <a:gd name="T41" fmla="*/ 96 h 229"/>
                <a:gd name="T42" fmla="*/ 246 w 283"/>
                <a:gd name="T43" fmla="*/ 89 h 229"/>
                <a:gd name="T44" fmla="*/ 240 w 283"/>
                <a:gd name="T45" fmla="*/ 81 h 229"/>
                <a:gd name="T46" fmla="*/ 233 w 283"/>
                <a:gd name="T47" fmla="*/ 74 h 229"/>
                <a:gd name="T48" fmla="*/ 226 w 283"/>
                <a:gd name="T49" fmla="*/ 68 h 229"/>
                <a:gd name="T50" fmla="*/ 218 w 283"/>
                <a:gd name="T51" fmla="*/ 62 h 229"/>
                <a:gd name="T52" fmla="*/ 208 w 283"/>
                <a:gd name="T53" fmla="*/ 55 h 229"/>
                <a:gd name="T54" fmla="*/ 196 w 283"/>
                <a:gd name="T55" fmla="*/ 49 h 229"/>
                <a:gd name="T56" fmla="*/ 172 w 283"/>
                <a:gd name="T57" fmla="*/ 36 h 229"/>
                <a:gd name="T58" fmla="*/ 145 w 283"/>
                <a:gd name="T59" fmla="*/ 24 h 229"/>
                <a:gd name="T60" fmla="*/ 114 w 283"/>
                <a:gd name="T61" fmla="*/ 13 h 229"/>
                <a:gd name="T62" fmla="*/ 79 w 283"/>
                <a:gd name="T63" fmla="*/ 0 h 229"/>
                <a:gd name="T64" fmla="*/ 39 w 283"/>
                <a:gd name="T65" fmla="*/ 113 h 229"/>
                <a:gd name="T66" fmla="*/ 39 w 283"/>
                <a:gd name="T67" fmla="*/ 113 h 229"/>
                <a:gd name="T68" fmla="*/ 38 w 283"/>
                <a:gd name="T69" fmla="*/ 113 h 229"/>
                <a:gd name="T70" fmla="*/ 0 w 283"/>
                <a:gd name="T71" fmla="*/ 229 h 229"/>
                <a:gd name="T72" fmla="*/ 272 w 283"/>
                <a:gd name="T73" fmla="*/ 229 h 229"/>
                <a:gd name="T74" fmla="*/ 277 w 283"/>
                <a:gd name="T75" fmla="*/ 227 h 229"/>
                <a:gd name="T76" fmla="*/ 281 w 283"/>
                <a:gd name="T77" fmla="*/ 225 h 229"/>
                <a:gd name="T78" fmla="*/ 283 w 283"/>
                <a:gd name="T79" fmla="*/ 221 h 229"/>
                <a:gd name="T80" fmla="*/ 283 w 283"/>
                <a:gd name="T81" fmla="*/ 217 h 229"/>
                <a:gd name="T82" fmla="*/ 283 w 283"/>
                <a:gd name="T83" fmla="*/ 207 h 229"/>
                <a:gd name="T84" fmla="*/ 280 w 283"/>
                <a:gd name="T85" fmla="*/ 184 h 229"/>
                <a:gd name="T86" fmla="*/ 276 w 283"/>
                <a:gd name="T87" fmla="*/ 167 h 229"/>
                <a:gd name="T88" fmla="*/ 271 w 283"/>
                <a:gd name="T89" fmla="*/ 148 h 229"/>
                <a:gd name="T90" fmla="*/ 263 w 283"/>
                <a:gd name="T91" fmla="*/ 127 h 229"/>
                <a:gd name="T92" fmla="*/ 253 w 283"/>
                <a:gd name="T93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" h="229">
                  <a:moveTo>
                    <a:pt x="181" y="155"/>
                  </a:moveTo>
                  <a:lnTo>
                    <a:pt x="105" y="155"/>
                  </a:lnTo>
                  <a:lnTo>
                    <a:pt x="101" y="154"/>
                  </a:lnTo>
                  <a:lnTo>
                    <a:pt x="97" y="152"/>
                  </a:lnTo>
                  <a:lnTo>
                    <a:pt x="95" y="148"/>
                  </a:lnTo>
                  <a:lnTo>
                    <a:pt x="93" y="143"/>
                  </a:lnTo>
                  <a:lnTo>
                    <a:pt x="95" y="139"/>
                  </a:lnTo>
                  <a:lnTo>
                    <a:pt x="97" y="135"/>
                  </a:lnTo>
                  <a:lnTo>
                    <a:pt x="101" y="132"/>
                  </a:lnTo>
                  <a:lnTo>
                    <a:pt x="105" y="131"/>
                  </a:lnTo>
                  <a:lnTo>
                    <a:pt x="181" y="131"/>
                  </a:lnTo>
                  <a:lnTo>
                    <a:pt x="186" y="132"/>
                  </a:lnTo>
                  <a:lnTo>
                    <a:pt x="190" y="135"/>
                  </a:lnTo>
                  <a:lnTo>
                    <a:pt x="192" y="139"/>
                  </a:lnTo>
                  <a:lnTo>
                    <a:pt x="193" y="143"/>
                  </a:lnTo>
                  <a:lnTo>
                    <a:pt x="192" y="148"/>
                  </a:lnTo>
                  <a:lnTo>
                    <a:pt x="190" y="152"/>
                  </a:lnTo>
                  <a:lnTo>
                    <a:pt x="186" y="154"/>
                  </a:lnTo>
                  <a:lnTo>
                    <a:pt x="181" y="155"/>
                  </a:lnTo>
                  <a:close/>
                  <a:moveTo>
                    <a:pt x="253" y="105"/>
                  </a:moveTo>
                  <a:lnTo>
                    <a:pt x="250" y="96"/>
                  </a:lnTo>
                  <a:lnTo>
                    <a:pt x="246" y="89"/>
                  </a:lnTo>
                  <a:lnTo>
                    <a:pt x="240" y="81"/>
                  </a:lnTo>
                  <a:lnTo>
                    <a:pt x="233" y="74"/>
                  </a:lnTo>
                  <a:lnTo>
                    <a:pt x="226" y="68"/>
                  </a:lnTo>
                  <a:lnTo>
                    <a:pt x="218" y="62"/>
                  </a:lnTo>
                  <a:lnTo>
                    <a:pt x="208" y="55"/>
                  </a:lnTo>
                  <a:lnTo>
                    <a:pt x="196" y="49"/>
                  </a:lnTo>
                  <a:lnTo>
                    <a:pt x="172" y="36"/>
                  </a:lnTo>
                  <a:lnTo>
                    <a:pt x="145" y="24"/>
                  </a:lnTo>
                  <a:lnTo>
                    <a:pt x="114" y="13"/>
                  </a:lnTo>
                  <a:lnTo>
                    <a:pt x="79" y="0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0" y="229"/>
                  </a:lnTo>
                  <a:lnTo>
                    <a:pt x="272" y="229"/>
                  </a:lnTo>
                  <a:lnTo>
                    <a:pt x="277" y="227"/>
                  </a:lnTo>
                  <a:lnTo>
                    <a:pt x="281" y="225"/>
                  </a:lnTo>
                  <a:lnTo>
                    <a:pt x="283" y="221"/>
                  </a:lnTo>
                  <a:lnTo>
                    <a:pt x="283" y="217"/>
                  </a:lnTo>
                  <a:lnTo>
                    <a:pt x="283" y="207"/>
                  </a:lnTo>
                  <a:lnTo>
                    <a:pt x="280" y="184"/>
                  </a:lnTo>
                  <a:lnTo>
                    <a:pt x="276" y="167"/>
                  </a:lnTo>
                  <a:lnTo>
                    <a:pt x="271" y="148"/>
                  </a:lnTo>
                  <a:lnTo>
                    <a:pt x="263" y="127"/>
                  </a:lnTo>
                  <a:lnTo>
                    <a:pt x="253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734">
              <a:extLst>
                <a:ext uri="{FF2B5EF4-FFF2-40B4-BE49-F238E27FC236}">
                  <a16:creationId xmlns:a16="http://schemas.microsoft.com/office/drawing/2014/main" id="{50DEF239-0A27-40E6-955F-EBFE927DE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463" y="7292975"/>
              <a:ext cx="30162" cy="55563"/>
            </a:xfrm>
            <a:custGeom>
              <a:avLst/>
              <a:gdLst>
                <a:gd name="T0" fmla="*/ 0 w 76"/>
                <a:gd name="T1" fmla="*/ 37 h 141"/>
                <a:gd name="T2" fmla="*/ 35 w 76"/>
                <a:gd name="T3" fmla="*/ 141 h 141"/>
                <a:gd name="T4" fmla="*/ 76 w 76"/>
                <a:gd name="T5" fmla="*/ 35 h 141"/>
                <a:gd name="T6" fmla="*/ 41 w 76"/>
                <a:gd name="T7" fmla="*/ 0 h 141"/>
                <a:gd name="T8" fmla="*/ 0 w 76"/>
                <a:gd name="T9" fmla="*/ 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41">
                  <a:moveTo>
                    <a:pt x="0" y="37"/>
                  </a:moveTo>
                  <a:lnTo>
                    <a:pt x="35" y="141"/>
                  </a:lnTo>
                  <a:lnTo>
                    <a:pt x="76" y="35"/>
                  </a:lnTo>
                  <a:lnTo>
                    <a:pt x="41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735">
              <a:extLst>
                <a:ext uri="{FF2B5EF4-FFF2-40B4-BE49-F238E27FC236}">
                  <a16:creationId xmlns:a16="http://schemas.microsoft.com/office/drawing/2014/main" id="{3E2F0A46-D02E-495B-856D-97B9289FA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7256463"/>
              <a:ext cx="42862" cy="41275"/>
            </a:xfrm>
            <a:custGeom>
              <a:avLst/>
              <a:gdLst>
                <a:gd name="T0" fmla="*/ 74 w 108"/>
                <a:gd name="T1" fmla="*/ 68 h 107"/>
                <a:gd name="T2" fmla="*/ 108 w 108"/>
                <a:gd name="T3" fmla="*/ 39 h 107"/>
                <a:gd name="T4" fmla="*/ 22 w 108"/>
                <a:gd name="T5" fmla="*/ 0 h 107"/>
                <a:gd name="T6" fmla="*/ 11 w 108"/>
                <a:gd name="T7" fmla="*/ 4 h 107"/>
                <a:gd name="T8" fmla="*/ 0 w 108"/>
                <a:gd name="T9" fmla="*/ 8 h 107"/>
                <a:gd name="T10" fmla="*/ 32 w 108"/>
                <a:gd name="T11" fmla="*/ 107 h 107"/>
                <a:gd name="T12" fmla="*/ 72 w 108"/>
                <a:gd name="T13" fmla="*/ 71 h 107"/>
                <a:gd name="T14" fmla="*/ 73 w 108"/>
                <a:gd name="T15" fmla="*/ 70 h 107"/>
                <a:gd name="T16" fmla="*/ 74 w 108"/>
                <a:gd name="T17" fmla="*/ 6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7">
                  <a:moveTo>
                    <a:pt x="74" y="68"/>
                  </a:moveTo>
                  <a:lnTo>
                    <a:pt x="108" y="39"/>
                  </a:lnTo>
                  <a:lnTo>
                    <a:pt x="22" y="0"/>
                  </a:lnTo>
                  <a:lnTo>
                    <a:pt x="11" y="4"/>
                  </a:lnTo>
                  <a:lnTo>
                    <a:pt x="0" y="8"/>
                  </a:lnTo>
                  <a:lnTo>
                    <a:pt x="32" y="107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736">
              <a:extLst>
                <a:ext uri="{FF2B5EF4-FFF2-40B4-BE49-F238E27FC236}">
                  <a16:creationId xmlns:a16="http://schemas.microsoft.com/office/drawing/2014/main" id="{018CD2D9-5A26-40DE-A312-9AD82A83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7143750"/>
              <a:ext cx="119062" cy="120650"/>
            </a:xfrm>
            <a:custGeom>
              <a:avLst/>
              <a:gdLst>
                <a:gd name="T0" fmla="*/ 248 w 302"/>
                <a:gd name="T1" fmla="*/ 209 h 306"/>
                <a:gd name="T2" fmla="*/ 257 w 302"/>
                <a:gd name="T3" fmla="*/ 196 h 306"/>
                <a:gd name="T4" fmla="*/ 269 w 302"/>
                <a:gd name="T5" fmla="*/ 176 h 306"/>
                <a:gd name="T6" fmla="*/ 274 w 302"/>
                <a:gd name="T7" fmla="*/ 164 h 306"/>
                <a:gd name="T8" fmla="*/ 279 w 302"/>
                <a:gd name="T9" fmla="*/ 149 h 306"/>
                <a:gd name="T10" fmla="*/ 283 w 302"/>
                <a:gd name="T11" fmla="*/ 133 h 306"/>
                <a:gd name="T12" fmla="*/ 284 w 302"/>
                <a:gd name="T13" fmla="*/ 115 h 306"/>
                <a:gd name="T14" fmla="*/ 288 w 302"/>
                <a:gd name="T15" fmla="*/ 111 h 306"/>
                <a:gd name="T16" fmla="*/ 292 w 302"/>
                <a:gd name="T17" fmla="*/ 106 h 306"/>
                <a:gd name="T18" fmla="*/ 296 w 302"/>
                <a:gd name="T19" fmla="*/ 101 h 306"/>
                <a:gd name="T20" fmla="*/ 297 w 302"/>
                <a:gd name="T21" fmla="*/ 94 h 306"/>
                <a:gd name="T22" fmla="*/ 301 w 302"/>
                <a:gd name="T23" fmla="*/ 81 h 306"/>
                <a:gd name="T24" fmla="*/ 302 w 302"/>
                <a:gd name="T25" fmla="*/ 70 h 306"/>
                <a:gd name="T26" fmla="*/ 302 w 302"/>
                <a:gd name="T27" fmla="*/ 63 h 306"/>
                <a:gd name="T28" fmla="*/ 301 w 302"/>
                <a:gd name="T29" fmla="*/ 57 h 306"/>
                <a:gd name="T30" fmla="*/ 298 w 302"/>
                <a:gd name="T31" fmla="*/ 52 h 306"/>
                <a:gd name="T32" fmla="*/ 296 w 302"/>
                <a:gd name="T33" fmla="*/ 47 h 306"/>
                <a:gd name="T34" fmla="*/ 290 w 302"/>
                <a:gd name="T35" fmla="*/ 40 h 306"/>
                <a:gd name="T36" fmla="*/ 284 w 302"/>
                <a:gd name="T37" fmla="*/ 36 h 306"/>
                <a:gd name="T38" fmla="*/ 284 w 302"/>
                <a:gd name="T39" fmla="*/ 13 h 306"/>
                <a:gd name="T40" fmla="*/ 284 w 302"/>
                <a:gd name="T41" fmla="*/ 8 h 306"/>
                <a:gd name="T42" fmla="*/ 281 w 302"/>
                <a:gd name="T43" fmla="*/ 4 h 306"/>
                <a:gd name="T44" fmla="*/ 278 w 302"/>
                <a:gd name="T45" fmla="*/ 2 h 306"/>
                <a:gd name="T46" fmla="*/ 273 w 302"/>
                <a:gd name="T47" fmla="*/ 0 h 306"/>
                <a:gd name="T48" fmla="*/ 30 w 302"/>
                <a:gd name="T49" fmla="*/ 0 h 306"/>
                <a:gd name="T50" fmla="*/ 26 w 302"/>
                <a:gd name="T51" fmla="*/ 2 h 306"/>
                <a:gd name="T52" fmla="*/ 22 w 302"/>
                <a:gd name="T53" fmla="*/ 4 h 306"/>
                <a:gd name="T54" fmla="*/ 20 w 302"/>
                <a:gd name="T55" fmla="*/ 8 h 306"/>
                <a:gd name="T56" fmla="*/ 18 w 302"/>
                <a:gd name="T57" fmla="*/ 13 h 306"/>
                <a:gd name="T58" fmla="*/ 18 w 302"/>
                <a:gd name="T59" fmla="*/ 36 h 306"/>
                <a:gd name="T60" fmla="*/ 12 w 302"/>
                <a:gd name="T61" fmla="*/ 40 h 306"/>
                <a:gd name="T62" fmla="*/ 7 w 302"/>
                <a:gd name="T63" fmla="*/ 47 h 306"/>
                <a:gd name="T64" fmla="*/ 4 w 302"/>
                <a:gd name="T65" fmla="*/ 52 h 306"/>
                <a:gd name="T66" fmla="*/ 2 w 302"/>
                <a:gd name="T67" fmla="*/ 57 h 306"/>
                <a:gd name="T68" fmla="*/ 2 w 302"/>
                <a:gd name="T69" fmla="*/ 63 h 306"/>
                <a:gd name="T70" fmla="*/ 0 w 302"/>
                <a:gd name="T71" fmla="*/ 70 h 306"/>
                <a:gd name="T72" fmla="*/ 2 w 302"/>
                <a:gd name="T73" fmla="*/ 81 h 306"/>
                <a:gd name="T74" fmla="*/ 5 w 302"/>
                <a:gd name="T75" fmla="*/ 94 h 306"/>
                <a:gd name="T76" fmla="*/ 8 w 302"/>
                <a:gd name="T77" fmla="*/ 101 h 306"/>
                <a:gd name="T78" fmla="*/ 11 w 302"/>
                <a:gd name="T79" fmla="*/ 106 h 306"/>
                <a:gd name="T80" fmla="*/ 14 w 302"/>
                <a:gd name="T81" fmla="*/ 111 h 306"/>
                <a:gd name="T82" fmla="*/ 18 w 302"/>
                <a:gd name="T83" fmla="*/ 115 h 306"/>
                <a:gd name="T84" fmla="*/ 21 w 302"/>
                <a:gd name="T85" fmla="*/ 133 h 306"/>
                <a:gd name="T86" fmla="*/ 23 w 302"/>
                <a:gd name="T87" fmla="*/ 149 h 306"/>
                <a:gd name="T88" fmla="*/ 28 w 302"/>
                <a:gd name="T89" fmla="*/ 164 h 306"/>
                <a:gd name="T90" fmla="*/ 34 w 302"/>
                <a:gd name="T91" fmla="*/ 176 h 306"/>
                <a:gd name="T92" fmla="*/ 45 w 302"/>
                <a:gd name="T93" fmla="*/ 196 h 306"/>
                <a:gd name="T94" fmla="*/ 55 w 302"/>
                <a:gd name="T95" fmla="*/ 209 h 306"/>
                <a:gd name="T96" fmla="*/ 55 w 302"/>
                <a:gd name="T97" fmla="*/ 262 h 306"/>
                <a:gd name="T98" fmla="*/ 152 w 302"/>
                <a:gd name="T99" fmla="*/ 306 h 306"/>
                <a:gd name="T100" fmla="*/ 248 w 302"/>
                <a:gd name="T101" fmla="*/ 262 h 306"/>
                <a:gd name="T102" fmla="*/ 248 w 302"/>
                <a:gd name="T103" fmla="*/ 20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" h="306">
                  <a:moveTo>
                    <a:pt x="248" y="209"/>
                  </a:moveTo>
                  <a:lnTo>
                    <a:pt x="257" y="196"/>
                  </a:lnTo>
                  <a:lnTo>
                    <a:pt x="269" y="176"/>
                  </a:lnTo>
                  <a:lnTo>
                    <a:pt x="274" y="164"/>
                  </a:lnTo>
                  <a:lnTo>
                    <a:pt x="279" y="149"/>
                  </a:lnTo>
                  <a:lnTo>
                    <a:pt x="283" y="133"/>
                  </a:lnTo>
                  <a:lnTo>
                    <a:pt x="284" y="115"/>
                  </a:lnTo>
                  <a:lnTo>
                    <a:pt x="288" y="111"/>
                  </a:lnTo>
                  <a:lnTo>
                    <a:pt x="292" y="106"/>
                  </a:lnTo>
                  <a:lnTo>
                    <a:pt x="296" y="101"/>
                  </a:lnTo>
                  <a:lnTo>
                    <a:pt x="297" y="94"/>
                  </a:lnTo>
                  <a:lnTo>
                    <a:pt x="301" y="81"/>
                  </a:lnTo>
                  <a:lnTo>
                    <a:pt x="302" y="70"/>
                  </a:lnTo>
                  <a:lnTo>
                    <a:pt x="302" y="63"/>
                  </a:lnTo>
                  <a:lnTo>
                    <a:pt x="301" y="57"/>
                  </a:lnTo>
                  <a:lnTo>
                    <a:pt x="298" y="52"/>
                  </a:lnTo>
                  <a:lnTo>
                    <a:pt x="296" y="47"/>
                  </a:lnTo>
                  <a:lnTo>
                    <a:pt x="290" y="40"/>
                  </a:lnTo>
                  <a:lnTo>
                    <a:pt x="284" y="36"/>
                  </a:lnTo>
                  <a:lnTo>
                    <a:pt x="284" y="13"/>
                  </a:lnTo>
                  <a:lnTo>
                    <a:pt x="284" y="8"/>
                  </a:lnTo>
                  <a:lnTo>
                    <a:pt x="281" y="4"/>
                  </a:lnTo>
                  <a:lnTo>
                    <a:pt x="278" y="2"/>
                  </a:lnTo>
                  <a:lnTo>
                    <a:pt x="273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2" y="4"/>
                  </a:lnTo>
                  <a:lnTo>
                    <a:pt x="20" y="8"/>
                  </a:lnTo>
                  <a:lnTo>
                    <a:pt x="18" y="13"/>
                  </a:lnTo>
                  <a:lnTo>
                    <a:pt x="18" y="36"/>
                  </a:lnTo>
                  <a:lnTo>
                    <a:pt x="12" y="40"/>
                  </a:lnTo>
                  <a:lnTo>
                    <a:pt x="7" y="47"/>
                  </a:lnTo>
                  <a:lnTo>
                    <a:pt x="4" y="52"/>
                  </a:lnTo>
                  <a:lnTo>
                    <a:pt x="2" y="57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4"/>
                  </a:lnTo>
                  <a:lnTo>
                    <a:pt x="8" y="101"/>
                  </a:lnTo>
                  <a:lnTo>
                    <a:pt x="11" y="106"/>
                  </a:lnTo>
                  <a:lnTo>
                    <a:pt x="14" y="111"/>
                  </a:lnTo>
                  <a:lnTo>
                    <a:pt x="18" y="115"/>
                  </a:lnTo>
                  <a:lnTo>
                    <a:pt x="21" y="133"/>
                  </a:lnTo>
                  <a:lnTo>
                    <a:pt x="23" y="149"/>
                  </a:lnTo>
                  <a:lnTo>
                    <a:pt x="28" y="164"/>
                  </a:lnTo>
                  <a:lnTo>
                    <a:pt x="34" y="176"/>
                  </a:lnTo>
                  <a:lnTo>
                    <a:pt x="45" y="196"/>
                  </a:lnTo>
                  <a:lnTo>
                    <a:pt x="55" y="209"/>
                  </a:lnTo>
                  <a:lnTo>
                    <a:pt x="55" y="262"/>
                  </a:lnTo>
                  <a:lnTo>
                    <a:pt x="152" y="306"/>
                  </a:lnTo>
                  <a:lnTo>
                    <a:pt x="248" y="262"/>
                  </a:lnTo>
                  <a:lnTo>
                    <a:pt x="248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737">
              <a:extLst>
                <a:ext uri="{FF2B5EF4-FFF2-40B4-BE49-F238E27FC236}">
                  <a16:creationId xmlns:a16="http://schemas.microsoft.com/office/drawing/2014/main" id="{9914F72E-432E-4415-9381-42575CE4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7261225"/>
              <a:ext cx="112712" cy="92075"/>
            </a:xfrm>
            <a:custGeom>
              <a:avLst/>
              <a:gdLst>
                <a:gd name="T0" fmla="*/ 31 w 284"/>
                <a:gd name="T1" fmla="*/ 106 h 230"/>
                <a:gd name="T2" fmla="*/ 26 w 284"/>
                <a:gd name="T3" fmla="*/ 119 h 230"/>
                <a:gd name="T4" fmla="*/ 19 w 284"/>
                <a:gd name="T5" fmla="*/ 136 h 230"/>
                <a:gd name="T6" fmla="*/ 14 w 284"/>
                <a:gd name="T7" fmla="*/ 154 h 230"/>
                <a:gd name="T8" fmla="*/ 10 w 284"/>
                <a:gd name="T9" fmla="*/ 172 h 230"/>
                <a:gd name="T10" fmla="*/ 2 w 284"/>
                <a:gd name="T11" fmla="*/ 201 h 230"/>
                <a:gd name="T12" fmla="*/ 0 w 284"/>
                <a:gd name="T13" fmla="*/ 215 h 230"/>
                <a:gd name="T14" fmla="*/ 0 w 284"/>
                <a:gd name="T15" fmla="*/ 221 h 230"/>
                <a:gd name="T16" fmla="*/ 2 w 284"/>
                <a:gd name="T17" fmla="*/ 226 h 230"/>
                <a:gd name="T18" fmla="*/ 6 w 284"/>
                <a:gd name="T19" fmla="*/ 228 h 230"/>
                <a:gd name="T20" fmla="*/ 11 w 284"/>
                <a:gd name="T21" fmla="*/ 230 h 230"/>
                <a:gd name="T22" fmla="*/ 284 w 284"/>
                <a:gd name="T23" fmla="*/ 230 h 230"/>
                <a:gd name="T24" fmla="*/ 207 w 284"/>
                <a:gd name="T25" fmla="*/ 0 h 230"/>
                <a:gd name="T26" fmla="*/ 173 w 284"/>
                <a:gd name="T27" fmla="*/ 13 h 230"/>
                <a:gd name="T28" fmla="*/ 141 w 284"/>
                <a:gd name="T29" fmla="*/ 25 h 230"/>
                <a:gd name="T30" fmla="*/ 113 w 284"/>
                <a:gd name="T31" fmla="*/ 37 h 230"/>
                <a:gd name="T32" fmla="*/ 89 w 284"/>
                <a:gd name="T33" fmla="*/ 48 h 230"/>
                <a:gd name="T34" fmla="*/ 77 w 284"/>
                <a:gd name="T35" fmla="*/ 55 h 230"/>
                <a:gd name="T36" fmla="*/ 67 w 284"/>
                <a:gd name="T37" fmla="*/ 61 h 230"/>
                <a:gd name="T38" fmla="*/ 58 w 284"/>
                <a:gd name="T39" fmla="*/ 68 h 230"/>
                <a:gd name="T40" fmla="*/ 50 w 284"/>
                <a:gd name="T41" fmla="*/ 75 h 230"/>
                <a:gd name="T42" fmla="*/ 44 w 284"/>
                <a:gd name="T43" fmla="*/ 82 h 230"/>
                <a:gd name="T44" fmla="*/ 38 w 284"/>
                <a:gd name="T45" fmla="*/ 90 h 230"/>
                <a:gd name="T46" fmla="*/ 33 w 284"/>
                <a:gd name="T47" fmla="*/ 97 h 230"/>
                <a:gd name="T48" fmla="*/ 31 w 284"/>
                <a:gd name="T49" fmla="*/ 1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30">
                  <a:moveTo>
                    <a:pt x="31" y="106"/>
                  </a:moveTo>
                  <a:lnTo>
                    <a:pt x="26" y="119"/>
                  </a:lnTo>
                  <a:lnTo>
                    <a:pt x="19" y="136"/>
                  </a:lnTo>
                  <a:lnTo>
                    <a:pt x="14" y="154"/>
                  </a:lnTo>
                  <a:lnTo>
                    <a:pt x="10" y="172"/>
                  </a:lnTo>
                  <a:lnTo>
                    <a:pt x="2" y="201"/>
                  </a:lnTo>
                  <a:lnTo>
                    <a:pt x="0" y="215"/>
                  </a:lnTo>
                  <a:lnTo>
                    <a:pt x="0" y="221"/>
                  </a:lnTo>
                  <a:lnTo>
                    <a:pt x="2" y="226"/>
                  </a:lnTo>
                  <a:lnTo>
                    <a:pt x="6" y="228"/>
                  </a:lnTo>
                  <a:lnTo>
                    <a:pt x="11" y="230"/>
                  </a:lnTo>
                  <a:lnTo>
                    <a:pt x="284" y="230"/>
                  </a:lnTo>
                  <a:lnTo>
                    <a:pt x="207" y="0"/>
                  </a:lnTo>
                  <a:lnTo>
                    <a:pt x="173" y="13"/>
                  </a:lnTo>
                  <a:lnTo>
                    <a:pt x="141" y="25"/>
                  </a:lnTo>
                  <a:lnTo>
                    <a:pt x="113" y="37"/>
                  </a:lnTo>
                  <a:lnTo>
                    <a:pt x="89" y="48"/>
                  </a:lnTo>
                  <a:lnTo>
                    <a:pt x="77" y="55"/>
                  </a:lnTo>
                  <a:lnTo>
                    <a:pt x="67" y="61"/>
                  </a:lnTo>
                  <a:lnTo>
                    <a:pt x="58" y="68"/>
                  </a:lnTo>
                  <a:lnTo>
                    <a:pt x="50" y="75"/>
                  </a:lnTo>
                  <a:lnTo>
                    <a:pt x="44" y="82"/>
                  </a:lnTo>
                  <a:lnTo>
                    <a:pt x="38" y="90"/>
                  </a:lnTo>
                  <a:lnTo>
                    <a:pt x="33" y="97"/>
                  </a:lnTo>
                  <a:lnTo>
                    <a:pt x="3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38">
              <a:extLst>
                <a:ext uri="{FF2B5EF4-FFF2-40B4-BE49-F238E27FC236}">
                  <a16:creationId xmlns:a16="http://schemas.microsoft.com/office/drawing/2014/main" id="{4A8B5954-E13A-43DC-A82A-2EE25BD11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7067550"/>
              <a:ext cx="166687" cy="71438"/>
            </a:xfrm>
            <a:custGeom>
              <a:avLst/>
              <a:gdLst>
                <a:gd name="T0" fmla="*/ 12 w 418"/>
                <a:gd name="T1" fmla="*/ 179 h 179"/>
                <a:gd name="T2" fmla="*/ 69 w 418"/>
                <a:gd name="T3" fmla="*/ 179 h 179"/>
                <a:gd name="T4" fmla="*/ 69 w 418"/>
                <a:gd name="T5" fmla="*/ 179 h 179"/>
                <a:gd name="T6" fmla="*/ 69 w 418"/>
                <a:gd name="T7" fmla="*/ 179 h 179"/>
                <a:gd name="T8" fmla="*/ 69 w 418"/>
                <a:gd name="T9" fmla="*/ 179 h 179"/>
                <a:gd name="T10" fmla="*/ 69 w 418"/>
                <a:gd name="T11" fmla="*/ 179 h 179"/>
                <a:gd name="T12" fmla="*/ 406 w 418"/>
                <a:gd name="T13" fmla="*/ 179 h 179"/>
                <a:gd name="T14" fmla="*/ 411 w 418"/>
                <a:gd name="T15" fmla="*/ 178 h 179"/>
                <a:gd name="T16" fmla="*/ 415 w 418"/>
                <a:gd name="T17" fmla="*/ 175 h 179"/>
                <a:gd name="T18" fmla="*/ 418 w 418"/>
                <a:gd name="T19" fmla="*/ 171 h 179"/>
                <a:gd name="T20" fmla="*/ 418 w 418"/>
                <a:gd name="T21" fmla="*/ 167 h 179"/>
                <a:gd name="T22" fmla="*/ 418 w 418"/>
                <a:gd name="T23" fmla="*/ 162 h 179"/>
                <a:gd name="T24" fmla="*/ 415 w 418"/>
                <a:gd name="T25" fmla="*/ 158 h 179"/>
                <a:gd name="T26" fmla="*/ 411 w 418"/>
                <a:gd name="T27" fmla="*/ 156 h 179"/>
                <a:gd name="T28" fmla="*/ 406 w 418"/>
                <a:gd name="T29" fmla="*/ 155 h 179"/>
                <a:gd name="T30" fmla="*/ 357 w 418"/>
                <a:gd name="T31" fmla="*/ 155 h 179"/>
                <a:gd name="T32" fmla="*/ 296 w 418"/>
                <a:gd name="T33" fmla="*/ 8 h 179"/>
                <a:gd name="T34" fmla="*/ 293 w 418"/>
                <a:gd name="T35" fmla="*/ 3 h 179"/>
                <a:gd name="T36" fmla="*/ 289 w 418"/>
                <a:gd name="T37" fmla="*/ 0 h 179"/>
                <a:gd name="T38" fmla="*/ 284 w 418"/>
                <a:gd name="T39" fmla="*/ 0 h 179"/>
                <a:gd name="T40" fmla="*/ 279 w 418"/>
                <a:gd name="T41" fmla="*/ 2 h 179"/>
                <a:gd name="T42" fmla="*/ 242 w 418"/>
                <a:gd name="T43" fmla="*/ 24 h 179"/>
                <a:gd name="T44" fmla="*/ 235 w 418"/>
                <a:gd name="T45" fmla="*/ 27 h 179"/>
                <a:gd name="T46" fmla="*/ 226 w 418"/>
                <a:gd name="T47" fmla="*/ 30 h 179"/>
                <a:gd name="T48" fmla="*/ 219 w 418"/>
                <a:gd name="T49" fmla="*/ 31 h 179"/>
                <a:gd name="T50" fmla="*/ 210 w 418"/>
                <a:gd name="T51" fmla="*/ 33 h 179"/>
                <a:gd name="T52" fmla="*/ 201 w 418"/>
                <a:gd name="T53" fmla="*/ 31 h 179"/>
                <a:gd name="T54" fmla="*/ 192 w 418"/>
                <a:gd name="T55" fmla="*/ 30 h 179"/>
                <a:gd name="T56" fmla="*/ 184 w 418"/>
                <a:gd name="T57" fmla="*/ 27 h 179"/>
                <a:gd name="T58" fmla="*/ 176 w 418"/>
                <a:gd name="T59" fmla="*/ 24 h 179"/>
                <a:gd name="T60" fmla="*/ 139 w 418"/>
                <a:gd name="T61" fmla="*/ 2 h 179"/>
                <a:gd name="T62" fmla="*/ 135 w 418"/>
                <a:gd name="T63" fmla="*/ 0 h 179"/>
                <a:gd name="T64" fmla="*/ 130 w 418"/>
                <a:gd name="T65" fmla="*/ 0 h 179"/>
                <a:gd name="T66" fmla="*/ 125 w 418"/>
                <a:gd name="T67" fmla="*/ 3 h 179"/>
                <a:gd name="T68" fmla="*/ 122 w 418"/>
                <a:gd name="T69" fmla="*/ 8 h 179"/>
                <a:gd name="T70" fmla="*/ 61 w 418"/>
                <a:gd name="T71" fmla="*/ 155 h 179"/>
                <a:gd name="T72" fmla="*/ 12 w 418"/>
                <a:gd name="T73" fmla="*/ 155 h 179"/>
                <a:gd name="T74" fmla="*/ 8 w 418"/>
                <a:gd name="T75" fmla="*/ 156 h 179"/>
                <a:gd name="T76" fmla="*/ 4 w 418"/>
                <a:gd name="T77" fmla="*/ 158 h 179"/>
                <a:gd name="T78" fmla="*/ 2 w 418"/>
                <a:gd name="T79" fmla="*/ 162 h 179"/>
                <a:gd name="T80" fmla="*/ 0 w 418"/>
                <a:gd name="T81" fmla="*/ 167 h 179"/>
                <a:gd name="T82" fmla="*/ 2 w 418"/>
                <a:gd name="T83" fmla="*/ 171 h 179"/>
                <a:gd name="T84" fmla="*/ 4 w 418"/>
                <a:gd name="T85" fmla="*/ 175 h 179"/>
                <a:gd name="T86" fmla="*/ 8 w 418"/>
                <a:gd name="T87" fmla="*/ 178 h 179"/>
                <a:gd name="T88" fmla="*/ 12 w 418"/>
                <a:gd name="T8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8" h="179">
                  <a:moveTo>
                    <a:pt x="12" y="179"/>
                  </a:move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69" y="179"/>
                  </a:lnTo>
                  <a:lnTo>
                    <a:pt x="406" y="179"/>
                  </a:lnTo>
                  <a:lnTo>
                    <a:pt x="411" y="178"/>
                  </a:lnTo>
                  <a:lnTo>
                    <a:pt x="415" y="175"/>
                  </a:lnTo>
                  <a:lnTo>
                    <a:pt x="418" y="171"/>
                  </a:lnTo>
                  <a:lnTo>
                    <a:pt x="418" y="167"/>
                  </a:lnTo>
                  <a:lnTo>
                    <a:pt x="418" y="162"/>
                  </a:lnTo>
                  <a:lnTo>
                    <a:pt x="415" y="158"/>
                  </a:lnTo>
                  <a:lnTo>
                    <a:pt x="411" y="156"/>
                  </a:lnTo>
                  <a:lnTo>
                    <a:pt x="406" y="155"/>
                  </a:lnTo>
                  <a:lnTo>
                    <a:pt x="357" y="155"/>
                  </a:lnTo>
                  <a:lnTo>
                    <a:pt x="296" y="8"/>
                  </a:lnTo>
                  <a:lnTo>
                    <a:pt x="293" y="3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42" y="24"/>
                  </a:lnTo>
                  <a:lnTo>
                    <a:pt x="235" y="27"/>
                  </a:lnTo>
                  <a:lnTo>
                    <a:pt x="226" y="30"/>
                  </a:lnTo>
                  <a:lnTo>
                    <a:pt x="219" y="31"/>
                  </a:lnTo>
                  <a:lnTo>
                    <a:pt x="210" y="33"/>
                  </a:lnTo>
                  <a:lnTo>
                    <a:pt x="201" y="31"/>
                  </a:lnTo>
                  <a:lnTo>
                    <a:pt x="192" y="30"/>
                  </a:lnTo>
                  <a:lnTo>
                    <a:pt x="184" y="27"/>
                  </a:lnTo>
                  <a:lnTo>
                    <a:pt x="176" y="24"/>
                  </a:lnTo>
                  <a:lnTo>
                    <a:pt x="139" y="2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3"/>
                  </a:lnTo>
                  <a:lnTo>
                    <a:pt x="122" y="8"/>
                  </a:lnTo>
                  <a:lnTo>
                    <a:pt x="61" y="155"/>
                  </a:lnTo>
                  <a:lnTo>
                    <a:pt x="12" y="155"/>
                  </a:lnTo>
                  <a:lnTo>
                    <a:pt x="8" y="156"/>
                  </a:lnTo>
                  <a:lnTo>
                    <a:pt x="4" y="158"/>
                  </a:lnTo>
                  <a:lnTo>
                    <a:pt x="2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4" y="175"/>
                  </a:lnTo>
                  <a:lnTo>
                    <a:pt x="8" y="178"/>
                  </a:lnTo>
                  <a:lnTo>
                    <a:pt x="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739">
              <a:extLst>
                <a:ext uri="{FF2B5EF4-FFF2-40B4-BE49-F238E27FC236}">
                  <a16:creationId xmlns:a16="http://schemas.microsoft.com/office/drawing/2014/main" id="{9671B333-C075-48D3-8FFF-587DD369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913" y="7253288"/>
              <a:ext cx="44450" cy="44450"/>
            </a:xfrm>
            <a:custGeom>
              <a:avLst/>
              <a:gdLst>
                <a:gd name="T0" fmla="*/ 0 w 113"/>
                <a:gd name="T1" fmla="*/ 44 h 111"/>
                <a:gd name="T2" fmla="*/ 77 w 113"/>
                <a:gd name="T3" fmla="*/ 111 h 111"/>
                <a:gd name="T4" fmla="*/ 113 w 113"/>
                <a:gd name="T5" fmla="*/ 9 h 111"/>
                <a:gd name="T6" fmla="*/ 97 w 113"/>
                <a:gd name="T7" fmla="*/ 0 h 111"/>
                <a:gd name="T8" fmla="*/ 0 w 113"/>
                <a:gd name="T9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1">
                  <a:moveTo>
                    <a:pt x="0" y="44"/>
                  </a:moveTo>
                  <a:lnTo>
                    <a:pt x="77" y="111"/>
                  </a:lnTo>
                  <a:lnTo>
                    <a:pt x="113" y="9"/>
                  </a:lnTo>
                  <a:lnTo>
                    <a:pt x="97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3F3112-BE17-4872-B1A6-A277A80455B3}"/>
              </a:ext>
            </a:extLst>
          </p:cNvPr>
          <p:cNvSpPr txBox="1"/>
          <p:nvPr/>
        </p:nvSpPr>
        <p:spPr>
          <a:xfrm>
            <a:off x="577303" y="1077462"/>
            <a:ext cx="93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core areas of the system, click on each to view the system screenshots. </a:t>
            </a:r>
            <a:endParaRPr lang="en-SG" dirty="0"/>
          </a:p>
        </p:txBody>
      </p:sp>
      <p:pic>
        <p:nvPicPr>
          <p:cNvPr id="75" name="Picture 74" descr="A close up of a sign&#10;&#10;Description automatically generated">
            <a:extLst>
              <a:ext uri="{FF2B5EF4-FFF2-40B4-BE49-F238E27FC236}">
                <a16:creationId xmlns:a16="http://schemas.microsoft.com/office/drawing/2014/main" id="{9A4B75FF-C742-4728-A890-257C13922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517" y="5831563"/>
            <a:ext cx="442462" cy="44246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7EE6761-241E-4CEF-888B-04D96CB3986E}"/>
              </a:ext>
            </a:extLst>
          </p:cNvPr>
          <p:cNvSpPr txBox="1"/>
          <p:nvPr/>
        </p:nvSpPr>
        <p:spPr>
          <a:xfrm>
            <a:off x="10485242" y="6275199"/>
            <a:ext cx="213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Click on each item for more info</a:t>
            </a:r>
            <a:endParaRPr lang="en-SG" sz="900" i="1" dirty="0"/>
          </a:p>
        </p:txBody>
      </p:sp>
    </p:spTree>
    <p:extLst>
      <p:ext uri="{BB962C8B-B14F-4D97-AF65-F5344CB8AC3E}">
        <p14:creationId xmlns:p14="http://schemas.microsoft.com/office/powerpoint/2010/main" val="379877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185D3B32-C181-4CB2-B576-C02ACCEA10B9}"/>
              </a:ext>
            </a:extLst>
          </p:cNvPr>
          <p:cNvSpPr/>
          <p:nvPr/>
        </p:nvSpPr>
        <p:spPr>
          <a:xfrm>
            <a:off x="0" y="304637"/>
            <a:ext cx="2586182" cy="96395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AA8653-CCEE-4643-A8EC-E1870EFE860A}"/>
              </a:ext>
            </a:extLst>
          </p:cNvPr>
          <p:cNvSpPr txBox="1"/>
          <p:nvPr/>
        </p:nvSpPr>
        <p:spPr>
          <a:xfrm>
            <a:off x="140148" y="481348"/>
            <a:ext cx="14841574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+mj-lt"/>
              </a:rPr>
              <a:t>Flowchart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A6A99-A0B3-439B-861D-2938699D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" t="12525" r="26724" b="8283"/>
          <a:stretch/>
        </p:blipFill>
        <p:spPr>
          <a:xfrm>
            <a:off x="2654300" y="-10837"/>
            <a:ext cx="9537700" cy="68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+mj-lt"/>
              </a:rPr>
              <a:t>Dialogflow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6</a:t>
            </a:fld>
            <a:endParaRPr lang="en-US"/>
          </a:p>
        </p:txBody>
      </p:sp>
      <p:sp>
        <p:nvSpPr>
          <p:cNvPr id="39" name="Freeform 3447">
            <a:extLst>
              <a:ext uri="{FF2B5EF4-FFF2-40B4-BE49-F238E27FC236}">
                <a16:creationId xmlns:a16="http://schemas.microsoft.com/office/drawing/2014/main" id="{E3CD491A-31EB-475E-843C-0AE47EE98586}"/>
              </a:ext>
            </a:extLst>
          </p:cNvPr>
          <p:cNvSpPr>
            <a:spLocks noEditPoints="1"/>
          </p:cNvSpPr>
          <p:nvPr/>
        </p:nvSpPr>
        <p:spPr bwMode="auto">
          <a:xfrm>
            <a:off x="2757313" y="1348608"/>
            <a:ext cx="1302737" cy="1302737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F91E82-2914-42E0-9AB0-E0467A788939}"/>
              </a:ext>
            </a:extLst>
          </p:cNvPr>
          <p:cNvSpPr txBox="1"/>
          <p:nvPr/>
        </p:nvSpPr>
        <p:spPr>
          <a:xfrm>
            <a:off x="1474875" y="2884047"/>
            <a:ext cx="44346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Tailor-made bots to support the FAQ provided by different Insurance Providers. 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BC2701-F951-40F2-94C5-EED0206FF3B9}"/>
              </a:ext>
            </a:extLst>
          </p:cNvPr>
          <p:cNvSpPr txBox="1"/>
          <p:nvPr/>
        </p:nvSpPr>
        <p:spPr>
          <a:xfrm>
            <a:off x="1474875" y="3786628"/>
            <a:ext cx="443463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User may want to check upon certain frequently asked questions about the policies/ insurance providers. By associating the FAQ and policy references with Dialogflow, the bot can respond to user queries</a:t>
            </a:r>
            <a:endParaRPr lang="en-US" sz="1600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61843E2F-117B-4CB1-86AA-47840EBA9358}"/>
              </a:ext>
            </a:extLst>
          </p:cNvPr>
          <p:cNvSpPr/>
          <p:nvPr/>
        </p:nvSpPr>
        <p:spPr>
          <a:xfrm>
            <a:off x="786245" y="2857761"/>
            <a:ext cx="285944" cy="5448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BD06B7-2CF9-4BB9-A882-B79080593C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81" y="2140232"/>
            <a:ext cx="5164310" cy="3340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86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Optimal Policy Recommender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F91E82-2914-42E0-9AB0-E0467A788939}"/>
              </a:ext>
            </a:extLst>
          </p:cNvPr>
          <p:cNvSpPr txBox="1"/>
          <p:nvPr/>
        </p:nvSpPr>
        <p:spPr>
          <a:xfrm>
            <a:off x="1485900" y="2454172"/>
            <a:ext cx="443463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System has the information of all the policies currently provided by the various insurance providers including the features.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BC2701-F951-40F2-94C5-EED0206FF3B9}"/>
              </a:ext>
            </a:extLst>
          </p:cNvPr>
          <p:cNvSpPr txBox="1"/>
          <p:nvPr/>
        </p:nvSpPr>
        <p:spPr>
          <a:xfrm>
            <a:off x="1485900" y="3438422"/>
            <a:ext cx="443463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Upon capturing the user demographic details and the preferences, system will intelligently evaluate by filtering undesired policies and then applying the multi-criteria decision making model to normalize the applicable policies and then having hard and soft rules/ constraints determine the optimal policy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FAE1B-D307-4178-B411-72CB6D71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482" y="1532942"/>
            <a:ext cx="5036598" cy="3839158"/>
          </a:xfrm>
          <a:prstGeom prst="rect">
            <a:avLst/>
          </a:prstGeom>
        </p:spPr>
      </p:pic>
      <p:sp>
        <p:nvSpPr>
          <p:cNvPr id="10" name="Lightning Bolt 9">
            <a:extLst>
              <a:ext uri="{FF2B5EF4-FFF2-40B4-BE49-F238E27FC236}">
                <a16:creationId xmlns:a16="http://schemas.microsoft.com/office/drawing/2014/main" id="{1B529A8F-3777-4F75-BF10-C24225729250}"/>
              </a:ext>
            </a:extLst>
          </p:cNvPr>
          <p:cNvSpPr/>
          <p:nvPr/>
        </p:nvSpPr>
        <p:spPr>
          <a:xfrm>
            <a:off x="690563" y="2454172"/>
            <a:ext cx="285944" cy="5448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46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+mj-lt"/>
              </a:rPr>
              <a:t>Historical Transaction Prediction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5/8/2020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8</a:t>
            </a:fld>
            <a:endParaRPr lang="en-US" dirty="0"/>
          </a:p>
        </p:txBody>
      </p:sp>
      <p:sp>
        <p:nvSpPr>
          <p:cNvPr id="39" name="Freeform 3447">
            <a:extLst>
              <a:ext uri="{FF2B5EF4-FFF2-40B4-BE49-F238E27FC236}">
                <a16:creationId xmlns:a16="http://schemas.microsoft.com/office/drawing/2014/main" id="{E3CD491A-31EB-475E-843C-0AE47EE98586}"/>
              </a:ext>
            </a:extLst>
          </p:cNvPr>
          <p:cNvSpPr>
            <a:spLocks noEditPoints="1"/>
          </p:cNvSpPr>
          <p:nvPr/>
        </p:nvSpPr>
        <p:spPr bwMode="auto">
          <a:xfrm>
            <a:off x="8324725" y="1358289"/>
            <a:ext cx="1302737" cy="1302737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E09CD6F-CEF6-434B-A6ED-9A2E0789D5BB}"/>
              </a:ext>
            </a:extLst>
          </p:cNvPr>
          <p:cNvSpPr/>
          <p:nvPr/>
        </p:nvSpPr>
        <p:spPr>
          <a:xfrm>
            <a:off x="6755908" y="3309256"/>
            <a:ext cx="542718" cy="24880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7994FEA-733A-4DF9-9988-16EA8BC86119}"/>
              </a:ext>
            </a:extLst>
          </p:cNvPr>
          <p:cNvSpPr/>
          <p:nvPr/>
        </p:nvSpPr>
        <p:spPr>
          <a:xfrm rot="10800000">
            <a:off x="6755905" y="4465629"/>
            <a:ext cx="542720" cy="1331629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0944A8F-5788-4D90-8C91-792DAADAA972}"/>
              </a:ext>
            </a:extLst>
          </p:cNvPr>
          <p:cNvSpPr/>
          <p:nvPr/>
        </p:nvSpPr>
        <p:spPr>
          <a:xfrm>
            <a:off x="6586356" y="5380057"/>
            <a:ext cx="845975" cy="417202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CF635EE-A50A-48CC-A8D4-DF34FA8B45C0}"/>
              </a:ext>
            </a:extLst>
          </p:cNvPr>
          <p:cNvSpPr/>
          <p:nvPr/>
        </p:nvSpPr>
        <p:spPr>
          <a:xfrm>
            <a:off x="8039846" y="3309256"/>
            <a:ext cx="542718" cy="24880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5D27116-2A7F-4B44-A066-99EBE20F20C8}"/>
              </a:ext>
            </a:extLst>
          </p:cNvPr>
          <p:cNvSpPr/>
          <p:nvPr/>
        </p:nvSpPr>
        <p:spPr>
          <a:xfrm rot="10800000">
            <a:off x="8039842" y="3668879"/>
            <a:ext cx="542720" cy="212837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E48A7E-DB8A-430A-820A-0879B1B68102}"/>
              </a:ext>
            </a:extLst>
          </p:cNvPr>
          <p:cNvSpPr/>
          <p:nvPr/>
        </p:nvSpPr>
        <p:spPr>
          <a:xfrm>
            <a:off x="7860558" y="5380057"/>
            <a:ext cx="928335" cy="4172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Premium Amount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1E26A98-A6E6-4976-AB3A-F4F82DE1DD3A}"/>
              </a:ext>
            </a:extLst>
          </p:cNvPr>
          <p:cNvSpPr/>
          <p:nvPr/>
        </p:nvSpPr>
        <p:spPr>
          <a:xfrm>
            <a:off x="9323784" y="3309256"/>
            <a:ext cx="542718" cy="24880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BB226EC-21EB-4AD1-98D0-0F085C6F6D51}"/>
              </a:ext>
            </a:extLst>
          </p:cNvPr>
          <p:cNvSpPr/>
          <p:nvPr/>
        </p:nvSpPr>
        <p:spPr>
          <a:xfrm rot="10800000">
            <a:off x="9323780" y="4167983"/>
            <a:ext cx="542720" cy="1629276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A4456E9-DEAA-49D6-9B7E-2329DE154912}"/>
              </a:ext>
            </a:extLst>
          </p:cNvPr>
          <p:cNvSpPr/>
          <p:nvPr/>
        </p:nvSpPr>
        <p:spPr>
          <a:xfrm>
            <a:off x="9154232" y="5380057"/>
            <a:ext cx="845975" cy="4172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002060"/>
                </a:solidFill>
              </a:rPr>
              <a:t>Coverage Amount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AAC813-DCDB-4937-A92D-DD29F793BF83}"/>
              </a:ext>
            </a:extLst>
          </p:cNvPr>
          <p:cNvSpPr/>
          <p:nvPr/>
        </p:nvSpPr>
        <p:spPr>
          <a:xfrm>
            <a:off x="10607722" y="3309256"/>
            <a:ext cx="542718" cy="24880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9C5E4DB-5FE5-45DB-8FCE-68C164FF1D42}"/>
              </a:ext>
            </a:extLst>
          </p:cNvPr>
          <p:cNvSpPr/>
          <p:nvPr/>
        </p:nvSpPr>
        <p:spPr>
          <a:xfrm rot="10800000">
            <a:off x="10607718" y="3908596"/>
            <a:ext cx="542720" cy="1888661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6A7EB5-8A43-4641-98D4-3B9EAC2A68FB}"/>
              </a:ext>
            </a:extLst>
          </p:cNvPr>
          <p:cNvSpPr/>
          <p:nvPr/>
        </p:nvSpPr>
        <p:spPr>
          <a:xfrm>
            <a:off x="10438170" y="5380057"/>
            <a:ext cx="845975" cy="4172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7596A-058C-4569-B0F4-7512E1C413A8}"/>
              </a:ext>
            </a:extLst>
          </p:cNvPr>
          <p:cNvSpPr txBox="1"/>
          <p:nvPr/>
        </p:nvSpPr>
        <p:spPr>
          <a:xfrm>
            <a:off x="7581860" y="2757367"/>
            <a:ext cx="483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User Preference can vary over several attributes</a:t>
            </a:r>
            <a:endParaRPr lang="en-SG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81CE5-6880-44AA-8E05-0A955E06C3B7}"/>
              </a:ext>
            </a:extLst>
          </p:cNvPr>
          <p:cNvSpPr txBox="1"/>
          <p:nvPr/>
        </p:nvSpPr>
        <p:spPr>
          <a:xfrm>
            <a:off x="1308695" y="3348702"/>
            <a:ext cx="443463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Sometimes we may want to know how is the market trend? Which policy have the users whose preferences match with mine? </a:t>
            </a:r>
          </a:p>
          <a:p>
            <a:endParaRPr lang="en-US" sz="1600" dirty="0"/>
          </a:p>
          <a:p>
            <a:r>
              <a:rPr lang="en-US" sz="1600" dirty="0"/>
              <a:t>To answer such queries, the system also provides the user with option to look in to the previous transactions to predict the optimal preferred policy. 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E49E1BB0-C16D-433A-971E-AF2F76F60324}"/>
              </a:ext>
            </a:extLst>
          </p:cNvPr>
          <p:cNvSpPr/>
          <p:nvPr/>
        </p:nvSpPr>
        <p:spPr>
          <a:xfrm>
            <a:off x="547591" y="3348702"/>
            <a:ext cx="285944" cy="5448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36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1F35E-9892-4FEF-BD72-1351948704E9}"/>
              </a:ext>
            </a:extLst>
          </p:cNvPr>
          <p:cNvSpPr txBox="1"/>
          <p:nvPr/>
        </p:nvSpPr>
        <p:spPr>
          <a:xfrm>
            <a:off x="3054350" y="5534253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THANK </a:t>
            </a:r>
            <a:r>
              <a:rPr lang="en-US" sz="5400" dirty="0">
                <a:latin typeface="+mj-lt"/>
              </a:rPr>
              <a:t>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215327-783E-4B3D-BB37-FF695F64210D}"/>
              </a:ext>
            </a:extLst>
          </p:cNvPr>
          <p:cNvGrpSpPr/>
          <p:nvPr/>
        </p:nvGrpSpPr>
        <p:grpSpPr>
          <a:xfrm>
            <a:off x="3309261" y="58061"/>
            <a:ext cx="5573478" cy="5573478"/>
            <a:chOff x="5905500" y="571500"/>
            <a:chExt cx="4546600" cy="4546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DEFB15-FA52-4367-BCB9-66BC78D9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0" t="10000" r="17737" b="10444"/>
            <a:stretch/>
          </p:blipFill>
          <p:spPr>
            <a:xfrm>
              <a:off x="5905500" y="571500"/>
              <a:ext cx="4546600" cy="4546600"/>
            </a:xfrm>
            <a:custGeom>
              <a:avLst/>
              <a:gdLst>
                <a:gd name="connsiteX0" fmla="*/ 2273300 w 4546600"/>
                <a:gd name="connsiteY0" fmla="*/ 0 h 4546600"/>
                <a:gd name="connsiteX1" fmla="*/ 4546600 w 4546600"/>
                <a:gd name="connsiteY1" fmla="*/ 2273300 h 4546600"/>
                <a:gd name="connsiteX2" fmla="*/ 2273300 w 4546600"/>
                <a:gd name="connsiteY2" fmla="*/ 4546600 h 4546600"/>
                <a:gd name="connsiteX3" fmla="*/ 0 w 4546600"/>
                <a:gd name="connsiteY3" fmla="*/ 2273300 h 454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6600" h="4546600">
                  <a:moveTo>
                    <a:pt x="2273300" y="0"/>
                  </a:moveTo>
                  <a:lnTo>
                    <a:pt x="4546600" y="2273300"/>
                  </a:lnTo>
                  <a:lnTo>
                    <a:pt x="2273300" y="4546600"/>
                  </a:lnTo>
                  <a:lnTo>
                    <a:pt x="0" y="2273300"/>
                  </a:lnTo>
                  <a:close/>
                </a:path>
              </a:pathLst>
            </a:custGeom>
          </p:spPr>
        </p:pic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F98AFC32-7F02-43CB-8485-44B6B2E13FCA}"/>
                </a:ext>
              </a:extLst>
            </p:cNvPr>
            <p:cNvSpPr/>
            <p:nvPr/>
          </p:nvSpPr>
          <p:spPr>
            <a:xfrm>
              <a:off x="6013450" y="679450"/>
              <a:ext cx="4330700" cy="4330700"/>
            </a:xfrm>
            <a:prstGeom prst="diamond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30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384</Words>
  <Application>Microsoft Office PowerPoint</Application>
  <PresentationFormat>Widescreen</PresentationFormat>
  <Paragraphs>67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Veda Yogeesh</dc:creator>
  <cp:keywords/>
  <dc:description/>
  <cp:lastModifiedBy>Viaan Shetty</cp:lastModifiedBy>
  <cp:revision>114</cp:revision>
  <dcterms:created xsi:type="dcterms:W3CDTF">2018-05-07T03:42:01Z</dcterms:created>
  <dcterms:modified xsi:type="dcterms:W3CDTF">2020-05-08T07:16:18Z</dcterms:modified>
  <cp:category/>
</cp:coreProperties>
</file>