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8885-8E42-4CAD-B0F0-52039AF9D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86C9-22B0-B548-399D-33B16350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EBCB-394B-1F94-4113-424C31DA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41C0-827D-4901-F567-3EB2B15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0581-EFBA-4436-9378-46D600FB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68FA-727D-93FC-CE57-E8319CE9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160B5-996C-72F9-4EF7-5B339C58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284-6312-8ED5-5047-61D61E63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73B4-F32D-83F6-E269-BA7F94C2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BF50-79A7-6CFA-5ADB-EF5E9305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1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219F0-6655-0F64-8090-AD99D04D2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C8F5B-CFBB-202A-5F56-D667276B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B8F8-4CFE-051C-C86D-E470B8FD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F012-D2D1-C8D2-0718-E8F6EDA5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330C-001A-6FDA-DC86-0B9DD4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2D0D-60A9-36E1-7CCE-1BC3A2DC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C151-F1AB-9C87-4CF3-EB65C16A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07AF-3EA3-9265-061E-662142D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A2C7-4149-1C28-C7AB-8C1E46AC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0C99-1B4C-6FD9-1AC2-FA055D5F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9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9B33-2EF8-92C0-641E-F0445B0F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55C1-FF8C-2CE6-CF5A-CB57BEBA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3BEE-743D-4764-4A4C-3EDB7EE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7F31-4D5F-6A93-14C0-59D34CB2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9DD2-397A-9F6D-6B9D-BB3500F5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4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A1B-AB2B-EC95-7A59-0DCB05F8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C72-6CD0-0BD1-DF28-8F6117DBD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5512E-39F1-BD1E-4655-E68A26B1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AEFE-0488-E3B8-34B0-556C136A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85A9-A824-E4CF-901E-E027989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676C-5EAF-8E74-D41B-EAE31F1A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3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8D18-D8E8-8695-FC45-5EBE72AC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8509-9CA5-2211-FFCF-DC86BBE4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B1CD-7158-3B65-A576-4A3ABCF8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C5AD6-D949-701B-C9BB-61D03355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D7FAC-AB54-F1E6-C541-F96EAF9B1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7A85D-FC23-253D-FE38-5E690023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E0BB3-C4E9-B1DF-3B8D-D020ED29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FB221-B694-0FD7-408D-44AD1BF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59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7839-CDB4-E37E-D1F3-D412872B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E57AA-E2D2-AAD3-AD44-D735F96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3D60A-CBDA-99FB-6766-2FA275B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8D4EB-C65D-B9EA-685C-A61402E9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7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936E-1568-39D7-F947-75867C6C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2F9C6-EACE-EC91-3A78-45A5313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952CF-626A-E9D6-8E86-40FC34CD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5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1A09-DDC3-248E-CAFB-15ECA102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9D32-E0BB-AF67-C3F5-51FE7009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7A694-113B-6CDB-6C98-1F914BF41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3E9FE-CEBA-D67C-9B35-384E7A1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8808-8FBE-592D-5BCC-4D618D1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9A36-18B2-1AC1-3CB7-8BC64B30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63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9A4A-6885-9AA1-506E-3FA97564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32FF-A0CE-0B3E-E6F8-8093BB8B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B2E2-A737-D270-A214-03FFFA25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3D05C-44DA-D398-F174-2565596D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F7BA-F14B-9F8A-E5E6-F65FB684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DB388-5E51-46CE-6213-53DABE3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5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3BB05-289D-01DD-0D0D-1C3CA18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4044-2E66-E18A-1265-CAC6C463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24C4-B5B6-9650-5E64-9EE089358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037A-C217-4145-8DD6-AD7A715D539D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1019-8524-0EC3-9064-3C3F24711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8BAB-BE8A-0C5E-1D72-91B4E3D6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AF02-6A39-42D6-B4AE-0FAFD41194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8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F54C956-C856-F1C1-9CBF-77B28F0C776F}"/>
              </a:ext>
            </a:extLst>
          </p:cNvPr>
          <p:cNvSpPr/>
          <p:nvPr/>
        </p:nvSpPr>
        <p:spPr>
          <a:xfrm>
            <a:off x="2884714" y="370114"/>
            <a:ext cx="7761515" cy="4693196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A62DB-E453-AF4A-EF7C-0CFD431E9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20" y="632065"/>
            <a:ext cx="850887" cy="850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D2277F-8295-8445-9257-BEAC61BD9888}"/>
              </a:ext>
            </a:extLst>
          </p:cNvPr>
          <p:cNvCxnSpPr>
            <a:cxnSpLocks/>
          </p:cNvCxnSpPr>
          <p:nvPr/>
        </p:nvCxnSpPr>
        <p:spPr>
          <a:xfrm>
            <a:off x="2155658" y="1352746"/>
            <a:ext cx="1055658" cy="15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D9EA41-7B69-8CEE-C359-CA1DBEA41FCE}"/>
              </a:ext>
            </a:extLst>
          </p:cNvPr>
          <p:cNvSpPr/>
          <p:nvPr/>
        </p:nvSpPr>
        <p:spPr>
          <a:xfrm>
            <a:off x="3278977" y="911431"/>
            <a:ext cx="1256352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768B9AF-FF85-A551-0B93-178BBB6899EF}"/>
              </a:ext>
            </a:extLst>
          </p:cNvPr>
          <p:cNvSpPr/>
          <p:nvPr/>
        </p:nvSpPr>
        <p:spPr>
          <a:xfrm>
            <a:off x="5181622" y="911431"/>
            <a:ext cx="1736241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 endpoint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7372E2-C764-77A7-D1E2-E311DD1B4C3F}"/>
              </a:ext>
            </a:extLst>
          </p:cNvPr>
          <p:cNvSpPr/>
          <p:nvPr/>
        </p:nvSpPr>
        <p:spPr>
          <a:xfrm>
            <a:off x="7503826" y="921728"/>
            <a:ext cx="1736241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Reasoning</a:t>
            </a:r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B3AEDF31-54A6-9036-6EC9-453E9A694C39}"/>
              </a:ext>
            </a:extLst>
          </p:cNvPr>
          <p:cNvSpPr/>
          <p:nvPr/>
        </p:nvSpPr>
        <p:spPr>
          <a:xfrm>
            <a:off x="7224185" y="2271556"/>
            <a:ext cx="2122900" cy="87085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Knowledge Base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A90676-0172-5CC5-D754-9AE3C63B4F90}"/>
              </a:ext>
            </a:extLst>
          </p:cNvPr>
          <p:cNvSpPr/>
          <p:nvPr/>
        </p:nvSpPr>
        <p:spPr>
          <a:xfrm>
            <a:off x="5677778" y="3653604"/>
            <a:ext cx="2268794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Knowledge update (Document understanding)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30E36E-565A-E5B9-38A4-0D2AC8DBD6EC}"/>
              </a:ext>
            </a:extLst>
          </p:cNvPr>
          <p:cNvSpPr/>
          <p:nvPr/>
        </p:nvSpPr>
        <p:spPr>
          <a:xfrm>
            <a:off x="8195075" y="3643737"/>
            <a:ext cx="2268794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Knowledge update (Image understanding)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9CF855F-FF01-C813-ECF9-44AC5515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9" y="1459403"/>
            <a:ext cx="70485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07BF72-4BE6-BC1D-5926-3B85EFD2ED9F}"/>
              </a:ext>
            </a:extLst>
          </p:cNvPr>
          <p:cNvSpPr txBox="1"/>
          <p:nvPr/>
        </p:nvSpPr>
        <p:spPr>
          <a:xfrm>
            <a:off x="599032" y="2273114"/>
            <a:ext cx="21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Users</a:t>
            </a:r>
            <a:br>
              <a:rPr lang="en-SG" dirty="0"/>
            </a:br>
            <a:r>
              <a:rPr lang="en-SG" dirty="0"/>
              <a:t>(Students/Lecturers)</a:t>
            </a:r>
          </a:p>
        </p:txBody>
      </p:sp>
      <p:pic>
        <p:nvPicPr>
          <p:cNvPr id="39" name="Picture 38" descr="A picture containing circle, screenshot, colorfulness, graphics&#10;&#10;Description automatically generated">
            <a:extLst>
              <a:ext uri="{FF2B5EF4-FFF2-40B4-BE49-F238E27FC236}">
                <a16:creationId xmlns:a16="http://schemas.microsoft.com/office/drawing/2014/main" id="{675067E1-2005-FD5E-7ADC-DF4A6C2DE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08" y="5157961"/>
            <a:ext cx="1329925" cy="132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AAB2E98-BFE9-91A7-A4F6-527AFAF18883}"/>
              </a:ext>
            </a:extLst>
          </p:cNvPr>
          <p:cNvSpPr txBox="1"/>
          <p:nvPr/>
        </p:nvSpPr>
        <p:spPr>
          <a:xfrm>
            <a:off x="4782540" y="6273506"/>
            <a:ext cx="20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Administrative Staff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8C71C0-2B1D-A0F4-DFAB-7B78F377650C}"/>
              </a:ext>
            </a:extLst>
          </p:cNvPr>
          <p:cNvSpPr txBox="1"/>
          <p:nvPr/>
        </p:nvSpPr>
        <p:spPr>
          <a:xfrm>
            <a:off x="5056138" y="308494"/>
            <a:ext cx="31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/>
              <a:t>Chat Reasoning System</a:t>
            </a:r>
          </a:p>
        </p:txBody>
      </p:sp>
      <p:pic>
        <p:nvPicPr>
          <p:cNvPr id="44" name="Picture 4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47D76AE-FBEE-B375-70C4-A8D1BF0DB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18" y="5273557"/>
            <a:ext cx="919513" cy="919513"/>
          </a:xfrm>
          <a:prstGeom prst="rect">
            <a:avLst/>
          </a:prstGeom>
        </p:spPr>
      </p:pic>
      <p:pic>
        <p:nvPicPr>
          <p:cNvPr id="46" name="Picture 45" descr="A yellow folder with blue outline&#10;&#10;Description automatically generated with low confidence">
            <a:extLst>
              <a:ext uri="{FF2B5EF4-FFF2-40B4-BE49-F238E27FC236}">
                <a16:creationId xmlns:a16="http://schemas.microsoft.com/office/drawing/2014/main" id="{44484F9E-AB26-6B5F-5489-EF8758DCB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88" y="5586137"/>
            <a:ext cx="1481711" cy="1287852"/>
          </a:xfrm>
          <a:prstGeom prst="rect">
            <a:avLst/>
          </a:prstGeom>
        </p:spPr>
      </p:pic>
      <p:pic>
        <p:nvPicPr>
          <p:cNvPr id="48" name="Picture 47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44DB7778-3F89-00FC-6CE6-784348BAC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90" y="5663615"/>
            <a:ext cx="751114" cy="751114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E66B44-0B01-DAC3-154A-7BCA9A204EDD}"/>
              </a:ext>
            </a:extLst>
          </p:cNvPr>
          <p:cNvCxnSpPr>
            <a:cxnSpLocks/>
          </p:cNvCxnSpPr>
          <p:nvPr/>
        </p:nvCxnSpPr>
        <p:spPr>
          <a:xfrm>
            <a:off x="7462316" y="4629597"/>
            <a:ext cx="0" cy="10308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7E35A1-0C6D-5DF9-FD2D-2FEC8B887A3C}"/>
              </a:ext>
            </a:extLst>
          </p:cNvPr>
          <p:cNvCxnSpPr>
            <a:cxnSpLocks/>
          </p:cNvCxnSpPr>
          <p:nvPr/>
        </p:nvCxnSpPr>
        <p:spPr>
          <a:xfrm>
            <a:off x="8414336" y="4629597"/>
            <a:ext cx="0" cy="10308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6CEAB6-BAA2-7A4B-8A50-7F4472ED928E}"/>
              </a:ext>
            </a:extLst>
          </p:cNvPr>
          <p:cNvCxnSpPr>
            <a:cxnSpLocks/>
          </p:cNvCxnSpPr>
          <p:nvPr/>
        </p:nvCxnSpPr>
        <p:spPr>
          <a:xfrm>
            <a:off x="7629733" y="3142413"/>
            <a:ext cx="0" cy="5111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7B67BE-F95F-885A-51D2-71AAADE6AADF}"/>
              </a:ext>
            </a:extLst>
          </p:cNvPr>
          <p:cNvCxnSpPr>
            <a:cxnSpLocks/>
          </p:cNvCxnSpPr>
          <p:nvPr/>
        </p:nvCxnSpPr>
        <p:spPr>
          <a:xfrm>
            <a:off x="8805390" y="3098870"/>
            <a:ext cx="0" cy="5111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8C47E9-688D-B35D-1897-26DDE0EB3B68}"/>
              </a:ext>
            </a:extLst>
          </p:cNvPr>
          <p:cNvCxnSpPr>
            <a:cxnSpLocks/>
          </p:cNvCxnSpPr>
          <p:nvPr/>
        </p:nvCxnSpPr>
        <p:spPr>
          <a:xfrm>
            <a:off x="8303495" y="1825831"/>
            <a:ext cx="0" cy="5111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009648-5BFA-5756-10E6-5059B85D81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917863" y="1368631"/>
            <a:ext cx="585963" cy="102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97106C-E214-9609-D3DF-A89DB2722EE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535329" y="1368631"/>
            <a:ext cx="596079" cy="102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97813C-1B40-FC9E-D77C-A4F282A39DB6}"/>
              </a:ext>
            </a:extLst>
          </p:cNvPr>
          <p:cNvSpPr/>
          <p:nvPr/>
        </p:nvSpPr>
        <p:spPr>
          <a:xfrm>
            <a:off x="2676473" y="288339"/>
            <a:ext cx="9308698" cy="496076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F0B5-1435-4482-E72F-092EB4B6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19" y="958692"/>
            <a:ext cx="850887" cy="850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11240C-2962-416B-5DF1-0C8CE7CE0AD0}"/>
              </a:ext>
            </a:extLst>
          </p:cNvPr>
          <p:cNvCxnSpPr>
            <a:cxnSpLocks/>
          </p:cNvCxnSpPr>
          <p:nvPr/>
        </p:nvCxnSpPr>
        <p:spPr>
          <a:xfrm>
            <a:off x="2175857" y="1679373"/>
            <a:ext cx="1055658" cy="15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FD5253-ACC9-80A8-FB5A-230E67DC5895}"/>
              </a:ext>
            </a:extLst>
          </p:cNvPr>
          <p:cNvSpPr/>
          <p:nvPr/>
        </p:nvSpPr>
        <p:spPr>
          <a:xfrm>
            <a:off x="2971033" y="1191228"/>
            <a:ext cx="1256352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Telegram / ISS website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5E1FD5-044A-93F5-6964-782CFB0618CF}"/>
              </a:ext>
            </a:extLst>
          </p:cNvPr>
          <p:cNvSpPr/>
          <p:nvPr/>
        </p:nvSpPr>
        <p:spPr>
          <a:xfrm>
            <a:off x="4855513" y="1181161"/>
            <a:ext cx="1206137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Flask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D84E70-4606-1AC0-6E65-B7A7A68534F1}"/>
              </a:ext>
            </a:extLst>
          </p:cNvPr>
          <p:cNvSpPr/>
          <p:nvPr/>
        </p:nvSpPr>
        <p:spPr>
          <a:xfrm>
            <a:off x="6480643" y="816597"/>
            <a:ext cx="4431738" cy="16636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7AEB400C-E948-02CE-B6C3-B448CDB61400}"/>
              </a:ext>
            </a:extLst>
          </p:cNvPr>
          <p:cNvSpPr/>
          <p:nvPr/>
        </p:nvSpPr>
        <p:spPr>
          <a:xfrm>
            <a:off x="6462972" y="2889768"/>
            <a:ext cx="2122900" cy="478972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FAISS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1AF0D2-7F67-306F-7152-F67FE55A9226}"/>
              </a:ext>
            </a:extLst>
          </p:cNvPr>
          <p:cNvSpPr/>
          <p:nvPr/>
        </p:nvSpPr>
        <p:spPr>
          <a:xfrm>
            <a:off x="5369990" y="3794329"/>
            <a:ext cx="2268794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Embeddings (Splitting documents into chunks)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155286-B533-F4E5-0341-750BF964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08" y="1786030"/>
            <a:ext cx="704850" cy="838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13AF6-78E9-622B-AD08-699AC72A45A6}"/>
              </a:ext>
            </a:extLst>
          </p:cNvPr>
          <p:cNvSpPr txBox="1"/>
          <p:nvPr/>
        </p:nvSpPr>
        <p:spPr>
          <a:xfrm>
            <a:off x="619231" y="2599741"/>
            <a:ext cx="21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Users</a:t>
            </a:r>
            <a:br>
              <a:rPr lang="en-SG" dirty="0"/>
            </a:br>
            <a:r>
              <a:rPr lang="en-SG" dirty="0"/>
              <a:t>(Students/Lecturers)</a:t>
            </a:r>
          </a:p>
        </p:txBody>
      </p:sp>
      <p:pic>
        <p:nvPicPr>
          <p:cNvPr id="15" name="Picture 14" descr="A picture containing circle, screenshot, colorfulness, graphics&#10;&#10;Description automatically generated">
            <a:extLst>
              <a:ext uri="{FF2B5EF4-FFF2-40B4-BE49-F238E27FC236}">
                <a16:creationId xmlns:a16="http://schemas.microsoft.com/office/drawing/2014/main" id="{90D10F93-3A0D-79D6-E321-AE44D7579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86" y="5180333"/>
            <a:ext cx="1329925" cy="1329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1394BE-155B-2836-AB1E-12521BC8A59D}"/>
              </a:ext>
            </a:extLst>
          </p:cNvPr>
          <p:cNvSpPr txBox="1"/>
          <p:nvPr/>
        </p:nvSpPr>
        <p:spPr>
          <a:xfrm>
            <a:off x="4799218" y="6295878"/>
            <a:ext cx="20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Administrative Staff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3BF88-9BE5-9F24-2453-9AEFB719C95C}"/>
              </a:ext>
            </a:extLst>
          </p:cNvPr>
          <p:cNvSpPr txBox="1"/>
          <p:nvPr/>
        </p:nvSpPr>
        <p:spPr>
          <a:xfrm>
            <a:off x="4727995" y="261664"/>
            <a:ext cx="31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/>
              <a:t>Chat Reasoning System</a:t>
            </a:r>
          </a:p>
        </p:txBody>
      </p:sp>
      <p:pic>
        <p:nvPicPr>
          <p:cNvPr id="18" name="Picture 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625A545-4555-24A4-9E21-02CD9855A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53" y="5249099"/>
            <a:ext cx="919513" cy="919513"/>
          </a:xfrm>
          <a:prstGeom prst="rect">
            <a:avLst/>
          </a:prstGeom>
        </p:spPr>
      </p:pic>
      <p:pic>
        <p:nvPicPr>
          <p:cNvPr id="19" name="Picture 18" descr="A yellow folder with blue outline&#10;&#10;Description automatically generated with low confidence">
            <a:extLst>
              <a:ext uri="{FF2B5EF4-FFF2-40B4-BE49-F238E27FC236}">
                <a16:creationId xmlns:a16="http://schemas.microsoft.com/office/drawing/2014/main" id="{921FD86E-2196-5EB0-D61C-B5F9080F5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88" y="5586137"/>
            <a:ext cx="1481711" cy="1287852"/>
          </a:xfrm>
          <a:prstGeom prst="rect">
            <a:avLst/>
          </a:prstGeom>
        </p:spPr>
      </p:pic>
      <p:pic>
        <p:nvPicPr>
          <p:cNvPr id="20" name="Picture 19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93A84965-4C27-CD33-BB48-7C01E0CDA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68" y="5685987"/>
            <a:ext cx="751114" cy="75111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8764A6-FA6F-45BB-A14C-795EB298BD1C}"/>
              </a:ext>
            </a:extLst>
          </p:cNvPr>
          <p:cNvCxnSpPr>
            <a:cxnSpLocks/>
          </p:cNvCxnSpPr>
          <p:nvPr/>
        </p:nvCxnSpPr>
        <p:spPr>
          <a:xfrm>
            <a:off x="10216099" y="3471754"/>
            <a:ext cx="0" cy="3225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8B2A0-DAA8-C9A6-2DB7-04DBC77CB0FA}"/>
              </a:ext>
            </a:extLst>
          </p:cNvPr>
          <p:cNvCxnSpPr>
            <a:cxnSpLocks/>
          </p:cNvCxnSpPr>
          <p:nvPr/>
        </p:nvCxnSpPr>
        <p:spPr>
          <a:xfrm flipV="1">
            <a:off x="7409361" y="1648428"/>
            <a:ext cx="0" cy="12413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357C0B-E0F9-03FD-C0A2-166F56A6938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61650" y="1638361"/>
            <a:ext cx="418993" cy="100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1A5F21-FE20-E730-B7A9-A61212732B1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7385" y="1648428"/>
            <a:ext cx="596079" cy="102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 descr="A blue paper plane in a white circle&#10;&#10;Description automatically generated with medium confidence">
            <a:extLst>
              <a:ext uri="{FF2B5EF4-FFF2-40B4-BE49-F238E27FC236}">
                <a16:creationId xmlns:a16="http://schemas.microsoft.com/office/drawing/2014/main" id="{96722B90-3703-B81D-E9BE-10404445C1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32" y="455081"/>
            <a:ext cx="820968" cy="820968"/>
          </a:xfrm>
          <a:prstGeom prst="rect">
            <a:avLst/>
          </a:prstGeom>
        </p:spPr>
      </p:pic>
      <p:pic>
        <p:nvPicPr>
          <p:cNvPr id="31" name="Picture 30" descr="A picture containing symbol, logo, circle, graphics&#10;&#10;Description automatically generated">
            <a:extLst>
              <a:ext uri="{FF2B5EF4-FFF2-40B4-BE49-F238E27FC236}">
                <a16:creationId xmlns:a16="http://schemas.microsoft.com/office/drawing/2014/main" id="{F0E882EA-B312-9CBD-5198-2C036D3537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04" y="2167248"/>
            <a:ext cx="685299" cy="685299"/>
          </a:xfrm>
          <a:prstGeom prst="rect">
            <a:avLst/>
          </a:prstGeom>
        </p:spPr>
      </p:pic>
      <p:pic>
        <p:nvPicPr>
          <p:cNvPr id="33" name="Picture 32" descr="A black and white drawing of a curved object&#10;&#10;Description automatically generated with low confidence">
            <a:extLst>
              <a:ext uri="{FF2B5EF4-FFF2-40B4-BE49-F238E27FC236}">
                <a16:creationId xmlns:a16="http://schemas.microsoft.com/office/drawing/2014/main" id="{0703B4EC-5C01-D968-04DF-10CDD61EE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6" y="2165104"/>
            <a:ext cx="503615" cy="685299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48F931-BE85-B21A-7ED5-604C4DEE27CE}"/>
              </a:ext>
            </a:extLst>
          </p:cNvPr>
          <p:cNvSpPr/>
          <p:nvPr/>
        </p:nvSpPr>
        <p:spPr>
          <a:xfrm>
            <a:off x="6705909" y="949422"/>
            <a:ext cx="2334958" cy="6238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bg1">
                  <a:lumMod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Large Language Model (OpenAI)</a:t>
            </a:r>
          </a:p>
        </p:txBody>
      </p:sp>
      <p:pic>
        <p:nvPicPr>
          <p:cNvPr id="46" name="Picture 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371663-AEA9-5C9C-BB2A-24B94D431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02" y="869250"/>
            <a:ext cx="623822" cy="62382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4890881-CD0E-95BE-B74F-CAC63AFEAF15}"/>
              </a:ext>
            </a:extLst>
          </p:cNvPr>
          <p:cNvSpPr txBox="1"/>
          <p:nvPr/>
        </p:nvSpPr>
        <p:spPr>
          <a:xfrm>
            <a:off x="9040868" y="1373204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Chat History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9FAEF6-768B-07DD-0A75-A2B5E547FD9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727337" y="1181161"/>
            <a:ext cx="444165" cy="857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E12D55-8E70-D664-D841-50385E3166BE}"/>
              </a:ext>
            </a:extLst>
          </p:cNvPr>
          <p:cNvSpPr txBox="1"/>
          <p:nvPr/>
        </p:nvSpPr>
        <p:spPr>
          <a:xfrm>
            <a:off x="5625837" y="2418930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Similarity Search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E19F97-7978-B02F-FF77-D486CD9A81C3}"/>
              </a:ext>
            </a:extLst>
          </p:cNvPr>
          <p:cNvCxnSpPr>
            <a:cxnSpLocks/>
          </p:cNvCxnSpPr>
          <p:nvPr/>
        </p:nvCxnSpPr>
        <p:spPr>
          <a:xfrm>
            <a:off x="8086193" y="1573245"/>
            <a:ext cx="0" cy="1294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DA822A1-95F7-B59A-51A8-6685CEDB6AE4}"/>
              </a:ext>
            </a:extLst>
          </p:cNvPr>
          <p:cNvSpPr txBox="1"/>
          <p:nvPr/>
        </p:nvSpPr>
        <p:spPr>
          <a:xfrm>
            <a:off x="7321087" y="2444452"/>
            <a:ext cx="36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Top K Relevant documents/chunks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737344FA-C7BC-9305-E36A-8FB44C851B5A}"/>
              </a:ext>
            </a:extLst>
          </p:cNvPr>
          <p:cNvSpPr/>
          <p:nvPr/>
        </p:nvSpPr>
        <p:spPr>
          <a:xfrm>
            <a:off x="9140727" y="2867645"/>
            <a:ext cx="2122900" cy="478972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Image store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F70A12C-DCB8-AB46-9F93-5078A6F33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6443" y="3831195"/>
            <a:ext cx="712785" cy="890944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38ECFB2-3D88-41E0-DB2B-F598D2AD756E}"/>
              </a:ext>
            </a:extLst>
          </p:cNvPr>
          <p:cNvSpPr/>
          <p:nvPr/>
        </p:nvSpPr>
        <p:spPr>
          <a:xfrm>
            <a:off x="8028483" y="3528519"/>
            <a:ext cx="3477729" cy="160498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C1EA2B-9F34-8821-7820-6BF7169D1BB9}"/>
              </a:ext>
            </a:extLst>
          </p:cNvPr>
          <p:cNvSpPr/>
          <p:nvPr/>
        </p:nvSpPr>
        <p:spPr>
          <a:xfrm>
            <a:off x="8408146" y="4321842"/>
            <a:ext cx="2844002" cy="70414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bg1">
                  <a:lumMod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Splitting document into multiple images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5CC14D4-0E40-40A7-4F29-765622D8BDE9}"/>
              </a:ext>
            </a:extLst>
          </p:cNvPr>
          <p:cNvSpPr/>
          <p:nvPr/>
        </p:nvSpPr>
        <p:spPr>
          <a:xfrm>
            <a:off x="8373323" y="3662842"/>
            <a:ext cx="2844002" cy="53053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bg1">
                  <a:lumMod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Metadata association with images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5C7B8CA-4465-C017-792F-7FA8EE980C25}"/>
              </a:ext>
            </a:extLst>
          </p:cNvPr>
          <p:cNvSpPr/>
          <p:nvPr/>
        </p:nvSpPr>
        <p:spPr>
          <a:xfrm>
            <a:off x="8315934" y="1712371"/>
            <a:ext cx="2334958" cy="6238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bg1">
                  <a:lumMod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 z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OCR model to retrieve images from text file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02796F-59BB-DE3C-D003-6234E469AD61}"/>
              </a:ext>
            </a:extLst>
          </p:cNvPr>
          <p:cNvCxnSpPr>
            <a:cxnSpLocks/>
          </p:cNvCxnSpPr>
          <p:nvPr/>
        </p:nvCxnSpPr>
        <p:spPr>
          <a:xfrm flipH="1">
            <a:off x="8315934" y="5367514"/>
            <a:ext cx="1022117" cy="64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4FCC53-BEB2-3BEB-E094-41E5A592C531}"/>
              </a:ext>
            </a:extLst>
          </p:cNvPr>
          <p:cNvCxnSpPr>
            <a:cxnSpLocks/>
          </p:cNvCxnSpPr>
          <p:nvPr/>
        </p:nvCxnSpPr>
        <p:spPr>
          <a:xfrm flipH="1">
            <a:off x="7208156" y="4751713"/>
            <a:ext cx="9729" cy="10003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6285B4-ADFB-26E1-3847-73B6FC27B569}"/>
              </a:ext>
            </a:extLst>
          </p:cNvPr>
          <p:cNvCxnSpPr>
            <a:cxnSpLocks/>
          </p:cNvCxnSpPr>
          <p:nvPr/>
        </p:nvCxnSpPr>
        <p:spPr>
          <a:xfrm>
            <a:off x="7141321" y="3368740"/>
            <a:ext cx="0" cy="425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F8DEA4-473E-D0A0-4E5E-6EE7A7A59F16}"/>
              </a:ext>
            </a:extLst>
          </p:cNvPr>
          <p:cNvCxnSpPr>
            <a:cxnSpLocks/>
          </p:cNvCxnSpPr>
          <p:nvPr/>
        </p:nvCxnSpPr>
        <p:spPr>
          <a:xfrm>
            <a:off x="10216099" y="3373292"/>
            <a:ext cx="0" cy="1806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2A90CE-CB18-CC6E-9753-47AEA439338A}"/>
              </a:ext>
            </a:extLst>
          </p:cNvPr>
          <p:cNvCxnSpPr>
            <a:stCxn id="72" idx="3"/>
          </p:cNvCxnSpPr>
          <p:nvPr/>
        </p:nvCxnSpPr>
        <p:spPr>
          <a:xfrm>
            <a:off x="10650892" y="2024283"/>
            <a:ext cx="408994" cy="865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F2CD35-B246-481A-83D4-B484E1BA2BD0}">
  <we:reference id="wa104178141" version="4.3.3.0" store="en-U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Kah Wai</dc:creator>
  <cp:lastModifiedBy>Lee Kah Wai</cp:lastModifiedBy>
  <cp:revision>1</cp:revision>
  <dcterms:created xsi:type="dcterms:W3CDTF">2023-05-19T15:29:56Z</dcterms:created>
  <dcterms:modified xsi:type="dcterms:W3CDTF">2023-05-19T16:41:37Z</dcterms:modified>
</cp:coreProperties>
</file>