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83" r:id="rId3"/>
    <p:sldId id="288" r:id="rId4"/>
    <p:sldId id="285" r:id="rId5"/>
    <p:sldId id="290" r:id="rId6"/>
    <p:sldId id="289" r:id="rId7"/>
    <p:sldId id="291" r:id="rId8"/>
    <p:sldId id="286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FEE"/>
    <a:srgbClr val="83F868"/>
    <a:srgbClr val="C303C3"/>
    <a:srgbClr val="2D72B1"/>
    <a:srgbClr val="73A9DB"/>
    <a:srgbClr val="1F4F7B"/>
    <a:srgbClr val="94BEE4"/>
    <a:srgbClr val="1D1A9E"/>
    <a:srgbClr val="003B68"/>
    <a:srgbClr val="18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56" autoAdjust="0"/>
  </p:normalViewPr>
  <p:slideViewPr>
    <p:cSldViewPr snapToGrid="0">
      <p:cViewPr varScale="1">
        <p:scale>
          <a:sx n="59" d="100"/>
          <a:sy n="59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311A-6BC5-47A8-8451-34932F1F09E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66C6-A9D5-4DE4-84AE-ADB7EC6F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2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3F4D-3446-428F-B0E7-575F6E04D4F6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7655A-91B5-4622-BED7-90AC0C1F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7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9148" y="129209"/>
            <a:ext cx="11857382" cy="6579704"/>
          </a:xfrm>
          <a:prstGeom prst="rect">
            <a:avLst/>
          </a:prstGeom>
          <a:gradFill flip="none" rotWithShape="1">
            <a:gsLst>
              <a:gs pos="35000">
                <a:srgbClr val="136CD7"/>
              </a:gs>
              <a:gs pos="54000">
                <a:schemeClr val="accent1">
                  <a:tint val="44500"/>
                  <a:satMod val="160000"/>
                </a:schemeClr>
              </a:gs>
              <a:gs pos="67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71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9148" y="129209"/>
            <a:ext cx="11857382" cy="6579704"/>
          </a:xfrm>
          <a:prstGeom prst="rect">
            <a:avLst/>
          </a:prstGeom>
          <a:gradFill flip="none" rotWithShape="1">
            <a:gsLst>
              <a:gs pos="35000">
                <a:srgbClr val="136CD7"/>
              </a:gs>
              <a:gs pos="54000">
                <a:schemeClr val="accent1">
                  <a:tint val="44500"/>
                  <a:satMod val="160000"/>
                </a:schemeClr>
              </a:gs>
              <a:gs pos="67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06325" y="129209"/>
            <a:ext cx="3190205" cy="6579704"/>
          </a:xfrm>
          <a:prstGeom prst="rect">
            <a:avLst/>
          </a:prstGeom>
          <a:gradFill flip="none" rotWithShape="1">
            <a:gsLst>
              <a:gs pos="0">
                <a:srgbClr val="29BEF3"/>
              </a:gs>
              <a:gs pos="91000">
                <a:srgbClr val="B6E1F6"/>
              </a:gs>
              <a:gs pos="22000">
                <a:srgbClr val="B6D8F4"/>
              </a:gs>
              <a:gs pos="100000">
                <a:srgbClr val="D5F1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75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9148" y="129209"/>
            <a:ext cx="11857382" cy="6579704"/>
          </a:xfrm>
          <a:prstGeom prst="rect">
            <a:avLst/>
          </a:prstGeom>
          <a:gradFill flip="none" rotWithShape="1">
            <a:gsLst>
              <a:gs pos="35000">
                <a:srgbClr val="136CD7"/>
              </a:gs>
              <a:gs pos="54000">
                <a:schemeClr val="accent1">
                  <a:tint val="44500"/>
                  <a:satMod val="160000"/>
                </a:schemeClr>
              </a:gs>
              <a:gs pos="67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06325" y="129209"/>
            <a:ext cx="3190205" cy="6579704"/>
          </a:xfrm>
          <a:prstGeom prst="rect">
            <a:avLst/>
          </a:prstGeom>
          <a:gradFill flip="none" rotWithShape="1">
            <a:gsLst>
              <a:gs pos="0">
                <a:srgbClr val="29BEF3"/>
              </a:gs>
              <a:gs pos="91000">
                <a:srgbClr val="B6E1F6"/>
              </a:gs>
              <a:gs pos="22000">
                <a:srgbClr val="B6D8F4"/>
              </a:gs>
              <a:gs pos="100000">
                <a:srgbClr val="D5F1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148" y="4749485"/>
            <a:ext cx="8667177" cy="195942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8775" y="4777268"/>
            <a:ext cx="8078049" cy="1903862"/>
            <a:chOff x="1121696" y="2549531"/>
            <a:chExt cx="8898358" cy="2156627"/>
          </a:xfrm>
        </p:grpSpPr>
        <p:grpSp>
          <p:nvGrpSpPr>
            <p:cNvPr id="14" name="Group 13"/>
            <p:cNvGrpSpPr/>
            <p:nvPr/>
          </p:nvGrpSpPr>
          <p:grpSpPr>
            <a:xfrm>
              <a:off x="2073989" y="2549531"/>
              <a:ext cx="7134042" cy="2156627"/>
              <a:chOff x="2073989" y="2549531"/>
              <a:chExt cx="7134042" cy="215662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8" t="1" r="76881" b="64102"/>
              <a:stretch/>
            </p:blipFill>
            <p:spPr>
              <a:xfrm>
                <a:off x="3000849" y="2735844"/>
                <a:ext cx="1077686" cy="197031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39" r="50367"/>
              <a:stretch/>
            </p:blipFill>
            <p:spPr>
              <a:xfrm>
                <a:off x="2073989" y="2849487"/>
                <a:ext cx="1099457" cy="1743028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609"/>
              <a:stretch/>
            </p:blipFill>
            <p:spPr>
              <a:xfrm>
                <a:off x="5978882" y="2963130"/>
                <a:ext cx="1085947" cy="1743028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411" r="24917"/>
              <a:stretch/>
            </p:blipFill>
            <p:spPr>
              <a:xfrm>
                <a:off x="3942859" y="2849487"/>
                <a:ext cx="1143000" cy="1743028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105"/>
              <a:stretch/>
            </p:blipFill>
            <p:spPr>
              <a:xfrm>
                <a:off x="8010602" y="2849487"/>
                <a:ext cx="1197429" cy="1743028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45" t="1797" r="670" b="58912"/>
              <a:stretch/>
            </p:blipFill>
            <p:spPr>
              <a:xfrm>
                <a:off x="4856017" y="2549531"/>
                <a:ext cx="1219200" cy="2156627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2" t="1" r="52452" b="65490"/>
              <a:stretch/>
            </p:blipFill>
            <p:spPr>
              <a:xfrm>
                <a:off x="7020990" y="2812044"/>
                <a:ext cx="1121229" cy="1894114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42" t="1" r="34802" b="50759"/>
            <a:stretch/>
          </p:blipFill>
          <p:spPr>
            <a:xfrm>
              <a:off x="9131831" y="2735844"/>
              <a:ext cx="888223" cy="185667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37" r="8586" b="50760"/>
            <a:stretch/>
          </p:blipFill>
          <p:spPr>
            <a:xfrm>
              <a:off x="1121696" y="2752800"/>
              <a:ext cx="986130" cy="1936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6268600"/>
      </p:ext>
    </p:extLst>
  </p:cSld>
  <p:clrMapOvr>
    <a:masterClrMapping/>
  </p:clrMapOvr>
  <p:transition spd="slow" advClick="0" advTm="2000">
    <p:randomBar dir="vert"/>
    <p:sndAc>
      <p:stSnd>
        <p:snd r:embed="rId2" name="whoosh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9148" y="129209"/>
            <a:ext cx="11857382" cy="6579704"/>
          </a:xfrm>
          <a:prstGeom prst="rect">
            <a:avLst/>
          </a:prstGeom>
          <a:gradFill flip="none" rotWithShape="1">
            <a:gsLst>
              <a:gs pos="35000">
                <a:srgbClr val="136CD7"/>
              </a:gs>
              <a:gs pos="54000">
                <a:schemeClr val="accent1">
                  <a:tint val="44500"/>
                  <a:satMod val="160000"/>
                </a:schemeClr>
              </a:gs>
              <a:gs pos="67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06325" y="129209"/>
            <a:ext cx="3190205" cy="6579704"/>
          </a:xfrm>
          <a:prstGeom prst="rect">
            <a:avLst/>
          </a:prstGeom>
          <a:gradFill flip="none" rotWithShape="1">
            <a:gsLst>
              <a:gs pos="0">
                <a:srgbClr val="29BEF3"/>
              </a:gs>
              <a:gs pos="91000">
                <a:srgbClr val="B6E1F6"/>
              </a:gs>
              <a:gs pos="22000">
                <a:srgbClr val="B6D8F4"/>
              </a:gs>
              <a:gs pos="100000">
                <a:srgbClr val="D5F1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221" y="3002926"/>
            <a:ext cx="828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Patient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Matching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221" y="2672356"/>
            <a:ext cx="828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Patient Matching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148" y="4749485"/>
            <a:ext cx="8667177" cy="195942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8775" y="4777268"/>
            <a:ext cx="8078049" cy="1903862"/>
            <a:chOff x="1121696" y="2549531"/>
            <a:chExt cx="8898358" cy="2156627"/>
          </a:xfrm>
        </p:grpSpPr>
        <p:grpSp>
          <p:nvGrpSpPr>
            <p:cNvPr id="14" name="Group 13"/>
            <p:cNvGrpSpPr/>
            <p:nvPr/>
          </p:nvGrpSpPr>
          <p:grpSpPr>
            <a:xfrm>
              <a:off x="2073989" y="2549531"/>
              <a:ext cx="7134042" cy="2156627"/>
              <a:chOff x="2073989" y="2549531"/>
              <a:chExt cx="7134042" cy="215662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8" t="1" r="76881" b="64102"/>
              <a:stretch/>
            </p:blipFill>
            <p:spPr>
              <a:xfrm>
                <a:off x="3000849" y="2735844"/>
                <a:ext cx="1077686" cy="197031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39" r="50367"/>
              <a:stretch/>
            </p:blipFill>
            <p:spPr>
              <a:xfrm>
                <a:off x="2073989" y="2849487"/>
                <a:ext cx="1099457" cy="1743028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609"/>
              <a:stretch/>
            </p:blipFill>
            <p:spPr>
              <a:xfrm>
                <a:off x="5978882" y="2963130"/>
                <a:ext cx="1085947" cy="1743028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411" r="24917"/>
              <a:stretch/>
            </p:blipFill>
            <p:spPr>
              <a:xfrm>
                <a:off x="3942859" y="2849487"/>
                <a:ext cx="1143000" cy="1743028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105"/>
              <a:stretch/>
            </p:blipFill>
            <p:spPr>
              <a:xfrm>
                <a:off x="8010602" y="2849487"/>
                <a:ext cx="1197429" cy="1743028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45" t="1797" r="670" b="58912"/>
              <a:stretch/>
            </p:blipFill>
            <p:spPr>
              <a:xfrm>
                <a:off x="4856017" y="2549531"/>
                <a:ext cx="1219200" cy="2156627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2" t="1" r="52452" b="65490"/>
              <a:stretch/>
            </p:blipFill>
            <p:spPr>
              <a:xfrm>
                <a:off x="7020990" y="2812044"/>
                <a:ext cx="1121229" cy="1894114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42" t="1" r="34802" b="50759"/>
            <a:stretch/>
          </p:blipFill>
          <p:spPr>
            <a:xfrm>
              <a:off x="9131831" y="2735844"/>
              <a:ext cx="888223" cy="185667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37" r="8586" b="50760"/>
            <a:stretch/>
          </p:blipFill>
          <p:spPr>
            <a:xfrm>
              <a:off x="1121696" y="2752800"/>
              <a:ext cx="986130" cy="1936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91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prism isContent="1"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9148" y="129209"/>
            <a:ext cx="11857382" cy="6579704"/>
          </a:xfrm>
          <a:prstGeom prst="rect">
            <a:avLst/>
          </a:prstGeom>
          <a:gradFill flip="none" rotWithShape="1">
            <a:gsLst>
              <a:gs pos="35000">
                <a:srgbClr val="136CD7"/>
              </a:gs>
              <a:gs pos="54000">
                <a:schemeClr val="accent1">
                  <a:tint val="44500"/>
                  <a:satMod val="160000"/>
                </a:schemeClr>
              </a:gs>
              <a:gs pos="67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06325" y="129209"/>
            <a:ext cx="3190205" cy="6579704"/>
          </a:xfrm>
          <a:prstGeom prst="rect">
            <a:avLst/>
          </a:prstGeom>
          <a:gradFill flip="none" rotWithShape="1">
            <a:gsLst>
              <a:gs pos="0">
                <a:srgbClr val="29BEF3"/>
              </a:gs>
              <a:gs pos="91000">
                <a:srgbClr val="B6E1F6"/>
              </a:gs>
              <a:gs pos="22000">
                <a:srgbClr val="B6D8F4"/>
              </a:gs>
              <a:gs pos="100000">
                <a:srgbClr val="D5F1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221" y="3002926"/>
            <a:ext cx="828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Patient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Matching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221" y="2672356"/>
            <a:ext cx="828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Patient Matching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731" y="425174"/>
            <a:ext cx="3439110" cy="271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B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Pepper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47B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Project Group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7B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18970"/>
              </p:ext>
            </p:extLst>
          </p:nvPr>
        </p:nvGraphicFramePr>
        <p:xfrm>
          <a:off x="418008" y="945793"/>
          <a:ext cx="4047517" cy="1240549"/>
        </p:xfrm>
        <a:graphic>
          <a:graphicData uri="http://schemas.openxmlformats.org/drawingml/2006/table">
            <a:tbl>
              <a:tblPr firstRow="1" firstCol="1" bandRow="1"/>
              <a:tblGrid>
                <a:gridCol w="2534020">
                  <a:extLst>
                    <a:ext uri="{9D8B030D-6E8A-4147-A177-3AD203B41FA5}">
                      <a16:colId xmlns:a16="http://schemas.microsoft.com/office/drawing/2014/main" val="4178535288"/>
                    </a:ext>
                  </a:extLst>
                </a:gridCol>
                <a:gridCol w="1513497">
                  <a:extLst>
                    <a:ext uri="{9D8B030D-6E8A-4147-A177-3AD203B41FA5}">
                      <a16:colId xmlns:a16="http://schemas.microsoft.com/office/drawing/2014/main" val="3096863843"/>
                    </a:ext>
                  </a:extLst>
                </a:gridCol>
              </a:tblGrid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CAO LIANG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A0012884E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645242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GENG LIANGYU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A0195278M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73037"/>
                  </a:ext>
                </a:extLst>
              </a:tr>
              <a:tr h="1944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HAN DONGCHOU FRANCIS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A0195414A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74183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ONG BOON PING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A0195172B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26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TAN CHIN GEE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A0195296M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7896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9148" y="4749485"/>
            <a:ext cx="8667177" cy="195942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8775" y="4777268"/>
            <a:ext cx="8078049" cy="1903862"/>
            <a:chOff x="1121696" y="2549531"/>
            <a:chExt cx="8898358" cy="2156627"/>
          </a:xfrm>
        </p:grpSpPr>
        <p:grpSp>
          <p:nvGrpSpPr>
            <p:cNvPr id="14" name="Group 13"/>
            <p:cNvGrpSpPr/>
            <p:nvPr/>
          </p:nvGrpSpPr>
          <p:grpSpPr>
            <a:xfrm>
              <a:off x="2073989" y="2549531"/>
              <a:ext cx="7134042" cy="2156627"/>
              <a:chOff x="2073989" y="2549531"/>
              <a:chExt cx="7134042" cy="215662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8" t="1" r="76881" b="64102"/>
              <a:stretch/>
            </p:blipFill>
            <p:spPr>
              <a:xfrm>
                <a:off x="3000849" y="2735844"/>
                <a:ext cx="1077686" cy="197031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39" r="50367"/>
              <a:stretch/>
            </p:blipFill>
            <p:spPr>
              <a:xfrm>
                <a:off x="2073989" y="2849487"/>
                <a:ext cx="1099457" cy="1743028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609"/>
              <a:stretch/>
            </p:blipFill>
            <p:spPr>
              <a:xfrm>
                <a:off x="5978882" y="2963130"/>
                <a:ext cx="1085947" cy="1743028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411" r="24917"/>
              <a:stretch/>
            </p:blipFill>
            <p:spPr>
              <a:xfrm>
                <a:off x="3942859" y="2849487"/>
                <a:ext cx="1143000" cy="1743028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105"/>
              <a:stretch/>
            </p:blipFill>
            <p:spPr>
              <a:xfrm>
                <a:off x="8010602" y="2849487"/>
                <a:ext cx="1197429" cy="1743028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45" t="1797" r="670" b="58912"/>
              <a:stretch/>
            </p:blipFill>
            <p:spPr>
              <a:xfrm>
                <a:off x="4856017" y="2549531"/>
                <a:ext cx="1219200" cy="2156627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2" t="1" r="52452" b="65490"/>
              <a:stretch/>
            </p:blipFill>
            <p:spPr>
              <a:xfrm>
                <a:off x="7020990" y="2812044"/>
                <a:ext cx="1121229" cy="1894114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42" t="1" r="34802" b="50759"/>
            <a:stretch/>
          </p:blipFill>
          <p:spPr>
            <a:xfrm>
              <a:off x="9131831" y="2735844"/>
              <a:ext cx="888223" cy="185667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37" r="8586" b="50760"/>
            <a:stretch/>
          </p:blipFill>
          <p:spPr>
            <a:xfrm>
              <a:off x="1121696" y="2752800"/>
              <a:ext cx="986130" cy="1936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71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9148" y="129209"/>
            <a:ext cx="11857382" cy="6579704"/>
          </a:xfrm>
          <a:prstGeom prst="rect">
            <a:avLst/>
          </a:prstGeom>
          <a:gradFill flip="none" rotWithShape="1">
            <a:gsLst>
              <a:gs pos="35000">
                <a:srgbClr val="136CD7"/>
              </a:gs>
              <a:gs pos="54000">
                <a:schemeClr val="accent1">
                  <a:tint val="44500"/>
                  <a:satMod val="160000"/>
                </a:schemeClr>
              </a:gs>
              <a:gs pos="67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06325" y="129209"/>
            <a:ext cx="3190205" cy="6579704"/>
          </a:xfrm>
          <a:prstGeom prst="rect">
            <a:avLst/>
          </a:prstGeom>
          <a:gradFill flip="none" rotWithShape="1">
            <a:gsLst>
              <a:gs pos="0">
                <a:srgbClr val="29BEF3"/>
              </a:gs>
              <a:gs pos="91000">
                <a:srgbClr val="B6E1F6"/>
              </a:gs>
              <a:gs pos="22000">
                <a:srgbClr val="B6D8F4"/>
              </a:gs>
              <a:gs pos="100000">
                <a:srgbClr val="D5F1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9" r="32153"/>
          <a:stretch/>
        </p:blipFill>
        <p:spPr>
          <a:xfrm>
            <a:off x="8806325" y="1578015"/>
            <a:ext cx="3190205" cy="437914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1221" y="3002926"/>
            <a:ext cx="828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Patient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Matching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221" y="2672356"/>
            <a:ext cx="828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Patient Matching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731" y="425174"/>
            <a:ext cx="3439110" cy="271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B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Pepper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47B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Project Group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7B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18970"/>
              </p:ext>
            </p:extLst>
          </p:nvPr>
        </p:nvGraphicFramePr>
        <p:xfrm>
          <a:off x="418008" y="945793"/>
          <a:ext cx="4047517" cy="1240549"/>
        </p:xfrm>
        <a:graphic>
          <a:graphicData uri="http://schemas.openxmlformats.org/drawingml/2006/table">
            <a:tbl>
              <a:tblPr firstRow="1" firstCol="1" bandRow="1"/>
              <a:tblGrid>
                <a:gridCol w="2534020">
                  <a:extLst>
                    <a:ext uri="{9D8B030D-6E8A-4147-A177-3AD203B41FA5}">
                      <a16:colId xmlns:a16="http://schemas.microsoft.com/office/drawing/2014/main" val="4178535288"/>
                    </a:ext>
                  </a:extLst>
                </a:gridCol>
                <a:gridCol w="1513497">
                  <a:extLst>
                    <a:ext uri="{9D8B030D-6E8A-4147-A177-3AD203B41FA5}">
                      <a16:colId xmlns:a16="http://schemas.microsoft.com/office/drawing/2014/main" val="3096863843"/>
                    </a:ext>
                  </a:extLst>
                </a:gridCol>
              </a:tblGrid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CAO LIANG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A0012884E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645242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GENG LIANGYU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A0195278M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73037"/>
                  </a:ext>
                </a:extLst>
              </a:tr>
              <a:tr h="1944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HAN DONGCHOU FRANCIS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A0195414A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74183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ONG BOON PING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A0195172B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26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TAN CHIN GEE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A0195296M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7896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9148" y="4749485"/>
            <a:ext cx="8667177" cy="195942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8775" y="4777268"/>
            <a:ext cx="8078049" cy="1903862"/>
            <a:chOff x="1121696" y="2549531"/>
            <a:chExt cx="8898358" cy="2156627"/>
          </a:xfrm>
        </p:grpSpPr>
        <p:grpSp>
          <p:nvGrpSpPr>
            <p:cNvPr id="14" name="Group 13"/>
            <p:cNvGrpSpPr/>
            <p:nvPr/>
          </p:nvGrpSpPr>
          <p:grpSpPr>
            <a:xfrm>
              <a:off x="2073989" y="2549531"/>
              <a:ext cx="7134042" cy="2156627"/>
              <a:chOff x="2073989" y="2549531"/>
              <a:chExt cx="7134042" cy="215662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8" t="1" r="76881" b="64102"/>
              <a:stretch/>
            </p:blipFill>
            <p:spPr>
              <a:xfrm>
                <a:off x="3000849" y="2735844"/>
                <a:ext cx="1077686" cy="197031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39" r="50367"/>
              <a:stretch/>
            </p:blipFill>
            <p:spPr>
              <a:xfrm>
                <a:off x="2073989" y="2849487"/>
                <a:ext cx="1099457" cy="1743028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609"/>
              <a:stretch/>
            </p:blipFill>
            <p:spPr>
              <a:xfrm>
                <a:off x="5978882" y="2963130"/>
                <a:ext cx="1085947" cy="1743028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411" r="24917"/>
              <a:stretch/>
            </p:blipFill>
            <p:spPr>
              <a:xfrm>
                <a:off x="3942859" y="2849487"/>
                <a:ext cx="1143000" cy="1743028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105"/>
              <a:stretch/>
            </p:blipFill>
            <p:spPr>
              <a:xfrm>
                <a:off x="8010602" y="2849487"/>
                <a:ext cx="1197429" cy="1743028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45" t="1797" r="670" b="58912"/>
              <a:stretch/>
            </p:blipFill>
            <p:spPr>
              <a:xfrm>
                <a:off x="4856017" y="2549531"/>
                <a:ext cx="1219200" cy="2156627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2" t="1" r="52452" b="65490"/>
              <a:stretch/>
            </p:blipFill>
            <p:spPr>
              <a:xfrm>
                <a:off x="7020990" y="2812044"/>
                <a:ext cx="1121229" cy="1894114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42" t="1" r="34802" b="50759"/>
            <a:stretch/>
          </p:blipFill>
          <p:spPr>
            <a:xfrm>
              <a:off x="9131831" y="2735844"/>
              <a:ext cx="888223" cy="185667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37" r="8586" b="50760"/>
            <a:stretch/>
          </p:blipFill>
          <p:spPr>
            <a:xfrm>
              <a:off x="1121696" y="2752800"/>
              <a:ext cx="986130" cy="1936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84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  <p:sndAc>
          <p:stSnd>
            <p:snd r:embed="rId2" name="bomb.wav"/>
          </p:stSnd>
        </p:sndAc>
      </p:transition>
    </mc:Choice>
    <mc:Fallback>
      <p:transition spd="slow">
        <p:circl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9148" y="129209"/>
            <a:ext cx="11857382" cy="6579704"/>
          </a:xfrm>
          <a:prstGeom prst="rect">
            <a:avLst/>
          </a:prstGeom>
          <a:gradFill flip="none" rotWithShape="1">
            <a:gsLst>
              <a:gs pos="35000">
                <a:srgbClr val="136CD7"/>
              </a:gs>
              <a:gs pos="54000">
                <a:schemeClr val="accent1">
                  <a:tint val="44500"/>
                  <a:satMod val="160000"/>
                </a:schemeClr>
              </a:gs>
              <a:gs pos="67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06325" y="129209"/>
            <a:ext cx="3190205" cy="6579704"/>
          </a:xfrm>
          <a:prstGeom prst="rect">
            <a:avLst/>
          </a:prstGeom>
          <a:gradFill flip="none" rotWithShape="1">
            <a:gsLst>
              <a:gs pos="0">
                <a:srgbClr val="29BEF3"/>
              </a:gs>
              <a:gs pos="91000">
                <a:srgbClr val="B6E1F6"/>
              </a:gs>
              <a:gs pos="22000">
                <a:srgbClr val="B6D8F4"/>
              </a:gs>
              <a:gs pos="100000">
                <a:srgbClr val="D5F1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9" r="32153"/>
          <a:stretch/>
        </p:blipFill>
        <p:spPr>
          <a:xfrm>
            <a:off x="8806325" y="1578015"/>
            <a:ext cx="3190205" cy="437914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1221" y="3002926"/>
            <a:ext cx="828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Patient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Matching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221" y="2672356"/>
            <a:ext cx="828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Patient Matching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731" y="425174"/>
            <a:ext cx="3439110" cy="271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B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Pepper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47B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Project Group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7B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18970"/>
              </p:ext>
            </p:extLst>
          </p:nvPr>
        </p:nvGraphicFramePr>
        <p:xfrm>
          <a:off x="418008" y="945793"/>
          <a:ext cx="4047517" cy="1240549"/>
        </p:xfrm>
        <a:graphic>
          <a:graphicData uri="http://schemas.openxmlformats.org/drawingml/2006/table">
            <a:tbl>
              <a:tblPr firstRow="1" firstCol="1" bandRow="1"/>
              <a:tblGrid>
                <a:gridCol w="2534020">
                  <a:extLst>
                    <a:ext uri="{9D8B030D-6E8A-4147-A177-3AD203B41FA5}">
                      <a16:colId xmlns:a16="http://schemas.microsoft.com/office/drawing/2014/main" val="4178535288"/>
                    </a:ext>
                  </a:extLst>
                </a:gridCol>
                <a:gridCol w="1513497">
                  <a:extLst>
                    <a:ext uri="{9D8B030D-6E8A-4147-A177-3AD203B41FA5}">
                      <a16:colId xmlns:a16="http://schemas.microsoft.com/office/drawing/2014/main" val="3096863843"/>
                    </a:ext>
                  </a:extLst>
                </a:gridCol>
              </a:tblGrid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CAO LIANG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A0012884E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645242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GENG LIANGYU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A0195278M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73037"/>
                  </a:ext>
                </a:extLst>
              </a:tr>
              <a:tr h="1944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HAN DONGCHOU FRANCIS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A0195414A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74183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ONG BOON PING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A0195172B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26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TAN CHIN GEE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A0195296M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7896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9148" y="4749485"/>
            <a:ext cx="8667177" cy="195942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8775" y="4777268"/>
            <a:ext cx="8078049" cy="1903862"/>
            <a:chOff x="1121696" y="2549531"/>
            <a:chExt cx="8898358" cy="2156627"/>
          </a:xfrm>
        </p:grpSpPr>
        <p:grpSp>
          <p:nvGrpSpPr>
            <p:cNvPr id="14" name="Group 13"/>
            <p:cNvGrpSpPr/>
            <p:nvPr/>
          </p:nvGrpSpPr>
          <p:grpSpPr>
            <a:xfrm>
              <a:off x="2073989" y="2549531"/>
              <a:ext cx="7134042" cy="2156627"/>
              <a:chOff x="2073989" y="2549531"/>
              <a:chExt cx="7134042" cy="215662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8" t="1" r="76881" b="64102"/>
              <a:stretch/>
            </p:blipFill>
            <p:spPr>
              <a:xfrm>
                <a:off x="3000849" y="2735844"/>
                <a:ext cx="1077686" cy="197031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39" r="50367"/>
              <a:stretch/>
            </p:blipFill>
            <p:spPr>
              <a:xfrm>
                <a:off x="2073989" y="2849487"/>
                <a:ext cx="1099457" cy="1743028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609"/>
              <a:stretch/>
            </p:blipFill>
            <p:spPr>
              <a:xfrm>
                <a:off x="5978882" y="2963130"/>
                <a:ext cx="1085947" cy="1743028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411" r="24917"/>
              <a:stretch/>
            </p:blipFill>
            <p:spPr>
              <a:xfrm>
                <a:off x="3942859" y="2849487"/>
                <a:ext cx="1143000" cy="1743028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105"/>
              <a:stretch/>
            </p:blipFill>
            <p:spPr>
              <a:xfrm>
                <a:off x="8010602" y="2849487"/>
                <a:ext cx="1197429" cy="1743028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45" t="1797" r="670" b="58912"/>
              <a:stretch/>
            </p:blipFill>
            <p:spPr>
              <a:xfrm>
                <a:off x="4856017" y="2549531"/>
                <a:ext cx="1219200" cy="2156627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2" t="1" r="52452" b="65490"/>
              <a:stretch/>
            </p:blipFill>
            <p:spPr>
              <a:xfrm>
                <a:off x="7020990" y="2812044"/>
                <a:ext cx="1121229" cy="1894114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42" t="1" r="34802" b="50759"/>
            <a:stretch/>
          </p:blipFill>
          <p:spPr>
            <a:xfrm>
              <a:off x="9131831" y="2735844"/>
              <a:ext cx="888223" cy="185667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37" r="8586" b="50760"/>
            <a:stretch/>
          </p:blipFill>
          <p:spPr>
            <a:xfrm>
              <a:off x="1121696" y="2752800"/>
              <a:ext cx="986130" cy="1936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72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44211" y="2222959"/>
            <a:ext cx="8898358" cy="2156627"/>
            <a:chOff x="1121696" y="2549531"/>
            <a:chExt cx="8898358" cy="2156627"/>
          </a:xfrm>
        </p:grpSpPr>
        <p:grpSp>
          <p:nvGrpSpPr>
            <p:cNvPr id="15" name="Group 14"/>
            <p:cNvGrpSpPr/>
            <p:nvPr/>
          </p:nvGrpSpPr>
          <p:grpSpPr>
            <a:xfrm>
              <a:off x="2073989" y="2549531"/>
              <a:ext cx="7134042" cy="2156627"/>
              <a:chOff x="2073989" y="2549531"/>
              <a:chExt cx="7134042" cy="215662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8" t="1" r="76881" b="64102"/>
              <a:stretch/>
            </p:blipFill>
            <p:spPr>
              <a:xfrm>
                <a:off x="3000849" y="2735844"/>
                <a:ext cx="1077686" cy="1970314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39" r="50367"/>
              <a:stretch/>
            </p:blipFill>
            <p:spPr>
              <a:xfrm>
                <a:off x="2073989" y="2849487"/>
                <a:ext cx="1099457" cy="174302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609"/>
              <a:stretch/>
            </p:blipFill>
            <p:spPr>
              <a:xfrm>
                <a:off x="5978882" y="2963130"/>
                <a:ext cx="1085947" cy="174302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411" r="24917"/>
              <a:stretch/>
            </p:blipFill>
            <p:spPr>
              <a:xfrm>
                <a:off x="3942859" y="2849487"/>
                <a:ext cx="1143000" cy="174302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105"/>
              <a:stretch/>
            </p:blipFill>
            <p:spPr>
              <a:xfrm>
                <a:off x="8010602" y="2849487"/>
                <a:ext cx="1197429" cy="174302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45" t="1797" r="670" b="58912"/>
              <a:stretch/>
            </p:blipFill>
            <p:spPr>
              <a:xfrm>
                <a:off x="4856017" y="2549531"/>
                <a:ext cx="1219200" cy="2156627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2" t="1" r="52452" b="65490"/>
              <a:stretch/>
            </p:blipFill>
            <p:spPr>
              <a:xfrm>
                <a:off x="7020990" y="2812044"/>
                <a:ext cx="1121229" cy="1894114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42" t="1" r="34802" b="50759"/>
            <a:stretch/>
          </p:blipFill>
          <p:spPr>
            <a:xfrm>
              <a:off x="9131831" y="2735844"/>
              <a:ext cx="888223" cy="185667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37" r="8586" b="50760"/>
            <a:stretch/>
          </p:blipFill>
          <p:spPr>
            <a:xfrm>
              <a:off x="1121696" y="2752800"/>
              <a:ext cx="986130" cy="1936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4213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11743</TotalTime>
  <Words>87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Han</dc:creator>
  <cp:lastModifiedBy>FRHAN</cp:lastModifiedBy>
  <cp:revision>82</cp:revision>
  <dcterms:created xsi:type="dcterms:W3CDTF">2019-02-23T06:52:42Z</dcterms:created>
  <dcterms:modified xsi:type="dcterms:W3CDTF">2019-04-07T08:54:42Z</dcterms:modified>
</cp:coreProperties>
</file>