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72" r:id="rId5"/>
    <p:sldId id="273" r:id="rId6"/>
    <p:sldId id="259" r:id="rId7"/>
    <p:sldId id="263" r:id="rId8"/>
    <p:sldId id="264" r:id="rId9"/>
    <p:sldId id="275" r:id="rId10"/>
    <p:sldId id="277" r:id="rId11"/>
    <p:sldId id="266" r:id="rId12"/>
    <p:sldId id="261" r:id="rId13"/>
    <p:sldId id="274" r:id="rId14"/>
    <p:sldId id="278" r:id="rId15"/>
    <p:sldId id="268" r:id="rId16"/>
    <p:sldId id="269" r:id="rId17"/>
    <p:sldId id="270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6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7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8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5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E959-2D02-458D-A23B-A96F94DA89E7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B9C1-8C0B-4D03-B285-201BB6BA69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process_automation_manager/7.2/html-single/getting_started_with_red_hat_business_optimizer/#workbench-er-tutorial-c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SG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Cloud Balancing Example: 2.1.8. KIE Server </a:t>
            </a:r>
            <a:r>
              <a:rPr lang="en-SG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Integration</a:t>
            </a:r>
          </a:p>
          <a:p>
            <a:pPr algn="ctr"/>
            <a:endParaRPr lang="en-SG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linkClick r:id="rId2"/>
              </a:rPr>
              <a:t>Source</a:t>
            </a:r>
            <a:endParaRPr lang="en-US" sz="40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https://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docs.optaplanner.org/7.12.0.Final/optaplanner-wb-es-docs/html_single/</a:t>
            </a:r>
            <a:endParaRPr lang="en-US" sz="40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76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POST – Start the solver with biz context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5" descr="Image result for post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5289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5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&lt;planning-problem class="</a:t>
            </a:r>
            <a:r>
              <a:rPr lang="en-GB" sz="700" dirty="0" err="1"/>
              <a:t>optacloud.optacloud.CloudSolution</a:t>
            </a:r>
            <a:r>
              <a:rPr lang="en-GB" sz="700" dirty="0"/>
              <a:t>" id="1"&gt;</a:t>
            </a:r>
          </a:p>
          <a:p>
            <a:r>
              <a:rPr lang="en-GB" sz="700" dirty="0"/>
              <a:t>    &lt;id&gt;0&lt;/id&gt;</a:t>
            </a:r>
          </a:p>
          <a:p>
            <a:r>
              <a:rPr lang="en-GB" sz="700" dirty="0"/>
              <a:t>    &lt;</a:t>
            </a:r>
            <a:r>
              <a:rPr lang="en-GB" sz="700" dirty="0" err="1"/>
              <a:t>computerList</a:t>
            </a:r>
            <a:r>
              <a:rPr lang="en-GB" sz="700" dirty="0"/>
              <a:t> id="2"&gt;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optacloud.optacloud.Computer</a:t>
            </a:r>
            <a:r>
              <a:rPr lang="en-GB" sz="700" dirty="0"/>
              <a:t> id="3"&gt;</a:t>
            </a:r>
          </a:p>
          <a:p>
            <a:r>
              <a:rPr lang="en-GB" sz="700" dirty="0"/>
              <a:t>            &lt;id&gt;0&lt;/id&gt;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cpuPower</a:t>
            </a:r>
            <a:r>
              <a:rPr lang="en-GB" sz="700" dirty="0"/>
              <a:t>&gt;24&lt;/</a:t>
            </a:r>
            <a:r>
              <a:rPr lang="en-GB" sz="700" dirty="0" err="1"/>
              <a:t>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&lt;memory&gt;96&lt;/memory&gt;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networkBandwidth</a:t>
            </a:r>
            <a:r>
              <a:rPr lang="en-GB" sz="700" dirty="0"/>
              <a:t>&gt;16&lt;/</a:t>
            </a:r>
            <a:r>
              <a:rPr lang="en-GB" sz="700" dirty="0" err="1"/>
              <a:t>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&lt;cost&gt;4800&lt;/cost&gt;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optacloud.optacloud.Computer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optacloud.optacloud.Computer</a:t>
            </a:r>
            <a:r>
              <a:rPr lang="en-GB" sz="700" dirty="0"/>
              <a:t> id="4"&gt;</a:t>
            </a:r>
          </a:p>
          <a:p>
            <a:r>
              <a:rPr lang="en-GB" sz="700" dirty="0"/>
              <a:t>            &lt;id&gt;1&lt;/id&gt;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cpuPower</a:t>
            </a:r>
            <a:r>
              <a:rPr lang="en-GB" sz="700" dirty="0"/>
              <a:t>&gt;6&lt;/</a:t>
            </a:r>
            <a:r>
              <a:rPr lang="en-GB" sz="700" dirty="0" err="1"/>
              <a:t>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&lt;memory&gt;4&lt;/memory&gt;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networkBandwidth</a:t>
            </a:r>
            <a:r>
              <a:rPr lang="en-GB" sz="700" dirty="0"/>
              <a:t>&gt;6&lt;/</a:t>
            </a:r>
            <a:r>
              <a:rPr lang="en-GB" sz="700" dirty="0" err="1"/>
              <a:t>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&lt;cost&gt;660&lt;/cost&gt;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optacloud.optacloud.Computer</a:t>
            </a:r>
            <a:r>
              <a:rPr lang="en-GB" sz="700" dirty="0"/>
              <a:t>&gt;</a:t>
            </a:r>
          </a:p>
          <a:p>
            <a:r>
              <a:rPr lang="en-GB" sz="700" dirty="0"/>
              <a:t>    &lt;/</a:t>
            </a:r>
            <a:r>
              <a:rPr lang="en-GB" sz="700" dirty="0" err="1"/>
              <a:t>computerList</a:t>
            </a:r>
            <a:r>
              <a:rPr lang="en-GB" sz="700" dirty="0"/>
              <a:t>&gt;</a:t>
            </a:r>
          </a:p>
          <a:p>
            <a:r>
              <a:rPr lang="en-GB" sz="700" dirty="0"/>
              <a:t>    &lt;</a:t>
            </a:r>
            <a:r>
              <a:rPr lang="en-GB" sz="700" dirty="0" err="1"/>
              <a:t>processList</a:t>
            </a:r>
            <a:r>
              <a:rPr lang="en-GB" sz="700" dirty="0"/>
              <a:t> id="5"&gt;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id="6"&gt;</a:t>
            </a:r>
          </a:p>
          <a:p>
            <a:r>
              <a:rPr lang="en-GB" sz="700" dirty="0"/>
              <a:t>            &lt;id&gt;0&lt;/id&gt;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&gt;1&lt;/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&gt;1&lt;/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&gt;1&lt;/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id="7"&gt;</a:t>
            </a:r>
          </a:p>
          <a:p>
            <a:r>
              <a:rPr lang="en-GB" sz="700" dirty="0"/>
              <a:t>            &lt;id&gt;1&lt;/id&gt;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&gt;3&lt;/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&gt;6&lt;/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&gt;1&lt;/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id="8"&gt;</a:t>
            </a:r>
          </a:p>
          <a:p>
            <a:r>
              <a:rPr lang="en-GB" sz="700" dirty="0"/>
              <a:t>            &lt;id&gt;2&lt;/id&gt;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&gt;1&lt;/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&gt;1&lt;/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&gt;3&lt;/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id="9"&gt;</a:t>
            </a:r>
          </a:p>
          <a:p>
            <a:r>
              <a:rPr lang="en-GB" sz="700" dirty="0"/>
              <a:t>            &lt;id&gt;3&lt;/id&gt;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&gt;1&lt;/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&gt;2&lt;/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&gt;11&lt;/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id="10"&gt;</a:t>
            </a:r>
          </a:p>
          <a:p>
            <a:r>
              <a:rPr lang="en-GB" sz="700" dirty="0"/>
              <a:t>            &lt;id&gt;4&lt;/id&gt;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&gt;1&lt;/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&gt;1&lt;/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&gt;1&lt;/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</a:t>
            </a:r>
            <a:r>
              <a:rPr lang="en-GB" sz="700" dirty="0" err="1"/>
              <a:t>optacloud.optacloud.Process</a:t>
            </a:r>
            <a:r>
              <a:rPr lang="en-GB" sz="700" dirty="0"/>
              <a:t> id="11"&gt;</a:t>
            </a:r>
          </a:p>
          <a:p>
            <a:r>
              <a:rPr lang="en-GB" sz="700" dirty="0"/>
              <a:t>            &lt;id&gt;5&lt;/id&gt;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requiredCpuPower</a:t>
            </a:r>
            <a:r>
              <a:rPr lang="en-GB" sz="700" dirty="0"/>
              <a:t>&gt;1&lt;/</a:t>
            </a:r>
            <a:r>
              <a:rPr lang="en-GB" sz="700" dirty="0" err="1"/>
              <a:t>requiredCpuPower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requiredMemory</a:t>
            </a:r>
            <a:r>
              <a:rPr lang="en-GB" sz="700" dirty="0"/>
              <a:t>&gt;1&lt;/</a:t>
            </a:r>
            <a:r>
              <a:rPr lang="en-GB" sz="700" dirty="0" err="1"/>
              <a:t>requiredMemory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    &lt;</a:t>
            </a:r>
            <a:r>
              <a:rPr lang="en-GB" sz="700" dirty="0" err="1"/>
              <a:t>requiredNetworkBandwidth</a:t>
            </a:r>
            <a:r>
              <a:rPr lang="en-GB" sz="700" dirty="0"/>
              <a:t>&gt;5&lt;/</a:t>
            </a:r>
            <a:r>
              <a:rPr lang="en-GB" sz="700" dirty="0" err="1"/>
              <a:t>requiredNetworkBandwidth</a:t>
            </a:r>
            <a:r>
              <a:rPr lang="en-GB" sz="700" dirty="0"/>
              <a:t>&gt;</a:t>
            </a:r>
          </a:p>
          <a:p>
            <a:r>
              <a:rPr lang="en-GB" sz="700" dirty="0"/>
              <a:t>        &lt;/</a:t>
            </a:r>
            <a:r>
              <a:rPr lang="en-GB" sz="700" dirty="0" err="1"/>
              <a:t>optacloud.optacloud.Process</a:t>
            </a:r>
            <a:r>
              <a:rPr lang="en-GB" sz="700" dirty="0"/>
              <a:t>&gt;</a:t>
            </a:r>
          </a:p>
          <a:p>
            <a:r>
              <a:rPr lang="en-GB" sz="700" dirty="0"/>
              <a:t>    &lt;/</a:t>
            </a:r>
            <a:r>
              <a:rPr lang="en-GB" sz="700" dirty="0" err="1"/>
              <a:t>processList</a:t>
            </a:r>
            <a:r>
              <a:rPr lang="en-GB" sz="700" dirty="0"/>
              <a:t>&gt;</a:t>
            </a:r>
          </a:p>
          <a:p>
            <a:r>
              <a:rPr lang="en-GB" sz="700" dirty="0"/>
              <a:t>&lt;/planning-problem&gt;</a:t>
            </a:r>
          </a:p>
        </p:txBody>
      </p:sp>
    </p:spTree>
    <p:extLst>
      <p:ext uri="{BB962C8B-B14F-4D97-AF65-F5344CB8AC3E}">
        <p14:creationId xmlns:p14="http://schemas.microsoft.com/office/powerpoint/2010/main" val="28667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GET – 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Obtain best solution (xml)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5" descr="Image result for post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5289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9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2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dirty="0"/>
              <a:t>&lt;?xml version="1.0" encoding="UTF-8" standalone="yes"?&gt;</a:t>
            </a:r>
          </a:p>
          <a:p>
            <a:r>
              <a:rPr lang="en-GB" sz="400" dirty="0"/>
              <a:t>&lt;solver-instance&gt;</a:t>
            </a:r>
          </a:p>
          <a:p>
            <a:r>
              <a:rPr lang="en-GB" sz="400" dirty="0"/>
              <a:t>    &lt;container-id&gt;optacloud_1.0.0-SNAPSHOT&lt;/container-id&gt;</a:t>
            </a:r>
          </a:p>
          <a:p>
            <a:r>
              <a:rPr lang="en-GB" sz="400" dirty="0"/>
              <a:t>    &lt;solver-id&gt;</a:t>
            </a:r>
            <a:r>
              <a:rPr lang="en-GB" sz="400" dirty="0" err="1"/>
              <a:t>cloudBalancingSolver</a:t>
            </a:r>
            <a:r>
              <a:rPr lang="en-GB" sz="400" dirty="0"/>
              <a:t>&lt;/solver-id&gt;</a:t>
            </a:r>
          </a:p>
          <a:p>
            <a:r>
              <a:rPr lang="en-GB" sz="400" dirty="0"/>
              <a:t>    &lt;solver-</a:t>
            </a:r>
            <a:r>
              <a:rPr lang="en-GB" sz="400" dirty="0" err="1"/>
              <a:t>config</a:t>
            </a:r>
            <a:r>
              <a:rPr lang="en-GB" sz="400" dirty="0"/>
              <a:t>-file&gt;</a:t>
            </a:r>
            <a:r>
              <a:rPr lang="en-GB" sz="400" dirty="0" err="1"/>
              <a:t>optacloud</a:t>
            </a:r>
            <a:r>
              <a:rPr lang="en-GB" sz="400" dirty="0"/>
              <a:t>/</a:t>
            </a:r>
            <a:r>
              <a:rPr lang="en-GB" sz="400" dirty="0" err="1"/>
              <a:t>optacloud</a:t>
            </a:r>
            <a:r>
              <a:rPr lang="en-GB" sz="400" dirty="0"/>
              <a:t>/cloudSolverConfig.solver.xml&lt;/solver-</a:t>
            </a:r>
            <a:r>
              <a:rPr lang="en-GB" sz="400" dirty="0" err="1"/>
              <a:t>config</a:t>
            </a:r>
            <a:r>
              <a:rPr lang="en-GB" sz="400" dirty="0"/>
              <a:t>-file&gt;</a:t>
            </a:r>
          </a:p>
          <a:p>
            <a:r>
              <a:rPr lang="en-GB" sz="400" dirty="0"/>
              <a:t>    &lt;status&gt;NOT_SOLVING&lt;/status&gt;</a:t>
            </a:r>
          </a:p>
          <a:p>
            <a:r>
              <a:rPr lang="en-GB" sz="400" dirty="0"/>
              <a:t>    &lt;score </a:t>
            </a:r>
            <a:r>
              <a:rPr lang="en-GB" sz="400" dirty="0" err="1"/>
              <a:t>scoreClass</a:t>
            </a:r>
            <a:r>
              <a:rPr lang="en-GB" sz="400" dirty="0"/>
              <a:t>="</a:t>
            </a:r>
            <a:r>
              <a:rPr lang="en-GB" sz="400" dirty="0" err="1"/>
              <a:t>org.optaplanner.core.api.score.buildin.hardsoft.HardSoftScore</a:t>
            </a:r>
            <a:r>
              <a:rPr lang="en-GB" sz="400" dirty="0"/>
              <a:t>"&gt;0hard/-5460soft&lt;/score&gt;</a:t>
            </a:r>
          </a:p>
          <a:p>
            <a:r>
              <a:rPr lang="en-GB" sz="400" dirty="0"/>
              <a:t>    &lt;best-solution </a:t>
            </a:r>
            <a:r>
              <a:rPr lang="en-GB" sz="400" dirty="0" err="1"/>
              <a:t>xsi:type</a:t>
            </a:r>
            <a:r>
              <a:rPr lang="en-GB" sz="400" dirty="0"/>
              <a:t>="</a:t>
            </a:r>
            <a:r>
              <a:rPr lang="en-GB" sz="400" dirty="0" err="1"/>
              <a:t>cloudSolution</a:t>
            </a:r>
            <a:r>
              <a:rPr lang="en-GB" sz="400" dirty="0"/>
              <a:t>" </a:t>
            </a:r>
            <a:r>
              <a:rPr lang="en-GB" sz="400" dirty="0" err="1"/>
              <a:t>xmlns:xsi</a:t>
            </a:r>
            <a:r>
              <a:rPr lang="en-GB" sz="400" dirty="0"/>
              <a:t>="http://www.w3.org/2001/XMLSchema-instance"&gt;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computerList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&lt;cost&gt;4800&lt;/cost&gt;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cpuPower</a:t>
            </a:r>
            <a:r>
              <a:rPr lang="en-GB" sz="400" dirty="0"/>
              <a:t>&gt;24&lt;/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&lt;id&gt;0&lt;/id&gt;</a:t>
            </a:r>
          </a:p>
          <a:p>
            <a:r>
              <a:rPr lang="en-GB" sz="400" dirty="0"/>
              <a:t>            &lt;memory&gt;96&lt;/memory&gt;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&gt;16&lt;/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computerList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computerList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&lt;cost&gt;660&lt;/cost&gt;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cpuPower</a:t>
            </a:r>
            <a:r>
              <a:rPr lang="en-GB" sz="400" dirty="0"/>
              <a:t>&gt;6&lt;/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&lt;id&gt;1&lt;/id&gt;</a:t>
            </a:r>
          </a:p>
          <a:p>
            <a:r>
              <a:rPr lang="en-GB" sz="400" dirty="0"/>
              <a:t>            &lt;memory&gt;4&lt;/memory&gt;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computerList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&lt;cost&gt;660&lt;/cost&gt;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&gt;6&lt;/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&lt;id&gt;1&lt;/id&gt;</a:t>
            </a:r>
          </a:p>
          <a:p>
            <a:r>
              <a:rPr lang="en-GB" sz="400" dirty="0"/>
              <a:t>                &lt;memory&gt;4&lt;/memory&gt;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&lt;id&gt;0&lt;/id&gt;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&gt;1&lt;/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&gt;1&lt;/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&gt;1&lt;/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&lt;cost&gt;4800&lt;/cost&gt;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&gt;24&lt;/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&lt;id&gt;0&lt;/id&gt;</a:t>
            </a:r>
          </a:p>
          <a:p>
            <a:r>
              <a:rPr lang="en-GB" sz="400" dirty="0"/>
              <a:t>                &lt;memory&gt;96&lt;/memory&gt;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&gt;16&lt;/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&lt;id&gt;1&lt;/id&gt;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&gt;3&lt;/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&gt;6&lt;/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&gt;1&lt;/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&lt;cost&gt;4800&lt;/cost&gt;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&gt;24&lt;/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&lt;id&gt;0&lt;/id&gt;</a:t>
            </a:r>
          </a:p>
          <a:p>
            <a:r>
              <a:rPr lang="en-GB" sz="400" dirty="0"/>
              <a:t>                &lt;memory&gt;96&lt;/memory&gt;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&gt;16&lt;/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&lt;id&gt;2&lt;/id&gt;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&gt;1&lt;/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&gt;1&lt;/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&gt;3&lt;/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&lt;cost&gt;4800&lt;/cost&gt;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&gt;24&lt;/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&lt;id&gt;0&lt;/id&gt;</a:t>
            </a:r>
          </a:p>
          <a:p>
            <a:r>
              <a:rPr lang="en-GB" sz="400" dirty="0"/>
              <a:t>                &lt;memory&gt;96&lt;/memory&gt;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&gt;16&lt;/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&lt;id&gt;3&lt;/id&gt;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&gt;1&lt;/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&gt;2&lt;/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&gt;11&lt;/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&lt;cost&gt;4800&lt;/cost&gt;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&gt;24&lt;/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&lt;id&gt;0&lt;/id&gt;</a:t>
            </a:r>
          </a:p>
          <a:p>
            <a:r>
              <a:rPr lang="en-GB" sz="400" dirty="0"/>
              <a:t>                &lt;memory&gt;96&lt;/memory&gt;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&gt;16&lt;/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&lt;id&gt;4&lt;/id&gt;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&gt;1&lt;/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&gt;1&lt;/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&gt;1&lt;/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&lt;computer&gt;</a:t>
            </a:r>
          </a:p>
          <a:p>
            <a:r>
              <a:rPr lang="en-GB" sz="400" dirty="0"/>
              <a:t>                &lt;cost&gt;660&lt;/cost&gt;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cpuPower</a:t>
            </a:r>
            <a:r>
              <a:rPr lang="en-GB" sz="400" dirty="0"/>
              <a:t>&gt;6&lt;/</a:t>
            </a:r>
            <a:r>
              <a:rPr lang="en-GB" sz="400" dirty="0" err="1"/>
              <a:t>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    &lt;id&gt;1&lt;/id&gt;</a:t>
            </a:r>
          </a:p>
          <a:p>
            <a:r>
              <a:rPr lang="en-GB" sz="400" dirty="0"/>
              <a:t>                &lt;memory&gt;4&lt;/memory&gt;</a:t>
            </a:r>
          </a:p>
          <a:p>
            <a:r>
              <a:rPr lang="en-GB" sz="400" dirty="0"/>
              <a:t>                &lt;</a:t>
            </a:r>
            <a:r>
              <a:rPr lang="en-GB" sz="400" dirty="0" err="1"/>
              <a:t>networkBandwidth</a:t>
            </a:r>
            <a:r>
              <a:rPr lang="en-GB" sz="400" dirty="0"/>
              <a:t>&gt;6&lt;/</a:t>
            </a:r>
            <a:r>
              <a:rPr lang="en-GB" sz="400" dirty="0" err="1"/>
              <a:t>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&lt;/computer&gt;</a:t>
            </a:r>
          </a:p>
          <a:p>
            <a:r>
              <a:rPr lang="en-GB" sz="400" dirty="0"/>
              <a:t>            &lt;id&gt;5&lt;/id&gt;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requiredCpuPower</a:t>
            </a:r>
            <a:r>
              <a:rPr lang="en-GB" sz="400" dirty="0"/>
              <a:t>&gt;1&lt;/</a:t>
            </a:r>
            <a:r>
              <a:rPr lang="en-GB" sz="400" dirty="0" err="1"/>
              <a:t>requiredCpuPower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requiredMemory</a:t>
            </a:r>
            <a:r>
              <a:rPr lang="en-GB" sz="400" dirty="0"/>
              <a:t>&gt;1&lt;/</a:t>
            </a:r>
            <a:r>
              <a:rPr lang="en-GB" sz="400" dirty="0" err="1"/>
              <a:t>requiredMemory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    &lt;</a:t>
            </a:r>
            <a:r>
              <a:rPr lang="en-GB" sz="400" dirty="0" err="1"/>
              <a:t>requiredNetworkBandwidth</a:t>
            </a:r>
            <a:r>
              <a:rPr lang="en-GB" sz="400" dirty="0"/>
              <a:t>&gt;5&lt;/</a:t>
            </a:r>
            <a:r>
              <a:rPr lang="en-GB" sz="400" dirty="0" err="1"/>
              <a:t>requiredNetworkBandwidth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&lt;/</a:t>
            </a:r>
            <a:r>
              <a:rPr lang="en-GB" sz="400" dirty="0" err="1"/>
              <a:t>processList</a:t>
            </a:r>
            <a:r>
              <a:rPr lang="en-GB" sz="400" dirty="0"/>
              <a:t>&gt;</a:t>
            </a:r>
          </a:p>
          <a:p>
            <a:r>
              <a:rPr lang="en-GB" sz="400" dirty="0"/>
              <a:t>        &lt;score&gt;0hard/-5460soft&lt;/score&gt;</a:t>
            </a:r>
          </a:p>
          <a:p>
            <a:r>
              <a:rPr lang="en-GB" sz="400" dirty="0"/>
              <a:t>        &lt;id&gt;0&lt;/id&gt;</a:t>
            </a:r>
          </a:p>
          <a:p>
            <a:r>
              <a:rPr lang="en-GB" sz="400" dirty="0"/>
              <a:t>    &lt;/best-solution&gt;</a:t>
            </a:r>
          </a:p>
          <a:p>
            <a:r>
              <a:rPr lang="en-GB" sz="400" dirty="0"/>
              <a:t>&lt;/solver-instance&gt;</a:t>
            </a:r>
          </a:p>
        </p:txBody>
      </p:sp>
    </p:spTree>
    <p:extLst>
      <p:ext uri="{BB962C8B-B14F-4D97-AF65-F5344CB8AC3E}">
        <p14:creationId xmlns:p14="http://schemas.microsoft.com/office/powerpoint/2010/main" val="7026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Download optimized result in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XML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96150"/>
              </p:ext>
            </p:extLst>
          </p:nvPr>
        </p:nvGraphicFramePr>
        <p:xfrm>
          <a:off x="4793342" y="4464050"/>
          <a:ext cx="2605314" cy="219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3342" y="4464050"/>
                        <a:ext cx="2605314" cy="219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7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Restful API via Postman tool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53" name="Picture 5" descr="Image result for post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5289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88474"/>
              </p:ext>
            </p:extLst>
          </p:nvPr>
        </p:nvGraphicFramePr>
        <p:xfrm>
          <a:off x="2627084" y="4458239"/>
          <a:ext cx="6937830" cy="187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7084" y="4458239"/>
                        <a:ext cx="6937830" cy="1870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PUT – Initiate a solver object/instance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5" descr="Image result for post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5289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0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8438" y="-1600200"/>
            <a:ext cx="17668875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&lt;solver-instance&gt;</a:t>
            </a:r>
          </a:p>
          <a:p>
            <a:r>
              <a:rPr lang="en-GB" sz="2000" dirty="0"/>
              <a:t>  &lt;solver-</a:t>
            </a:r>
            <a:r>
              <a:rPr lang="en-GB" sz="2000" dirty="0" err="1"/>
              <a:t>config</a:t>
            </a:r>
            <a:r>
              <a:rPr lang="en-GB" sz="2000" dirty="0"/>
              <a:t>-file&gt;</a:t>
            </a:r>
            <a:r>
              <a:rPr lang="en-GB" sz="2000" dirty="0" err="1"/>
              <a:t>optacloud</a:t>
            </a:r>
            <a:r>
              <a:rPr lang="en-GB" sz="2000" dirty="0"/>
              <a:t>/</a:t>
            </a:r>
            <a:r>
              <a:rPr lang="en-GB" sz="2000" dirty="0" err="1"/>
              <a:t>optacloud</a:t>
            </a:r>
            <a:r>
              <a:rPr lang="en-GB" sz="2000" dirty="0"/>
              <a:t>/cloudSolverConfig.solver.xml&lt;/solver-</a:t>
            </a:r>
            <a:r>
              <a:rPr lang="en-GB" sz="2000" dirty="0" err="1"/>
              <a:t>config</a:t>
            </a:r>
            <a:r>
              <a:rPr lang="en-GB" sz="2000" dirty="0"/>
              <a:t>-file&gt;</a:t>
            </a:r>
          </a:p>
          <a:p>
            <a:r>
              <a:rPr lang="en-GB" sz="2000" dirty="0"/>
              <a:t>&lt;/solver-instance&gt;</a:t>
            </a:r>
          </a:p>
        </p:txBody>
      </p:sp>
    </p:spTree>
    <p:extLst>
      <p:ext uri="{BB962C8B-B14F-4D97-AF65-F5344CB8AC3E}">
        <p14:creationId xmlns:p14="http://schemas.microsoft.com/office/powerpoint/2010/main" val="23524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975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zhan.gu@nus.edu.sg</dc:creator>
  <cp:lastModifiedBy>Administrator</cp:lastModifiedBy>
  <cp:revision>21</cp:revision>
  <dcterms:created xsi:type="dcterms:W3CDTF">2019-02-12T09:47:12Z</dcterms:created>
  <dcterms:modified xsi:type="dcterms:W3CDTF">2019-02-14T07:01:51Z</dcterms:modified>
</cp:coreProperties>
</file>