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D971-8B0C-446E-BC73-2A1A3A77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F44CE-89F6-4D01-B810-871060E5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A8E9-EAEC-4AC8-8EF8-6C48850C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0E6E3-293E-4529-B129-EE63A478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7375-F4D7-483A-95CC-07E75CC2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5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F0FE-C609-4E13-B37B-33878603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56B81-55B3-469D-961E-3245B39FB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899D-C332-4613-913C-4CF18AC4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83F4-7664-490E-98F1-B4882995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233E-1E06-45F7-94FB-6168CE85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84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BF600-E981-470E-A099-9CFB73A6C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56B17-F8FC-4BCD-B013-1F2DFF39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E5F-BDC0-4AF3-BC3C-FC9D91FE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C1B3-6594-41C3-913B-CFA8A884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EB98-C152-4B15-88FB-3BA75B34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39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DE6C-152F-4D1B-9A9F-90C6F106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1454-2DDF-4F38-AF66-7231135B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F7F1-7F3F-4490-BE06-B9D3240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7B8C-81D6-4764-93C0-6519B9E5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8BA0-39C0-4154-8E96-5319178F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9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E19-FB92-4409-80BE-61EF6216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B297-CB7C-4FC6-952C-ED26DCC0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1234-E580-49F7-91A9-7557A958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9031-8777-45A1-8A17-2BA05A28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59D4-0FBF-4CB1-825D-68EBC2D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51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BD37-02F0-4349-95F2-411E69B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7CE5-E287-4968-93BE-B60416D83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9B849-7DDC-4747-8A5D-D4342E66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705FA-5330-4EEF-B28F-3FE4C775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9D43A-6A26-48BA-8D5E-D974688A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B091-FC30-455F-88FB-CE0AB42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31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1610-A24B-4D86-A8E6-D5F69420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F863-5E98-409E-9280-6A3CCB84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835A0-231D-492B-95C1-66FD9308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73309-851F-4763-BD51-F0DE02517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CAAD-5AFF-4649-9BCC-552599887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D5715-B5E7-4EBE-B266-E905366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D86D5-518C-4735-BFD4-6005D933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5654-DE80-4BBD-80CC-6232CCEA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0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A3A-6CFA-47DF-B21B-BC146178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8B6B2-8646-4044-B2B9-D8C3F8DA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69640-7E5C-465A-8952-C55A06CF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B7A34-AC6F-44A9-958E-23E5D8C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28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3BD5E-724F-47D4-B126-DD250A82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4F05B-0904-497D-A443-1C2FD97F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AF6D-D960-489C-9278-410B5FB6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0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714C-A5B6-4A62-84CB-5CE56DC6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3A3-9983-418A-AFED-D5129F09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B06A-C4D9-4DCC-9F33-230F5923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A15E-5F63-4B21-A4A2-5F523C6C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F2C2D-40D3-4D9C-AD27-4F9E72CE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9269-D88D-4A7D-B692-395B1B3E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34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7ACC-477A-4BCA-A55C-F8A76AA1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5BC71-0B49-4F55-A202-B9E7F27DB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315-5E37-4DC8-B083-ABBA8305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A9A2E-5CD4-4A1E-8FCC-BB34FD08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A011-4ECF-4B90-9CD8-1280704C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126E-23FE-40EA-8A84-8D490C8F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1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70568-F60E-48CF-B9A9-0775EBAC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5C61-6AC3-4661-8427-BCE85837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26C4-8F38-48EA-8184-D0F2F3416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052C-9FCB-46C6-99FB-BA02C2108A4E}" type="datetimeFigureOut">
              <a:rPr lang="en-CA" smtClean="0"/>
              <a:t>2023-08-11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3D0C-2675-4F9E-82BE-BC518F2C5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C90B-92A9-4E63-9258-98019CF2D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80F8-E55F-47DA-95CF-BBC37CB0B6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87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4F82-C39C-45D5-8269-C24804F62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052939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IRSS Hackathon 2023</a:t>
            </a:r>
            <a:br>
              <a:rPr lang="en-CA" dirty="0"/>
            </a:br>
            <a:br>
              <a:rPr lang="en-CA" dirty="0"/>
            </a:br>
            <a:r>
              <a:rPr lang="en-CA" sz="4000" dirty="0"/>
              <a:t>FeederWatch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7E33-CF28-43E4-A58E-324E85EA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816" y="3505047"/>
            <a:ext cx="9144000" cy="1655762"/>
          </a:xfrm>
        </p:spPr>
        <p:txBody>
          <a:bodyPr/>
          <a:lstStyle/>
          <a:p>
            <a:r>
              <a:rPr lang="en-CA" dirty="0"/>
              <a:t>Harry and Bud</a:t>
            </a:r>
          </a:p>
          <a:p>
            <a:r>
              <a:rPr lang="en-CA" dirty="0"/>
              <a:t>Thursday, August 17</a:t>
            </a:r>
            <a:r>
              <a:rPr lang="en-CA" baseline="30000" dirty="0"/>
              <a:t>th</a:t>
            </a:r>
            <a:r>
              <a:rPr lang="en-CA" dirty="0"/>
              <a:t>, 2023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078E28-FBA9-41FB-AA48-B88EF90DA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1632" cy="68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EB42-772E-4C48-A015-9ECCC401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5921-86E4-4B01-959B-EDFD605E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Birds, birds, birds!</a:t>
            </a:r>
          </a:p>
          <a:p>
            <a:pPr lvl="1"/>
            <a:r>
              <a:rPr lang="en-CA" dirty="0"/>
              <a:t>Project FeederWatch – </a:t>
            </a:r>
            <a:r>
              <a:rPr lang="en-CA" dirty="0" err="1"/>
              <a:t>TidyTuesday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Birdwatchers sit in their yards and record what birds show up at their feeders</a:t>
            </a:r>
          </a:p>
          <a:p>
            <a:endParaRPr lang="en-CA" dirty="0"/>
          </a:p>
          <a:p>
            <a:r>
              <a:rPr lang="en-CA" dirty="0"/>
              <a:t>Information on location, date, species, number of birds, time of day</a:t>
            </a:r>
          </a:p>
          <a:p>
            <a:r>
              <a:rPr lang="en-CA" dirty="0"/>
              <a:t>Joinable information on habitats, other animals (cat, dog, humans), and if the bids have been fed (and when)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8FA3A-AC58-43AB-B169-FFE6800A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04" y="-1453483"/>
            <a:ext cx="7784127" cy="5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3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D462-8CD2-46AD-B1EF-D7394290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task (should you choose to accept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A0BC-CED4-4A68-AE1A-5CBC3670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 a plot</a:t>
            </a:r>
          </a:p>
          <a:p>
            <a:r>
              <a:rPr lang="en-CA" dirty="0"/>
              <a:t>Make a map</a:t>
            </a:r>
          </a:p>
          <a:p>
            <a:r>
              <a:rPr lang="en-CA" dirty="0"/>
              <a:t>Make a story</a:t>
            </a:r>
          </a:p>
          <a:p>
            <a:r>
              <a:rPr lang="en-CA" dirty="0"/>
              <a:t>Do some statistics</a:t>
            </a:r>
          </a:p>
          <a:p>
            <a:endParaRPr lang="en-CA" dirty="0"/>
          </a:p>
          <a:p>
            <a:r>
              <a:rPr lang="en-CA" dirty="0"/>
              <a:t>Present it!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DB41F-CD33-4F53-AE09-786DD5A0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95625"/>
            <a:ext cx="6019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FADE-92EA-41AC-989D-EB7D079F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B274-D121-44AF-823C-1C5CB2FD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out which types of birds show up in heavy snow?</a:t>
            </a:r>
          </a:p>
          <a:p>
            <a:r>
              <a:rPr lang="en-CA" dirty="0"/>
              <a:t>How does the presence of cats and dogs influence bird density?</a:t>
            </a:r>
          </a:p>
          <a:p>
            <a:r>
              <a:rPr lang="en-CA" dirty="0"/>
              <a:t>Does feeding birds lead to more birds </a:t>
            </a:r>
            <a:r>
              <a:rPr lang="en-CA" i="1" dirty="0"/>
              <a:t>actually</a:t>
            </a:r>
            <a:r>
              <a:rPr lang="en-CA" dirty="0"/>
              <a:t> showing up?</a:t>
            </a:r>
          </a:p>
          <a:p>
            <a:endParaRPr lang="en-CA" dirty="0"/>
          </a:p>
          <a:p>
            <a:r>
              <a:rPr lang="en-CA" dirty="0"/>
              <a:t>How does housing density affect pigeon density?</a:t>
            </a:r>
          </a:p>
          <a:p>
            <a:r>
              <a:rPr lang="en-CA" dirty="0"/>
              <a:t>Which habitats or types of feeders do </a:t>
            </a:r>
            <a:r>
              <a:rPr lang="en-CA" dirty="0" err="1"/>
              <a:t>bluejays</a:t>
            </a:r>
            <a:r>
              <a:rPr lang="en-CA" dirty="0"/>
              <a:t> prefer?</a:t>
            </a:r>
          </a:p>
          <a:p>
            <a:r>
              <a:rPr lang="en-CA" dirty="0"/>
              <a:t>What’s the rarest bird in these counts?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336F1-9BBD-4367-A685-66126D74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54" y="2723573"/>
            <a:ext cx="546811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B75D-DEBF-4391-AA23-FDD6CAC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is all for fun!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576FB0-DF53-4455-8CF6-A6E81EDA4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25"/>
            <a:ext cx="6343650" cy="3571875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1A96E8-5455-4079-BB0A-9C9BB4B8F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24849"/>
              </p:ext>
            </p:extLst>
          </p:nvPr>
        </p:nvGraphicFramePr>
        <p:xfrm>
          <a:off x="949409" y="2251803"/>
          <a:ext cx="10515601" cy="1034322"/>
        </p:xfrm>
        <a:graphic>
          <a:graphicData uri="http://schemas.openxmlformats.org/drawingml/2006/table">
            <a:tbl>
              <a:tblPr/>
              <a:tblGrid>
                <a:gridCol w="1114769">
                  <a:extLst>
                    <a:ext uri="{9D8B030D-6E8A-4147-A177-3AD203B41FA5}">
                      <a16:colId xmlns:a16="http://schemas.microsoft.com/office/drawing/2014/main" val="1888140607"/>
                    </a:ext>
                  </a:extLst>
                </a:gridCol>
                <a:gridCol w="1011336">
                  <a:extLst>
                    <a:ext uri="{9D8B030D-6E8A-4147-A177-3AD203B41FA5}">
                      <a16:colId xmlns:a16="http://schemas.microsoft.com/office/drawing/2014/main" val="3491849476"/>
                    </a:ext>
                  </a:extLst>
                </a:gridCol>
                <a:gridCol w="1022829">
                  <a:extLst>
                    <a:ext uri="{9D8B030D-6E8A-4147-A177-3AD203B41FA5}">
                      <a16:colId xmlns:a16="http://schemas.microsoft.com/office/drawing/2014/main" val="2218151585"/>
                    </a:ext>
                  </a:extLst>
                </a:gridCol>
                <a:gridCol w="1091784">
                  <a:extLst>
                    <a:ext uri="{9D8B030D-6E8A-4147-A177-3AD203B41FA5}">
                      <a16:colId xmlns:a16="http://schemas.microsoft.com/office/drawing/2014/main" val="1189834241"/>
                    </a:ext>
                  </a:extLst>
                </a:gridCol>
                <a:gridCol w="1080291">
                  <a:extLst>
                    <a:ext uri="{9D8B030D-6E8A-4147-A177-3AD203B41FA5}">
                      <a16:colId xmlns:a16="http://schemas.microsoft.com/office/drawing/2014/main" val="3901930650"/>
                    </a:ext>
                  </a:extLst>
                </a:gridCol>
                <a:gridCol w="1448050">
                  <a:extLst>
                    <a:ext uri="{9D8B030D-6E8A-4147-A177-3AD203B41FA5}">
                      <a16:colId xmlns:a16="http://schemas.microsoft.com/office/drawing/2014/main" val="429936606"/>
                    </a:ext>
                  </a:extLst>
                </a:gridCol>
                <a:gridCol w="1218201">
                  <a:extLst>
                    <a:ext uri="{9D8B030D-6E8A-4147-A177-3AD203B41FA5}">
                      <a16:colId xmlns:a16="http://schemas.microsoft.com/office/drawing/2014/main" val="3491696240"/>
                    </a:ext>
                  </a:extLst>
                </a:gridCol>
                <a:gridCol w="1310140">
                  <a:extLst>
                    <a:ext uri="{9D8B030D-6E8A-4147-A177-3AD203B41FA5}">
                      <a16:colId xmlns:a16="http://schemas.microsoft.com/office/drawing/2014/main" val="976677958"/>
                    </a:ext>
                  </a:extLst>
                </a:gridCol>
                <a:gridCol w="1218201">
                  <a:extLst>
                    <a:ext uri="{9D8B030D-6E8A-4147-A177-3AD203B41FA5}">
                      <a16:colId xmlns:a16="http://schemas.microsoft.com/office/drawing/2014/main" val="3622250798"/>
                    </a:ext>
                  </a:extLst>
                </a:gridCol>
              </a:tblGrid>
              <a:tr h="1723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 1</a:t>
                      </a:r>
                    </a:p>
                  </a:txBody>
                  <a:tcPr marL="8619" marR="8619" marT="861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2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3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4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5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6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7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8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9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8400"/>
                  </a:ext>
                </a:extLst>
              </a:tr>
              <a:tr h="17238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Evan Muise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Tristan Goodbody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Lukas Jarron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Aria Guo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Amy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Wotherspoon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Rik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Nuijten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Alexis Achim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Maltman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Colton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82145"/>
                  </a:ext>
                </a:extLst>
              </a:tr>
              <a:tr h="17238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Hana Travers-Smith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Claire Armour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Mulverhill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Liam Irwin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Ramon Melser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Alexandre Morin-Bernard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Lukas Olson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Aidan Perkins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Melissa Birch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44255"/>
                  </a:ext>
                </a:extLst>
              </a:tr>
              <a:tr h="17238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Brent Murray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Harry Seely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Evan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Gerbrecht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Leanna Stackhouse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Grenz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Elaine Ye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 Grubinger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Sarah Zwiep (Vaughan)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Jeremy Arkin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642718"/>
                  </a:ext>
                </a:extLst>
              </a:tr>
              <a:tr h="17238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Rapheal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Pouliot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Gonzalo Gavilan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Sarah Smith-Tripp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 Hacker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Francois du Toit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Kirk Johnson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Madison Brown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Stefano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Puliti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Spencer Dakin Kuiper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27480"/>
                  </a:ext>
                </a:extLst>
              </a:tr>
              <a:tr h="172387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Nicholas Coops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Tiziana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 Koch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Tommaso Trotto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Spencer Shields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 Riofrio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Spencer Dakin Kuiper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 Chadwick</a:t>
                      </a: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Mohamed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Elhefnawy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8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288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IRSS Hackathon 2023  FeederWatch</vt:lpstr>
      <vt:lpstr>Dataset</vt:lpstr>
      <vt:lpstr>Your task (should you choose to accept it)</vt:lpstr>
      <vt:lpstr>Some ideas</vt:lpstr>
      <vt:lpstr>This is all for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IRSS Hackathon 2023  FeederWatch</dc:title>
  <dc:creator>Muise, Evan</dc:creator>
  <cp:lastModifiedBy>Muise, Evan</cp:lastModifiedBy>
  <cp:revision>4</cp:revision>
  <dcterms:created xsi:type="dcterms:W3CDTF">2023-08-09T20:15:35Z</dcterms:created>
  <dcterms:modified xsi:type="dcterms:W3CDTF">2023-08-11T20:32:39Z</dcterms:modified>
</cp:coreProperties>
</file>