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F65C-E730-4F1E-BA64-CB79563E9F0A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5CB4-9286-4980-B2B7-FC048FE3FB49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53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F65C-E730-4F1E-BA64-CB79563E9F0A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5CB4-9286-4980-B2B7-FC048FE3F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00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F65C-E730-4F1E-BA64-CB79563E9F0A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5CB4-9286-4980-B2B7-FC048FE3F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90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F65C-E730-4F1E-BA64-CB79563E9F0A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5CB4-9286-4980-B2B7-FC048FE3F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47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F65C-E730-4F1E-BA64-CB79563E9F0A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5CB4-9286-4980-B2B7-FC048FE3FB49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2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F65C-E730-4F1E-BA64-CB79563E9F0A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5CB4-9286-4980-B2B7-FC048FE3F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53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F65C-E730-4F1E-BA64-CB79563E9F0A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5CB4-9286-4980-B2B7-FC048FE3F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14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F65C-E730-4F1E-BA64-CB79563E9F0A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5CB4-9286-4980-B2B7-FC048FE3F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26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F65C-E730-4F1E-BA64-CB79563E9F0A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5CB4-9286-4980-B2B7-FC048FE3F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28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32F65C-E730-4F1E-BA64-CB79563E9F0A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E75CB4-9286-4980-B2B7-FC048FE3F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15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F65C-E730-4F1E-BA64-CB79563E9F0A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5CB4-9286-4980-B2B7-FC048FE3F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40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32F65C-E730-4F1E-BA64-CB79563E9F0A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DE75CB4-9286-4980-B2B7-FC048FE3FB4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53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2F50F-CFD2-4479-AC0E-BCAFA09C1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-1"/>
            <a:ext cx="10058400" cy="3429001"/>
          </a:xfrm>
        </p:spPr>
        <p:txBody>
          <a:bodyPr>
            <a:normAutofit/>
          </a:bodyPr>
          <a:lstStyle/>
          <a:p>
            <a:r>
              <a:rPr lang="pt-BR" sz="3500" b="1" dirty="0" err="1">
                <a:latin typeface="Arial" panose="020B0604020202020204" pitchFamily="34" charset="0"/>
                <a:cs typeface="Arial" panose="020B0604020202020204" pitchFamily="34" charset="0"/>
              </a:rPr>
              <a:t>MyTime</a:t>
            </a:r>
            <a:r>
              <a:rPr lang="pt-BR" sz="3500" b="1" dirty="0">
                <a:latin typeface="Arial" panose="020B0604020202020204" pitchFamily="34" charset="0"/>
                <a:cs typeface="Arial" panose="020B0604020202020204" pitchFamily="34" charset="0"/>
              </a:rPr>
              <a:t> – Alarmes e lembretes personalizados</a:t>
            </a:r>
            <a:br>
              <a:rPr lang="pt-BR" sz="35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35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35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35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3500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500">
                <a:latin typeface="Arial" panose="020B0604020202020204" pitchFamily="34" charset="0"/>
                <a:cs typeface="Arial" panose="020B0604020202020204" pitchFamily="34" charset="0"/>
              </a:rPr>
              <a:t>PUC-MG MANHÃ – 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Sistemas de Informação</a:t>
            </a:r>
            <a:br>
              <a:rPr lang="pt-BR" sz="35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FA6FD9-F927-46B3-83DC-BA34462A8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429000"/>
            <a:ext cx="10058400" cy="2169620"/>
          </a:xfrm>
        </p:spPr>
        <p:txBody>
          <a:bodyPr/>
          <a:lstStyle/>
          <a:p>
            <a:r>
              <a:rPr lang="pt-BR" dirty="0" err="1"/>
              <a:t>Angelo</a:t>
            </a:r>
            <a:r>
              <a:rPr lang="pt-BR" dirty="0"/>
              <a:t> Carmo</a:t>
            </a:r>
          </a:p>
          <a:p>
            <a:r>
              <a:rPr lang="pt-BR" dirty="0"/>
              <a:t>Leone Fernandes</a:t>
            </a:r>
          </a:p>
          <a:p>
            <a:r>
              <a:rPr lang="pt-BR" dirty="0"/>
              <a:t>Igor </a:t>
            </a:r>
          </a:p>
          <a:p>
            <a:r>
              <a:rPr lang="pt-BR" dirty="0"/>
              <a:t>VICTOR GODDARD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51BC375-D459-4628-8AFC-E9973E0CB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473" y="990492"/>
            <a:ext cx="1448013" cy="144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936E7-9711-4148-85B7-BAC48C33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Concepções iniciais: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AAEEFD-75D5-4688-8B03-DDC0C4EF4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Calendário integrado;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Customizações;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Metas para acordar.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37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60E9D-D5A4-409F-8959-6072FFFAD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Idealização de personas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87C4FD-5A72-4B8B-9D91-E33561A39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Associação de problemas a soluções;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Visão geral do público alvo.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00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C8A40-C0D6-438C-9251-B8BF88F3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438226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00211F3-1580-4635-836C-99A4B0C86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9589"/>
            <a:ext cx="10058400" cy="4505093"/>
          </a:xfrm>
        </p:spPr>
        <p:txBody>
          <a:bodyPr/>
          <a:lstStyle/>
          <a:p>
            <a:pPr marL="0" indent="0">
              <a:buNone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JOÃO, 20 ANOS;</a:t>
            </a:r>
          </a:p>
          <a:p>
            <a:pPr marL="0" indent="0">
              <a:buNone/>
            </a:pPr>
            <a:b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 chamo Joao Carlos, tenho 20 anos e sou Estagiário em uma escola. Meus hobbys são tocar violão, escutar musicas e jogar vídeo game. Como um usuário jovem, eu necessito de um aplicativo que consiga me acordar rapidamente, e que tenha uma boa forma de mexer, algo simples que não dê muito trabalho. Farei o uso da função de lembrete do aplicativo, pois sou uma pessoa muito atarefada. É necessário que eu consiga usá-lo no trabalho e que seja de fácil uso.</a:t>
            </a:r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EBED27B-DC43-403F-8A19-7CF8B6544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779" y="3992135"/>
            <a:ext cx="4124901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8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83EAA-2395-48B0-9F1E-0B5C7AB4A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7AD524-4281-406A-9591-6E45CBB50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3554"/>
          </a:xfrm>
        </p:spPr>
        <p:txBody>
          <a:bodyPr/>
          <a:lstStyle/>
          <a:p>
            <a:pPr algn="l"/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GIOVANNA REIS, 35 ANOS;</a:t>
            </a:r>
            <a:b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 chamo Giovana Reis, tenho 35 anos e trabalho com Design Gráfico em uma empresa nacional. Meus hobbys são cozinhar, ler livros e dançar. Como uma usuária formada em Design, eu preciso de um aplicativo que consiga trocar as informações na tela, deixando de uma forma mais organizada. A forma que eu usarei este app é em casa e no trabalho para melhorar minha rotina.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4BFBA7-589B-4A5F-83DD-FAA2D9549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779" y="4067511"/>
            <a:ext cx="4124901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4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EF5B3-37C6-490B-A003-9117BE2EC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2"/>
            <a:ext cx="10058400" cy="702303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0A2680-255D-4AF2-A441-86417A9D4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04331"/>
            <a:ext cx="10058400" cy="492883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ROBSON DOUGLAS, 70 ANOS.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 chamo Robson Douglas, tenho 70 anos e sou aposentado. Meus hobbys são jogar xadrez na praça com meus amigos, assistir a um bom programa de televisão e fazer caminhadas ao ar livre. Como um usuário idoso e sem muito conhecimento sobre as novas tecnologias, eu preciso de um aplicativo que seja de fácil acesso e simples de entender, com um calendário interno e lembretes sonoros para melhor organização dos meus horários, devido a grande quantidade de remédios que tomo no decorrer do dia e para me lembrar das minhas consultas agendadas. O aplicativo será necessário o uso em casa e que eu consiga escuta-lo de qualquer cômodo.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99BEF8F-EF2B-4EA5-A459-318C486E3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779" y="4161220"/>
            <a:ext cx="4124901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9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8CC6C-5AC7-461A-BCAE-4892182BC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Requisitos</a:t>
            </a:r>
            <a:r>
              <a:rPr lang="pt-BR" dirty="0"/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F76769-932A-465B-AAF7-9C4C92835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Requisitos: O aplicativo conseguir emitir um barulho para alertar o usuário, - o usuário consegue gerenciar lembretes e alarmes, - calendário informativo e integrado, para mostrar feriados e lembretes definidos pelo usuário, - um tipo de "senha", ou "meta", para o alarme parar de despertar.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Objetivos: O objetivo do nosso aplicativo é criar algo além de um simples alarme para acordar, iremos criar um app para ajudar as pessoas a se organizarem no seu dia a dia com a possibilidade de criar alarmes e lembretes, e com um calendário para integrar tudo isso, o usuário pode conferir de modo claro os seus próximos compromissos agendados.</a:t>
            </a:r>
          </a:p>
        </p:txBody>
      </p:sp>
    </p:spTree>
    <p:extLst>
      <p:ext uri="{BB962C8B-B14F-4D97-AF65-F5344CB8AC3E}">
        <p14:creationId xmlns:p14="http://schemas.microsoft.com/office/powerpoint/2010/main" val="27839738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</TotalTime>
  <Words>476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Retrospectiva</vt:lpstr>
      <vt:lpstr>MyTime – Alarmes e lembretes personalizados     PUC-MG MANHÃ – Sistemas de Informação </vt:lpstr>
      <vt:lpstr>Concepções iniciais:</vt:lpstr>
      <vt:lpstr>Idealização de personas</vt:lpstr>
      <vt:lpstr>Apresentação do PowerPoint</vt:lpstr>
      <vt:lpstr>Apresentação do PowerPoint</vt:lpstr>
      <vt:lpstr>Apresentação do PowerPoint</vt:lpstr>
      <vt:lpstr>Requisitos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MyTime – Alarmes e lembretes personalizados.</dc:title>
  <dc:creator>Victor Silva</dc:creator>
  <cp:lastModifiedBy>Victor Silva</cp:lastModifiedBy>
  <cp:revision>6</cp:revision>
  <dcterms:created xsi:type="dcterms:W3CDTF">2021-04-22T10:08:50Z</dcterms:created>
  <dcterms:modified xsi:type="dcterms:W3CDTF">2021-04-22T10:35:53Z</dcterms:modified>
</cp:coreProperties>
</file>