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66" r:id="rId5"/>
    <p:sldId id="260" r:id="rId6"/>
    <p:sldId id="263" r:id="rId7"/>
    <p:sldId id="275" r:id="rId8"/>
    <p:sldId id="268" r:id="rId9"/>
    <p:sldId id="269"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069"/>
    <a:srgbClr val="E8E8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9" autoAdjust="0"/>
  </p:normalViewPr>
  <p:slideViewPr>
    <p:cSldViewPr snapToGrid="0">
      <p:cViewPr varScale="1">
        <p:scale>
          <a:sx n="91" d="100"/>
          <a:sy n="91" d="100"/>
        </p:scale>
        <p:origin x="32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1" csCatId="mainScheme" phldr="1"/>
      <dgm:spPr/>
      <dgm:t>
        <a:bodyPr/>
        <a:lstStyle/>
        <a:p>
          <a:endParaRPr lang="en-US"/>
        </a:p>
      </dgm:t>
    </dgm:pt>
    <dgm:pt modelId="{A8C03FBB-4A75-4460-AEA6-DEAEB9C61496}">
      <dgm:prSet phldrT="[Text]" phldr="0"/>
      <dgm:spPr/>
      <dgm:t>
        <a:bodyPr/>
        <a:lstStyle/>
        <a:p>
          <a:pPr>
            <a:defRPr b="1"/>
          </a:pPr>
          <a:r>
            <a:rPr lang="en-US" dirty="0">
              <a:latin typeface="+mn-lt"/>
            </a:rPr>
            <a:t>1</a:t>
          </a: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5E71F362-34DF-4EEC-92A3-0EFE450E05E4}">
      <dgm:prSet phldrT="[Text]" phldr="0" custT="1"/>
      <dgm:spPr/>
      <dgm:t>
        <a:bodyPr/>
        <a:lstStyle/>
        <a:p>
          <a:r>
            <a:rPr lang="en-US" sz="1800" dirty="0">
              <a:latin typeface="+mn-lt"/>
            </a:rPr>
            <a:t>Front end -  Interface for File Upload and instructions to start over</a:t>
          </a: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91969DED-4CB8-4A14-A50B-3F7B848E46B5}">
      <dgm:prSet phldrT="[Text]" phldr="0"/>
      <dgm:spPr/>
      <dgm:t>
        <a:bodyPr/>
        <a:lstStyle/>
        <a:p>
          <a:pPr>
            <a:defRPr b="1"/>
          </a:pPr>
          <a:r>
            <a:rPr lang="en-US" dirty="0">
              <a:latin typeface="+mn-lt"/>
            </a:rPr>
            <a:t>2</a:t>
          </a: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r>
            <a:rPr lang="en-US" sz="1800" dirty="0">
              <a:latin typeface="+mn-lt"/>
            </a:rPr>
            <a:t>Backend to handle requests and  run the DL model </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defRPr b="1"/>
          </a:pPr>
          <a:r>
            <a:rPr lang="en-US" dirty="0">
              <a:latin typeface="+mn-lt"/>
            </a:rPr>
            <a:t>3</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r>
            <a:rPr lang="en-US" sz="1800" dirty="0">
              <a:latin typeface="+mn-lt"/>
            </a:rPr>
            <a:t> Display the generated results , model metrics.</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dgm:spPr>
        <a:noFill/>
        <a:ln w="6350" cap="flat" cmpd="sng" algn="in">
          <a:solidFill>
            <a:schemeClr val="dk1">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custScaleX="84726" custLinFactNeighborX="12787" custLinFactNeighborY="-5739"/>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dgm:spPr>
        <a:noFill/>
        <a:ln w="6350" cap="flat" cmpd="sng" algn="in">
          <a:solidFill>
            <a:schemeClr val="dk1">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custScaleX="88190"/>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dgm:spPr>
        <a:noFill/>
        <a:ln w="6350" cap="flat" cmpd="sng" algn="in">
          <a:solidFill>
            <a:schemeClr val="dk1">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dgm:spPr/>
    </dgm:pt>
    <dgm:pt modelId="{EAB0CCC2-BFF9-432D-BA8E-7ECAF2D92AF2}" type="pres">
      <dgm:prSet presAssocID="{3CC73758-10C1-47F8-AFA7-1A986D4DDD60}"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613693"/>
          <a:ext cx="10204450" cy="0"/>
        </a:xfrm>
        <a:prstGeom prst="line">
          <a:avLst/>
        </a:prstGeom>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284209" y="1733107"/>
          <a:ext cx="4156718"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latin typeface="+mn-lt"/>
            </a:rPr>
            <a:t>1</a:t>
          </a:r>
        </a:p>
      </dsp:txBody>
      <dsp:txXfrm>
        <a:off x="284209" y="1733107"/>
        <a:ext cx="4156718" cy="364694"/>
      </dsp:txXfrm>
    </dsp:sp>
    <dsp:sp modelId="{BA29120C-7C6B-4F62-9079-4AD528BC0744}">
      <dsp:nvSpPr>
        <dsp:cNvPr id="0" name=""/>
        <dsp:cNvSpPr/>
      </dsp:nvSpPr>
      <dsp:spPr>
        <a:xfrm>
          <a:off x="797" y="123498"/>
          <a:ext cx="4723544" cy="876992"/>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Front end -  Interface for File Upload and instructions to start over</a:t>
          </a:r>
        </a:p>
      </dsp:txBody>
      <dsp:txXfrm>
        <a:off x="43608" y="166309"/>
        <a:ext cx="4637922" cy="791370"/>
      </dsp:txXfrm>
    </dsp:sp>
    <dsp:sp modelId="{A95DB80B-444A-4D69-B205-3A801BB8524A}">
      <dsp:nvSpPr>
        <dsp:cNvPr id="0" name=""/>
        <dsp:cNvSpPr/>
      </dsp:nvSpPr>
      <dsp:spPr>
        <a:xfrm>
          <a:off x="2362569"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3023865" y="1129585"/>
          <a:ext cx="4156718"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latin typeface="+mn-lt"/>
            </a:rPr>
            <a:t>2</a:t>
          </a:r>
        </a:p>
      </dsp:txBody>
      <dsp:txXfrm>
        <a:off x="3023865" y="1129585"/>
        <a:ext cx="4156718" cy="364694"/>
      </dsp:txXfrm>
    </dsp:sp>
    <dsp:sp modelId="{FA19A0AA-8B0B-4AA8-A80D-08CFFDD3F112}">
      <dsp:nvSpPr>
        <dsp:cNvPr id="0" name=""/>
        <dsp:cNvSpPr/>
      </dsp:nvSpPr>
      <dsp:spPr>
        <a:xfrm>
          <a:off x="2338363"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3344452" y="2176567"/>
          <a:ext cx="4002070" cy="876992"/>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Backend to handle requests and  run the DL model </a:t>
          </a:r>
        </a:p>
      </dsp:txBody>
      <dsp:txXfrm>
        <a:off x="3387263" y="2219378"/>
        <a:ext cx="3916448" cy="791370"/>
      </dsp:txXfrm>
    </dsp:sp>
    <dsp:sp modelId="{DBD74D6B-057A-432C-9067-BF618C19EB2A}">
      <dsp:nvSpPr>
        <dsp:cNvPr id="0" name=""/>
        <dsp:cNvSpPr/>
      </dsp:nvSpPr>
      <dsp:spPr>
        <a:xfrm>
          <a:off x="5102225"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5763521" y="1733107"/>
          <a:ext cx="4156718"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latin typeface="+mn-lt"/>
            </a:rPr>
            <a:t>3</a:t>
          </a:r>
        </a:p>
      </dsp:txBody>
      <dsp:txXfrm>
        <a:off x="5763521" y="1733107"/>
        <a:ext cx="4156718" cy="364694"/>
      </dsp:txXfrm>
    </dsp:sp>
    <dsp:sp modelId="{0F979253-FD39-4920-BFCA-78C564B167EA}">
      <dsp:nvSpPr>
        <dsp:cNvPr id="0" name=""/>
        <dsp:cNvSpPr/>
      </dsp:nvSpPr>
      <dsp:spPr>
        <a:xfrm>
          <a:off x="5078019"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5480108" y="123498"/>
          <a:ext cx="4165693" cy="876992"/>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 Display the generated results , model metrics.</a:t>
          </a:r>
        </a:p>
      </dsp:txBody>
      <dsp:txXfrm>
        <a:off x="5522919" y="166309"/>
        <a:ext cx="4080071" cy="791370"/>
      </dsp:txXfrm>
    </dsp:sp>
    <dsp:sp modelId="{DCAE8A46-752C-4E82-84CE-E790E1F2918E}">
      <dsp:nvSpPr>
        <dsp:cNvPr id="0" name=""/>
        <dsp:cNvSpPr/>
      </dsp:nvSpPr>
      <dsp:spPr>
        <a:xfrm>
          <a:off x="7841880"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7817675"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6/25/2025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6/25/2025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a:bodyPr>
          <a:lstStyle/>
          <a:p>
            <a:r>
              <a:rPr lang="en-IN" dirty="0"/>
              <a:t>Predictive Maintenance Web App</a:t>
            </a:r>
            <a:endParaRPr lang="en-US" dirty="0"/>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dirty="0"/>
              <a:t>Web Dev Intern : Project Workflow Presentation</a:t>
            </a:r>
          </a:p>
        </p:txBody>
      </p:sp>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3452070" cy="5760720"/>
          </a:xfrm>
          <a:noFill/>
        </p:spPr>
        <p:txBody>
          <a:bodyPr>
            <a:noAutofit/>
          </a:bodyPr>
          <a:lstStyle/>
          <a:p>
            <a:r>
              <a:rPr lang="en-US" dirty="0"/>
              <a:t>Project overview</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412609" y="685800"/>
            <a:ext cx="7108832" cy="5760720"/>
          </a:xfrm>
          <a:noFill/>
        </p:spPr>
        <p:txBody>
          <a:bodyPr>
            <a:normAutofit/>
          </a:bodyPr>
          <a:lstStyle/>
          <a:p>
            <a:pPr marL="0" indent="0">
              <a:buNone/>
            </a:pPr>
            <a:r>
              <a:rPr lang="en-US" sz="2400" u="sng" dirty="0">
                <a:latin typeface="Arial Rounded MT Bold" panose="020F0704030504030204" pitchFamily="34" charset="0"/>
              </a:rPr>
              <a:t>GOAL</a:t>
            </a:r>
            <a:r>
              <a:rPr lang="en-US" sz="2400" dirty="0">
                <a:latin typeface="Arial Rounded MT Bold" panose="020F0704030504030204" pitchFamily="34" charset="0"/>
              </a:rPr>
              <a:t> : Predict machinery faults using CNN and vibration data.</a:t>
            </a:r>
          </a:p>
          <a:p>
            <a:pPr marL="0" indent="0">
              <a:buNone/>
            </a:pPr>
            <a:endParaRPr lang="en-US" sz="2400" dirty="0">
              <a:latin typeface="Arial Rounded MT Bold" panose="020F0704030504030204" pitchFamily="34" charset="0"/>
            </a:endParaRPr>
          </a:p>
          <a:p>
            <a:r>
              <a:rPr lang="en-US" sz="2400" dirty="0">
                <a:latin typeface="Arial Rounded MT Bold" panose="020F0704030504030204" pitchFamily="34" charset="0"/>
              </a:rPr>
              <a:t>Users upload vibration spectrograms to receive predictions.</a:t>
            </a:r>
          </a:p>
          <a:p>
            <a:r>
              <a:rPr lang="en-US" sz="2400" dirty="0">
                <a:latin typeface="Arial Rounded MT Bold" panose="020F0704030504030204" pitchFamily="34" charset="0"/>
              </a:rPr>
              <a:t>Frontend and backend built using Flask, HTML, CSS, and Python.</a:t>
            </a:r>
          </a:p>
          <a:p>
            <a:r>
              <a:rPr lang="en-US" sz="2400" dirty="0">
                <a:latin typeface="Arial Rounded MT Bold" panose="020F0704030504030204" pitchFamily="34" charset="0"/>
              </a:rPr>
              <a:t>Deep learning handled by a separate DL module.</a:t>
            </a:r>
          </a:p>
          <a:p>
            <a:r>
              <a:rPr lang="en-US" sz="2400" dirty="0">
                <a:latin typeface="Arial Rounded MT Bold" panose="020F0704030504030204" pitchFamily="34" charset="0"/>
              </a:rPr>
              <a:t>Automation Testing done using </a:t>
            </a:r>
            <a:r>
              <a:rPr lang="en-US" sz="2400" dirty="0" err="1">
                <a:latin typeface="Arial Rounded MT Bold" panose="020F0704030504030204" pitchFamily="34" charset="0"/>
              </a:rPr>
              <a:t>PyAutoGui</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13" name="Content Placeholder 12"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idx="13"/>
            <p:extLst>
              <p:ext uri="{D42A27DB-BD31-4B8C-83A1-F6EECF244321}">
                <p14:modId xmlns:p14="http://schemas.microsoft.com/office/powerpoint/2010/main" val="2365611601"/>
              </p:ext>
            </p:extLst>
          </p:nvPr>
        </p:nvGraphicFramePr>
        <p:xfrm>
          <a:off x="1371600" y="3209925"/>
          <a:ext cx="10204450" cy="322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4663440" cy="2377440"/>
          </a:xfrm>
          <a:noFill/>
        </p:spPr>
        <p:txBody>
          <a:bodyPr>
            <a:noAutofit/>
          </a:bodyPr>
          <a:lstStyle/>
          <a:p>
            <a:r>
              <a:rPr lang="en-US" dirty="0"/>
              <a:t>My role :</a:t>
            </a:r>
            <a:br>
              <a:rPr lang="en-US" dirty="0"/>
            </a:br>
            <a:br>
              <a:rPr lang="en-US" dirty="0"/>
            </a:br>
            <a:r>
              <a:rPr lang="en-US" dirty="0"/>
              <a:t>web dev intern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idx="1"/>
          </p:nvPr>
        </p:nvSpPr>
        <p:spPr>
          <a:xfrm>
            <a:off x="6309360" y="685800"/>
            <a:ext cx="5212080" cy="2377440"/>
          </a:xfrm>
          <a:noFill/>
        </p:spPr>
        <p:txBody>
          <a:bodyPr vert="horz" lIns="91440" tIns="45720" rIns="91440" bIns="45720" rtlCol="0" anchor="t">
            <a:normAutofit/>
          </a:bodyPr>
          <a:lstStyle/>
          <a:p>
            <a:r>
              <a:rPr lang="en-US" dirty="0"/>
              <a:t>Built the frontend with HTML, CSS, and Jinja templates.</a:t>
            </a:r>
          </a:p>
          <a:p>
            <a:r>
              <a:rPr lang="en-US" dirty="0"/>
              <a:t>Integrated Flask backend with DL model (sample_predictor.py).</a:t>
            </a:r>
          </a:p>
          <a:p>
            <a:r>
              <a:rPr lang="en-US" dirty="0"/>
              <a:t>Created upload forms, result views, metrics dashboard.</a:t>
            </a:r>
          </a:p>
        </p:txBody>
      </p:sp>
    </p:spTree>
    <p:extLst>
      <p:ext uri="{BB962C8B-B14F-4D97-AF65-F5344CB8AC3E}">
        <p14:creationId xmlns:p14="http://schemas.microsoft.com/office/powerpoint/2010/main" val="273724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8B78613-8BD9-ACF8-8D4B-56FBD2EE5153}"/>
              </a:ext>
            </a:extLst>
          </p:cNvPr>
          <p:cNvSpPr/>
          <p:nvPr/>
        </p:nvSpPr>
        <p:spPr>
          <a:xfrm>
            <a:off x="620784" y="704675"/>
            <a:ext cx="3498209" cy="4538443"/>
          </a:xfrm>
          <a:prstGeom prst="rect">
            <a:avLst/>
          </a:prstGeom>
          <a:solidFill>
            <a:srgbClr val="E6C069"/>
          </a:solidFill>
          <a:ln>
            <a:solidFill>
              <a:srgbClr val="E6C0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923CDF1-D32E-896E-F0E0-C3AB86CD93E8}"/>
              </a:ext>
            </a:extLst>
          </p:cNvPr>
          <p:cNvPicPr>
            <a:picLocks noChangeAspect="1"/>
          </p:cNvPicPr>
          <p:nvPr/>
        </p:nvPicPr>
        <p:blipFill>
          <a:blip r:embed="rId2"/>
          <a:srcRect l="1896" t="5514"/>
          <a:stretch/>
        </p:blipFill>
        <p:spPr>
          <a:xfrm>
            <a:off x="532157" y="1000069"/>
            <a:ext cx="6597755" cy="3387373"/>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9095F628-C120-A0EE-4CAF-CCF2F728F6B1}"/>
              </a:ext>
            </a:extLst>
          </p:cNvPr>
          <p:cNvPicPr>
            <a:picLocks noChangeAspect="1"/>
          </p:cNvPicPr>
          <p:nvPr/>
        </p:nvPicPr>
        <p:blipFill>
          <a:blip r:embed="rId3"/>
          <a:srcRect/>
          <a:stretch/>
        </p:blipFill>
        <p:spPr>
          <a:xfrm>
            <a:off x="5416492" y="3368281"/>
            <a:ext cx="6376969" cy="3211942"/>
          </a:xfrm>
          <a:prstGeom prst="rect">
            <a:avLst/>
          </a:prstGeom>
          <a:ln w="88900" cap="sq" cmpd="thickThin">
            <a:solidFill>
              <a:srgbClr val="000000"/>
            </a:solidFill>
            <a:prstDash val="solid"/>
            <a:miter lim="800000"/>
          </a:ln>
          <a:effectLst>
            <a:innerShdw blurRad="76200">
              <a:srgbClr val="000000"/>
            </a:innerShdw>
          </a:effectLst>
        </p:spPr>
      </p:pic>
      <p:sp>
        <p:nvSpPr>
          <p:cNvPr id="10" name="Title 1">
            <a:extLst>
              <a:ext uri="{FF2B5EF4-FFF2-40B4-BE49-F238E27FC236}">
                <a16:creationId xmlns:a16="http://schemas.microsoft.com/office/drawing/2014/main" id="{9773A6CB-C616-14E0-D829-931DFB62590C}"/>
              </a:ext>
            </a:extLst>
          </p:cNvPr>
          <p:cNvSpPr txBox="1">
            <a:spLocks/>
          </p:cNvSpPr>
          <p:nvPr/>
        </p:nvSpPr>
        <p:spPr>
          <a:xfrm>
            <a:off x="341572" y="177109"/>
            <a:ext cx="10149840" cy="1645920"/>
          </a:xfrm>
          <a:prstGeom prst="rect">
            <a:avLst/>
          </a:prstGeom>
          <a:noFill/>
        </p:spPr>
        <p:txBody>
          <a:bodyPr vert="horz" lIns="91440" tIns="45720" rIns="91440" bIns="45720" rtlCol="0" anchor="t" anchorCtr="0">
            <a:noAutofit/>
          </a:bodyPr>
          <a:lstStyle>
            <a:lvl1pPr algn="l" defTabSz="914400" rtl="0" eaLnBrk="1" latinLnBrk="0" hangingPunct="1">
              <a:lnSpc>
                <a:spcPct val="89000"/>
              </a:lnSpc>
              <a:spcBef>
                <a:spcPct val="0"/>
              </a:spcBef>
              <a:buNone/>
              <a:defRPr sz="5400" b="1" kern="1200" cap="all" spc="100" baseline="0">
                <a:solidFill>
                  <a:schemeClr val="tx2"/>
                </a:solidFill>
                <a:latin typeface="+mj-lt"/>
                <a:ea typeface="+mj-ea"/>
                <a:cs typeface="+mj-cs"/>
              </a:defRPr>
            </a:lvl1pPr>
          </a:lstStyle>
          <a:p>
            <a:r>
              <a:rPr lang="en-US" sz="3200" b="0" dirty="0">
                <a:latin typeface="Arial Rounded MT Bold" panose="020F0704030504030204" pitchFamily="34" charset="0"/>
              </a:rPr>
              <a:t>Web interface snapshots</a:t>
            </a:r>
          </a:p>
        </p:txBody>
      </p:sp>
    </p:spTree>
    <p:extLst>
      <p:ext uri="{BB962C8B-B14F-4D97-AF65-F5344CB8AC3E}">
        <p14:creationId xmlns:p14="http://schemas.microsoft.com/office/powerpoint/2010/main" val="13227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371600" y="685800"/>
            <a:ext cx="4005743" cy="4322428"/>
          </a:xfrm>
          <a:noFill/>
        </p:spPr>
        <p:txBody>
          <a:bodyPr anchor="t" anchorCtr="0">
            <a:noAutofit/>
          </a:bodyPr>
          <a:lstStyle/>
          <a:p>
            <a:r>
              <a:rPr lang="en-US" dirty="0"/>
              <a:t>New Things</a:t>
            </a:r>
            <a:br>
              <a:rPr lang="en-US" dirty="0"/>
            </a:br>
            <a:br>
              <a:rPr lang="en-US" dirty="0"/>
            </a:br>
            <a:r>
              <a:rPr lang="en-US" dirty="0"/>
              <a:t>I Learnt </a:t>
            </a:r>
            <a:br>
              <a:rPr lang="en-US" dirty="0"/>
            </a:br>
            <a:r>
              <a:rPr lang="en-US" dirty="0"/>
              <a:t>and Implemented</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idx="1"/>
          </p:nvPr>
        </p:nvSpPr>
        <p:spPr>
          <a:xfrm>
            <a:off x="6096000" y="685799"/>
            <a:ext cx="5425440" cy="5438163"/>
          </a:xfrm>
          <a:noFill/>
        </p:spPr>
        <p:txBody>
          <a:bodyPr vert="horz" lIns="91440" tIns="45720" rIns="91440" bIns="45720" rtlCol="0" anchor="t">
            <a:normAutofit/>
          </a:bodyPr>
          <a:lstStyle/>
          <a:p>
            <a:r>
              <a:rPr lang="en-IN" sz="2400" dirty="0"/>
              <a:t>Flask routing </a:t>
            </a:r>
          </a:p>
          <a:p>
            <a:r>
              <a:rPr lang="en-IN" sz="2400" dirty="0"/>
              <a:t>Form handling </a:t>
            </a:r>
          </a:p>
          <a:p>
            <a:r>
              <a:rPr lang="en-IN" sz="2400" dirty="0"/>
              <a:t>Template inheritance </a:t>
            </a:r>
          </a:p>
          <a:p>
            <a:r>
              <a:rPr lang="en-IN" sz="2400" dirty="0"/>
              <a:t>Flash messaging </a:t>
            </a:r>
          </a:p>
          <a:p>
            <a:r>
              <a:rPr lang="en-IN" sz="2400" dirty="0"/>
              <a:t>Spinner animation using JavaScript </a:t>
            </a:r>
          </a:p>
          <a:p>
            <a:r>
              <a:rPr lang="en-IN" sz="2400" dirty="0"/>
              <a:t>Built a ‘/metrics’ route and displayed ‘</a:t>
            </a:r>
            <a:r>
              <a:rPr lang="en-IN" sz="2400" dirty="0" err="1"/>
              <a:t>sample_metrics.json</a:t>
            </a:r>
            <a:r>
              <a:rPr lang="en-IN" sz="2400" dirty="0"/>
              <a:t>’ file</a:t>
            </a:r>
          </a:p>
        </p:txBody>
      </p:sp>
      <p:sp>
        <p:nvSpPr>
          <p:cNvPr id="4" name="Content Placeholder 3">
            <a:extLst>
              <a:ext uri="{FF2B5EF4-FFF2-40B4-BE49-F238E27FC236}">
                <a16:creationId xmlns:a16="http://schemas.microsoft.com/office/drawing/2014/main" id="{4E978195-F921-33B3-BC5A-AEE4D9B3CCD8}"/>
              </a:ext>
            </a:extLst>
          </p:cNvPr>
          <p:cNvSpPr>
            <a:spLocks noGrp="1"/>
          </p:cNvSpPr>
          <p:nvPr>
            <p:ph idx="13"/>
          </p:nvPr>
        </p:nvSpPr>
        <p:spPr>
          <a:xfrm flipH="1" flipV="1">
            <a:off x="12056102" y="6384019"/>
            <a:ext cx="97309" cy="45719"/>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4259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C06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021080" y="73404"/>
            <a:ext cx="10149840" cy="1645920"/>
          </a:xfrm>
          <a:noFill/>
        </p:spPr>
        <p:txBody>
          <a:bodyPr anchor="t" anchorCtr="0">
            <a:noAutofit/>
          </a:bodyPr>
          <a:lstStyle/>
          <a:p>
            <a:r>
              <a:rPr lang="en-US" dirty="0"/>
              <a:t>Code snippets</a:t>
            </a:r>
          </a:p>
        </p:txBody>
      </p:sp>
      <p:pic>
        <p:nvPicPr>
          <p:cNvPr id="7" name="Content Placeholder 6">
            <a:extLst>
              <a:ext uri="{FF2B5EF4-FFF2-40B4-BE49-F238E27FC236}">
                <a16:creationId xmlns:a16="http://schemas.microsoft.com/office/drawing/2014/main" id="{A139F65F-ED82-2137-A440-2F971750DC7C}"/>
              </a:ext>
            </a:extLst>
          </p:cNvPr>
          <p:cNvPicPr>
            <a:picLocks noGrp="1" noChangeAspect="1"/>
          </p:cNvPicPr>
          <p:nvPr>
            <p:ph idx="13"/>
          </p:nvPr>
        </p:nvPicPr>
        <p:blipFill>
          <a:blip r:embed="rId2"/>
          <a:srcRect l="13381" t="3434"/>
          <a:stretch/>
        </p:blipFill>
        <p:spPr>
          <a:xfrm>
            <a:off x="903635" y="738231"/>
            <a:ext cx="6191529" cy="3337284"/>
          </a:xfrm>
          <a:prstGeom prst="rect">
            <a:avLst/>
          </a:prstGeom>
          <a:ln w="88900" cap="sq" cmpd="thickThin">
            <a:solidFill>
              <a:srgbClr val="000000"/>
            </a:solidFill>
            <a:prstDash val="solid"/>
            <a:miter lim="800000"/>
          </a:ln>
          <a:effectLst>
            <a:innerShdw blurRad="76200">
              <a:srgbClr val="000000"/>
            </a:innerShdw>
          </a:effectLst>
        </p:spPr>
      </p:pic>
      <p:pic>
        <p:nvPicPr>
          <p:cNvPr id="8" name="Content Placeholder 6">
            <a:extLst>
              <a:ext uri="{FF2B5EF4-FFF2-40B4-BE49-F238E27FC236}">
                <a16:creationId xmlns:a16="http://schemas.microsoft.com/office/drawing/2014/main" id="{BCBF7D45-15DB-1E68-D5D2-9B2BEFCAD0AA}"/>
              </a:ext>
            </a:extLst>
          </p:cNvPr>
          <p:cNvPicPr>
            <a:picLocks noChangeAspect="1"/>
          </p:cNvPicPr>
          <p:nvPr/>
        </p:nvPicPr>
        <p:blipFill>
          <a:blip r:embed="rId3"/>
          <a:srcRect l="16248" t="11166"/>
          <a:stretch/>
        </p:blipFill>
        <p:spPr>
          <a:xfrm>
            <a:off x="7432644" y="3512890"/>
            <a:ext cx="4525022" cy="30700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463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a:xfrm>
            <a:off x="1463040" y="1759591"/>
            <a:ext cx="9052560" cy="1029329"/>
          </a:xfrm>
        </p:spPr>
        <p:txBody>
          <a:bodyPr/>
          <a:lstStyle/>
          <a:p>
            <a:r>
              <a:rPr lang="en-US" dirty="0"/>
              <a:t>Thank you</a:t>
            </a:r>
          </a:p>
        </p:txBody>
      </p:sp>
      <p:sp>
        <p:nvSpPr>
          <p:cNvPr id="3" name="Subtitle 2">
            <a:extLst>
              <a:ext uri="{FF2B5EF4-FFF2-40B4-BE49-F238E27FC236}">
                <a16:creationId xmlns:a16="http://schemas.microsoft.com/office/drawing/2014/main" id="{CC6AA1EB-BC03-4C31-388A-F7A250FC505F}"/>
              </a:ext>
            </a:extLst>
          </p:cNvPr>
          <p:cNvSpPr>
            <a:spLocks noGrp="1"/>
          </p:cNvSpPr>
          <p:nvPr>
            <p:ph type="subTitle" idx="1"/>
          </p:nvPr>
        </p:nvSpPr>
        <p:spPr>
          <a:xfrm>
            <a:off x="1463040" y="3918078"/>
            <a:ext cx="9144000" cy="1371600"/>
          </a:xfrm>
        </p:spPr>
        <p:txBody>
          <a:bodyPr>
            <a:normAutofit/>
          </a:bodyPr>
          <a:lstStyle/>
          <a:p>
            <a:r>
              <a:rPr lang="en-US" noProof="0" dirty="0"/>
              <a:t>IRFAN BASHA L</a:t>
            </a:r>
          </a:p>
          <a:p>
            <a:endParaRPr lang="en-US" noProof="0" dirty="0"/>
          </a:p>
          <a:p>
            <a:r>
              <a:rPr lang="en-US" dirty="0"/>
              <a:t>8431153730</a:t>
            </a:r>
            <a:r>
              <a:rPr lang="en-US" noProof="0" dirty="0"/>
              <a:t> | </a:t>
            </a:r>
            <a:r>
              <a:rPr lang="en-US" dirty="0"/>
              <a:t>ir.358.786@gmail.com</a:t>
            </a:r>
            <a:endParaRPr lang="en-US" noProof="0" dirty="0"/>
          </a:p>
        </p:txBody>
      </p:sp>
    </p:spTree>
    <p:extLst>
      <p:ext uri="{BB962C8B-B14F-4D97-AF65-F5344CB8AC3E}">
        <p14:creationId xmlns:p14="http://schemas.microsoft.com/office/powerpoint/2010/main" val="5179940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35</TotalTime>
  <Words>192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Rounded MT Bold</vt:lpstr>
      <vt:lpstr>Calibri</vt:lpstr>
      <vt:lpstr>Franklin Gothic Book</vt:lpstr>
      <vt:lpstr>Crop</vt:lpstr>
      <vt:lpstr>Predictive Maintenance Web App</vt:lpstr>
      <vt:lpstr>Project overview</vt:lpstr>
      <vt:lpstr>My role :  web dev intern</vt:lpstr>
      <vt:lpstr>PowerPoint Presentation</vt:lpstr>
      <vt:lpstr>New Things  I Learnt  and Implemented</vt:lpstr>
      <vt:lpstr>Code snippets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IRFAN IR</dc:creator>
  <cp:lastModifiedBy>IRFAN IR</cp:lastModifiedBy>
  <cp:revision>1</cp:revision>
  <dcterms:created xsi:type="dcterms:W3CDTF">2025-06-25T08:33:48Z</dcterms:created>
  <dcterms:modified xsi:type="dcterms:W3CDTF">2025-06-25T09:08:53Z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