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144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30D82E-5EF8-4914-8881-094C67127A8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9456283A-BEAB-426F-B60C-C7B252B347F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“Reward” System</a:t>
          </a:r>
        </a:p>
      </dgm:t>
    </dgm:pt>
    <dgm:pt modelId="{E48A3D1F-438C-4955-8B91-631230F20ABA}" type="parTrans" cxnId="{B9257655-79AF-4A11-AE78-DF420DC88F0B}">
      <dgm:prSet/>
      <dgm:spPr/>
      <dgm:t>
        <a:bodyPr/>
        <a:lstStyle/>
        <a:p>
          <a:endParaRPr lang="en-US"/>
        </a:p>
      </dgm:t>
    </dgm:pt>
    <dgm:pt modelId="{58DFE398-67A2-4FD4-980A-3893F6E70B79}" type="sibTrans" cxnId="{B9257655-79AF-4A11-AE78-DF420DC88F0B}">
      <dgm:prSet/>
      <dgm:spPr/>
      <dgm:t>
        <a:bodyPr/>
        <a:lstStyle/>
        <a:p>
          <a:endParaRPr lang="en-US"/>
        </a:p>
      </dgm:t>
    </dgm:pt>
    <dgm:pt modelId="{D85E0BDF-75B4-4FB6-86F9-73222FFED26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Dopamine – It’s Mysterious Function</a:t>
          </a:r>
        </a:p>
      </dgm:t>
    </dgm:pt>
    <dgm:pt modelId="{2BD9A74C-C910-4469-872C-62C2D18C77D1}" type="parTrans" cxnId="{4B65C330-9AF1-4770-A0AA-F9A73653EA3B}">
      <dgm:prSet/>
      <dgm:spPr/>
      <dgm:t>
        <a:bodyPr/>
        <a:lstStyle/>
        <a:p>
          <a:endParaRPr lang="en-US"/>
        </a:p>
      </dgm:t>
    </dgm:pt>
    <dgm:pt modelId="{991873D8-6528-4799-A398-2232C3287DDF}" type="sibTrans" cxnId="{4B65C330-9AF1-4770-A0AA-F9A73653EA3B}">
      <dgm:prSet/>
      <dgm:spPr/>
      <dgm:t>
        <a:bodyPr/>
        <a:lstStyle/>
        <a:p>
          <a:endParaRPr lang="en-US"/>
        </a:p>
      </dgm:t>
    </dgm:pt>
    <dgm:pt modelId="{33FB49C9-2162-423C-AE63-6E617A3C155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Theories of Addiction</a:t>
          </a:r>
        </a:p>
      </dgm:t>
    </dgm:pt>
    <dgm:pt modelId="{C13FFB78-1B05-41F7-8BDB-AE0DD256D9B0}" type="parTrans" cxnId="{EF87F87D-1509-41A8-9F7C-F01B9F5E08C3}">
      <dgm:prSet/>
      <dgm:spPr/>
      <dgm:t>
        <a:bodyPr/>
        <a:lstStyle/>
        <a:p>
          <a:endParaRPr lang="en-US"/>
        </a:p>
      </dgm:t>
    </dgm:pt>
    <dgm:pt modelId="{48A1997F-DD25-45BF-8308-7836E3764505}" type="sibTrans" cxnId="{EF87F87D-1509-41A8-9F7C-F01B9F5E08C3}">
      <dgm:prSet/>
      <dgm:spPr/>
      <dgm:t>
        <a:bodyPr/>
        <a:lstStyle/>
        <a:p>
          <a:endParaRPr lang="en-US"/>
        </a:p>
      </dgm:t>
    </dgm:pt>
    <dgm:pt modelId="{2A732617-DE0C-4134-85FD-3830853E215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Addictive Drugs</a:t>
          </a:r>
        </a:p>
      </dgm:t>
    </dgm:pt>
    <dgm:pt modelId="{350B52C1-C9E7-416D-8232-8C627248C7D6}" type="parTrans" cxnId="{C4480F16-8353-45DF-88DD-2C65BE9FC0D2}">
      <dgm:prSet/>
      <dgm:spPr/>
      <dgm:t>
        <a:bodyPr/>
        <a:lstStyle/>
        <a:p>
          <a:endParaRPr lang="en-US"/>
        </a:p>
      </dgm:t>
    </dgm:pt>
    <dgm:pt modelId="{39A22A0A-556D-4F99-A123-DB5CAFDF919F}" type="sibTrans" cxnId="{C4480F16-8353-45DF-88DD-2C65BE9FC0D2}">
      <dgm:prSet/>
      <dgm:spPr/>
      <dgm:t>
        <a:bodyPr/>
        <a:lstStyle/>
        <a:p>
          <a:endParaRPr lang="en-US"/>
        </a:p>
      </dgm:t>
    </dgm:pt>
    <dgm:pt modelId="{B6A5BB1C-3D0E-4A61-B3E0-CB9734895C4E}" type="pres">
      <dgm:prSet presAssocID="{C830D82E-5EF8-4914-8881-094C67127A8E}" presName="root" presStyleCnt="0">
        <dgm:presLayoutVars>
          <dgm:dir/>
          <dgm:resizeHandles val="exact"/>
        </dgm:presLayoutVars>
      </dgm:prSet>
      <dgm:spPr/>
    </dgm:pt>
    <dgm:pt modelId="{FCD35ED1-637F-485F-814D-71206E31314D}" type="pres">
      <dgm:prSet presAssocID="{9456283A-BEAB-426F-B60C-C7B252B347FC}" presName="compNode" presStyleCnt="0"/>
      <dgm:spPr/>
    </dgm:pt>
    <dgm:pt modelId="{C3EFA18D-453B-48F0-A2E8-17815C428B9F}" type="pres">
      <dgm:prSet presAssocID="{9456283A-BEAB-426F-B60C-C7B252B347FC}" presName="bgRect" presStyleLbl="bgShp" presStyleIdx="0" presStyleCnt="4"/>
      <dgm:spPr/>
    </dgm:pt>
    <dgm:pt modelId="{6BABEF65-C117-40C5-9F67-ADE69CAC24B6}" type="pres">
      <dgm:prSet presAssocID="{9456283A-BEAB-426F-B60C-C7B252B347F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ibbon"/>
        </a:ext>
      </dgm:extLst>
    </dgm:pt>
    <dgm:pt modelId="{3FEB05B0-B9D7-46EF-B447-0EB047D62652}" type="pres">
      <dgm:prSet presAssocID="{9456283A-BEAB-426F-B60C-C7B252B347FC}" presName="spaceRect" presStyleCnt="0"/>
      <dgm:spPr/>
    </dgm:pt>
    <dgm:pt modelId="{4529FE94-1CED-48F0-A60F-90D81E43F929}" type="pres">
      <dgm:prSet presAssocID="{9456283A-BEAB-426F-B60C-C7B252B347FC}" presName="parTx" presStyleLbl="revTx" presStyleIdx="0" presStyleCnt="4">
        <dgm:presLayoutVars>
          <dgm:chMax val="0"/>
          <dgm:chPref val="0"/>
        </dgm:presLayoutVars>
      </dgm:prSet>
      <dgm:spPr/>
    </dgm:pt>
    <dgm:pt modelId="{3B035F22-7361-486B-99D2-2FD3BF0D2A78}" type="pres">
      <dgm:prSet presAssocID="{58DFE398-67A2-4FD4-980A-3893F6E70B79}" presName="sibTrans" presStyleCnt="0"/>
      <dgm:spPr/>
    </dgm:pt>
    <dgm:pt modelId="{F20FE224-EF96-440C-BCCF-CEFB52D25ED1}" type="pres">
      <dgm:prSet presAssocID="{D85E0BDF-75B4-4FB6-86F9-73222FFED260}" presName="compNode" presStyleCnt="0"/>
      <dgm:spPr/>
    </dgm:pt>
    <dgm:pt modelId="{FD32B17F-37B1-489E-9CB6-8135F9FA6A4C}" type="pres">
      <dgm:prSet presAssocID="{D85E0BDF-75B4-4FB6-86F9-73222FFED260}" presName="bgRect" presStyleLbl="bgShp" presStyleIdx="1" presStyleCnt="4"/>
      <dgm:spPr/>
    </dgm:pt>
    <dgm:pt modelId="{67B4DCA4-F18F-40D8-B32F-2473C275ED8D}" type="pres">
      <dgm:prSet presAssocID="{D85E0BDF-75B4-4FB6-86F9-73222FFED26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ain"/>
        </a:ext>
      </dgm:extLst>
    </dgm:pt>
    <dgm:pt modelId="{156B27D1-7C83-4A0F-9E58-C7C63B367480}" type="pres">
      <dgm:prSet presAssocID="{D85E0BDF-75B4-4FB6-86F9-73222FFED260}" presName="spaceRect" presStyleCnt="0"/>
      <dgm:spPr/>
    </dgm:pt>
    <dgm:pt modelId="{96AC2A74-A9AD-4C48-A54D-A391C2C7DC27}" type="pres">
      <dgm:prSet presAssocID="{D85E0BDF-75B4-4FB6-86F9-73222FFED260}" presName="parTx" presStyleLbl="revTx" presStyleIdx="1" presStyleCnt="4">
        <dgm:presLayoutVars>
          <dgm:chMax val="0"/>
          <dgm:chPref val="0"/>
        </dgm:presLayoutVars>
      </dgm:prSet>
      <dgm:spPr/>
    </dgm:pt>
    <dgm:pt modelId="{19DD2322-FF51-46C4-B6BD-70C4BE9C0B04}" type="pres">
      <dgm:prSet presAssocID="{991873D8-6528-4799-A398-2232C3287DDF}" presName="sibTrans" presStyleCnt="0"/>
      <dgm:spPr/>
    </dgm:pt>
    <dgm:pt modelId="{E2DAA37F-DC49-4FE9-B76A-889F6FC1E3F0}" type="pres">
      <dgm:prSet presAssocID="{33FB49C9-2162-423C-AE63-6E617A3C1556}" presName="compNode" presStyleCnt="0"/>
      <dgm:spPr/>
    </dgm:pt>
    <dgm:pt modelId="{59D97B88-6D47-4CCB-9E2E-6A6DAAF99ECA}" type="pres">
      <dgm:prSet presAssocID="{33FB49C9-2162-423C-AE63-6E617A3C1556}" presName="bgRect" presStyleLbl="bgShp" presStyleIdx="2" presStyleCnt="4"/>
      <dgm:spPr/>
    </dgm:pt>
    <dgm:pt modelId="{7BA9FA03-C48A-444E-82ED-2471A8574F41}" type="pres">
      <dgm:prSet presAssocID="{33FB49C9-2162-423C-AE63-6E617A3C155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227643AD-6394-4128-AD8C-C760A9483FF0}" type="pres">
      <dgm:prSet presAssocID="{33FB49C9-2162-423C-AE63-6E617A3C1556}" presName="spaceRect" presStyleCnt="0"/>
      <dgm:spPr/>
    </dgm:pt>
    <dgm:pt modelId="{EA397616-75BC-4ECE-9116-159C6D2FB293}" type="pres">
      <dgm:prSet presAssocID="{33FB49C9-2162-423C-AE63-6E617A3C1556}" presName="parTx" presStyleLbl="revTx" presStyleIdx="2" presStyleCnt="4">
        <dgm:presLayoutVars>
          <dgm:chMax val="0"/>
          <dgm:chPref val="0"/>
        </dgm:presLayoutVars>
      </dgm:prSet>
      <dgm:spPr/>
    </dgm:pt>
    <dgm:pt modelId="{A71A6D71-6964-4F82-A552-CD097D35E68E}" type="pres">
      <dgm:prSet presAssocID="{48A1997F-DD25-45BF-8308-7836E3764505}" presName="sibTrans" presStyleCnt="0"/>
      <dgm:spPr/>
    </dgm:pt>
    <dgm:pt modelId="{6D924AAF-0F9D-4AB0-A9BE-7E00539A5924}" type="pres">
      <dgm:prSet presAssocID="{2A732617-DE0C-4134-85FD-3830853E2155}" presName="compNode" presStyleCnt="0"/>
      <dgm:spPr/>
    </dgm:pt>
    <dgm:pt modelId="{BDEE4784-8794-4A30-9944-2CA213CB5F9F}" type="pres">
      <dgm:prSet presAssocID="{2A732617-DE0C-4134-85FD-3830853E2155}" presName="bgRect" presStyleLbl="bgShp" presStyleIdx="3" presStyleCnt="4"/>
      <dgm:spPr/>
    </dgm:pt>
    <dgm:pt modelId="{2050F3CA-E619-44F5-8B9F-706A4C796ABD}" type="pres">
      <dgm:prSet presAssocID="{2A732617-DE0C-4134-85FD-3830853E215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edicine"/>
        </a:ext>
      </dgm:extLst>
    </dgm:pt>
    <dgm:pt modelId="{35305957-053E-4F02-876F-76BE3A6AB90D}" type="pres">
      <dgm:prSet presAssocID="{2A732617-DE0C-4134-85FD-3830853E2155}" presName="spaceRect" presStyleCnt="0"/>
      <dgm:spPr/>
    </dgm:pt>
    <dgm:pt modelId="{31CB8C8D-6D1F-436B-8B88-A3DEE1CDDFB5}" type="pres">
      <dgm:prSet presAssocID="{2A732617-DE0C-4134-85FD-3830853E2155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C4480F16-8353-45DF-88DD-2C65BE9FC0D2}" srcId="{C830D82E-5EF8-4914-8881-094C67127A8E}" destId="{2A732617-DE0C-4134-85FD-3830853E2155}" srcOrd="3" destOrd="0" parTransId="{350B52C1-C9E7-416D-8232-8C627248C7D6}" sibTransId="{39A22A0A-556D-4F99-A123-DB5CAFDF919F}"/>
    <dgm:cxn modelId="{6C174D1D-0F25-48C4-AFD9-02465A0D2335}" type="presOf" srcId="{33FB49C9-2162-423C-AE63-6E617A3C1556}" destId="{EA397616-75BC-4ECE-9116-159C6D2FB293}" srcOrd="0" destOrd="0" presId="urn:microsoft.com/office/officeart/2018/2/layout/IconVerticalSolidList"/>
    <dgm:cxn modelId="{4B65C330-9AF1-4770-A0AA-F9A73653EA3B}" srcId="{C830D82E-5EF8-4914-8881-094C67127A8E}" destId="{D85E0BDF-75B4-4FB6-86F9-73222FFED260}" srcOrd="1" destOrd="0" parTransId="{2BD9A74C-C910-4469-872C-62C2D18C77D1}" sibTransId="{991873D8-6528-4799-A398-2232C3287DDF}"/>
    <dgm:cxn modelId="{BD4F5237-7D5C-419F-854D-351B28FA3B85}" type="presOf" srcId="{2A732617-DE0C-4134-85FD-3830853E2155}" destId="{31CB8C8D-6D1F-436B-8B88-A3DEE1CDDFB5}" srcOrd="0" destOrd="0" presId="urn:microsoft.com/office/officeart/2018/2/layout/IconVerticalSolidList"/>
    <dgm:cxn modelId="{3EFF936A-CA93-44F6-871F-A237F9AAE360}" type="presOf" srcId="{C830D82E-5EF8-4914-8881-094C67127A8E}" destId="{B6A5BB1C-3D0E-4A61-B3E0-CB9734895C4E}" srcOrd="0" destOrd="0" presId="urn:microsoft.com/office/officeart/2018/2/layout/IconVerticalSolidList"/>
    <dgm:cxn modelId="{B9257655-79AF-4A11-AE78-DF420DC88F0B}" srcId="{C830D82E-5EF8-4914-8881-094C67127A8E}" destId="{9456283A-BEAB-426F-B60C-C7B252B347FC}" srcOrd="0" destOrd="0" parTransId="{E48A3D1F-438C-4955-8B91-631230F20ABA}" sibTransId="{58DFE398-67A2-4FD4-980A-3893F6E70B79}"/>
    <dgm:cxn modelId="{EF87F87D-1509-41A8-9F7C-F01B9F5E08C3}" srcId="{C830D82E-5EF8-4914-8881-094C67127A8E}" destId="{33FB49C9-2162-423C-AE63-6E617A3C1556}" srcOrd="2" destOrd="0" parTransId="{C13FFB78-1B05-41F7-8BDB-AE0DD256D9B0}" sibTransId="{48A1997F-DD25-45BF-8308-7836E3764505}"/>
    <dgm:cxn modelId="{725784E4-F4CE-4738-BDD5-96FD50ECF8F5}" type="presOf" srcId="{9456283A-BEAB-426F-B60C-C7B252B347FC}" destId="{4529FE94-1CED-48F0-A60F-90D81E43F929}" srcOrd="0" destOrd="0" presId="urn:microsoft.com/office/officeart/2018/2/layout/IconVerticalSolidList"/>
    <dgm:cxn modelId="{0DB32EF9-1CB0-4FF2-9642-725B4DBA1654}" type="presOf" srcId="{D85E0BDF-75B4-4FB6-86F9-73222FFED260}" destId="{96AC2A74-A9AD-4C48-A54D-A391C2C7DC27}" srcOrd="0" destOrd="0" presId="urn:microsoft.com/office/officeart/2018/2/layout/IconVerticalSolidList"/>
    <dgm:cxn modelId="{643EDD96-E4AF-4A35-953E-F3D98F1FE98B}" type="presParOf" srcId="{B6A5BB1C-3D0E-4A61-B3E0-CB9734895C4E}" destId="{FCD35ED1-637F-485F-814D-71206E31314D}" srcOrd="0" destOrd="0" presId="urn:microsoft.com/office/officeart/2018/2/layout/IconVerticalSolidList"/>
    <dgm:cxn modelId="{D88DBBEE-1E9F-4A80-AFC5-F37AA51E0DC4}" type="presParOf" srcId="{FCD35ED1-637F-485F-814D-71206E31314D}" destId="{C3EFA18D-453B-48F0-A2E8-17815C428B9F}" srcOrd="0" destOrd="0" presId="urn:microsoft.com/office/officeart/2018/2/layout/IconVerticalSolidList"/>
    <dgm:cxn modelId="{8A9EB467-E691-4FB6-9272-DDF713BE4793}" type="presParOf" srcId="{FCD35ED1-637F-485F-814D-71206E31314D}" destId="{6BABEF65-C117-40C5-9F67-ADE69CAC24B6}" srcOrd="1" destOrd="0" presId="urn:microsoft.com/office/officeart/2018/2/layout/IconVerticalSolidList"/>
    <dgm:cxn modelId="{D2460783-6FB5-4019-BBE4-568EC95CB610}" type="presParOf" srcId="{FCD35ED1-637F-485F-814D-71206E31314D}" destId="{3FEB05B0-B9D7-46EF-B447-0EB047D62652}" srcOrd="2" destOrd="0" presId="urn:microsoft.com/office/officeart/2018/2/layout/IconVerticalSolidList"/>
    <dgm:cxn modelId="{A27132F1-AD42-441B-95FD-3D8FA8232D98}" type="presParOf" srcId="{FCD35ED1-637F-485F-814D-71206E31314D}" destId="{4529FE94-1CED-48F0-A60F-90D81E43F929}" srcOrd="3" destOrd="0" presId="urn:microsoft.com/office/officeart/2018/2/layout/IconVerticalSolidList"/>
    <dgm:cxn modelId="{31FDA023-B47A-4064-BA24-2655E0ADA5CE}" type="presParOf" srcId="{B6A5BB1C-3D0E-4A61-B3E0-CB9734895C4E}" destId="{3B035F22-7361-486B-99D2-2FD3BF0D2A78}" srcOrd="1" destOrd="0" presId="urn:microsoft.com/office/officeart/2018/2/layout/IconVerticalSolidList"/>
    <dgm:cxn modelId="{9E518C42-180C-4F51-9FBF-5F7BFA720C8C}" type="presParOf" srcId="{B6A5BB1C-3D0E-4A61-B3E0-CB9734895C4E}" destId="{F20FE224-EF96-440C-BCCF-CEFB52D25ED1}" srcOrd="2" destOrd="0" presId="urn:microsoft.com/office/officeart/2018/2/layout/IconVerticalSolidList"/>
    <dgm:cxn modelId="{ECE307E8-AB26-47B2-9FE6-B4D70CD5F6A4}" type="presParOf" srcId="{F20FE224-EF96-440C-BCCF-CEFB52D25ED1}" destId="{FD32B17F-37B1-489E-9CB6-8135F9FA6A4C}" srcOrd="0" destOrd="0" presId="urn:microsoft.com/office/officeart/2018/2/layout/IconVerticalSolidList"/>
    <dgm:cxn modelId="{1A3147FF-2A30-412B-AD46-2256DE122977}" type="presParOf" srcId="{F20FE224-EF96-440C-BCCF-CEFB52D25ED1}" destId="{67B4DCA4-F18F-40D8-B32F-2473C275ED8D}" srcOrd="1" destOrd="0" presId="urn:microsoft.com/office/officeart/2018/2/layout/IconVerticalSolidList"/>
    <dgm:cxn modelId="{B66B771A-F2E8-498A-AF88-D54CE9787EBB}" type="presParOf" srcId="{F20FE224-EF96-440C-BCCF-CEFB52D25ED1}" destId="{156B27D1-7C83-4A0F-9E58-C7C63B367480}" srcOrd="2" destOrd="0" presId="urn:microsoft.com/office/officeart/2018/2/layout/IconVerticalSolidList"/>
    <dgm:cxn modelId="{D487E5BE-3396-4629-84B4-61FDE9C9ABF2}" type="presParOf" srcId="{F20FE224-EF96-440C-BCCF-CEFB52D25ED1}" destId="{96AC2A74-A9AD-4C48-A54D-A391C2C7DC27}" srcOrd="3" destOrd="0" presId="urn:microsoft.com/office/officeart/2018/2/layout/IconVerticalSolidList"/>
    <dgm:cxn modelId="{A9641DDF-FE95-491F-B54C-EFA73CD646DF}" type="presParOf" srcId="{B6A5BB1C-3D0E-4A61-B3E0-CB9734895C4E}" destId="{19DD2322-FF51-46C4-B6BD-70C4BE9C0B04}" srcOrd="3" destOrd="0" presId="urn:microsoft.com/office/officeart/2018/2/layout/IconVerticalSolidList"/>
    <dgm:cxn modelId="{5CA63DAA-7C7B-44CF-993B-C0388C5193B7}" type="presParOf" srcId="{B6A5BB1C-3D0E-4A61-B3E0-CB9734895C4E}" destId="{E2DAA37F-DC49-4FE9-B76A-889F6FC1E3F0}" srcOrd="4" destOrd="0" presId="urn:microsoft.com/office/officeart/2018/2/layout/IconVerticalSolidList"/>
    <dgm:cxn modelId="{283C5793-F0F3-4B9C-AEEC-62F071C06815}" type="presParOf" srcId="{E2DAA37F-DC49-4FE9-B76A-889F6FC1E3F0}" destId="{59D97B88-6D47-4CCB-9E2E-6A6DAAF99ECA}" srcOrd="0" destOrd="0" presId="urn:microsoft.com/office/officeart/2018/2/layout/IconVerticalSolidList"/>
    <dgm:cxn modelId="{A81CFA9F-7EFB-43F1-A755-FD72251D5E9B}" type="presParOf" srcId="{E2DAA37F-DC49-4FE9-B76A-889F6FC1E3F0}" destId="{7BA9FA03-C48A-444E-82ED-2471A8574F41}" srcOrd="1" destOrd="0" presId="urn:microsoft.com/office/officeart/2018/2/layout/IconVerticalSolidList"/>
    <dgm:cxn modelId="{A827B252-4434-432C-B4A0-850459147E24}" type="presParOf" srcId="{E2DAA37F-DC49-4FE9-B76A-889F6FC1E3F0}" destId="{227643AD-6394-4128-AD8C-C760A9483FF0}" srcOrd="2" destOrd="0" presId="urn:microsoft.com/office/officeart/2018/2/layout/IconVerticalSolidList"/>
    <dgm:cxn modelId="{4E529859-0049-4A2F-94B9-EEBD1A51B901}" type="presParOf" srcId="{E2DAA37F-DC49-4FE9-B76A-889F6FC1E3F0}" destId="{EA397616-75BC-4ECE-9116-159C6D2FB293}" srcOrd="3" destOrd="0" presId="urn:microsoft.com/office/officeart/2018/2/layout/IconVerticalSolidList"/>
    <dgm:cxn modelId="{1743F06E-D2A9-4AC4-900C-54CC5204AF7F}" type="presParOf" srcId="{B6A5BB1C-3D0E-4A61-B3E0-CB9734895C4E}" destId="{A71A6D71-6964-4F82-A552-CD097D35E68E}" srcOrd="5" destOrd="0" presId="urn:microsoft.com/office/officeart/2018/2/layout/IconVerticalSolidList"/>
    <dgm:cxn modelId="{DD9E3479-8EC6-40A5-9F11-39913D3744BC}" type="presParOf" srcId="{B6A5BB1C-3D0E-4A61-B3E0-CB9734895C4E}" destId="{6D924AAF-0F9D-4AB0-A9BE-7E00539A5924}" srcOrd="6" destOrd="0" presId="urn:microsoft.com/office/officeart/2018/2/layout/IconVerticalSolidList"/>
    <dgm:cxn modelId="{D0C99BD6-A0CE-411E-B501-2E524ACDBF7C}" type="presParOf" srcId="{6D924AAF-0F9D-4AB0-A9BE-7E00539A5924}" destId="{BDEE4784-8794-4A30-9944-2CA213CB5F9F}" srcOrd="0" destOrd="0" presId="urn:microsoft.com/office/officeart/2018/2/layout/IconVerticalSolidList"/>
    <dgm:cxn modelId="{2C2A9522-304B-4BEA-852E-61B60D421E12}" type="presParOf" srcId="{6D924AAF-0F9D-4AB0-A9BE-7E00539A5924}" destId="{2050F3CA-E619-44F5-8B9F-706A4C796ABD}" srcOrd="1" destOrd="0" presId="urn:microsoft.com/office/officeart/2018/2/layout/IconVerticalSolidList"/>
    <dgm:cxn modelId="{52E49B9D-BE34-45A7-8F80-D00C18F55C72}" type="presParOf" srcId="{6D924AAF-0F9D-4AB0-A9BE-7E00539A5924}" destId="{35305957-053E-4F02-876F-76BE3A6AB90D}" srcOrd="2" destOrd="0" presId="urn:microsoft.com/office/officeart/2018/2/layout/IconVerticalSolidList"/>
    <dgm:cxn modelId="{AA4811BB-A493-4B0D-A523-418BE6144097}" type="presParOf" srcId="{6D924AAF-0F9D-4AB0-A9BE-7E00539A5924}" destId="{31CB8C8D-6D1F-436B-8B88-A3DEE1CDDFB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830D82E-5EF8-4914-8881-094C67127A8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9456283A-BEAB-426F-B60C-C7B252B347F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solidFill>
                <a:srgbClr val="FFC000"/>
              </a:solidFill>
            </a:rPr>
            <a:t>“Reward” System</a:t>
          </a:r>
          <a:endParaRPr lang="en-US" dirty="0">
            <a:solidFill>
              <a:srgbClr val="FFC000"/>
            </a:solidFill>
          </a:endParaRPr>
        </a:p>
      </dgm:t>
    </dgm:pt>
    <dgm:pt modelId="{E48A3D1F-438C-4955-8B91-631230F20ABA}" type="parTrans" cxnId="{B9257655-79AF-4A11-AE78-DF420DC88F0B}">
      <dgm:prSet/>
      <dgm:spPr/>
      <dgm:t>
        <a:bodyPr/>
        <a:lstStyle/>
        <a:p>
          <a:endParaRPr lang="en-US"/>
        </a:p>
      </dgm:t>
    </dgm:pt>
    <dgm:pt modelId="{58DFE398-67A2-4FD4-980A-3893F6E70B79}" type="sibTrans" cxnId="{B9257655-79AF-4A11-AE78-DF420DC88F0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85E0BDF-75B4-4FB6-86F9-73222FFED26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Dopamine – It’s Mysterious Function</a:t>
          </a:r>
        </a:p>
      </dgm:t>
    </dgm:pt>
    <dgm:pt modelId="{2BD9A74C-C910-4469-872C-62C2D18C77D1}" type="parTrans" cxnId="{4B65C330-9AF1-4770-A0AA-F9A73653EA3B}">
      <dgm:prSet/>
      <dgm:spPr/>
      <dgm:t>
        <a:bodyPr/>
        <a:lstStyle/>
        <a:p>
          <a:endParaRPr lang="en-US"/>
        </a:p>
      </dgm:t>
    </dgm:pt>
    <dgm:pt modelId="{991873D8-6528-4799-A398-2232C3287DDF}" type="sibTrans" cxnId="{4B65C330-9AF1-4770-A0AA-F9A73653EA3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3FB49C9-2162-423C-AE63-6E617A3C155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Theories of Addiction</a:t>
          </a:r>
        </a:p>
      </dgm:t>
    </dgm:pt>
    <dgm:pt modelId="{C13FFB78-1B05-41F7-8BDB-AE0DD256D9B0}" type="parTrans" cxnId="{EF87F87D-1509-41A8-9F7C-F01B9F5E08C3}">
      <dgm:prSet/>
      <dgm:spPr/>
      <dgm:t>
        <a:bodyPr/>
        <a:lstStyle/>
        <a:p>
          <a:endParaRPr lang="en-US"/>
        </a:p>
      </dgm:t>
    </dgm:pt>
    <dgm:pt modelId="{48A1997F-DD25-45BF-8308-7836E3764505}" type="sibTrans" cxnId="{EF87F87D-1509-41A8-9F7C-F01B9F5E08C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A732617-DE0C-4134-85FD-3830853E215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Addictive Drugs</a:t>
          </a:r>
        </a:p>
      </dgm:t>
    </dgm:pt>
    <dgm:pt modelId="{350B52C1-C9E7-416D-8232-8C627248C7D6}" type="parTrans" cxnId="{C4480F16-8353-45DF-88DD-2C65BE9FC0D2}">
      <dgm:prSet/>
      <dgm:spPr/>
      <dgm:t>
        <a:bodyPr/>
        <a:lstStyle/>
        <a:p>
          <a:endParaRPr lang="en-US"/>
        </a:p>
      </dgm:t>
    </dgm:pt>
    <dgm:pt modelId="{39A22A0A-556D-4F99-A123-DB5CAFDF919F}" type="sibTrans" cxnId="{C4480F16-8353-45DF-88DD-2C65BE9FC0D2}">
      <dgm:prSet/>
      <dgm:spPr/>
      <dgm:t>
        <a:bodyPr/>
        <a:lstStyle/>
        <a:p>
          <a:endParaRPr lang="en-US"/>
        </a:p>
      </dgm:t>
    </dgm:pt>
    <dgm:pt modelId="{B6A5BB1C-3D0E-4A61-B3E0-CB9734895C4E}" type="pres">
      <dgm:prSet presAssocID="{C830D82E-5EF8-4914-8881-094C67127A8E}" presName="root" presStyleCnt="0">
        <dgm:presLayoutVars>
          <dgm:dir/>
          <dgm:resizeHandles val="exact"/>
        </dgm:presLayoutVars>
      </dgm:prSet>
      <dgm:spPr/>
    </dgm:pt>
    <dgm:pt modelId="{FCD35ED1-637F-485F-814D-71206E31314D}" type="pres">
      <dgm:prSet presAssocID="{9456283A-BEAB-426F-B60C-C7B252B347FC}" presName="compNode" presStyleCnt="0"/>
      <dgm:spPr/>
    </dgm:pt>
    <dgm:pt modelId="{C3EFA18D-453B-48F0-A2E8-17815C428B9F}" type="pres">
      <dgm:prSet presAssocID="{9456283A-BEAB-426F-B60C-C7B252B347FC}" presName="bgRect" presStyleLbl="bgShp" presStyleIdx="0" presStyleCnt="4" custLinFactNeighborX="-110"/>
      <dgm:spPr/>
    </dgm:pt>
    <dgm:pt modelId="{6BABEF65-C117-40C5-9F67-ADE69CAC24B6}" type="pres">
      <dgm:prSet presAssocID="{9456283A-BEAB-426F-B60C-C7B252B347F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ibbon"/>
        </a:ext>
      </dgm:extLst>
    </dgm:pt>
    <dgm:pt modelId="{3FEB05B0-B9D7-46EF-B447-0EB047D62652}" type="pres">
      <dgm:prSet presAssocID="{9456283A-BEAB-426F-B60C-C7B252B347FC}" presName="spaceRect" presStyleCnt="0"/>
      <dgm:spPr/>
    </dgm:pt>
    <dgm:pt modelId="{4529FE94-1CED-48F0-A60F-90D81E43F929}" type="pres">
      <dgm:prSet presAssocID="{9456283A-BEAB-426F-B60C-C7B252B347FC}" presName="parTx" presStyleLbl="revTx" presStyleIdx="0" presStyleCnt="4">
        <dgm:presLayoutVars>
          <dgm:chMax val="0"/>
          <dgm:chPref val="0"/>
        </dgm:presLayoutVars>
      </dgm:prSet>
      <dgm:spPr/>
    </dgm:pt>
    <dgm:pt modelId="{3B035F22-7361-486B-99D2-2FD3BF0D2A78}" type="pres">
      <dgm:prSet presAssocID="{58DFE398-67A2-4FD4-980A-3893F6E70B79}" presName="sibTrans" presStyleCnt="0"/>
      <dgm:spPr/>
    </dgm:pt>
    <dgm:pt modelId="{F20FE224-EF96-440C-BCCF-CEFB52D25ED1}" type="pres">
      <dgm:prSet presAssocID="{D85E0BDF-75B4-4FB6-86F9-73222FFED260}" presName="compNode" presStyleCnt="0"/>
      <dgm:spPr/>
    </dgm:pt>
    <dgm:pt modelId="{FD32B17F-37B1-489E-9CB6-8135F9FA6A4C}" type="pres">
      <dgm:prSet presAssocID="{D85E0BDF-75B4-4FB6-86F9-73222FFED260}" presName="bgRect" presStyleLbl="bgShp" presStyleIdx="1" presStyleCnt="4"/>
      <dgm:spPr/>
    </dgm:pt>
    <dgm:pt modelId="{67B4DCA4-F18F-40D8-B32F-2473C275ED8D}" type="pres">
      <dgm:prSet presAssocID="{D85E0BDF-75B4-4FB6-86F9-73222FFED26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ain"/>
        </a:ext>
      </dgm:extLst>
    </dgm:pt>
    <dgm:pt modelId="{156B27D1-7C83-4A0F-9E58-C7C63B367480}" type="pres">
      <dgm:prSet presAssocID="{D85E0BDF-75B4-4FB6-86F9-73222FFED260}" presName="spaceRect" presStyleCnt="0"/>
      <dgm:spPr/>
    </dgm:pt>
    <dgm:pt modelId="{96AC2A74-A9AD-4C48-A54D-A391C2C7DC27}" type="pres">
      <dgm:prSet presAssocID="{D85E0BDF-75B4-4FB6-86F9-73222FFED260}" presName="parTx" presStyleLbl="revTx" presStyleIdx="1" presStyleCnt="4">
        <dgm:presLayoutVars>
          <dgm:chMax val="0"/>
          <dgm:chPref val="0"/>
        </dgm:presLayoutVars>
      </dgm:prSet>
      <dgm:spPr/>
    </dgm:pt>
    <dgm:pt modelId="{19DD2322-FF51-46C4-B6BD-70C4BE9C0B04}" type="pres">
      <dgm:prSet presAssocID="{991873D8-6528-4799-A398-2232C3287DDF}" presName="sibTrans" presStyleCnt="0"/>
      <dgm:spPr/>
    </dgm:pt>
    <dgm:pt modelId="{E2DAA37F-DC49-4FE9-B76A-889F6FC1E3F0}" type="pres">
      <dgm:prSet presAssocID="{33FB49C9-2162-423C-AE63-6E617A3C1556}" presName="compNode" presStyleCnt="0"/>
      <dgm:spPr/>
    </dgm:pt>
    <dgm:pt modelId="{59D97B88-6D47-4CCB-9E2E-6A6DAAF99ECA}" type="pres">
      <dgm:prSet presAssocID="{33FB49C9-2162-423C-AE63-6E617A3C1556}" presName="bgRect" presStyleLbl="bgShp" presStyleIdx="2" presStyleCnt="4"/>
      <dgm:spPr/>
    </dgm:pt>
    <dgm:pt modelId="{7BA9FA03-C48A-444E-82ED-2471A8574F41}" type="pres">
      <dgm:prSet presAssocID="{33FB49C9-2162-423C-AE63-6E617A3C155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227643AD-6394-4128-AD8C-C760A9483FF0}" type="pres">
      <dgm:prSet presAssocID="{33FB49C9-2162-423C-AE63-6E617A3C1556}" presName="spaceRect" presStyleCnt="0"/>
      <dgm:spPr/>
    </dgm:pt>
    <dgm:pt modelId="{EA397616-75BC-4ECE-9116-159C6D2FB293}" type="pres">
      <dgm:prSet presAssocID="{33FB49C9-2162-423C-AE63-6E617A3C1556}" presName="parTx" presStyleLbl="revTx" presStyleIdx="2" presStyleCnt="4">
        <dgm:presLayoutVars>
          <dgm:chMax val="0"/>
          <dgm:chPref val="0"/>
        </dgm:presLayoutVars>
      </dgm:prSet>
      <dgm:spPr/>
    </dgm:pt>
    <dgm:pt modelId="{A71A6D71-6964-4F82-A552-CD097D35E68E}" type="pres">
      <dgm:prSet presAssocID="{48A1997F-DD25-45BF-8308-7836E3764505}" presName="sibTrans" presStyleCnt="0"/>
      <dgm:spPr/>
    </dgm:pt>
    <dgm:pt modelId="{6D924AAF-0F9D-4AB0-A9BE-7E00539A5924}" type="pres">
      <dgm:prSet presAssocID="{2A732617-DE0C-4134-85FD-3830853E2155}" presName="compNode" presStyleCnt="0"/>
      <dgm:spPr/>
    </dgm:pt>
    <dgm:pt modelId="{BDEE4784-8794-4A30-9944-2CA213CB5F9F}" type="pres">
      <dgm:prSet presAssocID="{2A732617-DE0C-4134-85FD-3830853E2155}" presName="bgRect" presStyleLbl="bgShp" presStyleIdx="3" presStyleCnt="4"/>
      <dgm:spPr/>
    </dgm:pt>
    <dgm:pt modelId="{2050F3CA-E619-44F5-8B9F-706A4C796ABD}" type="pres">
      <dgm:prSet presAssocID="{2A732617-DE0C-4134-85FD-3830853E215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edicine"/>
        </a:ext>
      </dgm:extLst>
    </dgm:pt>
    <dgm:pt modelId="{35305957-053E-4F02-876F-76BE3A6AB90D}" type="pres">
      <dgm:prSet presAssocID="{2A732617-DE0C-4134-85FD-3830853E2155}" presName="spaceRect" presStyleCnt="0"/>
      <dgm:spPr/>
    </dgm:pt>
    <dgm:pt modelId="{31CB8C8D-6D1F-436B-8B88-A3DEE1CDDFB5}" type="pres">
      <dgm:prSet presAssocID="{2A732617-DE0C-4134-85FD-3830853E2155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C4480F16-8353-45DF-88DD-2C65BE9FC0D2}" srcId="{C830D82E-5EF8-4914-8881-094C67127A8E}" destId="{2A732617-DE0C-4134-85FD-3830853E2155}" srcOrd="3" destOrd="0" parTransId="{350B52C1-C9E7-416D-8232-8C627248C7D6}" sibTransId="{39A22A0A-556D-4F99-A123-DB5CAFDF919F}"/>
    <dgm:cxn modelId="{48A96D2A-2002-45D5-8C50-47A87BD00A46}" type="presOf" srcId="{9456283A-BEAB-426F-B60C-C7B252B347FC}" destId="{4529FE94-1CED-48F0-A60F-90D81E43F929}" srcOrd="0" destOrd="0" presId="urn:microsoft.com/office/officeart/2018/2/layout/IconVerticalSolidList"/>
    <dgm:cxn modelId="{4B65C330-9AF1-4770-A0AA-F9A73653EA3B}" srcId="{C830D82E-5EF8-4914-8881-094C67127A8E}" destId="{D85E0BDF-75B4-4FB6-86F9-73222FFED260}" srcOrd="1" destOrd="0" parTransId="{2BD9A74C-C910-4469-872C-62C2D18C77D1}" sibTransId="{991873D8-6528-4799-A398-2232C3287DDF}"/>
    <dgm:cxn modelId="{8A0DF45E-3469-4A13-83AE-A0C156007143}" type="presOf" srcId="{D85E0BDF-75B4-4FB6-86F9-73222FFED260}" destId="{96AC2A74-A9AD-4C48-A54D-A391C2C7DC27}" srcOrd="0" destOrd="0" presId="urn:microsoft.com/office/officeart/2018/2/layout/IconVerticalSolidList"/>
    <dgm:cxn modelId="{865AF661-1436-49BC-B5C7-4717B18BBBE7}" type="presOf" srcId="{2A732617-DE0C-4134-85FD-3830853E2155}" destId="{31CB8C8D-6D1F-436B-8B88-A3DEE1CDDFB5}" srcOrd="0" destOrd="0" presId="urn:microsoft.com/office/officeart/2018/2/layout/IconVerticalSolidList"/>
    <dgm:cxn modelId="{B9257655-79AF-4A11-AE78-DF420DC88F0B}" srcId="{C830D82E-5EF8-4914-8881-094C67127A8E}" destId="{9456283A-BEAB-426F-B60C-C7B252B347FC}" srcOrd="0" destOrd="0" parTransId="{E48A3D1F-438C-4955-8B91-631230F20ABA}" sibTransId="{58DFE398-67A2-4FD4-980A-3893F6E70B79}"/>
    <dgm:cxn modelId="{EF87F87D-1509-41A8-9F7C-F01B9F5E08C3}" srcId="{C830D82E-5EF8-4914-8881-094C67127A8E}" destId="{33FB49C9-2162-423C-AE63-6E617A3C1556}" srcOrd="2" destOrd="0" parTransId="{C13FFB78-1B05-41F7-8BDB-AE0DD256D9B0}" sibTransId="{48A1997F-DD25-45BF-8308-7836E3764505}"/>
    <dgm:cxn modelId="{C88C0AE6-F14A-47EE-9750-0A3060AA6DC1}" type="presOf" srcId="{C830D82E-5EF8-4914-8881-094C67127A8E}" destId="{B6A5BB1C-3D0E-4A61-B3E0-CB9734895C4E}" srcOrd="0" destOrd="0" presId="urn:microsoft.com/office/officeart/2018/2/layout/IconVerticalSolidList"/>
    <dgm:cxn modelId="{8815D9FA-96C1-4862-AE71-8774A23D7635}" type="presOf" srcId="{33FB49C9-2162-423C-AE63-6E617A3C1556}" destId="{EA397616-75BC-4ECE-9116-159C6D2FB293}" srcOrd="0" destOrd="0" presId="urn:microsoft.com/office/officeart/2018/2/layout/IconVerticalSolidList"/>
    <dgm:cxn modelId="{409D9B8A-5043-42C2-B6EC-757A2FD565FD}" type="presParOf" srcId="{B6A5BB1C-3D0E-4A61-B3E0-CB9734895C4E}" destId="{FCD35ED1-637F-485F-814D-71206E31314D}" srcOrd="0" destOrd="0" presId="urn:microsoft.com/office/officeart/2018/2/layout/IconVerticalSolidList"/>
    <dgm:cxn modelId="{A89883BE-8086-44A5-86CF-36ED801CED23}" type="presParOf" srcId="{FCD35ED1-637F-485F-814D-71206E31314D}" destId="{C3EFA18D-453B-48F0-A2E8-17815C428B9F}" srcOrd="0" destOrd="0" presId="urn:microsoft.com/office/officeart/2018/2/layout/IconVerticalSolidList"/>
    <dgm:cxn modelId="{776B4F86-C1B0-4BB9-A0FA-95F642B759EE}" type="presParOf" srcId="{FCD35ED1-637F-485F-814D-71206E31314D}" destId="{6BABEF65-C117-40C5-9F67-ADE69CAC24B6}" srcOrd="1" destOrd="0" presId="urn:microsoft.com/office/officeart/2018/2/layout/IconVerticalSolidList"/>
    <dgm:cxn modelId="{E603D098-C26B-4EB8-9593-2C02BEE00073}" type="presParOf" srcId="{FCD35ED1-637F-485F-814D-71206E31314D}" destId="{3FEB05B0-B9D7-46EF-B447-0EB047D62652}" srcOrd="2" destOrd="0" presId="urn:microsoft.com/office/officeart/2018/2/layout/IconVerticalSolidList"/>
    <dgm:cxn modelId="{CF6D18E3-A2D0-41C8-9EFB-9DCE2130E8D5}" type="presParOf" srcId="{FCD35ED1-637F-485F-814D-71206E31314D}" destId="{4529FE94-1CED-48F0-A60F-90D81E43F929}" srcOrd="3" destOrd="0" presId="urn:microsoft.com/office/officeart/2018/2/layout/IconVerticalSolidList"/>
    <dgm:cxn modelId="{E9FBFAAC-C11C-4BC2-B829-EB0C929283C2}" type="presParOf" srcId="{B6A5BB1C-3D0E-4A61-B3E0-CB9734895C4E}" destId="{3B035F22-7361-486B-99D2-2FD3BF0D2A78}" srcOrd="1" destOrd="0" presId="urn:microsoft.com/office/officeart/2018/2/layout/IconVerticalSolidList"/>
    <dgm:cxn modelId="{2E6016F3-CECB-4FE3-8481-DA54FE7BFBD2}" type="presParOf" srcId="{B6A5BB1C-3D0E-4A61-B3E0-CB9734895C4E}" destId="{F20FE224-EF96-440C-BCCF-CEFB52D25ED1}" srcOrd="2" destOrd="0" presId="urn:microsoft.com/office/officeart/2018/2/layout/IconVerticalSolidList"/>
    <dgm:cxn modelId="{DA57266D-44FF-4CBA-AF0F-6E67A332B3A6}" type="presParOf" srcId="{F20FE224-EF96-440C-BCCF-CEFB52D25ED1}" destId="{FD32B17F-37B1-489E-9CB6-8135F9FA6A4C}" srcOrd="0" destOrd="0" presId="urn:microsoft.com/office/officeart/2018/2/layout/IconVerticalSolidList"/>
    <dgm:cxn modelId="{AC6D7E1B-D3A6-4CFD-BE9C-F5AB5799B541}" type="presParOf" srcId="{F20FE224-EF96-440C-BCCF-CEFB52D25ED1}" destId="{67B4DCA4-F18F-40D8-B32F-2473C275ED8D}" srcOrd="1" destOrd="0" presId="urn:microsoft.com/office/officeart/2018/2/layout/IconVerticalSolidList"/>
    <dgm:cxn modelId="{4F13CDC7-DF8B-43E7-8834-F065501BA2BF}" type="presParOf" srcId="{F20FE224-EF96-440C-BCCF-CEFB52D25ED1}" destId="{156B27D1-7C83-4A0F-9E58-C7C63B367480}" srcOrd="2" destOrd="0" presId="urn:microsoft.com/office/officeart/2018/2/layout/IconVerticalSolidList"/>
    <dgm:cxn modelId="{88829F0D-2778-4BB4-8AA8-3CF8077F9758}" type="presParOf" srcId="{F20FE224-EF96-440C-BCCF-CEFB52D25ED1}" destId="{96AC2A74-A9AD-4C48-A54D-A391C2C7DC27}" srcOrd="3" destOrd="0" presId="urn:microsoft.com/office/officeart/2018/2/layout/IconVerticalSolidList"/>
    <dgm:cxn modelId="{D2E62EA0-E22A-467D-8F95-C047C498060E}" type="presParOf" srcId="{B6A5BB1C-3D0E-4A61-B3E0-CB9734895C4E}" destId="{19DD2322-FF51-46C4-B6BD-70C4BE9C0B04}" srcOrd="3" destOrd="0" presId="urn:microsoft.com/office/officeart/2018/2/layout/IconVerticalSolidList"/>
    <dgm:cxn modelId="{538988B0-ABD3-48B7-9AF9-CDD7BF0CB61B}" type="presParOf" srcId="{B6A5BB1C-3D0E-4A61-B3E0-CB9734895C4E}" destId="{E2DAA37F-DC49-4FE9-B76A-889F6FC1E3F0}" srcOrd="4" destOrd="0" presId="urn:microsoft.com/office/officeart/2018/2/layout/IconVerticalSolidList"/>
    <dgm:cxn modelId="{16F0DDE5-6014-4819-A40E-0F4258EBA72E}" type="presParOf" srcId="{E2DAA37F-DC49-4FE9-B76A-889F6FC1E3F0}" destId="{59D97B88-6D47-4CCB-9E2E-6A6DAAF99ECA}" srcOrd="0" destOrd="0" presId="urn:microsoft.com/office/officeart/2018/2/layout/IconVerticalSolidList"/>
    <dgm:cxn modelId="{870ABEC4-FB28-40D7-89F0-0A2DA61ED71E}" type="presParOf" srcId="{E2DAA37F-DC49-4FE9-B76A-889F6FC1E3F0}" destId="{7BA9FA03-C48A-444E-82ED-2471A8574F41}" srcOrd="1" destOrd="0" presId="urn:microsoft.com/office/officeart/2018/2/layout/IconVerticalSolidList"/>
    <dgm:cxn modelId="{29B697C5-831E-471F-A265-1B9255EF7711}" type="presParOf" srcId="{E2DAA37F-DC49-4FE9-B76A-889F6FC1E3F0}" destId="{227643AD-6394-4128-AD8C-C760A9483FF0}" srcOrd="2" destOrd="0" presId="urn:microsoft.com/office/officeart/2018/2/layout/IconVerticalSolidList"/>
    <dgm:cxn modelId="{3B42DF37-E942-4A55-B60A-A5FED2EBE5E8}" type="presParOf" srcId="{E2DAA37F-DC49-4FE9-B76A-889F6FC1E3F0}" destId="{EA397616-75BC-4ECE-9116-159C6D2FB293}" srcOrd="3" destOrd="0" presId="urn:microsoft.com/office/officeart/2018/2/layout/IconVerticalSolidList"/>
    <dgm:cxn modelId="{A6E46D42-4A67-42E1-82F0-E7F342C737CE}" type="presParOf" srcId="{B6A5BB1C-3D0E-4A61-B3E0-CB9734895C4E}" destId="{A71A6D71-6964-4F82-A552-CD097D35E68E}" srcOrd="5" destOrd="0" presId="urn:microsoft.com/office/officeart/2018/2/layout/IconVerticalSolidList"/>
    <dgm:cxn modelId="{82BAE235-33AC-411E-BDDD-0FAEF5893BE9}" type="presParOf" srcId="{B6A5BB1C-3D0E-4A61-B3E0-CB9734895C4E}" destId="{6D924AAF-0F9D-4AB0-A9BE-7E00539A5924}" srcOrd="6" destOrd="0" presId="urn:microsoft.com/office/officeart/2018/2/layout/IconVerticalSolidList"/>
    <dgm:cxn modelId="{F2F56779-7708-4FE1-98E1-F377C3B9D526}" type="presParOf" srcId="{6D924AAF-0F9D-4AB0-A9BE-7E00539A5924}" destId="{BDEE4784-8794-4A30-9944-2CA213CB5F9F}" srcOrd="0" destOrd="0" presId="urn:microsoft.com/office/officeart/2018/2/layout/IconVerticalSolidList"/>
    <dgm:cxn modelId="{BD96C107-48DA-485C-94FA-2C8AAD69D8BA}" type="presParOf" srcId="{6D924AAF-0F9D-4AB0-A9BE-7E00539A5924}" destId="{2050F3CA-E619-44F5-8B9F-706A4C796ABD}" srcOrd="1" destOrd="0" presId="urn:microsoft.com/office/officeart/2018/2/layout/IconVerticalSolidList"/>
    <dgm:cxn modelId="{AF2CA76D-28A8-4149-BA35-96F6CFF3E196}" type="presParOf" srcId="{6D924AAF-0F9D-4AB0-A9BE-7E00539A5924}" destId="{35305957-053E-4F02-876F-76BE3A6AB90D}" srcOrd="2" destOrd="0" presId="urn:microsoft.com/office/officeart/2018/2/layout/IconVerticalSolidList"/>
    <dgm:cxn modelId="{9516FF51-A53F-4241-8A7F-F8C225412054}" type="presParOf" srcId="{6D924AAF-0F9D-4AB0-A9BE-7E00539A5924}" destId="{31CB8C8D-6D1F-436B-8B88-A3DEE1CDDFB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EFA18D-453B-48F0-A2E8-17815C428B9F}">
      <dsp:nvSpPr>
        <dsp:cNvPr id="0" name=""/>
        <dsp:cNvSpPr/>
      </dsp:nvSpPr>
      <dsp:spPr>
        <a:xfrm>
          <a:off x="0" y="1740"/>
          <a:ext cx="10927829" cy="88196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ABEF65-C117-40C5-9F67-ADE69CAC24B6}">
      <dsp:nvSpPr>
        <dsp:cNvPr id="0" name=""/>
        <dsp:cNvSpPr/>
      </dsp:nvSpPr>
      <dsp:spPr>
        <a:xfrm>
          <a:off x="266793" y="200181"/>
          <a:ext cx="485079" cy="48507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29FE94-1CED-48F0-A60F-90D81E43F929}">
      <dsp:nvSpPr>
        <dsp:cNvPr id="0" name=""/>
        <dsp:cNvSpPr/>
      </dsp:nvSpPr>
      <dsp:spPr>
        <a:xfrm>
          <a:off x="1018667" y="1740"/>
          <a:ext cx="9909161" cy="8819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341" tIns="93341" rIns="93341" bIns="9334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“Reward” System</a:t>
          </a:r>
        </a:p>
      </dsp:txBody>
      <dsp:txXfrm>
        <a:off x="1018667" y="1740"/>
        <a:ext cx="9909161" cy="881963"/>
      </dsp:txXfrm>
    </dsp:sp>
    <dsp:sp modelId="{FD32B17F-37B1-489E-9CB6-8135F9FA6A4C}">
      <dsp:nvSpPr>
        <dsp:cNvPr id="0" name=""/>
        <dsp:cNvSpPr/>
      </dsp:nvSpPr>
      <dsp:spPr>
        <a:xfrm>
          <a:off x="0" y="1104194"/>
          <a:ext cx="10927829" cy="88196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B4DCA4-F18F-40D8-B32F-2473C275ED8D}">
      <dsp:nvSpPr>
        <dsp:cNvPr id="0" name=""/>
        <dsp:cNvSpPr/>
      </dsp:nvSpPr>
      <dsp:spPr>
        <a:xfrm>
          <a:off x="266793" y="1302635"/>
          <a:ext cx="485079" cy="48507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AC2A74-A9AD-4C48-A54D-A391C2C7DC27}">
      <dsp:nvSpPr>
        <dsp:cNvPr id="0" name=""/>
        <dsp:cNvSpPr/>
      </dsp:nvSpPr>
      <dsp:spPr>
        <a:xfrm>
          <a:off x="1018667" y="1104194"/>
          <a:ext cx="9909161" cy="8819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341" tIns="93341" rIns="93341" bIns="9334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Dopamine – It’s Mysterious Function</a:t>
          </a:r>
        </a:p>
      </dsp:txBody>
      <dsp:txXfrm>
        <a:off x="1018667" y="1104194"/>
        <a:ext cx="9909161" cy="881963"/>
      </dsp:txXfrm>
    </dsp:sp>
    <dsp:sp modelId="{59D97B88-6D47-4CCB-9E2E-6A6DAAF99ECA}">
      <dsp:nvSpPr>
        <dsp:cNvPr id="0" name=""/>
        <dsp:cNvSpPr/>
      </dsp:nvSpPr>
      <dsp:spPr>
        <a:xfrm>
          <a:off x="0" y="2206647"/>
          <a:ext cx="10927829" cy="88196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A9FA03-C48A-444E-82ED-2471A8574F41}">
      <dsp:nvSpPr>
        <dsp:cNvPr id="0" name=""/>
        <dsp:cNvSpPr/>
      </dsp:nvSpPr>
      <dsp:spPr>
        <a:xfrm>
          <a:off x="266793" y="2405089"/>
          <a:ext cx="485079" cy="48507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397616-75BC-4ECE-9116-159C6D2FB293}">
      <dsp:nvSpPr>
        <dsp:cNvPr id="0" name=""/>
        <dsp:cNvSpPr/>
      </dsp:nvSpPr>
      <dsp:spPr>
        <a:xfrm>
          <a:off x="1018667" y="2206647"/>
          <a:ext cx="9909161" cy="8819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341" tIns="93341" rIns="93341" bIns="9334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Theories of Addiction</a:t>
          </a:r>
        </a:p>
      </dsp:txBody>
      <dsp:txXfrm>
        <a:off x="1018667" y="2206647"/>
        <a:ext cx="9909161" cy="881963"/>
      </dsp:txXfrm>
    </dsp:sp>
    <dsp:sp modelId="{BDEE4784-8794-4A30-9944-2CA213CB5F9F}">
      <dsp:nvSpPr>
        <dsp:cNvPr id="0" name=""/>
        <dsp:cNvSpPr/>
      </dsp:nvSpPr>
      <dsp:spPr>
        <a:xfrm>
          <a:off x="0" y="3309101"/>
          <a:ext cx="10927829" cy="88196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50F3CA-E619-44F5-8B9F-706A4C796ABD}">
      <dsp:nvSpPr>
        <dsp:cNvPr id="0" name=""/>
        <dsp:cNvSpPr/>
      </dsp:nvSpPr>
      <dsp:spPr>
        <a:xfrm>
          <a:off x="266793" y="3507543"/>
          <a:ext cx="485079" cy="48507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CB8C8D-6D1F-436B-8B88-A3DEE1CDDFB5}">
      <dsp:nvSpPr>
        <dsp:cNvPr id="0" name=""/>
        <dsp:cNvSpPr/>
      </dsp:nvSpPr>
      <dsp:spPr>
        <a:xfrm>
          <a:off x="1018667" y="3309101"/>
          <a:ext cx="9909161" cy="8819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341" tIns="93341" rIns="93341" bIns="9334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Addictive Drugs</a:t>
          </a:r>
        </a:p>
      </dsp:txBody>
      <dsp:txXfrm>
        <a:off x="1018667" y="3309101"/>
        <a:ext cx="9909161" cy="8819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EFA18D-453B-48F0-A2E8-17815C428B9F}">
      <dsp:nvSpPr>
        <dsp:cNvPr id="0" name=""/>
        <dsp:cNvSpPr/>
      </dsp:nvSpPr>
      <dsp:spPr>
        <a:xfrm>
          <a:off x="0" y="1740"/>
          <a:ext cx="10927829" cy="88196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ABEF65-C117-40C5-9F67-ADE69CAC24B6}">
      <dsp:nvSpPr>
        <dsp:cNvPr id="0" name=""/>
        <dsp:cNvSpPr/>
      </dsp:nvSpPr>
      <dsp:spPr>
        <a:xfrm>
          <a:off x="266793" y="200181"/>
          <a:ext cx="485079" cy="48507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29FE94-1CED-48F0-A60F-90D81E43F929}">
      <dsp:nvSpPr>
        <dsp:cNvPr id="0" name=""/>
        <dsp:cNvSpPr/>
      </dsp:nvSpPr>
      <dsp:spPr>
        <a:xfrm>
          <a:off x="1018667" y="1740"/>
          <a:ext cx="9909161" cy="8819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341" tIns="93341" rIns="93341" bIns="9334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solidFill>
                <a:srgbClr val="FFC000"/>
              </a:solidFill>
            </a:rPr>
            <a:t>“Reward” System</a:t>
          </a:r>
          <a:endParaRPr lang="en-US" sz="2200" kern="1200" dirty="0">
            <a:solidFill>
              <a:srgbClr val="FFC000"/>
            </a:solidFill>
          </a:endParaRPr>
        </a:p>
      </dsp:txBody>
      <dsp:txXfrm>
        <a:off x="1018667" y="1740"/>
        <a:ext cx="9909161" cy="881963"/>
      </dsp:txXfrm>
    </dsp:sp>
    <dsp:sp modelId="{FD32B17F-37B1-489E-9CB6-8135F9FA6A4C}">
      <dsp:nvSpPr>
        <dsp:cNvPr id="0" name=""/>
        <dsp:cNvSpPr/>
      </dsp:nvSpPr>
      <dsp:spPr>
        <a:xfrm>
          <a:off x="0" y="1104194"/>
          <a:ext cx="10927829" cy="88196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B4DCA4-F18F-40D8-B32F-2473C275ED8D}">
      <dsp:nvSpPr>
        <dsp:cNvPr id="0" name=""/>
        <dsp:cNvSpPr/>
      </dsp:nvSpPr>
      <dsp:spPr>
        <a:xfrm>
          <a:off x="266793" y="1302635"/>
          <a:ext cx="485079" cy="48507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AC2A74-A9AD-4C48-A54D-A391C2C7DC27}">
      <dsp:nvSpPr>
        <dsp:cNvPr id="0" name=""/>
        <dsp:cNvSpPr/>
      </dsp:nvSpPr>
      <dsp:spPr>
        <a:xfrm>
          <a:off x="1018667" y="1104194"/>
          <a:ext cx="9909161" cy="8819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341" tIns="93341" rIns="93341" bIns="9334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Dopamine – It’s Mysterious Function</a:t>
          </a:r>
        </a:p>
      </dsp:txBody>
      <dsp:txXfrm>
        <a:off x="1018667" y="1104194"/>
        <a:ext cx="9909161" cy="881963"/>
      </dsp:txXfrm>
    </dsp:sp>
    <dsp:sp modelId="{59D97B88-6D47-4CCB-9E2E-6A6DAAF99ECA}">
      <dsp:nvSpPr>
        <dsp:cNvPr id="0" name=""/>
        <dsp:cNvSpPr/>
      </dsp:nvSpPr>
      <dsp:spPr>
        <a:xfrm>
          <a:off x="0" y="2206647"/>
          <a:ext cx="10927829" cy="88196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A9FA03-C48A-444E-82ED-2471A8574F41}">
      <dsp:nvSpPr>
        <dsp:cNvPr id="0" name=""/>
        <dsp:cNvSpPr/>
      </dsp:nvSpPr>
      <dsp:spPr>
        <a:xfrm>
          <a:off x="266793" y="2405089"/>
          <a:ext cx="485079" cy="48507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397616-75BC-4ECE-9116-159C6D2FB293}">
      <dsp:nvSpPr>
        <dsp:cNvPr id="0" name=""/>
        <dsp:cNvSpPr/>
      </dsp:nvSpPr>
      <dsp:spPr>
        <a:xfrm>
          <a:off x="1018667" y="2206647"/>
          <a:ext cx="9909161" cy="8819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341" tIns="93341" rIns="93341" bIns="9334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Theories of Addiction</a:t>
          </a:r>
        </a:p>
      </dsp:txBody>
      <dsp:txXfrm>
        <a:off x="1018667" y="2206647"/>
        <a:ext cx="9909161" cy="881963"/>
      </dsp:txXfrm>
    </dsp:sp>
    <dsp:sp modelId="{BDEE4784-8794-4A30-9944-2CA213CB5F9F}">
      <dsp:nvSpPr>
        <dsp:cNvPr id="0" name=""/>
        <dsp:cNvSpPr/>
      </dsp:nvSpPr>
      <dsp:spPr>
        <a:xfrm>
          <a:off x="0" y="3309101"/>
          <a:ext cx="10927829" cy="88196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50F3CA-E619-44F5-8B9F-706A4C796ABD}">
      <dsp:nvSpPr>
        <dsp:cNvPr id="0" name=""/>
        <dsp:cNvSpPr/>
      </dsp:nvSpPr>
      <dsp:spPr>
        <a:xfrm>
          <a:off x="266793" y="3507543"/>
          <a:ext cx="485079" cy="48507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CB8C8D-6D1F-436B-8B88-A3DEE1CDDFB5}">
      <dsp:nvSpPr>
        <dsp:cNvPr id="0" name=""/>
        <dsp:cNvSpPr/>
      </dsp:nvSpPr>
      <dsp:spPr>
        <a:xfrm>
          <a:off x="1018667" y="3309101"/>
          <a:ext cx="9909161" cy="8819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341" tIns="93341" rIns="93341" bIns="9334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Addictive Drugs</a:t>
          </a:r>
        </a:p>
      </dsp:txBody>
      <dsp:txXfrm>
        <a:off x="1018667" y="3309101"/>
        <a:ext cx="9909161" cy="8819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4BD69-A6CB-49C0-A086-0F7251F16B3E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0D128-C143-42A8-A0F4-BDFDBFC69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081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4BD69-A6CB-49C0-A086-0F7251F16B3E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0D128-C143-42A8-A0F4-BDFDBFC69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138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4BD69-A6CB-49C0-A086-0F7251F16B3E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0D128-C143-42A8-A0F4-BDFDBFC69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678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4BD69-A6CB-49C0-A086-0F7251F16B3E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0D128-C143-42A8-A0F4-BDFDBFC69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916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4BD69-A6CB-49C0-A086-0F7251F16B3E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0D128-C143-42A8-A0F4-BDFDBFC69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710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4BD69-A6CB-49C0-A086-0F7251F16B3E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0D128-C143-42A8-A0F4-BDFDBFC69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871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4BD69-A6CB-49C0-A086-0F7251F16B3E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0D128-C143-42A8-A0F4-BDFDBFC69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443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4BD69-A6CB-49C0-A086-0F7251F16B3E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0D128-C143-42A8-A0F4-BDFDBFC69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98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4BD69-A6CB-49C0-A086-0F7251F16B3E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0D128-C143-42A8-A0F4-BDFDBFC69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873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4BD69-A6CB-49C0-A086-0F7251F16B3E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0D128-C143-42A8-A0F4-BDFDBFC69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580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4BD69-A6CB-49C0-A086-0F7251F16B3E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0D128-C143-42A8-A0F4-BDFDBFC69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419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4BD69-A6CB-49C0-A086-0F7251F16B3E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0D128-C143-42A8-A0F4-BDFDBFC69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4592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445B95-0B19-31A4-B4C2-37DB286212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" r="8809" b="28077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DD74FA-27CD-AAC6-B2BD-A427B3E20D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/>
              <a:t>Neurobiology of Addiction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953EFF-9661-D4ED-5338-D5D80F89D5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Itamar. J. Rachailovich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2961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6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6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A91A6B-43A9-5A14-F96B-142AFEB03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Goals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83EAF6E-8EAA-6065-CC07-2B3F5D625C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778957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16275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91A6B-43A9-5A14-F96B-142AFEB03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Goals</a:t>
            </a:r>
            <a:endParaRPr lang="en-US" sz="4000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83EAF6E-8EAA-6065-CC07-2B3F5D625C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0739546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99706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C1186-D35E-9418-A201-EE7130FE5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“Reward”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C484B-3F66-36A5-CC4B-727CBE621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631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2686</TotalTime>
  <Words>43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Neurobiology of Addiction</vt:lpstr>
      <vt:lpstr>Goals</vt:lpstr>
      <vt:lpstr>Goals</vt:lpstr>
      <vt:lpstr>The “Reward” System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Neurobiology of Addiction</dc:title>
  <dc:creator>Itamar Rachailovich</dc:creator>
  <cp:lastModifiedBy>Itamar Rachailovich</cp:lastModifiedBy>
  <cp:revision>1</cp:revision>
  <dcterms:created xsi:type="dcterms:W3CDTF">2023-12-10T10:58:24Z</dcterms:created>
  <dcterms:modified xsi:type="dcterms:W3CDTF">2023-12-12T07:44:50Z</dcterms:modified>
</cp:coreProperties>
</file>