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3"/>
  </p:notesMasterIdLst>
  <p:handoutMasterIdLst>
    <p:handoutMasterId r:id="rId4"/>
  </p:handoutMasterIdLst>
  <p:sldIdLst>
    <p:sldId id="529" r:id="rId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orient="horz" pos="3984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rmann, Cynthia A.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B04F"/>
    <a:srgbClr val="0F4F97"/>
    <a:srgbClr val="F6CE86"/>
    <a:srgbClr val="AEF8E5"/>
    <a:srgbClr val="0A8464"/>
    <a:srgbClr val="0DB78A"/>
    <a:srgbClr val="D68F10"/>
    <a:srgbClr val="F1B13D"/>
    <a:srgbClr val="10D6A2"/>
    <a:srgbClr val="2DE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5732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936"/>
        <p:guide orient="horz" pos="39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7/22/25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7/22/25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A3D2A3-E316-5B4D-B559-0EBDF6B137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75304"/>
            <a:ext cx="12192000" cy="2743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D9C9D9-72EC-6D46-9AAD-E59A139F1299}"/>
              </a:ext>
            </a:extLst>
          </p:cNvPr>
          <p:cNvSpPr/>
          <p:nvPr userDrawn="1"/>
        </p:nvSpPr>
        <p:spPr bwMode="auto">
          <a:xfrm>
            <a:off x="-504" y="3193257"/>
            <a:ext cx="12192504" cy="102842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51000">
                <a:schemeClr val="bg1"/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-504" y="6316956"/>
            <a:ext cx="12192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600" y="565126"/>
            <a:ext cx="109728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9601" y="2024863"/>
            <a:ext cx="7505699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1181" y="6416000"/>
            <a:ext cx="6004819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700" kern="1200" baseline="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</a:p>
        </p:txBody>
      </p:sp>
      <p:pic>
        <p:nvPicPr>
          <p:cNvPr id="18" name="Picture 17" descr="LLNL_Logo_WHT-LRG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5018" y="6446832"/>
            <a:ext cx="186537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12192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800" dirty="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3096715"/>
            <a:ext cx="6096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/>
              <a:t>Authors Name</a:t>
            </a:r>
          </a:p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469" y="5437487"/>
            <a:ext cx="3602736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19514"/>
            <a:ext cx="109728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1" y="1436688"/>
            <a:ext cx="5291328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01619" y="1436688"/>
            <a:ext cx="5291328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1" y="1436688"/>
            <a:ext cx="5291328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91532" y="1436688"/>
            <a:ext cx="5291328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" y="7"/>
            <a:ext cx="12191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34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590909-6878-E44E-9AA0-07880FBE8AE0}"/>
              </a:ext>
            </a:extLst>
          </p:cNvPr>
          <p:cNvPicPr>
            <a:picLocks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688" y="6492240"/>
            <a:ext cx="2743200" cy="2834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1524"/>
            <a:ext cx="109728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>
              <a:latin typeface="Arial"/>
            </a:endParaRP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11768167" y="6403259"/>
            <a:ext cx="423836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609" y="6698653"/>
            <a:ext cx="116516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latin typeface="Arial"/>
                <a:cs typeface="Arial"/>
              </a:rPr>
              <a:t>LLNL-PRES-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0136"/>
            <a:ext cx="109728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-8076" y="1267155"/>
            <a:ext cx="1220007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311BD-8720-D040-927F-1192591CB67C}"/>
              </a:ext>
            </a:extLst>
          </p:cNvPr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44015" y="6446520"/>
            <a:ext cx="978408" cy="3749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A731A-62E7-4B90-3149-413F4A21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75" y="2095623"/>
            <a:ext cx="5038016" cy="324322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C157BC-1F6E-6A7A-FC81-C75EDBFAB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426" y="2176669"/>
            <a:ext cx="5784574" cy="295192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Approach: Vary the reaction rate and quantify how the abundance varies for </a:t>
            </a:r>
            <a:r>
              <a:rPr lang="en-US" sz="2000" dirty="0" err="1"/>
              <a:t>i</a:t>
            </a:r>
            <a:r>
              <a:rPr lang="en-US" sz="2000" dirty="0"/>
              <a:t>-process nucleosynthesis.</a:t>
            </a:r>
          </a:p>
          <a:p>
            <a:r>
              <a:rPr lang="en-US" sz="2000" dirty="0"/>
              <a:t>Method: </a:t>
            </a:r>
          </a:p>
          <a:p>
            <a:pPr lvl="1"/>
            <a:r>
              <a:rPr lang="en-US" sz="1600" dirty="0"/>
              <a:t>We use the </a:t>
            </a:r>
            <a:r>
              <a:rPr lang="en-US" sz="1600" dirty="0" err="1"/>
              <a:t>i</a:t>
            </a:r>
            <a:r>
              <a:rPr lang="en-US" sz="1600" dirty="0"/>
              <a:t>-process simulation given in the example set.</a:t>
            </a:r>
          </a:p>
          <a:p>
            <a:pPr lvl="1"/>
            <a:r>
              <a:rPr lang="en-US" sz="1600" dirty="0"/>
              <a:t>Vary the reaction rate parameters in the </a:t>
            </a:r>
            <a:r>
              <a:rPr lang="en-US" sz="1600" dirty="0" err="1"/>
              <a:t>reaclib</a:t>
            </a:r>
            <a:r>
              <a:rPr lang="en-US" sz="1600" dirty="0"/>
              <a:t> file.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Compare the abundances for different cross sections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AEEA3-BDBB-879F-166D-8F635BB059A0}"/>
              </a:ext>
            </a:extLst>
          </p:cNvPr>
          <p:cNvSpPr txBox="1"/>
          <p:nvPr/>
        </p:nvSpPr>
        <p:spPr>
          <a:xfrm>
            <a:off x="9670774" y="2176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E8F0FB-62C3-E538-D240-D0256EA32DED}"/>
              </a:ext>
            </a:extLst>
          </p:cNvPr>
          <p:cNvSpPr txBox="1"/>
          <p:nvPr/>
        </p:nvSpPr>
        <p:spPr>
          <a:xfrm>
            <a:off x="7240657" y="4226606"/>
            <a:ext cx="1525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Preliminary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13092-A4C5-0663-0587-B79B163B2B93}"/>
              </a:ext>
            </a:extLst>
          </p:cNvPr>
          <p:cNvSpPr txBox="1"/>
          <p:nvPr/>
        </p:nvSpPr>
        <p:spPr>
          <a:xfrm>
            <a:off x="496438" y="461378"/>
            <a:ext cx="8458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Sensitivity study for </a:t>
            </a:r>
            <a:r>
              <a:rPr lang="en-US" sz="2800" dirty="0" err="1"/>
              <a:t>i</a:t>
            </a:r>
            <a:r>
              <a:rPr lang="en-US" sz="2800" dirty="0"/>
              <a:t>-process using </a:t>
            </a:r>
            <a:r>
              <a:rPr lang="en-US" sz="2800" dirty="0" err="1"/>
              <a:t>winnet</a:t>
            </a:r>
            <a:r>
              <a:rPr lang="en-US" sz="2800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A21AD5-EE68-47A4-A6D5-B76A3163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5" y="3953496"/>
            <a:ext cx="5308654" cy="4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7.06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23DD85F-B243-2D4D-8DBD-10B280EDC88C}" vid="{0DAFE4B9-2043-D847-91EB-EFD6D7BA1D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2015_PPT_UNC_V7</Template>
  <TotalTime>2214</TotalTime>
  <Words>54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Wingdings</vt:lpstr>
      <vt:lpstr>Wingdings 2</vt:lpstr>
      <vt:lpstr>2015_PPT_UNC_V7.06 (1)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Constraining the 30P(p,g)31S reaction with 30P(d,pg)31P with GODDESS</dc:title>
  <dc:creator>Ghimire, Rajesh</dc:creator>
  <cp:lastModifiedBy>Ghimire, Rajesh</cp:lastModifiedBy>
  <cp:revision>295</cp:revision>
  <cp:lastPrinted>2018-03-02T18:21:35Z</cp:lastPrinted>
  <dcterms:created xsi:type="dcterms:W3CDTF">2023-11-20T15:10:29Z</dcterms:created>
  <dcterms:modified xsi:type="dcterms:W3CDTF">2025-07-22T23:13:46Z</dcterms:modified>
</cp:coreProperties>
</file>