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529-92CE-A0EC-385C-0E5236C8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4E264-FC06-62E3-CE49-2176941C2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8AE0-99C6-3F45-406C-4F453805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854E-A159-5E75-7C82-2C6AE5D2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8829-98D7-E8DE-E96A-17673F2A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D019-859F-F122-0971-F55D1F38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5D71B-FCF5-3721-4A99-240EE7AA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20FE-1278-DCF5-639F-9F10BC7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9504-DDF8-874E-7DB8-28D1C97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99B8-9E1B-44BE-0EE4-46108FC8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23DE1-2D06-3D04-766F-4FBB3632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A7462-D4AE-BBCB-D1E4-D651B3B4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4E1E-529A-E2AE-8F68-FD2E5E70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0670-2E59-80AB-0890-BD2DEA79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E061-ED84-7650-3E67-174CEDEC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23F6-36EA-1FCF-39B6-E07FF4B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9484-8CBC-33D3-742A-849568F2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8577-E986-7E88-9610-3ADA169C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4239-CC78-79A0-1708-918DB2FF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C264-5653-B1A9-C473-783057F7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F181-DC74-9A37-EF45-7CC5D193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26E0-9B44-CE52-A84A-E39ECB6C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AE7D-51BB-B481-69AE-3CF93B98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4D18-3DF2-FEF7-BC1D-189BB274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C494-188D-E2FB-E949-147BBDE3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B44C-02C3-8BC3-2E97-C17C4C4E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81D9-D944-D619-F7CE-A72923431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4E6A-AC41-95EE-CBCA-4898DDDA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CE9CD-4083-1477-05E8-E557220C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C353-2A84-8C33-AFD5-3837E1AD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6058A-B7D5-E81F-A7F3-B7FCF0AA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D1FA-5448-C4CE-B6A5-4A48082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D45D-3750-0F93-F68C-874722E1C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93B47-1171-8B70-5988-FBEEE107C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F45DE-B25B-1ADF-7ED1-B1C2E99A4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BFBD0-EDD9-1E75-6358-849C8257E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D0FE4-DA96-2308-94DC-8193A2CF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A3F65-BBAD-6FB3-B201-784A63A7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49A8F-AB35-5084-2CE9-8EB5A48A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304D-D398-02D6-7437-4695872D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A226C-48C7-391E-8379-06A156A3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74061-76AE-E372-F11D-1248688B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6BE6E-6F4E-8F3E-8DD9-7BC39071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2679F-1DF9-0A3B-DB75-B31FBF5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4FE9F-E631-2B71-00E0-FE4D55C8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767FA-7D2D-7C56-C27C-B1DC85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8AEC-4708-B247-37D4-F0C77B47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1794-CE07-00AC-9F99-054DED5E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89E75-03B7-AE26-73E1-98AF4EE8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B6394-679A-7919-1ADA-58AA9BC3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323E9-E22F-EA01-50C0-B9A48616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437E-DB65-B7D5-281D-63A8FC32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2150-B22B-F440-05BE-05B21FF6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BEDA2-2A71-BC0B-B6BD-8339F61EB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97C1-7B70-198B-C66C-F7A2B85A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A433-07AB-2195-2660-8B08D4B6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FD92-7D42-227A-B761-2F8CB5F6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065C2-CDD8-8F78-3F0B-433227D8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46A8C-27F2-A4BA-6699-A2770AF0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A3D9-8847-54F8-492D-8E537DD5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1D2E-1617-8D62-5852-BA49D8461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298F-7A84-D5C5-596E-3D44C6325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71B7-5EE6-BA88-E621-159F049A5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1E273-92F8-1E42-994E-95940AACF680}"/>
              </a:ext>
            </a:extLst>
          </p:cNvPr>
          <p:cNvSpPr txBox="1"/>
          <p:nvPr/>
        </p:nvSpPr>
        <p:spPr>
          <a:xfrm>
            <a:off x="370114" y="500743"/>
            <a:ext cx="3521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A few words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019DB-BCA1-B54A-1D9C-3023D2C9A000}"/>
              </a:ext>
            </a:extLst>
          </p:cNvPr>
          <p:cNvSpPr txBox="1"/>
          <p:nvPr/>
        </p:nvSpPr>
        <p:spPr>
          <a:xfrm>
            <a:off x="370114" y="1684420"/>
            <a:ext cx="104032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Schedule tomorrow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Presentation of Lecturers and Hackathon Support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Presentation of Teams and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Cabin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36823-E250-463C-20E1-0AF14244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718CF-93B9-C0F2-558A-7872B5270F28}"/>
              </a:ext>
            </a:extLst>
          </p:cNvPr>
          <p:cNvSpPr txBox="1"/>
          <p:nvPr/>
        </p:nvSpPr>
        <p:spPr>
          <a:xfrm>
            <a:off x="370114" y="500743"/>
            <a:ext cx="2498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Tomorrow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A579B-7943-4C9C-A95A-464CE313F7B9}"/>
              </a:ext>
            </a:extLst>
          </p:cNvPr>
          <p:cNvSpPr txBox="1"/>
          <p:nvPr/>
        </p:nvSpPr>
        <p:spPr>
          <a:xfrm>
            <a:off x="370114" y="2176973"/>
            <a:ext cx="111817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8:15 am:</a:t>
            </a:r>
            <a:r>
              <a:rPr lang="en-US" sz="6000" dirty="0"/>
              <a:t> here. lectures</a:t>
            </a:r>
          </a:p>
          <a:p>
            <a:endParaRPr lang="en-US" sz="6000" dirty="0"/>
          </a:p>
          <a:p>
            <a:r>
              <a:rPr lang="en-US" sz="6000" b="1" dirty="0"/>
              <a:t>6:30 pm:</a:t>
            </a:r>
            <a:r>
              <a:rPr lang="en-US" sz="6000" dirty="0"/>
              <a:t> here. present your team</a:t>
            </a:r>
          </a:p>
        </p:txBody>
      </p:sp>
    </p:spTree>
    <p:extLst>
      <p:ext uri="{BB962C8B-B14F-4D97-AF65-F5344CB8AC3E}">
        <p14:creationId xmlns:p14="http://schemas.microsoft.com/office/powerpoint/2010/main" val="77564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54F68-52BE-8B78-3435-096FC39C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B1F0D-4064-AAB2-F4E9-19D043B19760}"/>
              </a:ext>
            </a:extLst>
          </p:cNvPr>
          <p:cNvSpPr txBox="1"/>
          <p:nvPr/>
        </p:nvSpPr>
        <p:spPr>
          <a:xfrm>
            <a:off x="370114" y="500743"/>
            <a:ext cx="6085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Summer school lecturers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16A48A-E7BC-2BB0-2D59-C3C73F90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25" r="20522"/>
          <a:stretch>
            <a:fillRect/>
          </a:stretch>
        </p:blipFill>
        <p:spPr>
          <a:xfrm>
            <a:off x="729342" y="1339257"/>
            <a:ext cx="3058886" cy="3574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EABD49-4FDA-CD0F-ADAE-D04AECAE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33" b="4177"/>
          <a:stretch>
            <a:fillRect/>
          </a:stretch>
        </p:blipFill>
        <p:spPr>
          <a:xfrm>
            <a:off x="8317994" y="1339256"/>
            <a:ext cx="3058886" cy="3574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44B98-42FC-00E0-6BF3-12E8E8C6BA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93" b="9232"/>
          <a:stretch>
            <a:fillRect/>
          </a:stretch>
        </p:blipFill>
        <p:spPr>
          <a:xfrm>
            <a:off x="4523668" y="1339257"/>
            <a:ext cx="3058886" cy="357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1B5C2-79C5-7AEA-BC8C-C6225E3C2028}"/>
              </a:ext>
            </a:extLst>
          </p:cNvPr>
          <p:cNvSpPr txBox="1"/>
          <p:nvPr/>
        </p:nvSpPr>
        <p:spPr>
          <a:xfrm>
            <a:off x="729342" y="5148942"/>
            <a:ext cx="2561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Andrea Richard</a:t>
            </a:r>
          </a:p>
          <a:p>
            <a:r>
              <a:rPr lang="en-US" sz="2800" dirty="0"/>
              <a:t>Ohio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9366E-4D8D-335F-A23B-493DA0052E73}"/>
              </a:ext>
            </a:extLst>
          </p:cNvPr>
          <p:cNvSpPr txBox="1"/>
          <p:nvPr/>
        </p:nvSpPr>
        <p:spPr>
          <a:xfrm>
            <a:off x="4523668" y="5148941"/>
            <a:ext cx="3303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Liliana Caballero</a:t>
            </a:r>
          </a:p>
          <a:p>
            <a:r>
              <a:rPr lang="en-US" sz="2800" dirty="0"/>
              <a:t>University of Guelph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99492-8895-050D-C77B-2C96AA62FC6C}"/>
              </a:ext>
            </a:extLst>
          </p:cNvPr>
          <p:cNvSpPr txBox="1"/>
          <p:nvPr/>
        </p:nvSpPr>
        <p:spPr>
          <a:xfrm>
            <a:off x="8317994" y="5148941"/>
            <a:ext cx="3435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Philip Adsley</a:t>
            </a:r>
          </a:p>
          <a:p>
            <a:r>
              <a:rPr lang="en-US" sz="2800" dirty="0"/>
              <a:t>Texas A&amp;M University</a:t>
            </a:r>
          </a:p>
        </p:txBody>
      </p:sp>
    </p:spTree>
    <p:extLst>
      <p:ext uri="{BB962C8B-B14F-4D97-AF65-F5344CB8AC3E}">
        <p14:creationId xmlns:p14="http://schemas.microsoft.com/office/powerpoint/2010/main" val="39654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F381-6E5A-1590-0933-221676CD2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6FF64-2410-845F-0F4E-7FF1ACC4E1A8}"/>
              </a:ext>
            </a:extLst>
          </p:cNvPr>
          <p:cNvSpPr txBox="1"/>
          <p:nvPr/>
        </p:nvSpPr>
        <p:spPr>
          <a:xfrm>
            <a:off x="370114" y="500743"/>
            <a:ext cx="2740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Hackathon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5F3A5-CE54-E034-9E65-6B16FBD5FB26}"/>
              </a:ext>
            </a:extLst>
          </p:cNvPr>
          <p:cNvSpPr txBox="1"/>
          <p:nvPr/>
        </p:nvSpPr>
        <p:spPr>
          <a:xfrm>
            <a:off x="370114" y="1310699"/>
            <a:ext cx="11045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The Challenge:</a:t>
            </a:r>
            <a:r>
              <a:rPr lang="en-US" sz="4400" dirty="0"/>
              <a:t> Apply FRESCO or </a:t>
            </a:r>
            <a:r>
              <a:rPr lang="en-US" sz="4400" dirty="0" err="1"/>
              <a:t>WinNet</a:t>
            </a:r>
            <a:r>
              <a:rPr lang="en-US" sz="4400" dirty="0"/>
              <a:t> to a question relevant to nuclear astrophysics</a:t>
            </a:r>
          </a:p>
        </p:txBody>
      </p:sp>
    </p:spTree>
    <p:extLst>
      <p:ext uri="{BB962C8B-B14F-4D97-AF65-F5344CB8AC3E}">
        <p14:creationId xmlns:p14="http://schemas.microsoft.com/office/powerpoint/2010/main" val="349315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66749-23A6-E87A-08A8-C6A6E662B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448552-1258-D564-E5C4-1022D07ACB79}"/>
              </a:ext>
            </a:extLst>
          </p:cNvPr>
          <p:cNvSpPr txBox="1"/>
          <p:nvPr/>
        </p:nvSpPr>
        <p:spPr>
          <a:xfrm>
            <a:off x="379739" y="263717"/>
            <a:ext cx="3141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Hackathon:</a:t>
            </a:r>
          </a:p>
          <a:p>
            <a:r>
              <a:rPr lang="en-US" sz="4000" dirty="0">
                <a:solidFill>
                  <a:srgbClr val="002060"/>
                </a:solidFill>
              </a:rPr>
              <a:t>Code Experts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DC3A0-84AE-3974-AD2D-5C6D854AC8C4}"/>
              </a:ext>
            </a:extLst>
          </p:cNvPr>
          <p:cNvSpPr txBox="1"/>
          <p:nvPr/>
        </p:nvSpPr>
        <p:spPr>
          <a:xfrm>
            <a:off x="254611" y="5322165"/>
            <a:ext cx="28449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Thanassis Psaltis</a:t>
            </a:r>
          </a:p>
          <a:p>
            <a:r>
              <a:rPr lang="en-US" sz="2800" dirty="0"/>
              <a:t>Duke University</a:t>
            </a:r>
          </a:p>
          <a:p>
            <a:r>
              <a:rPr lang="en-US" sz="2800" i="1" dirty="0" err="1"/>
              <a:t>WinNet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A1E2A-8DEC-F42A-C454-24195E0075EA}"/>
              </a:ext>
            </a:extLst>
          </p:cNvPr>
          <p:cNvSpPr txBox="1"/>
          <p:nvPr/>
        </p:nvSpPr>
        <p:spPr>
          <a:xfrm>
            <a:off x="3546467" y="5322165"/>
            <a:ext cx="3576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Jonas Ferreira</a:t>
            </a:r>
          </a:p>
          <a:p>
            <a:r>
              <a:rPr lang="en-US" sz="2800" dirty="0"/>
              <a:t>Universidad Federal Fluminense - </a:t>
            </a:r>
            <a:r>
              <a:rPr lang="en-US" sz="2800" i="1" dirty="0"/>
              <a:t>FRESCO</a:t>
            </a:r>
          </a:p>
        </p:txBody>
      </p:sp>
      <p:pic>
        <p:nvPicPr>
          <p:cNvPr id="10" name="Picture 9" descr="A person wearing glasses and a hat&#10;&#10;AI-generated content may be incorrect.">
            <a:extLst>
              <a:ext uri="{FF2B5EF4-FFF2-40B4-BE49-F238E27FC236}">
                <a16:creationId xmlns:a16="http://schemas.microsoft.com/office/drawing/2014/main" id="{90758239-8F05-D017-6E75-59C01C13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5" t="3964" r="14669" b="14663"/>
          <a:stretch>
            <a:fillRect/>
          </a:stretch>
        </p:blipFill>
        <p:spPr>
          <a:xfrm>
            <a:off x="254611" y="1761412"/>
            <a:ext cx="3040501" cy="3383983"/>
          </a:xfrm>
          <a:prstGeom prst="ellipse">
            <a:avLst/>
          </a:prstGeom>
        </p:spPr>
      </p:pic>
      <p:pic>
        <p:nvPicPr>
          <p:cNvPr id="12" name="Picture 11" descr="A person wearing glasses smiling&#10;&#10;AI-generated content may be incorrect.">
            <a:extLst>
              <a:ext uri="{FF2B5EF4-FFF2-40B4-BE49-F238E27FC236}">
                <a16:creationId xmlns:a16="http://schemas.microsoft.com/office/drawing/2014/main" id="{48F6A6F0-9DC1-CE05-6B55-2490AAF4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68" y="1933152"/>
            <a:ext cx="3040501" cy="304050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364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207FE-417E-41E9-71EB-5D177B32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6B7B7-A9D0-B0C0-D7EA-C272C37142CB}"/>
              </a:ext>
            </a:extLst>
          </p:cNvPr>
          <p:cNvSpPr txBox="1"/>
          <p:nvPr/>
        </p:nvSpPr>
        <p:spPr>
          <a:xfrm>
            <a:off x="379739" y="263717"/>
            <a:ext cx="3141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Hackathon:</a:t>
            </a:r>
          </a:p>
          <a:p>
            <a:r>
              <a:rPr lang="en-US" sz="4000" dirty="0">
                <a:solidFill>
                  <a:srgbClr val="002060"/>
                </a:solidFill>
              </a:rPr>
              <a:t>Code Experts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AC43B-A95A-3CB5-6C57-9F9CFDE5B8C4}"/>
              </a:ext>
            </a:extLst>
          </p:cNvPr>
          <p:cNvSpPr txBox="1"/>
          <p:nvPr/>
        </p:nvSpPr>
        <p:spPr>
          <a:xfrm>
            <a:off x="254611" y="5322165"/>
            <a:ext cx="28449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Thanassis Psaltis</a:t>
            </a:r>
          </a:p>
          <a:p>
            <a:r>
              <a:rPr lang="en-US" sz="2800" dirty="0"/>
              <a:t>Duke University</a:t>
            </a:r>
          </a:p>
          <a:p>
            <a:r>
              <a:rPr lang="en-US" sz="2800" i="1" dirty="0" err="1"/>
              <a:t>WinNet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657F6-E1A5-D932-A32F-9558734E6DA2}"/>
              </a:ext>
            </a:extLst>
          </p:cNvPr>
          <p:cNvSpPr txBox="1"/>
          <p:nvPr/>
        </p:nvSpPr>
        <p:spPr>
          <a:xfrm>
            <a:off x="3546467" y="5322165"/>
            <a:ext cx="3576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Jonas Ferreira</a:t>
            </a:r>
          </a:p>
          <a:p>
            <a:r>
              <a:rPr lang="en-US" sz="2800" dirty="0"/>
              <a:t>Universidad Federal Fluminense - </a:t>
            </a:r>
            <a:r>
              <a:rPr lang="en-US" sz="2800" i="1" dirty="0"/>
              <a:t>FRESCO</a:t>
            </a:r>
          </a:p>
        </p:txBody>
      </p:sp>
      <p:pic>
        <p:nvPicPr>
          <p:cNvPr id="10" name="Picture 9" descr="A person wearing glasses and a hat&#10;&#10;AI-generated content may be incorrect.">
            <a:extLst>
              <a:ext uri="{FF2B5EF4-FFF2-40B4-BE49-F238E27FC236}">
                <a16:creationId xmlns:a16="http://schemas.microsoft.com/office/drawing/2014/main" id="{2C85FA8A-BCBA-DBF2-B8E3-2D558B62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5" t="3964" r="14669" b="14663"/>
          <a:stretch>
            <a:fillRect/>
          </a:stretch>
        </p:blipFill>
        <p:spPr>
          <a:xfrm>
            <a:off x="254611" y="1761412"/>
            <a:ext cx="3040501" cy="3383983"/>
          </a:xfrm>
          <a:prstGeom prst="ellipse">
            <a:avLst/>
          </a:prstGeom>
        </p:spPr>
      </p:pic>
      <p:pic>
        <p:nvPicPr>
          <p:cNvPr id="12" name="Picture 11" descr="A person wearing glasses smiling&#10;&#10;AI-generated content may be incorrect.">
            <a:extLst>
              <a:ext uri="{FF2B5EF4-FFF2-40B4-BE49-F238E27FC236}">
                <a16:creationId xmlns:a16="http://schemas.microsoft.com/office/drawing/2014/main" id="{4821B5EC-AA9F-CA6F-D467-96C29FF73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68" y="1933152"/>
            <a:ext cx="3040501" cy="3040501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86EFA-8D57-3768-0A8F-DF8E6E78187C}"/>
              </a:ext>
            </a:extLst>
          </p:cNvPr>
          <p:cNvSpPr txBox="1"/>
          <p:nvPr/>
        </p:nvSpPr>
        <p:spPr>
          <a:xfrm>
            <a:off x="6605680" y="263717"/>
            <a:ext cx="36651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Hackathon:</a:t>
            </a:r>
          </a:p>
          <a:p>
            <a:r>
              <a:rPr lang="en-US" sz="4000" dirty="0">
                <a:solidFill>
                  <a:srgbClr val="002060"/>
                </a:solidFill>
              </a:rPr>
              <a:t>Supporting cast</a:t>
            </a:r>
          </a:p>
        </p:txBody>
      </p:sp>
      <p:pic>
        <p:nvPicPr>
          <p:cNvPr id="16" name="Picture 15" descr="A person in a sweater&#10;&#10;AI-generated content may be incorrect.">
            <a:extLst>
              <a:ext uri="{FF2B5EF4-FFF2-40B4-BE49-F238E27FC236}">
                <a16:creationId xmlns:a16="http://schemas.microsoft.com/office/drawing/2014/main" id="{A170121C-72BE-370D-BF5E-68564E8A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" t="5614" r="5218" b="6667"/>
          <a:stretch>
            <a:fillRect/>
          </a:stretch>
        </p:blipFill>
        <p:spPr>
          <a:xfrm>
            <a:off x="7122421" y="1587156"/>
            <a:ext cx="1475086" cy="1841844"/>
          </a:xfrm>
          <a:prstGeom prst="rect">
            <a:avLst/>
          </a:prstGeom>
        </p:spPr>
      </p:pic>
      <p:pic>
        <p:nvPicPr>
          <p:cNvPr id="18" name="Picture 17" descr="A person with long hair wearing glasses&#10;&#10;AI-generated content may be incorrect.">
            <a:extLst>
              <a:ext uri="{FF2B5EF4-FFF2-40B4-BE49-F238E27FC236}">
                <a16:creationId xmlns:a16="http://schemas.microsoft.com/office/drawing/2014/main" id="{B07411C1-BADC-427D-A1ED-02F19D30D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6" t="4475" r="25387" b="7825"/>
          <a:stretch>
            <a:fillRect/>
          </a:stretch>
        </p:blipFill>
        <p:spPr>
          <a:xfrm>
            <a:off x="7206601" y="4716938"/>
            <a:ext cx="1390906" cy="1884347"/>
          </a:xfrm>
          <a:prstGeom prst="rect">
            <a:avLst/>
          </a:prstGeom>
        </p:spPr>
      </p:pic>
      <p:pic>
        <p:nvPicPr>
          <p:cNvPr id="20" name="Picture 19" descr="A person with curly hair wearing a green shirt&#10;&#10;AI-generated content may be incorrect.">
            <a:extLst>
              <a:ext uri="{FF2B5EF4-FFF2-40B4-BE49-F238E27FC236}">
                <a16:creationId xmlns:a16="http://schemas.microsoft.com/office/drawing/2014/main" id="{227093A9-6935-E20F-68F9-55D9E8618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188" y="3251625"/>
            <a:ext cx="1377622" cy="17220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270D6A-481E-3F45-3755-AEA6BC13E671}"/>
              </a:ext>
            </a:extLst>
          </p:cNvPr>
          <p:cNvSpPr txBox="1"/>
          <p:nvPr/>
        </p:nvSpPr>
        <p:spPr>
          <a:xfrm>
            <a:off x="8616255" y="1584748"/>
            <a:ext cx="2856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Luis Acosta</a:t>
            </a:r>
          </a:p>
          <a:p>
            <a:r>
              <a:rPr lang="en-US" dirty="0"/>
              <a:t>IEM, CSIC</a:t>
            </a:r>
          </a:p>
          <a:p>
            <a:r>
              <a:rPr lang="en-US" dirty="0"/>
              <a:t>once upon a time, FRESCO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B4F04-1C56-2687-D3FC-5A3B25C0924A}"/>
              </a:ext>
            </a:extLst>
          </p:cNvPr>
          <p:cNvSpPr txBox="1"/>
          <p:nvPr/>
        </p:nvSpPr>
        <p:spPr>
          <a:xfrm>
            <a:off x="7206601" y="3149594"/>
            <a:ext cx="348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Alfredo Estrade</a:t>
            </a:r>
          </a:p>
          <a:p>
            <a:pPr algn="r"/>
            <a:r>
              <a:rPr lang="en-US" dirty="0"/>
              <a:t>CMU</a:t>
            </a:r>
          </a:p>
          <a:p>
            <a:pPr algn="r"/>
            <a:r>
              <a:rPr lang="en-US" dirty="0"/>
              <a:t>other networks that probably work like </a:t>
            </a:r>
            <a:r>
              <a:rPr lang="en-US" dirty="0" err="1"/>
              <a:t>WinNet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06A64D-CD4B-6A36-0965-F38AEEB6DD6A}"/>
              </a:ext>
            </a:extLst>
          </p:cNvPr>
          <p:cNvSpPr txBox="1"/>
          <p:nvPr/>
        </p:nvSpPr>
        <p:spPr>
          <a:xfrm>
            <a:off x="8681410" y="4716870"/>
            <a:ext cx="3255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Irin Sultana</a:t>
            </a:r>
          </a:p>
          <a:p>
            <a:r>
              <a:rPr lang="en-US" dirty="0"/>
              <a:t>CMU</a:t>
            </a:r>
          </a:p>
          <a:p>
            <a:r>
              <a:rPr lang="en-US" dirty="0"/>
              <a:t>Sensitivity studies, words of reason and wisdom</a:t>
            </a:r>
          </a:p>
        </p:txBody>
      </p:sp>
    </p:spTree>
    <p:extLst>
      <p:ext uri="{BB962C8B-B14F-4D97-AF65-F5344CB8AC3E}">
        <p14:creationId xmlns:p14="http://schemas.microsoft.com/office/powerpoint/2010/main" val="356456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DE34-1101-CBCE-2234-937771B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FEEA6-8A8C-15C9-6389-462A70E7032B}"/>
              </a:ext>
            </a:extLst>
          </p:cNvPr>
          <p:cNvSpPr txBox="1"/>
          <p:nvPr/>
        </p:nvSpPr>
        <p:spPr>
          <a:xfrm>
            <a:off x="370114" y="500743"/>
            <a:ext cx="838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Presentation of Teams and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CBA82-CCE5-D834-FEC6-272CA6BE3476}"/>
              </a:ext>
            </a:extLst>
          </p:cNvPr>
          <p:cNvSpPr txBox="1"/>
          <p:nvPr/>
        </p:nvSpPr>
        <p:spPr>
          <a:xfrm>
            <a:off x="370114" y="1310699"/>
            <a:ext cx="7482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Tomorrow, 6:30 pm, lecture room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23108-DA63-A912-6455-8EF659DC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78" y="2450583"/>
            <a:ext cx="4693036" cy="41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B3CD-0A5C-09D7-E1F5-27B0E9970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1BB8F-E955-CE4A-7799-3292B3DED4C8}"/>
              </a:ext>
            </a:extLst>
          </p:cNvPr>
          <p:cNvSpPr txBox="1"/>
          <p:nvPr/>
        </p:nvSpPr>
        <p:spPr>
          <a:xfrm>
            <a:off x="370114" y="500743"/>
            <a:ext cx="838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Presentation of Teams and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741AE-6BB9-3121-ADB5-92D1338E4D09}"/>
              </a:ext>
            </a:extLst>
          </p:cNvPr>
          <p:cNvSpPr txBox="1"/>
          <p:nvPr/>
        </p:nvSpPr>
        <p:spPr>
          <a:xfrm>
            <a:off x="370114" y="1310699"/>
            <a:ext cx="7482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Tomorrow, 6:30 pm, lecture 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C2301-C3E2-815D-BEED-06D21FD4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61" y="2244407"/>
            <a:ext cx="8926078" cy="46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3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161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Central Michigan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Estrade Vaz, Alfredo</dc:creator>
  <cp:lastModifiedBy>Estrade Vaz, Alfredo</cp:lastModifiedBy>
  <cp:revision>7</cp:revision>
  <dcterms:created xsi:type="dcterms:W3CDTF">2025-07-21T04:39:24Z</dcterms:created>
  <dcterms:modified xsi:type="dcterms:W3CDTF">2025-07-22T04:36:48Z</dcterms:modified>
</cp:coreProperties>
</file>