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0" r:id="rId4"/>
    <p:sldId id="272" r:id="rId5"/>
    <p:sldId id="271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0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529-92CE-A0EC-385C-0E5236C8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4E264-FC06-62E3-CE49-2176941C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8AE0-99C6-3F45-406C-4F453805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D854E-A159-5E75-7C82-2C6AE5D2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8829-98D7-E8DE-E96A-17673F2A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D019-859F-F122-0971-F55D1F38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5D71B-FCF5-3721-4A99-240EE7AA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20FE-1278-DCF5-639F-9F10BC73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9504-DDF8-874E-7DB8-28D1C972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99B8-9E1B-44BE-0EE4-46108FC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23DE1-2D06-3D04-766F-4FBB3632A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A7462-D4AE-BBCB-D1E4-D651B3B43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4E1E-529A-E2AE-8F68-FD2E5E70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0670-2E59-80AB-0890-BD2DEA79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E061-ED84-7650-3E67-174CEDEC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23F6-36EA-1FCF-39B6-E07FF4B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9484-8CBC-33D3-742A-849568F2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8577-E986-7E88-9610-3ADA169C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4239-CC78-79A0-1708-918DB2FF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C264-5653-B1A9-C473-783057F7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7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F181-DC74-9A37-EF45-7CC5D193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126E0-9B44-CE52-A84A-E39ECB6C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BAE7D-51BB-B481-69AE-3CF93B98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4D18-3DF2-FEF7-BC1D-189BB274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C494-188D-E2FB-E949-147BBDE3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B44C-02C3-8BC3-2E97-C17C4C4E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81D9-D944-D619-F7CE-A72923431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94E6A-AC41-95EE-CBCA-4898DDDA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CE9CD-4083-1477-05E8-E557220C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FC353-2A84-8C33-AFD5-3837E1AD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6058A-B7D5-E81F-A7F3-B7FCF0A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2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AD1FA-5448-C4CE-B6A5-4A48082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D45D-3750-0F93-F68C-874722E1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93B47-1171-8B70-5988-FBEEE107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F45DE-B25B-1ADF-7ED1-B1C2E99A4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BFBD0-EDD9-1E75-6358-849C8257E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D0FE4-DA96-2308-94DC-8193A2C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A3F65-BBAD-6FB3-B201-784A63A7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49A8F-AB35-5084-2CE9-8EB5A48A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304D-D398-02D6-7437-4695872D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A226C-48C7-391E-8379-06A156A3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74061-76AE-E372-F11D-1248688B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6BE6E-6F4E-8F3E-8DD9-7BC39071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2679F-1DF9-0A3B-DB75-B31FBF5B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14FE9F-E631-2B71-00E0-FE4D55C8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767FA-7D2D-7C56-C27C-B1DC8597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8AEC-4708-B247-37D4-F0C77B47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794-CE07-00AC-9F99-054DED5E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89E75-03B7-AE26-73E1-98AF4EE8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B6394-679A-7919-1ADA-58AA9BC3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323E9-E22F-EA01-50C0-B9A48616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437E-DB65-B7D5-281D-63A8FC32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2150-B22B-F440-05BE-05B21FF6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EDA2-2A71-BC0B-B6BD-8339F61EB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97C1-7B70-198B-C66C-F7A2B85A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BA433-07AB-2195-2660-8B08D4B6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5FD92-7D42-227A-B761-2F8CB5F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065C2-CDD8-8F78-3F0B-433227D8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46A8C-27F2-A4BA-6699-A2770AF0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6A3D9-8847-54F8-492D-8E537DD51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1D2E-1617-8D62-5852-BA49D8461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F0800-4DB1-4FC2-8A4F-80160F60EB1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A298F-7A84-D5C5-596E-3D44C6325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71B7-5EE6-BA88-E621-159F049A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A201CD-B446-438D-9B00-882A99A62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4B7A-FFD9-AAD6-20B2-0276C9A3E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DEE3F-E124-2755-4F2B-7BC7809F7285}"/>
              </a:ext>
            </a:extLst>
          </p:cNvPr>
          <p:cNvSpPr txBox="1"/>
          <p:nvPr/>
        </p:nvSpPr>
        <p:spPr>
          <a:xfrm>
            <a:off x="370114" y="1013361"/>
            <a:ext cx="5360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Thursday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A day in life on the island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5B863-BE0A-09AF-5C17-0DA56B054287}"/>
              </a:ext>
            </a:extLst>
          </p:cNvPr>
          <p:cNvSpPr txBox="1"/>
          <p:nvPr/>
        </p:nvSpPr>
        <p:spPr>
          <a:xfrm>
            <a:off x="370114" y="2213690"/>
            <a:ext cx="5455340" cy="29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Today’s schedule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Reimbursement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Hackathon: the final stretch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Travel logistics for tomorrow</a:t>
            </a:r>
          </a:p>
        </p:txBody>
      </p:sp>
    </p:spTree>
    <p:extLst>
      <p:ext uri="{BB962C8B-B14F-4D97-AF65-F5344CB8AC3E}">
        <p14:creationId xmlns:p14="http://schemas.microsoft.com/office/powerpoint/2010/main" val="25130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2BCF-B1CB-16A2-077D-1DB68621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12CBA-EBF5-CB20-D781-4953ED3F7C26}"/>
              </a:ext>
            </a:extLst>
          </p:cNvPr>
          <p:cNvSpPr txBox="1"/>
          <p:nvPr/>
        </p:nvSpPr>
        <p:spPr>
          <a:xfrm>
            <a:off x="370114" y="1013361"/>
            <a:ext cx="53603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Thursday</a:t>
            </a:r>
          </a:p>
          <a:p>
            <a:r>
              <a:rPr lang="en-US" sz="3600" b="1" dirty="0">
                <a:solidFill>
                  <a:srgbClr val="0070C0"/>
                </a:solidFill>
              </a:rPr>
              <a:t>A day in life on the island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1069B-CE82-39D2-74A0-990487FB7978}"/>
              </a:ext>
            </a:extLst>
          </p:cNvPr>
          <p:cNvSpPr txBox="1"/>
          <p:nvPr/>
        </p:nvSpPr>
        <p:spPr>
          <a:xfrm>
            <a:off x="370114" y="2213690"/>
            <a:ext cx="5455340" cy="2976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Today’s schedule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Reimbursement 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Hackathon: the final stretch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Travel logistics for tomorrow</a:t>
            </a:r>
          </a:p>
        </p:txBody>
      </p:sp>
      <p:pic>
        <p:nvPicPr>
          <p:cNvPr id="8" name="Picture 7" descr="A group of people sitting in a room&#10;&#10;AI-generated content may be incorrect.">
            <a:extLst>
              <a:ext uri="{FF2B5EF4-FFF2-40B4-BE49-F238E27FC236}">
                <a16:creationId xmlns:a16="http://schemas.microsoft.com/office/drawing/2014/main" id="{02046E17-7D97-0374-7B5D-F7286507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1" y="1040260"/>
            <a:ext cx="5837381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BF09-5B3A-8E75-E7B5-FBD41D744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32511-0067-A5FA-75D1-4C127B6BFB2B}"/>
              </a:ext>
            </a:extLst>
          </p:cNvPr>
          <p:cNvSpPr txBox="1"/>
          <p:nvPr/>
        </p:nvSpPr>
        <p:spPr>
          <a:xfrm>
            <a:off x="370114" y="500743"/>
            <a:ext cx="2324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Thursday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E4228-8350-B50A-285A-B19331BF349F}"/>
              </a:ext>
            </a:extLst>
          </p:cNvPr>
          <p:cNvSpPr txBox="1"/>
          <p:nvPr/>
        </p:nvSpPr>
        <p:spPr>
          <a:xfrm>
            <a:off x="370114" y="1397726"/>
            <a:ext cx="12233414" cy="3336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Today’s schedule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Now:</a:t>
            </a:r>
            <a:r>
              <a:rPr lang="en-US" sz="3600" dirty="0"/>
              <a:t> Lectures, lunch, lectures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2 pm:</a:t>
            </a:r>
            <a:r>
              <a:rPr lang="en-US" sz="3600" dirty="0"/>
              <a:t> Hackathon status &amp; Q&amp;A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Rest of day:</a:t>
            </a:r>
            <a:r>
              <a:rPr lang="en-US" sz="3600" dirty="0"/>
              <a:t> Hackathon crunch time (snack requests?)</a:t>
            </a:r>
          </a:p>
        </p:txBody>
      </p:sp>
    </p:spTree>
    <p:extLst>
      <p:ext uri="{BB962C8B-B14F-4D97-AF65-F5344CB8AC3E}">
        <p14:creationId xmlns:p14="http://schemas.microsoft.com/office/powerpoint/2010/main" val="14763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CC357-FED7-3CA9-6DAF-7B38B742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CBDD07-2373-73A5-A335-B81E901967E0}"/>
              </a:ext>
            </a:extLst>
          </p:cNvPr>
          <p:cNvSpPr txBox="1"/>
          <p:nvPr/>
        </p:nvSpPr>
        <p:spPr>
          <a:xfrm>
            <a:off x="370114" y="500743"/>
            <a:ext cx="6684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Hackathon: the final stretch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27EDD-895B-1641-3D3E-5E84AFF2B828}"/>
              </a:ext>
            </a:extLst>
          </p:cNvPr>
          <p:cNvSpPr txBox="1"/>
          <p:nvPr/>
        </p:nvSpPr>
        <p:spPr>
          <a:xfrm>
            <a:off x="370114" y="1397726"/>
            <a:ext cx="11739689" cy="3336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Submission deadline: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11:00 pm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Send Alfredo an email with the link to the </a:t>
            </a:r>
            <a:r>
              <a:rPr lang="en-US" sz="3600" b="1" dirty="0"/>
              <a:t>Wiki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Presentation of results:</a:t>
            </a:r>
            <a:r>
              <a:rPr lang="en-US" sz="3600" dirty="0"/>
              <a:t> tomorrow 8 am (after breakfast)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Use info in Wiki; no need for </a:t>
            </a:r>
            <a:r>
              <a:rPr lang="en-US" sz="3600" dirty="0" err="1"/>
              <a:t>powerpoint</a:t>
            </a:r>
            <a:r>
              <a:rPr lang="en-US" sz="3600" dirty="0"/>
              <a:t> slides </a:t>
            </a:r>
          </a:p>
        </p:txBody>
      </p:sp>
    </p:spTree>
    <p:extLst>
      <p:ext uri="{BB962C8B-B14F-4D97-AF65-F5344CB8AC3E}">
        <p14:creationId xmlns:p14="http://schemas.microsoft.com/office/powerpoint/2010/main" val="136262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D220-B420-A03C-C249-75001A95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E24A2-3C59-A405-4B3A-CE1D1184DB87}"/>
              </a:ext>
            </a:extLst>
          </p:cNvPr>
          <p:cNvSpPr txBox="1"/>
          <p:nvPr/>
        </p:nvSpPr>
        <p:spPr>
          <a:xfrm>
            <a:off x="370114" y="500743"/>
            <a:ext cx="8790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Thursday: after project status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BE96B-EC93-9441-27CE-8796C43D9780}"/>
              </a:ext>
            </a:extLst>
          </p:cNvPr>
          <p:cNvSpPr txBox="1"/>
          <p:nvPr/>
        </p:nvSpPr>
        <p:spPr>
          <a:xfrm>
            <a:off x="370114" y="1208629"/>
            <a:ext cx="11878445" cy="5930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Info necessary for reimbursements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usual stuff: name, address, </a:t>
            </a:r>
            <a:r>
              <a:rPr lang="en-US" sz="3200" dirty="0" err="1"/>
              <a:t>etc</a:t>
            </a:r>
            <a:endParaRPr lang="en-US" sz="3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Itemized list of expenses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Signed </a:t>
            </a:r>
            <a:r>
              <a:rPr lang="en-US" sz="3200" b="1" dirty="0"/>
              <a:t>CSE letter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Bank info:</a:t>
            </a:r>
            <a:r>
              <a:rPr lang="en-US" sz="3200" dirty="0"/>
              <a:t> name, address, routing number, account number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Foreign banks:</a:t>
            </a:r>
            <a:r>
              <a:rPr lang="en-US" sz="3200" dirty="0"/>
              <a:t> IBAN or SWIFT numbers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 Non-US citizen: visa/permanent residency 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16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F3A9B-3F1E-903F-4C2E-828439970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4A065-B6A4-6872-DAA9-CB8D98E554AC}"/>
              </a:ext>
            </a:extLst>
          </p:cNvPr>
          <p:cNvSpPr txBox="1"/>
          <p:nvPr/>
        </p:nvSpPr>
        <p:spPr>
          <a:xfrm>
            <a:off x="370114" y="500743"/>
            <a:ext cx="3943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Travel tomorrow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0ABB1-D301-8DE0-6939-BFB4458D1A3D}"/>
              </a:ext>
            </a:extLst>
          </p:cNvPr>
          <p:cNvSpPr txBox="1"/>
          <p:nvPr/>
        </p:nvSpPr>
        <p:spPr>
          <a:xfrm>
            <a:off x="370114" y="1397726"/>
            <a:ext cx="11425646" cy="499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Campground cabins:</a:t>
            </a:r>
            <a:r>
              <a:rPr lang="en-US" sz="3600" dirty="0"/>
              <a:t> truck will park in campground tonight. Load </a:t>
            </a:r>
            <a:r>
              <a:rPr lang="en-US" sz="3600" b="1" dirty="0"/>
              <a:t>all</a:t>
            </a:r>
            <a:r>
              <a:rPr lang="en-US" sz="3600" dirty="0"/>
              <a:t> your luggage </a:t>
            </a:r>
            <a:r>
              <a:rPr lang="en-US" sz="3600" b="1" dirty="0"/>
              <a:t>before breakfast</a:t>
            </a:r>
            <a:r>
              <a:rPr lang="en-US" sz="3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Faculty cabins:</a:t>
            </a:r>
            <a:r>
              <a:rPr lang="en-US" sz="3600" dirty="0"/>
              <a:t> Load luggage at &gt;8 am tomorrow.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/>
              <a:t>Departure to town: 9:30 am</a:t>
            </a:r>
            <a:r>
              <a:rPr lang="en-US" sz="3600" dirty="0"/>
              <a:t>, right after team’s presentations. Boat departs </a:t>
            </a:r>
            <a:r>
              <a:rPr lang="en-US" sz="3600" b="1" dirty="0"/>
              <a:t>11:20 am</a:t>
            </a:r>
            <a:r>
              <a:rPr lang="en-US" sz="3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Arrival at East Lansing expected around </a:t>
            </a:r>
            <a:r>
              <a:rPr lang="en-US" sz="3600" b="1" dirty="0"/>
              <a:t>6pm</a:t>
            </a:r>
            <a:r>
              <a:rPr lang="en-US" sz="3600" dirty="0"/>
              <a:t> (FRIB tour)</a:t>
            </a:r>
          </a:p>
        </p:txBody>
      </p:sp>
    </p:spTree>
    <p:extLst>
      <p:ext uri="{BB962C8B-B14F-4D97-AF65-F5344CB8AC3E}">
        <p14:creationId xmlns:p14="http://schemas.microsoft.com/office/powerpoint/2010/main" val="17181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225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Central Michigan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Estrade Vaz, Alfredo</dc:creator>
  <cp:lastModifiedBy>Estrade Vaz, Alfredo</cp:lastModifiedBy>
  <cp:revision>20</cp:revision>
  <dcterms:created xsi:type="dcterms:W3CDTF">2025-07-21T04:39:24Z</dcterms:created>
  <dcterms:modified xsi:type="dcterms:W3CDTF">2025-07-24T14:39:24Z</dcterms:modified>
</cp:coreProperties>
</file>