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0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1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2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3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  <p:sldMasterId id="2147483700" r:id="rId3"/>
    <p:sldMasterId id="2147484026" r:id="rId4"/>
    <p:sldMasterId id="2147483856" r:id="rId5"/>
    <p:sldMasterId id="2147483882" r:id="rId6"/>
    <p:sldMasterId id="2147483907" r:id="rId7"/>
    <p:sldMasterId id="2147483920" r:id="rId8"/>
    <p:sldMasterId id="2147483946" r:id="rId9"/>
    <p:sldMasterId id="2147483959" r:id="rId10"/>
    <p:sldMasterId id="2147483972" r:id="rId11"/>
    <p:sldMasterId id="2147483985" r:id="rId12"/>
    <p:sldMasterId id="2147483763" r:id="rId13"/>
    <p:sldMasterId id="2147483789" r:id="rId14"/>
  </p:sldMasterIdLst>
  <p:notesMasterIdLst>
    <p:notesMasterId r:id="rId65"/>
  </p:notesMasterIdLst>
  <p:sldIdLst>
    <p:sldId id="311" r:id="rId15"/>
    <p:sldId id="258" r:id="rId16"/>
    <p:sldId id="339" r:id="rId17"/>
    <p:sldId id="332" r:id="rId18"/>
    <p:sldId id="320" r:id="rId19"/>
    <p:sldId id="313" r:id="rId20"/>
    <p:sldId id="334" r:id="rId21"/>
    <p:sldId id="314" r:id="rId22"/>
    <p:sldId id="317" r:id="rId23"/>
    <p:sldId id="338" r:id="rId24"/>
    <p:sldId id="262" r:id="rId25"/>
    <p:sldId id="390" r:id="rId26"/>
    <p:sldId id="391" r:id="rId27"/>
    <p:sldId id="316" r:id="rId28"/>
    <p:sldId id="315" r:id="rId29"/>
    <p:sldId id="337" r:id="rId30"/>
    <p:sldId id="318" r:id="rId31"/>
    <p:sldId id="321" r:id="rId32"/>
    <p:sldId id="322" r:id="rId33"/>
    <p:sldId id="271" r:id="rId34"/>
    <p:sldId id="323" r:id="rId35"/>
    <p:sldId id="296" r:id="rId36"/>
    <p:sldId id="331" r:id="rId37"/>
    <p:sldId id="326" r:id="rId38"/>
    <p:sldId id="342" r:id="rId39"/>
    <p:sldId id="384" r:id="rId40"/>
    <p:sldId id="370" r:id="rId41"/>
    <p:sldId id="350" r:id="rId42"/>
    <p:sldId id="351" r:id="rId43"/>
    <p:sldId id="352" r:id="rId44"/>
    <p:sldId id="353" r:id="rId45"/>
    <p:sldId id="354" r:id="rId46"/>
    <p:sldId id="266" r:id="rId47"/>
    <p:sldId id="368" r:id="rId48"/>
    <p:sldId id="385" r:id="rId49"/>
    <p:sldId id="372" r:id="rId50"/>
    <p:sldId id="375" r:id="rId51"/>
    <p:sldId id="386" r:id="rId52"/>
    <p:sldId id="387" r:id="rId53"/>
    <p:sldId id="389" r:id="rId54"/>
    <p:sldId id="303" r:id="rId55"/>
    <p:sldId id="388" r:id="rId56"/>
    <p:sldId id="327" r:id="rId57"/>
    <p:sldId id="341" r:id="rId58"/>
    <p:sldId id="329" r:id="rId59"/>
    <p:sldId id="307" r:id="rId60"/>
    <p:sldId id="330" r:id="rId61"/>
    <p:sldId id="306" r:id="rId62"/>
    <p:sldId id="279" r:id="rId63"/>
    <p:sldId id="343" r:id="rId6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5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E5A626-AE67-7811-DFF8-D1E12E55C20F}" v="191" dt="2025-07-18T23:21:57.432"/>
    <p1510:client id="{21BC6C46-E124-0A3A-BA9E-A991ECF76C9E}" v="255" dt="2025-07-16T23:38:20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2.xml"/><Relationship Id="rId21" Type="http://schemas.openxmlformats.org/officeDocument/2006/relationships/slide" Target="slides/slide7.xml"/><Relationship Id="rId42" Type="http://schemas.openxmlformats.org/officeDocument/2006/relationships/slide" Target="slides/slide28.xml"/><Relationship Id="rId47" Type="http://schemas.openxmlformats.org/officeDocument/2006/relationships/slide" Target="slides/slide33.xml"/><Relationship Id="rId63" Type="http://schemas.openxmlformats.org/officeDocument/2006/relationships/slide" Target="slides/slide49.xml"/><Relationship Id="rId68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71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9" Type="http://schemas.openxmlformats.org/officeDocument/2006/relationships/slide" Target="slides/slide15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53" Type="http://schemas.openxmlformats.org/officeDocument/2006/relationships/slide" Target="slides/slide39.xml"/><Relationship Id="rId58" Type="http://schemas.openxmlformats.org/officeDocument/2006/relationships/slide" Target="slides/slide44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47.xml"/><Relationship Id="rId19" Type="http://schemas.openxmlformats.org/officeDocument/2006/relationships/slide" Target="slides/slide5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slide" Target="slides/slide29.xml"/><Relationship Id="rId48" Type="http://schemas.openxmlformats.org/officeDocument/2006/relationships/slide" Target="slides/slide34.xml"/><Relationship Id="rId56" Type="http://schemas.openxmlformats.org/officeDocument/2006/relationships/slide" Target="slides/slide42.xml"/><Relationship Id="rId64" Type="http://schemas.openxmlformats.org/officeDocument/2006/relationships/slide" Target="slides/slide50.xml"/><Relationship Id="rId69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7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slide" Target="slides/slide32.xml"/><Relationship Id="rId59" Type="http://schemas.openxmlformats.org/officeDocument/2006/relationships/slide" Target="slides/slide45.xml"/><Relationship Id="rId67" Type="http://schemas.openxmlformats.org/officeDocument/2006/relationships/viewProps" Target="viewProps.xml"/><Relationship Id="rId20" Type="http://schemas.openxmlformats.org/officeDocument/2006/relationships/slide" Target="slides/slide6.xml"/><Relationship Id="rId41" Type="http://schemas.openxmlformats.org/officeDocument/2006/relationships/slide" Target="slides/slide27.xml"/><Relationship Id="rId54" Type="http://schemas.openxmlformats.org/officeDocument/2006/relationships/slide" Target="slides/slide40.xml"/><Relationship Id="rId62" Type="http://schemas.openxmlformats.org/officeDocument/2006/relationships/slide" Target="slides/slide48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slide" Target="slides/slide35.xml"/><Relationship Id="rId57" Type="http://schemas.openxmlformats.org/officeDocument/2006/relationships/slide" Target="slides/slide43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52" Type="http://schemas.openxmlformats.org/officeDocument/2006/relationships/slide" Target="slides/slide38.xml"/><Relationship Id="rId60" Type="http://schemas.openxmlformats.org/officeDocument/2006/relationships/slide" Target="slides/slide4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39" Type="http://schemas.openxmlformats.org/officeDocument/2006/relationships/slide" Target="slides/slide25.xml"/><Relationship Id="rId34" Type="http://schemas.openxmlformats.org/officeDocument/2006/relationships/slide" Target="slides/slide20.xml"/><Relationship Id="rId50" Type="http://schemas.openxmlformats.org/officeDocument/2006/relationships/slide" Target="slides/slide36.xml"/><Relationship Id="rId55" Type="http://schemas.openxmlformats.org/officeDocument/2006/relationships/slide" Target="slides/slide4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ga (Liliana) Caballero Suarez" userId="S::ocaballe@uoguelph.ca::477eb1ec-8535-4759-b174-7e54deeb1fef" providerId="AD" clId="Web-{14E5A626-AE67-7811-DFF8-D1E12E55C20F}"/>
    <pc:docChg chg="addSld delSld modSld delMainMaster">
      <pc:chgData name="Olga (Liliana) Caballero Suarez" userId="S::ocaballe@uoguelph.ca::477eb1ec-8535-4759-b174-7e54deeb1fef" providerId="AD" clId="Web-{14E5A626-AE67-7811-DFF8-D1E12E55C20F}" dt="2025-07-18T23:21:57.432" v="170" actId="1076"/>
      <pc:docMkLst>
        <pc:docMk/>
      </pc:docMkLst>
      <pc:sldChg chg="modSp">
        <pc:chgData name="Olga (Liliana) Caballero Suarez" userId="S::ocaballe@uoguelph.ca::477eb1ec-8535-4759-b174-7e54deeb1fef" providerId="AD" clId="Web-{14E5A626-AE67-7811-DFF8-D1E12E55C20F}" dt="2025-07-18T22:47:29.318" v="4" actId="20577"/>
        <pc:sldMkLst>
          <pc:docMk/>
          <pc:sldMk cId="0" sldId="262"/>
        </pc:sldMkLst>
        <pc:spChg chg="mod">
          <ac:chgData name="Olga (Liliana) Caballero Suarez" userId="S::ocaballe@uoguelph.ca::477eb1ec-8535-4759-b174-7e54deeb1fef" providerId="AD" clId="Web-{14E5A626-AE67-7811-DFF8-D1E12E55C20F}" dt="2025-07-18T22:47:18.709" v="3" actId="20577"/>
          <ac:spMkLst>
            <pc:docMk/>
            <pc:sldMk cId="0" sldId="262"/>
            <ac:spMk id="597" creationId="{00000000-0000-0000-0000-000000000000}"/>
          </ac:spMkLst>
        </pc:spChg>
        <pc:spChg chg="mod">
          <ac:chgData name="Olga (Liliana) Caballero Suarez" userId="S::ocaballe@uoguelph.ca::477eb1ec-8535-4759-b174-7e54deeb1fef" providerId="AD" clId="Web-{14E5A626-AE67-7811-DFF8-D1E12E55C20F}" dt="2025-07-18T22:47:29.318" v="4" actId="20577"/>
          <ac:spMkLst>
            <pc:docMk/>
            <pc:sldMk cId="0" sldId="262"/>
            <ac:spMk id="598" creationId="{00000000-0000-0000-0000-000000000000}"/>
          </ac:spMkLst>
        </pc:spChg>
      </pc:sldChg>
      <pc:sldChg chg="modSp">
        <pc:chgData name="Olga (Liliana) Caballero Suarez" userId="S::ocaballe@uoguelph.ca::477eb1ec-8535-4759-b174-7e54deeb1fef" providerId="AD" clId="Web-{14E5A626-AE67-7811-DFF8-D1E12E55C20F}" dt="2025-07-18T23:03:14.951" v="24" actId="20577"/>
        <pc:sldMkLst>
          <pc:docMk/>
          <pc:sldMk cId="0" sldId="306"/>
        </pc:sldMkLst>
        <pc:spChg chg="mod">
          <ac:chgData name="Olga (Liliana) Caballero Suarez" userId="S::ocaballe@uoguelph.ca::477eb1ec-8535-4759-b174-7e54deeb1fef" providerId="AD" clId="Web-{14E5A626-AE67-7811-DFF8-D1E12E55C20F}" dt="2025-07-18T23:03:14.951" v="24" actId="20577"/>
          <ac:spMkLst>
            <pc:docMk/>
            <pc:sldMk cId="0" sldId="306"/>
            <ac:spMk id="758" creationId="{00000000-0000-0000-0000-000000000000}"/>
          </ac:spMkLst>
        </pc:spChg>
      </pc:sldChg>
      <pc:sldChg chg="modSp">
        <pc:chgData name="Olga (Liliana) Caballero Suarez" userId="S::ocaballe@uoguelph.ca::477eb1ec-8535-4759-b174-7e54deeb1fef" providerId="AD" clId="Web-{14E5A626-AE67-7811-DFF8-D1E12E55C20F}" dt="2025-07-18T23:21:57.432" v="170" actId="1076"/>
        <pc:sldMkLst>
          <pc:docMk/>
          <pc:sldMk cId="1065914148" sldId="311"/>
        </pc:sldMkLst>
        <pc:spChg chg="mod">
          <ac:chgData name="Olga (Liliana) Caballero Suarez" userId="S::ocaballe@uoguelph.ca::477eb1ec-8535-4759-b174-7e54deeb1fef" providerId="AD" clId="Web-{14E5A626-AE67-7811-DFF8-D1E12E55C20F}" dt="2025-07-18T23:21:57.432" v="170" actId="1076"/>
          <ac:spMkLst>
            <pc:docMk/>
            <pc:sldMk cId="1065914148" sldId="311"/>
            <ac:spMk id="2" creationId="{10C80156-D50D-CE2C-186F-41CFC34E57F2}"/>
          </ac:spMkLst>
        </pc:spChg>
      </pc:sldChg>
      <pc:sldChg chg="modSp">
        <pc:chgData name="Olga (Liliana) Caballero Suarez" userId="S::ocaballe@uoguelph.ca::477eb1ec-8535-4759-b174-7e54deeb1fef" providerId="AD" clId="Web-{14E5A626-AE67-7811-DFF8-D1E12E55C20F}" dt="2025-07-18T22:50:59.808" v="9" actId="1076"/>
        <pc:sldMkLst>
          <pc:docMk/>
          <pc:sldMk cId="3631774923" sldId="321"/>
        </pc:sldMkLst>
        <pc:spChg chg="mod">
          <ac:chgData name="Olga (Liliana) Caballero Suarez" userId="S::ocaballe@uoguelph.ca::477eb1ec-8535-4759-b174-7e54deeb1fef" providerId="AD" clId="Web-{14E5A626-AE67-7811-DFF8-D1E12E55C20F}" dt="2025-07-18T22:50:59.808" v="9" actId="1076"/>
          <ac:spMkLst>
            <pc:docMk/>
            <pc:sldMk cId="3631774923" sldId="321"/>
            <ac:spMk id="4" creationId="{723049B8-97AC-3954-DF64-243F0A91E362}"/>
          </ac:spMkLst>
        </pc:spChg>
      </pc:sldChg>
      <pc:sldChg chg="modSp">
        <pc:chgData name="Olga (Liliana) Caballero Suarez" userId="S::ocaballe@uoguelph.ca::477eb1ec-8535-4759-b174-7e54deeb1fef" providerId="AD" clId="Web-{14E5A626-AE67-7811-DFF8-D1E12E55C20F}" dt="2025-07-18T22:50:42.245" v="8" actId="14100"/>
        <pc:sldMkLst>
          <pc:docMk/>
          <pc:sldMk cId="1073430110" sldId="322"/>
        </pc:sldMkLst>
        <pc:spChg chg="mod">
          <ac:chgData name="Olga (Liliana) Caballero Suarez" userId="S::ocaballe@uoguelph.ca::477eb1ec-8535-4759-b174-7e54deeb1fef" providerId="AD" clId="Web-{14E5A626-AE67-7811-DFF8-D1E12E55C20F}" dt="2025-07-18T22:50:42.245" v="8" actId="14100"/>
          <ac:spMkLst>
            <pc:docMk/>
            <pc:sldMk cId="1073430110" sldId="322"/>
            <ac:spMk id="4" creationId="{BCB7B6F3-CD64-15CC-3736-5B73C195E9AB}"/>
          </ac:spMkLst>
        </pc:spChg>
      </pc:sldChg>
      <pc:sldChg chg="modSp">
        <pc:chgData name="Olga (Liliana) Caballero Suarez" userId="S::ocaballe@uoguelph.ca::477eb1ec-8535-4759-b174-7e54deeb1fef" providerId="AD" clId="Web-{14E5A626-AE67-7811-DFF8-D1E12E55C20F}" dt="2025-07-18T22:52:38.763" v="13" actId="1076"/>
        <pc:sldMkLst>
          <pc:docMk/>
          <pc:sldMk cId="303481984" sldId="326"/>
        </pc:sldMkLst>
        <pc:spChg chg="mod">
          <ac:chgData name="Olga (Liliana) Caballero Suarez" userId="S::ocaballe@uoguelph.ca::477eb1ec-8535-4759-b174-7e54deeb1fef" providerId="AD" clId="Web-{14E5A626-AE67-7811-DFF8-D1E12E55C20F}" dt="2025-07-18T22:52:38.763" v="13" actId="1076"/>
          <ac:spMkLst>
            <pc:docMk/>
            <pc:sldMk cId="303481984" sldId="326"/>
            <ac:spMk id="4" creationId="{DACAD127-3C49-AEEF-3D7A-08899C227BB5}"/>
          </ac:spMkLst>
        </pc:spChg>
      </pc:sldChg>
      <pc:sldChg chg="delSp">
        <pc:chgData name="Olga (Liliana) Caballero Suarez" userId="S::ocaballe@uoguelph.ca::477eb1ec-8535-4759-b174-7e54deeb1fef" providerId="AD" clId="Web-{14E5A626-AE67-7811-DFF8-D1E12E55C20F}" dt="2025-07-18T23:00:43.806" v="15"/>
        <pc:sldMkLst>
          <pc:docMk/>
          <pc:sldMk cId="1759650919" sldId="329"/>
        </pc:sldMkLst>
        <pc:spChg chg="del topLvl">
          <ac:chgData name="Olga (Liliana) Caballero Suarez" userId="S::ocaballe@uoguelph.ca::477eb1ec-8535-4759-b174-7e54deeb1fef" providerId="AD" clId="Web-{14E5A626-AE67-7811-DFF8-D1E12E55C20F}" dt="2025-07-18T23:00:43.806" v="15"/>
          <ac:spMkLst>
            <pc:docMk/>
            <pc:sldMk cId="1759650919" sldId="329"/>
            <ac:spMk id="8" creationId="{00000000-0000-0000-0000-000000000000}"/>
          </ac:spMkLst>
        </pc:spChg>
        <pc:spChg chg="topLvl">
          <ac:chgData name="Olga (Liliana) Caballero Suarez" userId="S::ocaballe@uoguelph.ca::477eb1ec-8535-4759-b174-7e54deeb1fef" providerId="AD" clId="Web-{14E5A626-AE67-7811-DFF8-D1E12E55C20F}" dt="2025-07-18T23:00:43.806" v="15"/>
          <ac:spMkLst>
            <pc:docMk/>
            <pc:sldMk cId="1759650919" sldId="329"/>
            <ac:spMk id="9" creationId="{00000000-0000-0000-0000-000000000000}"/>
          </ac:spMkLst>
        </pc:spChg>
        <pc:grpChg chg="del">
          <ac:chgData name="Olga (Liliana) Caballero Suarez" userId="S::ocaballe@uoguelph.ca::477eb1ec-8535-4759-b174-7e54deeb1fef" providerId="AD" clId="Web-{14E5A626-AE67-7811-DFF8-D1E12E55C20F}" dt="2025-07-18T23:00:43.806" v="15"/>
          <ac:grpSpMkLst>
            <pc:docMk/>
            <pc:sldMk cId="1759650919" sldId="329"/>
            <ac:grpSpMk id="10" creationId="{00000000-0000-0000-0000-000000000000}"/>
          </ac:grpSpMkLst>
        </pc:grpChg>
      </pc:sldChg>
      <pc:sldChg chg="modSp">
        <pc:chgData name="Olga (Liliana) Caballero Suarez" userId="S::ocaballe@uoguelph.ca::477eb1ec-8535-4759-b174-7e54deeb1fef" providerId="AD" clId="Web-{14E5A626-AE67-7811-DFF8-D1E12E55C20F}" dt="2025-07-18T22:44:32.689" v="2" actId="20577"/>
        <pc:sldMkLst>
          <pc:docMk/>
          <pc:sldMk cId="2382087938" sldId="334"/>
        </pc:sldMkLst>
        <pc:spChg chg="mod">
          <ac:chgData name="Olga (Liliana) Caballero Suarez" userId="S::ocaballe@uoguelph.ca::477eb1ec-8535-4759-b174-7e54deeb1fef" providerId="AD" clId="Web-{14E5A626-AE67-7811-DFF8-D1E12E55C20F}" dt="2025-07-18T22:44:32.689" v="2" actId="20577"/>
          <ac:spMkLst>
            <pc:docMk/>
            <pc:sldMk cId="2382087938" sldId="334"/>
            <ac:spMk id="6" creationId="{F78344BA-720A-6A0D-5114-3451491767FA}"/>
          </ac:spMkLst>
        </pc:spChg>
      </pc:sldChg>
      <pc:sldChg chg="modSp">
        <pc:chgData name="Olga (Liliana) Caballero Suarez" userId="S::ocaballe@uoguelph.ca::477eb1ec-8535-4759-b174-7e54deeb1fef" providerId="AD" clId="Web-{14E5A626-AE67-7811-DFF8-D1E12E55C20F}" dt="2025-07-18T22:56:13.815" v="14" actId="1076"/>
        <pc:sldMkLst>
          <pc:docMk/>
          <pc:sldMk cId="1145859138" sldId="372"/>
        </pc:sldMkLst>
        <pc:spChg chg="mod">
          <ac:chgData name="Olga (Liliana) Caballero Suarez" userId="S::ocaballe@uoguelph.ca::477eb1ec-8535-4759-b174-7e54deeb1fef" providerId="AD" clId="Web-{14E5A626-AE67-7811-DFF8-D1E12E55C20F}" dt="2025-07-18T22:56:13.815" v="14" actId="1076"/>
          <ac:spMkLst>
            <pc:docMk/>
            <pc:sldMk cId="1145859138" sldId="372"/>
            <ac:spMk id="3" creationId="{50E7B6B0-B0EE-D830-4CBA-2317B908C85F}"/>
          </ac:spMkLst>
        </pc:spChg>
      </pc:sldChg>
      <pc:sldChg chg="addSp modSp add del replId">
        <pc:chgData name="Olga (Liliana) Caballero Suarez" userId="S::ocaballe@uoguelph.ca::477eb1ec-8535-4759-b174-7e54deeb1fef" providerId="AD" clId="Web-{14E5A626-AE67-7811-DFF8-D1E12E55C20F}" dt="2025-07-18T23:10:02.696" v="28"/>
        <pc:sldMkLst>
          <pc:docMk/>
          <pc:sldMk cId="118630464" sldId="390"/>
        </pc:sldMkLst>
        <pc:picChg chg="add mod">
          <ac:chgData name="Olga (Liliana) Caballero Suarez" userId="S::ocaballe@uoguelph.ca::477eb1ec-8535-4759-b174-7e54deeb1fef" providerId="AD" clId="Web-{14E5A626-AE67-7811-DFF8-D1E12E55C20F}" dt="2025-07-18T23:08:15.412" v="27" actId="1076"/>
          <ac:picMkLst>
            <pc:docMk/>
            <pc:sldMk cId="118630464" sldId="390"/>
            <ac:picMk id="2" creationId="{1A6D4E52-941D-354D-A802-BF3DD08731DC}"/>
          </ac:picMkLst>
        </pc:picChg>
      </pc:sldChg>
      <pc:sldChg chg="addSp delSp modSp new">
        <pc:chgData name="Olga (Liliana) Caballero Suarez" userId="S::ocaballe@uoguelph.ca::477eb1ec-8535-4759-b174-7e54deeb1fef" providerId="AD" clId="Web-{14E5A626-AE67-7811-DFF8-D1E12E55C20F}" dt="2025-07-18T23:14:51.922" v="162" actId="1076"/>
        <pc:sldMkLst>
          <pc:docMk/>
          <pc:sldMk cId="709436564" sldId="390"/>
        </pc:sldMkLst>
        <pc:spChg chg="mod">
          <ac:chgData name="Olga (Liliana) Caballero Suarez" userId="S::ocaballe@uoguelph.ca::477eb1ec-8535-4759-b174-7e54deeb1fef" providerId="AD" clId="Web-{14E5A626-AE67-7811-DFF8-D1E12E55C20F}" dt="2025-07-18T23:12:02.402" v="77" actId="20577"/>
          <ac:spMkLst>
            <pc:docMk/>
            <pc:sldMk cId="709436564" sldId="390"/>
            <ac:spMk id="2" creationId="{2984C7DD-FE54-CD31-C73C-5384CA7D08D6}"/>
          </ac:spMkLst>
        </pc:spChg>
        <pc:spChg chg="del mod">
          <ac:chgData name="Olga (Liliana) Caballero Suarez" userId="S::ocaballe@uoguelph.ca::477eb1ec-8535-4759-b174-7e54deeb1fef" providerId="AD" clId="Web-{14E5A626-AE67-7811-DFF8-D1E12E55C20F}" dt="2025-07-18T23:13:39.842" v="132"/>
          <ac:spMkLst>
            <pc:docMk/>
            <pc:sldMk cId="709436564" sldId="390"/>
            <ac:spMk id="3" creationId="{005F1EF8-107D-7C27-8566-D7312D88755F}"/>
          </ac:spMkLst>
        </pc:spChg>
        <pc:spChg chg="add del mod">
          <ac:chgData name="Olga (Liliana) Caballero Suarez" userId="S::ocaballe@uoguelph.ca::477eb1ec-8535-4759-b174-7e54deeb1fef" providerId="AD" clId="Web-{14E5A626-AE67-7811-DFF8-D1E12E55C20F}" dt="2025-07-18T23:14:23.687" v="151"/>
          <ac:spMkLst>
            <pc:docMk/>
            <pc:sldMk cId="709436564" sldId="390"/>
            <ac:spMk id="4" creationId="{782BD565-34FD-95E9-1736-E612EEDE3969}"/>
          </ac:spMkLst>
        </pc:spChg>
        <pc:spChg chg="add mod">
          <ac:chgData name="Olga (Liliana) Caballero Suarez" userId="S::ocaballe@uoguelph.ca::477eb1ec-8535-4759-b174-7e54deeb1fef" providerId="AD" clId="Web-{14E5A626-AE67-7811-DFF8-D1E12E55C20F}" dt="2025-07-18T23:14:51.922" v="162" actId="1076"/>
          <ac:spMkLst>
            <pc:docMk/>
            <pc:sldMk cId="709436564" sldId="390"/>
            <ac:spMk id="5" creationId="{6A60983A-FE57-25D9-E229-BAF9A22C3D78}"/>
          </ac:spMkLst>
        </pc:spChg>
      </pc:sldChg>
      <pc:sldChg chg="add del replId">
        <pc:chgData name="Olga (Liliana) Caballero Suarez" userId="S::ocaballe@uoguelph.ca::477eb1ec-8535-4759-b174-7e54deeb1fef" providerId="AD" clId="Web-{14E5A626-AE67-7811-DFF8-D1E12E55C20F}" dt="2025-07-18T23:14:53.938" v="163"/>
        <pc:sldMkLst>
          <pc:docMk/>
          <pc:sldMk cId="2587965300" sldId="391"/>
        </pc:sldMkLst>
      </pc:sldChg>
      <pc:sldChg chg="modSp add replId">
        <pc:chgData name="Olga (Liliana) Caballero Suarez" userId="S::ocaballe@uoguelph.ca::477eb1ec-8535-4759-b174-7e54deeb1fef" providerId="AD" clId="Web-{14E5A626-AE67-7811-DFF8-D1E12E55C20F}" dt="2025-07-18T23:15:04.907" v="166" actId="20577"/>
        <pc:sldMkLst>
          <pc:docMk/>
          <pc:sldMk cId="3871781627" sldId="391"/>
        </pc:sldMkLst>
        <pc:spChg chg="mod">
          <ac:chgData name="Olga (Liliana) Caballero Suarez" userId="S::ocaballe@uoguelph.ca::477eb1ec-8535-4759-b174-7e54deeb1fef" providerId="AD" clId="Web-{14E5A626-AE67-7811-DFF8-D1E12E55C20F}" dt="2025-07-18T23:15:04.907" v="166" actId="20577"/>
          <ac:spMkLst>
            <pc:docMk/>
            <pc:sldMk cId="3871781627" sldId="391"/>
            <ac:spMk id="5" creationId="{5A187F09-6270-AEB1-96C9-745762C0B373}"/>
          </ac:spMkLst>
        </pc:spChg>
      </pc:sldChg>
      <pc:sldMasterChg chg="del delSldLayout">
        <pc:chgData name="Olga (Liliana) Caballero Suarez" userId="S::ocaballe@uoguelph.ca::477eb1ec-8535-4759-b174-7e54deeb1fef" providerId="AD" clId="Web-{14E5A626-AE67-7811-DFF8-D1E12E55C20F}" dt="2025-07-18T22:44:25.751" v="1"/>
        <pc:sldMasterMkLst>
          <pc:docMk/>
          <pc:sldMasterMk cId="0" sldId="2147483726"/>
        </pc:sldMasterMkLst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0" sldId="2147483726"/>
            <pc:sldLayoutMk cId="0" sldId="2147483727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0" sldId="2147483726"/>
            <pc:sldLayoutMk cId="0" sldId="2147483728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0" sldId="2147483726"/>
            <pc:sldLayoutMk cId="0" sldId="2147483729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0" sldId="2147483726"/>
            <pc:sldLayoutMk cId="0" sldId="2147483730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0" sldId="2147483726"/>
            <pc:sldLayoutMk cId="0" sldId="2147483731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0" sldId="2147483726"/>
            <pc:sldLayoutMk cId="0" sldId="2147483732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0" sldId="2147483726"/>
            <pc:sldLayoutMk cId="0" sldId="2147483733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0" sldId="2147483726"/>
            <pc:sldLayoutMk cId="0" sldId="2147483734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0" sldId="2147483726"/>
            <pc:sldLayoutMk cId="0" sldId="2147483735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0" sldId="2147483726"/>
            <pc:sldLayoutMk cId="0" sldId="2147483736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0" sldId="2147483726"/>
            <pc:sldLayoutMk cId="0" sldId="2147483737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0" sldId="2147483726"/>
            <pc:sldLayoutMk cId="0" sldId="2147483738"/>
          </pc:sldLayoutMkLst>
        </pc:sldLayoutChg>
      </pc:sldMasterChg>
      <pc:sldMasterChg chg="del delSldLayout">
        <pc:chgData name="Olga (Liliana) Caballero Suarez" userId="S::ocaballe@uoguelph.ca::477eb1ec-8535-4759-b174-7e54deeb1fef" providerId="AD" clId="Web-{14E5A626-AE67-7811-DFF8-D1E12E55C20F}" dt="2025-07-18T22:44:25.751" v="1"/>
        <pc:sldMasterMkLst>
          <pc:docMk/>
          <pc:sldMasterMk cId="0" sldId="2147483752"/>
        </pc:sldMasterMkLst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0" sldId="2147483752"/>
            <pc:sldLayoutMk cId="0" sldId="2147483753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0" sldId="2147483752"/>
            <pc:sldLayoutMk cId="0" sldId="2147483754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0" sldId="2147483752"/>
            <pc:sldLayoutMk cId="0" sldId="2147483755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0" sldId="2147483752"/>
            <pc:sldLayoutMk cId="0" sldId="2147483756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0" sldId="2147483752"/>
            <pc:sldLayoutMk cId="0" sldId="2147483757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0" sldId="2147483752"/>
            <pc:sldLayoutMk cId="0" sldId="2147483758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0" sldId="2147483752"/>
            <pc:sldLayoutMk cId="0" sldId="2147483759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0" sldId="2147483752"/>
            <pc:sldLayoutMk cId="0" sldId="2147483760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0" sldId="2147483752"/>
            <pc:sldLayoutMk cId="0" sldId="2147483761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0" sldId="2147483752"/>
            <pc:sldLayoutMk cId="0" sldId="2147483762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0" sldId="2147483752"/>
            <pc:sldLayoutMk cId="0" sldId="2147484011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0" sldId="2147483752"/>
            <pc:sldLayoutMk cId="0" sldId="2147484012"/>
          </pc:sldLayoutMkLst>
        </pc:sldLayoutChg>
      </pc:sldMasterChg>
      <pc:sldMasterChg chg="del delSldLayout">
        <pc:chgData name="Olga (Liliana) Caballero Suarez" userId="S::ocaballe@uoguelph.ca::477eb1ec-8535-4759-b174-7e54deeb1fef" providerId="AD" clId="Web-{14E5A626-AE67-7811-DFF8-D1E12E55C20F}" dt="2025-07-18T22:44:25.751" v="1"/>
        <pc:sldMasterMkLst>
          <pc:docMk/>
          <pc:sldMasterMk cId="0" sldId="2147483778"/>
        </pc:sldMasterMkLst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0" sldId="2147483778"/>
            <pc:sldLayoutMk cId="0" sldId="2147483779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0" sldId="2147483778"/>
            <pc:sldLayoutMk cId="0" sldId="2147483780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0" sldId="2147483778"/>
            <pc:sldLayoutMk cId="0" sldId="2147483781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0" sldId="2147483778"/>
            <pc:sldLayoutMk cId="0" sldId="2147483782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0" sldId="2147483778"/>
            <pc:sldLayoutMk cId="0" sldId="2147483783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0" sldId="2147483778"/>
            <pc:sldLayoutMk cId="0" sldId="2147483784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0" sldId="2147483778"/>
            <pc:sldLayoutMk cId="0" sldId="2147483785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0" sldId="2147483778"/>
            <pc:sldLayoutMk cId="0" sldId="2147483786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0" sldId="2147483778"/>
            <pc:sldLayoutMk cId="0" sldId="2147483787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0" sldId="2147483778"/>
            <pc:sldLayoutMk cId="0" sldId="2147483788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0" sldId="2147483778"/>
            <pc:sldLayoutMk cId="0" sldId="2147484024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0" sldId="2147483778"/>
            <pc:sldLayoutMk cId="0" sldId="2147484025"/>
          </pc:sldLayoutMkLst>
        </pc:sldLayoutChg>
      </pc:sldMasterChg>
      <pc:sldMasterChg chg="del delSldLayout">
        <pc:chgData name="Olga (Liliana) Caballero Suarez" userId="S::ocaballe@uoguelph.ca::477eb1ec-8535-4759-b174-7e54deeb1fef" providerId="AD" clId="Web-{14E5A626-AE67-7811-DFF8-D1E12E55C20F}" dt="2025-07-18T22:44:25.751" v="1"/>
        <pc:sldMasterMkLst>
          <pc:docMk/>
          <pc:sldMasterMk cId="4254460522" sldId="2147483933"/>
        </pc:sldMasterMkLst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4254460522" sldId="2147483933"/>
            <pc:sldLayoutMk cId="4135587577" sldId="2147483934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4254460522" sldId="2147483933"/>
            <pc:sldLayoutMk cId="1698715676" sldId="2147483935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4254460522" sldId="2147483933"/>
            <pc:sldLayoutMk cId="3616794404" sldId="2147483936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4254460522" sldId="2147483933"/>
            <pc:sldLayoutMk cId="1019071805" sldId="2147483937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4254460522" sldId="2147483933"/>
            <pc:sldLayoutMk cId="3725751090" sldId="2147483938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4254460522" sldId="2147483933"/>
            <pc:sldLayoutMk cId="1963435672" sldId="2147483939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4254460522" sldId="2147483933"/>
            <pc:sldLayoutMk cId="1590443749" sldId="2147483940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4254460522" sldId="2147483933"/>
            <pc:sldLayoutMk cId="1548716345" sldId="2147483941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4254460522" sldId="2147483933"/>
            <pc:sldLayoutMk cId="3957859713" sldId="2147483942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4254460522" sldId="2147483933"/>
            <pc:sldLayoutMk cId="377528844" sldId="2147483943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4254460522" sldId="2147483933"/>
            <pc:sldLayoutMk cId="2022314235" sldId="2147483944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4254460522" sldId="2147483933"/>
            <pc:sldLayoutMk cId="2711533059" sldId="2147483945"/>
          </pc:sldLayoutMkLst>
        </pc:sldLayoutChg>
      </pc:sldMasterChg>
      <pc:sldMasterChg chg="del delSldLayout">
        <pc:chgData name="Olga (Liliana) Caballero Suarez" userId="S::ocaballe@uoguelph.ca::477eb1ec-8535-4759-b174-7e54deeb1fef" providerId="AD" clId="Web-{14E5A626-AE67-7811-DFF8-D1E12E55C20F}" dt="2025-07-18T22:44:25.751" v="1"/>
        <pc:sldMasterMkLst>
          <pc:docMk/>
          <pc:sldMasterMk cId="3520794504" sldId="2147483998"/>
        </pc:sldMasterMkLst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3520794504" sldId="2147483998"/>
            <pc:sldLayoutMk cId="4173031002" sldId="2147483999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3520794504" sldId="2147483998"/>
            <pc:sldLayoutMk cId="1928379315" sldId="2147484000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3520794504" sldId="2147483998"/>
            <pc:sldLayoutMk cId="3240827593" sldId="2147484001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3520794504" sldId="2147483998"/>
            <pc:sldLayoutMk cId="2344306521" sldId="2147484002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3520794504" sldId="2147483998"/>
            <pc:sldLayoutMk cId="2818059253" sldId="2147484003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3520794504" sldId="2147483998"/>
            <pc:sldLayoutMk cId="1653900833" sldId="2147484004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3520794504" sldId="2147483998"/>
            <pc:sldLayoutMk cId="818768496" sldId="2147484005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3520794504" sldId="2147483998"/>
            <pc:sldLayoutMk cId="447766928" sldId="2147484006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3520794504" sldId="2147483998"/>
            <pc:sldLayoutMk cId="676600240" sldId="2147484007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3520794504" sldId="2147483998"/>
            <pc:sldLayoutMk cId="783108888" sldId="2147484008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3520794504" sldId="2147483998"/>
            <pc:sldLayoutMk cId="2995241881" sldId="2147484009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3520794504" sldId="2147483998"/>
            <pc:sldLayoutMk cId="762145702" sldId="2147484010"/>
          </pc:sldLayoutMkLst>
        </pc:sldLayoutChg>
      </pc:sldMasterChg>
      <pc:sldMasterChg chg="del delSldLayout">
        <pc:chgData name="Olga (Liliana) Caballero Suarez" userId="S::ocaballe@uoguelph.ca::477eb1ec-8535-4759-b174-7e54deeb1fef" providerId="AD" clId="Web-{14E5A626-AE67-7811-DFF8-D1E12E55C20F}" dt="2025-07-18T22:44:25.751" v="1"/>
        <pc:sldMasterMkLst>
          <pc:docMk/>
          <pc:sldMasterMk cId="0" sldId="2147484013"/>
        </pc:sldMasterMkLst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0" sldId="2147484013"/>
            <pc:sldLayoutMk cId="0" sldId="2147483776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0" sldId="2147484013"/>
            <pc:sldLayoutMk cId="0" sldId="2147483777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0" sldId="2147484013"/>
            <pc:sldLayoutMk cId="0" sldId="2147484014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0" sldId="2147484013"/>
            <pc:sldLayoutMk cId="0" sldId="2147484015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0" sldId="2147484013"/>
            <pc:sldLayoutMk cId="0" sldId="2147484016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0" sldId="2147484013"/>
            <pc:sldLayoutMk cId="0" sldId="2147484017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0" sldId="2147484013"/>
            <pc:sldLayoutMk cId="0" sldId="2147484018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0" sldId="2147484013"/>
            <pc:sldLayoutMk cId="0" sldId="2147484019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0" sldId="2147484013"/>
            <pc:sldLayoutMk cId="0" sldId="2147484020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0" sldId="2147484013"/>
            <pc:sldLayoutMk cId="0" sldId="2147484021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0" sldId="2147484013"/>
            <pc:sldLayoutMk cId="0" sldId="2147484022"/>
          </pc:sldLayoutMkLst>
        </pc:sldLayoutChg>
        <pc:sldLayoutChg chg="del">
          <pc:chgData name="Olga (Liliana) Caballero Suarez" userId="S::ocaballe@uoguelph.ca::477eb1ec-8535-4759-b174-7e54deeb1fef" providerId="AD" clId="Web-{14E5A626-AE67-7811-DFF8-D1E12E55C20F}" dt="2025-07-18T22:44:25.751" v="1"/>
          <pc:sldLayoutMkLst>
            <pc:docMk/>
            <pc:sldMasterMk cId="0" sldId="2147484013"/>
            <pc:sldLayoutMk cId="0" sldId="2147484023"/>
          </pc:sldLayoutMkLst>
        </pc:sldLayoutChg>
      </pc:sldMasterChg>
    </pc:docChg>
  </pc:docChgLst>
  <pc:docChgLst>
    <pc:chgData name="Olga (Liliana) Caballero Suarez" userId="S::ocaballe@uoguelph.ca::477eb1ec-8535-4759-b174-7e54deeb1fef" providerId="AD" clId="Web-{21BC6C46-E124-0A3A-BA9E-A991ECF76C9E}"/>
    <pc:docChg chg="addSld delSld modSld sldOrd addMainMaster modMainMaster">
      <pc:chgData name="Olga (Liliana) Caballero Suarez" userId="S::ocaballe@uoguelph.ca::477eb1ec-8535-4759-b174-7e54deeb1fef" providerId="AD" clId="Web-{21BC6C46-E124-0A3A-BA9E-A991ECF76C9E}" dt="2025-07-16T23:38:20.654" v="240" actId="1076"/>
      <pc:docMkLst>
        <pc:docMk/>
      </pc:docMkLst>
      <pc:sldChg chg="ord">
        <pc:chgData name="Olga (Liliana) Caballero Suarez" userId="S::ocaballe@uoguelph.ca::477eb1ec-8535-4759-b174-7e54deeb1fef" providerId="AD" clId="Web-{21BC6C46-E124-0A3A-BA9E-A991ECF76C9E}" dt="2025-07-16T22:35:01.996" v="46"/>
        <pc:sldMkLst>
          <pc:docMk/>
          <pc:sldMk cId="0" sldId="262"/>
        </pc:sldMkLst>
      </pc:sldChg>
      <pc:sldChg chg="del">
        <pc:chgData name="Olga (Liliana) Caballero Suarez" userId="S::ocaballe@uoguelph.ca::477eb1ec-8535-4759-b174-7e54deeb1fef" providerId="AD" clId="Web-{21BC6C46-E124-0A3A-BA9E-A991ECF76C9E}" dt="2025-07-16T23:30:56.001" v="222"/>
        <pc:sldMkLst>
          <pc:docMk/>
          <pc:sldMk cId="0" sldId="263"/>
        </pc:sldMkLst>
      </pc:sldChg>
      <pc:sldChg chg="del">
        <pc:chgData name="Olga (Liliana) Caballero Suarez" userId="S::ocaballe@uoguelph.ca::477eb1ec-8535-4759-b174-7e54deeb1fef" providerId="AD" clId="Web-{21BC6C46-E124-0A3A-BA9E-A991ECF76C9E}" dt="2025-07-16T22:41:18.710" v="63"/>
        <pc:sldMkLst>
          <pc:docMk/>
          <pc:sldMk cId="0" sldId="264"/>
        </pc:sldMkLst>
      </pc:sldChg>
      <pc:sldChg chg="del">
        <pc:chgData name="Olga (Liliana) Caballero Suarez" userId="S::ocaballe@uoguelph.ca::477eb1ec-8535-4759-b174-7e54deeb1fef" providerId="AD" clId="Web-{21BC6C46-E124-0A3A-BA9E-A991ECF76C9E}" dt="2025-07-16T22:40:54.022" v="61"/>
        <pc:sldMkLst>
          <pc:docMk/>
          <pc:sldMk cId="1525401046" sldId="265"/>
        </pc:sldMkLst>
      </pc:sldChg>
      <pc:sldChg chg="addSp delSp add del mod setBg">
        <pc:chgData name="Olga (Liliana) Caballero Suarez" userId="S::ocaballe@uoguelph.ca::477eb1ec-8535-4759-b174-7e54deeb1fef" providerId="AD" clId="Web-{21BC6C46-E124-0A3A-BA9E-A991ECF76C9E}" dt="2025-07-16T23:13:21.767" v="128"/>
        <pc:sldMkLst>
          <pc:docMk/>
          <pc:sldMk cId="0" sldId="266"/>
        </pc:sldMkLst>
        <pc:spChg chg="add">
          <ac:chgData name="Olga (Liliana) Caballero Suarez" userId="S::ocaballe@uoguelph.ca::477eb1ec-8535-4759-b174-7e54deeb1fef" providerId="AD" clId="Web-{21BC6C46-E124-0A3A-BA9E-A991ECF76C9E}" dt="2025-07-16T23:13:21.767" v="128"/>
          <ac:spMkLst>
            <pc:docMk/>
            <pc:sldMk cId="0" sldId="266"/>
            <ac:spMk id="3" creationId="{9FCF6033-DEB9-96CB-07F8-8DFB431992CD}"/>
          </ac:spMkLst>
        </pc:spChg>
        <pc:spChg chg="del">
          <ac:chgData name="Olga (Liliana) Caballero Suarez" userId="S::ocaballe@uoguelph.ca::477eb1ec-8535-4759-b174-7e54deeb1fef" providerId="AD" clId="Web-{21BC6C46-E124-0A3A-BA9E-A991ECF76C9E}" dt="2025-07-16T23:12:39.437" v="124"/>
          <ac:spMkLst>
            <pc:docMk/>
            <pc:sldMk cId="0" sldId="266"/>
            <ac:spMk id="261" creationId="{00000000-0000-0000-0000-000000000000}"/>
          </ac:spMkLst>
        </pc:spChg>
      </pc:sldChg>
      <pc:sldChg chg="del">
        <pc:chgData name="Olga (Liliana) Caballero Suarez" userId="S::ocaballe@uoguelph.ca::477eb1ec-8535-4759-b174-7e54deeb1fef" providerId="AD" clId="Web-{21BC6C46-E124-0A3A-BA9E-A991ECF76C9E}" dt="2025-07-16T22:38:03.986" v="51"/>
        <pc:sldMkLst>
          <pc:docMk/>
          <pc:sldMk cId="2069648220" sldId="267"/>
        </pc:sldMkLst>
      </pc:sldChg>
      <pc:sldChg chg="del">
        <pc:chgData name="Olga (Liliana) Caballero Suarez" userId="S::ocaballe@uoguelph.ca::477eb1ec-8535-4759-b174-7e54deeb1fef" providerId="AD" clId="Web-{21BC6C46-E124-0A3A-BA9E-A991ECF76C9E}" dt="2025-07-16T22:38:03.986" v="50"/>
        <pc:sldMkLst>
          <pc:docMk/>
          <pc:sldMk cId="1509258120" sldId="268"/>
        </pc:sldMkLst>
      </pc:sldChg>
      <pc:sldChg chg="del">
        <pc:chgData name="Olga (Liliana) Caballero Suarez" userId="S::ocaballe@uoguelph.ca::477eb1ec-8535-4759-b174-7e54deeb1fef" providerId="AD" clId="Web-{21BC6C46-E124-0A3A-BA9E-A991ECF76C9E}" dt="2025-07-16T22:38:03.986" v="49"/>
        <pc:sldMkLst>
          <pc:docMk/>
          <pc:sldMk cId="3382441087" sldId="269"/>
        </pc:sldMkLst>
      </pc:sldChg>
      <pc:sldChg chg="del">
        <pc:chgData name="Olga (Liliana) Caballero Suarez" userId="S::ocaballe@uoguelph.ca::477eb1ec-8535-4759-b174-7e54deeb1fef" providerId="AD" clId="Web-{21BC6C46-E124-0A3A-BA9E-A991ECF76C9E}" dt="2025-07-16T22:38:15.908" v="56"/>
        <pc:sldMkLst>
          <pc:docMk/>
          <pc:sldMk cId="0" sldId="270"/>
        </pc:sldMkLst>
      </pc:sldChg>
      <pc:sldChg chg="ord">
        <pc:chgData name="Olga (Liliana) Caballero Suarez" userId="S::ocaballe@uoguelph.ca::477eb1ec-8535-4759-b174-7e54deeb1fef" providerId="AD" clId="Web-{21BC6C46-E124-0A3A-BA9E-A991ECF76C9E}" dt="2025-07-16T23:31:15.142" v="224"/>
        <pc:sldMkLst>
          <pc:docMk/>
          <pc:sldMk cId="208189357" sldId="271"/>
        </pc:sldMkLst>
      </pc:sldChg>
      <pc:sldChg chg="del">
        <pc:chgData name="Olga (Liliana) Caballero Suarez" userId="S::ocaballe@uoguelph.ca::477eb1ec-8535-4759-b174-7e54deeb1fef" providerId="AD" clId="Web-{21BC6C46-E124-0A3A-BA9E-A991ECF76C9E}" dt="2025-07-16T22:38:03.986" v="48"/>
        <pc:sldMkLst>
          <pc:docMk/>
          <pc:sldMk cId="0" sldId="272"/>
        </pc:sldMkLst>
      </pc:sldChg>
      <pc:sldChg chg="del">
        <pc:chgData name="Olga (Liliana) Caballero Suarez" userId="S::ocaballe@uoguelph.ca::477eb1ec-8535-4759-b174-7e54deeb1fef" providerId="AD" clId="Web-{21BC6C46-E124-0A3A-BA9E-A991ECF76C9E}" dt="2025-07-16T22:38:10.658" v="55"/>
        <pc:sldMkLst>
          <pc:docMk/>
          <pc:sldMk cId="0" sldId="273"/>
        </pc:sldMkLst>
      </pc:sldChg>
      <pc:sldChg chg="del">
        <pc:chgData name="Olga (Liliana) Caballero Suarez" userId="S::ocaballe@uoguelph.ca::477eb1ec-8535-4759-b174-7e54deeb1fef" providerId="AD" clId="Web-{21BC6C46-E124-0A3A-BA9E-A991ECF76C9E}" dt="2025-07-16T22:38:10.658" v="54"/>
        <pc:sldMkLst>
          <pc:docMk/>
          <pc:sldMk cId="0" sldId="274"/>
        </pc:sldMkLst>
      </pc:sldChg>
      <pc:sldChg chg="del">
        <pc:chgData name="Olga (Liliana) Caballero Suarez" userId="S::ocaballe@uoguelph.ca::477eb1ec-8535-4759-b174-7e54deeb1fef" providerId="AD" clId="Web-{21BC6C46-E124-0A3A-BA9E-A991ECF76C9E}" dt="2025-07-16T22:38:10.658" v="53"/>
        <pc:sldMkLst>
          <pc:docMk/>
          <pc:sldMk cId="0" sldId="275"/>
        </pc:sldMkLst>
      </pc:sldChg>
      <pc:sldChg chg="del">
        <pc:chgData name="Olga (Liliana) Caballero Suarez" userId="S::ocaballe@uoguelph.ca::477eb1ec-8535-4759-b174-7e54deeb1fef" providerId="AD" clId="Web-{21BC6C46-E124-0A3A-BA9E-A991ECF76C9E}" dt="2025-07-16T22:38:10.658" v="52"/>
        <pc:sldMkLst>
          <pc:docMk/>
          <pc:sldMk cId="0" sldId="276"/>
        </pc:sldMkLst>
      </pc:sldChg>
      <pc:sldChg chg="del">
        <pc:chgData name="Olga (Liliana) Caballero Suarez" userId="S::ocaballe@uoguelph.ca::477eb1ec-8535-4759-b174-7e54deeb1fef" providerId="AD" clId="Web-{21BC6C46-E124-0A3A-BA9E-A991ECF76C9E}" dt="2025-07-16T22:38:15.908" v="59"/>
        <pc:sldMkLst>
          <pc:docMk/>
          <pc:sldMk cId="0" sldId="277"/>
        </pc:sldMkLst>
      </pc:sldChg>
      <pc:sldChg chg="del">
        <pc:chgData name="Olga (Liliana) Caballero Suarez" userId="S::ocaballe@uoguelph.ca::477eb1ec-8535-4759-b174-7e54deeb1fef" providerId="AD" clId="Web-{21BC6C46-E124-0A3A-BA9E-A991ECF76C9E}" dt="2025-07-16T22:38:15.908" v="58"/>
        <pc:sldMkLst>
          <pc:docMk/>
          <pc:sldMk cId="0" sldId="281"/>
        </pc:sldMkLst>
      </pc:sldChg>
      <pc:sldChg chg="del">
        <pc:chgData name="Olga (Liliana) Caballero Suarez" userId="S::ocaballe@uoguelph.ca::477eb1ec-8535-4759-b174-7e54deeb1fef" providerId="AD" clId="Web-{21BC6C46-E124-0A3A-BA9E-A991ECF76C9E}" dt="2025-07-16T22:30:08.894" v="18"/>
        <pc:sldMkLst>
          <pc:docMk/>
          <pc:sldMk cId="0" sldId="283"/>
        </pc:sldMkLst>
      </pc:sldChg>
      <pc:sldChg chg="del ord">
        <pc:chgData name="Olga (Liliana) Caballero Suarez" userId="S::ocaballe@uoguelph.ca::477eb1ec-8535-4759-b174-7e54deeb1fef" providerId="AD" clId="Web-{21BC6C46-E124-0A3A-BA9E-A991ECF76C9E}" dt="2025-07-16T22:30:08.847" v="17"/>
        <pc:sldMkLst>
          <pc:docMk/>
          <pc:sldMk cId="0" sldId="284"/>
        </pc:sldMkLst>
      </pc:sldChg>
      <pc:sldChg chg="del">
        <pc:chgData name="Olga (Liliana) Caballero Suarez" userId="S::ocaballe@uoguelph.ca::477eb1ec-8535-4759-b174-7e54deeb1fef" providerId="AD" clId="Web-{21BC6C46-E124-0A3A-BA9E-A991ECF76C9E}" dt="2025-07-16T22:30:08.894" v="19"/>
        <pc:sldMkLst>
          <pc:docMk/>
          <pc:sldMk cId="2395485507" sldId="285"/>
        </pc:sldMkLst>
      </pc:sldChg>
      <pc:sldChg chg="del">
        <pc:chgData name="Olga (Liliana) Caballero Suarez" userId="S::ocaballe@uoguelph.ca::477eb1ec-8535-4759-b174-7e54deeb1fef" providerId="AD" clId="Web-{21BC6C46-E124-0A3A-BA9E-A991ECF76C9E}" dt="2025-07-16T22:30:08.894" v="20"/>
        <pc:sldMkLst>
          <pc:docMk/>
          <pc:sldMk cId="0" sldId="305"/>
        </pc:sldMkLst>
      </pc:sldChg>
      <pc:sldChg chg="modSp">
        <pc:chgData name="Olga (Liliana) Caballero Suarez" userId="S::ocaballe@uoguelph.ca::477eb1ec-8535-4759-b174-7e54deeb1fef" providerId="AD" clId="Web-{21BC6C46-E124-0A3A-BA9E-A991ECF76C9E}" dt="2025-07-16T23:28:49.075" v="209" actId="20577"/>
        <pc:sldMkLst>
          <pc:docMk/>
          <pc:sldMk cId="0" sldId="306"/>
        </pc:sldMkLst>
        <pc:spChg chg="mod">
          <ac:chgData name="Olga (Liliana) Caballero Suarez" userId="S::ocaballe@uoguelph.ca::477eb1ec-8535-4759-b174-7e54deeb1fef" providerId="AD" clId="Web-{21BC6C46-E124-0A3A-BA9E-A991ECF76C9E}" dt="2025-07-16T23:28:49.075" v="209" actId="20577"/>
          <ac:spMkLst>
            <pc:docMk/>
            <pc:sldMk cId="0" sldId="306"/>
            <ac:spMk id="758" creationId="{00000000-0000-0000-0000-000000000000}"/>
          </ac:spMkLst>
        </pc:spChg>
      </pc:sldChg>
      <pc:sldChg chg="modSp del">
        <pc:chgData name="Olga (Liliana) Caballero Suarez" userId="S::ocaballe@uoguelph.ca::477eb1ec-8535-4759-b174-7e54deeb1fef" providerId="AD" clId="Web-{21BC6C46-E124-0A3A-BA9E-A991ECF76C9E}" dt="2025-07-16T23:28:52.106" v="210"/>
        <pc:sldMkLst>
          <pc:docMk/>
          <pc:sldMk cId="1127526062" sldId="309"/>
        </pc:sldMkLst>
        <pc:spChg chg="mod">
          <ac:chgData name="Olga (Liliana) Caballero Suarez" userId="S::ocaballe@uoguelph.ca::477eb1ec-8535-4759-b174-7e54deeb1fef" providerId="AD" clId="Web-{21BC6C46-E124-0A3A-BA9E-A991ECF76C9E}" dt="2025-07-16T23:28:30.325" v="203" actId="20577"/>
          <ac:spMkLst>
            <pc:docMk/>
            <pc:sldMk cId="1127526062" sldId="309"/>
            <ac:spMk id="3" creationId="{00000000-0000-0000-0000-000000000000}"/>
          </ac:spMkLst>
        </pc:spChg>
      </pc:sldChg>
      <pc:sldChg chg="del">
        <pc:chgData name="Olga (Liliana) Caballero Suarez" userId="S::ocaballe@uoguelph.ca::477eb1ec-8535-4759-b174-7e54deeb1fef" providerId="AD" clId="Web-{21BC6C46-E124-0A3A-BA9E-A991ECF76C9E}" dt="2025-07-16T22:38:15.908" v="57"/>
        <pc:sldMkLst>
          <pc:docMk/>
          <pc:sldMk cId="0" sldId="310"/>
        </pc:sldMkLst>
      </pc:sldChg>
      <pc:sldChg chg="modSp">
        <pc:chgData name="Olga (Liliana) Caballero Suarez" userId="S::ocaballe@uoguelph.ca::477eb1ec-8535-4759-b174-7e54deeb1fef" providerId="AD" clId="Web-{21BC6C46-E124-0A3A-BA9E-A991ECF76C9E}" dt="2025-07-16T23:08:39.399" v="122" actId="20577"/>
        <pc:sldMkLst>
          <pc:docMk/>
          <pc:sldMk cId="1065914148" sldId="311"/>
        </pc:sldMkLst>
        <pc:spChg chg="mod">
          <ac:chgData name="Olga (Liliana) Caballero Suarez" userId="S::ocaballe@uoguelph.ca::477eb1ec-8535-4759-b174-7e54deeb1fef" providerId="AD" clId="Web-{21BC6C46-E124-0A3A-BA9E-A991ECF76C9E}" dt="2025-07-16T23:08:39.399" v="122" actId="20577"/>
          <ac:spMkLst>
            <pc:docMk/>
            <pc:sldMk cId="1065914148" sldId="311"/>
            <ac:spMk id="2" creationId="{10C80156-D50D-CE2C-186F-41CFC34E57F2}"/>
          </ac:spMkLst>
        </pc:spChg>
      </pc:sldChg>
      <pc:sldChg chg="del">
        <pc:chgData name="Olga (Liliana) Caballero Suarez" userId="S::ocaballe@uoguelph.ca::477eb1ec-8535-4759-b174-7e54deeb1fef" providerId="AD" clId="Web-{21BC6C46-E124-0A3A-BA9E-A991ECF76C9E}" dt="2025-07-16T22:33:44.353" v="43"/>
        <pc:sldMkLst>
          <pc:docMk/>
          <pc:sldMk cId="1719198924" sldId="312"/>
        </pc:sldMkLst>
      </pc:sldChg>
      <pc:sldChg chg="add del">
        <pc:chgData name="Olga (Liliana) Caballero Suarez" userId="S::ocaballe@uoguelph.ca::477eb1ec-8535-4759-b174-7e54deeb1fef" providerId="AD" clId="Web-{21BC6C46-E124-0A3A-BA9E-A991ECF76C9E}" dt="2025-07-16T22:42:16.587" v="67"/>
        <pc:sldMkLst>
          <pc:docMk/>
          <pc:sldMk cId="1714507814" sldId="314"/>
        </pc:sldMkLst>
      </pc:sldChg>
      <pc:sldChg chg="ord">
        <pc:chgData name="Olga (Liliana) Caballero Suarez" userId="S::ocaballe@uoguelph.ca::477eb1ec-8535-4759-b174-7e54deeb1fef" providerId="AD" clId="Web-{21BC6C46-E124-0A3A-BA9E-A991ECF76C9E}" dt="2025-07-16T22:33:05.493" v="42"/>
        <pc:sldMkLst>
          <pc:docMk/>
          <pc:sldMk cId="286009393" sldId="317"/>
        </pc:sldMkLst>
      </pc:sldChg>
      <pc:sldChg chg="del">
        <pc:chgData name="Olga (Liliana) Caballero Suarez" userId="S::ocaballe@uoguelph.ca::477eb1ec-8535-4759-b174-7e54deeb1fef" providerId="AD" clId="Web-{21BC6C46-E124-0A3A-BA9E-A991ECF76C9E}" dt="2025-07-16T22:37:16.391" v="47"/>
        <pc:sldMkLst>
          <pc:docMk/>
          <pc:sldMk cId="0" sldId="319"/>
        </pc:sldMkLst>
      </pc:sldChg>
      <pc:sldChg chg="ord">
        <pc:chgData name="Olga (Liliana) Caballero Suarez" userId="S::ocaballe@uoguelph.ca::477eb1ec-8535-4759-b174-7e54deeb1fef" providerId="AD" clId="Web-{21BC6C46-E124-0A3A-BA9E-A991ECF76C9E}" dt="2025-07-16T22:41:44.117" v="65"/>
        <pc:sldMkLst>
          <pc:docMk/>
          <pc:sldMk cId="3631774923" sldId="321"/>
        </pc:sldMkLst>
      </pc:sldChg>
      <pc:sldChg chg="del">
        <pc:chgData name="Olga (Liliana) Caballero Suarez" userId="S::ocaballe@uoguelph.ca::477eb1ec-8535-4759-b174-7e54deeb1fef" providerId="AD" clId="Web-{21BC6C46-E124-0A3A-BA9E-A991ECF76C9E}" dt="2025-07-16T22:58:36.428" v="70"/>
        <pc:sldMkLst>
          <pc:docMk/>
          <pc:sldMk cId="0" sldId="324"/>
        </pc:sldMkLst>
      </pc:sldChg>
      <pc:sldChg chg="del">
        <pc:chgData name="Olga (Liliana) Caballero Suarez" userId="S::ocaballe@uoguelph.ca::477eb1ec-8535-4759-b174-7e54deeb1fef" providerId="AD" clId="Web-{21BC6C46-E124-0A3A-BA9E-A991ECF76C9E}" dt="2025-07-16T22:08:33.887" v="1"/>
        <pc:sldMkLst>
          <pc:docMk/>
          <pc:sldMk cId="4098077894" sldId="325"/>
        </pc:sldMkLst>
      </pc:sldChg>
      <pc:sldChg chg="ord">
        <pc:chgData name="Olga (Liliana) Caballero Suarez" userId="S::ocaballe@uoguelph.ca::477eb1ec-8535-4759-b174-7e54deeb1fef" providerId="AD" clId="Web-{21BC6C46-E124-0A3A-BA9E-A991ECF76C9E}" dt="2025-07-16T22:34:59.684" v="45"/>
        <pc:sldMkLst>
          <pc:docMk/>
          <pc:sldMk cId="1277842209" sldId="338"/>
        </pc:sldMkLst>
      </pc:sldChg>
      <pc:sldChg chg="del">
        <pc:chgData name="Olga (Liliana) Caballero Suarez" userId="S::ocaballe@uoguelph.ca::477eb1ec-8535-4759-b174-7e54deeb1fef" providerId="AD" clId="Web-{21BC6C46-E124-0A3A-BA9E-A991ECF76C9E}" dt="2025-07-16T22:38:24.205" v="60"/>
        <pc:sldMkLst>
          <pc:docMk/>
          <pc:sldMk cId="319051416" sldId="340"/>
        </pc:sldMkLst>
      </pc:sldChg>
      <pc:sldChg chg="delSp modSp add del">
        <pc:chgData name="Olga (Liliana) Caballero Suarez" userId="S::ocaballe@uoguelph.ca::477eb1ec-8535-4759-b174-7e54deeb1fef" providerId="AD" clId="Web-{21BC6C46-E124-0A3A-BA9E-A991ECF76C9E}" dt="2025-07-16T23:38:20.654" v="240" actId="1076"/>
        <pc:sldMkLst>
          <pc:docMk/>
          <pc:sldMk cId="2432748092" sldId="341"/>
        </pc:sldMkLst>
        <pc:spChg chg="del">
          <ac:chgData name="Olga (Liliana) Caballero Suarez" userId="S::ocaballe@uoguelph.ca::477eb1ec-8535-4759-b174-7e54deeb1fef" providerId="AD" clId="Web-{21BC6C46-E124-0A3A-BA9E-A991ECF76C9E}" dt="2025-07-16T23:38:13.654" v="236"/>
          <ac:spMkLst>
            <pc:docMk/>
            <pc:sldMk cId="2432748092" sldId="341"/>
            <ac:spMk id="2" creationId="{0E93B201-3C82-F615-418E-D12A1C8D2C53}"/>
          </ac:spMkLst>
        </pc:spChg>
        <pc:spChg chg="del">
          <ac:chgData name="Olga (Liliana) Caballero Suarez" userId="S::ocaballe@uoguelph.ca::477eb1ec-8535-4759-b174-7e54deeb1fef" providerId="AD" clId="Web-{21BC6C46-E124-0A3A-BA9E-A991ECF76C9E}" dt="2025-07-16T23:38:10.013" v="235"/>
          <ac:spMkLst>
            <pc:docMk/>
            <pc:sldMk cId="2432748092" sldId="341"/>
            <ac:spMk id="4" creationId="{688B211C-D41F-FA62-3384-C9F5C1B4849D}"/>
          </ac:spMkLst>
        </pc:spChg>
        <pc:spChg chg="mod">
          <ac:chgData name="Olga (Liliana) Caballero Suarez" userId="S::ocaballe@uoguelph.ca::477eb1ec-8535-4759-b174-7e54deeb1fef" providerId="AD" clId="Web-{21BC6C46-E124-0A3A-BA9E-A991ECF76C9E}" dt="2025-07-16T23:38:20.623" v="237" actId="1076"/>
          <ac:spMkLst>
            <pc:docMk/>
            <pc:sldMk cId="2432748092" sldId="341"/>
            <ac:spMk id="630" creationId="{74B844ED-7A06-8371-9B5D-464D28910480}"/>
          </ac:spMkLst>
        </pc:spChg>
        <pc:spChg chg="mod">
          <ac:chgData name="Olga (Liliana) Caballero Suarez" userId="S::ocaballe@uoguelph.ca::477eb1ec-8535-4759-b174-7e54deeb1fef" providerId="AD" clId="Web-{21BC6C46-E124-0A3A-BA9E-A991ECF76C9E}" dt="2025-07-16T23:38:06.966" v="233" actId="20577"/>
          <ac:spMkLst>
            <pc:docMk/>
            <pc:sldMk cId="2432748092" sldId="341"/>
            <ac:spMk id="633" creationId="{81F2AD07-D2C3-0D97-968B-7208B5C1C9D6}"/>
          </ac:spMkLst>
        </pc:spChg>
        <pc:spChg chg="mod">
          <ac:chgData name="Olga (Liliana) Caballero Suarez" userId="S::ocaballe@uoguelph.ca::477eb1ec-8535-4759-b174-7e54deeb1fef" providerId="AD" clId="Web-{21BC6C46-E124-0A3A-BA9E-A991ECF76C9E}" dt="2025-07-16T23:38:20.623" v="238" actId="1076"/>
          <ac:spMkLst>
            <pc:docMk/>
            <pc:sldMk cId="2432748092" sldId="341"/>
            <ac:spMk id="634" creationId="{EA0E1FC1-4C39-9AC6-7AD7-9F50F70D8F66}"/>
          </ac:spMkLst>
        </pc:spChg>
        <pc:picChg chg="del">
          <ac:chgData name="Olga (Liliana) Caballero Suarez" userId="S::ocaballe@uoguelph.ca::477eb1ec-8535-4759-b174-7e54deeb1fef" providerId="AD" clId="Web-{21BC6C46-E124-0A3A-BA9E-A991ECF76C9E}" dt="2025-07-16T23:38:07.920" v="234"/>
          <ac:picMkLst>
            <pc:docMk/>
            <pc:sldMk cId="2432748092" sldId="341"/>
            <ac:picMk id="5" creationId="{74940373-3D3A-7D6D-4943-255AD6DF4E1F}"/>
          </ac:picMkLst>
        </pc:picChg>
        <pc:picChg chg="mod">
          <ac:chgData name="Olga (Liliana) Caballero Suarez" userId="S::ocaballe@uoguelph.ca::477eb1ec-8535-4759-b174-7e54deeb1fef" providerId="AD" clId="Web-{21BC6C46-E124-0A3A-BA9E-A991ECF76C9E}" dt="2025-07-16T23:38:20.639" v="239" actId="1076"/>
          <ac:picMkLst>
            <pc:docMk/>
            <pc:sldMk cId="2432748092" sldId="341"/>
            <ac:picMk id="635" creationId="{A5253DAE-EB10-52B1-A0D0-704BA2D6D8C9}"/>
          </ac:picMkLst>
        </pc:picChg>
        <pc:picChg chg="mod">
          <ac:chgData name="Olga (Liliana) Caballero Suarez" userId="S::ocaballe@uoguelph.ca::477eb1ec-8535-4759-b174-7e54deeb1fef" providerId="AD" clId="Web-{21BC6C46-E124-0A3A-BA9E-A991ECF76C9E}" dt="2025-07-16T23:38:20.654" v="240" actId="1076"/>
          <ac:picMkLst>
            <pc:docMk/>
            <pc:sldMk cId="2432748092" sldId="341"/>
            <ac:picMk id="636" creationId="{127DD78C-78BC-9581-CB77-B0AE95A3CAC6}"/>
          </ac:picMkLst>
        </pc:picChg>
      </pc:sldChg>
      <pc:sldChg chg="delSp modSp">
        <pc:chgData name="Olga (Liliana) Caballero Suarez" userId="S::ocaballe@uoguelph.ca::477eb1ec-8535-4759-b174-7e54deeb1fef" providerId="AD" clId="Web-{21BC6C46-E124-0A3A-BA9E-A991ECF76C9E}" dt="2025-07-16T23:29:08.654" v="215" actId="20577"/>
        <pc:sldMkLst>
          <pc:docMk/>
          <pc:sldMk cId="2630441939" sldId="343"/>
        </pc:sldMkLst>
        <pc:spChg chg="mod">
          <ac:chgData name="Olga (Liliana) Caballero Suarez" userId="S::ocaballe@uoguelph.ca::477eb1ec-8535-4759-b174-7e54deeb1fef" providerId="AD" clId="Web-{21BC6C46-E124-0A3A-BA9E-A991ECF76C9E}" dt="2025-07-16T23:29:08.654" v="215" actId="20577"/>
          <ac:spMkLst>
            <pc:docMk/>
            <pc:sldMk cId="2630441939" sldId="343"/>
            <ac:spMk id="3" creationId="{43EE7D6E-A455-9DD6-7064-3A883B672825}"/>
          </ac:spMkLst>
        </pc:spChg>
        <pc:picChg chg="del">
          <ac:chgData name="Olga (Liliana) Caballero Suarez" userId="S::ocaballe@uoguelph.ca::477eb1ec-8535-4759-b174-7e54deeb1fef" providerId="AD" clId="Web-{21BC6C46-E124-0A3A-BA9E-A991ECF76C9E}" dt="2025-07-16T23:29:01.966" v="212"/>
          <ac:picMkLst>
            <pc:docMk/>
            <pc:sldMk cId="2630441939" sldId="343"/>
            <ac:picMk id="4" creationId="{56852CF1-7D93-29BA-3087-533629AB22A1}"/>
          </ac:picMkLst>
        </pc:picChg>
      </pc:sldChg>
      <pc:sldChg chg="modSp">
        <pc:chgData name="Olga (Liliana) Caballero Suarez" userId="S::ocaballe@uoguelph.ca::477eb1ec-8535-4759-b174-7e54deeb1fef" providerId="AD" clId="Web-{21BC6C46-E124-0A3A-BA9E-A991ECF76C9E}" dt="2025-07-16T23:03:35.906" v="82" actId="20577"/>
        <pc:sldMkLst>
          <pc:docMk/>
          <pc:sldMk cId="2590198443" sldId="354"/>
        </pc:sldMkLst>
        <pc:spChg chg="mod">
          <ac:chgData name="Olga (Liliana) Caballero Suarez" userId="S::ocaballe@uoguelph.ca::477eb1ec-8535-4759-b174-7e54deeb1fef" providerId="AD" clId="Web-{21BC6C46-E124-0A3A-BA9E-A991ECF76C9E}" dt="2025-07-16T23:03:35.906" v="82" actId="20577"/>
          <ac:spMkLst>
            <pc:docMk/>
            <pc:sldMk cId="2590198443" sldId="354"/>
            <ac:spMk id="2" creationId="{D1011E4C-A984-2FDE-0D29-4112EFEA6F02}"/>
          </ac:spMkLst>
        </pc:spChg>
      </pc:sldChg>
      <pc:sldChg chg="del">
        <pc:chgData name="Olga (Liliana) Caballero Suarez" userId="S::ocaballe@uoguelph.ca::477eb1ec-8535-4759-b174-7e54deeb1fef" providerId="AD" clId="Web-{21BC6C46-E124-0A3A-BA9E-A991ECF76C9E}" dt="2025-07-16T23:34:22.007" v="225"/>
        <pc:sldMkLst>
          <pc:docMk/>
          <pc:sldMk cId="1636392116" sldId="358"/>
        </pc:sldMkLst>
      </pc:sldChg>
      <pc:sldChg chg="add">
        <pc:chgData name="Olga (Liliana) Caballero Suarez" userId="S::ocaballe@uoguelph.ca::477eb1ec-8535-4759-b174-7e54deeb1fef" providerId="AD" clId="Web-{21BC6C46-E124-0A3A-BA9E-A991ECF76C9E}" dt="2025-07-16T22:11:11.736" v="2"/>
        <pc:sldMkLst>
          <pc:docMk/>
          <pc:sldMk cId="2151622235" sldId="368"/>
        </pc:sldMkLst>
      </pc:sldChg>
      <pc:sldChg chg="del">
        <pc:chgData name="Olga (Liliana) Caballero Suarez" userId="S::ocaballe@uoguelph.ca::477eb1ec-8535-4759-b174-7e54deeb1fef" providerId="AD" clId="Web-{21BC6C46-E124-0A3A-BA9E-A991ECF76C9E}" dt="2025-07-16T22:55:32.360" v="68"/>
        <pc:sldMkLst>
          <pc:docMk/>
          <pc:sldMk cId="1219815353" sldId="369"/>
        </pc:sldMkLst>
      </pc:sldChg>
      <pc:sldChg chg="add del">
        <pc:chgData name="Olga (Liliana) Caballero Suarez" userId="S::ocaballe@uoguelph.ca::477eb1ec-8535-4759-b174-7e54deeb1fef" providerId="AD" clId="Web-{21BC6C46-E124-0A3A-BA9E-A991ECF76C9E}" dt="2025-07-16T23:05:14.971" v="84"/>
        <pc:sldMkLst>
          <pc:docMk/>
          <pc:sldMk cId="444197085" sldId="371"/>
        </pc:sldMkLst>
      </pc:sldChg>
      <pc:sldChg chg="add del">
        <pc:chgData name="Olga (Liliana) Caballero Suarez" userId="S::ocaballe@uoguelph.ca::477eb1ec-8535-4759-b174-7e54deeb1fef" providerId="AD" clId="Web-{21BC6C46-E124-0A3A-BA9E-A991ECF76C9E}" dt="2025-07-16T23:05:31.940" v="88"/>
        <pc:sldMkLst>
          <pc:docMk/>
          <pc:sldMk cId="1145859138" sldId="372"/>
        </pc:sldMkLst>
      </pc:sldChg>
      <pc:sldChg chg="add del">
        <pc:chgData name="Olga (Liliana) Caballero Suarez" userId="S::ocaballe@uoguelph.ca::477eb1ec-8535-4759-b174-7e54deeb1fef" providerId="AD" clId="Web-{21BC6C46-E124-0A3A-BA9E-A991ECF76C9E}" dt="2025-07-16T23:05:35.003" v="89"/>
        <pc:sldMkLst>
          <pc:docMk/>
          <pc:sldMk cId="3871671083" sldId="373"/>
        </pc:sldMkLst>
      </pc:sldChg>
      <pc:sldChg chg="add del">
        <pc:chgData name="Olga (Liliana) Caballero Suarez" userId="S::ocaballe@uoguelph.ca::477eb1ec-8535-4759-b174-7e54deeb1fef" providerId="AD" clId="Web-{21BC6C46-E124-0A3A-BA9E-A991ECF76C9E}" dt="2025-07-16T23:05:54.785" v="91"/>
        <pc:sldMkLst>
          <pc:docMk/>
          <pc:sldMk cId="1496402946" sldId="374"/>
        </pc:sldMkLst>
      </pc:sldChg>
      <pc:sldChg chg="add del">
        <pc:chgData name="Olga (Liliana) Caballero Suarez" userId="S::ocaballe@uoguelph.ca::477eb1ec-8535-4759-b174-7e54deeb1fef" providerId="AD" clId="Web-{21BC6C46-E124-0A3A-BA9E-A991ECF76C9E}" dt="2025-07-16T23:05:52.082" v="90"/>
        <pc:sldMkLst>
          <pc:docMk/>
          <pc:sldMk cId="1182471108" sldId="375"/>
        </pc:sldMkLst>
      </pc:sldChg>
      <pc:sldChg chg="add del">
        <pc:chgData name="Olga (Liliana) Caballero Suarez" userId="S::ocaballe@uoguelph.ca::477eb1ec-8535-4759-b174-7e54deeb1fef" providerId="AD" clId="Web-{21BC6C46-E124-0A3A-BA9E-A991ECF76C9E}" dt="2025-07-16T23:05:19.784" v="85"/>
        <pc:sldMkLst>
          <pc:docMk/>
          <pc:sldMk cId="335608594" sldId="376"/>
        </pc:sldMkLst>
      </pc:sldChg>
      <pc:sldChg chg="add del">
        <pc:chgData name="Olga (Liliana) Caballero Suarez" userId="S::ocaballe@uoguelph.ca::477eb1ec-8535-4759-b174-7e54deeb1fef" providerId="AD" clId="Web-{21BC6C46-E124-0A3A-BA9E-A991ECF76C9E}" dt="2025-07-16T23:06:27.161" v="99"/>
        <pc:sldMkLst>
          <pc:docMk/>
          <pc:sldMk cId="1684033530" sldId="377"/>
        </pc:sldMkLst>
      </pc:sldChg>
      <pc:sldChg chg="add del">
        <pc:chgData name="Olga (Liliana) Caballero Suarez" userId="S::ocaballe@uoguelph.ca::477eb1ec-8535-4759-b174-7e54deeb1fef" providerId="AD" clId="Web-{21BC6C46-E124-0A3A-BA9E-A991ECF76C9E}" dt="2025-07-16T23:06:27.145" v="98"/>
        <pc:sldMkLst>
          <pc:docMk/>
          <pc:sldMk cId="1474006567" sldId="378"/>
        </pc:sldMkLst>
      </pc:sldChg>
      <pc:sldChg chg="add del">
        <pc:chgData name="Olga (Liliana) Caballero Suarez" userId="S::ocaballe@uoguelph.ca::477eb1ec-8535-4759-b174-7e54deeb1fef" providerId="AD" clId="Web-{21BC6C46-E124-0A3A-BA9E-A991ECF76C9E}" dt="2025-07-16T23:06:27.083" v="97"/>
        <pc:sldMkLst>
          <pc:docMk/>
          <pc:sldMk cId="2078888442" sldId="379"/>
        </pc:sldMkLst>
      </pc:sldChg>
      <pc:sldChg chg="add del">
        <pc:chgData name="Olga (Liliana) Caballero Suarez" userId="S::ocaballe@uoguelph.ca::477eb1ec-8535-4759-b174-7e54deeb1fef" providerId="AD" clId="Web-{21BC6C46-E124-0A3A-BA9E-A991ECF76C9E}" dt="2025-07-16T23:06:27.051" v="96"/>
        <pc:sldMkLst>
          <pc:docMk/>
          <pc:sldMk cId="3718462631" sldId="380"/>
        </pc:sldMkLst>
      </pc:sldChg>
      <pc:sldChg chg="add del">
        <pc:chgData name="Olga (Liliana) Caballero Suarez" userId="S::ocaballe@uoguelph.ca::477eb1ec-8535-4759-b174-7e54deeb1fef" providerId="AD" clId="Web-{21BC6C46-E124-0A3A-BA9E-A991ECF76C9E}" dt="2025-07-16T23:06:27.020" v="95"/>
        <pc:sldMkLst>
          <pc:docMk/>
          <pc:sldMk cId="4243122596" sldId="381"/>
        </pc:sldMkLst>
      </pc:sldChg>
      <pc:sldChg chg="add del">
        <pc:chgData name="Olga (Liliana) Caballero Suarez" userId="S::ocaballe@uoguelph.ca::477eb1ec-8535-4759-b174-7e54deeb1fef" providerId="AD" clId="Web-{21BC6C46-E124-0A3A-BA9E-A991ECF76C9E}" dt="2025-07-16T23:06:27.005" v="94"/>
        <pc:sldMkLst>
          <pc:docMk/>
          <pc:sldMk cId="416907943" sldId="382"/>
        </pc:sldMkLst>
      </pc:sldChg>
      <pc:sldChg chg="add del">
        <pc:chgData name="Olga (Liliana) Caballero Suarez" userId="S::ocaballe@uoguelph.ca::477eb1ec-8535-4759-b174-7e54deeb1fef" providerId="AD" clId="Web-{21BC6C46-E124-0A3A-BA9E-A991ECF76C9E}" dt="2025-07-16T23:06:27.005" v="93"/>
        <pc:sldMkLst>
          <pc:docMk/>
          <pc:sldMk cId="399630621" sldId="383"/>
        </pc:sldMkLst>
      </pc:sldChg>
      <pc:sldChg chg="delSp modSp new">
        <pc:chgData name="Olga (Liliana) Caballero Suarez" userId="S::ocaballe@uoguelph.ca::477eb1ec-8535-4759-b174-7e54deeb1fef" providerId="AD" clId="Web-{21BC6C46-E124-0A3A-BA9E-A991ECF76C9E}" dt="2025-07-16T22:59:11.320" v="81" actId="1076"/>
        <pc:sldMkLst>
          <pc:docMk/>
          <pc:sldMk cId="3198921800" sldId="384"/>
        </pc:sldMkLst>
        <pc:spChg chg="mod">
          <ac:chgData name="Olga (Liliana) Caballero Suarez" userId="S::ocaballe@uoguelph.ca::477eb1ec-8535-4759-b174-7e54deeb1fef" providerId="AD" clId="Web-{21BC6C46-E124-0A3A-BA9E-A991ECF76C9E}" dt="2025-07-16T22:59:11.320" v="81" actId="1076"/>
          <ac:spMkLst>
            <pc:docMk/>
            <pc:sldMk cId="3198921800" sldId="384"/>
            <ac:spMk id="2" creationId="{A0C2209D-0423-E3F3-87B1-82F379CB9550}"/>
          </ac:spMkLst>
        </pc:spChg>
        <pc:spChg chg="del">
          <ac:chgData name="Olga (Liliana) Caballero Suarez" userId="S::ocaballe@uoguelph.ca::477eb1ec-8535-4759-b174-7e54deeb1fef" providerId="AD" clId="Web-{21BC6C46-E124-0A3A-BA9E-A991ECF76C9E}" dt="2025-07-16T22:59:05.507" v="80"/>
          <ac:spMkLst>
            <pc:docMk/>
            <pc:sldMk cId="3198921800" sldId="384"/>
            <ac:spMk id="3" creationId="{FA541D4B-816A-4863-1C8B-B85A05B858F3}"/>
          </ac:spMkLst>
        </pc:spChg>
      </pc:sldChg>
      <pc:sldChg chg="add">
        <pc:chgData name="Olga (Liliana) Caballero Suarez" userId="S::ocaballe@uoguelph.ca::477eb1ec-8535-4759-b174-7e54deeb1fef" providerId="AD" clId="Web-{21BC6C46-E124-0A3A-BA9E-A991ECF76C9E}" dt="2025-07-16T23:05:10.924" v="83"/>
        <pc:sldMkLst>
          <pc:docMk/>
          <pc:sldMk cId="3561377189" sldId="385"/>
        </pc:sldMkLst>
      </pc:sldChg>
      <pc:sldChg chg="add">
        <pc:chgData name="Olga (Liliana) Caballero Suarez" userId="S::ocaballe@uoguelph.ca::477eb1ec-8535-4759-b174-7e54deeb1fef" providerId="AD" clId="Web-{21BC6C46-E124-0A3A-BA9E-A991ECF76C9E}" dt="2025-07-16T23:06:11.629" v="92"/>
        <pc:sldMkLst>
          <pc:docMk/>
          <pc:sldMk cId="335608594" sldId="386"/>
        </pc:sldMkLst>
      </pc:sldChg>
      <pc:sldChg chg="add del">
        <pc:chgData name="Olga (Liliana) Caballero Suarez" userId="S::ocaballe@uoguelph.ca::477eb1ec-8535-4759-b174-7e54deeb1fef" providerId="AD" clId="Web-{21BC6C46-E124-0A3A-BA9E-A991ECF76C9E}" dt="2025-07-16T23:12:45.266" v="126"/>
        <pc:sldMkLst>
          <pc:docMk/>
          <pc:sldMk cId="586056426" sldId="387"/>
        </pc:sldMkLst>
      </pc:sldChg>
      <pc:sldChg chg="addSp delSp modSp add replId">
        <pc:chgData name="Olga (Liliana) Caballero Suarez" userId="S::ocaballe@uoguelph.ca::477eb1ec-8535-4759-b174-7e54deeb1fef" providerId="AD" clId="Web-{21BC6C46-E124-0A3A-BA9E-A991ECF76C9E}" dt="2025-07-16T23:16:56.679" v="176"/>
        <pc:sldMkLst>
          <pc:docMk/>
          <pc:sldMk cId="4088893121" sldId="387"/>
        </pc:sldMkLst>
        <pc:spChg chg="add del">
          <ac:chgData name="Olga (Liliana) Caballero Suarez" userId="S::ocaballe@uoguelph.ca::477eb1ec-8535-4759-b174-7e54deeb1fef" providerId="AD" clId="Web-{21BC6C46-E124-0A3A-BA9E-A991ECF76C9E}" dt="2025-07-16T23:16:31.397" v="152"/>
          <ac:spMkLst>
            <pc:docMk/>
            <pc:sldMk cId="4088893121" sldId="387"/>
            <ac:spMk id="607" creationId="{FEFAB3F0-2297-14F8-7898-666706DFA361}"/>
          </ac:spMkLst>
        </pc:spChg>
        <pc:spChg chg="add del">
          <ac:chgData name="Olga (Liliana) Caballero Suarez" userId="S::ocaballe@uoguelph.ca::477eb1ec-8535-4759-b174-7e54deeb1fef" providerId="AD" clId="Web-{21BC6C46-E124-0A3A-BA9E-A991ECF76C9E}" dt="2025-07-16T23:16:46.304" v="172"/>
          <ac:spMkLst>
            <pc:docMk/>
            <pc:sldMk cId="4088893121" sldId="387"/>
            <ac:spMk id="608" creationId="{5AD31E75-949F-4D90-E7E3-AA9FBF9EC0CC}"/>
          </ac:spMkLst>
        </pc:spChg>
        <pc:spChg chg="add del">
          <ac:chgData name="Olga (Liliana) Caballero Suarez" userId="S::ocaballe@uoguelph.ca::477eb1ec-8535-4759-b174-7e54deeb1fef" providerId="AD" clId="Web-{21BC6C46-E124-0A3A-BA9E-A991ECF76C9E}" dt="2025-07-16T23:16:36.632" v="167"/>
          <ac:spMkLst>
            <pc:docMk/>
            <pc:sldMk cId="4088893121" sldId="387"/>
            <ac:spMk id="609" creationId="{10DA7161-B5E4-8E88-C37E-DA48C85A0BC8}"/>
          </ac:spMkLst>
        </pc:spChg>
        <pc:spChg chg="add del">
          <ac:chgData name="Olga (Liliana) Caballero Suarez" userId="S::ocaballe@uoguelph.ca::477eb1ec-8535-4759-b174-7e54deeb1fef" providerId="AD" clId="Web-{21BC6C46-E124-0A3A-BA9E-A991ECF76C9E}" dt="2025-07-16T23:16:38.647" v="168"/>
          <ac:spMkLst>
            <pc:docMk/>
            <pc:sldMk cId="4088893121" sldId="387"/>
            <ac:spMk id="610" creationId="{03693AFE-B970-2EB1-2C9E-A0C16CD16967}"/>
          </ac:spMkLst>
        </pc:spChg>
        <pc:spChg chg="add del">
          <ac:chgData name="Olga (Liliana) Caballero Suarez" userId="S::ocaballe@uoguelph.ca::477eb1ec-8535-4759-b174-7e54deeb1fef" providerId="AD" clId="Web-{21BC6C46-E124-0A3A-BA9E-A991ECF76C9E}" dt="2025-07-16T23:16:31.397" v="156"/>
          <ac:spMkLst>
            <pc:docMk/>
            <pc:sldMk cId="4088893121" sldId="387"/>
            <ac:spMk id="611" creationId="{5624B1CB-036A-E416-8C53-E19E95D06FE9}"/>
          </ac:spMkLst>
        </pc:spChg>
        <pc:spChg chg="add del">
          <ac:chgData name="Olga (Liliana) Caballero Suarez" userId="S::ocaballe@uoguelph.ca::477eb1ec-8535-4759-b174-7e54deeb1fef" providerId="AD" clId="Web-{21BC6C46-E124-0A3A-BA9E-A991ECF76C9E}" dt="2025-07-16T23:16:51.539" v="175"/>
          <ac:spMkLst>
            <pc:docMk/>
            <pc:sldMk cId="4088893121" sldId="387"/>
            <ac:spMk id="612" creationId="{5002B0D4-95BC-3AB2-B663-33949831F860}"/>
          </ac:spMkLst>
        </pc:spChg>
        <pc:spChg chg="add del">
          <ac:chgData name="Olga (Liliana) Caballero Suarez" userId="S::ocaballe@uoguelph.ca::477eb1ec-8535-4759-b174-7e54deeb1fef" providerId="AD" clId="Web-{21BC6C46-E124-0A3A-BA9E-A991ECF76C9E}" dt="2025-07-16T23:16:31.397" v="158"/>
          <ac:spMkLst>
            <pc:docMk/>
            <pc:sldMk cId="4088893121" sldId="387"/>
            <ac:spMk id="613" creationId="{1477EEB6-AD4A-7DFA-095C-F61FF9F75551}"/>
          </ac:spMkLst>
        </pc:spChg>
        <pc:spChg chg="add del">
          <ac:chgData name="Olga (Liliana) Caballero Suarez" userId="S::ocaballe@uoguelph.ca::477eb1ec-8535-4759-b174-7e54deeb1fef" providerId="AD" clId="Web-{21BC6C46-E124-0A3A-BA9E-A991ECF76C9E}" dt="2025-07-16T23:16:56.679" v="176"/>
          <ac:spMkLst>
            <pc:docMk/>
            <pc:sldMk cId="4088893121" sldId="387"/>
            <ac:spMk id="614" creationId="{27717147-2F81-2DCC-A34B-BFB6E16DBE08}"/>
          </ac:spMkLst>
        </pc:spChg>
        <pc:spChg chg="add del">
          <ac:chgData name="Olga (Liliana) Caballero Suarez" userId="S::ocaballe@uoguelph.ca::477eb1ec-8535-4759-b174-7e54deeb1fef" providerId="AD" clId="Web-{21BC6C46-E124-0A3A-BA9E-A991ECF76C9E}" dt="2025-07-16T23:16:39.804" v="169"/>
          <ac:spMkLst>
            <pc:docMk/>
            <pc:sldMk cId="4088893121" sldId="387"/>
            <ac:spMk id="615" creationId="{AB73D264-D9ED-C94E-4AD6-E99D07F5E32A}"/>
          </ac:spMkLst>
        </pc:spChg>
        <pc:spChg chg="add del">
          <ac:chgData name="Olga (Liliana) Caballero Suarez" userId="S::ocaballe@uoguelph.ca::477eb1ec-8535-4759-b174-7e54deeb1fef" providerId="AD" clId="Web-{21BC6C46-E124-0A3A-BA9E-A991ECF76C9E}" dt="2025-07-16T23:16:47.851" v="173"/>
          <ac:spMkLst>
            <pc:docMk/>
            <pc:sldMk cId="4088893121" sldId="387"/>
            <ac:spMk id="616" creationId="{B3900F7D-43E9-8BF1-666F-A9E5EA012457}"/>
          </ac:spMkLst>
        </pc:spChg>
        <pc:spChg chg="add del">
          <ac:chgData name="Olga (Liliana) Caballero Suarez" userId="S::ocaballe@uoguelph.ca::477eb1ec-8535-4759-b174-7e54deeb1fef" providerId="AD" clId="Web-{21BC6C46-E124-0A3A-BA9E-A991ECF76C9E}" dt="2025-07-16T23:16:31.397" v="162"/>
          <ac:spMkLst>
            <pc:docMk/>
            <pc:sldMk cId="4088893121" sldId="387"/>
            <ac:spMk id="617" creationId="{CB02C6E1-45CC-6A59-B7D5-9F1AC65DF33C}"/>
          </ac:spMkLst>
        </pc:spChg>
        <pc:spChg chg="add del">
          <ac:chgData name="Olga (Liliana) Caballero Suarez" userId="S::ocaballe@uoguelph.ca::477eb1ec-8535-4759-b174-7e54deeb1fef" providerId="AD" clId="Web-{21BC6C46-E124-0A3A-BA9E-A991ECF76C9E}" dt="2025-07-16T23:16:40.991" v="170"/>
          <ac:spMkLst>
            <pc:docMk/>
            <pc:sldMk cId="4088893121" sldId="387"/>
            <ac:spMk id="618" creationId="{0E2E6B86-F9C1-3E4F-0985-E13DA9D5B11E}"/>
          </ac:spMkLst>
        </pc:spChg>
        <pc:spChg chg="add del">
          <ac:chgData name="Olga (Liliana) Caballero Suarez" userId="S::ocaballe@uoguelph.ca::477eb1ec-8535-4759-b174-7e54deeb1fef" providerId="AD" clId="Web-{21BC6C46-E124-0A3A-BA9E-A991ECF76C9E}" dt="2025-07-16T23:16:44.773" v="171"/>
          <ac:spMkLst>
            <pc:docMk/>
            <pc:sldMk cId="4088893121" sldId="387"/>
            <ac:spMk id="619" creationId="{F5837749-25B4-BA38-7EDF-E1461F9406A9}"/>
          </ac:spMkLst>
        </pc:spChg>
        <pc:spChg chg="add del">
          <ac:chgData name="Olga (Liliana) Caballero Suarez" userId="S::ocaballe@uoguelph.ca::477eb1ec-8535-4759-b174-7e54deeb1fef" providerId="AD" clId="Web-{21BC6C46-E124-0A3A-BA9E-A991ECF76C9E}" dt="2025-07-16T23:16:50.632" v="174"/>
          <ac:spMkLst>
            <pc:docMk/>
            <pc:sldMk cId="4088893121" sldId="387"/>
            <ac:spMk id="620" creationId="{8D6CEB7E-E341-0737-98BB-D7697D331782}"/>
          </ac:spMkLst>
        </pc:spChg>
        <pc:spChg chg="add del mod">
          <ac:chgData name="Olga (Liliana) Caballero Suarez" userId="S::ocaballe@uoguelph.ca::477eb1ec-8535-4759-b174-7e54deeb1fef" providerId="AD" clId="Web-{21BC6C46-E124-0A3A-BA9E-A991ECF76C9E}" dt="2025-07-16T23:16:31.397" v="166"/>
          <ac:spMkLst>
            <pc:docMk/>
            <pc:sldMk cId="4088893121" sldId="387"/>
            <ac:spMk id="621" creationId="{24DECB35-57C1-BB4A-578E-90EB90A0E3F8}"/>
          </ac:spMkLst>
        </pc:spChg>
        <pc:picChg chg="add del">
          <ac:chgData name="Olga (Liliana) Caballero Suarez" userId="S::ocaballe@uoguelph.ca::477eb1ec-8535-4759-b174-7e54deeb1fef" providerId="AD" clId="Web-{21BC6C46-E124-0A3A-BA9E-A991ECF76C9E}" dt="2025-07-16T23:16:31.397" v="151"/>
          <ac:picMkLst>
            <pc:docMk/>
            <pc:sldMk cId="4088893121" sldId="387"/>
            <ac:picMk id="601" creationId="{E34EE7E1-B9BE-3527-E8D1-E1D58CFD74CF}"/>
          </ac:picMkLst>
        </pc:picChg>
      </pc:sldChg>
      <pc:sldChg chg="modSp add mod setBg">
        <pc:chgData name="Olga (Liliana) Caballero Suarez" userId="S::ocaballe@uoguelph.ca::477eb1ec-8535-4759-b174-7e54deeb1fef" providerId="AD" clId="Web-{21BC6C46-E124-0A3A-BA9E-A991ECF76C9E}" dt="2025-07-16T23:21:09.062" v="181"/>
        <pc:sldMkLst>
          <pc:docMk/>
          <pc:sldMk cId="1684033530" sldId="388"/>
        </pc:sldMkLst>
        <pc:spChg chg="mod">
          <ac:chgData name="Olga (Liliana) Caballero Suarez" userId="S::ocaballe@uoguelph.ca::477eb1ec-8535-4759-b174-7e54deeb1fef" providerId="AD" clId="Web-{21BC6C46-E124-0A3A-BA9E-A991ECF76C9E}" dt="2025-07-16T23:20:57.218" v="179"/>
          <ac:spMkLst>
            <pc:docMk/>
            <pc:sldMk cId="1684033530" sldId="388"/>
            <ac:spMk id="2" creationId="{1AFAAA5D-E018-4190-AFF7-ADC265F6391E}"/>
          </ac:spMkLst>
        </pc:spChg>
        <pc:spChg chg="mod">
          <ac:chgData name="Olga (Liliana) Caballero Suarez" userId="S::ocaballe@uoguelph.ca::477eb1ec-8535-4759-b174-7e54deeb1fef" providerId="AD" clId="Web-{21BC6C46-E124-0A3A-BA9E-A991ECF76C9E}" dt="2025-07-16T23:20:53.327" v="178"/>
          <ac:spMkLst>
            <pc:docMk/>
            <pc:sldMk cId="1684033530" sldId="388"/>
            <ac:spMk id="3" creationId="{E45DFD70-202E-459A-9B8B-A87496444209}"/>
          </ac:spMkLst>
        </pc:spChg>
        <pc:spChg chg="mod">
          <ac:chgData name="Olga (Liliana) Caballero Suarez" userId="S::ocaballe@uoguelph.ca::477eb1ec-8535-4759-b174-7e54deeb1fef" providerId="AD" clId="Web-{21BC6C46-E124-0A3A-BA9E-A991ECF76C9E}" dt="2025-07-16T23:21:00.593" v="180"/>
          <ac:spMkLst>
            <pc:docMk/>
            <pc:sldMk cId="1684033530" sldId="388"/>
            <ac:spMk id="4" creationId="{67BE929F-DF9A-4F64-AA43-BF164834A307}"/>
          </ac:spMkLst>
        </pc:spChg>
      </pc:sldChg>
      <pc:sldChg chg="modSp add replId">
        <pc:chgData name="Olga (Liliana) Caballero Suarez" userId="S::ocaballe@uoguelph.ca::477eb1ec-8535-4759-b174-7e54deeb1fef" providerId="AD" clId="Web-{21BC6C46-E124-0A3A-BA9E-A991ECF76C9E}" dt="2025-07-16T23:29:50.546" v="221" actId="20577"/>
        <pc:sldMkLst>
          <pc:docMk/>
          <pc:sldMk cId="1086668498" sldId="389"/>
        </pc:sldMkLst>
        <pc:spChg chg="mod">
          <ac:chgData name="Olga (Liliana) Caballero Suarez" userId="S::ocaballe@uoguelph.ca::477eb1ec-8535-4759-b174-7e54deeb1fef" providerId="AD" clId="Web-{21BC6C46-E124-0A3A-BA9E-A991ECF76C9E}" dt="2025-07-16T23:29:50.546" v="221" actId="20577"/>
          <ac:spMkLst>
            <pc:docMk/>
            <pc:sldMk cId="1086668498" sldId="389"/>
            <ac:spMk id="2" creationId="{79667B43-79D3-ADD9-C5F6-2402FBFBA3F7}"/>
          </ac:spMkLst>
        </pc:spChg>
      </pc:sldChg>
      <pc:sldMasterChg chg="modSldLayout">
        <pc:chgData name="Olga (Liliana) Caballero Suarez" userId="S::ocaballe@uoguelph.ca::477eb1ec-8535-4759-b174-7e54deeb1fef" providerId="AD" clId="Web-{21BC6C46-E124-0A3A-BA9E-A991ECF76C9E}" dt="2025-07-16T23:20:40.670" v="177"/>
        <pc:sldMasterMkLst>
          <pc:docMk/>
          <pc:sldMasterMk cId="0" sldId="2147483778"/>
        </pc:sldMasterMkLst>
        <pc:sldLayoutChg chg="replId">
          <pc:chgData name="Olga (Liliana) Caballero Suarez" userId="S::ocaballe@uoguelph.ca::477eb1ec-8535-4759-b174-7e54deeb1fef" providerId="AD" clId="Web-{21BC6C46-E124-0A3A-BA9E-A991ECF76C9E}" dt="2025-07-16T23:20:40.670" v="177"/>
          <pc:sldLayoutMkLst>
            <pc:docMk/>
            <pc:sldMasterMk cId="0" sldId="2147483778"/>
            <pc:sldLayoutMk cId="0" sldId="2147484024"/>
          </pc:sldLayoutMkLst>
        </pc:sldLayoutChg>
        <pc:sldLayoutChg chg="replId">
          <pc:chgData name="Olga (Liliana) Caballero Suarez" userId="S::ocaballe@uoguelph.ca::477eb1ec-8535-4759-b174-7e54deeb1fef" providerId="AD" clId="Web-{21BC6C46-E124-0A3A-BA9E-A991ECF76C9E}" dt="2025-07-16T23:20:40.670" v="177"/>
          <pc:sldLayoutMkLst>
            <pc:docMk/>
            <pc:sldMasterMk cId="0" sldId="2147483778"/>
            <pc:sldLayoutMk cId="0" sldId="2147484025"/>
          </pc:sldLayoutMkLst>
        </pc:sldLayoutChg>
      </pc:sldMasterChg>
      <pc:sldMasterChg chg="add addSldLayout">
        <pc:chgData name="Olga (Liliana) Caballero Suarez" userId="S::ocaballe@uoguelph.ca::477eb1ec-8535-4759-b174-7e54deeb1fef" providerId="AD" clId="Web-{21BC6C46-E124-0A3A-BA9E-A991ECF76C9E}" dt="2025-07-16T23:20:40.670" v="177"/>
        <pc:sldMasterMkLst>
          <pc:docMk/>
          <pc:sldMasterMk cId="1654945443" sldId="2147483789"/>
        </pc:sldMasterMkLst>
        <pc:sldLayoutChg chg="add">
          <pc:chgData name="Olga (Liliana) Caballero Suarez" userId="S::ocaballe@uoguelph.ca::477eb1ec-8535-4759-b174-7e54deeb1fef" providerId="AD" clId="Web-{21BC6C46-E124-0A3A-BA9E-A991ECF76C9E}" dt="2025-07-16T23:20:40.670" v="177"/>
          <pc:sldLayoutMkLst>
            <pc:docMk/>
            <pc:sldMasterMk cId="1654945443" sldId="2147483789"/>
            <pc:sldLayoutMk cId="803931759" sldId="2147483790"/>
          </pc:sldLayoutMkLst>
        </pc:sldLayoutChg>
        <pc:sldLayoutChg chg="add">
          <pc:chgData name="Olga (Liliana) Caballero Suarez" userId="S::ocaballe@uoguelph.ca::477eb1ec-8535-4759-b174-7e54deeb1fef" providerId="AD" clId="Web-{21BC6C46-E124-0A3A-BA9E-A991ECF76C9E}" dt="2025-07-16T23:20:40.670" v="177"/>
          <pc:sldLayoutMkLst>
            <pc:docMk/>
            <pc:sldMasterMk cId="1654945443" sldId="2147483789"/>
            <pc:sldLayoutMk cId="2852614111" sldId="2147483791"/>
          </pc:sldLayoutMkLst>
        </pc:sldLayoutChg>
        <pc:sldLayoutChg chg="add">
          <pc:chgData name="Olga (Liliana) Caballero Suarez" userId="S::ocaballe@uoguelph.ca::477eb1ec-8535-4759-b174-7e54deeb1fef" providerId="AD" clId="Web-{21BC6C46-E124-0A3A-BA9E-A991ECF76C9E}" dt="2025-07-16T23:20:40.670" v="177"/>
          <pc:sldLayoutMkLst>
            <pc:docMk/>
            <pc:sldMasterMk cId="1654945443" sldId="2147483789"/>
            <pc:sldLayoutMk cId="1120626084" sldId="2147483792"/>
          </pc:sldLayoutMkLst>
        </pc:sldLayoutChg>
        <pc:sldLayoutChg chg="add">
          <pc:chgData name="Olga (Liliana) Caballero Suarez" userId="S::ocaballe@uoguelph.ca::477eb1ec-8535-4759-b174-7e54deeb1fef" providerId="AD" clId="Web-{21BC6C46-E124-0A3A-BA9E-A991ECF76C9E}" dt="2025-07-16T23:20:40.670" v="177"/>
          <pc:sldLayoutMkLst>
            <pc:docMk/>
            <pc:sldMasterMk cId="1654945443" sldId="2147483789"/>
            <pc:sldLayoutMk cId="3270417958" sldId="2147483793"/>
          </pc:sldLayoutMkLst>
        </pc:sldLayoutChg>
        <pc:sldLayoutChg chg="add">
          <pc:chgData name="Olga (Liliana) Caballero Suarez" userId="S::ocaballe@uoguelph.ca::477eb1ec-8535-4759-b174-7e54deeb1fef" providerId="AD" clId="Web-{21BC6C46-E124-0A3A-BA9E-A991ECF76C9E}" dt="2025-07-16T23:20:40.670" v="177"/>
          <pc:sldLayoutMkLst>
            <pc:docMk/>
            <pc:sldMasterMk cId="1654945443" sldId="2147483789"/>
            <pc:sldLayoutMk cId="3683662652" sldId="2147483794"/>
          </pc:sldLayoutMkLst>
        </pc:sldLayoutChg>
        <pc:sldLayoutChg chg="add">
          <pc:chgData name="Olga (Liliana) Caballero Suarez" userId="S::ocaballe@uoguelph.ca::477eb1ec-8535-4759-b174-7e54deeb1fef" providerId="AD" clId="Web-{21BC6C46-E124-0A3A-BA9E-A991ECF76C9E}" dt="2025-07-16T23:20:40.670" v="177"/>
          <pc:sldLayoutMkLst>
            <pc:docMk/>
            <pc:sldMasterMk cId="1654945443" sldId="2147483789"/>
            <pc:sldLayoutMk cId="2691154477" sldId="2147483795"/>
          </pc:sldLayoutMkLst>
        </pc:sldLayoutChg>
        <pc:sldLayoutChg chg="add">
          <pc:chgData name="Olga (Liliana) Caballero Suarez" userId="S::ocaballe@uoguelph.ca::477eb1ec-8535-4759-b174-7e54deeb1fef" providerId="AD" clId="Web-{21BC6C46-E124-0A3A-BA9E-A991ECF76C9E}" dt="2025-07-16T23:20:40.670" v="177"/>
          <pc:sldLayoutMkLst>
            <pc:docMk/>
            <pc:sldMasterMk cId="1654945443" sldId="2147483789"/>
            <pc:sldLayoutMk cId="2806668506" sldId="2147483796"/>
          </pc:sldLayoutMkLst>
        </pc:sldLayoutChg>
        <pc:sldLayoutChg chg="add">
          <pc:chgData name="Olga (Liliana) Caballero Suarez" userId="S::ocaballe@uoguelph.ca::477eb1ec-8535-4759-b174-7e54deeb1fef" providerId="AD" clId="Web-{21BC6C46-E124-0A3A-BA9E-A991ECF76C9E}" dt="2025-07-16T23:20:40.670" v="177"/>
          <pc:sldLayoutMkLst>
            <pc:docMk/>
            <pc:sldMasterMk cId="1654945443" sldId="2147483789"/>
            <pc:sldLayoutMk cId="732230800" sldId="2147483797"/>
          </pc:sldLayoutMkLst>
        </pc:sldLayoutChg>
        <pc:sldLayoutChg chg="add">
          <pc:chgData name="Olga (Liliana) Caballero Suarez" userId="S::ocaballe@uoguelph.ca::477eb1ec-8535-4759-b174-7e54deeb1fef" providerId="AD" clId="Web-{21BC6C46-E124-0A3A-BA9E-A991ECF76C9E}" dt="2025-07-16T23:20:40.670" v="177"/>
          <pc:sldLayoutMkLst>
            <pc:docMk/>
            <pc:sldMasterMk cId="1654945443" sldId="2147483789"/>
            <pc:sldLayoutMk cId="1513268287" sldId="2147483798"/>
          </pc:sldLayoutMkLst>
        </pc:sldLayoutChg>
        <pc:sldLayoutChg chg="add">
          <pc:chgData name="Olga (Liliana) Caballero Suarez" userId="S::ocaballe@uoguelph.ca::477eb1ec-8535-4759-b174-7e54deeb1fef" providerId="AD" clId="Web-{21BC6C46-E124-0A3A-BA9E-A991ECF76C9E}" dt="2025-07-16T23:20:40.670" v="177"/>
          <pc:sldLayoutMkLst>
            <pc:docMk/>
            <pc:sldMasterMk cId="1654945443" sldId="2147483789"/>
            <pc:sldLayoutMk cId="1383852931" sldId="2147483799"/>
          </pc:sldLayoutMkLst>
        </pc:sldLayoutChg>
        <pc:sldLayoutChg chg="add">
          <pc:chgData name="Olga (Liliana) Caballero Suarez" userId="S::ocaballe@uoguelph.ca::477eb1ec-8535-4759-b174-7e54deeb1fef" providerId="AD" clId="Web-{21BC6C46-E124-0A3A-BA9E-A991ECF76C9E}" dt="2025-07-16T23:20:40.670" v="177"/>
          <pc:sldLayoutMkLst>
            <pc:docMk/>
            <pc:sldMasterMk cId="1654945443" sldId="2147483789"/>
            <pc:sldLayoutMk cId="562493108" sldId="2147483800"/>
          </pc:sldLayoutMkLst>
        </pc:sldLayoutChg>
      </pc:sldMasterChg>
      <pc:sldMasterChg chg="replId modSldLayout">
        <pc:chgData name="Olga (Liliana) Caballero Suarez" userId="S::ocaballe@uoguelph.ca::477eb1ec-8535-4759-b174-7e54deeb1fef" providerId="AD" clId="Web-{21BC6C46-E124-0A3A-BA9E-A991ECF76C9E}" dt="2025-07-16T23:20:40.670" v="177"/>
        <pc:sldMasterMkLst>
          <pc:docMk/>
          <pc:sldMasterMk cId="0" sldId="2147484026"/>
        </pc:sldMasterMkLst>
        <pc:sldLayoutChg chg="replId">
          <pc:chgData name="Olga (Liliana) Caballero Suarez" userId="S::ocaballe@uoguelph.ca::477eb1ec-8535-4759-b174-7e54deeb1fef" providerId="AD" clId="Web-{21BC6C46-E124-0A3A-BA9E-A991ECF76C9E}" dt="2025-07-16T23:20:40.670" v="177"/>
          <pc:sldLayoutMkLst>
            <pc:docMk/>
            <pc:sldMasterMk cId="0" sldId="2147484026"/>
            <pc:sldLayoutMk cId="0" sldId="2147484027"/>
          </pc:sldLayoutMkLst>
        </pc:sldLayoutChg>
        <pc:sldLayoutChg chg="replId">
          <pc:chgData name="Olga (Liliana) Caballero Suarez" userId="S::ocaballe@uoguelph.ca::477eb1ec-8535-4759-b174-7e54deeb1fef" providerId="AD" clId="Web-{21BC6C46-E124-0A3A-BA9E-A991ECF76C9E}" dt="2025-07-16T23:20:40.670" v="177"/>
          <pc:sldLayoutMkLst>
            <pc:docMk/>
            <pc:sldMasterMk cId="0" sldId="2147484026"/>
            <pc:sldLayoutMk cId="0" sldId="2147484028"/>
          </pc:sldLayoutMkLst>
        </pc:sldLayoutChg>
        <pc:sldLayoutChg chg="replId">
          <pc:chgData name="Olga (Liliana) Caballero Suarez" userId="S::ocaballe@uoguelph.ca::477eb1ec-8535-4759-b174-7e54deeb1fef" providerId="AD" clId="Web-{21BC6C46-E124-0A3A-BA9E-A991ECF76C9E}" dt="2025-07-16T23:20:40.670" v="177"/>
          <pc:sldLayoutMkLst>
            <pc:docMk/>
            <pc:sldMasterMk cId="0" sldId="2147484026"/>
            <pc:sldLayoutMk cId="0" sldId="2147484029"/>
          </pc:sldLayoutMkLst>
        </pc:sldLayoutChg>
        <pc:sldLayoutChg chg="replId">
          <pc:chgData name="Olga (Liliana) Caballero Suarez" userId="S::ocaballe@uoguelph.ca::477eb1ec-8535-4759-b174-7e54deeb1fef" providerId="AD" clId="Web-{21BC6C46-E124-0A3A-BA9E-A991ECF76C9E}" dt="2025-07-16T23:20:40.670" v="177"/>
          <pc:sldLayoutMkLst>
            <pc:docMk/>
            <pc:sldMasterMk cId="0" sldId="2147484026"/>
            <pc:sldLayoutMk cId="0" sldId="2147484030"/>
          </pc:sldLayoutMkLst>
        </pc:sldLayoutChg>
        <pc:sldLayoutChg chg="replId">
          <pc:chgData name="Olga (Liliana) Caballero Suarez" userId="S::ocaballe@uoguelph.ca::477eb1ec-8535-4759-b174-7e54deeb1fef" providerId="AD" clId="Web-{21BC6C46-E124-0A3A-BA9E-A991ECF76C9E}" dt="2025-07-16T23:20:40.670" v="177"/>
          <pc:sldLayoutMkLst>
            <pc:docMk/>
            <pc:sldMasterMk cId="0" sldId="2147484026"/>
            <pc:sldLayoutMk cId="0" sldId="2147484031"/>
          </pc:sldLayoutMkLst>
        </pc:sldLayoutChg>
        <pc:sldLayoutChg chg="replId">
          <pc:chgData name="Olga (Liliana) Caballero Suarez" userId="S::ocaballe@uoguelph.ca::477eb1ec-8535-4759-b174-7e54deeb1fef" providerId="AD" clId="Web-{21BC6C46-E124-0A3A-BA9E-A991ECF76C9E}" dt="2025-07-16T23:20:40.670" v="177"/>
          <pc:sldLayoutMkLst>
            <pc:docMk/>
            <pc:sldMasterMk cId="0" sldId="2147484026"/>
            <pc:sldLayoutMk cId="0" sldId="2147484032"/>
          </pc:sldLayoutMkLst>
        </pc:sldLayoutChg>
        <pc:sldLayoutChg chg="replId">
          <pc:chgData name="Olga (Liliana) Caballero Suarez" userId="S::ocaballe@uoguelph.ca::477eb1ec-8535-4759-b174-7e54deeb1fef" providerId="AD" clId="Web-{21BC6C46-E124-0A3A-BA9E-A991ECF76C9E}" dt="2025-07-16T23:20:40.670" v="177"/>
          <pc:sldLayoutMkLst>
            <pc:docMk/>
            <pc:sldMasterMk cId="0" sldId="2147484026"/>
            <pc:sldLayoutMk cId="0" sldId="2147484033"/>
          </pc:sldLayoutMkLst>
        </pc:sldLayoutChg>
        <pc:sldLayoutChg chg="replId">
          <pc:chgData name="Olga (Liliana) Caballero Suarez" userId="S::ocaballe@uoguelph.ca::477eb1ec-8535-4759-b174-7e54deeb1fef" providerId="AD" clId="Web-{21BC6C46-E124-0A3A-BA9E-A991ECF76C9E}" dt="2025-07-16T23:20:40.670" v="177"/>
          <pc:sldLayoutMkLst>
            <pc:docMk/>
            <pc:sldMasterMk cId="0" sldId="2147484026"/>
            <pc:sldLayoutMk cId="0" sldId="2147484034"/>
          </pc:sldLayoutMkLst>
        </pc:sldLayoutChg>
        <pc:sldLayoutChg chg="replId">
          <pc:chgData name="Olga (Liliana) Caballero Suarez" userId="S::ocaballe@uoguelph.ca::477eb1ec-8535-4759-b174-7e54deeb1fef" providerId="AD" clId="Web-{21BC6C46-E124-0A3A-BA9E-A991ECF76C9E}" dt="2025-07-16T23:20:40.670" v="177"/>
          <pc:sldLayoutMkLst>
            <pc:docMk/>
            <pc:sldMasterMk cId="0" sldId="2147484026"/>
            <pc:sldLayoutMk cId="0" sldId="214748403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54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CA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54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CA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54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CA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54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991DB81-2D9A-4DC7-972F-A190BC94BB14}" type="slidenum">
              <a:rPr lang="en-CA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C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613E0-8383-BB8C-ED13-70983E897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CustomShape 1">
            <a:extLst>
              <a:ext uri="{FF2B5EF4-FFF2-40B4-BE49-F238E27FC236}">
                <a16:creationId xmlns:a16="http://schemas.microsoft.com/office/drawing/2014/main" id="{C5B32E92-D125-E93D-7BA0-1A905D833106}"/>
              </a:ext>
            </a:extLst>
          </p:cNvPr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8" name="PlaceHolder 2">
            <a:extLst>
              <a:ext uri="{FF2B5EF4-FFF2-40B4-BE49-F238E27FC236}">
                <a16:creationId xmlns:a16="http://schemas.microsoft.com/office/drawing/2014/main" id="{EB9D28ED-2069-C690-BA82-2D92A7186A5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8107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CustomShape 1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8892E-10D4-B0D3-E508-35E705C97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CustomShape 1">
            <a:extLst>
              <a:ext uri="{FF2B5EF4-FFF2-40B4-BE49-F238E27FC236}">
                <a16:creationId xmlns:a16="http://schemas.microsoft.com/office/drawing/2014/main" id="{B248D2AF-9DDD-C220-F7C8-345763641BC1}"/>
              </a:ext>
            </a:extLst>
          </p:cNvPr>
          <p:cNvSpPr/>
          <p:nvPr/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0" name="PlaceHolder 2">
            <a:extLst>
              <a:ext uri="{FF2B5EF4-FFF2-40B4-BE49-F238E27FC236}">
                <a16:creationId xmlns:a16="http://schemas.microsoft.com/office/drawing/2014/main" id="{CED9B9B0-0C75-811C-496E-F3A195ECAD2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2232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816E4B-6532-4B48-96D5-6A8D3DF27C6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1830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167687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ubTitle"/>
          </p:nvPr>
        </p:nvSpPr>
        <p:spPr>
          <a:xfrm>
            <a:off x="609401" y="273600"/>
            <a:ext cx="10972091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561357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09400" y="1604520"/>
            <a:ext cx="5354303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609400" y="3682080"/>
            <a:ext cx="5354303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6231868" y="1604520"/>
            <a:ext cx="5354303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787649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09400" y="1604520"/>
            <a:ext cx="5354303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6231868" y="1604520"/>
            <a:ext cx="5354303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6231868" y="3682080"/>
            <a:ext cx="5354303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477397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09400" y="1604520"/>
            <a:ext cx="5354303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6231868" y="1604520"/>
            <a:ext cx="5354303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609401" y="3682080"/>
            <a:ext cx="10972091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947517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09401" y="1604520"/>
            <a:ext cx="10972091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609401" y="3682080"/>
            <a:ext cx="10972091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686849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09400" y="1604520"/>
            <a:ext cx="5354303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6231868" y="1604520"/>
            <a:ext cx="5354303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6231868" y="3682080"/>
            <a:ext cx="5354303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PlaceHolder 5"/>
          <p:cNvSpPr>
            <a:spLocks noGrp="1"/>
          </p:cNvSpPr>
          <p:nvPr>
            <p:ph type="body"/>
          </p:nvPr>
        </p:nvSpPr>
        <p:spPr>
          <a:xfrm>
            <a:off x="609400" y="3682080"/>
            <a:ext cx="5354303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363857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09401" y="1604520"/>
            <a:ext cx="10972091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609401" y="1604520"/>
            <a:ext cx="10972091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8" name="Picture 357"/>
          <p:cNvPicPr/>
          <p:nvPr/>
        </p:nvPicPr>
        <p:blipFill>
          <a:blip r:embed="rId2"/>
          <a:stretch/>
        </p:blipFill>
        <p:spPr>
          <a:xfrm>
            <a:off x="3603131" y="1604520"/>
            <a:ext cx="4984631" cy="3977280"/>
          </a:xfrm>
          <a:prstGeom prst="rect">
            <a:avLst/>
          </a:prstGeom>
          <a:ln>
            <a:noFill/>
          </a:ln>
        </p:spPr>
      </p:pic>
      <p:pic>
        <p:nvPicPr>
          <p:cNvPr id="359" name="Picture 358"/>
          <p:cNvPicPr/>
          <p:nvPr/>
        </p:nvPicPr>
        <p:blipFill>
          <a:blip r:embed="rId2"/>
          <a:stretch/>
        </p:blipFill>
        <p:spPr>
          <a:xfrm>
            <a:off x="3603131" y="1604520"/>
            <a:ext cx="4984631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917746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559210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68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77804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547146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844105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844095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357365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912357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846411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481236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537236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Picture 213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215" name="Picture 214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8421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287810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609401" y="1604520"/>
            <a:ext cx="10972091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098073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01" y="1604520"/>
            <a:ext cx="10972091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467897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00" y="1604520"/>
            <a:ext cx="5354303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868" y="1604520"/>
            <a:ext cx="5354303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842814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666012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609401" y="273600"/>
            <a:ext cx="10972091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570232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00" y="1604520"/>
            <a:ext cx="5354303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00" y="3682080"/>
            <a:ext cx="5354303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31868" y="1604520"/>
            <a:ext cx="5354303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036946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00" y="1604520"/>
            <a:ext cx="5354303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868" y="1604520"/>
            <a:ext cx="5354303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231868" y="3682080"/>
            <a:ext cx="5354303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9076727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00" y="1604520"/>
            <a:ext cx="5354303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868" y="1604520"/>
            <a:ext cx="5354303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9401" y="3682080"/>
            <a:ext cx="10972091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148216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01" y="1604520"/>
            <a:ext cx="10972091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09401" y="3682080"/>
            <a:ext cx="10972091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3576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00" y="1604520"/>
            <a:ext cx="5354303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868" y="1604520"/>
            <a:ext cx="5354303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868" y="3682080"/>
            <a:ext cx="5354303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609400" y="3682080"/>
            <a:ext cx="5354303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616454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01" y="1604520"/>
            <a:ext cx="10972091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09401" y="1604520"/>
            <a:ext cx="10972091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Picture 141"/>
          <p:cNvPicPr/>
          <p:nvPr/>
        </p:nvPicPr>
        <p:blipFill>
          <a:blip r:embed="rId2"/>
          <a:stretch/>
        </p:blipFill>
        <p:spPr>
          <a:xfrm>
            <a:off x="3603131" y="1604520"/>
            <a:ext cx="4984631" cy="3977280"/>
          </a:xfrm>
          <a:prstGeom prst="rect">
            <a:avLst/>
          </a:prstGeom>
          <a:ln>
            <a:noFill/>
          </a:ln>
        </p:spPr>
      </p:pic>
      <p:pic>
        <p:nvPicPr>
          <p:cNvPr id="143" name="Picture 142"/>
          <p:cNvPicPr/>
          <p:nvPr/>
        </p:nvPicPr>
        <p:blipFill>
          <a:blip r:embed="rId2"/>
          <a:stretch/>
        </p:blipFill>
        <p:spPr>
          <a:xfrm>
            <a:off x="3603131" y="1604520"/>
            <a:ext cx="4984631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5547902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90815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01" y="1604520"/>
            <a:ext cx="10972091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197203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01" y="1604520"/>
            <a:ext cx="10972091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3900557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00" y="1604520"/>
            <a:ext cx="5354303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868" y="1604520"/>
            <a:ext cx="5354303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9113968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690245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01" y="273600"/>
            <a:ext cx="10972091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6166521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00" y="1604520"/>
            <a:ext cx="5354303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00" y="3682080"/>
            <a:ext cx="5354303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868" y="1604520"/>
            <a:ext cx="5354303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8185856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00" y="1604520"/>
            <a:ext cx="5354303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868" y="1604520"/>
            <a:ext cx="5354303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868" y="3682080"/>
            <a:ext cx="5354303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1653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00" y="1604520"/>
            <a:ext cx="5354303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868" y="1604520"/>
            <a:ext cx="5354303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01" y="3682080"/>
            <a:ext cx="10972091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0743007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01" y="1604520"/>
            <a:ext cx="10972091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01" y="3682080"/>
            <a:ext cx="10972091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7862367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00" y="1604520"/>
            <a:ext cx="5354303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868" y="1604520"/>
            <a:ext cx="5354303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868" y="3682080"/>
            <a:ext cx="5354303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00" y="3682080"/>
            <a:ext cx="5354303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87676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01" y="1604520"/>
            <a:ext cx="10972091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01" y="1604520"/>
            <a:ext cx="10972091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3131" y="1604520"/>
            <a:ext cx="4984631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3131" y="1604520"/>
            <a:ext cx="4984631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640294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7238467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992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9838444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992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949673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992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562" y="1604514"/>
            <a:ext cx="5354133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2903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03" y="1604514"/>
            <a:ext cx="5354133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6185675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992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900314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562" y="273352"/>
            <a:ext cx="10972120" cy="53073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6401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992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2903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03" y="1604514"/>
            <a:ext cx="5354133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2903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562" y="3681925"/>
            <a:ext cx="535413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4216869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992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562" y="1604514"/>
            <a:ext cx="5354133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2903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2903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03" y="3681925"/>
            <a:ext cx="535413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387957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992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2903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2903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562" y="3681925"/>
            <a:ext cx="10972120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2052764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992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562" y="1604515"/>
            <a:ext cx="10972120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2903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562" y="3681925"/>
            <a:ext cx="10972120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0876573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992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2903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2903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562" y="3681925"/>
            <a:ext cx="535413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2903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03" y="3681925"/>
            <a:ext cx="535413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3161297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992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562" y="1604515"/>
            <a:ext cx="3532848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2903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19" y="1604515"/>
            <a:ext cx="3532848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2903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676" y="1604515"/>
            <a:ext cx="3532848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2903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562" y="3681925"/>
            <a:ext cx="3532848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2903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19" y="3681925"/>
            <a:ext cx="3532848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2903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676" y="3681925"/>
            <a:ext cx="3532848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8654182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0DB6C-ECE6-4BF5-A478-16AAC545D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06034-285E-4A8A-A2B2-C568F692A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CAE20-57E9-4B1D-9CD5-550BDA923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9924-2AB4-4DFC-A4E8-232BFC6887E8}" type="datetime1">
              <a:rPr lang="es-CO" smtClean="0"/>
              <a:t>23/07/2025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CACDF-7D13-413B-96E2-61CABE21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47998-DCDD-447B-9848-EFC06A2D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3F24-CF01-45E4-8A44-A6055DB1472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3931759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87B3-F57B-472C-995F-91925B40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24486-DDB6-4A2F-9B8F-46C880EBF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9003C-4676-45CA-A2E3-D5FFF9DE7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74C-B477-41A1-8C96-C37EB34823C4}" type="datetime1">
              <a:rPr lang="es-CO" smtClean="0"/>
              <a:t>23/07/2025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43D68-5E40-445C-BE2E-F762BBBC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7246C-B402-4675-A5CB-44089821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3F24-CF01-45E4-8A44-A6055DB1472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2614111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CA93-FDFD-4DF8-96C4-11CB48156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365E3-5E9A-4083-AA81-62543B29F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2CD7F-F356-4CEC-89C7-3983B7B9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CC07-9AF1-4106-ACEC-20323ED6AF0D}" type="datetime1">
              <a:rPr lang="es-CO" smtClean="0"/>
              <a:t>23/07/2025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7A1C1-AC9E-44AA-B411-392008EF4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B5C51-C08E-4748-8B17-0FCC3225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3F24-CF01-45E4-8A44-A6055DB1472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062608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78865-719A-4769-A1B0-B28B18D7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381E9-BD12-4AC0-9BCB-005D46200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7E945-E50D-4A27-8EB0-78EB46AD9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D1910-28BA-4978-9665-139C9E5D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ADC1-0675-40A5-A40B-A34EA76B1FD9}" type="datetime1">
              <a:rPr lang="es-CO" smtClean="0"/>
              <a:t>23/07/2025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F1D73-1BEF-47F2-89B2-9D4BADB22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1F2F4-7F91-453B-9FB6-99E4A29C7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3F24-CF01-45E4-8A44-A6055DB1472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0417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34C7-407E-4339-9A87-713B614B4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F8C8C-D4C5-4B96-B316-41BDE050E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FDA9A-E4D9-45C5-9237-926D2302C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E0AC9-9AE9-41D2-BBB1-DB938F8C2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68EFD-46A2-4A6C-A994-DD1155CC1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B1BFED-696F-4A35-8697-07EED66E1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E600-B0F7-461D-A103-955752489F4A}" type="datetime1">
              <a:rPr lang="es-CO" smtClean="0"/>
              <a:t>23/07/2025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DEF9E3-9D77-4D0F-82BC-BF8C529A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F762D-EFEE-4B6D-9478-3B3AC662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3F24-CF01-45E4-8A44-A6055DB1472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3662652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798B-DC7F-4B98-8FDE-8EF65598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E4D9E1-6AFF-4D64-8DFF-B7113667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E372-1075-4AC4-A39C-0B306A9B7745}" type="datetime1">
              <a:rPr lang="es-CO" smtClean="0"/>
              <a:t>23/07/2025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0645FF-5A28-43DD-8473-1DC7B44B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73C202-8C63-48BF-90C7-E1F17283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3F24-CF01-45E4-8A44-A6055DB1472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1154477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4FBA3-2A0C-42D9-95D3-83B79355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CF4F-EBDB-4181-8660-90817EBDC91E}" type="datetime1">
              <a:rPr lang="es-CO" smtClean="0"/>
              <a:t>23/07/2025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E03370-5BFD-486E-B08C-01A12CB49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B3205-AED5-435A-BD5F-269A0BE1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3F24-CF01-45E4-8A44-A6055DB1472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6668506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D94D-80BD-4B9B-AB09-E8937FB7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CCFAA-BDF4-47CE-92D0-FE87A1977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F0FD6-3111-4B9C-98ED-6F19329EA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4AF1E-EBFF-4D7F-B5D6-A7E625ACE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7CE2-B37A-4EBB-8840-9746DD62A3BF}" type="datetime1">
              <a:rPr lang="es-CO" smtClean="0"/>
              <a:t>23/07/2025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0A329-C0A7-4393-B691-60127856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55A27-1B11-401D-B625-0136C7E0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3F24-CF01-45E4-8A44-A6055DB1472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2230800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82A9-D97C-4B06-988E-3CD786BE8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1CD309-46AD-4048-91FB-9F22B0786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268B4-9C0A-4C29-B1F6-C2227FB19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78A4D-D13A-40AF-882B-786B40B18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9590-90B9-496C-BABF-BF2D1E4141E2}" type="datetime1">
              <a:rPr lang="es-CO" smtClean="0"/>
              <a:t>23/07/2025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62FCA-760B-44DF-8363-2F5097B4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40F75-7001-4832-8F58-1525E910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3F24-CF01-45E4-8A44-A6055DB1472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3268287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7844-8EA0-4DBE-888B-4E71CD7E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C6FD7-C543-415E-A003-426F4D74C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4021B-4D99-426E-91D8-94794436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5303-D8FD-4854-B0AD-04F54E8AAC3E}" type="datetime1">
              <a:rPr lang="es-CO" smtClean="0"/>
              <a:t>23/07/2025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9E2CD-C535-423D-B7F9-13B7ABFC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53C58-98A9-4B03-8870-A560A011F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3F24-CF01-45E4-8A44-A6055DB1472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3852931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9653EC-517E-4242-9457-9A70B76E2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46638-2501-48C4-8A7B-9E112DBFA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02A22-FFFD-4B64-B88E-8DA8C880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0606-49D0-4115-8310-04732E739BB0}" type="datetime1">
              <a:rPr lang="es-CO" smtClean="0"/>
              <a:t>23/07/2025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3382B-912B-45B1-AA33-1DA49CD18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C1576-051E-4F97-818D-F49047149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3F24-CF01-45E4-8A44-A6055DB1472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2493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Picture 177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179" name="Picture 178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1" name="Picture 430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432" name="Picture 431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682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01" y="1604520"/>
            <a:ext cx="10972091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4222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01" y="1604520"/>
            <a:ext cx="10972091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575159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00" y="1604520"/>
            <a:ext cx="5354303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868" y="1604520"/>
            <a:ext cx="5354303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308674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263659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01" y="273600"/>
            <a:ext cx="10972091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190397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00" y="1604520"/>
            <a:ext cx="5354303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00" y="3682080"/>
            <a:ext cx="5354303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868" y="1604520"/>
            <a:ext cx="5354303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98406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00" y="1604520"/>
            <a:ext cx="5354303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868" y="1604520"/>
            <a:ext cx="5354303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868" y="3682080"/>
            <a:ext cx="5354303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143377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00" y="1604520"/>
            <a:ext cx="5354303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868" y="1604520"/>
            <a:ext cx="5354303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01" y="3682080"/>
            <a:ext cx="10972091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090715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01" y="1604520"/>
            <a:ext cx="10972091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01" y="3682080"/>
            <a:ext cx="10972091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062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00" y="1604520"/>
            <a:ext cx="5354303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868" y="1604520"/>
            <a:ext cx="5354303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868" y="3682080"/>
            <a:ext cx="5354303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00" y="3682080"/>
            <a:ext cx="5354303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449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01" y="1604520"/>
            <a:ext cx="10972091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01" y="1604520"/>
            <a:ext cx="10972091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3603131" y="1604520"/>
            <a:ext cx="4984631" cy="39772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3603131" y="1604520"/>
            <a:ext cx="4984631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368852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BD73-35EC-41CB-81FB-62CA92FBFD8D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4CBE-17F0-4291-AD27-154F6FB55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8042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BD73-35EC-41CB-81FB-62CA92FBFD8D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4CBE-17F0-4291-AD27-154F6FB55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5808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BD73-35EC-41CB-81FB-62CA92FBFD8D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4CBE-17F0-4291-AD27-154F6FB55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3947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BD73-35EC-41CB-81FB-62CA92FBFD8D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4CBE-17F0-4291-AD27-154F6FB55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4647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BD73-35EC-41CB-81FB-62CA92FBFD8D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4CBE-17F0-4291-AD27-154F6FB55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4448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BD73-35EC-41CB-81FB-62CA92FBFD8D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4CBE-17F0-4291-AD27-154F6FB55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9871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BD73-35EC-41CB-81FB-62CA92FBFD8D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4CBE-17F0-4291-AD27-154F6FB55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594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BD73-35EC-41CB-81FB-62CA92FBFD8D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4CBE-17F0-4291-AD27-154F6FB55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6406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BD73-35EC-41CB-81FB-62CA92FBFD8D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4CBE-17F0-4291-AD27-154F6FB55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3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BD73-35EC-41CB-81FB-62CA92FBFD8D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4CBE-17F0-4291-AD27-154F6FB55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3776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BD73-35EC-41CB-81FB-62CA92FBFD8D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4CBE-17F0-4291-AD27-154F6FB55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592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431041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609401" y="1604520"/>
            <a:ext cx="10972091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543071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01" y="1604520"/>
            <a:ext cx="10972091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711500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00" y="1604520"/>
            <a:ext cx="5354303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868" y="1604520"/>
            <a:ext cx="5354303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192260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434736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ubTitle"/>
          </p:nvPr>
        </p:nvSpPr>
        <p:spPr>
          <a:xfrm>
            <a:off x="609401" y="273600"/>
            <a:ext cx="10972091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66425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400" y="1604520"/>
            <a:ext cx="5354303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09400" y="3682080"/>
            <a:ext cx="5354303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231868" y="1604520"/>
            <a:ext cx="5354303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361710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00" y="1604520"/>
            <a:ext cx="5354303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31868" y="1604520"/>
            <a:ext cx="5354303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231868" y="3682080"/>
            <a:ext cx="5354303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422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09400" y="1604520"/>
            <a:ext cx="5354303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231868" y="1604520"/>
            <a:ext cx="5354303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609401" y="3682080"/>
            <a:ext cx="10972091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725914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09401" y="1604520"/>
            <a:ext cx="10972091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609401" y="3682080"/>
            <a:ext cx="10972091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169041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09400" y="1604520"/>
            <a:ext cx="5354303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231868" y="1604520"/>
            <a:ext cx="5354303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231868" y="3682080"/>
            <a:ext cx="5354303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609400" y="3682080"/>
            <a:ext cx="5354303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3227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01" y="1604520"/>
            <a:ext cx="10972091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09401" y="1604520"/>
            <a:ext cx="10972091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0" name="Picture 249"/>
          <p:cNvPicPr/>
          <p:nvPr/>
        </p:nvPicPr>
        <p:blipFill>
          <a:blip r:embed="rId2"/>
          <a:stretch/>
        </p:blipFill>
        <p:spPr>
          <a:xfrm>
            <a:off x="3603131" y="1604520"/>
            <a:ext cx="4984631" cy="3977280"/>
          </a:xfrm>
          <a:prstGeom prst="rect">
            <a:avLst/>
          </a:prstGeom>
          <a:ln>
            <a:noFill/>
          </a:ln>
        </p:spPr>
      </p:pic>
      <p:pic>
        <p:nvPicPr>
          <p:cNvPr id="251" name="Picture 250"/>
          <p:cNvPicPr/>
          <p:nvPr/>
        </p:nvPicPr>
        <p:blipFill>
          <a:blip r:embed="rId2"/>
          <a:stretch/>
        </p:blipFill>
        <p:spPr>
          <a:xfrm>
            <a:off x="3603131" y="1604520"/>
            <a:ext cx="4984631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450436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74787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992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463064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992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330858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992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562" y="1604514"/>
            <a:ext cx="5354133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2903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03" y="1604514"/>
            <a:ext cx="5354133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339568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992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828774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562" y="273352"/>
            <a:ext cx="10972120" cy="53073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26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992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2903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03" y="1604514"/>
            <a:ext cx="5354133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2903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562" y="3681925"/>
            <a:ext cx="535413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764347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992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562" y="1604514"/>
            <a:ext cx="5354133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2903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2903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03" y="3681925"/>
            <a:ext cx="535413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527740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992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2903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2903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562" y="3681925"/>
            <a:ext cx="10972120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171437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992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562" y="1604515"/>
            <a:ext cx="10972120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2903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562" y="3681925"/>
            <a:ext cx="10972120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205166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992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2903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2903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562" y="3681925"/>
            <a:ext cx="535413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2903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03" y="3681925"/>
            <a:ext cx="5354133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601381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992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562" y="1604515"/>
            <a:ext cx="3532848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2903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19" y="1604515"/>
            <a:ext cx="3532848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2903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676" y="1604515"/>
            <a:ext cx="3532848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2903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562" y="3681925"/>
            <a:ext cx="3532848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2903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19" y="3681925"/>
            <a:ext cx="3532848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2903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676" y="3681925"/>
            <a:ext cx="3532848" cy="18968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204695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46417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subTitle"/>
          </p:nvPr>
        </p:nvSpPr>
        <p:spPr>
          <a:xfrm>
            <a:off x="609401" y="1604520"/>
            <a:ext cx="10972091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896790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09401" y="1604520"/>
            <a:ext cx="10972091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662796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09400" y="1604520"/>
            <a:ext cx="5354303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6231868" y="1604520"/>
            <a:ext cx="5354303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24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0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CA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CA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56390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CA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01" y="1604520"/>
            <a:ext cx="10972091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3914" lvl="1" indent="-323968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5870" lvl="2" indent="-28797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7827" lvl="3" indent="-215978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59784" lvl="4" indent="-215978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1741" lvl="5" indent="-215978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3698" lvl="6" indent="-215978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59093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57" indent="-323968" algn="l" defTabSz="914309" rtl="0" eaLnBrk="1" latinLnBrk="0" hangingPunct="1">
        <a:lnSpc>
          <a:spcPct val="90000"/>
        </a:lnSpc>
        <a:spcBef>
          <a:spcPts val="1000"/>
        </a:spcBef>
        <a:buClr>
          <a:srgbClr val="FFFFFF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CA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01" y="1604520"/>
            <a:ext cx="10972091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3914" lvl="1" indent="-323968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5870" lvl="2" indent="-28797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7827" lvl="3" indent="-215978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59784" lvl="4" indent="-215978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1741" lvl="5" indent="-215978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3698" lvl="6" indent="-215978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83645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57" indent="-323968" algn="l" defTabSz="914309" rtl="0" eaLnBrk="1" latinLnBrk="0" hangingPunct="1">
        <a:lnSpc>
          <a:spcPct val="90000"/>
        </a:lnSpc>
        <a:spcBef>
          <a:spcPts val="1000"/>
        </a:spcBef>
        <a:buClr>
          <a:srgbClr val="FFFFFF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CA" sz="3992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903" b="0" strike="noStrike" spc="-1">
                <a:latin typeface="Arial"/>
              </a:rPr>
              <a:t>Click to edit the outline text format</a:t>
            </a:r>
          </a:p>
          <a:p>
            <a:pPr marL="783821" lvl="1" indent="-293933">
              <a:spcBef>
                <a:spcPts val="102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540" b="0" strike="noStrike" spc="-1">
                <a:latin typeface="Arial"/>
              </a:rPr>
              <a:t>Second Outline Level</a:t>
            </a:r>
          </a:p>
          <a:p>
            <a:pPr marL="1175731" lvl="2" indent="-261274">
              <a:spcBef>
                <a:spcPts val="7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177" b="0" strike="noStrike" spc="-1">
                <a:latin typeface="Arial"/>
              </a:rPr>
              <a:t>Third Outline Level</a:t>
            </a:r>
          </a:p>
          <a:p>
            <a:pPr marL="1567642" lvl="3" indent="-195955">
              <a:spcBef>
                <a:spcPts val="51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1814" b="0" strike="noStrike" spc="-1">
                <a:latin typeface="Arial"/>
              </a:rPr>
              <a:t>Fourth Outline Level</a:t>
            </a:r>
          </a:p>
          <a:p>
            <a:pPr marL="1959552" lvl="4" indent="-195955">
              <a:spcBef>
                <a:spcPts val="2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14" b="0" strike="noStrike" spc="-1">
                <a:latin typeface="Arial"/>
              </a:rPr>
              <a:t>Fifth Outline Level</a:t>
            </a:r>
          </a:p>
          <a:p>
            <a:pPr marL="2351462" lvl="5" indent="-195955">
              <a:spcBef>
                <a:spcPts val="2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14" b="0" strike="noStrike" spc="-1">
                <a:latin typeface="Arial"/>
              </a:rPr>
              <a:t>Sixth Outline Level</a:t>
            </a:r>
          </a:p>
          <a:p>
            <a:pPr marL="2743373" lvl="6" indent="-195955">
              <a:spcBef>
                <a:spcPts val="2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14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71377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xStyles>
    <p:titleStyle>
      <a:lvl1pPr algn="l" defTabSz="829544" rtl="0" eaLnBrk="1" latinLnBrk="0" hangingPunct="1">
        <a:lnSpc>
          <a:spcPct val="90000"/>
        </a:lnSpc>
        <a:spcBef>
          <a:spcPct val="0"/>
        </a:spcBef>
        <a:buNone/>
        <a:defRPr sz="3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910" indent="-293933" algn="l" defTabSz="829544" rtl="0" eaLnBrk="1" latinLnBrk="0" hangingPunct="1">
        <a:lnSpc>
          <a:spcPct val="90000"/>
        </a:lnSpc>
        <a:spcBef>
          <a:spcPts val="1286"/>
        </a:spcBef>
        <a:buClr>
          <a:srgbClr val="000000"/>
        </a:buClr>
        <a:buSzPct val="45000"/>
        <a:buFont typeface="Wingdings" charset="2"/>
        <a:buChar char=""/>
        <a:defRPr sz="2540" kern="1200">
          <a:solidFill>
            <a:schemeClr val="tx1"/>
          </a:solidFill>
          <a:latin typeface="+mn-lt"/>
          <a:ea typeface="+mn-ea"/>
          <a:cs typeface="+mn-cs"/>
        </a:defRPr>
      </a:lvl1pPr>
      <a:lvl2pPr marL="622158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036930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45170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866473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EF2885-48AE-4217-BB96-26B615AD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6AA7B-A4D6-4814-935B-E3170CEA8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8C340-CCA0-40B2-9519-E37808E07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E0EA5-EC17-41AF-88DD-A19D68506F27}" type="datetime1">
              <a:rPr lang="es-CO" smtClean="0"/>
              <a:t>23/07/2025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A4415-D0A9-44AF-86E5-ECE3FF9FB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8B70A-4D3D-47AD-A76F-DA6A212AF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C3F24-CF01-45E4-8A44-A6055DB1472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494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CA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CA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CA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CA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01" y="1604520"/>
            <a:ext cx="10972091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3914" lvl="1" indent="-323968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5870" lvl="2" indent="-28797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7827" lvl="3" indent="-215978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59784" lvl="4" indent="-215978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1741" lvl="5" indent="-215978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3698" lvl="6" indent="-215978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22065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57" indent="-323968" algn="l" defTabSz="914309" rtl="0" eaLnBrk="1" latinLnBrk="0" hangingPunct="1">
        <a:lnSpc>
          <a:spcPct val="90000"/>
        </a:lnSpc>
        <a:spcBef>
          <a:spcPts val="1000"/>
        </a:spcBef>
        <a:buClr>
          <a:srgbClr val="FFFFFF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9BD73-35EC-41CB-81FB-62CA92FBFD8D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54CBE-17F0-4291-AD27-154F6FB55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7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CA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01" y="1604520"/>
            <a:ext cx="10972091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3914" lvl="1" indent="-323968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5870" lvl="2" indent="-28797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7827" lvl="3" indent="-215978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59784" lvl="4" indent="-215978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1741" lvl="5" indent="-215978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3698" lvl="6" indent="-215978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24172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57" indent="-323968" algn="l" defTabSz="914309" rtl="0" eaLnBrk="1" latinLnBrk="0" hangingPunct="1">
        <a:lnSpc>
          <a:spcPct val="90000"/>
        </a:lnSpc>
        <a:spcBef>
          <a:spcPts val="1000"/>
        </a:spcBef>
        <a:buClr>
          <a:srgbClr val="FFFFFF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CA" sz="3992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903" b="0" strike="noStrike" spc="-1">
                <a:latin typeface="Arial"/>
              </a:rPr>
              <a:t>Click to edit the outline text format</a:t>
            </a:r>
          </a:p>
          <a:p>
            <a:pPr marL="783821" lvl="1" indent="-293933">
              <a:spcBef>
                <a:spcPts val="1029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CA" sz="2540" b="0" strike="noStrike" spc="-1">
                <a:latin typeface="Arial"/>
              </a:rPr>
              <a:t>Second Outline Level</a:t>
            </a:r>
          </a:p>
          <a:p>
            <a:pPr marL="1175731" lvl="2" indent="-261274">
              <a:spcBef>
                <a:spcPts val="77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177" b="0" strike="noStrike" spc="-1">
                <a:latin typeface="Arial"/>
              </a:rPr>
              <a:t>Third Outline Level</a:t>
            </a:r>
          </a:p>
          <a:p>
            <a:pPr marL="1567642" lvl="3" indent="-195955">
              <a:spcBef>
                <a:spcPts val="51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CA" sz="1814" b="0" strike="noStrike" spc="-1">
                <a:latin typeface="Arial"/>
              </a:rPr>
              <a:t>Fourth Outline Level</a:t>
            </a:r>
          </a:p>
          <a:p>
            <a:pPr marL="1959552" lvl="4" indent="-195955">
              <a:spcBef>
                <a:spcPts val="25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1814" b="0" strike="noStrike" spc="-1">
                <a:latin typeface="Arial"/>
              </a:rPr>
              <a:t>Fifth Outline Level</a:t>
            </a:r>
          </a:p>
          <a:p>
            <a:pPr marL="2351462" lvl="5" indent="-195955">
              <a:spcBef>
                <a:spcPts val="25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1814" b="0" strike="noStrike" spc="-1">
                <a:latin typeface="Arial"/>
              </a:rPr>
              <a:t>Sixth Outline Level</a:t>
            </a:r>
          </a:p>
          <a:p>
            <a:pPr marL="2743373" lvl="6" indent="-195955">
              <a:spcBef>
                <a:spcPts val="25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1814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028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</p:sldLayoutIdLst>
  <p:hf hdr="0" ftr="0"/>
  <p:txStyles>
    <p:titleStyle>
      <a:lvl1pPr algn="l" defTabSz="829544" rtl="0" eaLnBrk="1" latinLnBrk="0" hangingPunct="1">
        <a:lnSpc>
          <a:spcPct val="90000"/>
        </a:lnSpc>
        <a:spcBef>
          <a:spcPct val="0"/>
        </a:spcBef>
        <a:buNone/>
        <a:defRPr sz="3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910" indent="-293933" algn="l" defTabSz="829544" rtl="0" eaLnBrk="1" latinLnBrk="0" hangingPunct="1">
        <a:lnSpc>
          <a:spcPct val="90000"/>
        </a:lnSpc>
        <a:spcBef>
          <a:spcPts val="1286"/>
        </a:spcBef>
        <a:buClr>
          <a:srgbClr val="FFFFFF"/>
        </a:buClr>
        <a:buSzPct val="45000"/>
        <a:buFont typeface="Wingdings" charset="2"/>
        <a:buChar char=""/>
        <a:defRPr sz="2540" kern="1200">
          <a:solidFill>
            <a:schemeClr val="tx1"/>
          </a:solidFill>
          <a:latin typeface="+mn-lt"/>
          <a:ea typeface="+mn-ea"/>
          <a:cs typeface="+mn-cs"/>
        </a:defRPr>
      </a:lvl1pPr>
      <a:lvl2pPr marL="622158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036930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45170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866473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609401" y="273600"/>
            <a:ext cx="10972091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CA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09401" y="1604520"/>
            <a:ext cx="10972091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3914" lvl="1" indent="-323968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5870" lvl="2" indent="-287971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7827" lvl="3" indent="-215978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59784" lvl="4" indent="-215978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1741" lvl="5" indent="-215978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3698" lvl="6" indent="-215978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95736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57" indent="-323968" algn="l" defTabSz="914309" rtl="0" eaLnBrk="1" latinLnBrk="0" hangingPunct="1">
        <a:lnSpc>
          <a:spcPct val="90000"/>
        </a:lnSpc>
        <a:spcBef>
          <a:spcPts val="1000"/>
        </a:spcBef>
        <a:buClr>
          <a:srgbClr val="FFFFFF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2.08713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jpe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9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1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4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4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4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4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4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16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8.xml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55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2.08713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>
            <a:extLst>
              <a:ext uri="{FF2B5EF4-FFF2-40B4-BE49-F238E27FC236}">
                <a16:creationId xmlns:a16="http://schemas.microsoft.com/office/drawing/2014/main" id="{10C80156-D50D-CE2C-186F-41CFC34E57F2}"/>
              </a:ext>
            </a:extLst>
          </p:cNvPr>
          <p:cNvSpPr/>
          <p:nvPr/>
        </p:nvSpPr>
        <p:spPr>
          <a:xfrm>
            <a:off x="2273504" y="1207406"/>
            <a:ext cx="8062670" cy="30387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 anchor="t"/>
          <a:lstStyle/>
          <a:p>
            <a:pPr algn="ctr">
              <a:defRPr/>
            </a:pPr>
            <a:r>
              <a:rPr lang="en-CA" sz="4000" spc="-1">
                <a:solidFill>
                  <a:srgbClr val="FFFFFF"/>
                </a:solidFill>
                <a:latin typeface="Candara"/>
                <a:ea typeface="DejaVu Sans"/>
              </a:rPr>
              <a:t>Open Questions and Research Tools in </a:t>
            </a:r>
            <a:r>
              <a:rPr kumimoji="0" lang="en-CA" sz="40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DejaVu Sans"/>
              </a:rPr>
              <a:t>Nuclear Astrophysics</a:t>
            </a: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40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/>
              <a:ea typeface="DejaVu Sans"/>
            </a:endParaRPr>
          </a:p>
          <a:p>
            <a:pPr algn="ctr">
              <a:defRPr/>
            </a:pPr>
            <a:r>
              <a:rPr kumimoji="0" lang="en-CA" sz="40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DejaVu Sans"/>
              </a:rPr>
              <a:t>Lecture </a:t>
            </a:r>
            <a:r>
              <a:rPr lang="en-CA" sz="4000" spc="-1">
                <a:solidFill>
                  <a:srgbClr val="FFFFFF"/>
                </a:solidFill>
                <a:latin typeface="Candara"/>
                <a:ea typeface="DejaVu Sans"/>
              </a:rPr>
              <a:t>3</a:t>
            </a:r>
            <a:r>
              <a:rPr kumimoji="0" lang="en-CA" sz="40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DejaVu Sans"/>
              </a:rPr>
              <a:t>: </a:t>
            </a:r>
            <a:r>
              <a:rPr lang="en-CA" sz="4000" spc="-1">
                <a:solidFill>
                  <a:srgbClr val="FFFFFF"/>
                </a:solidFill>
                <a:latin typeface="Candara"/>
                <a:ea typeface="DejaVu Sans"/>
              </a:rPr>
              <a:t> neutrinos</a:t>
            </a:r>
            <a:r>
              <a:rPr kumimoji="0" lang="en-CA" sz="40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DejaVu Sans"/>
              </a:rPr>
              <a:t> </a:t>
            </a:r>
            <a:r>
              <a:rPr lang="en-CA" sz="4000" spc="-1">
                <a:solidFill>
                  <a:srgbClr val="FFFFFF"/>
                </a:solidFill>
                <a:latin typeface="Candara"/>
                <a:ea typeface="DejaVu Sans"/>
              </a:rPr>
              <a:t>and nucleosynthesis</a:t>
            </a:r>
          </a:p>
          <a:p>
            <a:pPr algn="ctr">
              <a:defRPr/>
            </a:pPr>
            <a:endParaRPr lang="en-CA" sz="4000" spc="-1">
              <a:solidFill>
                <a:srgbClr val="FFFFFF"/>
              </a:solidFill>
              <a:latin typeface="Candara"/>
              <a:ea typeface="DejaVu San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0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DejaVu Sans"/>
              </a:rPr>
              <a:t>Liliana Caballero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0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DejaVu Sans"/>
              </a:rPr>
              <a:t>University of Guelph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5914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2DC3F-23D8-26A2-8E6F-FA25318E2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725DF9-CB5D-982E-3447-DF245C389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223" y="1235273"/>
            <a:ext cx="6418389" cy="463232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ED9A5B2-A5DC-8B90-DB23-3A2E6A27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</p:spPr>
        <p:txBody>
          <a:bodyPr/>
          <a:lstStyle/>
          <a:p>
            <a:pPr algn="ctr"/>
            <a:r>
              <a:rPr lang="en-US" sz="3600">
                <a:solidFill>
                  <a:schemeClr val="bg1"/>
                </a:solidFill>
                <a:latin typeface="Candara" panose="020E0502030303020204" pitchFamily="34" charset="0"/>
              </a:rPr>
              <a:t>Neutrino spectra from Supernova</a:t>
            </a:r>
            <a:endParaRPr lang="es-CO" sz="360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93103-005F-D49C-4818-26CF73407D2A}"/>
              </a:ext>
            </a:extLst>
          </p:cNvPr>
          <p:cNvSpPr txBox="1"/>
          <p:nvPr/>
        </p:nvSpPr>
        <p:spPr>
          <a:xfrm>
            <a:off x="4910418" y="6392845"/>
            <a:ext cx="3305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err="1">
                <a:solidFill>
                  <a:schemeClr val="bg1"/>
                </a:solidFill>
                <a:latin typeface="Candara" panose="020E05020303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Janka</a:t>
            </a:r>
            <a:r>
              <a:rPr lang="es-CO">
                <a:solidFill>
                  <a:schemeClr val="bg1"/>
                </a:solidFill>
                <a:latin typeface="Candara" panose="020E05020303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es-CO" err="1">
                <a:solidFill>
                  <a:schemeClr val="bg1"/>
                </a:solidFill>
                <a:latin typeface="Candara" panose="020E05020303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arxiv</a:t>
            </a:r>
            <a:r>
              <a:rPr lang="es-CO">
                <a:solidFill>
                  <a:schemeClr val="bg1"/>
                </a:solidFill>
                <a:latin typeface="Candara" panose="020E05020303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[1702.08713]</a:t>
            </a:r>
            <a:endParaRPr lang="es-CO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935A21-6CF4-AA67-931B-0C6C0A978A85}"/>
              </a:ext>
            </a:extLst>
          </p:cNvPr>
          <p:cNvSpPr txBox="1"/>
          <p:nvPr/>
        </p:nvSpPr>
        <p:spPr>
          <a:xfrm>
            <a:off x="2667001" y="6034214"/>
            <a:ext cx="675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ndara" panose="020E0502030303020204" pitchFamily="34" charset="0"/>
              </a:rPr>
              <a:t>Shock-breakout		 post-bounce		cooling </a:t>
            </a:r>
            <a:endParaRPr lang="es-CO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B9D9D8B7-4227-E97B-4C97-E020769E37B4}"/>
              </a:ext>
            </a:extLst>
          </p:cNvPr>
          <p:cNvSpPr/>
          <p:nvPr/>
        </p:nvSpPr>
        <p:spPr>
          <a:xfrm>
            <a:off x="9533485" y="3071471"/>
            <a:ext cx="2576679" cy="16150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88" tIns="44994" rIns="89988" bIns="44994"/>
          <a:lstStyle/>
          <a:p>
            <a:pPr defTabSz="914309"/>
            <a:r>
              <a:rPr lang="en-CA" spc="-1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Detection rate R ~ 5/s,</a:t>
            </a:r>
          </a:p>
          <a:p>
            <a:pPr defTabSz="914309"/>
            <a:endParaRPr lang="en-CA" spc="-1">
              <a:solidFill>
                <a:srgbClr val="F2F2F2"/>
              </a:solidFill>
              <a:uFill>
                <a:solidFill>
                  <a:srgbClr val="FFFFFF"/>
                </a:solidFill>
              </a:uFill>
              <a:latin typeface="Candara"/>
              <a:ea typeface="DejaVu Sans"/>
            </a:endParaRPr>
          </a:p>
          <a:p>
            <a:pPr defTabSz="914309"/>
            <a:r>
              <a:rPr lang="en-CA" spc="-1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 L=10</a:t>
            </a:r>
            <a:r>
              <a:rPr lang="en-CA" spc="-1" baseline="10100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52</a:t>
            </a:r>
            <a:r>
              <a:rPr lang="en-CA" spc="-1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 erg/s, E~ 11 MeV</a:t>
            </a:r>
          </a:p>
          <a:p>
            <a:pPr defTabSz="914309"/>
            <a:endParaRPr lang="en-CA" spc="-1">
              <a:solidFill>
                <a:srgbClr val="F2F2F2"/>
              </a:solidFill>
              <a:uFill>
                <a:solidFill>
                  <a:srgbClr val="FFFFFF"/>
                </a:solidFill>
              </a:uFill>
              <a:latin typeface="Candara"/>
              <a:ea typeface="DejaVu Sans"/>
            </a:endParaRPr>
          </a:p>
          <a:p>
            <a:pPr defTabSz="914309"/>
            <a:r>
              <a:rPr lang="en-CA" spc="-1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 t=10 sec</a:t>
            </a:r>
            <a:endParaRPr lang="en-CA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AF9128-9DFA-EEF0-8214-8FEB78832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2612" y="1787275"/>
            <a:ext cx="2863904" cy="37114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FBA2B3-6EFB-2946-BC72-BF41243EB657}"/>
              </a:ext>
            </a:extLst>
          </p:cNvPr>
          <p:cNvSpPr txBox="1"/>
          <p:nvPr/>
        </p:nvSpPr>
        <p:spPr>
          <a:xfrm>
            <a:off x="9533485" y="5618715"/>
            <a:ext cx="2658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</a:rPr>
              <a:t>50 Kpc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</a:rPr>
              <a:t>Energy  max 40 MeV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</a:rPr>
              <a:t>Energy 10</a:t>
            </a:r>
            <a:r>
              <a:rPr kumimoji="0" lang="en-US" b="0" i="0" u="none" strike="noStrike" kern="1200" cap="none" spc="0" normalizeH="0" baseline="30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</a:rPr>
              <a:t>53 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</a:rPr>
              <a:t>ergs in 10 sec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ED7C9-6C5B-E022-0911-B9DDEF0678E0}"/>
              </a:ext>
            </a:extLst>
          </p:cNvPr>
          <p:cNvSpPr txBox="1"/>
          <p:nvPr/>
        </p:nvSpPr>
        <p:spPr>
          <a:xfrm>
            <a:off x="215487" y="2921168"/>
            <a:ext cx="2451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</a:rPr>
              <a:t>Simulations reproduce the main features observed</a:t>
            </a:r>
            <a:endParaRPr kumimoji="0" lang="es-CO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84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CustomShape 1"/>
          <p:cNvSpPr/>
          <p:nvPr/>
        </p:nvSpPr>
        <p:spPr>
          <a:xfrm>
            <a:off x="609480" y="273600"/>
            <a:ext cx="1096740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CA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Passage through dense matter</a:t>
            </a:r>
            <a:endParaRPr lang="en-CA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598" name="CustomShape 2"/>
          <p:cNvSpPr/>
          <p:nvPr/>
        </p:nvSpPr>
        <p:spPr>
          <a:xfrm>
            <a:off x="1342980" y="2075123"/>
            <a:ext cx="9500400" cy="307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CA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Neutrinos are emitted and reabsorbed several times before leaving the stellar medium</a:t>
            </a:r>
          </a:p>
          <a:p>
            <a:pPr>
              <a:lnSpc>
                <a:spcPct val="100000"/>
              </a:lnSpc>
            </a:pPr>
            <a:endParaRPr lang="en-CA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CA" sz="28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Neutrinos</a:t>
            </a:r>
            <a:r>
              <a:rPr lang="en-CA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 are influenced by the properties of nuclear matter:  nucleon-nucleon interaction</a:t>
            </a:r>
            <a:endParaRPr lang="en-CA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CA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CA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Neutrinos oscillate between flavor states </a:t>
            </a:r>
            <a:endParaRPr lang="en-CA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CA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CA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Neutrino spectrum is affected by strong gravitational fields</a:t>
            </a:r>
            <a:endParaRPr lang="en-CA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4C7DD-FE54-CD31-C73C-5384CA7D0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>
                <a:solidFill>
                  <a:schemeClr val="bg1"/>
                </a:solidFill>
                <a:latin typeface="Candara"/>
              </a:rPr>
              <a:t>Cross sections are small, then </a:t>
            </a:r>
            <a:br>
              <a:rPr lang="en-US" sz="4000">
                <a:solidFill>
                  <a:schemeClr val="bg1"/>
                </a:solidFill>
                <a:latin typeface="Candara"/>
              </a:rPr>
            </a:br>
            <a:r>
              <a:rPr lang="en-US" sz="4000">
                <a:solidFill>
                  <a:schemeClr val="bg1"/>
                </a:solidFill>
                <a:latin typeface="Candara"/>
              </a:rPr>
              <a:t>why are neutrinos trapped?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0983A-FE57-25D9-E229-BAF9A22C3D78}"/>
              </a:ext>
            </a:extLst>
          </p:cNvPr>
          <p:cNvSpPr txBox="1"/>
          <p:nvPr/>
        </p:nvSpPr>
        <p:spPr>
          <a:xfrm>
            <a:off x="1384757" y="2640160"/>
            <a:ext cx="9875041" cy="28038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1000"/>
              </a:spcBef>
              <a:buAutoNum type="alphaUcPeriod"/>
            </a:pPr>
            <a:r>
              <a:rPr lang="en-US" sz="2800">
                <a:solidFill>
                  <a:schemeClr val="bg1"/>
                </a:solidFill>
                <a:latin typeface="Candara"/>
              </a:rPr>
              <a:t>Because they are many emitted and they scatter among themselves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AutoNum type="alphaUcPeriod"/>
            </a:pPr>
            <a:r>
              <a:rPr lang="en-US" sz="2800">
                <a:solidFill>
                  <a:schemeClr val="bg1"/>
                </a:solidFill>
                <a:latin typeface="Candara"/>
              </a:rPr>
              <a:t>Because the matter density is very high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AutoNum type="alphaUcPeriod"/>
            </a:pPr>
            <a:r>
              <a:rPr lang="en-US" sz="2800">
                <a:solidFill>
                  <a:schemeClr val="bg1"/>
                </a:solidFill>
                <a:latin typeface="Candara"/>
              </a:rPr>
              <a:t>Because there are more neutrons than protons in a proto-neutron star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AutoNum type="alphaUcPeriod"/>
            </a:pPr>
            <a:r>
              <a:rPr lang="en-US" sz="2800">
                <a:solidFill>
                  <a:schemeClr val="bg1"/>
                </a:solidFill>
                <a:latin typeface="Candara"/>
              </a:rPr>
              <a:t>All the above</a:t>
            </a:r>
            <a:endParaRPr 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436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59675-A9F2-7A44-EC0E-750B378D3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F9E9-0BB7-D5C5-158D-49432488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>
                <a:solidFill>
                  <a:schemeClr val="bg1"/>
                </a:solidFill>
                <a:latin typeface="Candara"/>
              </a:rPr>
              <a:t>Cross sections are small, then </a:t>
            </a:r>
            <a:br>
              <a:rPr lang="en-US" sz="4000">
                <a:solidFill>
                  <a:schemeClr val="bg1"/>
                </a:solidFill>
                <a:latin typeface="Candara"/>
              </a:rPr>
            </a:br>
            <a:r>
              <a:rPr lang="en-US" sz="4000">
                <a:solidFill>
                  <a:schemeClr val="bg1"/>
                </a:solidFill>
                <a:latin typeface="Candara"/>
              </a:rPr>
              <a:t>why are neutrinos trapped?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87F09-6270-AEB1-96C9-745762C0B373}"/>
              </a:ext>
            </a:extLst>
          </p:cNvPr>
          <p:cNvSpPr txBox="1"/>
          <p:nvPr/>
        </p:nvSpPr>
        <p:spPr>
          <a:xfrm>
            <a:off x="1384757" y="2640160"/>
            <a:ext cx="9875041" cy="28038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1000"/>
              </a:spcBef>
              <a:buAutoNum type="alphaUcPeriod"/>
            </a:pPr>
            <a:r>
              <a:rPr lang="en-US" sz="2800">
                <a:solidFill>
                  <a:schemeClr val="bg1"/>
                </a:solidFill>
                <a:latin typeface="Candara"/>
              </a:rPr>
              <a:t>Because they are many emitted and they scatter among themselves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AutoNum type="alphaUcPeriod"/>
            </a:pPr>
            <a:r>
              <a:rPr lang="en-US" sz="2800">
                <a:solidFill>
                  <a:srgbClr val="C00000"/>
                </a:solidFill>
                <a:latin typeface="Candara"/>
              </a:rPr>
              <a:t>Because the matter density is very high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AutoNum type="alphaUcPeriod"/>
            </a:pPr>
            <a:r>
              <a:rPr lang="en-US" sz="2800">
                <a:solidFill>
                  <a:schemeClr val="bg1"/>
                </a:solidFill>
                <a:latin typeface="Candara"/>
              </a:rPr>
              <a:t>Because there are more neutrons than protons in a proto-neutron star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AutoNum type="alphaUcPeriod"/>
            </a:pPr>
            <a:r>
              <a:rPr lang="en-US" sz="2800">
                <a:solidFill>
                  <a:schemeClr val="bg1"/>
                </a:solidFill>
                <a:latin typeface="Candara"/>
              </a:rPr>
              <a:t>All the above</a:t>
            </a:r>
            <a:endParaRPr 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781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F8E37-3B59-3207-1203-B0F72C654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CustomShape 1">
            <a:extLst>
              <a:ext uri="{FF2B5EF4-FFF2-40B4-BE49-F238E27FC236}">
                <a16:creationId xmlns:a16="http://schemas.microsoft.com/office/drawing/2014/main" id="{3AAD8351-7A03-198A-325A-6D86BA2E1588}"/>
              </a:ext>
            </a:extLst>
          </p:cNvPr>
          <p:cNvSpPr/>
          <p:nvPr/>
        </p:nvSpPr>
        <p:spPr>
          <a:xfrm>
            <a:off x="4357080" y="373680"/>
            <a:ext cx="5132520" cy="105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2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ndara"/>
                <a:ea typeface="ＭＳ Ｐゴシック"/>
              </a:rPr>
              <a:t>Neutrino Surface</a:t>
            </a:r>
            <a:endParaRPr kumimoji="0" lang="en-CA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2" name="CustomShape 4">
            <a:extLst>
              <a:ext uri="{FF2B5EF4-FFF2-40B4-BE49-F238E27FC236}">
                <a16:creationId xmlns:a16="http://schemas.microsoft.com/office/drawing/2014/main" id="{BBA54164-DBC6-3630-BCAB-1DC37750D84A}"/>
              </a:ext>
            </a:extLst>
          </p:cNvPr>
          <p:cNvSpPr/>
          <p:nvPr/>
        </p:nvSpPr>
        <p:spPr>
          <a:xfrm flipV="1">
            <a:off x="6109560" y="3755160"/>
            <a:ext cx="360" cy="2736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5B9BD5"/>
          </a:solidFill>
          <a:ln w="38160">
            <a:solidFill>
              <a:srgbClr val="FF898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03" name="CustomShape 5">
            <a:extLst>
              <a:ext uri="{FF2B5EF4-FFF2-40B4-BE49-F238E27FC236}">
                <a16:creationId xmlns:a16="http://schemas.microsoft.com/office/drawing/2014/main" id="{D853F4EB-0B23-F8CD-13B6-7ADFDE8E6A10}"/>
              </a:ext>
            </a:extLst>
          </p:cNvPr>
          <p:cNvSpPr/>
          <p:nvPr/>
        </p:nvSpPr>
        <p:spPr>
          <a:xfrm>
            <a:off x="5638320" y="3384720"/>
            <a:ext cx="409680" cy="26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04" name="CustomShape 6">
            <a:extLst>
              <a:ext uri="{FF2B5EF4-FFF2-40B4-BE49-F238E27FC236}">
                <a16:creationId xmlns:a16="http://schemas.microsoft.com/office/drawing/2014/main" id="{19837732-DE87-BB7B-CDEF-70C6772BDE99}"/>
              </a:ext>
            </a:extLst>
          </p:cNvPr>
          <p:cNvSpPr/>
          <p:nvPr/>
        </p:nvSpPr>
        <p:spPr>
          <a:xfrm>
            <a:off x="5638320" y="3384720"/>
            <a:ext cx="409680" cy="2624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kumimoji="0" lang="en-CA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5" name="CustomShape 7">
            <a:extLst>
              <a:ext uri="{FF2B5EF4-FFF2-40B4-BE49-F238E27FC236}">
                <a16:creationId xmlns:a16="http://schemas.microsoft.com/office/drawing/2014/main" id="{821C18FA-3125-CBE2-73F7-6AEB15E415AA}"/>
              </a:ext>
            </a:extLst>
          </p:cNvPr>
          <p:cNvSpPr/>
          <p:nvPr/>
        </p:nvSpPr>
        <p:spPr>
          <a:xfrm>
            <a:off x="1303560" y="1209944"/>
            <a:ext cx="3138628" cy="80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ndara" panose="020E0502030303020204" pitchFamily="34" charset="0"/>
              </a:rPr>
              <a:t>Neutrino mean free path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20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Candara" panose="020E0502030303020204" pitchFamily="34" charset="0"/>
            </a:endParaRPr>
          </a:p>
        </p:txBody>
      </p:sp>
      <p:sp>
        <p:nvSpPr>
          <p:cNvPr id="606" name="CustomShape 8">
            <a:extLst>
              <a:ext uri="{FF2B5EF4-FFF2-40B4-BE49-F238E27FC236}">
                <a16:creationId xmlns:a16="http://schemas.microsoft.com/office/drawing/2014/main" id="{B406EB53-F08C-3986-FBCB-37B5EE12F034}"/>
              </a:ext>
            </a:extLst>
          </p:cNvPr>
          <p:cNvSpPr/>
          <p:nvPr/>
        </p:nvSpPr>
        <p:spPr>
          <a:xfrm>
            <a:off x="1693080" y="2878920"/>
            <a:ext cx="21333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7" name="CustomShape 9">
            <a:extLst>
              <a:ext uri="{FF2B5EF4-FFF2-40B4-BE49-F238E27FC236}">
                <a16:creationId xmlns:a16="http://schemas.microsoft.com/office/drawing/2014/main" id="{B2E1893A-6FC4-A01B-786D-BCA54BB33341}"/>
              </a:ext>
            </a:extLst>
          </p:cNvPr>
          <p:cNvSpPr/>
          <p:nvPr/>
        </p:nvSpPr>
        <p:spPr>
          <a:xfrm>
            <a:off x="1693080" y="2878920"/>
            <a:ext cx="2133360" cy="7243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kumimoji="0" lang="en-CA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8" name="CustomShape 10">
            <a:extLst>
              <a:ext uri="{FF2B5EF4-FFF2-40B4-BE49-F238E27FC236}">
                <a16:creationId xmlns:a16="http://schemas.microsoft.com/office/drawing/2014/main" id="{DF07CE02-9496-DA19-8CF9-F93DEAEAD634}"/>
              </a:ext>
            </a:extLst>
          </p:cNvPr>
          <p:cNvSpPr/>
          <p:nvPr/>
        </p:nvSpPr>
        <p:spPr>
          <a:xfrm>
            <a:off x="1536840" y="3268440"/>
            <a:ext cx="2224080" cy="35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09" name="CustomShape 11">
            <a:extLst>
              <a:ext uri="{FF2B5EF4-FFF2-40B4-BE49-F238E27FC236}">
                <a16:creationId xmlns:a16="http://schemas.microsoft.com/office/drawing/2014/main" id="{88BBDCB4-6619-8869-5A22-678F29626000}"/>
              </a:ext>
            </a:extLst>
          </p:cNvPr>
          <p:cNvSpPr/>
          <p:nvPr/>
        </p:nvSpPr>
        <p:spPr>
          <a:xfrm>
            <a:off x="1614960" y="3309840"/>
            <a:ext cx="2224080" cy="35496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kumimoji="0" lang="en-CA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0" name="CustomShape 12">
            <a:extLst>
              <a:ext uri="{FF2B5EF4-FFF2-40B4-BE49-F238E27FC236}">
                <a16:creationId xmlns:a16="http://schemas.microsoft.com/office/drawing/2014/main" id="{82473756-B959-DD4E-FB3A-215F1326A4F4}"/>
              </a:ext>
            </a:extLst>
          </p:cNvPr>
          <p:cNvSpPr/>
          <p:nvPr/>
        </p:nvSpPr>
        <p:spPr>
          <a:xfrm>
            <a:off x="1303560" y="3760200"/>
            <a:ext cx="2913120" cy="35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11" name="CustomShape 13">
            <a:extLst>
              <a:ext uri="{FF2B5EF4-FFF2-40B4-BE49-F238E27FC236}">
                <a16:creationId xmlns:a16="http://schemas.microsoft.com/office/drawing/2014/main" id="{3F429551-2CD1-8773-7244-F150C6B0116C}"/>
              </a:ext>
            </a:extLst>
          </p:cNvPr>
          <p:cNvSpPr/>
          <p:nvPr/>
        </p:nvSpPr>
        <p:spPr>
          <a:xfrm>
            <a:off x="1303560" y="3760200"/>
            <a:ext cx="2913120" cy="35496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kumimoji="0" lang="en-CA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2" name="CustomShape 14">
            <a:extLst>
              <a:ext uri="{FF2B5EF4-FFF2-40B4-BE49-F238E27FC236}">
                <a16:creationId xmlns:a16="http://schemas.microsoft.com/office/drawing/2014/main" id="{7EC93927-083A-37CC-655E-B5462A1C37CC}"/>
              </a:ext>
            </a:extLst>
          </p:cNvPr>
          <p:cNvSpPr/>
          <p:nvPr/>
        </p:nvSpPr>
        <p:spPr>
          <a:xfrm>
            <a:off x="1627560" y="4494600"/>
            <a:ext cx="2133360" cy="35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13" name="CustomShape 15">
            <a:extLst>
              <a:ext uri="{FF2B5EF4-FFF2-40B4-BE49-F238E27FC236}">
                <a16:creationId xmlns:a16="http://schemas.microsoft.com/office/drawing/2014/main" id="{E409C11D-CB11-190A-8687-58A0F57027FA}"/>
              </a:ext>
            </a:extLst>
          </p:cNvPr>
          <p:cNvSpPr/>
          <p:nvPr/>
        </p:nvSpPr>
        <p:spPr>
          <a:xfrm>
            <a:off x="1663920" y="4494600"/>
            <a:ext cx="2133360" cy="35496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kumimoji="0" lang="en-CA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4" name="CustomShape 16">
            <a:extLst>
              <a:ext uri="{FF2B5EF4-FFF2-40B4-BE49-F238E27FC236}">
                <a16:creationId xmlns:a16="http://schemas.microsoft.com/office/drawing/2014/main" id="{7F024636-97F7-C7EA-124A-450E7EB1E6D2}"/>
              </a:ext>
            </a:extLst>
          </p:cNvPr>
          <p:cNvSpPr/>
          <p:nvPr/>
        </p:nvSpPr>
        <p:spPr>
          <a:xfrm>
            <a:off x="1663920" y="4904280"/>
            <a:ext cx="2133360" cy="35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15" name="CustomShape 17">
            <a:extLst>
              <a:ext uri="{FF2B5EF4-FFF2-40B4-BE49-F238E27FC236}">
                <a16:creationId xmlns:a16="http://schemas.microsoft.com/office/drawing/2014/main" id="{5CBD40E8-9837-4E0D-DCFA-1E1226416650}"/>
              </a:ext>
            </a:extLst>
          </p:cNvPr>
          <p:cNvSpPr/>
          <p:nvPr/>
        </p:nvSpPr>
        <p:spPr>
          <a:xfrm>
            <a:off x="1663920" y="4904280"/>
            <a:ext cx="2133360" cy="35496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kumimoji="0" lang="en-CA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6" name="CustomShape 18">
            <a:extLst>
              <a:ext uri="{FF2B5EF4-FFF2-40B4-BE49-F238E27FC236}">
                <a16:creationId xmlns:a16="http://schemas.microsoft.com/office/drawing/2014/main" id="{A3B22B17-3274-BC87-FDB4-59DEFB982246}"/>
              </a:ext>
            </a:extLst>
          </p:cNvPr>
          <p:cNvSpPr/>
          <p:nvPr/>
        </p:nvSpPr>
        <p:spPr>
          <a:xfrm>
            <a:off x="1627560" y="5352120"/>
            <a:ext cx="2133360" cy="35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17" name="CustomShape 19">
            <a:extLst>
              <a:ext uri="{FF2B5EF4-FFF2-40B4-BE49-F238E27FC236}">
                <a16:creationId xmlns:a16="http://schemas.microsoft.com/office/drawing/2014/main" id="{BCEE7F5A-183A-2807-99CD-953091D696C4}"/>
              </a:ext>
            </a:extLst>
          </p:cNvPr>
          <p:cNvSpPr/>
          <p:nvPr/>
        </p:nvSpPr>
        <p:spPr>
          <a:xfrm>
            <a:off x="1627560" y="5352120"/>
            <a:ext cx="2133360" cy="35496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kumimoji="0" lang="en-CA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8" name="CustomShape 20">
            <a:extLst>
              <a:ext uri="{FF2B5EF4-FFF2-40B4-BE49-F238E27FC236}">
                <a16:creationId xmlns:a16="http://schemas.microsoft.com/office/drawing/2014/main" id="{A49321E6-DC13-A719-02BD-89C3DE94C7A3}"/>
              </a:ext>
            </a:extLst>
          </p:cNvPr>
          <p:cNvSpPr/>
          <p:nvPr/>
        </p:nvSpPr>
        <p:spPr>
          <a:xfrm>
            <a:off x="216064" y="5947200"/>
            <a:ext cx="5983369" cy="63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-1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ndara" panose="020E0502030303020204" pitchFamily="34" charset="0"/>
              </a:rPr>
              <a:t>n</a:t>
            </a:r>
            <a:r>
              <a:rPr kumimoji="0" lang="en-CA" sz="2000" b="0" i="0" u="none" strike="noStrike" kern="1200" cap="none" spc="-1" normalizeH="0" baseline="-2500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ndara" panose="020E0502030303020204" pitchFamily="34" charset="0"/>
              </a:rPr>
              <a:t>k</a:t>
            </a:r>
            <a:r>
              <a:rPr kumimoji="0" lang="en-CA" sz="20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ndara" panose="020E0502030303020204" pitchFamily="34" charset="0"/>
              </a:rPr>
              <a:t> is the number density of particle k, and </a:t>
            </a:r>
            <a:r>
              <a:rPr kumimoji="0" lang="en-CA" sz="20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Symbol" panose="05050102010706020507" pitchFamily="18" charset="2"/>
              </a:rPr>
              <a:t>s</a:t>
            </a:r>
            <a:r>
              <a:rPr kumimoji="0" lang="en-CA" sz="20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ndara" panose="020E0502030303020204" pitchFamily="34" charset="0"/>
              </a:rPr>
              <a:t> is the cross section</a:t>
            </a:r>
          </a:p>
        </p:txBody>
      </p:sp>
      <p:pic>
        <p:nvPicPr>
          <p:cNvPr id="620" name="Picture 2">
            <a:extLst>
              <a:ext uri="{FF2B5EF4-FFF2-40B4-BE49-F238E27FC236}">
                <a16:creationId xmlns:a16="http://schemas.microsoft.com/office/drawing/2014/main" id="{DD9A03F8-F7DB-0084-2060-8C05A9113967}"/>
              </a:ext>
            </a:extLst>
          </p:cNvPr>
          <p:cNvPicPr/>
          <p:nvPr/>
        </p:nvPicPr>
        <p:blipFill>
          <a:blip r:embed="rId9"/>
          <a:srcRect t="-2744526" r="3520449"/>
          <a:stretch/>
        </p:blipFill>
        <p:spPr>
          <a:xfrm>
            <a:off x="6346800" y="2285280"/>
            <a:ext cx="4583520" cy="4559040"/>
          </a:xfrm>
          <a:prstGeom prst="rect">
            <a:avLst/>
          </a:prstGeom>
          <a:ln>
            <a:noFill/>
          </a:ln>
        </p:spPr>
      </p:pic>
      <p:pic>
        <p:nvPicPr>
          <p:cNvPr id="621" name="Picture 652">
            <a:extLst>
              <a:ext uri="{FF2B5EF4-FFF2-40B4-BE49-F238E27FC236}">
                <a16:creationId xmlns:a16="http://schemas.microsoft.com/office/drawing/2014/main" id="{7556501B-46A1-AEDD-6E87-D50577313090}"/>
              </a:ext>
            </a:extLst>
          </p:cNvPr>
          <p:cNvPicPr/>
          <p:nvPr/>
        </p:nvPicPr>
        <p:blipFill>
          <a:blip r:embed="rId10"/>
          <a:stretch/>
        </p:blipFill>
        <p:spPr>
          <a:xfrm>
            <a:off x="6346800" y="2295720"/>
            <a:ext cx="4225320" cy="4386960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ADB606-2B76-E4E8-ED5D-51EFC598F23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43925" y="1555786"/>
            <a:ext cx="2581275" cy="781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8A06B4-6D8F-EAE0-8856-B2020ACC06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88762" y="1853822"/>
            <a:ext cx="2276475" cy="781050"/>
          </a:xfrm>
          <a:prstGeom prst="rect">
            <a:avLst/>
          </a:prstGeom>
        </p:spPr>
      </p:pic>
      <p:sp>
        <p:nvSpPr>
          <p:cNvPr id="6" name="CustomShape 7">
            <a:extLst>
              <a:ext uri="{FF2B5EF4-FFF2-40B4-BE49-F238E27FC236}">
                <a16:creationId xmlns:a16="http://schemas.microsoft.com/office/drawing/2014/main" id="{D11EDBAB-608E-75AA-0BA2-434DCFFA113C}"/>
              </a:ext>
            </a:extLst>
          </p:cNvPr>
          <p:cNvSpPr/>
          <p:nvPr/>
        </p:nvSpPr>
        <p:spPr>
          <a:xfrm>
            <a:off x="6907719" y="1113413"/>
            <a:ext cx="2771682" cy="80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ndara" panose="020E0502030303020204" pitchFamily="34" charset="0"/>
              </a:rPr>
              <a:t>opacity</a:t>
            </a:r>
          </a:p>
        </p:txBody>
      </p:sp>
    </p:spTree>
    <p:extLst>
      <p:ext uri="{BB962C8B-B14F-4D97-AF65-F5344CB8AC3E}">
        <p14:creationId xmlns:p14="http://schemas.microsoft.com/office/powerpoint/2010/main" val="18739966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E16D-F68D-72D2-B70D-08ED9A951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err="1">
                <a:solidFill>
                  <a:schemeClr val="bg1"/>
                </a:solidFill>
                <a:latin typeface="Candara" panose="020E0502030303020204" pitchFamily="34" charset="0"/>
              </a:rPr>
              <a:t>Neutrinosphere</a:t>
            </a:r>
            <a:r>
              <a:rPr lang="en-US" sz="3600">
                <a:solidFill>
                  <a:schemeClr val="bg1"/>
                </a:solidFill>
                <a:latin typeface="Candara" panose="020E0502030303020204" pitchFamily="34" charset="0"/>
              </a:rPr>
              <a:t> in Supernova</a:t>
            </a:r>
            <a:endParaRPr lang="es-CO" sz="360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813643-83BB-348E-3E53-FC1025D3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838" y="1376436"/>
            <a:ext cx="4705350" cy="4191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C641A9-847E-B06C-3F38-2AE0A45C536B}"/>
              </a:ext>
            </a:extLst>
          </p:cNvPr>
          <p:cNvSpPr txBox="1"/>
          <p:nvPr/>
        </p:nvSpPr>
        <p:spPr>
          <a:xfrm>
            <a:off x="6377468" y="5840036"/>
            <a:ext cx="3924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solidFill>
                  <a:schemeClr val="bg1"/>
                </a:solidFill>
                <a:latin typeface="Candara" panose="020E0502030303020204" pitchFamily="34" charset="0"/>
              </a:rPr>
              <a:t>McLaughin</a:t>
            </a:r>
            <a:r>
              <a:rPr lang="en-US" sz="2000">
                <a:solidFill>
                  <a:schemeClr val="bg1"/>
                </a:solidFill>
                <a:latin typeface="Candara" panose="020E0502030303020204" pitchFamily="34" charset="0"/>
              </a:rPr>
              <a:t> &amp; Surman PRD 2006</a:t>
            </a:r>
            <a:endParaRPr lang="es-CO" sz="200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4D02A5-F114-BCFE-DCCF-9E133CC56CBE}"/>
              </a:ext>
            </a:extLst>
          </p:cNvPr>
          <p:cNvSpPr txBox="1"/>
          <p:nvPr/>
        </p:nvSpPr>
        <p:spPr>
          <a:xfrm>
            <a:off x="528457" y="2767280"/>
            <a:ext cx="4911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Candara" panose="020E0502030303020204" pitchFamily="34" charset="0"/>
              </a:rPr>
              <a:t>Neutrino spheres follow an order given by the particle density</a:t>
            </a:r>
          </a:p>
          <a:p>
            <a:pPr algn="ctr"/>
            <a:endParaRPr lang="en-US" sz="200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/>
            <a:r>
              <a:rPr lang="en-US" sz="2000">
                <a:solidFill>
                  <a:schemeClr val="bg1"/>
                </a:solidFill>
                <a:latin typeface="Candara" panose="020E0502030303020204" pitchFamily="34" charset="0"/>
              </a:rPr>
              <a:t>The closer to the center the more energetic</a:t>
            </a:r>
            <a:endParaRPr lang="es-CO" sz="200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452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8C1EA-D5F5-0BF9-4F25-EA3D9A3F9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85436-943A-214C-2825-1B4315AF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err="1">
                <a:solidFill>
                  <a:schemeClr val="bg1"/>
                </a:solidFill>
                <a:latin typeface="Candara" panose="020E0502030303020204" pitchFamily="34" charset="0"/>
              </a:rPr>
              <a:t>Neutrinosphere</a:t>
            </a:r>
            <a:r>
              <a:rPr lang="en-US" sz="3600">
                <a:solidFill>
                  <a:schemeClr val="bg1"/>
                </a:solidFill>
                <a:latin typeface="Candara" panose="020E0502030303020204" pitchFamily="34" charset="0"/>
              </a:rPr>
              <a:t> in Supernova</a:t>
            </a:r>
            <a:endParaRPr lang="es-CO" sz="360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E12B3F-C7E3-B10B-D696-1DF7EA092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838" y="1376436"/>
            <a:ext cx="4705350" cy="4191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6F6A5D-77EE-7BC7-8EAC-EE248513C79E}"/>
              </a:ext>
            </a:extLst>
          </p:cNvPr>
          <p:cNvSpPr txBox="1"/>
          <p:nvPr/>
        </p:nvSpPr>
        <p:spPr>
          <a:xfrm>
            <a:off x="6377468" y="5840036"/>
            <a:ext cx="3924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solidFill>
                  <a:schemeClr val="bg1"/>
                </a:solidFill>
                <a:latin typeface="Candara" panose="020E0502030303020204" pitchFamily="34" charset="0"/>
              </a:rPr>
              <a:t>McLaughin</a:t>
            </a:r>
            <a:r>
              <a:rPr lang="en-US" sz="2000">
                <a:solidFill>
                  <a:schemeClr val="bg1"/>
                </a:solidFill>
                <a:latin typeface="Candara" panose="020E0502030303020204" pitchFamily="34" charset="0"/>
              </a:rPr>
              <a:t> &amp; Surman PRD 2006</a:t>
            </a:r>
            <a:endParaRPr lang="es-CO" sz="200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5687DC-4306-2EA9-7703-415245010472}"/>
              </a:ext>
            </a:extLst>
          </p:cNvPr>
          <p:cNvGrpSpPr/>
          <p:nvPr/>
        </p:nvGrpSpPr>
        <p:grpSpPr>
          <a:xfrm>
            <a:off x="270086" y="2451517"/>
            <a:ext cx="5400751" cy="1954965"/>
            <a:chOff x="316567" y="1776356"/>
            <a:chExt cx="5400751" cy="195496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0E5DE7-CE57-8082-3D25-28292F31698C}"/>
                </a:ext>
              </a:extLst>
            </p:cNvPr>
            <p:cNvSpPr/>
            <p:nvPr/>
          </p:nvSpPr>
          <p:spPr>
            <a:xfrm>
              <a:off x="316567" y="1776356"/>
              <a:ext cx="5400751" cy="19549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6F28E91-B3D2-5798-4835-8095C58A6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5517" y="1867383"/>
              <a:ext cx="3181350" cy="7620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74D7B9C-5CD7-4D21-6D38-DDA8B3E96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20421" r="1895"/>
            <a:stretch/>
          </p:blipFill>
          <p:spPr>
            <a:xfrm>
              <a:off x="426142" y="2720410"/>
              <a:ext cx="5083407" cy="57606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266569-7995-0478-A412-D9247A959996}"/>
              </a:ext>
            </a:extLst>
          </p:cNvPr>
          <p:cNvSpPr txBox="1"/>
          <p:nvPr/>
        </p:nvSpPr>
        <p:spPr>
          <a:xfrm>
            <a:off x="1008460" y="4515584"/>
            <a:ext cx="3924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Candara" panose="020E0502030303020204" pitchFamily="34" charset="0"/>
              </a:rPr>
              <a:t>Observed neutrino properties depend on the matter conditions at the neutrino sphere</a:t>
            </a:r>
            <a:endParaRPr lang="es-CO" sz="200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082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47DA1-4EC7-0C32-67DA-E1B7D1783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98" y="2613389"/>
            <a:ext cx="10972440" cy="1144800"/>
          </a:xfrm>
        </p:spPr>
        <p:txBody>
          <a:bodyPr/>
          <a:lstStyle/>
          <a:p>
            <a:pPr algn="ctr"/>
            <a:r>
              <a:rPr lang="en-US" sz="3600">
                <a:solidFill>
                  <a:schemeClr val="bg1"/>
                </a:solidFill>
                <a:latin typeface="Candara" panose="020E0502030303020204" pitchFamily="34" charset="0"/>
              </a:rPr>
              <a:t>Neutrinos from neutron star mergers and accretion disk around black holes</a:t>
            </a:r>
            <a:endParaRPr lang="es-CO" sz="360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485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F7F8B-AF52-AF8B-15AB-D43BBDAA1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>
                <a:solidFill>
                  <a:schemeClr val="bg1"/>
                </a:solidFill>
                <a:latin typeface="Candara" panose="020E0502030303020204" pitchFamily="34" charset="0"/>
              </a:rPr>
              <a:t>Mergers and disks neutrinos: what to expect?</a:t>
            </a:r>
            <a:endParaRPr lang="es-CO" sz="360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3049B8-97AC-3954-DF64-243F0A91E362}"/>
              </a:ext>
            </a:extLst>
          </p:cNvPr>
          <p:cNvSpPr txBox="1"/>
          <p:nvPr/>
        </p:nvSpPr>
        <p:spPr>
          <a:xfrm>
            <a:off x="1847429" y="2287541"/>
            <a:ext cx="86876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Candara" panose="020E0502030303020204" pitchFamily="34" charset="0"/>
              </a:rPr>
              <a:t>A. They are more energetic than Supernovae</a:t>
            </a:r>
          </a:p>
          <a:p>
            <a:r>
              <a:rPr lang="en-US" sz="3200">
                <a:solidFill>
                  <a:schemeClr val="bg1"/>
                </a:solidFill>
                <a:latin typeface="Candara" panose="020E0502030303020204" pitchFamily="34" charset="0"/>
              </a:rPr>
              <a:t>B. Faster evolution than Supernovae</a:t>
            </a:r>
          </a:p>
          <a:p>
            <a:r>
              <a:rPr lang="en-US" sz="3200">
                <a:solidFill>
                  <a:schemeClr val="bg1"/>
                </a:solidFill>
                <a:latin typeface="Candara" panose="020E0502030303020204" pitchFamily="34" charset="0"/>
              </a:rPr>
              <a:t>C. More difficult to detect than Supernovae</a:t>
            </a:r>
          </a:p>
          <a:p>
            <a:r>
              <a:rPr lang="en-US" sz="3200">
                <a:solidFill>
                  <a:schemeClr val="bg1"/>
                </a:solidFill>
                <a:latin typeface="Candara" panose="020E0502030303020204" pitchFamily="34" charset="0"/>
              </a:rPr>
              <a:t>D. They are many more than Supernova</a:t>
            </a:r>
            <a:endParaRPr lang="es-CO" sz="320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endParaRPr lang="es-CO" sz="320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774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609BA-EE75-A590-9194-319A1AF50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1839-0096-C1C0-0A4E-A40849ABA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>
                <a:solidFill>
                  <a:schemeClr val="bg1"/>
                </a:solidFill>
                <a:latin typeface="Candara" panose="020E0502030303020204" pitchFamily="34" charset="0"/>
              </a:rPr>
              <a:t>Mergers and disks neutrinos: what to expect?</a:t>
            </a:r>
            <a:endParaRPr lang="es-CO" sz="360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B7B6F3-CD64-15CC-3736-5B73C195E9AB}"/>
              </a:ext>
            </a:extLst>
          </p:cNvPr>
          <p:cNvSpPr txBox="1"/>
          <p:nvPr/>
        </p:nvSpPr>
        <p:spPr>
          <a:xfrm>
            <a:off x="2216523" y="2299447"/>
            <a:ext cx="80172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ndara" panose="020E0502030303020204" pitchFamily="34" charset="0"/>
              </a:rPr>
              <a:t>A. They are more energetic than Supernovae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ndara" panose="020E0502030303020204" pitchFamily="34" charset="0"/>
              </a:rPr>
              <a:t>B. Faster evolution than Supernovae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ndara" panose="020E0502030303020204" pitchFamily="34" charset="0"/>
              </a:rPr>
              <a:t>C. More difficult to detect than Supernovae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ndara" panose="020E0502030303020204" pitchFamily="34" charset="0"/>
              </a:rPr>
              <a:t>D. They are many more than Supernova</a:t>
            </a:r>
            <a:endParaRPr kumimoji="0" lang="es-CO" sz="32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ndara" panose="020E05020303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32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43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CustomShape 1"/>
          <p:cNvSpPr/>
          <p:nvPr/>
        </p:nvSpPr>
        <p:spPr>
          <a:xfrm>
            <a:off x="1574279" y="2193142"/>
            <a:ext cx="9038520" cy="381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455580" indent="-342900">
              <a:lnSpc>
                <a:spcPct val="9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Ø"/>
            </a:pPr>
            <a:r>
              <a:rPr lang="en-CA" sz="28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Deter</a:t>
            </a:r>
            <a:r>
              <a:rPr lang="en-CA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mine the evolution of supernovae, collapsars, and neutron star mergers </a:t>
            </a:r>
            <a:endParaRPr lang="en-CA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CA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CA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5580" indent="-342900">
              <a:lnSpc>
                <a:spcPct val="9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Ø"/>
            </a:pPr>
            <a:r>
              <a:rPr lang="en-CA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Their signals combined with other observations will lead to better understanding of several phenomena such as Gamma Ray Burst, the synthesis of heavy elements, and </a:t>
            </a:r>
            <a:r>
              <a:rPr lang="en-CA" sz="28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kilonova</a:t>
            </a:r>
            <a:endParaRPr lang="en-CA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CA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CA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CA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263D10-369D-7A37-1485-F8E3E0F272CF}"/>
              </a:ext>
            </a:extLst>
          </p:cNvPr>
          <p:cNvSpPr txBox="1"/>
          <p:nvPr/>
        </p:nvSpPr>
        <p:spPr>
          <a:xfrm>
            <a:off x="4381371" y="1048389"/>
            <a:ext cx="3424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Candara" panose="020E0502030303020204" pitchFamily="34" charset="0"/>
              </a:rPr>
              <a:t>Neutrinos (MeV)</a:t>
            </a:r>
            <a:endParaRPr lang="es-CO" sz="360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CustomShape 1"/>
          <p:cNvSpPr/>
          <p:nvPr/>
        </p:nvSpPr>
        <p:spPr>
          <a:xfrm>
            <a:off x="612300" y="574683"/>
            <a:ext cx="1096740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4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ndara" panose="020E0502030303020204" pitchFamily="34" charset="0"/>
                <a:ea typeface="DejaVu Sans"/>
              </a:rPr>
              <a:t>Event rates</a:t>
            </a:r>
            <a:endParaRPr kumimoji="0" lang="en-CA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Candara" panose="020E0502030303020204" pitchFamily="34" charset="0"/>
            </a:endParaRPr>
          </a:p>
        </p:txBody>
      </p:sp>
      <p:sp>
        <p:nvSpPr>
          <p:cNvPr id="669" name="CustomShape 2"/>
          <p:cNvSpPr/>
          <p:nvPr/>
        </p:nvSpPr>
        <p:spPr>
          <a:xfrm>
            <a:off x="722143" y="2552347"/>
            <a:ext cx="1096740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432000" marR="0" lvl="0" indent="-31932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CA" sz="24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ndara" panose="020E0502030303020204" pitchFamily="34" charset="0"/>
                <a:ea typeface="DejaVu Sans"/>
              </a:rPr>
              <a:t>Supernovae: 1 per century in the Milky Way</a:t>
            </a:r>
            <a:endParaRPr kumimoji="0" lang="en-CA" sz="16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Candara" panose="020E0502030303020204" pitchFamily="34" charset="0"/>
            </a:endParaRPr>
          </a:p>
          <a:p>
            <a:pPr marL="432000" marR="0" lvl="0" indent="-31932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CA" sz="24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ndara" panose="020E0502030303020204" pitchFamily="34" charset="0"/>
                <a:ea typeface="DejaVu Sans"/>
              </a:rPr>
              <a:t>Binary neutron-star mergers: 100 per million years in the Milky Way</a:t>
            </a:r>
            <a:endParaRPr kumimoji="0" lang="en-CA" sz="16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Candara" panose="020E05020303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6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Candara" panose="020E0502030303020204" pitchFamily="34" charset="0"/>
            </a:endParaRPr>
          </a:p>
          <a:p>
            <a:pPr marL="108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ndara" panose="020E0502030303020204" pitchFamily="34" charset="0"/>
                <a:ea typeface="DejaVu Sans"/>
              </a:rPr>
              <a:t>Advanced LIGO estimates for neutron star mergers: 8-12 events per year (reaching 485 </a:t>
            </a:r>
            <a:r>
              <a:rPr kumimoji="0" lang="en-CA" sz="2400" b="0" i="0" u="none" strike="noStrike" kern="1200" cap="none" spc="-1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ndara" panose="020E0502030303020204" pitchFamily="34" charset="0"/>
                <a:ea typeface="DejaVu Sans"/>
              </a:rPr>
              <a:t>Mpc</a:t>
            </a:r>
            <a:r>
              <a:rPr kumimoji="0" lang="en-CA" sz="24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ndara" panose="020E0502030303020204" pitchFamily="34" charset="0"/>
                <a:ea typeface="DejaVu Sans"/>
              </a:rPr>
              <a:t>)</a:t>
            </a:r>
            <a:endParaRPr kumimoji="0" lang="en-CA" sz="16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93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5">
            <a:extLst>
              <a:ext uri="{FF2B5EF4-FFF2-40B4-BE49-F238E27FC236}">
                <a16:creationId xmlns:a16="http://schemas.microsoft.com/office/drawing/2014/main" id="{CCF473BA-F3D7-0D40-AE5B-1410B2DB537A}"/>
              </a:ext>
            </a:extLst>
          </p:cNvPr>
          <p:cNvSpPr/>
          <p:nvPr/>
        </p:nvSpPr>
        <p:spPr>
          <a:xfrm>
            <a:off x="731520" y="0"/>
            <a:ext cx="10510920" cy="132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6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Neutrinos from black hole accretion disks</a:t>
            </a:r>
            <a:endParaRPr kumimoji="0" lang="en-CA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2B511C-9E6B-1D6D-C944-205A0ECBD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216" y="2171625"/>
            <a:ext cx="4640874" cy="30821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AC54F0-6923-037A-5C53-C17EF2F5D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11" y="2062946"/>
            <a:ext cx="4086225" cy="31908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35CE15-6FB7-BD94-493C-722D628460CE}"/>
              </a:ext>
            </a:extLst>
          </p:cNvPr>
          <p:cNvSpPr txBox="1"/>
          <p:nvPr/>
        </p:nvSpPr>
        <p:spPr>
          <a:xfrm>
            <a:off x="2329129" y="5869608"/>
            <a:ext cx="2265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andara" panose="020E0502030303020204" pitchFamily="34" charset="0"/>
              </a:rPr>
              <a:t>OLC et al PRD 2009</a:t>
            </a:r>
            <a:endParaRPr lang="es-CO" sz="200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B43CD5-25C0-20A4-B75A-20D959A4EEC7}"/>
              </a:ext>
            </a:extLst>
          </p:cNvPr>
          <p:cNvSpPr txBox="1"/>
          <p:nvPr/>
        </p:nvSpPr>
        <p:spPr>
          <a:xfrm>
            <a:off x="7535130" y="5869608"/>
            <a:ext cx="2214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andara" panose="020E0502030303020204" pitchFamily="34" charset="0"/>
              </a:rPr>
              <a:t>OLC et al PRD 2016</a:t>
            </a:r>
            <a:endParaRPr lang="es-CO" sz="200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785B7F-AD6F-F3F5-3A5A-6AFB3491B660}"/>
              </a:ext>
            </a:extLst>
          </p:cNvPr>
          <p:cNvSpPr txBox="1"/>
          <p:nvPr/>
        </p:nvSpPr>
        <p:spPr>
          <a:xfrm>
            <a:off x="3004913" y="1083556"/>
            <a:ext cx="63369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andara" panose="020E0502030303020204" pitchFamily="34" charset="0"/>
              </a:rPr>
              <a:t>Neutrino surfaces are different for each flavor (recall SN)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Candara" panose="020E0502030303020204" pitchFamily="34" charset="0"/>
              </a:rPr>
              <a:t>Important effects for the synthesis  of heavy element</a:t>
            </a:r>
            <a:endParaRPr lang="es-CO" sz="200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64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" name="Picture 843"/>
          <p:cNvPicPr/>
          <p:nvPr/>
        </p:nvPicPr>
        <p:blipFill>
          <a:blip r:embed="rId2"/>
          <a:stretch/>
        </p:blipFill>
        <p:spPr>
          <a:xfrm>
            <a:off x="2159719" y="1008315"/>
            <a:ext cx="7456789" cy="5009828"/>
          </a:xfrm>
          <a:prstGeom prst="rect">
            <a:avLst/>
          </a:prstGeom>
          <a:ln>
            <a:noFill/>
          </a:ln>
        </p:spPr>
      </p:pic>
      <p:sp>
        <p:nvSpPr>
          <p:cNvPr id="773" name="CustomShape 1"/>
          <p:cNvSpPr/>
          <p:nvPr/>
        </p:nvSpPr>
        <p:spPr>
          <a:xfrm>
            <a:off x="1222761" y="13405"/>
            <a:ext cx="9061820" cy="12540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 defTabSz="914309"/>
            <a:r>
              <a:rPr lang="en-CA" sz="28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 panose="020E0502030303020204" pitchFamily="34" charset="0"/>
                <a:ea typeface="DejaVu Sans"/>
              </a:rPr>
              <a:t>Neutrino Spectra from accretion disks</a:t>
            </a:r>
            <a:endParaRPr lang="en-CA" sz="280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 panose="020E0502030303020204" pitchFamily="34" charset="0"/>
            </a:endParaRPr>
          </a:p>
        </p:txBody>
      </p:sp>
      <p:sp>
        <p:nvSpPr>
          <p:cNvPr id="774" name="CustomShape 2"/>
          <p:cNvSpPr/>
          <p:nvPr/>
        </p:nvSpPr>
        <p:spPr>
          <a:xfrm>
            <a:off x="3180546" y="5982148"/>
            <a:ext cx="5380219" cy="2112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88" tIns="44994" rIns="89988" bIns="44994"/>
          <a:lstStyle/>
          <a:p>
            <a:pPr defTabSz="914309"/>
            <a:r>
              <a:rPr lang="en-CA" sz="24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 panose="020E0502030303020204" pitchFamily="34" charset="0"/>
                <a:ea typeface="DejaVu Sans"/>
              </a:rPr>
              <a:t>Observed at 10 kpc from the source</a:t>
            </a:r>
            <a:endParaRPr lang="en-CA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 panose="020E0502030303020204" pitchFamily="34" charset="0"/>
            </a:endParaRPr>
          </a:p>
          <a:p>
            <a:pPr defTabSz="914309"/>
            <a:endParaRPr lang="en-CA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 panose="020E0502030303020204" pitchFamily="34" charset="0"/>
            </a:endParaRPr>
          </a:p>
        </p:txBody>
      </p:sp>
      <p:sp>
        <p:nvSpPr>
          <p:cNvPr id="775" name="CustomShape 3"/>
          <p:cNvSpPr/>
          <p:nvPr/>
        </p:nvSpPr>
        <p:spPr>
          <a:xfrm>
            <a:off x="3126913" y="6429209"/>
            <a:ext cx="5433852" cy="3397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88" tIns="44994" rIns="89988" bIns="44994"/>
          <a:lstStyle/>
          <a:p>
            <a:pPr defTabSz="914309"/>
            <a:r>
              <a:rPr lang="en-CA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 panose="020E0502030303020204" pitchFamily="34" charset="0"/>
                <a:ea typeface="DejaVu Sans"/>
              </a:rPr>
              <a:t>T. </a:t>
            </a:r>
            <a:r>
              <a:rPr lang="en-CA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 panose="020E0502030303020204" pitchFamily="34" charset="0"/>
                <a:ea typeface="DejaVu Sans"/>
              </a:rPr>
              <a:t>Schilbach</a:t>
            </a:r>
            <a:r>
              <a:rPr lang="en-CA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 panose="020E0502030303020204" pitchFamily="34" charset="0"/>
                <a:ea typeface="DejaVu Sans"/>
              </a:rPr>
              <a:t>*, O. L. </a:t>
            </a:r>
            <a:r>
              <a:rPr lang="en-CA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 panose="020E0502030303020204" pitchFamily="34" charset="0"/>
                <a:ea typeface="DejaVu Sans"/>
              </a:rPr>
              <a:t>Caballlero</a:t>
            </a:r>
            <a:r>
              <a:rPr lang="en-CA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 panose="020E0502030303020204" pitchFamily="34" charset="0"/>
                <a:ea typeface="DejaVu Sans"/>
              </a:rPr>
              <a:t>, McLaughlin (2018)</a:t>
            </a:r>
            <a:endParaRPr lang="en-CA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7B4601-0904-4992-F22E-40017EB44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46" y="2032683"/>
            <a:ext cx="5257800" cy="4019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6269AC-1668-D358-45E3-2ED52C054D7D}"/>
              </a:ext>
            </a:extLst>
          </p:cNvPr>
          <p:cNvSpPr txBox="1"/>
          <p:nvPr/>
        </p:nvSpPr>
        <p:spPr>
          <a:xfrm>
            <a:off x="1529958" y="6215068"/>
            <a:ext cx="387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err="1">
                <a:solidFill>
                  <a:schemeClr val="bg1"/>
                </a:solidFill>
                <a:latin typeface="Candara" panose="020E0502030303020204" pitchFamily="34" charset="0"/>
              </a:rPr>
              <a:t>Fatemeh</a:t>
            </a:r>
            <a:r>
              <a:rPr lang="es-CO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s-CO" err="1">
                <a:solidFill>
                  <a:schemeClr val="bg1"/>
                </a:solidFill>
                <a:latin typeface="Candara" panose="020E0502030303020204" pitchFamily="34" charset="0"/>
              </a:rPr>
              <a:t>Hossein</a:t>
            </a:r>
            <a:r>
              <a:rPr lang="es-CO">
                <a:solidFill>
                  <a:schemeClr val="bg1"/>
                </a:solidFill>
                <a:latin typeface="Candara" panose="020E0502030303020204" pitchFamily="34" charset="0"/>
              </a:rPr>
              <a:t> Nouri et al PRD 2018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2542EF-C4D2-F447-C3ED-628564F9E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695" y="728940"/>
            <a:ext cx="3415205" cy="54861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478E1C-8D26-932B-844B-B9E5348DB67A}"/>
              </a:ext>
            </a:extLst>
          </p:cNvPr>
          <p:cNvSpPr txBox="1"/>
          <p:nvPr/>
        </p:nvSpPr>
        <p:spPr>
          <a:xfrm>
            <a:off x="7699353" y="6271260"/>
            <a:ext cx="265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>
                <a:solidFill>
                  <a:schemeClr val="bg1"/>
                </a:solidFill>
                <a:latin typeface="Candara" panose="020E0502030303020204" pitchFamily="34" charset="0"/>
              </a:rPr>
              <a:t>O. Just et al MNRAS  2015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6CF2A-8763-7056-2310-05CCB579CC2D}"/>
              </a:ext>
            </a:extLst>
          </p:cNvPr>
          <p:cNvSpPr txBox="1"/>
          <p:nvPr/>
        </p:nvSpPr>
        <p:spPr>
          <a:xfrm>
            <a:off x="1196050" y="638742"/>
            <a:ext cx="4370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Candara" panose="020E0502030303020204" pitchFamily="34" charset="0"/>
              </a:rPr>
              <a:t>Neutrinos from mergers</a:t>
            </a:r>
            <a:endParaRPr lang="es-CO" sz="320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89F8A9-BED4-847F-8186-5CD2CBEDCC5D}"/>
              </a:ext>
            </a:extLst>
          </p:cNvPr>
          <p:cNvSpPr txBox="1"/>
          <p:nvPr/>
        </p:nvSpPr>
        <p:spPr>
          <a:xfrm>
            <a:off x="7388628" y="54512"/>
            <a:ext cx="3105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>
                <a:solidFill>
                  <a:schemeClr val="bg1"/>
                </a:solidFill>
                <a:latin typeface="Candara" panose="020E0502030303020204" pitchFamily="34" charset="0"/>
              </a:rPr>
              <a:t>Black </a:t>
            </a:r>
            <a:r>
              <a:rPr lang="es-CO" err="1">
                <a:solidFill>
                  <a:schemeClr val="bg1"/>
                </a:solidFill>
                <a:latin typeface="Candara" panose="020E0502030303020204" pitchFamily="34" charset="0"/>
              </a:rPr>
              <a:t>hole</a:t>
            </a:r>
            <a:r>
              <a:rPr lang="es-CO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s-CO" err="1">
                <a:solidFill>
                  <a:schemeClr val="bg1"/>
                </a:solidFill>
                <a:latin typeface="Candara" panose="020E0502030303020204" pitchFamily="34" charset="0"/>
              </a:rPr>
              <a:t>accretion</a:t>
            </a:r>
            <a:r>
              <a:rPr lang="es-CO">
                <a:solidFill>
                  <a:schemeClr val="bg1"/>
                </a:solidFill>
                <a:latin typeface="Candara" panose="020E0502030303020204" pitchFamily="34" charset="0"/>
              </a:rPr>
              <a:t> disks</a:t>
            </a:r>
          </a:p>
          <a:p>
            <a:pPr algn="ctr"/>
            <a:r>
              <a:rPr lang="es-CO" err="1">
                <a:solidFill>
                  <a:schemeClr val="bg1"/>
                </a:solidFill>
                <a:latin typeface="Candara" panose="020E0502030303020204" pitchFamily="34" charset="0"/>
              </a:rPr>
              <a:t>Accretion</a:t>
            </a:r>
            <a:r>
              <a:rPr lang="es-CO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s-CO" err="1">
                <a:solidFill>
                  <a:schemeClr val="bg1"/>
                </a:solidFill>
                <a:latin typeface="Candara" panose="020E0502030303020204" pitchFamily="34" charset="0"/>
              </a:rPr>
              <a:t>rates</a:t>
            </a:r>
            <a:r>
              <a:rPr lang="es-CO">
                <a:solidFill>
                  <a:schemeClr val="bg1"/>
                </a:solidFill>
                <a:latin typeface="Candara" panose="020E0502030303020204" pitchFamily="34" charset="0"/>
              </a:rPr>
              <a:t>, spin, </a:t>
            </a:r>
            <a:r>
              <a:rPr lang="es-CO" err="1">
                <a:solidFill>
                  <a:schemeClr val="bg1"/>
                </a:solidFill>
                <a:latin typeface="Candara" panose="020E0502030303020204" pitchFamily="34" charset="0"/>
              </a:rPr>
              <a:t>viscosity</a:t>
            </a:r>
            <a:endParaRPr lang="es-CO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EC07E-F1A6-F2E2-A520-60BC89512117}"/>
              </a:ext>
            </a:extLst>
          </p:cNvPr>
          <p:cNvSpPr txBox="1"/>
          <p:nvPr/>
        </p:nvSpPr>
        <p:spPr>
          <a:xfrm>
            <a:off x="1920289" y="1386352"/>
            <a:ext cx="3092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>
                <a:solidFill>
                  <a:schemeClr val="bg1"/>
                </a:solidFill>
                <a:latin typeface="Candara" panose="020E0502030303020204" pitchFamily="34" charset="0"/>
              </a:rPr>
              <a:t>Black </a:t>
            </a:r>
            <a:r>
              <a:rPr lang="es-CO" err="1">
                <a:solidFill>
                  <a:schemeClr val="bg1"/>
                </a:solidFill>
                <a:latin typeface="Candara" panose="020E0502030303020204" pitchFamily="34" charset="0"/>
              </a:rPr>
              <a:t>hole</a:t>
            </a:r>
            <a:r>
              <a:rPr lang="es-CO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s-CO" err="1">
                <a:solidFill>
                  <a:schemeClr val="bg1"/>
                </a:solidFill>
                <a:latin typeface="Candara" panose="020E0502030303020204" pitchFamily="34" charset="0"/>
              </a:rPr>
              <a:t>neutron</a:t>
            </a:r>
            <a:r>
              <a:rPr lang="es-CO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s-CO" err="1">
                <a:solidFill>
                  <a:schemeClr val="bg1"/>
                </a:solidFill>
                <a:latin typeface="Candara" panose="020E0502030303020204" pitchFamily="34" charset="0"/>
              </a:rPr>
              <a:t>star</a:t>
            </a:r>
            <a:r>
              <a:rPr lang="es-CO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s-CO" err="1">
                <a:solidFill>
                  <a:schemeClr val="bg1"/>
                </a:solidFill>
                <a:latin typeface="Candara" panose="020E0502030303020204" pitchFamily="34" charset="0"/>
              </a:rPr>
              <a:t>binary</a:t>
            </a:r>
            <a:endParaRPr lang="es-CO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/>
            <a:r>
              <a:rPr lang="es-CO" err="1">
                <a:solidFill>
                  <a:schemeClr val="bg1"/>
                </a:solidFill>
                <a:latin typeface="Candara" panose="020E0502030303020204" pitchFamily="34" charset="0"/>
              </a:rPr>
              <a:t>With</a:t>
            </a:r>
            <a:r>
              <a:rPr lang="es-CO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s-CO" err="1">
                <a:solidFill>
                  <a:schemeClr val="bg1"/>
                </a:solidFill>
                <a:latin typeface="Candara" panose="020E0502030303020204" pitchFamily="34" charset="0"/>
              </a:rPr>
              <a:t>magnetic</a:t>
            </a:r>
            <a:r>
              <a:rPr lang="es-CO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s-CO" err="1">
                <a:solidFill>
                  <a:schemeClr val="bg1"/>
                </a:solidFill>
                <a:latin typeface="Candara" panose="020E0502030303020204" pitchFamily="34" charset="0"/>
              </a:rPr>
              <a:t>fields</a:t>
            </a:r>
            <a:endParaRPr lang="es-CO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104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CAD127-3C49-AEEF-3D7A-08899C227BB5}"/>
              </a:ext>
            </a:extLst>
          </p:cNvPr>
          <p:cNvSpPr txBox="1"/>
          <p:nvPr/>
        </p:nvSpPr>
        <p:spPr>
          <a:xfrm>
            <a:off x="1693744" y="2699154"/>
            <a:ext cx="9023259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ndara"/>
              </a:rPr>
              <a:t>In nucleosynthesis of heavy elements, neutrinos:</a:t>
            </a:r>
          </a:p>
          <a:p>
            <a:endParaRPr lang="en-US" sz="280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US" sz="2800">
                <a:solidFill>
                  <a:schemeClr val="bg1"/>
                </a:solidFill>
                <a:latin typeface="Candara" panose="020E0502030303020204" pitchFamily="34" charset="0"/>
              </a:rPr>
              <a:t>can aid the explosion in neutrino driven winds</a:t>
            </a:r>
          </a:p>
          <a:p>
            <a:r>
              <a:rPr lang="en-US" sz="2800">
                <a:solidFill>
                  <a:schemeClr val="bg1"/>
                </a:solidFill>
                <a:latin typeface="Candara" panose="020E0502030303020204" pitchFamily="34" charset="0"/>
              </a:rPr>
              <a:t>can change the proton to neutron ratio</a:t>
            </a:r>
          </a:p>
          <a:p>
            <a:r>
              <a:rPr lang="en-US" sz="2800">
                <a:solidFill>
                  <a:schemeClr val="bg1"/>
                </a:solidFill>
                <a:latin typeface="Candara" panose="020E0502030303020204" pitchFamily="34" charset="0"/>
              </a:rPr>
              <a:t>can be absorbed by nuclei changing the nuclear species </a:t>
            </a:r>
            <a:endParaRPr lang="es-CO" sz="280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CustomShape 6">
            <a:extLst>
              <a:ext uri="{FF2B5EF4-FFF2-40B4-BE49-F238E27FC236}">
                <a16:creationId xmlns:a16="http://schemas.microsoft.com/office/drawing/2014/main" id="{D9D89572-279A-7E1D-8963-43C5DFC538BC}"/>
              </a:ext>
            </a:extLst>
          </p:cNvPr>
          <p:cNvSpPr/>
          <p:nvPr/>
        </p:nvSpPr>
        <p:spPr>
          <a:xfrm>
            <a:off x="1403640" y="721107"/>
            <a:ext cx="9612000" cy="7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CA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 panose="020E0502030303020204" pitchFamily="34" charset="0"/>
                <a:ea typeface="ＭＳ Ｐゴシック"/>
              </a:rPr>
              <a:t>How do neutrinos affect other observables in these environments? </a:t>
            </a:r>
            <a:endParaRPr lang="en-CA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81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95E6A-31BD-8D91-3403-E397343EE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Picture 1">
            <a:extLst>
              <a:ext uri="{FF2B5EF4-FFF2-40B4-BE49-F238E27FC236}">
                <a16:creationId xmlns:a16="http://schemas.microsoft.com/office/drawing/2014/main" id="{23A7DC23-52D3-7FD9-2FE3-8A6DBC57703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397648" y="1115941"/>
            <a:ext cx="5989260" cy="5140851"/>
          </a:xfrm>
          <a:prstGeom prst="rect">
            <a:avLst/>
          </a:prstGeom>
          <a:ln>
            <a:noFill/>
          </a:ln>
        </p:spPr>
      </p:pic>
      <p:sp>
        <p:nvSpPr>
          <p:cNvPr id="544" name="CustomShape 1">
            <a:extLst>
              <a:ext uri="{FF2B5EF4-FFF2-40B4-BE49-F238E27FC236}">
                <a16:creationId xmlns:a16="http://schemas.microsoft.com/office/drawing/2014/main" id="{2BF156D2-F536-D87A-BA77-3B935743FF44}"/>
              </a:ext>
            </a:extLst>
          </p:cNvPr>
          <p:cNvSpPr/>
          <p:nvPr/>
        </p:nvSpPr>
        <p:spPr>
          <a:xfrm>
            <a:off x="0" y="223077"/>
            <a:ext cx="11244936" cy="13156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88" tIns="44994" rIns="89988" bIns="44994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2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ndara" panose="020E0502030303020204" pitchFamily="34" charset="0"/>
              </a:rPr>
              <a:t>Recall on binary neutron stars and black hole mergers</a:t>
            </a:r>
          </a:p>
        </p:txBody>
      </p:sp>
      <p:sp>
        <p:nvSpPr>
          <p:cNvPr id="545" name="CustomShape 2">
            <a:extLst>
              <a:ext uri="{FF2B5EF4-FFF2-40B4-BE49-F238E27FC236}">
                <a16:creationId xmlns:a16="http://schemas.microsoft.com/office/drawing/2014/main" id="{F0FA37D7-54C7-27CC-935D-17A2F4D5774D}"/>
              </a:ext>
            </a:extLst>
          </p:cNvPr>
          <p:cNvSpPr/>
          <p:nvPr/>
        </p:nvSpPr>
        <p:spPr>
          <a:xfrm>
            <a:off x="5127532" y="6388894"/>
            <a:ext cx="3131592" cy="3552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88" tIns="44994" rIns="89988" bIns="44994"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O. Just et al MNRA, 2015 </a:t>
            </a:r>
            <a:endParaRPr kumimoji="0" lang="en-CA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6" name="CustomShape 3">
            <a:extLst>
              <a:ext uri="{FF2B5EF4-FFF2-40B4-BE49-F238E27FC236}">
                <a16:creationId xmlns:a16="http://schemas.microsoft.com/office/drawing/2014/main" id="{D6E94818-0A10-71E1-887E-7290680E9B10}"/>
              </a:ext>
            </a:extLst>
          </p:cNvPr>
          <p:cNvSpPr/>
          <p:nvPr/>
        </p:nvSpPr>
        <p:spPr>
          <a:xfrm>
            <a:off x="215972" y="5759697"/>
            <a:ext cx="2175197" cy="595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88" tIns="44994" rIns="89988" bIns="44994"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Outflows</a:t>
            </a:r>
            <a:endParaRPr kumimoji="0" lang="en-CA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Nucleosynthesis</a:t>
            </a:r>
            <a:endParaRPr kumimoji="0" lang="en-CA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8" name="CustomShape 5">
            <a:extLst>
              <a:ext uri="{FF2B5EF4-FFF2-40B4-BE49-F238E27FC236}">
                <a16:creationId xmlns:a16="http://schemas.microsoft.com/office/drawing/2014/main" id="{AD8B2907-E74A-DD07-4ABE-4BBE5D827F60}"/>
              </a:ext>
            </a:extLst>
          </p:cNvPr>
          <p:cNvSpPr/>
          <p:nvPr/>
        </p:nvSpPr>
        <p:spPr>
          <a:xfrm>
            <a:off x="2972853" y="3417841"/>
            <a:ext cx="857048" cy="370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88" tIns="44994" rIns="89988" bIns="44994"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GRB</a:t>
            </a:r>
            <a:endParaRPr kumimoji="0" lang="en-CA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9" name="Line 6">
            <a:extLst>
              <a:ext uri="{FF2B5EF4-FFF2-40B4-BE49-F238E27FC236}">
                <a16:creationId xmlns:a16="http://schemas.microsoft.com/office/drawing/2014/main" id="{23E1CD10-543B-101E-2A7A-9E5B21F762E2}"/>
              </a:ext>
            </a:extLst>
          </p:cNvPr>
          <p:cNvSpPr/>
          <p:nvPr/>
        </p:nvSpPr>
        <p:spPr>
          <a:xfrm flipH="1">
            <a:off x="1511803" y="5327753"/>
            <a:ext cx="1151850" cy="287963"/>
          </a:xfrm>
          <a:prstGeom prst="line">
            <a:avLst/>
          </a:prstGeom>
          <a:ln w="180000">
            <a:solidFill>
              <a:srgbClr val="8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50" name="Line 7">
            <a:extLst>
              <a:ext uri="{FF2B5EF4-FFF2-40B4-BE49-F238E27FC236}">
                <a16:creationId xmlns:a16="http://schemas.microsoft.com/office/drawing/2014/main" id="{A2A1BD7F-9D20-7579-1742-C165E6A78FC6}"/>
              </a:ext>
            </a:extLst>
          </p:cNvPr>
          <p:cNvSpPr/>
          <p:nvPr/>
        </p:nvSpPr>
        <p:spPr>
          <a:xfrm>
            <a:off x="7487385" y="3312015"/>
            <a:ext cx="1295831" cy="215972"/>
          </a:xfrm>
          <a:prstGeom prst="line">
            <a:avLst/>
          </a:prstGeom>
          <a:ln w="180000">
            <a:solidFill>
              <a:srgbClr val="8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51" name="Line 8">
            <a:extLst>
              <a:ext uri="{FF2B5EF4-FFF2-40B4-BE49-F238E27FC236}">
                <a16:creationId xmlns:a16="http://schemas.microsoft.com/office/drawing/2014/main" id="{6EA326D0-73BC-1886-85AC-9EEE120E3375}"/>
              </a:ext>
            </a:extLst>
          </p:cNvPr>
          <p:cNvSpPr/>
          <p:nvPr/>
        </p:nvSpPr>
        <p:spPr>
          <a:xfrm flipV="1">
            <a:off x="3311569" y="3384006"/>
            <a:ext cx="360" cy="1223841"/>
          </a:xfrm>
          <a:prstGeom prst="line">
            <a:avLst/>
          </a:prstGeom>
          <a:ln w="216000">
            <a:solidFill>
              <a:srgbClr val="E6E64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52" name="CustomShape 9">
            <a:extLst>
              <a:ext uri="{FF2B5EF4-FFF2-40B4-BE49-F238E27FC236}">
                <a16:creationId xmlns:a16="http://schemas.microsoft.com/office/drawing/2014/main" id="{760A6EC7-38A8-F03B-9303-69B5FF05A807}"/>
              </a:ext>
            </a:extLst>
          </p:cNvPr>
          <p:cNvSpPr/>
          <p:nvPr/>
        </p:nvSpPr>
        <p:spPr>
          <a:xfrm>
            <a:off x="2987611" y="2952062"/>
            <a:ext cx="682111" cy="3401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88" tIns="44994" rIns="89988" bIns="44994"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GRB</a:t>
            </a:r>
            <a:endParaRPr kumimoji="0" lang="en-CA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3" name="Line 10">
            <a:extLst>
              <a:ext uri="{FF2B5EF4-FFF2-40B4-BE49-F238E27FC236}">
                <a16:creationId xmlns:a16="http://schemas.microsoft.com/office/drawing/2014/main" id="{E707B1E6-8D36-AE67-C2F3-0724BBCBABBC}"/>
              </a:ext>
            </a:extLst>
          </p:cNvPr>
          <p:cNvSpPr/>
          <p:nvPr/>
        </p:nvSpPr>
        <p:spPr>
          <a:xfrm flipH="1" flipV="1">
            <a:off x="647915" y="4175903"/>
            <a:ext cx="863888" cy="1223841"/>
          </a:xfrm>
          <a:prstGeom prst="line">
            <a:avLst/>
          </a:prstGeom>
          <a:ln w="144000">
            <a:solidFill>
              <a:srgbClr val="0000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54" name="CustomShape 11">
            <a:extLst>
              <a:ext uri="{FF2B5EF4-FFF2-40B4-BE49-F238E27FC236}">
                <a16:creationId xmlns:a16="http://schemas.microsoft.com/office/drawing/2014/main" id="{AA1DA90D-41BE-933B-00C4-AA16F6A0B768}"/>
              </a:ext>
            </a:extLst>
          </p:cNvPr>
          <p:cNvSpPr/>
          <p:nvPr/>
        </p:nvSpPr>
        <p:spPr>
          <a:xfrm>
            <a:off x="575925" y="3542025"/>
            <a:ext cx="1290072" cy="340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88" tIns="44994" rIns="89988" bIns="44994"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Kilonova</a:t>
            </a:r>
            <a:endParaRPr kumimoji="0" lang="en-CA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5" name="Line 12">
            <a:extLst>
              <a:ext uri="{FF2B5EF4-FFF2-40B4-BE49-F238E27FC236}">
                <a16:creationId xmlns:a16="http://schemas.microsoft.com/office/drawing/2014/main" id="{91D207CC-6A20-900B-F9C9-A2CDA088E117}"/>
              </a:ext>
            </a:extLst>
          </p:cNvPr>
          <p:cNvSpPr/>
          <p:nvPr/>
        </p:nvSpPr>
        <p:spPr>
          <a:xfrm flipV="1">
            <a:off x="8902001" y="2325744"/>
            <a:ext cx="1202963" cy="892684"/>
          </a:xfrm>
          <a:prstGeom prst="line">
            <a:avLst/>
          </a:prstGeom>
          <a:ln w="144000">
            <a:solidFill>
              <a:srgbClr val="0000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56" name="CustomShape 13">
            <a:extLst>
              <a:ext uri="{FF2B5EF4-FFF2-40B4-BE49-F238E27FC236}">
                <a16:creationId xmlns:a16="http://schemas.microsoft.com/office/drawing/2014/main" id="{A0685BF9-B55E-A66D-B180-E517CF047429}"/>
              </a:ext>
            </a:extLst>
          </p:cNvPr>
          <p:cNvSpPr/>
          <p:nvPr/>
        </p:nvSpPr>
        <p:spPr>
          <a:xfrm>
            <a:off x="576285" y="3542385"/>
            <a:ext cx="1290072" cy="340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88" tIns="44994" rIns="89988" bIns="44994"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Kilonova</a:t>
            </a:r>
            <a:endParaRPr kumimoji="0" lang="en-CA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8" name="CustomShape 15">
            <a:extLst>
              <a:ext uri="{FF2B5EF4-FFF2-40B4-BE49-F238E27FC236}">
                <a16:creationId xmlns:a16="http://schemas.microsoft.com/office/drawing/2014/main" id="{483D9E23-2C8B-84B0-C60B-7296AFABE386}"/>
              </a:ext>
            </a:extLst>
          </p:cNvPr>
          <p:cNvSpPr/>
          <p:nvPr/>
        </p:nvSpPr>
        <p:spPr>
          <a:xfrm>
            <a:off x="8794734" y="4093682"/>
            <a:ext cx="1679901" cy="6941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9988" tIns="44994" rIns="89988" bIns="44994"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Luminosity</a:t>
            </a:r>
          </a:p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-1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Kilonova</a:t>
            </a:r>
            <a:r>
              <a:rPr kumimoji="0" lang="en-CA" sz="18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1/100 Supernova </a:t>
            </a:r>
          </a:p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GRB =10-100 Supernova</a:t>
            </a:r>
            <a:endParaRPr kumimoji="0" lang="en-CA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29276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2209D-0423-E3F3-87B1-82F379CB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45" y="2678663"/>
            <a:ext cx="10972091" cy="1144800"/>
          </a:xfrm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latin typeface="Candara"/>
              </a:rPr>
              <a:t>Nucleosynthesis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21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980740" y="273352"/>
            <a:ext cx="8228647" cy="11440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CO"/>
          </a:p>
        </p:txBody>
      </p:sp>
      <p:pic>
        <p:nvPicPr>
          <p:cNvPr id="94" name="Picture 93"/>
          <p:cNvPicPr/>
          <p:nvPr/>
        </p:nvPicPr>
        <p:blipFill>
          <a:blip r:embed="rId2"/>
          <a:stretch/>
        </p:blipFill>
        <p:spPr>
          <a:xfrm>
            <a:off x="1980740" y="391903"/>
            <a:ext cx="7717215" cy="62541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20351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th equation with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08757A6C-27AB-5F2B-AB1A-0E1E4573C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87" y="219075"/>
            <a:ext cx="9115425" cy="6419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37DC20-F75D-7867-8662-61ECE1509F4A}"/>
              </a:ext>
            </a:extLst>
          </p:cNvPr>
          <p:cNvSpPr txBox="1"/>
          <p:nvPr/>
        </p:nvSpPr>
        <p:spPr>
          <a:xfrm>
            <a:off x="8447964" y="219075"/>
            <a:ext cx="310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ndara" panose="020E0502030303020204" pitchFamily="34" charset="0"/>
              </a:rPr>
              <a:t>Credit: Jose Trujillo, U. Calgary</a:t>
            </a:r>
            <a:endParaRPr lang="es-CO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310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A551C34F-40C2-620E-4114-FCEC8CFD6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314325"/>
            <a:ext cx="9172575" cy="6229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08F29E-C702-58C6-984B-64F8B7D9092B}"/>
              </a:ext>
            </a:extLst>
          </p:cNvPr>
          <p:cNvSpPr txBox="1"/>
          <p:nvPr/>
        </p:nvSpPr>
        <p:spPr>
          <a:xfrm>
            <a:off x="8447964" y="219075"/>
            <a:ext cx="310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ndara" panose="020E0502030303020204" pitchFamily="34" charset="0"/>
              </a:rPr>
              <a:t>Credit: Jose Trujillo, U. Calgary</a:t>
            </a:r>
            <a:endParaRPr lang="es-CO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46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hart&#10;&#10;Description automatically generated">
            <a:extLst>
              <a:ext uri="{FF2B5EF4-FFF2-40B4-BE49-F238E27FC236}">
                <a16:creationId xmlns:a16="http://schemas.microsoft.com/office/drawing/2014/main" id="{BEEEB9C3-A4B2-5001-AC2B-57A46C73D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85" y="1050402"/>
            <a:ext cx="7842773" cy="47571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07A16D-E861-3CDE-47D1-4B1E223F75F4}"/>
                  </a:ext>
                </a:extLst>
              </p:cNvPr>
              <p:cNvSpPr txBox="1"/>
              <p:nvPr/>
            </p:nvSpPr>
            <p:spPr>
              <a:xfrm>
                <a:off x="8727309" y="920722"/>
                <a:ext cx="25117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CO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ⅇ+</m:t>
                      </m:r>
                      <m:r>
                        <a:rPr lang="es-CO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CO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CO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r>
                            <a:rPr lang="es-CO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s-CO" sz="28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07A16D-E861-3CDE-47D1-4B1E223F7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309" y="920722"/>
                <a:ext cx="251170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E304E0-79DC-575F-3DD7-05F70A3B00F2}"/>
                  </a:ext>
                </a:extLst>
              </p:cNvPr>
              <p:cNvSpPr txBox="1"/>
              <p:nvPr/>
            </p:nvSpPr>
            <p:spPr>
              <a:xfrm>
                <a:off x="8727309" y="1622207"/>
                <a:ext cx="2615882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M</a:t>
                </a:r>
                <a:r>
                  <a:rPr lang="en-US" baseline="-25000">
                    <a:solidFill>
                      <a:schemeClr val="bg1"/>
                    </a:solidFill>
                  </a:rPr>
                  <a:t>n</a:t>
                </a:r>
                <a:r>
                  <a:rPr lang="en-US">
                    <a:solidFill>
                      <a:schemeClr val="bg1"/>
                    </a:solidFill>
                  </a:rPr>
                  <a:t>= 939.56 MeV/c</a:t>
                </a:r>
                <a:r>
                  <a:rPr lang="en-US" baseline="30000">
                    <a:solidFill>
                      <a:schemeClr val="bg1"/>
                    </a:solidFill>
                  </a:rPr>
                  <a:t>2</a:t>
                </a:r>
              </a:p>
              <a:p>
                <a:r>
                  <a:rPr lang="en-US" err="1">
                    <a:solidFill>
                      <a:schemeClr val="bg1"/>
                    </a:solidFill>
                  </a:rPr>
                  <a:t>M</a:t>
                </a:r>
                <a:r>
                  <a:rPr lang="en-US" baseline="-25000" err="1">
                    <a:solidFill>
                      <a:schemeClr val="bg1"/>
                    </a:solidFill>
                  </a:rPr>
                  <a:t>p</a:t>
                </a:r>
                <a:r>
                  <a:rPr lang="en-US">
                    <a:solidFill>
                      <a:schemeClr val="bg1"/>
                    </a:solidFill>
                  </a:rPr>
                  <a:t>= 938.272 MeV/c</a:t>
                </a:r>
                <a:r>
                  <a:rPr lang="en-US" baseline="30000">
                    <a:solidFill>
                      <a:schemeClr val="bg1"/>
                    </a:solidFill>
                  </a:rPr>
                  <a:t>2</a:t>
                </a:r>
              </a:p>
              <a:p>
                <a:r>
                  <a:rPr lang="en-US">
                    <a:solidFill>
                      <a:schemeClr val="bg1"/>
                    </a:solidFill>
                  </a:rPr>
                  <a:t>Mv  ~ 0.1 eV</a:t>
                </a:r>
              </a:p>
              <a:p>
                <a:endParaRPr lang="en-US">
                  <a:solidFill>
                    <a:schemeClr val="bg1"/>
                  </a:solidFill>
                </a:endParaRPr>
              </a:p>
              <a:p>
                <a:r>
                  <a:rPr lang="en-US">
                    <a:solidFill>
                      <a:schemeClr val="bg1"/>
                    </a:solidFill>
                  </a:rPr>
                  <a:t>Cross sections:</a:t>
                </a:r>
              </a:p>
              <a:p>
                <a:endParaRPr lang="en-US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>
                  <a:solidFill>
                    <a:schemeClr val="bg1"/>
                  </a:solidFill>
                </a:endParaRPr>
              </a:p>
              <a:p>
                <a:r>
                  <a:rPr lang="en-US">
                    <a:solidFill>
                      <a:schemeClr val="bg1"/>
                    </a:solidFill>
                  </a:rPr>
                  <a:t>1 x 10</a:t>
                </a:r>
                <a:r>
                  <a:rPr lang="en-US" baseline="30000">
                    <a:solidFill>
                      <a:schemeClr val="bg1"/>
                    </a:solidFill>
                  </a:rPr>
                  <a:t>-24</a:t>
                </a:r>
                <a:r>
                  <a:rPr lang="en-US">
                    <a:solidFill>
                      <a:schemeClr val="bg1"/>
                    </a:solidFill>
                  </a:rPr>
                  <a:t> cm</a:t>
                </a:r>
                <a:r>
                  <a:rPr lang="en-US" baseline="30000">
                    <a:solidFill>
                      <a:schemeClr val="bg1"/>
                    </a:solidFill>
                  </a:rPr>
                  <a:t>2</a:t>
                </a:r>
              </a:p>
              <a:p>
                <a:endParaRPr lang="en-US" baseline="30000">
                  <a:solidFill>
                    <a:schemeClr val="bg1"/>
                  </a:solidFill>
                </a:endParaRPr>
              </a:p>
              <a:p>
                <a:endParaRPr lang="en-US" baseline="30000">
                  <a:solidFill>
                    <a:schemeClr val="bg1"/>
                  </a:solidFill>
                </a:endParaRPr>
              </a:p>
              <a:p>
                <a:endParaRPr lang="en-US" baseline="30000">
                  <a:solidFill>
                    <a:schemeClr val="bg1"/>
                  </a:solidFill>
                </a:endParaRPr>
              </a:p>
              <a:p>
                <a:endParaRPr lang="en-US">
                  <a:solidFill>
                    <a:schemeClr val="bg1"/>
                  </a:solidFill>
                </a:endParaRPr>
              </a:p>
              <a:p>
                <a:r>
                  <a:rPr lang="en-US">
                    <a:solidFill>
                      <a:schemeClr val="bg1"/>
                    </a:solidFill>
                  </a:rPr>
                  <a:t>1 x 10</a:t>
                </a:r>
                <a:r>
                  <a:rPr lang="en-US" baseline="30000">
                    <a:solidFill>
                      <a:schemeClr val="bg1"/>
                    </a:solidFill>
                  </a:rPr>
                  <a:t>-44</a:t>
                </a:r>
                <a:r>
                  <a:rPr lang="en-US">
                    <a:solidFill>
                      <a:schemeClr val="bg1"/>
                    </a:solidFill>
                  </a:rPr>
                  <a:t> cm</a:t>
                </a:r>
                <a:r>
                  <a:rPr lang="en-US" baseline="30000">
                    <a:solidFill>
                      <a:schemeClr val="bg1"/>
                    </a:solidFill>
                  </a:rPr>
                  <a:t>2 </a:t>
                </a:r>
              </a:p>
              <a:p>
                <a:endParaRPr lang="en-US">
                  <a:solidFill>
                    <a:schemeClr val="bg1"/>
                  </a:solidFill>
                </a:endParaRPr>
              </a:p>
              <a:p>
                <a:r>
                  <a:rPr lang="en-US">
                    <a:solidFill>
                      <a:schemeClr val="bg1"/>
                    </a:solidFill>
                  </a:rPr>
                  <a:t>only interact via the weak force</a:t>
                </a:r>
              </a:p>
              <a:p>
                <a:endParaRPr lang="en-US">
                  <a:solidFill>
                    <a:schemeClr val="bg1"/>
                  </a:solidFill>
                </a:endParaRPr>
              </a:p>
              <a:p>
                <a:endParaRPr lang="en-US">
                  <a:solidFill>
                    <a:schemeClr val="bg1"/>
                  </a:solidFill>
                </a:endParaRPr>
              </a:p>
              <a:p>
                <a:endParaRPr lang="en-US" baseline="30000">
                  <a:solidFill>
                    <a:schemeClr val="bg1"/>
                  </a:solidFill>
                </a:endParaRPr>
              </a:p>
              <a:p>
                <a:endParaRPr lang="es-CO" baseline="300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E304E0-79DC-575F-3DD7-05F70A3B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309" y="1622207"/>
                <a:ext cx="2615882" cy="5262979"/>
              </a:xfrm>
              <a:prstGeom prst="rect">
                <a:avLst/>
              </a:prstGeom>
              <a:blipFill>
                <a:blip r:embed="rId4"/>
                <a:stretch>
                  <a:fillRect l="-209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E4B3DA5-AB84-11C8-6978-1209F27C6B00}"/>
                  </a:ext>
                </a:extLst>
              </p:cNvPr>
              <p:cNvSpPr txBox="1"/>
              <p:nvPr/>
            </p:nvSpPr>
            <p:spPr>
              <a:xfrm>
                <a:off x="9016676" y="4253697"/>
                <a:ext cx="20139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2800">
                    <a:solidFill>
                      <a:schemeClr val="bg1"/>
                    </a:solidFill>
                  </a:rPr>
                  <a:t>p</a:t>
                </a:r>
                <a14:m>
                  <m:oMath xmlns:m="http://schemas.openxmlformats.org/officeDocument/2006/math">
                    <m:r>
                      <a:rPr lang="es-CO" sz="28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s-CO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  <m:sub>
                        <m:r>
                          <a:rPr lang="es-CO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s-CO" sz="28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E4B3DA5-AB84-11C8-6978-1209F27C6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676" y="4253697"/>
                <a:ext cx="2013997" cy="523220"/>
              </a:xfrm>
              <a:prstGeom prst="rect">
                <a:avLst/>
              </a:prstGeom>
              <a:blipFill>
                <a:blip r:embed="rId5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41A1770-9697-9D18-36FE-4BABD093077C}"/>
              </a:ext>
            </a:extLst>
          </p:cNvPr>
          <p:cNvSpPr txBox="1"/>
          <p:nvPr/>
        </p:nvSpPr>
        <p:spPr>
          <a:xfrm>
            <a:off x="3547519" y="274391"/>
            <a:ext cx="1378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Candara" panose="020E0502030303020204" pitchFamily="34" charset="0"/>
              </a:rPr>
              <a:t>Basics</a:t>
            </a:r>
            <a:endParaRPr lang="es-CO" sz="360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685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6299F7E2-02B0-6E3F-D9FE-0A8E31E52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671512"/>
            <a:ext cx="9172575" cy="5514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474F3-2FBE-7D07-BBCF-74FD981C5E27}"/>
              </a:ext>
            </a:extLst>
          </p:cNvPr>
          <p:cNvSpPr txBox="1"/>
          <p:nvPr/>
        </p:nvSpPr>
        <p:spPr>
          <a:xfrm>
            <a:off x="8447964" y="219075"/>
            <a:ext cx="310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ndara" panose="020E0502030303020204" pitchFamily="34" charset="0"/>
              </a:rPr>
              <a:t>Credit: Jose Trujillo, U. Calgary</a:t>
            </a:r>
            <a:endParaRPr lang="es-CO">
              <a:latin typeface="Candara" panose="020E05020303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E7738B-751C-6F27-0C38-D11F168E4EAC}"/>
              </a:ext>
            </a:extLst>
          </p:cNvPr>
          <p:cNvSpPr txBox="1"/>
          <p:nvPr/>
        </p:nvSpPr>
        <p:spPr>
          <a:xfrm>
            <a:off x="4388648" y="6038759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ndara" panose="020E0502030303020204" pitchFamily="34" charset="0"/>
              </a:rPr>
              <a:t>“Rate”</a:t>
            </a:r>
            <a:endParaRPr lang="es-CO" sz="2400">
              <a:latin typeface="Candara" panose="020E0502030303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B1987B-24FF-B4DB-78B0-42AF0BEF52C2}"/>
              </a:ext>
            </a:extLst>
          </p:cNvPr>
          <p:cNvCxnSpPr/>
          <p:nvPr/>
        </p:nvCxnSpPr>
        <p:spPr>
          <a:xfrm flipV="1">
            <a:off x="4885899" y="5595582"/>
            <a:ext cx="0" cy="2729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664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th formula with a mathematical equation&#10;&#10;Description automatically generated with medium confidence">
            <a:extLst>
              <a:ext uri="{FF2B5EF4-FFF2-40B4-BE49-F238E27FC236}">
                <a16:creationId xmlns:a16="http://schemas.microsoft.com/office/drawing/2014/main" id="{1C7996FC-9502-147A-66EF-B46E06A64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242887"/>
            <a:ext cx="9163050" cy="6372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FC358F-6520-676B-E3D6-BE660721AE6F}"/>
              </a:ext>
            </a:extLst>
          </p:cNvPr>
          <p:cNvSpPr txBox="1"/>
          <p:nvPr/>
        </p:nvSpPr>
        <p:spPr>
          <a:xfrm>
            <a:off x="8447964" y="219075"/>
            <a:ext cx="310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ndara" panose="020E0502030303020204" pitchFamily="34" charset="0"/>
              </a:rPr>
              <a:t>Credit: Jose Trujillo, U. Calgary</a:t>
            </a:r>
            <a:endParaRPr lang="es-CO">
              <a:latin typeface="Candara" panose="020E05020303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C0557-C5FA-9832-6AD8-220859C230F5}"/>
              </a:ext>
            </a:extLst>
          </p:cNvPr>
          <p:cNvSpPr txBox="1"/>
          <p:nvPr/>
        </p:nvSpPr>
        <p:spPr>
          <a:xfrm>
            <a:off x="1405721" y="5895833"/>
            <a:ext cx="910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ndara" panose="020E0502030303020204" pitchFamily="34" charset="0"/>
              </a:rPr>
              <a:t>Different numerical methods can be used to solve the set of coupled differential equations</a:t>
            </a:r>
            <a:endParaRPr lang="es-CO" b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877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011E4C-A984-2FDE-0D29-4112EFEA6F02}"/>
              </a:ext>
            </a:extLst>
          </p:cNvPr>
          <p:cNvSpPr txBox="1"/>
          <p:nvPr/>
        </p:nvSpPr>
        <p:spPr>
          <a:xfrm>
            <a:off x="1352549" y="1241201"/>
            <a:ext cx="9486901" cy="48628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>
                <a:latin typeface="Candara" panose="020E0502030303020204" pitchFamily="34" charset="0"/>
              </a:rPr>
              <a:t>The equations require the knowledge of temperature, density (or entropy) in the astrophysical environment</a:t>
            </a:r>
          </a:p>
          <a:p>
            <a:pPr algn="ctr"/>
            <a:endParaRPr lang="en-US" sz="3200">
              <a:latin typeface="Candara" panose="020E0502030303020204" pitchFamily="34" charset="0"/>
            </a:endParaRPr>
          </a:p>
          <a:p>
            <a:pPr algn="ctr"/>
            <a:r>
              <a:rPr lang="en-US" sz="3200">
                <a:latin typeface="Candara" panose="020E0502030303020204" pitchFamily="34" charset="0"/>
              </a:rPr>
              <a:t>Big bang </a:t>
            </a:r>
          </a:p>
          <a:p>
            <a:pPr algn="ctr"/>
            <a:r>
              <a:rPr lang="en-US" sz="3200">
                <a:latin typeface="Candara" panose="020E0502030303020204" pitchFamily="34" charset="0"/>
              </a:rPr>
              <a:t>Main sequence star</a:t>
            </a:r>
          </a:p>
          <a:p>
            <a:pPr algn="ctr"/>
            <a:r>
              <a:rPr lang="en-US" sz="3200">
                <a:latin typeface="Candara" panose="020E0502030303020204" pitchFamily="34" charset="0"/>
              </a:rPr>
              <a:t>Nova</a:t>
            </a:r>
          </a:p>
          <a:p>
            <a:pPr algn="ctr"/>
            <a:r>
              <a:rPr lang="en-US" sz="3200">
                <a:latin typeface="Candara" panose="020E0502030303020204" pitchFamily="34" charset="0"/>
              </a:rPr>
              <a:t>Supernova</a:t>
            </a:r>
          </a:p>
          <a:p>
            <a:pPr algn="ctr"/>
            <a:r>
              <a:rPr lang="en-US" sz="3200">
                <a:latin typeface="Candara" panose="020E0502030303020204" pitchFamily="34" charset="0"/>
              </a:rPr>
              <a:t>Mergers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 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0198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Picture 259"/>
          <p:cNvPicPr/>
          <p:nvPr/>
        </p:nvPicPr>
        <p:blipFill>
          <a:blip r:embed="rId2"/>
          <a:stretch/>
        </p:blipFill>
        <p:spPr>
          <a:xfrm>
            <a:off x="2411007" y="1104718"/>
            <a:ext cx="7181288" cy="5385721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62" name="CustomShape 2"/>
          <p:cNvSpPr/>
          <p:nvPr/>
        </p:nvSpPr>
        <p:spPr>
          <a:xfrm>
            <a:off x="2659038" y="4569686"/>
            <a:ext cx="1306015" cy="326259"/>
          </a:xfrm>
          <a:prstGeom prst="rect">
            <a:avLst/>
          </a:prstGeom>
          <a:solidFill>
            <a:srgbClr val="00000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defTabSz="829544"/>
            <a:endParaRPr lang="es-CO" sz="1633">
              <a:solidFill>
                <a:prstClr val="black"/>
              </a:solidFill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2927838" y="4637514"/>
            <a:ext cx="979430" cy="3262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 defTabSz="829544"/>
            <a:r>
              <a:rPr lang="en-CA" sz="1633" spc="-1">
                <a:solidFill>
                  <a:prstClr val="white"/>
                </a:solidFill>
                <a:latin typeface="Arial"/>
              </a:rPr>
              <a:t>Fusion</a:t>
            </a:r>
          </a:p>
        </p:txBody>
      </p:sp>
      <p:sp>
        <p:nvSpPr>
          <p:cNvPr id="264" name="CustomShape 4"/>
          <p:cNvSpPr/>
          <p:nvPr/>
        </p:nvSpPr>
        <p:spPr>
          <a:xfrm>
            <a:off x="2699228" y="5356002"/>
            <a:ext cx="914113" cy="32625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defTabSz="829544"/>
            <a:endParaRPr lang="es-CO" sz="1633">
              <a:solidFill>
                <a:prstClr val="black"/>
              </a:solidFill>
              <a:latin typeface="Arial"/>
            </a:endParaRPr>
          </a:p>
        </p:txBody>
      </p:sp>
      <p:sp>
        <p:nvSpPr>
          <p:cNvPr id="265" name="CustomShape 5"/>
          <p:cNvSpPr/>
          <p:nvPr/>
        </p:nvSpPr>
        <p:spPr>
          <a:xfrm>
            <a:off x="3678985" y="5943856"/>
            <a:ext cx="1436649" cy="32625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defTabSz="829544"/>
            <a:endParaRPr lang="es-CO" sz="1633">
              <a:solidFill>
                <a:prstClr val="black"/>
              </a:solidFill>
              <a:latin typeface="Arial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FCF6033-DEB9-96CB-07F8-8DFB431992CD}"/>
              </a:ext>
            </a:extLst>
          </p:cNvPr>
          <p:cNvSpPr txBox="1">
            <a:spLocks/>
          </p:cNvSpPr>
          <p:nvPr/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/>
          <a:lstStyle>
            <a:lvl1pPr algn="l" defTabSz="82954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9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>
                <a:latin typeface="Candara" panose="020E0502030303020204" pitchFamily="34" charset="0"/>
              </a:rPr>
              <a:t>Rapid neutron capture process (r-process)</a:t>
            </a:r>
            <a:endParaRPr lang="es-CO" sz="360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D7A4-91D6-98A3-04B9-FE48CDFE6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>
                <a:latin typeface="Candara" panose="020E0502030303020204" pitchFamily="34" charset="0"/>
              </a:rPr>
              <a:t>Rapid neutron capture process (r-process)</a:t>
            </a:r>
            <a:endParaRPr lang="es-CO" sz="3600">
              <a:latin typeface="Candara" panose="020E05020303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44616D-051F-9483-7EA7-D69F5ECB3840}"/>
              </a:ext>
            </a:extLst>
          </p:cNvPr>
          <p:cNvSpPr txBox="1"/>
          <p:nvPr/>
        </p:nvSpPr>
        <p:spPr>
          <a:xfrm>
            <a:off x="1976142" y="2261752"/>
            <a:ext cx="8409674" cy="261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sz="2800">
                <a:latin typeface="Candara" panose="020E0502030303020204" pitchFamily="34" charset="0"/>
              </a:rPr>
              <a:t>Faster matter expansion than gravitational collapse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sz="2800">
                <a:latin typeface="Candara" panose="020E0502030303020204" pitchFamily="34" charset="0"/>
              </a:rPr>
              <a:t>Faster photon dissociation than capture of neutrons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sz="2800">
                <a:latin typeface="Candara" panose="020E0502030303020204" pitchFamily="34" charset="0"/>
              </a:rPr>
              <a:t>Faster neutron captures than beta decay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sz="2800">
                <a:latin typeface="Candara" panose="020E0502030303020204" pitchFamily="34" charset="0"/>
              </a:rPr>
              <a:t>Faster (any) decay than neutron captures</a:t>
            </a:r>
            <a:endParaRPr lang="es-CO" sz="280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622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435B0-9153-CFB1-B84D-7158CBFFC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839F-BAB3-2474-8D49-6E501FED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>
                <a:latin typeface="Candara" panose="020E0502030303020204" pitchFamily="34" charset="0"/>
              </a:rPr>
              <a:t>Rapid neutron capture process (r-process)</a:t>
            </a:r>
            <a:br>
              <a:rPr lang="en-US" sz="3600">
                <a:latin typeface="Candara" panose="020E0502030303020204" pitchFamily="34" charset="0"/>
              </a:rPr>
            </a:br>
            <a:r>
              <a:rPr lang="en-US" sz="3600">
                <a:latin typeface="Candara" panose="020E0502030303020204" pitchFamily="34" charset="0"/>
              </a:rPr>
              <a:t>why fast?</a:t>
            </a:r>
            <a:endParaRPr lang="es-CO" sz="3600">
              <a:latin typeface="Candara" panose="020E05020303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36E3C6-F02E-4B3B-083E-48D6818B630B}"/>
              </a:ext>
            </a:extLst>
          </p:cNvPr>
          <p:cNvSpPr txBox="1"/>
          <p:nvPr/>
        </p:nvSpPr>
        <p:spPr>
          <a:xfrm>
            <a:off x="1976142" y="2261752"/>
            <a:ext cx="8409674" cy="261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</a:rPr>
              <a:t>Faster matter expansion than gravitational collapse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</a:rPr>
              <a:t>Faster photon dissociation than capture of neutrons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ndara" panose="020E0502030303020204" pitchFamily="34" charset="0"/>
              </a:rPr>
              <a:t>Faster neutron captures than beta decay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</a:rPr>
              <a:t>Faster (any) decay than neutron captures</a:t>
            </a:r>
            <a:endParaRPr kumimoji="0" lang="es-CO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3771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B29C1-BCBC-741A-1A33-E2BCF7969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361C-7EC7-E59B-550E-5341CF33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>
                <a:latin typeface="Candara" panose="020E0502030303020204" pitchFamily="34" charset="0"/>
              </a:rPr>
              <a:t>Rapid neutron capture process (r-process)</a:t>
            </a:r>
            <a:br>
              <a:rPr lang="en-US" sz="3600">
                <a:latin typeface="Candara" panose="020E0502030303020204" pitchFamily="34" charset="0"/>
              </a:rPr>
            </a:br>
            <a:r>
              <a:rPr lang="en-US" sz="3600">
                <a:latin typeface="Candara" panose="020E0502030303020204" pitchFamily="34" charset="0"/>
              </a:rPr>
              <a:t>why fast?</a:t>
            </a:r>
            <a:endParaRPr lang="es-CO" sz="3600">
              <a:latin typeface="Candara" panose="020E05020303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1E92FB-5E16-1157-66CE-1ABC465B8D4A}"/>
              </a:ext>
            </a:extLst>
          </p:cNvPr>
          <p:cNvSpPr txBox="1"/>
          <p:nvPr/>
        </p:nvSpPr>
        <p:spPr>
          <a:xfrm>
            <a:off x="1976142" y="2261752"/>
            <a:ext cx="8409674" cy="261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</a:rPr>
              <a:t>Faster matter expansion than gravitational collapse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</a:rPr>
              <a:t>Faster photon dissociation than capture of neutrons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ndara" panose="020E0502030303020204" pitchFamily="34" charset="0"/>
              </a:rPr>
              <a:t>Faster neutron captures than beta decay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</a:rPr>
              <a:t>Faster (any) decay than neutron captures</a:t>
            </a:r>
            <a:endParaRPr kumimoji="0" lang="es-CO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E7B6B0-B0EE-D830-4CBA-2317B908C85F}"/>
              </a:ext>
            </a:extLst>
          </p:cNvPr>
          <p:cNvSpPr txBox="1"/>
          <p:nvPr/>
        </p:nvSpPr>
        <p:spPr>
          <a:xfrm>
            <a:off x="1092235" y="5598112"/>
            <a:ext cx="10166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Need many </a:t>
            </a:r>
            <a:r>
              <a:rPr lang="en-US" sz="2800" b="1" err="1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MANY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neutrons to allow faster captures &gt;&gt; 10</a:t>
            </a:r>
            <a:r>
              <a:rPr lang="en-US" sz="2800" b="1" baseline="3000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20 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/cm</a:t>
            </a:r>
            <a:r>
              <a:rPr lang="en-US" sz="2800" b="1" baseline="3000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3</a:t>
            </a:r>
            <a:endParaRPr lang="es-CO" sz="2800" b="1" baseline="3000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8591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F37D33-6774-91C5-5BC5-181DEE01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</p:spPr>
        <p:txBody>
          <a:bodyPr/>
          <a:lstStyle/>
          <a:p>
            <a:pPr algn="ctr"/>
            <a:r>
              <a:rPr lang="en-US" sz="3600">
                <a:latin typeface="Candara" panose="020E0502030303020204" pitchFamily="34" charset="0"/>
              </a:rPr>
              <a:t>Rapid neutron capture process (r-process)</a:t>
            </a:r>
            <a:endParaRPr lang="es-CO" sz="3600">
              <a:latin typeface="Candara" panose="020E0502030303020204" pitchFamily="34" charset="0"/>
            </a:endParaRPr>
          </a:p>
        </p:txBody>
      </p:sp>
      <p:pic>
        <p:nvPicPr>
          <p:cNvPr id="5" name="Picture 4" descr="Diagram">
            <a:extLst>
              <a:ext uri="{FF2B5EF4-FFF2-40B4-BE49-F238E27FC236}">
                <a16:creationId xmlns:a16="http://schemas.microsoft.com/office/drawing/2014/main" id="{ACED6A18-05A1-96D8-496E-B0CDC59A4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35"/>
          <a:stretch/>
        </p:blipFill>
        <p:spPr>
          <a:xfrm>
            <a:off x="3799039" y="1313325"/>
            <a:ext cx="3856963" cy="554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711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32878-A3B9-BDB5-B758-3B03E9AA1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CCDD8-7C23-EFAC-F25B-3CEA26EF2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>
                <a:latin typeface="Candara" panose="020E0502030303020204" pitchFamily="34" charset="0"/>
              </a:rPr>
              <a:t>Rapid neutron capture process (r-process)</a:t>
            </a:r>
            <a:endParaRPr lang="es-CO" sz="3600">
              <a:latin typeface="Candara" panose="020E0502030303020204" pitchFamily="34" charset="0"/>
            </a:endParaRP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F7F6859-2567-60CE-7E64-EF8048D69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75" y="4578579"/>
            <a:ext cx="7863889" cy="19924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BB881-09F0-75C1-0554-DF68E00E6F7C}"/>
              </a:ext>
            </a:extLst>
          </p:cNvPr>
          <p:cNvSpPr txBox="1"/>
          <p:nvPr/>
        </p:nvSpPr>
        <p:spPr>
          <a:xfrm>
            <a:off x="1530108" y="3371380"/>
            <a:ext cx="9215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andara" panose="020E0502030303020204" pitchFamily="34" charset="0"/>
              </a:rPr>
              <a:t>Limiting to neutron captures, photodissociation, beta decay</a:t>
            </a:r>
            <a:endParaRPr lang="es-CO" sz="2800">
              <a:latin typeface="Candara" panose="020E0502030303020204" pitchFamily="34" charset="0"/>
            </a:endParaRP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1834CE9-E276-B631-B7C4-3BC8B638F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866" y="1923243"/>
            <a:ext cx="5883884" cy="104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85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549AC-773C-2BD2-F8EB-D44352FAD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1" name="Picture 1027">
            <a:extLst>
              <a:ext uri="{FF2B5EF4-FFF2-40B4-BE49-F238E27FC236}">
                <a16:creationId xmlns:a16="http://schemas.microsoft.com/office/drawing/2014/main" id="{E34EE7E1-B9BE-3527-E8D1-E1D58CFD74C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755031" y="1234006"/>
            <a:ext cx="6094366" cy="4745622"/>
          </a:xfrm>
          <a:prstGeom prst="rect">
            <a:avLst/>
          </a:prstGeom>
          <a:ln>
            <a:noFill/>
          </a:ln>
        </p:spPr>
      </p:pic>
      <p:sp>
        <p:nvSpPr>
          <p:cNvPr id="602" name="Line 1">
            <a:extLst>
              <a:ext uri="{FF2B5EF4-FFF2-40B4-BE49-F238E27FC236}">
                <a16:creationId xmlns:a16="http://schemas.microsoft.com/office/drawing/2014/main" id="{AB8171DE-2B06-2F3D-1BD1-95EA17CF07E1}"/>
              </a:ext>
            </a:extLst>
          </p:cNvPr>
          <p:cNvSpPr/>
          <p:nvPr/>
        </p:nvSpPr>
        <p:spPr>
          <a:xfrm flipV="1">
            <a:off x="7049682" y="3032691"/>
            <a:ext cx="360" cy="677432"/>
          </a:xfrm>
          <a:prstGeom prst="line">
            <a:avLst/>
          </a:prstGeom>
          <a:ln w="63360">
            <a:solidFill>
              <a:srgbClr val="BF0C15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03" name="Line 2">
            <a:extLst>
              <a:ext uri="{FF2B5EF4-FFF2-40B4-BE49-F238E27FC236}">
                <a16:creationId xmlns:a16="http://schemas.microsoft.com/office/drawing/2014/main" id="{D350B20A-F0D6-E38F-C8A1-9B848157C10A}"/>
              </a:ext>
            </a:extLst>
          </p:cNvPr>
          <p:cNvSpPr/>
          <p:nvPr/>
        </p:nvSpPr>
        <p:spPr>
          <a:xfrm flipH="1" flipV="1">
            <a:off x="6561226" y="2719892"/>
            <a:ext cx="488096" cy="375791"/>
          </a:xfrm>
          <a:prstGeom prst="line">
            <a:avLst/>
          </a:prstGeom>
          <a:ln w="63360">
            <a:solidFill>
              <a:srgbClr val="BF0C15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04" name="Line 3">
            <a:extLst>
              <a:ext uri="{FF2B5EF4-FFF2-40B4-BE49-F238E27FC236}">
                <a16:creationId xmlns:a16="http://schemas.microsoft.com/office/drawing/2014/main" id="{51AB85B9-34B8-DB4F-65C2-02A8BA7E2213}"/>
              </a:ext>
            </a:extLst>
          </p:cNvPr>
          <p:cNvSpPr/>
          <p:nvPr/>
        </p:nvSpPr>
        <p:spPr>
          <a:xfrm flipV="1">
            <a:off x="8645714" y="2550354"/>
            <a:ext cx="360" cy="670233"/>
          </a:xfrm>
          <a:prstGeom prst="line">
            <a:avLst/>
          </a:prstGeom>
          <a:ln w="63360">
            <a:solidFill>
              <a:srgbClr val="049B1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05" name="Line 4">
            <a:extLst>
              <a:ext uri="{FF2B5EF4-FFF2-40B4-BE49-F238E27FC236}">
                <a16:creationId xmlns:a16="http://schemas.microsoft.com/office/drawing/2014/main" id="{C0C41903-B86B-84FF-BC26-79898B227450}"/>
              </a:ext>
            </a:extLst>
          </p:cNvPr>
          <p:cNvSpPr/>
          <p:nvPr/>
        </p:nvSpPr>
        <p:spPr>
          <a:xfrm flipH="1" flipV="1">
            <a:off x="7976561" y="2241154"/>
            <a:ext cx="669153" cy="371472"/>
          </a:xfrm>
          <a:prstGeom prst="line">
            <a:avLst/>
          </a:prstGeom>
          <a:ln w="63360">
            <a:solidFill>
              <a:srgbClr val="049B1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06" name="CustomShape 5">
            <a:extLst>
              <a:ext uri="{FF2B5EF4-FFF2-40B4-BE49-F238E27FC236}">
                <a16:creationId xmlns:a16="http://schemas.microsoft.com/office/drawing/2014/main" id="{8D964710-DE1D-133D-FFD5-6A50F1F53813}"/>
              </a:ext>
            </a:extLst>
          </p:cNvPr>
          <p:cNvSpPr/>
          <p:nvPr/>
        </p:nvSpPr>
        <p:spPr>
          <a:xfrm>
            <a:off x="7825381" y="6029661"/>
            <a:ext cx="2155399" cy="2976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88" tIns="44994" rIns="89988" bIns="44994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ndara"/>
                <a:ea typeface="ＭＳ Ｐゴシック"/>
              </a:rPr>
              <a:t>(P. Moeller et al 2003)</a:t>
            </a:r>
            <a:endParaRPr kumimoji="0" lang="en-CA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7" name="CustomShape 6">
            <a:extLst>
              <a:ext uri="{FF2B5EF4-FFF2-40B4-BE49-F238E27FC236}">
                <a16:creationId xmlns:a16="http://schemas.microsoft.com/office/drawing/2014/main" id="{FEFAB3F0-2297-14F8-7898-666706DFA361}"/>
              </a:ext>
            </a:extLst>
          </p:cNvPr>
          <p:cNvSpPr/>
          <p:nvPr/>
        </p:nvSpPr>
        <p:spPr>
          <a:xfrm>
            <a:off x="-827893" y="3385086"/>
            <a:ext cx="2767320" cy="6446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11" name="CustomShape 10">
            <a:extLst>
              <a:ext uri="{FF2B5EF4-FFF2-40B4-BE49-F238E27FC236}">
                <a16:creationId xmlns:a16="http://schemas.microsoft.com/office/drawing/2014/main" id="{5624B1CB-036A-E416-8C53-E19E95D06FE9}"/>
              </a:ext>
            </a:extLst>
          </p:cNvPr>
          <p:cNvSpPr/>
          <p:nvPr/>
        </p:nvSpPr>
        <p:spPr>
          <a:xfrm>
            <a:off x="1899832" y="6111731"/>
            <a:ext cx="360" cy="847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3" name="CustomShape 12">
            <a:extLst>
              <a:ext uri="{FF2B5EF4-FFF2-40B4-BE49-F238E27FC236}">
                <a16:creationId xmlns:a16="http://schemas.microsoft.com/office/drawing/2014/main" id="{1477EEB6-AD4A-7DFA-095C-F61FF9F75551}"/>
              </a:ext>
            </a:extLst>
          </p:cNvPr>
          <p:cNvSpPr/>
          <p:nvPr/>
        </p:nvSpPr>
        <p:spPr>
          <a:xfrm>
            <a:off x="282923" y="6542235"/>
            <a:ext cx="2981132" cy="4243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17" name="CustomShape 16">
            <a:extLst>
              <a:ext uri="{FF2B5EF4-FFF2-40B4-BE49-F238E27FC236}">
                <a16:creationId xmlns:a16="http://schemas.microsoft.com/office/drawing/2014/main" id="{CB02C6E1-45CC-6A59-B7D5-9F1AC65DF33C}"/>
              </a:ext>
            </a:extLst>
          </p:cNvPr>
          <p:cNvSpPr/>
          <p:nvPr/>
        </p:nvSpPr>
        <p:spPr>
          <a:xfrm>
            <a:off x="1724535" y="3588459"/>
            <a:ext cx="1514683" cy="3937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21" name="CustomShape 20">
            <a:extLst>
              <a:ext uri="{FF2B5EF4-FFF2-40B4-BE49-F238E27FC236}">
                <a16:creationId xmlns:a16="http://schemas.microsoft.com/office/drawing/2014/main" id="{24DECB35-57C1-BB4A-578E-90EB90A0E3F8}"/>
              </a:ext>
            </a:extLst>
          </p:cNvPr>
          <p:cNvSpPr/>
          <p:nvPr/>
        </p:nvSpPr>
        <p:spPr>
          <a:xfrm>
            <a:off x="287844" y="259973"/>
            <a:ext cx="11730631" cy="8149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88" tIns="44994" rIns="89988" bIns="44994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36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Synthesis</a:t>
            </a:r>
            <a:r>
              <a:rPr kumimoji="0" lang="en-CA" sz="36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 of heavy elements</a:t>
            </a:r>
            <a:endParaRPr kumimoji="0" lang="en-CA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88931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CustomShape 1"/>
          <p:cNvSpPr/>
          <p:nvPr/>
        </p:nvSpPr>
        <p:spPr>
          <a:xfrm>
            <a:off x="1520640" y="366120"/>
            <a:ext cx="9056520" cy="124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6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ndara" panose="020E0502030303020204" pitchFamily="34" charset="0"/>
                <a:ea typeface="DejaVu Sans"/>
              </a:rPr>
              <a:t>MeV neutrinos</a:t>
            </a:r>
            <a:endParaRPr kumimoji="0" lang="en-CA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Candara" panose="020E0502030303020204" pitchFamily="34" charset="0"/>
            </a:endParaRPr>
          </a:p>
        </p:txBody>
      </p:sp>
      <p:sp>
        <p:nvSpPr>
          <p:cNvPr id="673" name="CustomShape 2"/>
          <p:cNvSpPr/>
          <p:nvPr/>
        </p:nvSpPr>
        <p:spPr>
          <a:xfrm>
            <a:off x="443809" y="1631160"/>
            <a:ext cx="8335080" cy="359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68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endParaRPr lang="en-CA" sz="240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 panose="020E0502030303020204" pitchFamily="34" charset="0"/>
            </a:endParaRPr>
          </a:p>
          <a:p>
            <a:pPr marL="468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r>
              <a:rPr kumimoji="0" lang="en-CA" sz="24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ndara" panose="020E0502030303020204" pitchFamily="34" charset="0"/>
              </a:rPr>
              <a:t>Supernovae:</a:t>
            </a:r>
          </a:p>
          <a:p>
            <a:pPr marL="3475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4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 panose="020E0502030303020204" pitchFamily="34" charset="0"/>
              </a:rPr>
              <a:t>Dying star with  8 times more massive than our Sun</a:t>
            </a:r>
          </a:p>
          <a:p>
            <a:pPr marL="468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endParaRPr kumimoji="0" lang="en-CA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Candara" panose="020E05020303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ndara" panose="020E0502030303020204" pitchFamily="34" charset="0"/>
                <a:ea typeface="DejaVu Sans"/>
              </a:rPr>
              <a:t>Collapsars : </a:t>
            </a:r>
            <a:endParaRPr kumimoji="0" lang="en-CA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Candara" panose="020E0502030303020204" pitchFamily="34" charset="0"/>
            </a:endParaRPr>
          </a:p>
          <a:p>
            <a:pPr marL="457200" marR="0" lvl="0" indent="-4525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r>
              <a:rPr kumimoji="0" lang="en-CA" sz="24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ndara" panose="020E0502030303020204" pitchFamily="34" charset="0"/>
                <a:ea typeface="DejaVu Sans"/>
              </a:rPr>
              <a:t>rotating massive star collapsing to a  black hole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Candara" panose="020E0502030303020204" pitchFamily="34" charset="0"/>
              <a:ea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ndara" panose="020E0502030303020204" pitchFamily="34" charset="0"/>
                <a:ea typeface="DejaVu Sans"/>
              </a:rPr>
              <a:t>Mergers: </a:t>
            </a:r>
            <a:endParaRPr kumimoji="0" lang="en-CA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Candara" panose="020E0502030303020204" pitchFamily="34" charset="0"/>
            </a:endParaRPr>
          </a:p>
          <a:p>
            <a:pPr marL="457200" marR="0" lvl="0" indent="-4525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r>
              <a:rPr kumimoji="0" lang="en-CA" sz="24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ndara" panose="020E0502030303020204" pitchFamily="34" charset="0"/>
                <a:ea typeface="DejaVu Sans"/>
              </a:rPr>
              <a:t>Neutron star- Neutron star</a:t>
            </a:r>
            <a:endParaRPr kumimoji="0" lang="en-CA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Candara" panose="020E0502030303020204" pitchFamily="34" charset="0"/>
            </a:endParaRPr>
          </a:p>
          <a:p>
            <a:pPr marL="457200" marR="0" lvl="0" indent="-4525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•"/>
              <a:tabLst/>
              <a:defRPr/>
            </a:pPr>
            <a:r>
              <a:rPr kumimoji="0" lang="en-CA" sz="24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ndara" panose="020E0502030303020204" pitchFamily="34" charset="0"/>
                <a:ea typeface="DejaVu Sans"/>
              </a:rPr>
              <a:t>Neutron star -Black Hole</a:t>
            </a:r>
            <a:endParaRPr kumimoji="0" lang="en-CA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Candara" panose="020E05020303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Candara" panose="020E0502030303020204" pitchFamily="34" charset="0"/>
            </a:endParaRPr>
          </a:p>
        </p:txBody>
      </p:sp>
      <p:pic>
        <p:nvPicPr>
          <p:cNvPr id="674" name="Picture 9"/>
          <p:cNvPicPr/>
          <p:nvPr/>
        </p:nvPicPr>
        <p:blipFill>
          <a:blip r:embed="rId2"/>
          <a:stretch/>
        </p:blipFill>
        <p:spPr>
          <a:xfrm>
            <a:off x="7448713" y="1946049"/>
            <a:ext cx="3910680" cy="2201400"/>
          </a:xfrm>
          <a:prstGeom prst="rect">
            <a:avLst/>
          </a:prstGeom>
          <a:ln>
            <a:noFill/>
          </a:ln>
        </p:spPr>
      </p:pic>
      <p:pic>
        <p:nvPicPr>
          <p:cNvPr id="675" name="Picture 1028"/>
          <p:cNvPicPr/>
          <p:nvPr/>
        </p:nvPicPr>
        <p:blipFill>
          <a:blip r:embed="rId3"/>
          <a:srcRect l="824" t="8769" r="67444" b="5263"/>
          <a:stretch/>
        </p:blipFill>
        <p:spPr>
          <a:xfrm>
            <a:off x="7694773" y="4360472"/>
            <a:ext cx="3418560" cy="2172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59F0E-4A5B-4219-1C61-48E8E9C30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67B43-79D3-ADD9-C5F6-2402FBFBA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45" y="2678663"/>
            <a:ext cx="10972091" cy="1144800"/>
          </a:xfrm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latin typeface="Candara"/>
              </a:rPr>
              <a:t>Nucleosynthesis and neutrinos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684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1" name="Picture 1027"/>
          <p:cNvPicPr/>
          <p:nvPr/>
        </p:nvPicPr>
        <p:blipFill>
          <a:blip r:embed="rId3"/>
          <a:stretch/>
        </p:blipFill>
        <p:spPr>
          <a:xfrm>
            <a:off x="3755031" y="1234006"/>
            <a:ext cx="6094366" cy="4745622"/>
          </a:xfrm>
          <a:prstGeom prst="rect">
            <a:avLst/>
          </a:prstGeom>
          <a:ln>
            <a:noFill/>
          </a:ln>
        </p:spPr>
      </p:pic>
      <p:sp>
        <p:nvSpPr>
          <p:cNvPr id="602" name="Line 1"/>
          <p:cNvSpPr/>
          <p:nvPr/>
        </p:nvSpPr>
        <p:spPr>
          <a:xfrm flipV="1">
            <a:off x="7049682" y="3032691"/>
            <a:ext cx="360" cy="677432"/>
          </a:xfrm>
          <a:prstGeom prst="line">
            <a:avLst/>
          </a:prstGeom>
          <a:ln w="63360">
            <a:solidFill>
              <a:srgbClr val="BF0C15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03" name="Line 2"/>
          <p:cNvSpPr/>
          <p:nvPr/>
        </p:nvSpPr>
        <p:spPr>
          <a:xfrm flipH="1" flipV="1">
            <a:off x="6561226" y="2719892"/>
            <a:ext cx="488096" cy="375791"/>
          </a:xfrm>
          <a:prstGeom prst="line">
            <a:avLst/>
          </a:prstGeom>
          <a:ln w="63360">
            <a:solidFill>
              <a:srgbClr val="BF0C15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04" name="Line 3"/>
          <p:cNvSpPr/>
          <p:nvPr/>
        </p:nvSpPr>
        <p:spPr>
          <a:xfrm flipV="1">
            <a:off x="8645714" y="2550354"/>
            <a:ext cx="360" cy="670233"/>
          </a:xfrm>
          <a:prstGeom prst="line">
            <a:avLst/>
          </a:prstGeom>
          <a:ln w="63360">
            <a:solidFill>
              <a:srgbClr val="049B1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05" name="Line 4"/>
          <p:cNvSpPr/>
          <p:nvPr/>
        </p:nvSpPr>
        <p:spPr>
          <a:xfrm flipH="1" flipV="1">
            <a:off x="7976561" y="2241154"/>
            <a:ext cx="669153" cy="371472"/>
          </a:xfrm>
          <a:prstGeom prst="line">
            <a:avLst/>
          </a:prstGeom>
          <a:ln w="63360">
            <a:solidFill>
              <a:srgbClr val="049B1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06" name="CustomShape 5"/>
          <p:cNvSpPr/>
          <p:nvPr/>
        </p:nvSpPr>
        <p:spPr>
          <a:xfrm>
            <a:off x="7825381" y="6029661"/>
            <a:ext cx="2155399" cy="2976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88" tIns="44994" rIns="89988" bIns="44994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ndara"/>
                <a:ea typeface="ＭＳ Ｐゴシック"/>
              </a:rPr>
              <a:t>(P. Moeller et al 2003)</a:t>
            </a:r>
            <a:endParaRPr kumimoji="0" lang="en-CA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7" name="CustomShape 6"/>
          <p:cNvSpPr/>
          <p:nvPr/>
        </p:nvSpPr>
        <p:spPr>
          <a:xfrm>
            <a:off x="-827893" y="3385086"/>
            <a:ext cx="2767320" cy="6446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08" name="CustomShape 7"/>
          <p:cNvSpPr/>
          <p:nvPr/>
        </p:nvSpPr>
        <p:spPr>
          <a:xfrm>
            <a:off x="-431944" y="3385086"/>
            <a:ext cx="2767320" cy="64467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88" tIns="44994" rIns="89988" bIns="44994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kumimoji="0" lang="en-CA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9" name="CustomShape 8"/>
          <p:cNvSpPr/>
          <p:nvPr/>
        </p:nvSpPr>
        <p:spPr>
          <a:xfrm>
            <a:off x="3839260" y="6362618"/>
            <a:ext cx="6257065" cy="9956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88" tIns="44994" rIns="89988" bIns="44994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ndara"/>
                <a:ea typeface="ＭＳ Ｐゴシック"/>
              </a:rPr>
              <a:t>Neutrinos set the electron fraction Y</a:t>
            </a:r>
            <a:r>
              <a:rPr kumimoji="0" lang="en-CA" sz="2400" b="0" i="0" u="none" strike="noStrike" kern="1200" cap="none" spc="-1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ndara"/>
                <a:ea typeface="ＭＳ Ｐゴシック"/>
              </a:rPr>
              <a:t>e</a:t>
            </a:r>
            <a:r>
              <a:rPr kumimoji="0" lang="en-CA" sz="24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ndara"/>
                <a:ea typeface="ＭＳ Ｐゴシック"/>
              </a:rPr>
              <a:t> </a:t>
            </a:r>
            <a:endParaRPr kumimoji="0" lang="en-CA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0" name="CustomShape 9"/>
          <p:cNvSpPr/>
          <p:nvPr/>
        </p:nvSpPr>
        <p:spPr>
          <a:xfrm rot="20082600">
            <a:off x="3068240" y="5464895"/>
            <a:ext cx="1877516" cy="194735"/>
          </a:xfrm>
          <a:prstGeom prst="rightArrow">
            <a:avLst>
              <a:gd name="adj1" fmla="val 50000"/>
              <a:gd name="adj2" fmla="val 103327"/>
            </a:avLst>
          </a:prstGeom>
          <a:solidFill>
            <a:srgbClr val="F753EF"/>
          </a:solidFill>
          <a:ln w="9360">
            <a:noFill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11" name="CustomShape 10"/>
          <p:cNvSpPr/>
          <p:nvPr/>
        </p:nvSpPr>
        <p:spPr>
          <a:xfrm>
            <a:off x="1899832" y="6111731"/>
            <a:ext cx="360" cy="847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2" name="CustomShape 11"/>
          <p:cNvSpPr/>
          <p:nvPr/>
        </p:nvSpPr>
        <p:spPr>
          <a:xfrm>
            <a:off x="539929" y="5961990"/>
            <a:ext cx="2706128" cy="855609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88" tIns="44994" rIns="89988" bIns="44994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kumimoji="0" lang="en-CA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3" name="CustomShape 12"/>
          <p:cNvSpPr/>
          <p:nvPr/>
        </p:nvSpPr>
        <p:spPr>
          <a:xfrm>
            <a:off x="282923" y="6542235"/>
            <a:ext cx="2981132" cy="4243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14" name="CustomShape 13"/>
          <p:cNvSpPr/>
          <p:nvPr/>
        </p:nvSpPr>
        <p:spPr>
          <a:xfrm>
            <a:off x="282923" y="6326263"/>
            <a:ext cx="2981132" cy="424385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88" tIns="44994" rIns="89988" bIns="44994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kumimoji="0" lang="en-CA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5" name="CustomShape 14"/>
          <p:cNvSpPr/>
          <p:nvPr/>
        </p:nvSpPr>
        <p:spPr>
          <a:xfrm flipV="1">
            <a:off x="2725205" y="2072696"/>
            <a:ext cx="360" cy="139949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4F81BD"/>
            </a:solidFill>
            <a:round/>
            <a:tailEnd type="triangle" w="med" len="med"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16" name="CustomShape 15"/>
          <p:cNvSpPr/>
          <p:nvPr/>
        </p:nvSpPr>
        <p:spPr>
          <a:xfrm>
            <a:off x="2725205" y="4037321"/>
            <a:ext cx="360" cy="134226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4A7EB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17" name="CustomShape 16"/>
          <p:cNvSpPr/>
          <p:nvPr/>
        </p:nvSpPr>
        <p:spPr>
          <a:xfrm>
            <a:off x="1724535" y="3588459"/>
            <a:ext cx="1514683" cy="3937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18" name="CustomShape 17"/>
          <p:cNvSpPr/>
          <p:nvPr/>
        </p:nvSpPr>
        <p:spPr>
          <a:xfrm>
            <a:off x="1535919" y="3443398"/>
            <a:ext cx="1891914" cy="510773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88" tIns="44994" rIns="89988" bIns="44994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kumimoji="0" lang="en-CA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9" name="CustomShape 18"/>
          <p:cNvSpPr/>
          <p:nvPr/>
        </p:nvSpPr>
        <p:spPr>
          <a:xfrm>
            <a:off x="1744693" y="1268561"/>
            <a:ext cx="1658664" cy="3891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88" tIns="44994" rIns="89988" bIns="44994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-1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Proton rich</a:t>
            </a:r>
            <a:endParaRPr kumimoji="0" lang="en-CA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0" name="CustomShape 19"/>
          <p:cNvSpPr/>
          <p:nvPr/>
        </p:nvSpPr>
        <p:spPr>
          <a:xfrm>
            <a:off x="1511443" y="5427460"/>
            <a:ext cx="1921790" cy="6932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88" tIns="44994" rIns="89988" bIns="44994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-1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Neutron rich</a:t>
            </a:r>
            <a:endParaRPr kumimoji="0" lang="en-CA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1" name="CustomShape 20"/>
          <p:cNvSpPr/>
          <p:nvPr/>
        </p:nvSpPr>
        <p:spPr>
          <a:xfrm>
            <a:off x="1979742" y="259973"/>
            <a:ext cx="10038733" cy="8149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88" tIns="44994" rIns="89988" bIns="44994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6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 Neutrinos affect the synthesis of heavy elements</a:t>
            </a:r>
            <a:endParaRPr kumimoji="0" lang="en-CA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AA5D-E018-4190-AFF7-ADC265F6391E}"/>
              </a:ext>
            </a:extLst>
          </p:cNvPr>
          <p:cNvSpPr txBox="1">
            <a:spLocks/>
          </p:cNvSpPr>
          <p:nvPr/>
        </p:nvSpPr>
        <p:spPr>
          <a:xfrm>
            <a:off x="2209800" y="152400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ea typeface="+mj-ea"/>
                <a:cs typeface="+mj-cs"/>
              </a:rPr>
              <a:t>Neutrino driven wind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FD70-202E-459A-9B8B-A87496444209}"/>
              </a:ext>
            </a:extLst>
          </p:cNvPr>
          <p:cNvSpPr txBox="1">
            <a:spLocks/>
          </p:cNvSpPr>
          <p:nvPr/>
        </p:nvSpPr>
        <p:spPr>
          <a:xfrm>
            <a:off x="704315" y="1724899"/>
            <a:ext cx="6398613" cy="25277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Core-collapse and mergers: binding energy transformed into internal energy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Neutrinos are trapped at high densities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After diffusing they can freely stream  (from the neutrino surface) 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Some of the escaping neutrinos deposit energy in the matter beyond the neutrino surface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Matter is blown off =wind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BE929F-DF9A-4F64-AA43-BF164834A307}"/>
              </a:ext>
            </a:extLst>
          </p:cNvPr>
          <p:cNvSpPr txBox="1"/>
          <p:nvPr/>
        </p:nvSpPr>
        <p:spPr>
          <a:xfrm>
            <a:off x="2306473" y="886699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Duncan et al 1986,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Woosley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et al 1994 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Arcones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Thielemann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2012,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Perego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2014, Just et al 2014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9C373-C3B7-4AC1-9D61-19A3F28F3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357" y="2267329"/>
            <a:ext cx="4428371" cy="217386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DDA7F-B99C-4BC1-9AC6-3E37870B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6C3F24-CF01-45E4-8A44-A6055DB1472D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40335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59CE-AAB0-AEB3-4A18-DD47698EB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>
                <a:solidFill>
                  <a:schemeClr val="bg1"/>
                </a:solidFill>
                <a:latin typeface="Candara" panose="020E0502030303020204" pitchFamily="34" charset="0"/>
              </a:rPr>
              <a:t>Neutrino driven wind and nucleosynthesis</a:t>
            </a:r>
            <a:endParaRPr lang="es-CO" sz="360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1D86D-D195-4DA6-C970-DF0375345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03" y="1964110"/>
            <a:ext cx="5219700" cy="4086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5D5A1C-8D68-1131-151F-209206966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64110"/>
            <a:ext cx="5837820" cy="40918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C33D5C-47B8-3390-26D8-1D24EE8313FD}"/>
              </a:ext>
            </a:extLst>
          </p:cNvPr>
          <p:cNvSpPr txBox="1"/>
          <p:nvPr/>
        </p:nvSpPr>
        <p:spPr>
          <a:xfrm>
            <a:off x="4594689" y="6399734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ndara" panose="020E0502030303020204" pitchFamily="34" charset="0"/>
              </a:rPr>
              <a:t>D. Martin et al </a:t>
            </a:r>
            <a:r>
              <a:rPr lang="en-US" err="1">
                <a:solidFill>
                  <a:schemeClr val="bg1"/>
                </a:solidFill>
                <a:latin typeface="Candara" panose="020E0502030303020204" pitchFamily="34" charset="0"/>
              </a:rPr>
              <a:t>ApJ</a:t>
            </a:r>
            <a:r>
              <a:rPr lang="en-US">
                <a:solidFill>
                  <a:schemeClr val="bg1"/>
                </a:solidFill>
                <a:latin typeface="Candara" panose="020E0502030303020204" pitchFamily="34" charset="0"/>
              </a:rPr>
              <a:t> 2015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00ECB8-1007-D04E-6FD3-CF3BFB752DF3}"/>
              </a:ext>
            </a:extLst>
          </p:cNvPr>
          <p:cNvSpPr txBox="1"/>
          <p:nvPr/>
        </p:nvSpPr>
        <p:spPr>
          <a:xfrm>
            <a:off x="2855247" y="1137257"/>
            <a:ext cx="6917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andara" panose="020E0502030303020204" pitchFamily="34" charset="0"/>
              </a:rPr>
              <a:t>Neutrinos have sufficient time to change the electron  fraction</a:t>
            </a:r>
          </a:p>
        </p:txBody>
      </p:sp>
    </p:spTree>
    <p:extLst>
      <p:ext uri="{BB962C8B-B14F-4D97-AF65-F5344CB8AC3E}">
        <p14:creationId xmlns:p14="http://schemas.microsoft.com/office/powerpoint/2010/main" val="37667770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3A419-35D0-1810-F7C9-09548B002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CustomShape 3">
            <a:extLst>
              <a:ext uri="{FF2B5EF4-FFF2-40B4-BE49-F238E27FC236}">
                <a16:creationId xmlns:a16="http://schemas.microsoft.com/office/drawing/2014/main" id="{74B844ED-7A06-8371-9B5D-464D28910480}"/>
              </a:ext>
            </a:extLst>
          </p:cNvPr>
          <p:cNvSpPr/>
          <p:nvPr/>
        </p:nvSpPr>
        <p:spPr>
          <a:xfrm>
            <a:off x="7644296" y="1641810"/>
            <a:ext cx="2371320" cy="39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Electron neutrino</a:t>
            </a:r>
            <a:endParaRPr kumimoji="0" lang="en-CA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3" name="CustomShape 5">
            <a:extLst>
              <a:ext uri="{FF2B5EF4-FFF2-40B4-BE49-F238E27FC236}">
                <a16:creationId xmlns:a16="http://schemas.microsoft.com/office/drawing/2014/main" id="{81F2AD07-D2C3-0D97-968B-7208B5C1C9D6}"/>
              </a:ext>
            </a:extLst>
          </p:cNvPr>
          <p:cNvSpPr/>
          <p:nvPr/>
        </p:nvSpPr>
        <p:spPr>
          <a:xfrm>
            <a:off x="731520" y="0"/>
            <a:ext cx="10510920" cy="132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defRPr/>
            </a:pPr>
            <a:r>
              <a:rPr kumimoji="0" lang="en-CA" sz="36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Neutrinos from </a:t>
            </a:r>
            <a:r>
              <a:rPr lang="en-CA" sz="36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compact objects</a:t>
            </a:r>
            <a:endParaRPr kumimoji="0" lang="en-CA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4" name="CustomShape 6">
            <a:extLst>
              <a:ext uri="{FF2B5EF4-FFF2-40B4-BE49-F238E27FC236}">
                <a16:creationId xmlns:a16="http://schemas.microsoft.com/office/drawing/2014/main" id="{EA0E1FC1-4C39-9AC6-7AD7-9F50F70D8F66}"/>
              </a:ext>
            </a:extLst>
          </p:cNvPr>
          <p:cNvSpPr/>
          <p:nvPr/>
        </p:nvSpPr>
        <p:spPr>
          <a:xfrm>
            <a:off x="3537345" y="1486290"/>
            <a:ext cx="5257633" cy="87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ndara"/>
                <a:ea typeface="ＭＳ Ｐゴシック"/>
              </a:rPr>
              <a:t>Neutrinos are deflected and redshifted </a:t>
            </a:r>
            <a:endParaRPr kumimoji="0" lang="en-CA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5" name="Picture 5">
            <a:extLst>
              <a:ext uri="{FF2B5EF4-FFF2-40B4-BE49-F238E27FC236}">
                <a16:creationId xmlns:a16="http://schemas.microsoft.com/office/drawing/2014/main" id="{A5253DAE-EB10-52B1-A0D0-704BA2D6D8C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695816" y="2020890"/>
            <a:ext cx="3962880" cy="3962880"/>
          </a:xfrm>
          <a:prstGeom prst="rect">
            <a:avLst/>
          </a:prstGeom>
          <a:ln>
            <a:noFill/>
          </a:ln>
        </p:spPr>
      </p:pic>
      <p:pic>
        <p:nvPicPr>
          <p:cNvPr id="636" name="Picture 17">
            <a:extLst>
              <a:ext uri="{FF2B5EF4-FFF2-40B4-BE49-F238E27FC236}">
                <a16:creationId xmlns:a16="http://schemas.microsoft.com/office/drawing/2014/main" id="{127DD78C-78BC-9581-CB77-B0AE95A3CAC6}"/>
              </a:ext>
            </a:extLst>
          </p:cNvPr>
          <p:cNvPicPr/>
          <p:nvPr/>
        </p:nvPicPr>
        <p:blipFill>
          <a:blip r:embed="rId4"/>
          <a:srcRect l="20624" t="28086" r="32891" b="31791"/>
          <a:stretch/>
        </p:blipFill>
        <p:spPr>
          <a:xfrm>
            <a:off x="5103416" y="3524250"/>
            <a:ext cx="1180800" cy="874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27480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vsurfaceT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91"/>
          <a:stretch/>
        </p:blipFill>
        <p:spPr bwMode="auto">
          <a:xfrm>
            <a:off x="4581367" y="2334816"/>
            <a:ext cx="2466440" cy="3046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Arrow 8"/>
          <p:cNvSpPr/>
          <p:nvPr/>
        </p:nvSpPr>
        <p:spPr>
          <a:xfrm rot="19507661">
            <a:off x="5768481" y="1804174"/>
            <a:ext cx="3970863" cy="49401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4923906" y="1658765"/>
            <a:ext cx="3158836" cy="1450422"/>
          </a:xfrm>
          <a:custGeom>
            <a:avLst/>
            <a:gdLst>
              <a:gd name="connsiteX0" fmla="*/ 0 w 3125586"/>
              <a:gd name="connsiteY0" fmla="*/ 1712422 h 1712422"/>
              <a:gd name="connsiteX1" fmla="*/ 1330037 w 3125586"/>
              <a:gd name="connsiteY1" fmla="*/ 349135 h 1712422"/>
              <a:gd name="connsiteX2" fmla="*/ 3125586 w 3125586"/>
              <a:gd name="connsiteY2" fmla="*/ 0 h 1712422"/>
              <a:gd name="connsiteX3" fmla="*/ 3125586 w 3125586"/>
              <a:gd name="connsiteY3" fmla="*/ 0 h 1712422"/>
              <a:gd name="connsiteX4" fmla="*/ 3125586 w 3125586"/>
              <a:gd name="connsiteY4" fmla="*/ 0 h 171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5586" h="1712422">
                <a:moveTo>
                  <a:pt x="0" y="1712422"/>
                </a:moveTo>
                <a:cubicBezTo>
                  <a:pt x="404553" y="1173480"/>
                  <a:pt x="809106" y="634539"/>
                  <a:pt x="1330037" y="349135"/>
                </a:cubicBezTo>
                <a:cubicBezTo>
                  <a:pt x="1850968" y="63731"/>
                  <a:pt x="3125586" y="0"/>
                  <a:pt x="3125586" y="0"/>
                </a:cubicBezTo>
                <a:lnTo>
                  <a:pt x="3125586" y="0"/>
                </a:lnTo>
                <a:lnTo>
                  <a:pt x="3125586" y="0"/>
                </a:lnTo>
              </a:path>
            </a:pathLst>
          </a:cu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92212" y="2832188"/>
                <a:ext cx="179542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⟷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</m:t>
                          </m:r>
                        </m:sup>
                      </m:sSup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𝑛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212" y="2832188"/>
                <a:ext cx="179542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20625" y="3181253"/>
                <a:ext cx="1616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𝜈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⟷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𝑒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𝑝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625" y="3181253"/>
                <a:ext cx="1616789" cy="276999"/>
              </a:xfrm>
              <a:prstGeom prst="rect">
                <a:avLst/>
              </a:prstGeom>
              <a:blipFill>
                <a:blip r:embed="rId4"/>
                <a:stretch>
                  <a:fillRect l="-1509" r="-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13434" y="1854973"/>
            <a:ext cx="222400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Outflow-Neutrino driven wind (observer)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56810" y="2138608"/>
            <a:ext cx="13341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Neutrinos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2651" y="5381625"/>
            <a:ext cx="41960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If both neutrino and antineutrino fluxes are weak the nucleosynthesis will strongly depend on the outflow conditions</a:t>
            </a:r>
          </a:p>
        </p:txBody>
      </p:sp>
      <p:grpSp>
        <p:nvGrpSpPr>
          <p:cNvPr id="13" name="Group 25"/>
          <p:cNvGrpSpPr>
            <a:grpSpLocks/>
          </p:cNvGrpSpPr>
          <p:nvPr/>
        </p:nvGrpSpPr>
        <p:grpSpPr bwMode="auto">
          <a:xfrm rot="1591979">
            <a:off x="7173723" y="1559695"/>
            <a:ext cx="600484" cy="3056528"/>
            <a:chOff x="2784" y="1728"/>
            <a:chExt cx="864" cy="1728"/>
          </a:xfrm>
        </p:grpSpPr>
        <p:sp>
          <p:nvSpPr>
            <p:cNvPr id="15" name="Freeform 22"/>
            <p:cNvSpPr>
              <a:spLocks/>
            </p:cNvSpPr>
            <p:nvPr/>
          </p:nvSpPr>
          <p:spPr bwMode="auto">
            <a:xfrm>
              <a:off x="2784" y="1776"/>
              <a:ext cx="432" cy="1632"/>
            </a:xfrm>
            <a:custGeom>
              <a:avLst/>
              <a:gdLst>
                <a:gd name="T0" fmla="*/ 0 w 432"/>
                <a:gd name="T1" fmla="*/ 1632 h 1632"/>
                <a:gd name="T2" fmla="*/ 336 w 432"/>
                <a:gd name="T3" fmla="*/ 1152 h 1632"/>
                <a:gd name="T4" fmla="*/ 432 w 432"/>
                <a:gd name="T5" fmla="*/ 0 h 16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" h="1632">
                  <a:moveTo>
                    <a:pt x="0" y="1632"/>
                  </a:moveTo>
                  <a:cubicBezTo>
                    <a:pt x="132" y="1528"/>
                    <a:pt x="264" y="1424"/>
                    <a:pt x="336" y="1152"/>
                  </a:cubicBezTo>
                  <a:cubicBezTo>
                    <a:pt x="408" y="880"/>
                    <a:pt x="420" y="440"/>
                    <a:pt x="432" y="0"/>
                  </a:cubicBezTo>
                </a:path>
              </a:pathLst>
            </a:custGeom>
            <a:noFill/>
            <a:ln w="349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23"/>
            <p:cNvSpPr>
              <a:spLocks/>
            </p:cNvSpPr>
            <p:nvPr/>
          </p:nvSpPr>
          <p:spPr bwMode="auto">
            <a:xfrm>
              <a:off x="3216" y="1728"/>
              <a:ext cx="432" cy="1728"/>
            </a:xfrm>
            <a:custGeom>
              <a:avLst/>
              <a:gdLst>
                <a:gd name="T0" fmla="*/ 23 w 592"/>
                <a:gd name="T1" fmla="*/ 2731 h 1632"/>
                <a:gd name="T2" fmla="*/ 31 w 592"/>
                <a:gd name="T3" fmla="*/ 1926 h 1632"/>
                <a:gd name="T4" fmla="*/ 0 w 592"/>
                <a:gd name="T5" fmla="*/ 0 h 16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92" h="1632">
                  <a:moveTo>
                    <a:pt x="384" y="1632"/>
                  </a:moveTo>
                  <a:cubicBezTo>
                    <a:pt x="488" y="1528"/>
                    <a:pt x="592" y="1424"/>
                    <a:pt x="528" y="1152"/>
                  </a:cubicBezTo>
                  <a:cubicBezTo>
                    <a:pt x="464" y="880"/>
                    <a:pt x="232" y="440"/>
                    <a:pt x="0" y="0"/>
                  </a:cubicBezTo>
                </a:path>
              </a:pathLst>
            </a:custGeom>
            <a:noFill/>
            <a:ln w="349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97155" y="921807"/>
            <a:ext cx="43732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If antineutrinos are more energetic than neutrinos then they will drive the material neutron rich and vice versa</a:t>
            </a:r>
          </a:p>
        </p:txBody>
      </p:sp>
    </p:spTree>
    <p:extLst>
      <p:ext uri="{BB962C8B-B14F-4D97-AF65-F5344CB8AC3E}">
        <p14:creationId xmlns:p14="http://schemas.microsoft.com/office/powerpoint/2010/main" val="17596509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6" name="Picture 8"/>
          <p:cNvPicPr/>
          <p:nvPr/>
        </p:nvPicPr>
        <p:blipFill>
          <a:blip r:embed="rId2"/>
          <a:srcRect l="2075" t="44759" b="5148"/>
          <a:stretch/>
        </p:blipFill>
        <p:spPr>
          <a:xfrm>
            <a:off x="1804445" y="929846"/>
            <a:ext cx="8669831" cy="5059141"/>
          </a:xfrm>
          <a:prstGeom prst="rect">
            <a:avLst/>
          </a:prstGeom>
          <a:ln>
            <a:noFill/>
          </a:ln>
        </p:spPr>
      </p:pic>
      <p:sp>
        <p:nvSpPr>
          <p:cNvPr id="677" name="CustomShape 1"/>
          <p:cNvSpPr/>
          <p:nvPr/>
        </p:nvSpPr>
        <p:spPr>
          <a:xfrm rot="16200000">
            <a:off x="1541319" y="2794403"/>
            <a:ext cx="1705818" cy="6950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88" tIns="44994" rIns="89988" bIns="44994"/>
          <a:lstStyle/>
          <a:p>
            <a:pPr defTabSz="914309"/>
            <a:r>
              <a:rPr lang="en-CA" sz="20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Abundances</a:t>
            </a:r>
            <a:endParaRPr lang="en-CA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8" name="CustomShape 2"/>
          <p:cNvSpPr/>
          <p:nvPr/>
        </p:nvSpPr>
        <p:spPr>
          <a:xfrm>
            <a:off x="4754131" y="6113171"/>
            <a:ext cx="3308202" cy="5114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88" tIns="44994" rIns="89988" bIns="44994"/>
          <a:lstStyle/>
          <a:p>
            <a:pPr defTabSz="914309"/>
            <a:r>
              <a:rPr lang="en-CA" sz="14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  <a:ea typeface="ＭＳ Ｐゴシック"/>
              </a:rPr>
              <a:t>Caballero, McLaughlin, </a:t>
            </a:r>
            <a:r>
              <a:rPr lang="en-CA" sz="1400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  <a:ea typeface="ＭＳ Ｐゴシック"/>
              </a:rPr>
              <a:t>Surman</a:t>
            </a:r>
            <a:r>
              <a:rPr lang="en-CA" sz="14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  <a:ea typeface="ＭＳ Ｐゴシック"/>
              </a:rPr>
              <a:t>. </a:t>
            </a:r>
            <a:r>
              <a:rPr lang="en-CA" sz="1400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  <a:ea typeface="ＭＳ Ｐゴシック"/>
              </a:rPr>
              <a:t>ApJ</a:t>
            </a:r>
            <a:r>
              <a:rPr lang="en-CA" sz="14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  <a:ea typeface="ＭＳ Ｐゴシック"/>
              </a:rPr>
              <a:t> 2012</a:t>
            </a:r>
            <a:endParaRPr lang="en-CA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79" name="Picture 6"/>
          <p:cNvPicPr/>
          <p:nvPr/>
        </p:nvPicPr>
        <p:blipFill>
          <a:blip r:embed="rId3"/>
          <a:stretch/>
        </p:blipFill>
        <p:spPr>
          <a:xfrm>
            <a:off x="9900151" y="3994846"/>
            <a:ext cx="1858438" cy="2629818"/>
          </a:xfrm>
          <a:prstGeom prst="rect">
            <a:avLst/>
          </a:prstGeom>
          <a:ln>
            <a:noFill/>
          </a:ln>
        </p:spPr>
      </p:pic>
      <p:pic>
        <p:nvPicPr>
          <p:cNvPr id="680" name="Picture 7"/>
          <p:cNvPicPr/>
          <p:nvPr/>
        </p:nvPicPr>
        <p:blipFill>
          <a:blip r:embed="rId4"/>
          <a:srcRect l="14725" t="9401" r="12993" b="29105"/>
          <a:stretch/>
        </p:blipFill>
        <p:spPr>
          <a:xfrm>
            <a:off x="517612" y="4214418"/>
            <a:ext cx="1864557" cy="2317018"/>
          </a:xfrm>
          <a:prstGeom prst="rect">
            <a:avLst/>
          </a:prstGeom>
          <a:ln>
            <a:noFill/>
          </a:ln>
        </p:spPr>
      </p:pic>
      <p:sp>
        <p:nvSpPr>
          <p:cNvPr id="681" name="CustomShape 3"/>
          <p:cNvSpPr/>
          <p:nvPr/>
        </p:nvSpPr>
        <p:spPr>
          <a:xfrm flipV="1">
            <a:off x="1783927" y="4448027"/>
            <a:ext cx="2229550" cy="1377901"/>
          </a:xfrm>
          <a:prstGeom prst="curvedConnector3">
            <a:avLst>
              <a:gd name="adj1" fmla="val 50000"/>
            </a:avLst>
          </a:prstGeom>
          <a:noFill/>
          <a:ln w="763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CO"/>
          </a:p>
        </p:txBody>
      </p:sp>
      <p:sp>
        <p:nvSpPr>
          <p:cNvPr id="682" name="CustomShape 4"/>
          <p:cNvSpPr/>
          <p:nvPr/>
        </p:nvSpPr>
        <p:spPr>
          <a:xfrm rot="10800000">
            <a:off x="8547835" y="3103602"/>
            <a:ext cx="1839720" cy="1782488"/>
          </a:xfrm>
          <a:prstGeom prst="curvedConnector3">
            <a:avLst>
              <a:gd name="adj1" fmla="val 50000"/>
            </a:avLst>
          </a:prstGeom>
          <a:noFill/>
          <a:ln w="7632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CO"/>
          </a:p>
        </p:txBody>
      </p:sp>
      <p:sp>
        <p:nvSpPr>
          <p:cNvPr id="683" name="CustomShape 5"/>
          <p:cNvSpPr/>
          <p:nvPr/>
        </p:nvSpPr>
        <p:spPr>
          <a:xfrm>
            <a:off x="731425" y="-287516"/>
            <a:ext cx="10505232" cy="13156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88" tIns="44994" rIns="89988" bIns="44994" anchor="ctr"/>
          <a:lstStyle/>
          <a:p>
            <a:pPr algn="ctr" defTabSz="914309"/>
            <a:r>
              <a:rPr lang="en-CA" sz="36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Nucleosynthesis and neutrinos</a:t>
            </a:r>
            <a:endParaRPr lang="en-CA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409686" y="286993"/>
            <a:ext cx="6767823" cy="85725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3200">
                <a:solidFill>
                  <a:schemeClr val="bg1"/>
                </a:solidFill>
                <a:latin typeface="Candara" panose="020E0502030303020204" pitchFamily="34" charset="0"/>
              </a:rPr>
              <a:t>General relativity and Accretion disk Nucleosynthesis</a:t>
            </a:r>
          </a:p>
        </p:txBody>
      </p:sp>
      <p:pic>
        <p:nvPicPr>
          <p:cNvPr id="54275" name="Picture 4" descr="p4_YeYAwind20t005p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48" b="4630"/>
          <a:stretch>
            <a:fillRect/>
          </a:stretch>
        </p:blipFill>
        <p:spPr bwMode="auto">
          <a:xfrm>
            <a:off x="3087909" y="1117309"/>
            <a:ext cx="5784212" cy="3511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1313486" y="5091440"/>
            <a:ext cx="4480112" cy="1143000"/>
          </a:xfrm>
          <a:noFill/>
        </p:spPr>
        <p:txBody>
          <a:bodyPr>
            <a:no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ndara" panose="020E0502030303020204" pitchFamily="34" charset="0"/>
                <a:cs typeface="Angsana New" panose="02020603050405020304" pitchFamily="18" charset="-34"/>
              </a:rPr>
              <a:t>Yellow = Newtonian neutrinos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ndara" panose="020E0502030303020204" pitchFamily="34" charset="0"/>
                <a:cs typeface="Angsana New" panose="02020603050405020304" pitchFamily="18" charset="-34"/>
              </a:rPr>
              <a:t>Green = Static disk and a=0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ndara" panose="020E0502030303020204" pitchFamily="34" charset="0"/>
                <a:cs typeface="Angsana New" panose="02020603050405020304" pitchFamily="18" charset="-34"/>
              </a:rPr>
              <a:t>Red = Rotating disk and a=0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ndara" panose="020E0502030303020204" pitchFamily="34" charset="0"/>
                <a:cs typeface="Angsana New" panose="02020603050405020304" pitchFamily="18" charset="-34"/>
              </a:rPr>
              <a:t>Blue = Rotating disk and a=0.6</a:t>
            </a:r>
          </a:p>
        </p:txBody>
      </p:sp>
      <p:sp>
        <p:nvSpPr>
          <p:cNvPr id="54277" name="Text Box 7"/>
          <p:cNvSpPr txBox="1">
            <a:spLocks noChangeArrowheads="1"/>
          </p:cNvSpPr>
          <p:nvPr/>
        </p:nvSpPr>
        <p:spPr bwMode="auto">
          <a:xfrm>
            <a:off x="5524500" y="4629152"/>
            <a:ext cx="32575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ndara" panose="020E0502030303020204" pitchFamily="34" charset="0"/>
                <a:ea typeface="ＭＳ Ｐゴシック" panose="020B0600070205080204" pitchFamily="34" charset="-128"/>
                <a:cs typeface="Angsana New" panose="02020603050405020304" pitchFamily="18" charset="-34"/>
              </a:rPr>
              <a:t>Caballero, McLaughlin, </a:t>
            </a:r>
            <a:r>
              <a:rPr kumimoji="0" lang="en-US" alt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ndara" panose="020E0502030303020204" pitchFamily="34" charset="0"/>
                <a:ea typeface="ＭＳ Ｐゴシック" panose="020B0600070205080204" pitchFamily="34" charset="-128"/>
                <a:cs typeface="Angsana New" panose="02020603050405020304" pitchFamily="18" charset="-34"/>
              </a:rPr>
              <a:t>Surman</a:t>
            </a: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ndara" panose="020E0502030303020204" pitchFamily="34" charset="0"/>
                <a:ea typeface="ＭＳ Ｐゴシック" panose="020B0600070205080204" pitchFamily="34" charset="-128"/>
                <a:cs typeface="Angsana New" panose="02020603050405020304" pitchFamily="18" charset="-34"/>
              </a:rPr>
              <a:t>. </a:t>
            </a:r>
            <a:r>
              <a:rPr kumimoji="0" lang="en-US" alt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ndara" panose="020E0502030303020204" pitchFamily="34" charset="0"/>
                <a:ea typeface="ＭＳ Ｐゴシック" panose="020B0600070205080204" pitchFamily="34" charset="-128"/>
                <a:cs typeface="Angsana New" panose="02020603050405020304" pitchFamily="18" charset="-34"/>
              </a:rPr>
              <a:t>ApJ</a:t>
            </a: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ndara" panose="020E0502030303020204" pitchFamily="34" charset="0"/>
                <a:ea typeface="ＭＳ Ｐゴシック" panose="020B0600070205080204" pitchFamily="34" charset="-128"/>
                <a:cs typeface="Angsana New" panose="02020603050405020304" pitchFamily="18" charset="-34"/>
              </a:rPr>
              <a:t> 2012</a:t>
            </a:r>
          </a:p>
        </p:txBody>
      </p:sp>
      <p:sp>
        <p:nvSpPr>
          <p:cNvPr id="54278" name="Text Box 8"/>
          <p:cNvSpPr txBox="1">
            <a:spLocks noChangeArrowheads="1"/>
          </p:cNvSpPr>
          <p:nvPr/>
        </p:nvSpPr>
        <p:spPr bwMode="auto">
          <a:xfrm>
            <a:off x="7680784" y="5292904"/>
            <a:ext cx="324748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ＭＳ Ｐゴシック" panose="020B0600070205080204" pitchFamily="34" charset="-128"/>
                <a:cs typeface="Angsana New" panose="02020603050405020304" pitchFamily="18" charset="-34"/>
              </a:rPr>
              <a:t>Outflow model</a:t>
            </a:r>
          </a:p>
          <a:p>
            <a:pPr marL="214313" marR="0" lvl="0" indent="-214313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ＭＳ Ｐゴシック" panose="020B0600070205080204" pitchFamily="34" charset="-128"/>
                <a:cs typeface="Angsana New" panose="02020603050405020304" pitchFamily="18" charset="-34"/>
              </a:rPr>
              <a:t>Low entropy S/k=20</a:t>
            </a:r>
          </a:p>
          <a:p>
            <a:pPr marL="214313" marR="0" lvl="0" indent="-214313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ＭＳ Ｐゴシック" panose="020B0600070205080204" pitchFamily="34" charset="-128"/>
                <a:cs typeface="Angsana New" panose="02020603050405020304" pitchFamily="18" charset="-34"/>
              </a:rPr>
              <a:t>Fast outflow t=5 </a:t>
            </a:r>
            <a:r>
              <a:rPr kumimoji="0" lang="en-US" altLang="en-US" sz="20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ＭＳ Ｐゴシック" panose="020B0600070205080204" pitchFamily="34" charset="-128"/>
                <a:cs typeface="Angsana New" panose="02020603050405020304" pitchFamily="18" charset="-34"/>
              </a:rPr>
              <a:t>ms</a:t>
            </a: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ＭＳ Ｐゴシック" panose="020B0600070205080204" pitchFamily="34" charset="-128"/>
              <a:cs typeface="Angsana New" panose="02020603050405020304" pitchFamily="18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13486" y="2707345"/>
            <a:ext cx="1617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No GR: only first peak achieved.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896351" y="2615012"/>
                <a:ext cx="17810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92D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92D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⟷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</m:t>
                          </m:r>
                        </m:sup>
                      </m:sSup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𝑛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andara" panose="020E0502030303020204" pitchFamily="34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andara" panose="020E0502030303020204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351" y="2615012"/>
                <a:ext cx="1781000" cy="553998"/>
              </a:xfrm>
              <a:prstGeom prst="rect">
                <a:avLst/>
              </a:prstGeom>
              <a:blipFill>
                <a:blip r:embed="rId4"/>
                <a:stretch>
                  <a:fillRect l="-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896351" y="2976177"/>
                <a:ext cx="1616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𝜈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⟷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𝑒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𝑝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andara" panose="020E0502030303020204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351" y="2976177"/>
                <a:ext cx="1616789" cy="276999"/>
              </a:xfrm>
              <a:prstGeom prst="rect">
                <a:avLst/>
              </a:prstGeom>
              <a:blipFill>
                <a:blip r:embed="rId5"/>
                <a:stretch>
                  <a:fillRect l="-1504" r="-225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094164" y="1826099"/>
            <a:ext cx="1475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More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redshifted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896351" y="3312094"/>
            <a:ext cx="2111052" cy="2160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GR neutrinos are less energetic.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Material remains neutron rich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9010650" y="2453307"/>
            <a:ext cx="169372" cy="1617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1834916" y="2945399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Final abundances</a:t>
            </a:r>
          </a:p>
        </p:txBody>
      </p:sp>
    </p:spTree>
    <p:extLst>
      <p:ext uri="{BB962C8B-B14F-4D97-AF65-F5344CB8AC3E}">
        <p14:creationId xmlns:p14="http://schemas.microsoft.com/office/powerpoint/2010/main" val="19174596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CustomShape 1"/>
          <p:cNvSpPr/>
          <p:nvPr/>
        </p:nvSpPr>
        <p:spPr>
          <a:xfrm>
            <a:off x="616129" y="1324265"/>
            <a:ext cx="10968492" cy="37363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88" tIns="44994" rIns="89988" bIns="44994" anchor="t"/>
          <a:lstStyle/>
          <a:p>
            <a:pPr defTabSz="914309">
              <a:lnSpc>
                <a:spcPct val="110000"/>
              </a:lnSpc>
            </a:pPr>
            <a:endParaRPr lang="en-CA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900" indent="-211455" defTabSz="914309">
              <a:lnSpc>
                <a:spcPct val="110000"/>
              </a:lnSpc>
              <a:buClr>
                <a:srgbClr val="FFFFFF"/>
              </a:buClr>
              <a:buFont typeface="Arial"/>
              <a:buChar char="•"/>
            </a:pPr>
            <a:r>
              <a:rPr lang="en-CA" sz="24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 panose="020E0502030303020204" pitchFamily="34" charset="0"/>
                <a:ea typeface="DejaVu Sans"/>
              </a:rPr>
              <a:t>Neutrinos from mergers will not be mistaken for Supernova neutrinos</a:t>
            </a:r>
          </a:p>
          <a:p>
            <a:pPr defTabSz="914309">
              <a:lnSpc>
                <a:spcPct val="110000"/>
              </a:lnSpc>
            </a:pPr>
            <a:endParaRPr lang="en-CA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 panose="020E0502030303020204" pitchFamily="34" charset="0"/>
            </a:endParaRPr>
          </a:p>
          <a:p>
            <a:pPr marL="215900" indent="-211455" defTabSz="914309">
              <a:lnSpc>
                <a:spcPct val="110000"/>
              </a:lnSpc>
              <a:buClr>
                <a:srgbClr val="FFFFFF"/>
              </a:buClr>
              <a:buFont typeface="Arial"/>
              <a:buChar char="•"/>
            </a:pPr>
            <a:r>
              <a:rPr lang="en-CA" sz="24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 panose="020E0502030303020204" pitchFamily="34" charset="0"/>
                <a:ea typeface="DejaVu Sans"/>
              </a:rPr>
              <a:t>We could detect neutrinos from:</a:t>
            </a:r>
            <a:endParaRPr lang="en-CA" sz="240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 panose="020E0502030303020204" pitchFamily="34" charset="0"/>
            </a:endParaRPr>
          </a:p>
          <a:p>
            <a:pPr marL="431800" lvl="1" indent="-211455" defTabSz="914309">
              <a:buClr>
                <a:srgbClr val="FFFFFF"/>
              </a:buClr>
              <a:buFont typeface="Arial"/>
              <a:buChar char="•"/>
            </a:pPr>
            <a:r>
              <a:rPr lang="en-CA" sz="24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 panose="020E0502030303020204" pitchFamily="34" charset="0"/>
                <a:ea typeface="DejaVu Sans"/>
              </a:rPr>
              <a:t>Milky way and satellite galaxies in </a:t>
            </a:r>
            <a:r>
              <a:rPr lang="en-CA" sz="2400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 panose="020E0502030303020204" pitchFamily="34" charset="0"/>
                <a:ea typeface="DejaVu Sans"/>
              </a:rPr>
              <a:t>SuperK</a:t>
            </a:r>
            <a:endParaRPr lang="en-CA" sz="240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 panose="020E0502030303020204" pitchFamily="34" charset="0"/>
            </a:endParaRPr>
          </a:p>
          <a:p>
            <a:pPr marL="431800" lvl="1" indent="-211455" defTabSz="914309">
              <a:buClr>
                <a:srgbClr val="FFFFFF"/>
              </a:buClr>
              <a:buFont typeface="Arial"/>
              <a:buChar char="•"/>
            </a:pPr>
            <a:r>
              <a:rPr lang="en-CA" sz="24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 panose="020E0502030303020204" pitchFamily="34" charset="0"/>
                <a:ea typeface="DejaVu Sans"/>
              </a:rPr>
              <a:t>Andromeda  (780 kpc) in </a:t>
            </a:r>
            <a:r>
              <a:rPr lang="en-CA" sz="2400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 panose="020E0502030303020204" pitchFamily="34" charset="0"/>
                <a:ea typeface="DejaVu Sans"/>
              </a:rPr>
              <a:t>HyperK</a:t>
            </a:r>
            <a:endParaRPr lang="en-CA" sz="240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 panose="020E0502030303020204" pitchFamily="34" charset="0"/>
            </a:endParaRPr>
          </a:p>
          <a:p>
            <a:pPr defTabSz="914309"/>
            <a:endParaRPr lang="en-CA" sz="2400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 panose="020E0502030303020204" pitchFamily="34" charset="0"/>
            </a:endParaRPr>
          </a:p>
          <a:p>
            <a:pPr marL="431800" lvl="1" indent="-211455" defTabSz="914309">
              <a:buClr>
                <a:srgbClr val="FFFFFF"/>
              </a:buClr>
              <a:buFont typeface="Arial"/>
              <a:buChar char="•"/>
            </a:pPr>
            <a:r>
              <a:rPr lang="en-CA" sz="24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Note that the 2017 NS merger observation led to a source distance of 40 Mpc.</a:t>
            </a:r>
            <a:endParaRPr lang="en-CA" sz="2400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marL="431800" lvl="1" indent="-211455" defTabSz="914309">
              <a:buClr>
                <a:srgbClr val="FFFFFF"/>
              </a:buClr>
              <a:buFont typeface="Arial"/>
              <a:buChar char="•"/>
            </a:pPr>
            <a:endParaRPr lang="en-US" sz="2400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marL="431800" lvl="1" indent="-211455" defTabSz="914309">
              <a:buClr>
                <a:srgbClr val="FFFFFF"/>
              </a:buClr>
              <a:buFont typeface="Arial"/>
              <a:buChar char="•"/>
            </a:pPr>
            <a:r>
              <a:rPr lang="en-US" sz="2400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Abundances (r-process) depend on the conditions of the outflow, the geometry of the source, and on neutrino fluxes.</a:t>
            </a:r>
            <a:endParaRPr lang="en-CA" sz="2400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marL="431800" lvl="1" indent="-211455" defTabSz="914309">
              <a:buClr>
                <a:srgbClr val="FFFFFF"/>
              </a:buClr>
              <a:buFont typeface="Arial"/>
              <a:buChar char="•"/>
            </a:pPr>
            <a:endParaRPr lang="en-CA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9" name="CustomShape 2"/>
          <p:cNvSpPr/>
          <p:nvPr/>
        </p:nvSpPr>
        <p:spPr>
          <a:xfrm>
            <a:off x="609400" y="274011"/>
            <a:ext cx="10968492" cy="11410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 defTabSz="914309"/>
            <a:r>
              <a:rPr lang="en-CA" sz="40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 panose="020E0502030303020204" pitchFamily="34" charset="0"/>
                <a:ea typeface="DejaVu Sans"/>
              </a:rPr>
              <a:t>Take away messages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CustomShape 1"/>
          <p:cNvSpPr/>
          <p:nvPr/>
        </p:nvSpPr>
        <p:spPr>
          <a:xfrm>
            <a:off x="836820" y="1746747"/>
            <a:ext cx="10509120" cy="502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0000"/>
              </a:lnSpc>
            </a:pPr>
            <a:endParaRPr lang="en-CA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60">
              <a:lnSpc>
                <a:spcPct val="110000"/>
              </a:lnSpc>
            </a:pPr>
            <a:r>
              <a:rPr lang="en-CA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 panose="020E0502030303020204" pitchFamily="34" charset="0"/>
                <a:ea typeface="DejaVu Sans"/>
              </a:rPr>
              <a:t>This is a new era in Astronomy: nuclear physics expertise is integral to the success of multi-messenger studies.</a:t>
            </a:r>
            <a:endParaRPr lang="en-CA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 panose="020E0502030303020204" pitchFamily="34" charset="0"/>
            </a:endParaRPr>
          </a:p>
          <a:p>
            <a:pPr marL="3960">
              <a:lnSpc>
                <a:spcPct val="110000"/>
              </a:lnSpc>
            </a:pPr>
            <a:endParaRPr lang="en-CA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 panose="020E0502030303020204" pitchFamily="34" charset="0"/>
              <a:ea typeface="DejaVu Sans"/>
            </a:endParaRPr>
          </a:p>
          <a:p>
            <a:pPr marL="3960">
              <a:lnSpc>
                <a:spcPct val="110000"/>
              </a:lnSpc>
            </a:pPr>
            <a:r>
              <a:rPr lang="en-CA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 panose="020E0502030303020204" pitchFamily="34" charset="0"/>
                <a:ea typeface="DejaVu Sans"/>
              </a:rPr>
              <a:t>MeV Neutrinos carry information from the interior of compact objects. Their detection (or by-products e.g. heavy element synthesis) will shed light on fundamental physics, and help interpret multi-messenger signals</a:t>
            </a:r>
            <a:endParaRPr lang="en-CA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 panose="020E0502030303020204" pitchFamily="34" charset="0"/>
            </a:endParaRPr>
          </a:p>
          <a:p>
            <a:pPr marL="3960">
              <a:lnSpc>
                <a:spcPct val="110000"/>
              </a:lnSpc>
            </a:pPr>
            <a:endParaRPr lang="en-CA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ndara" panose="020E0502030303020204" pitchFamily="34" charset="0"/>
            </a:endParaRPr>
          </a:p>
          <a:p>
            <a:pPr marL="3960">
              <a:lnSpc>
                <a:spcPct val="100000"/>
              </a:lnSpc>
            </a:pPr>
            <a:endParaRPr lang="en-CA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60">
              <a:lnSpc>
                <a:spcPct val="100000"/>
              </a:lnSpc>
            </a:pPr>
            <a:endParaRPr lang="en-CA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60">
              <a:lnSpc>
                <a:spcPct val="100000"/>
              </a:lnSpc>
            </a:pPr>
            <a:endParaRPr lang="en-CA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60">
              <a:lnSpc>
                <a:spcPct val="100000"/>
              </a:lnSpc>
            </a:pPr>
            <a:endParaRPr lang="en-CA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60">
              <a:lnSpc>
                <a:spcPct val="100000"/>
              </a:lnSpc>
            </a:pPr>
            <a:endParaRPr lang="en-CA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9" name="CustomShape 2"/>
          <p:cNvSpPr/>
          <p:nvPr/>
        </p:nvSpPr>
        <p:spPr>
          <a:xfrm>
            <a:off x="609480" y="273960"/>
            <a:ext cx="10963800" cy="113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CA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Conclusions</a:t>
            </a:r>
            <a:endParaRPr lang="en-CA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AD5D8C3-B06D-0B3A-9906-C7C5D18C490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600" y="1604963"/>
            <a:ext cx="10972800" cy="3976687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>
                <a:solidFill>
                  <a:schemeClr val="bg1"/>
                </a:solidFill>
                <a:latin typeface="Candara" panose="020E0502030303020204" pitchFamily="34" charset="0"/>
              </a:rPr>
              <a:t>Neutrinos from Supernova</a:t>
            </a:r>
            <a:endParaRPr lang="es-CO" sz="360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643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3DF89-0DC0-B759-5E0F-2383A03F5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3EE7D6E-A455-9DD6-7064-3A883B67282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780" y="1440360"/>
            <a:ext cx="10972440" cy="3977280"/>
          </a:xfrm>
        </p:spPr>
        <p:txBody>
          <a:bodyPr/>
          <a:lstStyle/>
          <a:p>
            <a:pPr algn="ctr"/>
            <a:endParaRPr lang="en-US" sz="440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en-US" sz="4400">
                <a:solidFill>
                  <a:schemeClr val="bg1"/>
                </a:solidFill>
                <a:latin typeface="Candara" panose="020E0502030303020204" pitchFamily="34" charset="0"/>
              </a:rPr>
              <a:t>Thank you!</a:t>
            </a:r>
          </a:p>
          <a:p>
            <a:pPr marL="0" indent="0" algn="ctr">
              <a:buNone/>
            </a:pPr>
            <a:endParaRPr lang="en-US" sz="440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endParaRPr lang="en-US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endParaRPr lang="en-US" sz="3600">
              <a:solidFill>
                <a:schemeClr val="bg1"/>
              </a:solidFill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630441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8B85-2C6E-81B2-6AB5-EEEAB8D20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906" y="784588"/>
            <a:ext cx="10972440" cy="1144800"/>
          </a:xfrm>
        </p:spPr>
        <p:txBody>
          <a:bodyPr/>
          <a:lstStyle/>
          <a:p>
            <a:r>
              <a:rPr lang="en-US" sz="4000">
                <a:solidFill>
                  <a:schemeClr val="bg1"/>
                </a:solidFill>
                <a:latin typeface="Candara" panose="020E0502030303020204" pitchFamily="34" charset="0"/>
              </a:rPr>
              <a:t>Supernova neutrinos</a:t>
            </a:r>
            <a:br>
              <a:rPr lang="en-US" sz="4000">
                <a:solidFill>
                  <a:schemeClr val="bg1"/>
                </a:solidFill>
                <a:latin typeface="Candara" panose="020E0502030303020204" pitchFamily="34" charset="0"/>
              </a:rPr>
            </a:br>
            <a:r>
              <a:rPr lang="en-US" sz="4000">
                <a:solidFill>
                  <a:schemeClr val="bg1"/>
                </a:solidFill>
                <a:latin typeface="Candara" panose="020E0502030303020204" pitchFamily="34" charset="0"/>
              </a:rPr>
              <a:t>SN1987</a:t>
            </a:r>
            <a:br>
              <a:rPr lang="en-US" sz="4400">
                <a:solidFill>
                  <a:schemeClr val="bg1"/>
                </a:solidFill>
                <a:latin typeface="Candara" panose="020E0502030303020204" pitchFamily="34" charset="0"/>
              </a:rPr>
            </a:br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D9069-4467-3161-CF3C-EDCC189F6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072" y="202650"/>
            <a:ext cx="4924425" cy="6381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AD3B24-BC94-9497-DD41-0AAD5E9FD7E3}"/>
              </a:ext>
            </a:extLst>
          </p:cNvPr>
          <p:cNvSpPr txBox="1"/>
          <p:nvPr/>
        </p:nvSpPr>
        <p:spPr>
          <a:xfrm>
            <a:off x="658905" y="2608695"/>
            <a:ext cx="52781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Candara" panose="020E0502030303020204" pitchFamily="34" charset="0"/>
              </a:rPr>
              <a:t>50 Kpc</a:t>
            </a:r>
          </a:p>
          <a:p>
            <a:r>
              <a:rPr lang="en-US" sz="2400">
                <a:solidFill>
                  <a:schemeClr val="bg1"/>
                </a:solidFill>
                <a:latin typeface="Candara" panose="020E0502030303020204" pitchFamily="34" charset="0"/>
              </a:rPr>
              <a:t>A few, and Energy  max 40 MeV</a:t>
            </a:r>
          </a:p>
          <a:p>
            <a:r>
              <a:rPr lang="en-US" sz="2400">
                <a:solidFill>
                  <a:schemeClr val="bg1"/>
                </a:solidFill>
                <a:latin typeface="Candara" panose="020E0502030303020204" pitchFamily="34" charset="0"/>
              </a:rPr>
              <a:t>Energy 10</a:t>
            </a:r>
            <a:r>
              <a:rPr lang="en-US" sz="2400" baseline="30000">
                <a:solidFill>
                  <a:schemeClr val="bg1"/>
                </a:solidFill>
                <a:latin typeface="Candara" panose="020E0502030303020204" pitchFamily="34" charset="0"/>
              </a:rPr>
              <a:t>53 </a:t>
            </a:r>
            <a:r>
              <a:rPr lang="en-US" sz="2400">
                <a:solidFill>
                  <a:schemeClr val="bg1"/>
                </a:solidFill>
                <a:latin typeface="Candara" panose="020E0502030303020204" pitchFamily="34" charset="0"/>
              </a:rPr>
              <a:t>ergs in 10 sec</a:t>
            </a:r>
          </a:p>
          <a:p>
            <a:endParaRPr lang="en-US" sz="240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US" sz="2400">
                <a:solidFill>
                  <a:schemeClr val="bg1"/>
                </a:solidFill>
                <a:latin typeface="Candara" panose="020E0502030303020204" pitchFamily="34" charset="0"/>
              </a:rPr>
              <a:t>Sun: </a:t>
            </a:r>
            <a:r>
              <a:rPr lang="es-CO" sz="2400">
                <a:solidFill>
                  <a:schemeClr val="bg1"/>
                </a:solidFill>
                <a:latin typeface="Candara" panose="020E0502030303020204" pitchFamily="34" charset="0"/>
              </a:rPr>
              <a:t>3.86 x 10</a:t>
            </a:r>
            <a:r>
              <a:rPr lang="es-CO" sz="2400" baseline="30000">
                <a:solidFill>
                  <a:schemeClr val="bg1"/>
                </a:solidFill>
                <a:latin typeface="Candara" panose="020E0502030303020204" pitchFamily="34" charset="0"/>
              </a:rPr>
              <a:t>26</a:t>
            </a:r>
            <a:r>
              <a:rPr lang="es-CO" sz="2400">
                <a:solidFill>
                  <a:schemeClr val="bg1"/>
                </a:solidFill>
                <a:latin typeface="Candara" panose="020E0502030303020204" pitchFamily="34" charset="0"/>
              </a:rPr>
              <a:t> watts =3.86x10</a:t>
            </a:r>
            <a:r>
              <a:rPr lang="es-CO" sz="2400" baseline="30000">
                <a:solidFill>
                  <a:schemeClr val="bg1"/>
                </a:solidFill>
                <a:latin typeface="Candara" panose="020E0502030303020204" pitchFamily="34" charset="0"/>
              </a:rPr>
              <a:t>33</a:t>
            </a:r>
            <a:r>
              <a:rPr lang="es-CO" sz="240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s-CO" sz="2400" err="1">
                <a:solidFill>
                  <a:schemeClr val="bg1"/>
                </a:solidFill>
                <a:latin typeface="Candara" panose="020E0502030303020204" pitchFamily="34" charset="0"/>
              </a:rPr>
              <a:t>ergs</a:t>
            </a:r>
            <a:r>
              <a:rPr lang="es-CO" sz="2400">
                <a:solidFill>
                  <a:schemeClr val="bg1"/>
                </a:solidFill>
                <a:latin typeface="Candara" panose="020E0502030303020204" pitchFamily="34" charset="0"/>
              </a:rPr>
              <a:t>/s</a:t>
            </a:r>
          </a:p>
          <a:p>
            <a:endParaRPr lang="es-CO" sz="240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s-CO" sz="2400">
                <a:solidFill>
                  <a:schemeClr val="bg1"/>
                </a:solidFill>
                <a:latin typeface="Candara" panose="020E0502030303020204" pitchFamily="34" charset="0"/>
              </a:rPr>
              <a:t>Supernova </a:t>
            </a:r>
            <a:r>
              <a:rPr lang="es-CO" sz="2400" err="1">
                <a:solidFill>
                  <a:schemeClr val="bg1"/>
                </a:solidFill>
                <a:latin typeface="Candara" panose="020E0502030303020204" pitchFamily="34" charset="0"/>
              </a:rPr>
              <a:t>luminosity</a:t>
            </a:r>
            <a:r>
              <a:rPr lang="es-CO" sz="2400">
                <a:solidFill>
                  <a:schemeClr val="bg1"/>
                </a:solidFill>
                <a:latin typeface="Candara" panose="020E0502030303020204" pitchFamily="34" charset="0"/>
              </a:rPr>
              <a:t> = 10</a:t>
            </a:r>
            <a:r>
              <a:rPr lang="es-CO" sz="2400" baseline="30000">
                <a:solidFill>
                  <a:schemeClr val="bg1"/>
                </a:solidFill>
                <a:latin typeface="Candara" panose="020E0502030303020204" pitchFamily="34" charset="0"/>
              </a:rPr>
              <a:t>19 </a:t>
            </a:r>
            <a:r>
              <a:rPr lang="es-CO" sz="2400" err="1">
                <a:solidFill>
                  <a:schemeClr val="bg1"/>
                </a:solidFill>
                <a:latin typeface="Candara" panose="020E0502030303020204" pitchFamily="34" charset="0"/>
              </a:rPr>
              <a:t>Sun</a:t>
            </a:r>
            <a:endParaRPr lang="es-CO" sz="240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90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AA6BF-857D-253C-859D-61CF80265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4C1A0-F2EA-A774-134A-D6A7873A6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906" y="784588"/>
            <a:ext cx="10972440" cy="1144800"/>
          </a:xfrm>
        </p:spPr>
        <p:txBody>
          <a:bodyPr/>
          <a:lstStyle/>
          <a:p>
            <a:r>
              <a:rPr lang="en-US" sz="4000">
                <a:solidFill>
                  <a:schemeClr val="bg1"/>
                </a:solidFill>
                <a:latin typeface="Candara" panose="020E0502030303020204" pitchFamily="34" charset="0"/>
              </a:rPr>
              <a:t>Supernova neutrinos</a:t>
            </a:r>
            <a:br>
              <a:rPr lang="en-US" sz="4000">
                <a:solidFill>
                  <a:schemeClr val="bg1"/>
                </a:solidFill>
                <a:latin typeface="Candara" panose="020E0502030303020204" pitchFamily="34" charset="0"/>
              </a:rPr>
            </a:br>
            <a:r>
              <a:rPr lang="en-US" sz="4000">
                <a:solidFill>
                  <a:schemeClr val="bg1"/>
                </a:solidFill>
                <a:latin typeface="Candara" panose="020E0502030303020204" pitchFamily="34" charset="0"/>
              </a:rPr>
              <a:t>SN1987</a:t>
            </a:r>
            <a:br>
              <a:rPr lang="en-US" sz="4400">
                <a:solidFill>
                  <a:schemeClr val="bg1"/>
                </a:solidFill>
                <a:latin typeface="Candara" panose="020E0502030303020204" pitchFamily="34" charset="0"/>
              </a:rPr>
            </a:br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46A11-55BC-1B85-8DA1-33D99B14F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072" y="202650"/>
            <a:ext cx="4924425" cy="6381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8344BA-720A-6A0D-5114-3451491767FA}"/>
              </a:ext>
            </a:extLst>
          </p:cNvPr>
          <p:cNvSpPr txBox="1"/>
          <p:nvPr/>
        </p:nvSpPr>
        <p:spPr>
          <a:xfrm>
            <a:off x="658905" y="2608695"/>
            <a:ext cx="5278167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</a:rPr>
              <a:t>50 Kpc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</a:rPr>
              <a:t>A few, and Energy  max 40 MeV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</a:rPr>
              <a:t>Energy 10</a:t>
            </a:r>
            <a:r>
              <a: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</a:rPr>
              <a:t>53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</a:rPr>
              <a:t>ergs in 10 sec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</a:rPr>
              <a:t>Sun: </a:t>
            </a:r>
            <a:r>
              <a:rPr kumimoji="0" lang="es-CO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</a:rPr>
              <a:t>3.86 x 10</a:t>
            </a:r>
            <a:r>
              <a:rPr kumimoji="0" lang="es-CO" sz="2400" b="0" i="0" u="none" strike="noStrike" kern="1200" cap="none" spc="0" normalizeH="0" baseline="30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</a:rPr>
              <a:t>26</a:t>
            </a:r>
            <a:r>
              <a:rPr kumimoji="0" lang="es-CO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</a:rPr>
              <a:t> watts =3.86x10</a:t>
            </a:r>
            <a:r>
              <a:rPr kumimoji="0" lang="es-CO" sz="2400" b="0" i="0" u="none" strike="noStrike" kern="1200" cap="none" spc="0" normalizeH="0" baseline="30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</a:rPr>
              <a:t>33</a:t>
            </a:r>
            <a:r>
              <a:rPr kumimoji="0" lang="es-CO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</a:rPr>
              <a:t> </a:t>
            </a:r>
            <a:r>
              <a:rPr kumimoji="0" lang="es-CO" sz="2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</a:rPr>
              <a:t>ergs</a:t>
            </a:r>
            <a:r>
              <a:rPr kumimoji="0" lang="es-CO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</a:rPr>
              <a:t>/s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2400" err="1">
                <a:solidFill>
                  <a:prstClr val="white"/>
                </a:solidFill>
                <a:latin typeface="Candara"/>
              </a:rPr>
              <a:t>Supernova's</a:t>
            </a:r>
            <a:r>
              <a:rPr kumimoji="0" lang="es-CO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</a:rPr>
              <a:t> </a:t>
            </a:r>
            <a:r>
              <a:rPr kumimoji="0" lang="es-CO" sz="2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</a:rPr>
              <a:t>luminosity</a:t>
            </a:r>
            <a:r>
              <a:rPr kumimoji="0" lang="es-CO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</a:rPr>
              <a:t> = 10</a:t>
            </a:r>
            <a:r>
              <a:rPr kumimoji="0" lang="es-CO" sz="2400" b="0" i="0" u="none" strike="noStrike" kern="1200" cap="none" spc="0" normalizeH="0" baseline="30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</a:rPr>
              <a:t>19 </a:t>
            </a:r>
            <a:r>
              <a:rPr kumimoji="0" lang="es-CO" sz="2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</a:rPr>
              <a:t>Sun</a:t>
            </a:r>
            <a:endParaRPr kumimoji="0" lang="es-CO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9B13E4-134F-1E53-25C2-AB54345F2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93" y="5609480"/>
            <a:ext cx="6392513" cy="9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8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F694F-1711-9866-237C-4DDC7B3E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96D1F6-97C9-332A-0EC2-502358CCE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00" y="381857"/>
            <a:ext cx="11375999" cy="609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AD35C9-1FB1-0AAE-7E6C-DFAEC8F3D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223" y="1235273"/>
            <a:ext cx="6418389" cy="463232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0F647B2-9CF6-95F1-29E7-471075396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</p:spPr>
        <p:txBody>
          <a:bodyPr/>
          <a:lstStyle/>
          <a:p>
            <a:pPr algn="ctr"/>
            <a:r>
              <a:rPr lang="en-US" sz="3600">
                <a:solidFill>
                  <a:schemeClr val="bg1"/>
                </a:solidFill>
                <a:latin typeface="Candara" panose="020E0502030303020204" pitchFamily="34" charset="0"/>
              </a:rPr>
              <a:t>Neutrino spectra from Supernova</a:t>
            </a:r>
            <a:endParaRPr lang="es-CO" sz="360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D7E4D2-4293-088E-A16C-03DFAD96C512}"/>
              </a:ext>
            </a:extLst>
          </p:cNvPr>
          <p:cNvSpPr txBox="1"/>
          <p:nvPr/>
        </p:nvSpPr>
        <p:spPr>
          <a:xfrm>
            <a:off x="4910418" y="6392845"/>
            <a:ext cx="3305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err="1">
                <a:solidFill>
                  <a:schemeClr val="bg1"/>
                </a:solidFill>
                <a:latin typeface="Candara" panose="020E05020303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Janka</a:t>
            </a:r>
            <a:r>
              <a:rPr lang="es-CO">
                <a:solidFill>
                  <a:schemeClr val="bg1"/>
                </a:solidFill>
                <a:latin typeface="Candara" panose="020E05020303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es-CO" err="1">
                <a:solidFill>
                  <a:schemeClr val="bg1"/>
                </a:solidFill>
                <a:latin typeface="Candara" panose="020E05020303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arxiv</a:t>
            </a:r>
            <a:r>
              <a:rPr lang="es-CO">
                <a:solidFill>
                  <a:schemeClr val="bg1"/>
                </a:solidFill>
                <a:latin typeface="Candara" panose="020E05020303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[1702.08713]</a:t>
            </a:r>
            <a:endParaRPr lang="es-CO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CD106-06AD-F8F3-8F0F-2493E54D3162}"/>
              </a:ext>
            </a:extLst>
          </p:cNvPr>
          <p:cNvSpPr txBox="1"/>
          <p:nvPr/>
        </p:nvSpPr>
        <p:spPr>
          <a:xfrm>
            <a:off x="2667001" y="6034214"/>
            <a:ext cx="675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ndara" panose="020E0502030303020204" pitchFamily="34" charset="0"/>
              </a:rPr>
              <a:t>Shock-breakout		 post-bounce		cooling </a:t>
            </a:r>
            <a:endParaRPr lang="es-CO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4D03F0F6-2825-1298-73DF-DEC2A3F4E634}"/>
              </a:ext>
            </a:extLst>
          </p:cNvPr>
          <p:cNvSpPr/>
          <p:nvPr/>
        </p:nvSpPr>
        <p:spPr>
          <a:xfrm>
            <a:off x="9533485" y="3071471"/>
            <a:ext cx="2576679" cy="16150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88" tIns="44994" rIns="89988" bIns="44994"/>
          <a:lstStyle/>
          <a:p>
            <a:pPr defTabSz="914309"/>
            <a:r>
              <a:rPr lang="en-CA" spc="-1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Detection rate R ~ 5/s,</a:t>
            </a:r>
          </a:p>
          <a:p>
            <a:pPr defTabSz="914309"/>
            <a:endParaRPr lang="en-CA" spc="-1">
              <a:solidFill>
                <a:srgbClr val="F2F2F2"/>
              </a:solidFill>
              <a:uFill>
                <a:solidFill>
                  <a:srgbClr val="FFFFFF"/>
                </a:solidFill>
              </a:uFill>
              <a:latin typeface="Candara"/>
              <a:ea typeface="DejaVu Sans"/>
            </a:endParaRPr>
          </a:p>
          <a:p>
            <a:pPr defTabSz="914309"/>
            <a:r>
              <a:rPr lang="en-CA" spc="-1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 L=10</a:t>
            </a:r>
            <a:r>
              <a:rPr lang="en-CA" spc="-1" baseline="10100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52</a:t>
            </a:r>
            <a:r>
              <a:rPr lang="en-CA" spc="-1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 erg/s, E~ 11 MeV</a:t>
            </a:r>
          </a:p>
          <a:p>
            <a:pPr defTabSz="914309"/>
            <a:endParaRPr lang="en-CA" spc="-1">
              <a:solidFill>
                <a:srgbClr val="F2F2F2"/>
              </a:solidFill>
              <a:uFill>
                <a:solidFill>
                  <a:srgbClr val="FFFFFF"/>
                </a:solidFill>
              </a:uFill>
              <a:latin typeface="Candara"/>
              <a:ea typeface="DejaVu Sans"/>
            </a:endParaRPr>
          </a:p>
          <a:p>
            <a:pPr defTabSz="914309"/>
            <a:r>
              <a:rPr lang="en-CA" spc="-1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ndara"/>
                <a:ea typeface="DejaVu Sans"/>
              </a:rPr>
              <a:t> t=10 sec</a:t>
            </a:r>
            <a:endParaRPr lang="en-CA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009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1500</Words>
  <Application>Microsoft Office PowerPoint</Application>
  <PresentationFormat>Widescreen</PresentationFormat>
  <Paragraphs>278</Paragraphs>
  <Slides>50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50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Candara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2_Office Theme</vt:lpstr>
      <vt:lpstr>4_Office Theme</vt:lpstr>
      <vt:lpstr>6_Office Theme</vt:lpstr>
      <vt:lpstr>7_Office Theme</vt:lpstr>
      <vt:lpstr>1_Office Theme</vt:lpstr>
      <vt:lpstr>3_Office Theme</vt:lpstr>
      <vt:lpstr>8_Office Theme</vt:lpstr>
      <vt:lpstr>9_Office Theme</vt:lpstr>
      <vt:lpstr>9_Office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Supernova neutrinos SN1987 </vt:lpstr>
      <vt:lpstr>Supernova neutrinos SN1987 </vt:lpstr>
      <vt:lpstr>PowerPoint Presentation</vt:lpstr>
      <vt:lpstr>Neutrino spectra from Supernova</vt:lpstr>
      <vt:lpstr>Neutrino spectra from Supernova</vt:lpstr>
      <vt:lpstr>PowerPoint Presentation</vt:lpstr>
      <vt:lpstr>Cross sections are small, then  why are neutrinos trapped?</vt:lpstr>
      <vt:lpstr>Cross sections are small, then  why are neutrinos trapped?</vt:lpstr>
      <vt:lpstr>PowerPoint Presentation</vt:lpstr>
      <vt:lpstr>Neutrinosphere in Supernova</vt:lpstr>
      <vt:lpstr>Neutrinosphere in Supernova</vt:lpstr>
      <vt:lpstr>Neutrinos from neutron star mergers and accretion disk around black holes</vt:lpstr>
      <vt:lpstr>Mergers and disks neutrinos: what to expect?</vt:lpstr>
      <vt:lpstr>Mergers and disks neutrinos: what to expect?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Nucleosynthesis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Rapid neutron capture process (r-process)</vt:lpstr>
      <vt:lpstr>Rapid neutron capture process (r-process) why fast?</vt:lpstr>
      <vt:lpstr>Rapid neutron capture process (r-process) why fast?</vt:lpstr>
      <vt:lpstr>Rapid neutron capture process (r-process)</vt:lpstr>
      <vt:lpstr>Rapid neutron capture process (r-process)</vt:lpstr>
      <vt:lpstr>PowerPoint Presentation</vt:lpstr>
      <vt:lpstr>Nucleosynthesis and neutrinos</vt:lpstr>
      <vt:lpstr>PowerPoint Presentation</vt:lpstr>
      <vt:lpstr>PowerPoint Presentation</vt:lpstr>
      <vt:lpstr>Neutrino driven wind and nucleosynthesis</vt:lpstr>
      <vt:lpstr>PowerPoint Presentation</vt:lpstr>
      <vt:lpstr>PowerPoint Presentation</vt:lpstr>
      <vt:lpstr>PowerPoint Presentation</vt:lpstr>
      <vt:lpstr>General relativity and Accretion disk Nucleosynthesis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Olga (Liliana) Caballero Suarez</dc:creator>
  <dc:description/>
  <cp:lastModifiedBy>Olga (Liliana) Caballero Suarez</cp:lastModifiedBy>
  <cp:revision>1</cp:revision>
  <dcterms:created xsi:type="dcterms:W3CDTF">2021-05-25T20:14:58Z</dcterms:created>
  <dcterms:modified xsi:type="dcterms:W3CDTF">2025-07-24T02:28:23Z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30</vt:i4>
  </property>
</Properties>
</file>