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modernComment_251_F849DD38.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handoutMasterIdLst>
    <p:handoutMasterId r:id="rId54"/>
  </p:handoutMasterIdLst>
  <p:sldIdLst>
    <p:sldId id="419" r:id="rId2"/>
    <p:sldId id="519" r:id="rId3"/>
    <p:sldId id="523" r:id="rId4"/>
    <p:sldId id="481" r:id="rId5"/>
    <p:sldId id="585" r:id="rId6"/>
    <p:sldId id="586" r:id="rId7"/>
    <p:sldId id="587" r:id="rId8"/>
    <p:sldId id="588" r:id="rId9"/>
    <p:sldId id="524"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4" r:id="rId25"/>
    <p:sldId id="603" r:id="rId26"/>
    <p:sldId id="605" r:id="rId27"/>
    <p:sldId id="606" r:id="rId28"/>
    <p:sldId id="607" r:id="rId29"/>
    <p:sldId id="609" r:id="rId30"/>
    <p:sldId id="610" r:id="rId31"/>
    <p:sldId id="615" r:id="rId32"/>
    <p:sldId id="611" r:id="rId33"/>
    <p:sldId id="612" r:id="rId34"/>
    <p:sldId id="613" r:id="rId35"/>
    <p:sldId id="614" r:id="rId36"/>
    <p:sldId id="616" r:id="rId37"/>
    <p:sldId id="618" r:id="rId38"/>
    <p:sldId id="619" r:id="rId39"/>
    <p:sldId id="620" r:id="rId40"/>
    <p:sldId id="621" r:id="rId41"/>
    <p:sldId id="622" r:id="rId42"/>
    <p:sldId id="624" r:id="rId43"/>
    <p:sldId id="623" r:id="rId44"/>
    <p:sldId id="625" r:id="rId45"/>
    <p:sldId id="626" r:id="rId46"/>
    <p:sldId id="627" r:id="rId47"/>
    <p:sldId id="628" r:id="rId48"/>
    <p:sldId id="630" r:id="rId49"/>
    <p:sldId id="629" r:id="rId50"/>
    <p:sldId id="631" r:id="rId51"/>
    <p:sldId id="567" r:id="rId52"/>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47FE53-9D25-DC89-FEC0-7186289CB6E7}" name="Mohammad Farid Hendianto" initials="MH" userId="441f8c82bbd07e5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5E3"/>
    <a:srgbClr val="C3E583"/>
    <a:srgbClr val="D2D2D2"/>
    <a:srgbClr val="DEF6E4"/>
    <a:srgbClr val="00ACA4"/>
    <a:srgbClr val="85955B"/>
    <a:srgbClr val="FFFFFF"/>
    <a:srgbClr val="CE8A3E"/>
    <a:srgbClr val="4584D3"/>
    <a:srgbClr val="7DA9E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8" autoAdjust="0"/>
    <p:restoredTop sz="94343" autoAdjust="0"/>
  </p:normalViewPr>
  <p:slideViewPr>
    <p:cSldViewPr snapToGrid="0">
      <p:cViewPr varScale="1">
        <p:scale>
          <a:sx n="117" d="100"/>
          <a:sy n="117" d="100"/>
        </p:scale>
        <p:origin x="1800"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48" d="100"/>
          <a:sy n="48" d="100"/>
        </p:scale>
        <p:origin x="289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Farihan Mat Raffei" userId="caa0f81d-2ced-4ad8-a070-ba6968b9f259" providerId="ADAL" clId="{FE3ED608-A94D-427E-AC81-0F9FBB235540}"/>
    <pc:docChg chg="modSld">
      <pc:chgData name="Anis Farihan Mat Raffei" userId="caa0f81d-2ced-4ad8-a070-ba6968b9f259" providerId="ADAL" clId="{FE3ED608-A94D-427E-AC81-0F9FBB235540}" dt="2020-10-23T07:50:10.278" v="56"/>
      <pc:docMkLst>
        <pc:docMk/>
      </pc:docMkLst>
      <pc:sldChg chg="modAnim">
        <pc:chgData name="Anis Farihan Mat Raffei" userId="caa0f81d-2ced-4ad8-a070-ba6968b9f259" providerId="ADAL" clId="{FE3ED608-A94D-427E-AC81-0F9FBB235540}" dt="2020-10-23T07:43:42.738" v="0"/>
        <pc:sldMkLst>
          <pc:docMk/>
          <pc:sldMk cId="424289124" sldId="594"/>
        </pc:sldMkLst>
      </pc:sldChg>
      <pc:sldChg chg="modAnim">
        <pc:chgData name="Anis Farihan Mat Raffei" userId="caa0f81d-2ced-4ad8-a070-ba6968b9f259" providerId="ADAL" clId="{FE3ED608-A94D-427E-AC81-0F9FBB235540}" dt="2020-10-23T07:43:51.514" v="1"/>
        <pc:sldMkLst>
          <pc:docMk/>
          <pc:sldMk cId="4043920435" sldId="595"/>
        </pc:sldMkLst>
      </pc:sldChg>
      <pc:sldChg chg="modSp modAnim">
        <pc:chgData name="Anis Farihan Mat Raffei" userId="caa0f81d-2ced-4ad8-a070-ba6968b9f259" providerId="ADAL" clId="{FE3ED608-A94D-427E-AC81-0F9FBB235540}" dt="2020-10-23T07:44:32.574" v="13"/>
        <pc:sldMkLst>
          <pc:docMk/>
          <pc:sldMk cId="2554852680" sldId="596"/>
        </pc:sldMkLst>
        <pc:spChg chg="mod">
          <ac:chgData name="Anis Farihan Mat Raffei" userId="caa0f81d-2ced-4ad8-a070-ba6968b9f259" providerId="ADAL" clId="{FE3ED608-A94D-427E-AC81-0F9FBB235540}" dt="2020-10-23T07:44:04.361" v="8" actId="1035"/>
          <ac:spMkLst>
            <pc:docMk/>
            <pc:sldMk cId="2554852680" sldId="596"/>
            <ac:spMk id="2" creationId="{269D9C12-572E-45EA-81B5-76E294EF177B}"/>
          </ac:spMkLst>
        </pc:spChg>
      </pc:sldChg>
      <pc:sldChg chg="modAnim">
        <pc:chgData name="Anis Farihan Mat Raffei" userId="caa0f81d-2ced-4ad8-a070-ba6968b9f259" providerId="ADAL" clId="{FE3ED608-A94D-427E-AC81-0F9FBB235540}" dt="2020-10-23T07:45:18.770" v="15"/>
        <pc:sldMkLst>
          <pc:docMk/>
          <pc:sldMk cId="3292691128" sldId="597"/>
        </pc:sldMkLst>
      </pc:sldChg>
      <pc:sldChg chg="modSp modAnim">
        <pc:chgData name="Anis Farihan Mat Raffei" userId="caa0f81d-2ced-4ad8-a070-ba6968b9f259" providerId="ADAL" clId="{FE3ED608-A94D-427E-AC81-0F9FBB235540}" dt="2020-10-23T07:45:41.139" v="19"/>
        <pc:sldMkLst>
          <pc:docMk/>
          <pc:sldMk cId="2931694087" sldId="598"/>
        </pc:sldMkLst>
        <pc:spChg chg="mod">
          <ac:chgData name="Anis Farihan Mat Raffei" userId="caa0f81d-2ced-4ad8-a070-ba6968b9f259" providerId="ADAL" clId="{FE3ED608-A94D-427E-AC81-0F9FBB235540}" dt="2020-10-23T07:45:30.630" v="16" actId="1076"/>
          <ac:spMkLst>
            <pc:docMk/>
            <pc:sldMk cId="2931694087" sldId="598"/>
            <ac:spMk id="2" creationId="{D7ECBD15-99A9-4136-92C6-68A2B12B953D}"/>
          </ac:spMkLst>
        </pc:spChg>
      </pc:sldChg>
      <pc:sldChg chg="modAnim">
        <pc:chgData name="Anis Farihan Mat Raffei" userId="caa0f81d-2ced-4ad8-a070-ba6968b9f259" providerId="ADAL" clId="{FE3ED608-A94D-427E-AC81-0F9FBB235540}" dt="2020-10-23T07:46:03.738" v="22"/>
        <pc:sldMkLst>
          <pc:docMk/>
          <pc:sldMk cId="3913276898" sldId="599"/>
        </pc:sldMkLst>
      </pc:sldChg>
      <pc:sldChg chg="modSp modAnim">
        <pc:chgData name="Anis Farihan Mat Raffei" userId="caa0f81d-2ced-4ad8-a070-ba6968b9f259" providerId="ADAL" clId="{FE3ED608-A94D-427E-AC81-0F9FBB235540}" dt="2020-10-23T07:46:28.639" v="27"/>
        <pc:sldMkLst>
          <pc:docMk/>
          <pc:sldMk cId="1091692582" sldId="600"/>
        </pc:sldMkLst>
        <pc:spChg chg="mod">
          <ac:chgData name="Anis Farihan Mat Raffei" userId="caa0f81d-2ced-4ad8-a070-ba6968b9f259" providerId="ADAL" clId="{FE3ED608-A94D-427E-AC81-0F9FBB235540}" dt="2020-10-23T07:46:11.518" v="24" actId="14100"/>
          <ac:spMkLst>
            <pc:docMk/>
            <pc:sldMk cId="1091692582" sldId="600"/>
            <ac:spMk id="2" creationId="{12982A12-E57F-4FB7-98B2-B7DF06C16EDF}"/>
          </ac:spMkLst>
        </pc:spChg>
      </pc:sldChg>
      <pc:sldChg chg="modAnim">
        <pc:chgData name="Anis Farihan Mat Raffei" userId="caa0f81d-2ced-4ad8-a070-ba6968b9f259" providerId="ADAL" clId="{FE3ED608-A94D-427E-AC81-0F9FBB235540}" dt="2020-10-23T07:46:41.702" v="28"/>
        <pc:sldMkLst>
          <pc:docMk/>
          <pc:sldMk cId="126076840" sldId="601"/>
        </pc:sldMkLst>
      </pc:sldChg>
      <pc:sldChg chg="modAnim">
        <pc:chgData name="Anis Farihan Mat Raffei" userId="caa0f81d-2ced-4ad8-a070-ba6968b9f259" providerId="ADAL" clId="{FE3ED608-A94D-427E-AC81-0F9FBB235540}" dt="2020-10-23T07:46:46.284" v="29"/>
        <pc:sldMkLst>
          <pc:docMk/>
          <pc:sldMk cId="3711957670" sldId="602"/>
        </pc:sldMkLst>
      </pc:sldChg>
      <pc:sldChg chg="modAnim">
        <pc:chgData name="Anis Farihan Mat Raffei" userId="caa0f81d-2ced-4ad8-a070-ba6968b9f259" providerId="ADAL" clId="{FE3ED608-A94D-427E-AC81-0F9FBB235540}" dt="2020-10-23T07:46:54.333" v="30"/>
        <pc:sldMkLst>
          <pc:docMk/>
          <pc:sldMk cId="274260710" sldId="603"/>
        </pc:sldMkLst>
      </pc:sldChg>
      <pc:sldChg chg="modAnim">
        <pc:chgData name="Anis Farihan Mat Raffei" userId="caa0f81d-2ced-4ad8-a070-ba6968b9f259" providerId="ADAL" clId="{FE3ED608-A94D-427E-AC81-0F9FBB235540}" dt="2020-10-23T07:47:01.569" v="31"/>
        <pc:sldMkLst>
          <pc:docMk/>
          <pc:sldMk cId="3825952919" sldId="605"/>
        </pc:sldMkLst>
      </pc:sldChg>
      <pc:sldChg chg="modAnim">
        <pc:chgData name="Anis Farihan Mat Raffei" userId="caa0f81d-2ced-4ad8-a070-ba6968b9f259" providerId="ADAL" clId="{FE3ED608-A94D-427E-AC81-0F9FBB235540}" dt="2020-10-23T07:47:07.747" v="32"/>
        <pc:sldMkLst>
          <pc:docMk/>
          <pc:sldMk cId="1321372670" sldId="606"/>
        </pc:sldMkLst>
      </pc:sldChg>
      <pc:sldChg chg="modAnim">
        <pc:chgData name="Anis Farihan Mat Raffei" userId="caa0f81d-2ced-4ad8-a070-ba6968b9f259" providerId="ADAL" clId="{FE3ED608-A94D-427E-AC81-0F9FBB235540}" dt="2020-10-23T07:47:19.646" v="33"/>
        <pc:sldMkLst>
          <pc:docMk/>
          <pc:sldMk cId="1541692036" sldId="609"/>
        </pc:sldMkLst>
      </pc:sldChg>
      <pc:sldChg chg="modAnim">
        <pc:chgData name="Anis Farihan Mat Raffei" userId="caa0f81d-2ced-4ad8-a070-ba6968b9f259" providerId="ADAL" clId="{FE3ED608-A94D-427E-AC81-0F9FBB235540}" dt="2020-10-23T07:47:40.869" v="38"/>
        <pc:sldMkLst>
          <pc:docMk/>
          <pc:sldMk cId="2236229332" sldId="610"/>
        </pc:sldMkLst>
      </pc:sldChg>
      <pc:sldChg chg="modAnim">
        <pc:chgData name="Anis Farihan Mat Raffei" userId="caa0f81d-2ced-4ad8-a070-ba6968b9f259" providerId="ADAL" clId="{FE3ED608-A94D-427E-AC81-0F9FBB235540}" dt="2020-10-23T07:48:27.672" v="41"/>
        <pc:sldMkLst>
          <pc:docMk/>
          <pc:sldMk cId="1094437298" sldId="611"/>
        </pc:sldMkLst>
      </pc:sldChg>
      <pc:sldChg chg="modAnim">
        <pc:chgData name="Anis Farihan Mat Raffei" userId="caa0f81d-2ced-4ad8-a070-ba6968b9f259" providerId="ADAL" clId="{FE3ED608-A94D-427E-AC81-0F9FBB235540}" dt="2020-10-23T07:48:37.778" v="42"/>
        <pc:sldMkLst>
          <pc:docMk/>
          <pc:sldMk cId="455994769" sldId="612"/>
        </pc:sldMkLst>
      </pc:sldChg>
      <pc:sldChg chg="modAnim">
        <pc:chgData name="Anis Farihan Mat Raffei" userId="caa0f81d-2ced-4ad8-a070-ba6968b9f259" providerId="ADAL" clId="{FE3ED608-A94D-427E-AC81-0F9FBB235540}" dt="2020-10-23T07:48:42.316" v="43"/>
        <pc:sldMkLst>
          <pc:docMk/>
          <pc:sldMk cId="185901254" sldId="613"/>
        </pc:sldMkLst>
      </pc:sldChg>
      <pc:sldChg chg="modAnim">
        <pc:chgData name="Anis Farihan Mat Raffei" userId="caa0f81d-2ced-4ad8-a070-ba6968b9f259" providerId="ADAL" clId="{FE3ED608-A94D-427E-AC81-0F9FBB235540}" dt="2020-10-23T07:48:58.050" v="44"/>
        <pc:sldMkLst>
          <pc:docMk/>
          <pc:sldMk cId="586819614" sldId="614"/>
        </pc:sldMkLst>
      </pc:sldChg>
      <pc:sldChg chg="modAnim">
        <pc:chgData name="Anis Farihan Mat Raffei" userId="caa0f81d-2ced-4ad8-a070-ba6968b9f259" providerId="ADAL" clId="{FE3ED608-A94D-427E-AC81-0F9FBB235540}" dt="2020-10-23T07:49:05.001" v="45"/>
        <pc:sldMkLst>
          <pc:docMk/>
          <pc:sldMk cId="2331381467" sldId="618"/>
        </pc:sldMkLst>
      </pc:sldChg>
      <pc:sldChg chg="modAnim">
        <pc:chgData name="Anis Farihan Mat Raffei" userId="caa0f81d-2ced-4ad8-a070-ba6968b9f259" providerId="ADAL" clId="{FE3ED608-A94D-427E-AC81-0F9FBB235540}" dt="2020-10-23T07:49:13.451" v="46"/>
        <pc:sldMkLst>
          <pc:docMk/>
          <pc:sldMk cId="506237717" sldId="619"/>
        </pc:sldMkLst>
      </pc:sldChg>
      <pc:sldChg chg="addSp modSp modAnim">
        <pc:chgData name="Anis Farihan Mat Raffei" userId="caa0f81d-2ced-4ad8-a070-ba6968b9f259" providerId="ADAL" clId="{FE3ED608-A94D-427E-AC81-0F9FBB235540}" dt="2020-10-23T07:49:30.189" v="48"/>
        <pc:sldMkLst>
          <pc:docMk/>
          <pc:sldMk cId="864145885" sldId="620"/>
        </pc:sldMkLst>
        <pc:spChg chg="mod">
          <ac:chgData name="Anis Farihan Mat Raffei" userId="caa0f81d-2ced-4ad8-a070-ba6968b9f259" providerId="ADAL" clId="{FE3ED608-A94D-427E-AC81-0F9FBB235540}" dt="2020-10-23T07:49:24.400" v="47" actId="164"/>
          <ac:spMkLst>
            <pc:docMk/>
            <pc:sldMk cId="864145885" sldId="620"/>
            <ac:spMk id="6" creationId="{2F0C3D3F-E5AA-4E85-BABD-91030A420DFF}"/>
          </ac:spMkLst>
        </pc:spChg>
        <pc:spChg chg="mod">
          <ac:chgData name="Anis Farihan Mat Raffei" userId="caa0f81d-2ced-4ad8-a070-ba6968b9f259" providerId="ADAL" clId="{FE3ED608-A94D-427E-AC81-0F9FBB235540}" dt="2020-10-23T07:49:24.400" v="47" actId="164"/>
          <ac:spMkLst>
            <pc:docMk/>
            <pc:sldMk cId="864145885" sldId="620"/>
            <ac:spMk id="12" creationId="{88D49492-7310-4624-965D-85CB67EC0F5E}"/>
          </ac:spMkLst>
        </pc:spChg>
        <pc:spChg chg="mod">
          <ac:chgData name="Anis Farihan Mat Raffei" userId="caa0f81d-2ced-4ad8-a070-ba6968b9f259" providerId="ADAL" clId="{FE3ED608-A94D-427E-AC81-0F9FBB235540}" dt="2020-10-23T07:49:24.400" v="47" actId="164"/>
          <ac:spMkLst>
            <pc:docMk/>
            <pc:sldMk cId="864145885" sldId="620"/>
            <ac:spMk id="14" creationId="{6EE3B744-3EA3-4FDC-BB50-86C59EAD274A}"/>
          </ac:spMkLst>
        </pc:spChg>
        <pc:spChg chg="mod">
          <ac:chgData name="Anis Farihan Mat Raffei" userId="caa0f81d-2ced-4ad8-a070-ba6968b9f259" providerId="ADAL" clId="{FE3ED608-A94D-427E-AC81-0F9FBB235540}" dt="2020-10-23T07:49:24.400" v="47" actId="164"/>
          <ac:spMkLst>
            <pc:docMk/>
            <pc:sldMk cId="864145885" sldId="620"/>
            <ac:spMk id="16" creationId="{C3116C49-5A97-4B5C-9EA3-023F330542A4}"/>
          </ac:spMkLst>
        </pc:spChg>
        <pc:spChg chg="mod">
          <ac:chgData name="Anis Farihan Mat Raffei" userId="caa0f81d-2ced-4ad8-a070-ba6968b9f259" providerId="ADAL" clId="{FE3ED608-A94D-427E-AC81-0F9FBB235540}" dt="2020-10-23T07:49:24.400" v="47" actId="164"/>
          <ac:spMkLst>
            <pc:docMk/>
            <pc:sldMk cId="864145885" sldId="620"/>
            <ac:spMk id="18" creationId="{28D23D65-8D78-4C4B-9782-D0D4C3A27FEB}"/>
          </ac:spMkLst>
        </pc:spChg>
        <pc:spChg chg="mod">
          <ac:chgData name="Anis Farihan Mat Raffei" userId="caa0f81d-2ced-4ad8-a070-ba6968b9f259" providerId="ADAL" clId="{FE3ED608-A94D-427E-AC81-0F9FBB235540}" dt="2020-10-23T07:49:24.400" v="47" actId="164"/>
          <ac:spMkLst>
            <pc:docMk/>
            <pc:sldMk cId="864145885" sldId="620"/>
            <ac:spMk id="20" creationId="{090EEB70-E86F-4067-9474-85E6B42556C3}"/>
          </ac:spMkLst>
        </pc:spChg>
        <pc:spChg chg="mod">
          <ac:chgData name="Anis Farihan Mat Raffei" userId="caa0f81d-2ced-4ad8-a070-ba6968b9f259" providerId="ADAL" clId="{FE3ED608-A94D-427E-AC81-0F9FBB235540}" dt="2020-10-23T07:49:24.400" v="47" actId="164"/>
          <ac:spMkLst>
            <pc:docMk/>
            <pc:sldMk cId="864145885" sldId="620"/>
            <ac:spMk id="22" creationId="{18994956-D9C5-4C99-8AD2-0AC651B86A36}"/>
          </ac:spMkLst>
        </pc:spChg>
        <pc:spChg chg="mod">
          <ac:chgData name="Anis Farihan Mat Raffei" userId="caa0f81d-2ced-4ad8-a070-ba6968b9f259" providerId="ADAL" clId="{FE3ED608-A94D-427E-AC81-0F9FBB235540}" dt="2020-10-23T07:49:24.400" v="47" actId="164"/>
          <ac:spMkLst>
            <pc:docMk/>
            <pc:sldMk cId="864145885" sldId="620"/>
            <ac:spMk id="24" creationId="{9EC866BB-E18E-450C-8144-29A16D8794D3}"/>
          </ac:spMkLst>
        </pc:spChg>
        <pc:spChg chg="mod">
          <ac:chgData name="Anis Farihan Mat Raffei" userId="caa0f81d-2ced-4ad8-a070-ba6968b9f259" providerId="ADAL" clId="{FE3ED608-A94D-427E-AC81-0F9FBB235540}" dt="2020-10-23T07:49:24.400" v="47" actId="164"/>
          <ac:spMkLst>
            <pc:docMk/>
            <pc:sldMk cId="864145885" sldId="620"/>
            <ac:spMk id="26" creationId="{F80EDFD7-2E65-4C93-9C2F-8F522ABC4E52}"/>
          </ac:spMkLst>
        </pc:spChg>
        <pc:spChg chg="mod">
          <ac:chgData name="Anis Farihan Mat Raffei" userId="caa0f81d-2ced-4ad8-a070-ba6968b9f259" providerId="ADAL" clId="{FE3ED608-A94D-427E-AC81-0F9FBB235540}" dt="2020-10-23T07:49:24.400" v="47" actId="164"/>
          <ac:spMkLst>
            <pc:docMk/>
            <pc:sldMk cId="864145885" sldId="620"/>
            <ac:spMk id="28" creationId="{0CE6A0C2-840A-4BB8-B2C7-9236A6E43CA9}"/>
          </ac:spMkLst>
        </pc:spChg>
        <pc:spChg chg="mod">
          <ac:chgData name="Anis Farihan Mat Raffei" userId="caa0f81d-2ced-4ad8-a070-ba6968b9f259" providerId="ADAL" clId="{FE3ED608-A94D-427E-AC81-0F9FBB235540}" dt="2020-10-23T07:49:24.400" v="47" actId="164"/>
          <ac:spMkLst>
            <pc:docMk/>
            <pc:sldMk cId="864145885" sldId="620"/>
            <ac:spMk id="30" creationId="{28720938-4A77-4EE1-927A-808D41F32073}"/>
          </ac:spMkLst>
        </pc:spChg>
        <pc:spChg chg="mod">
          <ac:chgData name="Anis Farihan Mat Raffei" userId="caa0f81d-2ced-4ad8-a070-ba6968b9f259" providerId="ADAL" clId="{FE3ED608-A94D-427E-AC81-0F9FBB235540}" dt="2020-10-23T07:49:24.400" v="47" actId="164"/>
          <ac:spMkLst>
            <pc:docMk/>
            <pc:sldMk cId="864145885" sldId="620"/>
            <ac:spMk id="32" creationId="{80B1B542-C3DA-4625-9BB8-CF23BB010E2A}"/>
          </ac:spMkLst>
        </pc:spChg>
        <pc:spChg chg="mod">
          <ac:chgData name="Anis Farihan Mat Raffei" userId="caa0f81d-2ced-4ad8-a070-ba6968b9f259" providerId="ADAL" clId="{FE3ED608-A94D-427E-AC81-0F9FBB235540}" dt="2020-10-23T07:49:24.400" v="47" actId="164"/>
          <ac:spMkLst>
            <pc:docMk/>
            <pc:sldMk cId="864145885" sldId="620"/>
            <ac:spMk id="34" creationId="{7B3EC372-E129-4FB6-8E0E-FC30D6CD0BE5}"/>
          </ac:spMkLst>
        </pc:spChg>
        <pc:spChg chg="mod">
          <ac:chgData name="Anis Farihan Mat Raffei" userId="caa0f81d-2ced-4ad8-a070-ba6968b9f259" providerId="ADAL" clId="{FE3ED608-A94D-427E-AC81-0F9FBB235540}" dt="2020-10-23T07:49:24.400" v="47" actId="164"/>
          <ac:spMkLst>
            <pc:docMk/>
            <pc:sldMk cId="864145885" sldId="620"/>
            <ac:spMk id="36" creationId="{20E43155-424F-47FA-A166-3E06767D3E8D}"/>
          </ac:spMkLst>
        </pc:spChg>
        <pc:spChg chg="mod">
          <ac:chgData name="Anis Farihan Mat Raffei" userId="caa0f81d-2ced-4ad8-a070-ba6968b9f259" providerId="ADAL" clId="{FE3ED608-A94D-427E-AC81-0F9FBB235540}" dt="2020-10-23T07:49:24.400" v="47" actId="164"/>
          <ac:spMkLst>
            <pc:docMk/>
            <pc:sldMk cId="864145885" sldId="620"/>
            <ac:spMk id="38" creationId="{C3D70577-6561-4B41-B0DA-D8FDF9741D25}"/>
          </ac:spMkLst>
        </pc:spChg>
        <pc:spChg chg="mod">
          <ac:chgData name="Anis Farihan Mat Raffei" userId="caa0f81d-2ced-4ad8-a070-ba6968b9f259" providerId="ADAL" clId="{FE3ED608-A94D-427E-AC81-0F9FBB235540}" dt="2020-10-23T07:49:24.400" v="47" actId="164"/>
          <ac:spMkLst>
            <pc:docMk/>
            <pc:sldMk cId="864145885" sldId="620"/>
            <ac:spMk id="40" creationId="{A64FF95D-BBE7-4AC0-A4F6-17BC43F7438A}"/>
          </ac:spMkLst>
        </pc:spChg>
        <pc:spChg chg="mod">
          <ac:chgData name="Anis Farihan Mat Raffei" userId="caa0f81d-2ced-4ad8-a070-ba6968b9f259" providerId="ADAL" clId="{FE3ED608-A94D-427E-AC81-0F9FBB235540}" dt="2020-10-23T07:49:24.400" v="47" actId="164"/>
          <ac:spMkLst>
            <pc:docMk/>
            <pc:sldMk cId="864145885" sldId="620"/>
            <ac:spMk id="42" creationId="{60C9E25B-2F2B-46D2-B8E1-81DFF9B54917}"/>
          </ac:spMkLst>
        </pc:spChg>
        <pc:spChg chg="mod">
          <ac:chgData name="Anis Farihan Mat Raffei" userId="caa0f81d-2ced-4ad8-a070-ba6968b9f259" providerId="ADAL" clId="{FE3ED608-A94D-427E-AC81-0F9FBB235540}" dt="2020-10-23T07:49:24.400" v="47" actId="164"/>
          <ac:spMkLst>
            <pc:docMk/>
            <pc:sldMk cId="864145885" sldId="620"/>
            <ac:spMk id="44" creationId="{E048C660-816D-4694-A570-2A3BECE70E26}"/>
          </ac:spMkLst>
        </pc:spChg>
        <pc:grpChg chg="add mod">
          <ac:chgData name="Anis Farihan Mat Raffei" userId="caa0f81d-2ced-4ad8-a070-ba6968b9f259" providerId="ADAL" clId="{FE3ED608-A94D-427E-AC81-0F9FBB235540}" dt="2020-10-23T07:49:24.400" v="47" actId="164"/>
          <ac:grpSpMkLst>
            <pc:docMk/>
            <pc:sldMk cId="864145885" sldId="620"/>
            <ac:grpSpMk id="2" creationId="{47C05A85-C1FB-4F24-9B18-4A4E2B6E768B}"/>
          </ac:grpSpMkLst>
        </pc:grpChg>
      </pc:sldChg>
      <pc:sldChg chg="modAnim">
        <pc:chgData name="Anis Farihan Mat Raffei" userId="caa0f81d-2ced-4ad8-a070-ba6968b9f259" providerId="ADAL" clId="{FE3ED608-A94D-427E-AC81-0F9FBB235540}" dt="2020-10-23T07:49:35.694" v="49"/>
        <pc:sldMkLst>
          <pc:docMk/>
          <pc:sldMk cId="1544486745" sldId="621"/>
        </pc:sldMkLst>
      </pc:sldChg>
      <pc:sldChg chg="modAnim">
        <pc:chgData name="Anis Farihan Mat Raffei" userId="caa0f81d-2ced-4ad8-a070-ba6968b9f259" providerId="ADAL" clId="{FE3ED608-A94D-427E-AC81-0F9FBB235540}" dt="2020-10-23T07:49:39.534" v="50"/>
        <pc:sldMkLst>
          <pc:docMk/>
          <pc:sldMk cId="2439593590" sldId="622"/>
        </pc:sldMkLst>
      </pc:sldChg>
      <pc:sldChg chg="modAnim">
        <pc:chgData name="Anis Farihan Mat Raffei" userId="caa0f81d-2ced-4ad8-a070-ba6968b9f259" providerId="ADAL" clId="{FE3ED608-A94D-427E-AC81-0F9FBB235540}" dt="2020-10-23T07:49:48.471" v="51"/>
        <pc:sldMkLst>
          <pc:docMk/>
          <pc:sldMk cId="3480736619" sldId="623"/>
        </pc:sldMkLst>
      </pc:sldChg>
      <pc:sldChg chg="modAnim">
        <pc:chgData name="Anis Farihan Mat Raffei" userId="caa0f81d-2ced-4ad8-a070-ba6968b9f259" providerId="ADAL" clId="{FE3ED608-A94D-427E-AC81-0F9FBB235540}" dt="2020-10-23T07:49:52.703" v="52"/>
        <pc:sldMkLst>
          <pc:docMk/>
          <pc:sldMk cId="125467647" sldId="625"/>
        </pc:sldMkLst>
      </pc:sldChg>
      <pc:sldChg chg="modAnim">
        <pc:chgData name="Anis Farihan Mat Raffei" userId="caa0f81d-2ced-4ad8-a070-ba6968b9f259" providerId="ADAL" clId="{FE3ED608-A94D-427E-AC81-0F9FBB235540}" dt="2020-10-23T07:49:58.524" v="53"/>
        <pc:sldMkLst>
          <pc:docMk/>
          <pc:sldMk cId="4136378510" sldId="627"/>
        </pc:sldMkLst>
      </pc:sldChg>
      <pc:sldChg chg="modAnim">
        <pc:chgData name="Anis Farihan Mat Raffei" userId="caa0f81d-2ced-4ad8-a070-ba6968b9f259" providerId="ADAL" clId="{FE3ED608-A94D-427E-AC81-0F9FBB235540}" dt="2020-10-23T07:50:02.840" v="54"/>
        <pc:sldMkLst>
          <pc:docMk/>
          <pc:sldMk cId="1625073727" sldId="628"/>
        </pc:sldMkLst>
      </pc:sldChg>
      <pc:sldChg chg="modAnim">
        <pc:chgData name="Anis Farihan Mat Raffei" userId="caa0f81d-2ced-4ad8-a070-ba6968b9f259" providerId="ADAL" clId="{FE3ED608-A94D-427E-AC81-0F9FBB235540}" dt="2020-10-23T07:50:07.047" v="55"/>
        <pc:sldMkLst>
          <pc:docMk/>
          <pc:sldMk cId="1852243725" sldId="629"/>
        </pc:sldMkLst>
      </pc:sldChg>
      <pc:sldChg chg="modAnim">
        <pc:chgData name="Anis Farihan Mat Raffei" userId="caa0f81d-2ced-4ad8-a070-ba6968b9f259" providerId="ADAL" clId="{FE3ED608-A94D-427E-AC81-0F9FBB235540}" dt="2020-10-23T07:50:10.278" v="56"/>
        <pc:sldMkLst>
          <pc:docMk/>
          <pc:sldMk cId="1658076501" sldId="631"/>
        </pc:sldMkLst>
      </pc:sldChg>
    </pc:docChg>
  </pc:docChgLst>
  <pc:docChgLst>
    <pc:chgData name="Anis Farihan Mat Raffei" userId="caa0f81d-2ced-4ad8-a070-ba6968b9f259" providerId="ADAL" clId="{D6BA57D3-4738-4753-855F-2AA331FC401A}"/>
    <pc:docChg chg="undo redo custSel addSld delSld modSld">
      <pc:chgData name="Anis Farihan Mat Raffei" userId="caa0f81d-2ced-4ad8-a070-ba6968b9f259" providerId="ADAL" clId="{D6BA57D3-4738-4753-855F-2AA331FC401A}" dt="2020-10-23T03:44:28.290" v="3416" actId="207"/>
      <pc:docMkLst>
        <pc:docMk/>
      </pc:docMkLst>
      <pc:sldChg chg="modSp">
        <pc:chgData name="Anis Farihan Mat Raffei" userId="caa0f81d-2ced-4ad8-a070-ba6968b9f259" providerId="ADAL" clId="{D6BA57D3-4738-4753-855F-2AA331FC401A}" dt="2020-10-22T03:03:25.173" v="214" actId="12"/>
        <pc:sldMkLst>
          <pc:docMk/>
          <pc:sldMk cId="2257448129" sldId="419"/>
        </pc:sldMkLst>
        <pc:graphicFrameChg chg="mod">
          <ac:chgData name="Anis Farihan Mat Raffei" userId="caa0f81d-2ced-4ad8-a070-ba6968b9f259" providerId="ADAL" clId="{D6BA57D3-4738-4753-855F-2AA331FC401A}" dt="2020-10-22T03:03:25.173" v="214" actId="12"/>
          <ac:graphicFrameMkLst>
            <pc:docMk/>
            <pc:sldMk cId="2257448129" sldId="419"/>
            <ac:graphicFrameMk id="4" creationId="{00000000-0000-0000-0000-000000000000}"/>
          </ac:graphicFrameMkLst>
        </pc:graphicFrameChg>
      </pc:sldChg>
      <pc:sldChg chg="addSp delSp modSp mod addAnim delAnim modAnim">
        <pc:chgData name="Anis Farihan Mat Raffei" userId="caa0f81d-2ced-4ad8-a070-ba6968b9f259" providerId="ADAL" clId="{D6BA57D3-4738-4753-855F-2AA331FC401A}" dt="2020-10-23T03:40:04.284" v="3374"/>
        <pc:sldMkLst>
          <pc:docMk/>
          <pc:sldMk cId="2804203749" sldId="481"/>
        </pc:sldMkLst>
        <pc:spChg chg="mod">
          <ac:chgData name="Anis Farihan Mat Raffei" userId="caa0f81d-2ced-4ad8-a070-ba6968b9f259" providerId="ADAL" clId="{D6BA57D3-4738-4753-855F-2AA331FC401A}" dt="2020-10-22T03:02:24.992" v="181" actId="20577"/>
          <ac:spMkLst>
            <pc:docMk/>
            <pc:sldMk cId="2804203749" sldId="481"/>
            <ac:spMk id="2" creationId="{00000000-0000-0000-0000-000000000000}"/>
          </ac:spMkLst>
        </pc:spChg>
        <pc:spChg chg="add mod">
          <ac:chgData name="Anis Farihan Mat Raffei" userId="caa0f81d-2ced-4ad8-a070-ba6968b9f259" providerId="ADAL" clId="{D6BA57D3-4738-4753-855F-2AA331FC401A}" dt="2020-10-22T03:29:04.219" v="334" actId="1076"/>
          <ac:spMkLst>
            <pc:docMk/>
            <pc:sldMk cId="2804203749" sldId="481"/>
            <ac:spMk id="5" creationId="{405A5303-1630-4CCA-84CC-6B93EDE371A9}"/>
          </ac:spMkLst>
        </pc:spChg>
        <pc:spChg chg="add del mod">
          <ac:chgData name="Anis Farihan Mat Raffei" userId="caa0f81d-2ced-4ad8-a070-ba6968b9f259" providerId="ADAL" clId="{D6BA57D3-4738-4753-855F-2AA331FC401A}" dt="2020-10-23T03:38:26.770" v="3349" actId="478"/>
          <ac:spMkLst>
            <pc:docMk/>
            <pc:sldMk cId="2804203749" sldId="481"/>
            <ac:spMk id="5" creationId="{E53C5461-1007-40BA-B2BB-DE1B6C7F674C}"/>
          </ac:spMkLst>
        </pc:spChg>
        <pc:spChg chg="add mod topLvl">
          <ac:chgData name="Anis Farihan Mat Raffei" userId="caa0f81d-2ced-4ad8-a070-ba6968b9f259" providerId="ADAL" clId="{D6BA57D3-4738-4753-855F-2AA331FC401A}" dt="2020-10-22T03:38:36.156" v="443" actId="164"/>
          <ac:spMkLst>
            <pc:docMk/>
            <pc:sldMk cId="2804203749" sldId="481"/>
            <ac:spMk id="8" creationId="{67471570-7D16-4D42-8823-02F26852617B}"/>
          </ac:spMkLst>
        </pc:spChg>
        <pc:spChg chg="mod">
          <ac:chgData name="Anis Farihan Mat Raffei" userId="caa0f81d-2ced-4ad8-a070-ba6968b9f259" providerId="ADAL" clId="{D6BA57D3-4738-4753-855F-2AA331FC401A}" dt="2020-10-23T03:38:46.928" v="3357" actId="1076"/>
          <ac:spMkLst>
            <pc:docMk/>
            <pc:sldMk cId="2804203749" sldId="481"/>
            <ac:spMk id="8" creationId="{9E5A906E-37C0-4917-8480-C9B21696DA9A}"/>
          </ac:spMkLst>
        </pc:spChg>
        <pc:spChg chg="mod">
          <ac:chgData name="Anis Farihan Mat Raffei" userId="caa0f81d-2ced-4ad8-a070-ba6968b9f259" providerId="ADAL" clId="{D6BA57D3-4738-4753-855F-2AA331FC401A}" dt="2020-10-23T03:38:46.928" v="3357" actId="1076"/>
          <ac:spMkLst>
            <pc:docMk/>
            <pc:sldMk cId="2804203749" sldId="481"/>
            <ac:spMk id="9" creationId="{82E63B88-1E3A-4750-A737-BC172B83D381}"/>
          </ac:spMkLst>
        </pc:spChg>
        <pc:spChg chg="add del mod">
          <ac:chgData name="Anis Farihan Mat Raffei" userId="caa0f81d-2ced-4ad8-a070-ba6968b9f259" providerId="ADAL" clId="{D6BA57D3-4738-4753-855F-2AA331FC401A}" dt="2020-10-23T03:38:40.218" v="3354" actId="478"/>
          <ac:spMkLst>
            <pc:docMk/>
            <pc:sldMk cId="2804203749" sldId="481"/>
            <ac:spMk id="12" creationId="{7AB8B398-825C-4C60-9FF6-557DACD0E802}"/>
          </ac:spMkLst>
        </pc:spChg>
        <pc:spChg chg="add mod">
          <ac:chgData name="Anis Farihan Mat Raffei" userId="caa0f81d-2ced-4ad8-a070-ba6968b9f259" providerId="ADAL" clId="{D6BA57D3-4738-4753-855F-2AA331FC401A}" dt="2020-10-22T03:39:20.794" v="448" actId="164"/>
          <ac:spMkLst>
            <pc:docMk/>
            <pc:sldMk cId="2804203749" sldId="481"/>
            <ac:spMk id="13" creationId="{6B6418F4-8344-4849-A52B-B7D5E0E5AC19}"/>
          </ac:spMkLst>
        </pc:spChg>
        <pc:spChg chg="add mod">
          <ac:chgData name="Anis Farihan Mat Raffei" userId="caa0f81d-2ced-4ad8-a070-ba6968b9f259" providerId="ADAL" clId="{D6BA57D3-4738-4753-855F-2AA331FC401A}" dt="2020-10-23T03:39:15.137" v="3364" actId="1076"/>
          <ac:spMkLst>
            <pc:docMk/>
            <pc:sldMk cId="2804203749" sldId="481"/>
            <ac:spMk id="15" creationId="{BC6714CD-9F9D-4C77-BC06-9ABE91F17BEA}"/>
          </ac:spMkLst>
        </pc:spChg>
        <pc:spChg chg="add mod">
          <ac:chgData name="Anis Farihan Mat Raffei" userId="caa0f81d-2ced-4ad8-a070-ba6968b9f259" providerId="ADAL" clId="{D6BA57D3-4738-4753-855F-2AA331FC401A}" dt="2020-10-22T03:38:26.812" v="442" actId="164"/>
          <ac:spMkLst>
            <pc:docMk/>
            <pc:sldMk cId="2804203749" sldId="481"/>
            <ac:spMk id="50" creationId="{D3DE4E4E-78D4-419E-92F2-5F4467804269}"/>
          </ac:spMkLst>
        </pc:spChg>
        <pc:spChg chg="add mod">
          <ac:chgData name="Anis Farihan Mat Raffei" userId="caa0f81d-2ced-4ad8-a070-ba6968b9f259" providerId="ADAL" clId="{D6BA57D3-4738-4753-855F-2AA331FC401A}" dt="2020-10-22T03:25:09.433" v="295" actId="1076"/>
          <ac:spMkLst>
            <pc:docMk/>
            <pc:sldMk cId="2804203749" sldId="481"/>
            <ac:spMk id="53" creationId="{AAC25791-1672-48E4-8EB9-BBBBFC7AC320}"/>
          </ac:spMkLst>
        </pc:spChg>
        <pc:spChg chg="add mod">
          <ac:chgData name="Anis Farihan Mat Raffei" userId="caa0f81d-2ced-4ad8-a070-ba6968b9f259" providerId="ADAL" clId="{D6BA57D3-4738-4753-855F-2AA331FC401A}" dt="2020-10-22T03:39:20.794" v="448" actId="164"/>
          <ac:spMkLst>
            <pc:docMk/>
            <pc:sldMk cId="2804203749" sldId="481"/>
            <ac:spMk id="57" creationId="{66C1890F-1A7E-4444-936E-6CBF496D48D2}"/>
          </ac:spMkLst>
        </pc:spChg>
        <pc:spChg chg="add mod">
          <ac:chgData name="Anis Farihan Mat Raffei" userId="caa0f81d-2ced-4ad8-a070-ba6968b9f259" providerId="ADAL" clId="{D6BA57D3-4738-4753-855F-2AA331FC401A}" dt="2020-10-22T03:39:03.506" v="445"/>
          <ac:spMkLst>
            <pc:docMk/>
            <pc:sldMk cId="2804203749" sldId="481"/>
            <ac:spMk id="85" creationId="{CC1E777C-A02B-428E-86D4-F3A3ED66547F}"/>
          </ac:spMkLst>
        </pc:spChg>
        <pc:spChg chg="add mod">
          <ac:chgData name="Anis Farihan Mat Raffei" userId="caa0f81d-2ced-4ad8-a070-ba6968b9f259" providerId="ADAL" clId="{D6BA57D3-4738-4753-855F-2AA331FC401A}" dt="2020-10-22T03:39:11.273" v="446" actId="1076"/>
          <ac:spMkLst>
            <pc:docMk/>
            <pc:sldMk cId="2804203749" sldId="481"/>
            <ac:spMk id="86" creationId="{4BFCD506-F8DD-43C4-8FCC-10B850FCFA6A}"/>
          </ac:spMkLst>
        </pc:spChg>
        <pc:spChg chg="del">
          <ac:chgData name="Anis Farihan Mat Raffei" userId="caa0f81d-2ced-4ad8-a070-ba6968b9f259" providerId="ADAL" clId="{D6BA57D3-4738-4753-855F-2AA331FC401A}" dt="2020-10-22T03:11:01.087" v="217" actId="478"/>
          <ac:spMkLst>
            <pc:docMk/>
            <pc:sldMk cId="2804203749" sldId="481"/>
            <ac:spMk id="121" creationId="{00000000-0000-0000-0000-000000000000}"/>
          </ac:spMkLst>
        </pc:spChg>
        <pc:spChg chg="del">
          <ac:chgData name="Anis Farihan Mat Raffei" userId="caa0f81d-2ced-4ad8-a070-ba6968b9f259" providerId="ADAL" clId="{D6BA57D3-4738-4753-855F-2AA331FC401A}" dt="2020-10-22T03:10:57.671" v="215" actId="478"/>
          <ac:spMkLst>
            <pc:docMk/>
            <pc:sldMk cId="2804203749" sldId="481"/>
            <ac:spMk id="122" creationId="{00000000-0000-0000-0000-000000000000}"/>
          </ac:spMkLst>
        </pc:spChg>
        <pc:spChg chg="del">
          <ac:chgData name="Anis Farihan Mat Raffei" userId="caa0f81d-2ced-4ad8-a070-ba6968b9f259" providerId="ADAL" clId="{D6BA57D3-4738-4753-855F-2AA331FC401A}" dt="2020-10-22T03:11:03.906" v="219" actId="478"/>
          <ac:spMkLst>
            <pc:docMk/>
            <pc:sldMk cId="2804203749" sldId="481"/>
            <ac:spMk id="123" creationId="{00000000-0000-0000-0000-000000000000}"/>
          </ac:spMkLst>
        </pc:spChg>
        <pc:spChg chg="del">
          <ac:chgData name="Anis Farihan Mat Raffei" userId="caa0f81d-2ced-4ad8-a070-ba6968b9f259" providerId="ADAL" clId="{D6BA57D3-4738-4753-855F-2AA331FC401A}" dt="2020-10-22T03:11:05.878" v="222" actId="478"/>
          <ac:spMkLst>
            <pc:docMk/>
            <pc:sldMk cId="2804203749" sldId="481"/>
            <ac:spMk id="125" creationId="{00000000-0000-0000-0000-000000000000}"/>
          </ac:spMkLst>
        </pc:spChg>
        <pc:spChg chg="del">
          <ac:chgData name="Anis Farihan Mat Raffei" userId="caa0f81d-2ced-4ad8-a070-ba6968b9f259" providerId="ADAL" clId="{D6BA57D3-4738-4753-855F-2AA331FC401A}" dt="2020-10-22T03:11:04.643" v="220" actId="478"/>
          <ac:spMkLst>
            <pc:docMk/>
            <pc:sldMk cId="2804203749" sldId="481"/>
            <ac:spMk id="126" creationId="{00000000-0000-0000-0000-000000000000}"/>
          </ac:spMkLst>
        </pc:spChg>
        <pc:grpChg chg="add mod">
          <ac:chgData name="Anis Farihan Mat Raffei" userId="caa0f81d-2ced-4ad8-a070-ba6968b9f259" providerId="ADAL" clId="{D6BA57D3-4738-4753-855F-2AA331FC401A}" dt="2020-10-23T03:38:46.928" v="3357" actId="1076"/>
          <ac:grpSpMkLst>
            <pc:docMk/>
            <pc:sldMk cId="2804203749" sldId="481"/>
            <ac:grpSpMk id="6" creationId="{D7136AC4-3B9F-4059-889E-2AC82B34BB0B}"/>
          </ac:grpSpMkLst>
        </pc:grpChg>
        <pc:grpChg chg="add del mod">
          <ac:chgData name="Anis Farihan Mat Raffei" userId="caa0f81d-2ced-4ad8-a070-ba6968b9f259" providerId="ADAL" clId="{D6BA57D3-4738-4753-855F-2AA331FC401A}" dt="2020-10-22T03:26:44.942" v="304" actId="165"/>
          <ac:grpSpMkLst>
            <pc:docMk/>
            <pc:sldMk cId="2804203749" sldId="481"/>
            <ac:grpSpMk id="9" creationId="{D6AE44F1-D918-4368-BC5A-3F8CBD60D5A0}"/>
          </ac:grpSpMkLst>
        </pc:grpChg>
        <pc:grpChg chg="add mod">
          <ac:chgData name="Anis Farihan Mat Raffei" userId="caa0f81d-2ced-4ad8-a070-ba6968b9f259" providerId="ADAL" clId="{D6BA57D3-4738-4753-855F-2AA331FC401A}" dt="2020-10-22T03:38:26.812" v="442" actId="164"/>
          <ac:grpSpMkLst>
            <pc:docMk/>
            <pc:sldMk cId="2804203749" sldId="481"/>
            <ac:grpSpMk id="11" creationId="{E20B54C6-63BC-4B32-862F-0B313A8CF038}"/>
          </ac:grpSpMkLst>
        </pc:grpChg>
        <pc:grpChg chg="add del mod">
          <ac:chgData name="Anis Farihan Mat Raffei" userId="caa0f81d-2ced-4ad8-a070-ba6968b9f259" providerId="ADAL" clId="{D6BA57D3-4738-4753-855F-2AA331FC401A}" dt="2020-10-22T03:28:13.260" v="314" actId="165"/>
          <ac:grpSpMkLst>
            <pc:docMk/>
            <pc:sldMk cId="2804203749" sldId="481"/>
            <ac:grpSpMk id="12" creationId="{D5DBBB06-FDC9-40C0-8EDE-3E4411B8CE27}"/>
          </ac:grpSpMkLst>
        </pc:grpChg>
        <pc:grpChg chg="add mod">
          <ac:chgData name="Anis Farihan Mat Raffei" userId="caa0f81d-2ced-4ad8-a070-ba6968b9f259" providerId="ADAL" clId="{D6BA57D3-4738-4753-855F-2AA331FC401A}" dt="2020-10-22T03:39:31.151" v="449" actId="164"/>
          <ac:grpSpMkLst>
            <pc:docMk/>
            <pc:sldMk cId="2804203749" sldId="481"/>
            <ac:grpSpMk id="14" creationId="{99BA5F44-F2F5-4CC4-8E69-6071B8740C44}"/>
          </ac:grpSpMkLst>
        </pc:grpChg>
        <pc:grpChg chg="add mod">
          <ac:chgData name="Anis Farihan Mat Raffei" userId="caa0f81d-2ced-4ad8-a070-ba6968b9f259" providerId="ADAL" clId="{D6BA57D3-4738-4753-855F-2AA331FC401A}" dt="2020-10-22T03:39:16.410" v="447" actId="164"/>
          <ac:grpSpMkLst>
            <pc:docMk/>
            <pc:sldMk cId="2804203749" sldId="481"/>
            <ac:grpSpMk id="15" creationId="{B0AABC73-118A-49F9-A808-2E16BFD5C3A9}"/>
          </ac:grpSpMkLst>
        </pc:grpChg>
        <pc:grpChg chg="add mod">
          <ac:chgData name="Anis Farihan Mat Raffei" userId="caa0f81d-2ced-4ad8-a070-ba6968b9f259" providerId="ADAL" clId="{D6BA57D3-4738-4753-855F-2AA331FC401A}" dt="2020-10-22T03:39:31.151" v="449" actId="164"/>
          <ac:grpSpMkLst>
            <pc:docMk/>
            <pc:sldMk cId="2804203749" sldId="481"/>
            <ac:grpSpMk id="16" creationId="{9F07049F-81F9-447B-AD22-C921828A806C}"/>
          </ac:grpSpMkLst>
        </pc:grpChg>
        <pc:grpChg chg="add mod">
          <ac:chgData name="Anis Farihan Mat Raffei" userId="caa0f81d-2ced-4ad8-a070-ba6968b9f259" providerId="ADAL" clId="{D6BA57D3-4738-4753-855F-2AA331FC401A}" dt="2020-10-22T03:39:31.151" v="449" actId="164"/>
          <ac:grpSpMkLst>
            <pc:docMk/>
            <pc:sldMk cId="2804203749" sldId="481"/>
            <ac:grpSpMk id="17" creationId="{36A3387D-EC49-42AC-B2E9-20C2E96401F1}"/>
          </ac:grpSpMkLst>
        </pc:grpChg>
        <pc:grpChg chg="add del mod">
          <ac:chgData name="Anis Farihan Mat Raffei" userId="caa0f81d-2ced-4ad8-a070-ba6968b9f259" providerId="ADAL" clId="{D6BA57D3-4738-4753-855F-2AA331FC401A}" dt="2020-10-22T03:39:32.014" v="450" actId="21"/>
          <ac:grpSpMkLst>
            <pc:docMk/>
            <pc:sldMk cId="2804203749" sldId="481"/>
            <ac:grpSpMk id="18" creationId="{26A88262-77BD-49D6-89B8-24E9AE24D2A3}"/>
          </ac:grpSpMkLst>
        </pc:grpChg>
        <pc:grpChg chg="add mod">
          <ac:chgData name="Anis Farihan Mat Raffei" userId="caa0f81d-2ced-4ad8-a070-ba6968b9f259" providerId="ADAL" clId="{D6BA57D3-4738-4753-855F-2AA331FC401A}" dt="2020-10-22T03:39:16.410" v="447" actId="164"/>
          <ac:grpSpMkLst>
            <pc:docMk/>
            <pc:sldMk cId="2804203749" sldId="481"/>
            <ac:grpSpMk id="74" creationId="{90D24B47-FF45-4B13-AA7F-AB762C88F71B}"/>
          </ac:grpSpMkLst>
        </pc:grpChg>
        <pc:grpChg chg="del">
          <ac:chgData name="Anis Farihan Mat Raffei" userId="caa0f81d-2ced-4ad8-a070-ba6968b9f259" providerId="ADAL" clId="{D6BA57D3-4738-4753-855F-2AA331FC401A}" dt="2020-10-22T03:10:59.667" v="216" actId="478"/>
          <ac:grpSpMkLst>
            <pc:docMk/>
            <pc:sldMk cId="2804203749" sldId="481"/>
            <ac:grpSpMk id="118" creationId="{00000000-0000-0000-0000-000000000000}"/>
          </ac:grpSpMkLst>
        </pc:grpChg>
        <pc:grpChg chg="del">
          <ac:chgData name="Anis Farihan Mat Raffei" userId="caa0f81d-2ced-4ad8-a070-ba6968b9f259" providerId="ADAL" clId="{D6BA57D3-4738-4753-855F-2AA331FC401A}" dt="2020-10-22T03:11:02.180" v="218" actId="478"/>
          <ac:grpSpMkLst>
            <pc:docMk/>
            <pc:sldMk cId="2804203749" sldId="481"/>
            <ac:grpSpMk id="119" creationId="{00000000-0000-0000-0000-000000000000}"/>
          </ac:grpSpMkLst>
        </pc:grpChg>
        <pc:graphicFrameChg chg="add del mod">
          <ac:chgData name="Anis Farihan Mat Raffei" userId="caa0f81d-2ced-4ad8-a070-ba6968b9f259" providerId="ADAL" clId="{D6BA57D3-4738-4753-855F-2AA331FC401A}" dt="2020-10-23T03:38:37.738" v="3353" actId="478"/>
          <ac:graphicFrameMkLst>
            <pc:docMk/>
            <pc:sldMk cId="2804203749" sldId="481"/>
            <ac:graphicFrameMk id="4" creationId="{00000000-0000-0000-0000-000000000000}"/>
          </ac:graphicFrameMkLst>
        </pc:graphicFrameChg>
        <pc:picChg chg="mod">
          <ac:chgData name="Anis Farihan Mat Raffei" userId="caa0f81d-2ced-4ad8-a070-ba6968b9f259" providerId="ADAL" clId="{D6BA57D3-4738-4753-855F-2AA331FC401A}" dt="2020-10-23T03:38:46.928" v="3357" actId="1076"/>
          <ac:picMkLst>
            <pc:docMk/>
            <pc:sldMk cId="2804203749" sldId="481"/>
            <ac:picMk id="7" creationId="{44140E49-2412-4549-8FA3-E315C152B15E}"/>
          </ac:picMkLst>
        </pc:picChg>
        <pc:picChg chg="add mod">
          <ac:chgData name="Anis Farihan Mat Raffei" userId="caa0f81d-2ced-4ad8-a070-ba6968b9f259" providerId="ADAL" clId="{D6BA57D3-4738-4753-855F-2AA331FC401A}" dt="2020-10-23T03:39:11.072" v="3363" actId="1076"/>
          <ac:picMkLst>
            <pc:docMk/>
            <pc:sldMk cId="2804203749" sldId="481"/>
            <ac:picMk id="14" creationId="{8C56C962-160C-40E9-BB17-666BC1AE7F68}"/>
          </ac:picMkLst>
        </pc:picChg>
        <pc:picChg chg="add mod">
          <ac:chgData name="Anis Farihan Mat Raffei" userId="caa0f81d-2ced-4ad8-a070-ba6968b9f259" providerId="ADAL" clId="{D6BA57D3-4738-4753-855F-2AA331FC401A}" dt="2020-10-23T03:38:49.465" v="3358" actId="1076"/>
          <ac:picMkLst>
            <pc:docMk/>
            <pc:sldMk cId="2804203749" sldId="481"/>
            <ac:picMk id="19" creationId="{8614DE5F-358D-41EE-B4FB-9AD4C86EF831}"/>
          </ac:picMkLst>
        </pc:picChg>
        <pc:picChg chg="del">
          <ac:chgData name="Anis Farihan Mat Raffei" userId="caa0f81d-2ced-4ad8-a070-ba6968b9f259" providerId="ADAL" clId="{D6BA57D3-4738-4753-855F-2AA331FC401A}" dt="2020-10-22T03:11:05.295" v="221" actId="478"/>
          <ac:picMkLst>
            <pc:docMk/>
            <pc:sldMk cId="2804203749" sldId="481"/>
            <ac:picMk id="105" creationId="{00000000-0000-0000-0000-000000000000}"/>
          </ac:picMkLst>
        </pc:picChg>
        <pc:picChg chg="add del mod">
          <ac:chgData name="Anis Farihan Mat Raffei" userId="caa0f81d-2ced-4ad8-a070-ba6968b9f259" providerId="ADAL" clId="{D6BA57D3-4738-4753-855F-2AA331FC401A}" dt="2020-10-22T03:15:26.360" v="231" actId="478"/>
          <ac:picMkLst>
            <pc:docMk/>
            <pc:sldMk cId="2804203749" sldId="481"/>
            <ac:picMk id="1026" creationId="{5FFD6D26-12F2-40EB-86FD-10111B10AB80}"/>
          </ac:picMkLst>
        </pc:picChg>
        <pc:picChg chg="add mod">
          <ac:chgData name="Anis Farihan Mat Raffei" userId="caa0f81d-2ced-4ad8-a070-ba6968b9f259" providerId="ADAL" clId="{D6BA57D3-4738-4753-855F-2AA331FC401A}" dt="2020-10-22T03:25:09.433" v="295" actId="1076"/>
          <ac:picMkLst>
            <pc:docMk/>
            <pc:sldMk cId="2804203749" sldId="481"/>
            <ac:picMk id="1028" creationId="{81A238D9-DB3B-4DC9-9A78-382C03657AB7}"/>
          </ac:picMkLst>
        </pc:picChg>
        <pc:picChg chg="add del">
          <ac:chgData name="Anis Farihan Mat Raffei" userId="caa0f81d-2ced-4ad8-a070-ba6968b9f259" providerId="ADAL" clId="{D6BA57D3-4738-4753-855F-2AA331FC401A}" dt="2020-10-22T03:19:07.463" v="260" actId="478"/>
          <ac:picMkLst>
            <pc:docMk/>
            <pc:sldMk cId="2804203749" sldId="481"/>
            <ac:picMk id="1030" creationId="{0C2B6B9B-F654-4127-8C45-98AC2E923D87}"/>
          </ac:picMkLst>
        </pc:picChg>
        <pc:picChg chg="add del mod topLvl">
          <ac:chgData name="Anis Farihan Mat Raffei" userId="caa0f81d-2ced-4ad8-a070-ba6968b9f259" providerId="ADAL" clId="{D6BA57D3-4738-4753-855F-2AA331FC401A}" dt="2020-10-22T03:28:15.026" v="315" actId="478"/>
          <ac:picMkLst>
            <pc:docMk/>
            <pc:sldMk cId="2804203749" sldId="481"/>
            <ac:picMk id="1032" creationId="{BFBB7D6C-1B9B-47F5-887D-057B13C82BB3}"/>
          </ac:picMkLst>
        </pc:picChg>
        <pc:picChg chg="add del">
          <ac:chgData name="Anis Farihan Mat Raffei" userId="caa0f81d-2ced-4ad8-a070-ba6968b9f259" providerId="ADAL" clId="{D6BA57D3-4738-4753-855F-2AA331FC401A}" dt="2020-10-22T03:26:51.934" v="306" actId="478"/>
          <ac:picMkLst>
            <pc:docMk/>
            <pc:sldMk cId="2804203749" sldId="481"/>
            <ac:picMk id="1034" creationId="{4DE997AC-5E98-44F6-BA24-0D0008D82D15}"/>
          </ac:picMkLst>
        </pc:picChg>
        <pc:picChg chg="add del">
          <ac:chgData name="Anis Farihan Mat Raffei" userId="caa0f81d-2ced-4ad8-a070-ba6968b9f259" providerId="ADAL" clId="{D6BA57D3-4738-4753-855F-2AA331FC401A}" dt="2020-10-22T03:27:38.737" v="308" actId="478"/>
          <ac:picMkLst>
            <pc:docMk/>
            <pc:sldMk cId="2804203749" sldId="481"/>
            <ac:picMk id="1036" creationId="{806AF58F-94C4-4F94-91BB-1A5BC55AA13A}"/>
          </ac:picMkLst>
        </pc:picChg>
        <pc:picChg chg="add mod">
          <ac:chgData name="Anis Farihan Mat Raffei" userId="caa0f81d-2ced-4ad8-a070-ba6968b9f259" providerId="ADAL" clId="{D6BA57D3-4738-4753-855F-2AA331FC401A}" dt="2020-10-22T03:38:36.156" v="443" actId="164"/>
          <ac:picMkLst>
            <pc:docMk/>
            <pc:sldMk cId="2804203749" sldId="481"/>
            <ac:picMk id="1038" creationId="{FF760440-659E-4F13-A7ED-A6D03CBCE4F2}"/>
          </ac:picMkLst>
        </pc:picChg>
        <pc:picChg chg="add del mod">
          <ac:chgData name="Anis Farihan Mat Raffei" userId="caa0f81d-2ced-4ad8-a070-ba6968b9f259" providerId="ADAL" clId="{D6BA57D3-4738-4753-855F-2AA331FC401A}" dt="2020-10-22T03:33:19.255" v="398" actId="478"/>
          <ac:picMkLst>
            <pc:docMk/>
            <pc:sldMk cId="2804203749" sldId="481"/>
            <ac:picMk id="1040" creationId="{22E34690-E9E6-4C4C-9C72-8FC620861CC3}"/>
          </ac:picMkLst>
        </pc:picChg>
        <pc:picChg chg="add del mod">
          <ac:chgData name="Anis Farihan Mat Raffei" userId="caa0f81d-2ced-4ad8-a070-ba6968b9f259" providerId="ADAL" clId="{D6BA57D3-4738-4753-855F-2AA331FC401A}" dt="2020-10-22T03:36:28.406" v="436" actId="478"/>
          <ac:picMkLst>
            <pc:docMk/>
            <pc:sldMk cId="2804203749" sldId="481"/>
            <ac:picMk id="1042" creationId="{94F95320-E4B1-4899-8C15-21A2818D61D0}"/>
          </ac:picMkLst>
        </pc:picChg>
        <pc:picChg chg="add mod">
          <ac:chgData name="Anis Farihan Mat Raffei" userId="caa0f81d-2ced-4ad8-a070-ba6968b9f259" providerId="ADAL" clId="{D6BA57D3-4738-4753-855F-2AA331FC401A}" dt="2020-10-22T03:39:20.794" v="448" actId="164"/>
          <ac:picMkLst>
            <pc:docMk/>
            <pc:sldMk cId="2804203749" sldId="481"/>
            <ac:picMk id="1044" creationId="{7E93B03D-5F08-4DE9-A0BC-09D5F19617A3}"/>
          </ac:picMkLst>
        </pc:picChg>
      </pc:sldChg>
      <pc:sldChg chg="del">
        <pc:chgData name="Anis Farihan Mat Raffei" userId="caa0f81d-2ced-4ad8-a070-ba6968b9f259" providerId="ADAL" clId="{D6BA57D3-4738-4753-855F-2AA331FC401A}" dt="2020-10-22T08:18:39.023" v="2243" actId="47"/>
        <pc:sldMkLst>
          <pc:docMk/>
          <pc:sldMk cId="287636818" sldId="483"/>
        </pc:sldMkLst>
      </pc:sldChg>
      <pc:sldChg chg="modSp modAnim">
        <pc:chgData name="Anis Farihan Mat Raffei" userId="caa0f81d-2ced-4ad8-a070-ba6968b9f259" providerId="ADAL" clId="{D6BA57D3-4738-4753-855F-2AA331FC401A}" dt="2020-10-22T03:41:48.987" v="469" actId="6549"/>
        <pc:sldMkLst>
          <pc:docMk/>
          <pc:sldMk cId="3344118531" sldId="519"/>
        </pc:sldMkLst>
        <pc:spChg chg="mod">
          <ac:chgData name="Anis Farihan Mat Raffei" userId="caa0f81d-2ced-4ad8-a070-ba6968b9f259" providerId="ADAL" clId="{D6BA57D3-4738-4753-855F-2AA331FC401A}" dt="2020-10-22T03:41:48.987" v="469" actId="6549"/>
          <ac:spMkLst>
            <pc:docMk/>
            <pc:sldMk cId="3344118531" sldId="519"/>
            <ac:spMk id="6147" creationId="{00000000-0000-0000-0000-000000000000}"/>
          </ac:spMkLst>
        </pc:spChg>
      </pc:sldChg>
      <pc:sldChg chg="modSp mod">
        <pc:chgData name="Anis Farihan Mat Raffei" userId="caa0f81d-2ced-4ad8-a070-ba6968b9f259" providerId="ADAL" clId="{D6BA57D3-4738-4753-855F-2AA331FC401A}" dt="2020-10-22T03:00:50.386" v="152" actId="20577"/>
        <pc:sldMkLst>
          <pc:docMk/>
          <pc:sldMk cId="738098534" sldId="523"/>
        </pc:sldMkLst>
        <pc:spChg chg="mod">
          <ac:chgData name="Anis Farihan Mat Raffei" userId="caa0f81d-2ced-4ad8-a070-ba6968b9f259" providerId="ADAL" clId="{D6BA57D3-4738-4753-855F-2AA331FC401A}" dt="2020-10-22T03:00:50.386" v="152" actId="20577"/>
          <ac:spMkLst>
            <pc:docMk/>
            <pc:sldMk cId="738098534" sldId="523"/>
            <ac:spMk id="5" creationId="{00000000-0000-0000-0000-000000000000}"/>
          </ac:spMkLst>
        </pc:spChg>
      </pc:sldChg>
      <pc:sldChg chg="addSp delSp modSp mod delAnim">
        <pc:chgData name="Anis Farihan Mat Raffei" userId="caa0f81d-2ced-4ad8-a070-ba6968b9f259" providerId="ADAL" clId="{D6BA57D3-4738-4753-855F-2AA331FC401A}" dt="2020-10-22T05:06:23.405" v="1110" actId="6549"/>
        <pc:sldMkLst>
          <pc:docMk/>
          <pc:sldMk cId="2074916483" sldId="524"/>
        </pc:sldMkLst>
        <pc:spChg chg="del">
          <ac:chgData name="Anis Farihan Mat Raffei" userId="caa0f81d-2ced-4ad8-a070-ba6968b9f259" providerId="ADAL" clId="{D6BA57D3-4738-4753-855F-2AA331FC401A}" dt="2020-10-22T04:23:24.022" v="797" actId="478"/>
          <ac:spMkLst>
            <pc:docMk/>
            <pc:sldMk cId="2074916483" sldId="524"/>
            <ac:spMk id="2" creationId="{00000000-0000-0000-0000-000000000000}"/>
          </ac:spMkLst>
        </pc:spChg>
        <pc:spChg chg="mod">
          <ac:chgData name="Anis Farihan Mat Raffei" userId="caa0f81d-2ced-4ad8-a070-ba6968b9f259" providerId="ADAL" clId="{D6BA57D3-4738-4753-855F-2AA331FC401A}" dt="2020-10-22T04:23:02.212" v="795" actId="20577"/>
          <ac:spMkLst>
            <pc:docMk/>
            <pc:sldMk cId="2074916483" sldId="524"/>
            <ac:spMk id="3" creationId="{00000000-0000-0000-0000-000000000000}"/>
          </ac:spMkLst>
        </pc:spChg>
        <pc:spChg chg="del">
          <ac:chgData name="Anis Farihan Mat Raffei" userId="caa0f81d-2ced-4ad8-a070-ba6968b9f259" providerId="ADAL" clId="{D6BA57D3-4738-4753-855F-2AA331FC401A}" dt="2020-10-22T04:23:28.459" v="800" actId="478"/>
          <ac:spMkLst>
            <pc:docMk/>
            <pc:sldMk cId="2074916483" sldId="524"/>
            <ac:spMk id="7" creationId="{00000000-0000-0000-0000-000000000000}"/>
          </ac:spMkLst>
        </pc:spChg>
        <pc:spChg chg="add del mod">
          <ac:chgData name="Anis Farihan Mat Raffei" userId="caa0f81d-2ced-4ad8-a070-ba6968b9f259" providerId="ADAL" clId="{D6BA57D3-4738-4753-855F-2AA331FC401A}" dt="2020-10-22T04:23:25.971" v="798" actId="478"/>
          <ac:spMkLst>
            <pc:docMk/>
            <pc:sldMk cId="2074916483" sldId="524"/>
            <ac:spMk id="9" creationId="{531CDC3F-1961-40EE-A4D1-43BB5745B094}"/>
          </ac:spMkLst>
        </pc:spChg>
        <pc:spChg chg="add mod">
          <ac:chgData name="Anis Farihan Mat Raffei" userId="caa0f81d-2ced-4ad8-a070-ba6968b9f259" providerId="ADAL" clId="{D6BA57D3-4738-4753-855F-2AA331FC401A}" dt="2020-10-22T05:06:01.923" v="1102" actId="1076"/>
          <ac:spMkLst>
            <pc:docMk/>
            <pc:sldMk cId="2074916483" sldId="524"/>
            <ac:spMk id="13" creationId="{E03F5336-53D9-441F-AF4C-9D742DD3D96B}"/>
          </ac:spMkLst>
        </pc:spChg>
        <pc:spChg chg="add mod">
          <ac:chgData name="Anis Farihan Mat Raffei" userId="caa0f81d-2ced-4ad8-a070-ba6968b9f259" providerId="ADAL" clId="{D6BA57D3-4738-4753-855F-2AA331FC401A}" dt="2020-10-22T05:06:23.405" v="1110" actId="6549"/>
          <ac:spMkLst>
            <pc:docMk/>
            <pc:sldMk cId="2074916483" sldId="524"/>
            <ac:spMk id="15" creationId="{464D93C2-3977-4212-BA99-6AA1C458ECD9}"/>
          </ac:spMkLst>
        </pc:spChg>
        <pc:spChg chg="add del mod">
          <ac:chgData name="Anis Farihan Mat Raffei" userId="caa0f81d-2ced-4ad8-a070-ba6968b9f259" providerId="ADAL" clId="{D6BA57D3-4738-4753-855F-2AA331FC401A}" dt="2020-10-22T05:06:21.435" v="1109" actId="478"/>
          <ac:spMkLst>
            <pc:docMk/>
            <pc:sldMk cId="2074916483" sldId="524"/>
            <ac:spMk id="17" creationId="{E87D93DF-449D-49EF-B3DA-ECC196BA3244}"/>
          </ac:spMkLst>
        </pc:spChg>
        <pc:graphicFrameChg chg="del">
          <ac:chgData name="Anis Farihan Mat Raffei" userId="caa0f81d-2ced-4ad8-a070-ba6968b9f259" providerId="ADAL" clId="{D6BA57D3-4738-4753-855F-2AA331FC401A}" dt="2020-10-22T04:23:22.766" v="796" actId="478"/>
          <ac:graphicFrameMkLst>
            <pc:docMk/>
            <pc:sldMk cId="2074916483" sldId="524"/>
            <ac:graphicFrameMk id="8" creationId="{00000000-0000-0000-0000-000000000000}"/>
          </ac:graphicFrameMkLst>
        </pc:graphicFrameChg>
        <pc:picChg chg="del">
          <ac:chgData name="Anis Farihan Mat Raffei" userId="caa0f81d-2ced-4ad8-a070-ba6968b9f259" providerId="ADAL" clId="{D6BA57D3-4738-4753-855F-2AA331FC401A}" dt="2020-10-22T04:23:26.918" v="799" actId="478"/>
          <ac:picMkLst>
            <pc:docMk/>
            <pc:sldMk cId="2074916483" sldId="524"/>
            <ac:picMk id="6" creationId="{00000000-0000-0000-0000-000000000000}"/>
          </ac:picMkLst>
        </pc:picChg>
        <pc:picChg chg="add mod">
          <ac:chgData name="Anis Farihan Mat Raffei" userId="caa0f81d-2ced-4ad8-a070-ba6968b9f259" providerId="ADAL" clId="{D6BA57D3-4738-4753-855F-2AA331FC401A}" dt="2020-10-22T05:05:59.674" v="1101" actId="1076"/>
          <ac:picMkLst>
            <pc:docMk/>
            <pc:sldMk cId="2074916483" sldId="524"/>
            <ac:picMk id="11" creationId="{A5842262-84C5-4C57-8250-C75664CDE141}"/>
          </ac:picMkLst>
        </pc:picChg>
        <pc:picChg chg="add del mod">
          <ac:chgData name="Anis Farihan Mat Raffei" userId="caa0f81d-2ced-4ad8-a070-ba6968b9f259" providerId="ADAL" clId="{D6BA57D3-4738-4753-855F-2AA331FC401A}" dt="2020-10-22T04:29:18.508" v="855" actId="21"/>
          <ac:picMkLst>
            <pc:docMk/>
            <pc:sldMk cId="2074916483" sldId="524"/>
            <ac:picMk id="19" creationId="{B16281C7-6523-49C0-B0C3-8F006092DBB4}"/>
          </ac:picMkLst>
        </pc:picChg>
      </pc:sldChg>
      <pc:sldChg chg="del">
        <pc:chgData name="Anis Farihan Mat Raffei" userId="caa0f81d-2ced-4ad8-a070-ba6968b9f259" providerId="ADAL" clId="{D6BA57D3-4738-4753-855F-2AA331FC401A}" dt="2020-10-22T07:07:05.566" v="1936" actId="47"/>
        <pc:sldMkLst>
          <pc:docMk/>
          <pc:sldMk cId="3355844198" sldId="526"/>
        </pc:sldMkLst>
      </pc:sldChg>
      <pc:sldChg chg="del">
        <pc:chgData name="Anis Farihan Mat Raffei" userId="caa0f81d-2ced-4ad8-a070-ba6968b9f259" providerId="ADAL" clId="{D6BA57D3-4738-4753-855F-2AA331FC401A}" dt="2020-10-22T07:38:13.748" v="2171" actId="47"/>
        <pc:sldMkLst>
          <pc:docMk/>
          <pc:sldMk cId="3202991655" sldId="527"/>
        </pc:sldMkLst>
      </pc:sldChg>
      <pc:sldChg chg="del">
        <pc:chgData name="Anis Farihan Mat Raffei" userId="caa0f81d-2ced-4ad8-a070-ba6968b9f259" providerId="ADAL" clId="{D6BA57D3-4738-4753-855F-2AA331FC401A}" dt="2020-10-22T08:18:39.023" v="2243" actId="47"/>
        <pc:sldMkLst>
          <pc:docMk/>
          <pc:sldMk cId="818849065" sldId="528"/>
        </pc:sldMkLst>
      </pc:sldChg>
      <pc:sldChg chg="del">
        <pc:chgData name="Anis Farihan Mat Raffei" userId="caa0f81d-2ced-4ad8-a070-ba6968b9f259" providerId="ADAL" clId="{D6BA57D3-4738-4753-855F-2AA331FC401A}" dt="2020-10-22T08:18:39.023" v="2243" actId="47"/>
        <pc:sldMkLst>
          <pc:docMk/>
          <pc:sldMk cId="1916852688" sldId="529"/>
        </pc:sldMkLst>
      </pc:sldChg>
      <pc:sldChg chg="del">
        <pc:chgData name="Anis Farihan Mat Raffei" userId="caa0f81d-2ced-4ad8-a070-ba6968b9f259" providerId="ADAL" clId="{D6BA57D3-4738-4753-855F-2AA331FC401A}" dt="2020-10-22T08:18:39.023" v="2243" actId="47"/>
        <pc:sldMkLst>
          <pc:docMk/>
          <pc:sldMk cId="2417693768" sldId="530"/>
        </pc:sldMkLst>
      </pc:sldChg>
      <pc:sldChg chg="del">
        <pc:chgData name="Anis Farihan Mat Raffei" userId="caa0f81d-2ced-4ad8-a070-ba6968b9f259" providerId="ADAL" clId="{D6BA57D3-4738-4753-855F-2AA331FC401A}" dt="2020-10-22T08:18:39.023" v="2243" actId="47"/>
        <pc:sldMkLst>
          <pc:docMk/>
          <pc:sldMk cId="2618159650" sldId="532"/>
        </pc:sldMkLst>
      </pc:sldChg>
      <pc:sldChg chg="del">
        <pc:chgData name="Anis Farihan Mat Raffei" userId="caa0f81d-2ced-4ad8-a070-ba6968b9f259" providerId="ADAL" clId="{D6BA57D3-4738-4753-855F-2AA331FC401A}" dt="2020-10-22T08:18:39.023" v="2243" actId="47"/>
        <pc:sldMkLst>
          <pc:docMk/>
          <pc:sldMk cId="2627077489" sldId="533"/>
        </pc:sldMkLst>
      </pc:sldChg>
      <pc:sldChg chg="del">
        <pc:chgData name="Anis Farihan Mat Raffei" userId="caa0f81d-2ced-4ad8-a070-ba6968b9f259" providerId="ADAL" clId="{D6BA57D3-4738-4753-855F-2AA331FC401A}" dt="2020-10-22T08:18:39.023" v="2243" actId="47"/>
        <pc:sldMkLst>
          <pc:docMk/>
          <pc:sldMk cId="2335391462" sldId="534"/>
        </pc:sldMkLst>
      </pc:sldChg>
      <pc:sldChg chg="del">
        <pc:chgData name="Anis Farihan Mat Raffei" userId="caa0f81d-2ced-4ad8-a070-ba6968b9f259" providerId="ADAL" clId="{D6BA57D3-4738-4753-855F-2AA331FC401A}" dt="2020-10-22T08:18:39.023" v="2243" actId="47"/>
        <pc:sldMkLst>
          <pc:docMk/>
          <pc:sldMk cId="274994862" sldId="535"/>
        </pc:sldMkLst>
      </pc:sldChg>
      <pc:sldChg chg="del">
        <pc:chgData name="Anis Farihan Mat Raffei" userId="caa0f81d-2ced-4ad8-a070-ba6968b9f259" providerId="ADAL" clId="{D6BA57D3-4738-4753-855F-2AA331FC401A}" dt="2020-10-22T08:18:39.023" v="2243" actId="47"/>
        <pc:sldMkLst>
          <pc:docMk/>
          <pc:sldMk cId="4107462808" sldId="537"/>
        </pc:sldMkLst>
      </pc:sldChg>
      <pc:sldChg chg="del">
        <pc:chgData name="Anis Farihan Mat Raffei" userId="caa0f81d-2ced-4ad8-a070-ba6968b9f259" providerId="ADAL" clId="{D6BA57D3-4738-4753-855F-2AA331FC401A}" dt="2020-10-22T08:18:39.023" v="2243" actId="47"/>
        <pc:sldMkLst>
          <pc:docMk/>
          <pc:sldMk cId="338776594" sldId="538"/>
        </pc:sldMkLst>
      </pc:sldChg>
      <pc:sldChg chg="del">
        <pc:chgData name="Anis Farihan Mat Raffei" userId="caa0f81d-2ced-4ad8-a070-ba6968b9f259" providerId="ADAL" clId="{D6BA57D3-4738-4753-855F-2AA331FC401A}" dt="2020-10-22T08:18:39.023" v="2243" actId="47"/>
        <pc:sldMkLst>
          <pc:docMk/>
          <pc:sldMk cId="1474675670" sldId="539"/>
        </pc:sldMkLst>
      </pc:sldChg>
      <pc:sldChg chg="del">
        <pc:chgData name="Anis Farihan Mat Raffei" userId="caa0f81d-2ced-4ad8-a070-ba6968b9f259" providerId="ADAL" clId="{D6BA57D3-4738-4753-855F-2AA331FC401A}" dt="2020-10-22T08:18:39.023" v="2243" actId="47"/>
        <pc:sldMkLst>
          <pc:docMk/>
          <pc:sldMk cId="1091025357" sldId="540"/>
        </pc:sldMkLst>
      </pc:sldChg>
      <pc:sldChg chg="del">
        <pc:chgData name="Anis Farihan Mat Raffei" userId="caa0f81d-2ced-4ad8-a070-ba6968b9f259" providerId="ADAL" clId="{D6BA57D3-4738-4753-855F-2AA331FC401A}" dt="2020-10-22T08:18:39.023" v="2243" actId="47"/>
        <pc:sldMkLst>
          <pc:docMk/>
          <pc:sldMk cId="2610055552" sldId="541"/>
        </pc:sldMkLst>
      </pc:sldChg>
      <pc:sldChg chg="del">
        <pc:chgData name="Anis Farihan Mat Raffei" userId="caa0f81d-2ced-4ad8-a070-ba6968b9f259" providerId="ADAL" clId="{D6BA57D3-4738-4753-855F-2AA331FC401A}" dt="2020-10-22T08:18:39.023" v="2243" actId="47"/>
        <pc:sldMkLst>
          <pc:docMk/>
          <pc:sldMk cId="3990817335" sldId="542"/>
        </pc:sldMkLst>
      </pc:sldChg>
      <pc:sldChg chg="del">
        <pc:chgData name="Anis Farihan Mat Raffei" userId="caa0f81d-2ced-4ad8-a070-ba6968b9f259" providerId="ADAL" clId="{D6BA57D3-4738-4753-855F-2AA331FC401A}" dt="2020-10-22T08:18:39.023" v="2243" actId="47"/>
        <pc:sldMkLst>
          <pc:docMk/>
          <pc:sldMk cId="389349664" sldId="543"/>
        </pc:sldMkLst>
      </pc:sldChg>
      <pc:sldChg chg="del">
        <pc:chgData name="Anis Farihan Mat Raffei" userId="caa0f81d-2ced-4ad8-a070-ba6968b9f259" providerId="ADAL" clId="{D6BA57D3-4738-4753-855F-2AA331FC401A}" dt="2020-10-22T08:18:39.023" v="2243" actId="47"/>
        <pc:sldMkLst>
          <pc:docMk/>
          <pc:sldMk cId="1525055340" sldId="544"/>
        </pc:sldMkLst>
      </pc:sldChg>
      <pc:sldChg chg="del">
        <pc:chgData name="Anis Farihan Mat Raffei" userId="caa0f81d-2ced-4ad8-a070-ba6968b9f259" providerId="ADAL" clId="{D6BA57D3-4738-4753-855F-2AA331FC401A}" dt="2020-10-22T08:18:39.023" v="2243" actId="47"/>
        <pc:sldMkLst>
          <pc:docMk/>
          <pc:sldMk cId="1468849164" sldId="545"/>
        </pc:sldMkLst>
      </pc:sldChg>
      <pc:sldChg chg="del">
        <pc:chgData name="Anis Farihan Mat Raffei" userId="caa0f81d-2ced-4ad8-a070-ba6968b9f259" providerId="ADAL" clId="{D6BA57D3-4738-4753-855F-2AA331FC401A}" dt="2020-10-22T08:18:39.023" v="2243" actId="47"/>
        <pc:sldMkLst>
          <pc:docMk/>
          <pc:sldMk cId="574390998" sldId="546"/>
        </pc:sldMkLst>
      </pc:sldChg>
      <pc:sldChg chg="del">
        <pc:chgData name="Anis Farihan Mat Raffei" userId="caa0f81d-2ced-4ad8-a070-ba6968b9f259" providerId="ADAL" clId="{D6BA57D3-4738-4753-855F-2AA331FC401A}" dt="2020-10-22T08:18:39.023" v="2243" actId="47"/>
        <pc:sldMkLst>
          <pc:docMk/>
          <pc:sldMk cId="3428739802" sldId="547"/>
        </pc:sldMkLst>
      </pc:sldChg>
      <pc:sldChg chg="del">
        <pc:chgData name="Anis Farihan Mat Raffei" userId="caa0f81d-2ced-4ad8-a070-ba6968b9f259" providerId="ADAL" clId="{D6BA57D3-4738-4753-855F-2AA331FC401A}" dt="2020-10-22T08:18:39.023" v="2243" actId="47"/>
        <pc:sldMkLst>
          <pc:docMk/>
          <pc:sldMk cId="1756717811" sldId="548"/>
        </pc:sldMkLst>
      </pc:sldChg>
      <pc:sldChg chg="del">
        <pc:chgData name="Anis Farihan Mat Raffei" userId="caa0f81d-2ced-4ad8-a070-ba6968b9f259" providerId="ADAL" clId="{D6BA57D3-4738-4753-855F-2AA331FC401A}" dt="2020-10-22T08:18:39.023" v="2243" actId="47"/>
        <pc:sldMkLst>
          <pc:docMk/>
          <pc:sldMk cId="3090254628" sldId="550"/>
        </pc:sldMkLst>
      </pc:sldChg>
      <pc:sldChg chg="del">
        <pc:chgData name="Anis Farihan Mat Raffei" userId="caa0f81d-2ced-4ad8-a070-ba6968b9f259" providerId="ADAL" clId="{D6BA57D3-4738-4753-855F-2AA331FC401A}" dt="2020-10-22T08:18:39.023" v="2243" actId="47"/>
        <pc:sldMkLst>
          <pc:docMk/>
          <pc:sldMk cId="1580465407" sldId="551"/>
        </pc:sldMkLst>
      </pc:sldChg>
      <pc:sldChg chg="del">
        <pc:chgData name="Anis Farihan Mat Raffei" userId="caa0f81d-2ced-4ad8-a070-ba6968b9f259" providerId="ADAL" clId="{D6BA57D3-4738-4753-855F-2AA331FC401A}" dt="2020-10-22T08:18:39.023" v="2243" actId="47"/>
        <pc:sldMkLst>
          <pc:docMk/>
          <pc:sldMk cId="4268724499" sldId="552"/>
        </pc:sldMkLst>
      </pc:sldChg>
      <pc:sldChg chg="del">
        <pc:chgData name="Anis Farihan Mat Raffei" userId="caa0f81d-2ced-4ad8-a070-ba6968b9f259" providerId="ADAL" clId="{D6BA57D3-4738-4753-855F-2AA331FC401A}" dt="2020-10-22T08:18:39.023" v="2243" actId="47"/>
        <pc:sldMkLst>
          <pc:docMk/>
          <pc:sldMk cId="3903280429" sldId="554"/>
        </pc:sldMkLst>
      </pc:sldChg>
      <pc:sldChg chg="del">
        <pc:chgData name="Anis Farihan Mat Raffei" userId="caa0f81d-2ced-4ad8-a070-ba6968b9f259" providerId="ADAL" clId="{D6BA57D3-4738-4753-855F-2AA331FC401A}" dt="2020-10-22T08:18:39.023" v="2243" actId="47"/>
        <pc:sldMkLst>
          <pc:docMk/>
          <pc:sldMk cId="1456038777" sldId="556"/>
        </pc:sldMkLst>
      </pc:sldChg>
      <pc:sldChg chg="del">
        <pc:chgData name="Anis Farihan Mat Raffei" userId="caa0f81d-2ced-4ad8-a070-ba6968b9f259" providerId="ADAL" clId="{D6BA57D3-4738-4753-855F-2AA331FC401A}" dt="2020-10-22T08:18:39.023" v="2243" actId="47"/>
        <pc:sldMkLst>
          <pc:docMk/>
          <pc:sldMk cId="1734288423" sldId="557"/>
        </pc:sldMkLst>
      </pc:sldChg>
      <pc:sldChg chg="del">
        <pc:chgData name="Anis Farihan Mat Raffei" userId="caa0f81d-2ced-4ad8-a070-ba6968b9f259" providerId="ADAL" clId="{D6BA57D3-4738-4753-855F-2AA331FC401A}" dt="2020-10-22T08:18:39.023" v="2243" actId="47"/>
        <pc:sldMkLst>
          <pc:docMk/>
          <pc:sldMk cId="1991884454" sldId="562"/>
        </pc:sldMkLst>
      </pc:sldChg>
      <pc:sldChg chg="del">
        <pc:chgData name="Anis Farihan Mat Raffei" userId="caa0f81d-2ced-4ad8-a070-ba6968b9f259" providerId="ADAL" clId="{D6BA57D3-4738-4753-855F-2AA331FC401A}" dt="2020-10-22T08:18:39.023" v="2243" actId="47"/>
        <pc:sldMkLst>
          <pc:docMk/>
          <pc:sldMk cId="3419312308" sldId="563"/>
        </pc:sldMkLst>
      </pc:sldChg>
      <pc:sldChg chg="del">
        <pc:chgData name="Anis Farihan Mat Raffei" userId="caa0f81d-2ced-4ad8-a070-ba6968b9f259" providerId="ADAL" clId="{D6BA57D3-4738-4753-855F-2AA331FC401A}" dt="2020-10-22T08:18:39.023" v="2243" actId="47"/>
        <pc:sldMkLst>
          <pc:docMk/>
          <pc:sldMk cId="1300087442" sldId="564"/>
        </pc:sldMkLst>
      </pc:sldChg>
      <pc:sldChg chg="del">
        <pc:chgData name="Anis Farihan Mat Raffei" userId="caa0f81d-2ced-4ad8-a070-ba6968b9f259" providerId="ADAL" clId="{D6BA57D3-4738-4753-855F-2AA331FC401A}" dt="2020-10-22T08:18:39.023" v="2243" actId="47"/>
        <pc:sldMkLst>
          <pc:docMk/>
          <pc:sldMk cId="3857744618" sldId="566"/>
        </pc:sldMkLst>
      </pc:sldChg>
      <pc:sldChg chg="addSp delSp modSp mod delAnim">
        <pc:chgData name="Anis Farihan Mat Raffei" userId="caa0f81d-2ced-4ad8-a070-ba6968b9f259" providerId="ADAL" clId="{D6BA57D3-4738-4753-855F-2AA331FC401A}" dt="2020-10-23T03:37:06.457" v="3342" actId="1076"/>
        <pc:sldMkLst>
          <pc:docMk/>
          <pc:sldMk cId="3651647706" sldId="567"/>
        </pc:sldMkLst>
        <pc:spChg chg="del">
          <ac:chgData name="Anis Farihan Mat Raffei" userId="caa0f81d-2ced-4ad8-a070-ba6968b9f259" providerId="ADAL" clId="{D6BA57D3-4738-4753-855F-2AA331FC401A}" dt="2020-10-23T03:34:45.780" v="3331" actId="478"/>
          <ac:spMkLst>
            <pc:docMk/>
            <pc:sldMk cId="3651647706" sldId="567"/>
            <ac:spMk id="8" creationId="{00000000-0000-0000-0000-000000000000}"/>
          </ac:spMkLst>
        </pc:spChg>
        <pc:picChg chg="del">
          <ac:chgData name="Anis Farihan Mat Raffei" userId="caa0f81d-2ced-4ad8-a070-ba6968b9f259" providerId="ADAL" clId="{D6BA57D3-4738-4753-855F-2AA331FC401A}" dt="2020-10-23T03:34:40.967" v="3328" actId="478"/>
          <ac:picMkLst>
            <pc:docMk/>
            <pc:sldMk cId="3651647706" sldId="567"/>
            <ac:picMk id="5" creationId="{00000000-0000-0000-0000-000000000000}"/>
          </ac:picMkLst>
        </pc:picChg>
        <pc:picChg chg="del">
          <ac:chgData name="Anis Farihan Mat Raffei" userId="caa0f81d-2ced-4ad8-a070-ba6968b9f259" providerId="ADAL" clId="{D6BA57D3-4738-4753-855F-2AA331FC401A}" dt="2020-10-23T03:34:43.655" v="3330" actId="478"/>
          <ac:picMkLst>
            <pc:docMk/>
            <pc:sldMk cId="3651647706" sldId="567"/>
            <ac:picMk id="6" creationId="{00000000-0000-0000-0000-000000000000}"/>
          </ac:picMkLst>
        </pc:picChg>
        <pc:picChg chg="del">
          <ac:chgData name="Anis Farihan Mat Raffei" userId="caa0f81d-2ced-4ad8-a070-ba6968b9f259" providerId="ADAL" clId="{D6BA57D3-4738-4753-855F-2AA331FC401A}" dt="2020-10-23T03:34:42.006" v="3329" actId="478"/>
          <ac:picMkLst>
            <pc:docMk/>
            <pc:sldMk cId="3651647706" sldId="567"/>
            <ac:picMk id="9" creationId="{00000000-0000-0000-0000-000000000000}"/>
          </ac:picMkLst>
        </pc:picChg>
        <pc:picChg chg="add del mod">
          <ac:chgData name="Anis Farihan Mat Raffei" userId="caa0f81d-2ced-4ad8-a070-ba6968b9f259" providerId="ADAL" clId="{D6BA57D3-4738-4753-855F-2AA331FC401A}" dt="2020-10-23T03:35:39.473" v="3337" actId="478"/>
          <ac:picMkLst>
            <pc:docMk/>
            <pc:sldMk cId="3651647706" sldId="567"/>
            <ac:picMk id="5122" creationId="{3F3FFD50-C4BC-46C8-997A-49D7F3AE4B50}"/>
          </ac:picMkLst>
        </pc:picChg>
        <pc:picChg chg="add mod">
          <ac:chgData name="Anis Farihan Mat Raffei" userId="caa0f81d-2ced-4ad8-a070-ba6968b9f259" providerId="ADAL" clId="{D6BA57D3-4738-4753-855F-2AA331FC401A}" dt="2020-10-23T03:37:06.457" v="3342" actId="1076"/>
          <ac:picMkLst>
            <pc:docMk/>
            <pc:sldMk cId="3651647706" sldId="567"/>
            <ac:picMk id="5124" creationId="{4A34462C-D1D9-429C-ABDF-3EE42612F4CB}"/>
          </ac:picMkLst>
        </pc:picChg>
      </pc:sldChg>
      <pc:sldChg chg="del">
        <pc:chgData name="Anis Farihan Mat Raffei" userId="caa0f81d-2ced-4ad8-a070-ba6968b9f259" providerId="ADAL" clId="{D6BA57D3-4738-4753-855F-2AA331FC401A}" dt="2020-10-22T08:18:39.023" v="2243" actId="47"/>
        <pc:sldMkLst>
          <pc:docMk/>
          <pc:sldMk cId="884487339" sldId="569"/>
        </pc:sldMkLst>
      </pc:sldChg>
      <pc:sldChg chg="del">
        <pc:chgData name="Anis Farihan Mat Raffei" userId="caa0f81d-2ced-4ad8-a070-ba6968b9f259" providerId="ADAL" clId="{D6BA57D3-4738-4753-855F-2AA331FC401A}" dt="2020-10-22T08:18:39.023" v="2243" actId="47"/>
        <pc:sldMkLst>
          <pc:docMk/>
          <pc:sldMk cId="4269852099" sldId="570"/>
        </pc:sldMkLst>
      </pc:sldChg>
      <pc:sldChg chg="del">
        <pc:chgData name="Anis Farihan Mat Raffei" userId="caa0f81d-2ced-4ad8-a070-ba6968b9f259" providerId="ADAL" clId="{D6BA57D3-4738-4753-855F-2AA331FC401A}" dt="2020-10-22T08:18:39.023" v="2243" actId="47"/>
        <pc:sldMkLst>
          <pc:docMk/>
          <pc:sldMk cId="3658487589" sldId="572"/>
        </pc:sldMkLst>
      </pc:sldChg>
      <pc:sldChg chg="del">
        <pc:chgData name="Anis Farihan Mat Raffei" userId="caa0f81d-2ced-4ad8-a070-ba6968b9f259" providerId="ADAL" clId="{D6BA57D3-4738-4753-855F-2AA331FC401A}" dt="2020-10-22T08:18:39.023" v="2243" actId="47"/>
        <pc:sldMkLst>
          <pc:docMk/>
          <pc:sldMk cId="642291126" sldId="574"/>
        </pc:sldMkLst>
      </pc:sldChg>
      <pc:sldChg chg="del">
        <pc:chgData name="Anis Farihan Mat Raffei" userId="caa0f81d-2ced-4ad8-a070-ba6968b9f259" providerId="ADAL" clId="{D6BA57D3-4738-4753-855F-2AA331FC401A}" dt="2020-10-22T08:18:39.023" v="2243" actId="47"/>
        <pc:sldMkLst>
          <pc:docMk/>
          <pc:sldMk cId="2026518978" sldId="575"/>
        </pc:sldMkLst>
      </pc:sldChg>
      <pc:sldChg chg="del">
        <pc:chgData name="Anis Farihan Mat Raffei" userId="caa0f81d-2ced-4ad8-a070-ba6968b9f259" providerId="ADAL" clId="{D6BA57D3-4738-4753-855F-2AA331FC401A}" dt="2020-10-22T08:18:39.023" v="2243" actId="47"/>
        <pc:sldMkLst>
          <pc:docMk/>
          <pc:sldMk cId="633482264" sldId="576"/>
        </pc:sldMkLst>
      </pc:sldChg>
      <pc:sldChg chg="del">
        <pc:chgData name="Anis Farihan Mat Raffei" userId="caa0f81d-2ced-4ad8-a070-ba6968b9f259" providerId="ADAL" clId="{D6BA57D3-4738-4753-855F-2AA331FC401A}" dt="2020-10-22T08:18:39.023" v="2243" actId="47"/>
        <pc:sldMkLst>
          <pc:docMk/>
          <pc:sldMk cId="4291129664" sldId="577"/>
        </pc:sldMkLst>
      </pc:sldChg>
      <pc:sldChg chg="del">
        <pc:chgData name="Anis Farihan Mat Raffei" userId="caa0f81d-2ced-4ad8-a070-ba6968b9f259" providerId="ADAL" clId="{D6BA57D3-4738-4753-855F-2AA331FC401A}" dt="2020-10-22T08:18:39.023" v="2243" actId="47"/>
        <pc:sldMkLst>
          <pc:docMk/>
          <pc:sldMk cId="2444480687" sldId="578"/>
        </pc:sldMkLst>
      </pc:sldChg>
      <pc:sldChg chg="del">
        <pc:chgData name="Anis Farihan Mat Raffei" userId="caa0f81d-2ced-4ad8-a070-ba6968b9f259" providerId="ADAL" clId="{D6BA57D3-4738-4753-855F-2AA331FC401A}" dt="2020-10-22T08:18:39.023" v="2243" actId="47"/>
        <pc:sldMkLst>
          <pc:docMk/>
          <pc:sldMk cId="1589606353" sldId="580"/>
        </pc:sldMkLst>
      </pc:sldChg>
      <pc:sldChg chg="del">
        <pc:chgData name="Anis Farihan Mat Raffei" userId="caa0f81d-2ced-4ad8-a070-ba6968b9f259" providerId="ADAL" clId="{D6BA57D3-4738-4753-855F-2AA331FC401A}" dt="2020-10-22T08:18:39.023" v="2243" actId="47"/>
        <pc:sldMkLst>
          <pc:docMk/>
          <pc:sldMk cId="2062267488" sldId="582"/>
        </pc:sldMkLst>
      </pc:sldChg>
      <pc:sldChg chg="del">
        <pc:chgData name="Anis Farihan Mat Raffei" userId="caa0f81d-2ced-4ad8-a070-ba6968b9f259" providerId="ADAL" clId="{D6BA57D3-4738-4753-855F-2AA331FC401A}" dt="2020-10-22T08:18:39.023" v="2243" actId="47"/>
        <pc:sldMkLst>
          <pc:docMk/>
          <pc:sldMk cId="1786786959" sldId="584"/>
        </pc:sldMkLst>
      </pc:sldChg>
      <pc:sldChg chg="addSp delSp modSp new mod modAnim">
        <pc:chgData name="Anis Farihan Mat Raffei" userId="caa0f81d-2ced-4ad8-a070-ba6968b9f259" providerId="ADAL" clId="{D6BA57D3-4738-4753-855F-2AA331FC401A}" dt="2020-10-23T03:41:50.284" v="3388"/>
        <pc:sldMkLst>
          <pc:docMk/>
          <pc:sldMk cId="631641016" sldId="585"/>
        </pc:sldMkLst>
        <pc:spChg chg="del">
          <ac:chgData name="Anis Farihan Mat Raffei" userId="caa0f81d-2ced-4ad8-a070-ba6968b9f259" providerId="ADAL" clId="{D6BA57D3-4738-4753-855F-2AA331FC401A}" dt="2020-10-22T03:39:35.743" v="451" actId="478"/>
          <ac:spMkLst>
            <pc:docMk/>
            <pc:sldMk cId="631641016" sldId="585"/>
            <ac:spMk id="2" creationId="{648C654B-355B-4F66-BD9B-972BF4F5F068}"/>
          </ac:spMkLst>
        </pc:spChg>
        <pc:spChg chg="mod">
          <ac:chgData name="Anis Farihan Mat Raffei" userId="caa0f81d-2ced-4ad8-a070-ba6968b9f259" providerId="ADAL" clId="{D6BA57D3-4738-4753-855F-2AA331FC401A}" dt="2020-10-22T03:40:01.599" v="461" actId="20577"/>
          <ac:spMkLst>
            <pc:docMk/>
            <pc:sldMk cId="631641016" sldId="585"/>
            <ac:spMk id="3" creationId="{18DA4F4C-492E-44F5-AB26-0BF4D36C8548}"/>
          </ac:spMkLst>
        </pc:spChg>
        <pc:spChg chg="mod topLvl">
          <ac:chgData name="Anis Farihan Mat Raffei" userId="caa0f81d-2ced-4ad8-a070-ba6968b9f259" providerId="ADAL" clId="{D6BA57D3-4738-4753-855F-2AA331FC401A}" dt="2020-10-23T03:41:04.739" v="3382" actId="165"/>
          <ac:spMkLst>
            <pc:docMk/>
            <pc:sldMk cId="631641016" sldId="585"/>
            <ac:spMk id="11" creationId="{80A850BC-9ACB-40B7-B292-BC7B12112E99}"/>
          </ac:spMkLst>
        </pc:spChg>
        <pc:spChg chg="mod ord topLvl">
          <ac:chgData name="Anis Farihan Mat Raffei" userId="caa0f81d-2ced-4ad8-a070-ba6968b9f259" providerId="ADAL" clId="{D6BA57D3-4738-4753-855F-2AA331FC401A}" dt="2020-10-23T03:41:19.517" v="3383" actId="167"/>
          <ac:spMkLst>
            <pc:docMk/>
            <pc:sldMk cId="631641016" sldId="585"/>
            <ac:spMk id="12" creationId="{4C247A03-8A5B-441E-A0DF-D5366A0F2DA1}"/>
          </ac:spMkLst>
        </pc:spChg>
        <pc:spChg chg="mod topLvl">
          <ac:chgData name="Anis Farihan Mat Raffei" userId="caa0f81d-2ced-4ad8-a070-ba6968b9f259" providerId="ADAL" clId="{D6BA57D3-4738-4753-855F-2AA331FC401A}" dt="2020-10-23T03:41:23.133" v="3384" actId="165"/>
          <ac:spMkLst>
            <pc:docMk/>
            <pc:sldMk cId="631641016" sldId="585"/>
            <ac:spMk id="13" creationId="{05B1014E-A0CD-4D3F-A160-C29913A4F0BE}"/>
          </ac:spMkLst>
        </pc:spChg>
        <pc:spChg chg="mod topLvl">
          <ac:chgData name="Anis Farihan Mat Raffei" userId="caa0f81d-2ced-4ad8-a070-ba6968b9f259" providerId="ADAL" clId="{D6BA57D3-4738-4753-855F-2AA331FC401A}" dt="2020-10-23T03:41:46.042" v="3387" actId="165"/>
          <ac:spMkLst>
            <pc:docMk/>
            <pc:sldMk cId="631641016" sldId="585"/>
            <ac:spMk id="15" creationId="{842FCBBE-B61E-41CD-9697-3440124270E8}"/>
          </ac:spMkLst>
        </pc:spChg>
        <pc:spChg chg="mod topLvl">
          <ac:chgData name="Anis Farihan Mat Raffei" userId="caa0f81d-2ced-4ad8-a070-ba6968b9f259" providerId="ADAL" clId="{D6BA57D3-4738-4753-855F-2AA331FC401A}" dt="2020-10-23T03:41:46.042" v="3387" actId="165"/>
          <ac:spMkLst>
            <pc:docMk/>
            <pc:sldMk cId="631641016" sldId="585"/>
            <ac:spMk id="16" creationId="{7ED5A002-FFD5-4A91-AF42-570CCBC03EB2}"/>
          </ac:spMkLst>
        </pc:spChg>
        <pc:spChg chg="del mod topLvl">
          <ac:chgData name="Anis Farihan Mat Raffei" userId="caa0f81d-2ced-4ad8-a070-ba6968b9f259" providerId="ADAL" clId="{D6BA57D3-4738-4753-855F-2AA331FC401A}" dt="2020-10-23T03:40:39.121" v="3378" actId="478"/>
          <ac:spMkLst>
            <pc:docMk/>
            <pc:sldMk cId="631641016" sldId="585"/>
            <ac:spMk id="18" creationId="{A78DD05C-43CC-4D30-A88D-0B172D547279}"/>
          </ac:spMkLst>
        </pc:spChg>
        <pc:spChg chg="mod topLvl">
          <ac:chgData name="Anis Farihan Mat Raffei" userId="caa0f81d-2ced-4ad8-a070-ba6968b9f259" providerId="ADAL" clId="{D6BA57D3-4738-4753-855F-2AA331FC401A}" dt="2020-10-23T03:40:43.505" v="3379" actId="165"/>
          <ac:spMkLst>
            <pc:docMk/>
            <pc:sldMk cId="631641016" sldId="585"/>
            <ac:spMk id="21" creationId="{71426A56-BCE5-45B1-BB10-75536B876721}"/>
          </ac:spMkLst>
        </pc:spChg>
        <pc:spChg chg="mod topLvl">
          <ac:chgData name="Anis Farihan Mat Raffei" userId="caa0f81d-2ced-4ad8-a070-ba6968b9f259" providerId="ADAL" clId="{D6BA57D3-4738-4753-855F-2AA331FC401A}" dt="2020-10-23T03:40:43.505" v="3379" actId="165"/>
          <ac:spMkLst>
            <pc:docMk/>
            <pc:sldMk cId="631641016" sldId="585"/>
            <ac:spMk id="22" creationId="{8940DD1B-89B1-4C80-8D5D-47AE96118AB7}"/>
          </ac:spMkLst>
        </pc:spChg>
        <pc:grpChg chg="add del mod">
          <ac:chgData name="Anis Farihan Mat Raffei" userId="caa0f81d-2ced-4ad8-a070-ba6968b9f259" providerId="ADAL" clId="{D6BA57D3-4738-4753-855F-2AA331FC401A}" dt="2020-10-23T03:40:30.674" v="3376" actId="165"/>
          <ac:grpSpMkLst>
            <pc:docMk/>
            <pc:sldMk cId="631641016" sldId="585"/>
            <ac:grpSpMk id="5" creationId="{6C67E124-AF6D-4436-B08B-F1BEB093DCC1}"/>
          </ac:grpSpMkLst>
        </pc:grpChg>
        <pc:grpChg chg="del mod topLvl">
          <ac:chgData name="Anis Farihan Mat Raffei" userId="caa0f81d-2ced-4ad8-a070-ba6968b9f259" providerId="ADAL" clId="{D6BA57D3-4738-4753-855F-2AA331FC401A}" dt="2020-10-23T03:40:35.644" v="3377" actId="165"/>
          <ac:grpSpMkLst>
            <pc:docMk/>
            <pc:sldMk cId="631641016" sldId="585"/>
            <ac:grpSpMk id="6" creationId="{D2F7C88F-8CC5-4900-9E7D-1FB1DDBB0C3C}"/>
          </ac:grpSpMkLst>
        </pc:grpChg>
        <pc:grpChg chg="del mod topLvl">
          <ac:chgData name="Anis Farihan Mat Raffei" userId="caa0f81d-2ced-4ad8-a070-ba6968b9f259" providerId="ADAL" clId="{D6BA57D3-4738-4753-855F-2AA331FC401A}" dt="2020-10-23T03:41:46.042" v="3387" actId="165"/>
          <ac:grpSpMkLst>
            <pc:docMk/>
            <pc:sldMk cId="631641016" sldId="585"/>
            <ac:grpSpMk id="7" creationId="{8F9CD150-6911-430C-8BF5-1831D502C96D}"/>
          </ac:grpSpMkLst>
        </pc:grpChg>
        <pc:grpChg chg="del mod topLvl">
          <ac:chgData name="Anis Farihan Mat Raffei" userId="caa0f81d-2ced-4ad8-a070-ba6968b9f259" providerId="ADAL" clId="{D6BA57D3-4738-4753-855F-2AA331FC401A}" dt="2020-10-23T03:41:00.483" v="3381" actId="165"/>
          <ac:grpSpMkLst>
            <pc:docMk/>
            <pc:sldMk cId="631641016" sldId="585"/>
            <ac:grpSpMk id="8" creationId="{2EFD83FC-098C-4FA6-8B16-615FAD81DAA1}"/>
          </ac:grpSpMkLst>
        </pc:grpChg>
        <pc:grpChg chg="del mod topLvl">
          <ac:chgData name="Anis Farihan Mat Raffei" userId="caa0f81d-2ced-4ad8-a070-ba6968b9f259" providerId="ADAL" clId="{D6BA57D3-4738-4753-855F-2AA331FC401A}" dt="2020-10-23T03:41:23.133" v="3384" actId="165"/>
          <ac:grpSpMkLst>
            <pc:docMk/>
            <pc:sldMk cId="631641016" sldId="585"/>
            <ac:grpSpMk id="9" creationId="{93426572-9DF5-4E3A-B9B3-87A52A170541}"/>
          </ac:grpSpMkLst>
        </pc:grpChg>
        <pc:grpChg chg="del mod topLvl">
          <ac:chgData name="Anis Farihan Mat Raffei" userId="caa0f81d-2ced-4ad8-a070-ba6968b9f259" providerId="ADAL" clId="{D6BA57D3-4738-4753-855F-2AA331FC401A}" dt="2020-10-23T03:41:04.739" v="3382" actId="165"/>
          <ac:grpSpMkLst>
            <pc:docMk/>
            <pc:sldMk cId="631641016" sldId="585"/>
            <ac:grpSpMk id="10" creationId="{4A0694F2-34AA-493C-B5F4-F81A42DB7B57}"/>
          </ac:grpSpMkLst>
        </pc:grpChg>
        <pc:grpChg chg="del mod topLvl">
          <ac:chgData name="Anis Farihan Mat Raffei" userId="caa0f81d-2ced-4ad8-a070-ba6968b9f259" providerId="ADAL" clId="{D6BA57D3-4738-4753-855F-2AA331FC401A}" dt="2020-10-23T03:40:43.505" v="3379" actId="165"/>
          <ac:grpSpMkLst>
            <pc:docMk/>
            <pc:sldMk cId="631641016" sldId="585"/>
            <ac:grpSpMk id="19" creationId="{DD4D4777-03A5-4418-9C87-F8D22F55F058}"/>
          </ac:grpSpMkLst>
        </pc:grpChg>
        <pc:picChg chg="mod topLvl">
          <ac:chgData name="Anis Farihan Mat Raffei" userId="caa0f81d-2ced-4ad8-a070-ba6968b9f259" providerId="ADAL" clId="{D6BA57D3-4738-4753-855F-2AA331FC401A}" dt="2020-10-23T03:41:23.133" v="3384" actId="165"/>
          <ac:picMkLst>
            <pc:docMk/>
            <pc:sldMk cId="631641016" sldId="585"/>
            <ac:picMk id="14" creationId="{9E81C365-DAFC-4963-AAA8-1B5DF41A8D3C}"/>
          </ac:picMkLst>
        </pc:picChg>
        <pc:picChg chg="mod topLvl">
          <ac:chgData name="Anis Farihan Mat Raffei" userId="caa0f81d-2ced-4ad8-a070-ba6968b9f259" providerId="ADAL" clId="{D6BA57D3-4738-4753-855F-2AA331FC401A}" dt="2020-10-23T03:41:46.042" v="3387" actId="165"/>
          <ac:picMkLst>
            <pc:docMk/>
            <pc:sldMk cId="631641016" sldId="585"/>
            <ac:picMk id="17" creationId="{EC8BFD1F-D9D9-4014-A62F-C28E073FAF32}"/>
          </ac:picMkLst>
        </pc:picChg>
        <pc:picChg chg="mod topLvl">
          <ac:chgData name="Anis Farihan Mat Raffei" userId="caa0f81d-2ced-4ad8-a070-ba6968b9f259" providerId="ADAL" clId="{D6BA57D3-4738-4753-855F-2AA331FC401A}" dt="2020-10-23T03:40:43.505" v="3379" actId="165"/>
          <ac:picMkLst>
            <pc:docMk/>
            <pc:sldMk cId="631641016" sldId="585"/>
            <ac:picMk id="20" creationId="{0DF5C40B-8D40-49F0-B95D-9CA463E6A336}"/>
          </ac:picMkLst>
        </pc:picChg>
      </pc:sldChg>
      <pc:sldChg chg="addSp delSp modSp new mod">
        <pc:chgData name="Anis Farihan Mat Raffei" userId="caa0f81d-2ced-4ad8-a070-ba6968b9f259" providerId="ADAL" clId="{D6BA57D3-4738-4753-855F-2AA331FC401A}" dt="2020-10-22T03:43:56.121" v="502" actId="14100"/>
        <pc:sldMkLst>
          <pc:docMk/>
          <pc:sldMk cId="924313659" sldId="586"/>
        </pc:sldMkLst>
        <pc:spChg chg="del">
          <ac:chgData name="Anis Farihan Mat Raffei" userId="caa0f81d-2ced-4ad8-a070-ba6968b9f259" providerId="ADAL" clId="{D6BA57D3-4738-4753-855F-2AA331FC401A}" dt="2020-10-22T03:42:08.335" v="472" actId="478"/>
          <ac:spMkLst>
            <pc:docMk/>
            <pc:sldMk cId="924313659" sldId="586"/>
            <ac:spMk id="2" creationId="{1729A40D-F339-4479-AC18-DBF242CC2D30}"/>
          </ac:spMkLst>
        </pc:spChg>
        <pc:spChg chg="mod">
          <ac:chgData name="Anis Farihan Mat Raffei" userId="caa0f81d-2ced-4ad8-a070-ba6968b9f259" providerId="ADAL" clId="{D6BA57D3-4738-4753-855F-2AA331FC401A}" dt="2020-10-22T03:41:59.904" v="471"/>
          <ac:spMkLst>
            <pc:docMk/>
            <pc:sldMk cId="924313659" sldId="586"/>
            <ac:spMk id="3" creationId="{4162C6BF-1903-44A3-8B64-47930850D113}"/>
          </ac:spMkLst>
        </pc:spChg>
        <pc:spChg chg="add mod">
          <ac:chgData name="Anis Farihan Mat Raffei" userId="caa0f81d-2ced-4ad8-a070-ba6968b9f259" providerId="ADAL" clId="{D6BA57D3-4738-4753-855F-2AA331FC401A}" dt="2020-10-22T03:42:28.057" v="479" actId="1076"/>
          <ac:spMkLst>
            <pc:docMk/>
            <pc:sldMk cId="924313659" sldId="586"/>
            <ac:spMk id="8" creationId="{14F4A33A-BA52-494E-A013-3C9404E225CB}"/>
          </ac:spMkLst>
        </pc:spChg>
        <pc:spChg chg="add mod">
          <ac:chgData name="Anis Farihan Mat Raffei" userId="caa0f81d-2ced-4ad8-a070-ba6968b9f259" providerId="ADAL" clId="{D6BA57D3-4738-4753-855F-2AA331FC401A}" dt="2020-10-22T03:43:52.240" v="501" actId="207"/>
          <ac:spMkLst>
            <pc:docMk/>
            <pc:sldMk cId="924313659" sldId="586"/>
            <ac:spMk id="10" creationId="{A4BFD075-8D29-45E0-8B89-549DC2003B9C}"/>
          </ac:spMkLst>
        </pc:spChg>
        <pc:spChg chg="add del mod">
          <ac:chgData name="Anis Farihan Mat Raffei" userId="caa0f81d-2ced-4ad8-a070-ba6968b9f259" providerId="ADAL" clId="{D6BA57D3-4738-4753-855F-2AA331FC401A}" dt="2020-10-22T03:43:02.107" v="489" actId="478"/>
          <ac:spMkLst>
            <pc:docMk/>
            <pc:sldMk cId="924313659" sldId="586"/>
            <ac:spMk id="12" creationId="{217BB068-1B3B-4A9E-A116-AB0C53AC073F}"/>
          </ac:spMkLst>
        </pc:spChg>
        <pc:picChg chg="add mod">
          <ac:chgData name="Anis Farihan Mat Raffei" userId="caa0f81d-2ced-4ad8-a070-ba6968b9f259" providerId="ADAL" clId="{D6BA57D3-4738-4753-855F-2AA331FC401A}" dt="2020-10-22T03:42:47.632" v="483" actId="1076"/>
          <ac:picMkLst>
            <pc:docMk/>
            <pc:sldMk cId="924313659" sldId="586"/>
            <ac:picMk id="6" creationId="{4CAD416D-7EA4-44AB-ABD9-743F997AE1B1}"/>
          </ac:picMkLst>
        </pc:picChg>
        <pc:cxnChg chg="add mod">
          <ac:chgData name="Anis Farihan Mat Raffei" userId="caa0f81d-2ced-4ad8-a070-ba6968b9f259" providerId="ADAL" clId="{D6BA57D3-4738-4753-855F-2AA331FC401A}" dt="2020-10-22T03:43:56.121" v="502" actId="14100"/>
          <ac:cxnSpMkLst>
            <pc:docMk/>
            <pc:sldMk cId="924313659" sldId="586"/>
            <ac:cxnSpMk id="14" creationId="{F2B5E85C-1000-4E3B-999A-0425ADB676E6}"/>
          </ac:cxnSpMkLst>
        </pc:cxnChg>
      </pc:sldChg>
      <pc:sldChg chg="addSp modSp new mod">
        <pc:chgData name="Anis Farihan Mat Raffei" userId="caa0f81d-2ced-4ad8-a070-ba6968b9f259" providerId="ADAL" clId="{D6BA57D3-4738-4753-855F-2AA331FC401A}" dt="2020-10-22T04:18:55.033" v="707" actId="6549"/>
        <pc:sldMkLst>
          <pc:docMk/>
          <pc:sldMk cId="2063366843" sldId="587"/>
        </pc:sldMkLst>
        <pc:spChg chg="mod">
          <ac:chgData name="Anis Farihan Mat Raffei" userId="caa0f81d-2ced-4ad8-a070-ba6968b9f259" providerId="ADAL" clId="{D6BA57D3-4738-4753-855F-2AA331FC401A}" dt="2020-10-22T04:18:55.033" v="707" actId="6549"/>
          <ac:spMkLst>
            <pc:docMk/>
            <pc:sldMk cId="2063366843" sldId="587"/>
            <ac:spMk id="2" creationId="{F633CB20-C641-4A44-BA33-726CC110A175}"/>
          </ac:spMkLst>
        </pc:spChg>
        <pc:spChg chg="mod">
          <ac:chgData name="Anis Farihan Mat Raffei" userId="caa0f81d-2ced-4ad8-a070-ba6968b9f259" providerId="ADAL" clId="{D6BA57D3-4738-4753-855F-2AA331FC401A}" dt="2020-10-22T03:44:44.782" v="517" actId="20577"/>
          <ac:spMkLst>
            <pc:docMk/>
            <pc:sldMk cId="2063366843" sldId="587"/>
            <ac:spMk id="3" creationId="{3327EF3C-DFF3-48A5-9545-0C626245BB6C}"/>
          </ac:spMkLst>
        </pc:spChg>
        <pc:spChg chg="add mod">
          <ac:chgData name="Anis Farihan Mat Raffei" userId="caa0f81d-2ced-4ad8-a070-ba6968b9f259" providerId="ADAL" clId="{D6BA57D3-4738-4753-855F-2AA331FC401A}" dt="2020-10-22T04:18:54.513" v="706" actId="1076"/>
          <ac:spMkLst>
            <pc:docMk/>
            <pc:sldMk cId="2063366843" sldId="587"/>
            <ac:spMk id="5" creationId="{AC7B96DC-9369-4A74-A944-64AEB613AEE2}"/>
          </ac:spMkLst>
        </pc:spChg>
        <pc:spChg chg="add mod">
          <ac:chgData name="Anis Farihan Mat Raffei" userId="caa0f81d-2ced-4ad8-a070-ba6968b9f259" providerId="ADAL" clId="{D6BA57D3-4738-4753-855F-2AA331FC401A}" dt="2020-10-22T04:18:54.513" v="706" actId="1076"/>
          <ac:spMkLst>
            <pc:docMk/>
            <pc:sldMk cId="2063366843" sldId="587"/>
            <ac:spMk id="6" creationId="{0AAC3AA6-5FBD-4592-8618-4A886612DC5B}"/>
          </ac:spMkLst>
        </pc:spChg>
        <pc:spChg chg="add mod">
          <ac:chgData name="Anis Farihan Mat Raffei" userId="caa0f81d-2ced-4ad8-a070-ba6968b9f259" providerId="ADAL" clId="{D6BA57D3-4738-4753-855F-2AA331FC401A}" dt="2020-10-22T04:18:54.328" v="705" actId="1076"/>
          <ac:spMkLst>
            <pc:docMk/>
            <pc:sldMk cId="2063366843" sldId="587"/>
            <ac:spMk id="8" creationId="{F3FC35ED-5004-4AE1-88F0-AA2D8F2C608B}"/>
          </ac:spMkLst>
        </pc:spChg>
        <pc:spChg chg="add mod">
          <ac:chgData name="Anis Farihan Mat Raffei" userId="caa0f81d-2ced-4ad8-a070-ba6968b9f259" providerId="ADAL" clId="{D6BA57D3-4738-4753-855F-2AA331FC401A}" dt="2020-10-22T04:18:54.328" v="705" actId="1076"/>
          <ac:spMkLst>
            <pc:docMk/>
            <pc:sldMk cId="2063366843" sldId="587"/>
            <ac:spMk id="10" creationId="{2FCAC3D6-A87A-4069-9016-E400E951A1DF}"/>
          </ac:spMkLst>
        </pc:spChg>
        <pc:spChg chg="add mod">
          <ac:chgData name="Anis Farihan Mat Raffei" userId="caa0f81d-2ced-4ad8-a070-ba6968b9f259" providerId="ADAL" clId="{D6BA57D3-4738-4753-855F-2AA331FC401A}" dt="2020-10-22T04:18:54.081" v="704" actId="1076"/>
          <ac:spMkLst>
            <pc:docMk/>
            <pc:sldMk cId="2063366843" sldId="587"/>
            <ac:spMk id="12" creationId="{CC685331-6990-476D-A66A-1F63D2BED085}"/>
          </ac:spMkLst>
        </pc:spChg>
      </pc:sldChg>
      <pc:sldChg chg="addSp modSp new mod">
        <pc:chgData name="Anis Farihan Mat Raffei" userId="caa0f81d-2ced-4ad8-a070-ba6968b9f259" providerId="ADAL" clId="{D6BA57D3-4738-4753-855F-2AA331FC401A}" dt="2020-10-22T04:21:22.082" v="771" actId="12"/>
        <pc:sldMkLst>
          <pc:docMk/>
          <pc:sldMk cId="1156757388" sldId="588"/>
        </pc:sldMkLst>
        <pc:spChg chg="mod">
          <ac:chgData name="Anis Farihan Mat Raffei" userId="caa0f81d-2ced-4ad8-a070-ba6968b9f259" providerId="ADAL" clId="{D6BA57D3-4738-4753-855F-2AA331FC401A}" dt="2020-10-22T04:19:24.946" v="756" actId="12"/>
          <ac:spMkLst>
            <pc:docMk/>
            <pc:sldMk cId="1156757388" sldId="588"/>
            <ac:spMk id="2" creationId="{4AF8BBC2-E1E5-432C-AC99-786F2DA07B4A}"/>
          </ac:spMkLst>
        </pc:spChg>
        <pc:spChg chg="mod">
          <ac:chgData name="Anis Farihan Mat Raffei" userId="caa0f81d-2ced-4ad8-a070-ba6968b9f259" providerId="ADAL" clId="{D6BA57D3-4738-4753-855F-2AA331FC401A}" dt="2020-10-22T04:19:10.126" v="753" actId="20577"/>
          <ac:spMkLst>
            <pc:docMk/>
            <pc:sldMk cId="1156757388" sldId="588"/>
            <ac:spMk id="3" creationId="{402D625E-28A2-478F-BC52-ED238F45FFB3}"/>
          </ac:spMkLst>
        </pc:spChg>
        <pc:spChg chg="add mod">
          <ac:chgData name="Anis Farihan Mat Raffei" userId="caa0f81d-2ced-4ad8-a070-ba6968b9f259" providerId="ADAL" clId="{D6BA57D3-4738-4753-855F-2AA331FC401A}" dt="2020-10-22T04:21:22.082" v="771" actId="12"/>
          <ac:spMkLst>
            <pc:docMk/>
            <pc:sldMk cId="1156757388" sldId="588"/>
            <ac:spMk id="6" creationId="{C0E49944-8DD6-47DD-BB2D-E3818C283FEE}"/>
          </ac:spMkLst>
        </pc:spChg>
      </pc:sldChg>
      <pc:sldChg chg="addSp delSp modSp new mod">
        <pc:chgData name="Anis Farihan Mat Raffei" userId="caa0f81d-2ced-4ad8-a070-ba6968b9f259" providerId="ADAL" clId="{D6BA57D3-4738-4753-855F-2AA331FC401A}" dt="2020-10-22T05:03:39.754" v="1097" actId="1076"/>
        <pc:sldMkLst>
          <pc:docMk/>
          <pc:sldMk cId="1662408741" sldId="589"/>
        </pc:sldMkLst>
        <pc:spChg chg="del">
          <ac:chgData name="Anis Farihan Mat Raffei" userId="caa0f81d-2ced-4ad8-a070-ba6968b9f259" providerId="ADAL" clId="{D6BA57D3-4738-4753-855F-2AA331FC401A}" dt="2020-10-22T04:29:15.707" v="854" actId="478"/>
          <ac:spMkLst>
            <pc:docMk/>
            <pc:sldMk cId="1662408741" sldId="589"/>
            <ac:spMk id="2" creationId="{EC56EBFA-A7DA-4A6D-AF81-C21E47BB30A7}"/>
          </ac:spMkLst>
        </pc:spChg>
        <pc:spChg chg="mod">
          <ac:chgData name="Anis Farihan Mat Raffei" userId="caa0f81d-2ced-4ad8-a070-ba6968b9f259" providerId="ADAL" clId="{D6BA57D3-4738-4753-855F-2AA331FC401A}" dt="2020-10-22T04:29:31.159" v="857"/>
          <ac:spMkLst>
            <pc:docMk/>
            <pc:sldMk cId="1662408741" sldId="589"/>
            <ac:spMk id="3" creationId="{A40B8B1F-56C1-455A-BE82-0CE1BF2855C5}"/>
          </ac:spMkLst>
        </pc:spChg>
        <pc:spChg chg="add mod">
          <ac:chgData name="Anis Farihan Mat Raffei" userId="caa0f81d-2ced-4ad8-a070-ba6968b9f259" providerId="ADAL" clId="{D6BA57D3-4738-4753-855F-2AA331FC401A}" dt="2020-10-22T05:02:39.027" v="1082" actId="1076"/>
          <ac:spMkLst>
            <pc:docMk/>
            <pc:sldMk cId="1662408741" sldId="589"/>
            <ac:spMk id="8" creationId="{09756F42-46D0-4029-8FDF-C373AF8E2D41}"/>
          </ac:spMkLst>
        </pc:spChg>
        <pc:spChg chg="add mod">
          <ac:chgData name="Anis Farihan Mat Raffei" userId="caa0f81d-2ced-4ad8-a070-ba6968b9f259" providerId="ADAL" clId="{D6BA57D3-4738-4753-855F-2AA331FC401A}" dt="2020-10-22T05:03:39.754" v="1097" actId="1076"/>
          <ac:spMkLst>
            <pc:docMk/>
            <pc:sldMk cId="1662408741" sldId="589"/>
            <ac:spMk id="10" creationId="{C258546E-BBB5-4614-B876-CACE3B4CB913}"/>
          </ac:spMkLst>
        </pc:spChg>
        <pc:spChg chg="add mod">
          <ac:chgData name="Anis Farihan Mat Raffei" userId="caa0f81d-2ced-4ad8-a070-ba6968b9f259" providerId="ADAL" clId="{D6BA57D3-4738-4753-855F-2AA331FC401A}" dt="2020-10-22T05:03:17.347" v="1094" actId="1076"/>
          <ac:spMkLst>
            <pc:docMk/>
            <pc:sldMk cId="1662408741" sldId="589"/>
            <ac:spMk id="11" creationId="{416E3133-1248-4309-B0C4-E05A9827C893}"/>
          </ac:spMkLst>
        </pc:spChg>
        <pc:spChg chg="add mod">
          <ac:chgData name="Anis Farihan Mat Raffei" userId="caa0f81d-2ced-4ad8-a070-ba6968b9f259" providerId="ADAL" clId="{D6BA57D3-4738-4753-855F-2AA331FC401A}" dt="2020-10-22T05:03:36.203" v="1096" actId="1076"/>
          <ac:spMkLst>
            <pc:docMk/>
            <pc:sldMk cId="1662408741" sldId="589"/>
            <ac:spMk id="13" creationId="{A6512993-CBA4-4CA1-80CC-0886D73F1E08}"/>
          </ac:spMkLst>
        </pc:spChg>
        <pc:picChg chg="add mod">
          <ac:chgData name="Anis Farihan Mat Raffei" userId="caa0f81d-2ced-4ad8-a070-ba6968b9f259" providerId="ADAL" clId="{D6BA57D3-4738-4753-855F-2AA331FC401A}" dt="2020-10-22T05:02:36.802" v="1081" actId="1076"/>
          <ac:picMkLst>
            <pc:docMk/>
            <pc:sldMk cId="1662408741" sldId="589"/>
            <ac:picMk id="6" creationId="{258D6862-6B5F-4D56-8503-F766C55DC4B2}"/>
          </ac:picMkLst>
        </pc:picChg>
      </pc:sldChg>
      <pc:sldChg chg="addSp delSp modSp new mod modAnim">
        <pc:chgData name="Anis Farihan Mat Raffei" userId="caa0f81d-2ced-4ad8-a070-ba6968b9f259" providerId="ADAL" clId="{D6BA57D3-4738-4753-855F-2AA331FC401A}" dt="2020-10-23T03:42:56.006" v="3396"/>
        <pc:sldMkLst>
          <pc:docMk/>
          <pc:sldMk cId="3710570983" sldId="590"/>
        </pc:sldMkLst>
        <pc:spChg chg="del mod">
          <ac:chgData name="Anis Farihan Mat Raffei" userId="caa0f81d-2ced-4ad8-a070-ba6968b9f259" providerId="ADAL" clId="{D6BA57D3-4738-4753-855F-2AA331FC401A}" dt="2020-10-23T03:42:31.219" v="3390" actId="478"/>
          <ac:spMkLst>
            <pc:docMk/>
            <pc:sldMk cId="3710570983" sldId="590"/>
            <ac:spMk id="2" creationId="{5D751102-2DAE-469C-BD81-249BF4991D0C}"/>
          </ac:spMkLst>
        </pc:spChg>
        <pc:spChg chg="mod">
          <ac:chgData name="Anis Farihan Mat Raffei" userId="caa0f81d-2ced-4ad8-a070-ba6968b9f259" providerId="ADAL" clId="{D6BA57D3-4738-4753-855F-2AA331FC401A}" dt="2020-10-22T04:31:51.083" v="905" actId="313"/>
          <ac:spMkLst>
            <pc:docMk/>
            <pc:sldMk cId="3710570983" sldId="590"/>
            <ac:spMk id="3" creationId="{284D8CF0-F1B2-4267-A120-7F3A579F5329}"/>
          </ac:spMkLst>
        </pc:spChg>
        <pc:spChg chg="add del mod">
          <ac:chgData name="Anis Farihan Mat Raffei" userId="caa0f81d-2ced-4ad8-a070-ba6968b9f259" providerId="ADAL" clId="{D6BA57D3-4738-4753-855F-2AA331FC401A}" dt="2020-10-22T04:36:09.074" v="964" actId="21"/>
          <ac:spMkLst>
            <pc:docMk/>
            <pc:sldMk cId="3710570983" sldId="590"/>
            <ac:spMk id="5" creationId="{C558EEB6-94E6-4488-9425-DF421BD29005}"/>
          </ac:spMkLst>
        </pc:spChg>
        <pc:spChg chg="add mod">
          <ac:chgData name="Anis Farihan Mat Raffei" userId="caa0f81d-2ced-4ad8-a070-ba6968b9f259" providerId="ADAL" clId="{D6BA57D3-4738-4753-855F-2AA331FC401A}" dt="2020-10-22T05:06:44.395" v="1111" actId="1076"/>
          <ac:spMkLst>
            <pc:docMk/>
            <pc:sldMk cId="3710570983" sldId="590"/>
            <ac:spMk id="6" creationId="{D1A1C5D9-7960-49CB-BCFE-49183304B3CB}"/>
          </ac:spMkLst>
        </pc:spChg>
        <pc:spChg chg="add mod">
          <ac:chgData name="Anis Farihan Mat Raffei" userId="caa0f81d-2ced-4ad8-a070-ba6968b9f259" providerId="ADAL" clId="{D6BA57D3-4738-4753-855F-2AA331FC401A}" dt="2020-10-22T05:06:44.395" v="1111" actId="1076"/>
          <ac:spMkLst>
            <pc:docMk/>
            <pc:sldMk cId="3710570983" sldId="590"/>
            <ac:spMk id="7" creationId="{6913EEB7-A14B-489B-8FD6-5B892FBB49F6}"/>
          </ac:spMkLst>
        </pc:spChg>
        <pc:spChg chg="add del mod">
          <ac:chgData name="Anis Farihan Mat Raffei" userId="caa0f81d-2ced-4ad8-a070-ba6968b9f259" providerId="ADAL" clId="{D6BA57D3-4738-4753-855F-2AA331FC401A}" dt="2020-10-22T04:44:35.876" v="1037" actId="14100"/>
          <ac:spMkLst>
            <pc:docMk/>
            <pc:sldMk cId="3710570983" sldId="590"/>
            <ac:spMk id="13" creationId="{8742A585-5B25-499F-BF19-A093CF079177}"/>
          </ac:spMkLst>
        </pc:spChg>
        <pc:spChg chg="add mod">
          <ac:chgData name="Anis Farihan Mat Raffei" userId="caa0f81d-2ced-4ad8-a070-ba6968b9f259" providerId="ADAL" clId="{D6BA57D3-4738-4753-855F-2AA331FC401A}" dt="2020-10-22T05:01:06.323" v="1058" actId="1036"/>
          <ac:spMkLst>
            <pc:docMk/>
            <pc:sldMk cId="3710570983" sldId="590"/>
            <ac:spMk id="15" creationId="{ABD1B5C2-C3FE-4BF3-89F2-1576666BD2A7}"/>
          </ac:spMkLst>
        </pc:spChg>
        <pc:spChg chg="add mod">
          <ac:chgData name="Anis Farihan Mat Raffei" userId="caa0f81d-2ced-4ad8-a070-ba6968b9f259" providerId="ADAL" clId="{D6BA57D3-4738-4753-855F-2AA331FC401A}" dt="2020-10-23T03:42:37.754" v="3393" actId="14100"/>
          <ac:spMkLst>
            <pc:docMk/>
            <pc:sldMk cId="3710570983" sldId="590"/>
            <ac:spMk id="16" creationId="{DBE45704-BB6B-46A9-8A5B-94F507D60620}"/>
          </ac:spMkLst>
        </pc:spChg>
        <pc:spChg chg="add mod">
          <ac:chgData name="Anis Farihan Mat Raffei" userId="caa0f81d-2ced-4ad8-a070-ba6968b9f259" providerId="ADAL" clId="{D6BA57D3-4738-4753-855F-2AA331FC401A}" dt="2020-10-22T05:00:58.151" v="1054" actId="123"/>
          <ac:spMkLst>
            <pc:docMk/>
            <pc:sldMk cId="3710570983" sldId="590"/>
            <ac:spMk id="22" creationId="{C28FDC07-75F6-49D2-93D6-5F47229F9D03}"/>
          </ac:spMkLst>
        </pc:spChg>
        <pc:spChg chg="add mod">
          <ac:chgData name="Anis Farihan Mat Raffei" userId="caa0f81d-2ced-4ad8-a070-ba6968b9f259" providerId="ADAL" clId="{D6BA57D3-4738-4753-855F-2AA331FC401A}" dt="2020-10-22T05:00:54.599" v="1053" actId="123"/>
          <ac:spMkLst>
            <pc:docMk/>
            <pc:sldMk cId="3710570983" sldId="590"/>
            <ac:spMk id="24" creationId="{D5F9994A-CBB3-4F3E-9A5D-1C3BBBB55D0E}"/>
          </ac:spMkLst>
        </pc:spChg>
        <pc:grpChg chg="add mod">
          <ac:chgData name="Anis Farihan Mat Raffei" userId="caa0f81d-2ced-4ad8-a070-ba6968b9f259" providerId="ADAL" clId="{D6BA57D3-4738-4753-855F-2AA331FC401A}" dt="2020-10-22T05:06:44.395" v="1111" actId="1076"/>
          <ac:grpSpMkLst>
            <pc:docMk/>
            <pc:sldMk cId="3710570983" sldId="590"/>
            <ac:grpSpMk id="8" creationId="{910E2A24-B118-4353-9AEF-A6CEBB0FC57E}"/>
          </ac:grpSpMkLst>
        </pc:grpChg>
        <pc:picChg chg="add mod">
          <ac:chgData name="Anis Farihan Mat Raffei" userId="caa0f81d-2ced-4ad8-a070-ba6968b9f259" providerId="ADAL" clId="{D6BA57D3-4738-4753-855F-2AA331FC401A}" dt="2020-10-22T05:06:44.395" v="1111" actId="1076"/>
          <ac:picMkLst>
            <pc:docMk/>
            <pc:sldMk cId="3710570983" sldId="590"/>
            <ac:picMk id="2050" creationId="{3C154151-2491-4B2A-9041-2479124F372A}"/>
          </ac:picMkLst>
        </pc:picChg>
        <pc:picChg chg="add del mod">
          <ac:chgData name="Anis Farihan Mat Raffei" userId="caa0f81d-2ced-4ad8-a070-ba6968b9f259" providerId="ADAL" clId="{D6BA57D3-4738-4753-855F-2AA331FC401A}" dt="2020-10-22T04:35:06.409" v="961" actId="478"/>
          <ac:picMkLst>
            <pc:docMk/>
            <pc:sldMk cId="3710570983" sldId="590"/>
            <ac:picMk id="2052" creationId="{41E268D9-CF7B-41CA-A49D-F64DD9336356}"/>
          </ac:picMkLst>
        </pc:picChg>
        <pc:picChg chg="add del mod">
          <ac:chgData name="Anis Farihan Mat Raffei" userId="caa0f81d-2ced-4ad8-a070-ba6968b9f259" providerId="ADAL" clId="{D6BA57D3-4738-4753-855F-2AA331FC401A}" dt="2020-10-22T04:40:18.556" v="989" actId="478"/>
          <ac:picMkLst>
            <pc:docMk/>
            <pc:sldMk cId="3710570983" sldId="590"/>
            <ac:picMk id="2054" creationId="{70AB30EA-6C39-4BB8-8A4E-7D5D676AB849}"/>
          </ac:picMkLst>
        </pc:picChg>
        <pc:picChg chg="add del mod">
          <ac:chgData name="Anis Farihan Mat Raffei" userId="caa0f81d-2ced-4ad8-a070-ba6968b9f259" providerId="ADAL" clId="{D6BA57D3-4738-4753-855F-2AA331FC401A}" dt="2020-10-22T04:40:24.989" v="992" actId="478"/>
          <ac:picMkLst>
            <pc:docMk/>
            <pc:sldMk cId="3710570983" sldId="590"/>
            <ac:picMk id="2056" creationId="{ECAFE9EF-6F91-4403-85FC-41E22A586175}"/>
          </ac:picMkLst>
        </pc:picChg>
        <pc:picChg chg="add del mod">
          <ac:chgData name="Anis Farihan Mat Raffei" userId="caa0f81d-2ced-4ad8-a070-ba6968b9f259" providerId="ADAL" clId="{D6BA57D3-4738-4753-855F-2AA331FC401A}" dt="2020-10-22T04:41:01.616" v="996" actId="478"/>
          <ac:picMkLst>
            <pc:docMk/>
            <pc:sldMk cId="3710570983" sldId="590"/>
            <ac:picMk id="2058" creationId="{3D5038B3-98AF-436A-AAF1-4F4861EB2060}"/>
          </ac:picMkLst>
        </pc:picChg>
        <pc:picChg chg="add del mod">
          <ac:chgData name="Anis Farihan Mat Raffei" userId="caa0f81d-2ced-4ad8-a070-ba6968b9f259" providerId="ADAL" clId="{D6BA57D3-4738-4753-855F-2AA331FC401A}" dt="2020-10-22T04:41:37.003" v="999" actId="478"/>
          <ac:picMkLst>
            <pc:docMk/>
            <pc:sldMk cId="3710570983" sldId="590"/>
            <ac:picMk id="2060" creationId="{DCB31699-D948-4D0E-B123-737FCC5F2F62}"/>
          </ac:picMkLst>
        </pc:picChg>
        <pc:picChg chg="add mod">
          <ac:chgData name="Anis Farihan Mat Raffei" userId="caa0f81d-2ced-4ad8-a070-ba6968b9f259" providerId="ADAL" clId="{D6BA57D3-4738-4753-855F-2AA331FC401A}" dt="2020-10-22T04:44:20.876" v="1035" actId="1076"/>
          <ac:picMkLst>
            <pc:docMk/>
            <pc:sldMk cId="3710570983" sldId="590"/>
            <ac:picMk id="2062" creationId="{C39BEB4D-5A66-463F-9B2F-677F4DA310E4}"/>
          </ac:picMkLst>
        </pc:picChg>
      </pc:sldChg>
      <pc:sldChg chg="addSp delSp modSp new mod modAnim">
        <pc:chgData name="Anis Farihan Mat Raffei" userId="caa0f81d-2ced-4ad8-a070-ba6968b9f259" providerId="ADAL" clId="{D6BA57D3-4738-4753-855F-2AA331FC401A}" dt="2020-10-23T03:43:14.667" v="3397"/>
        <pc:sldMkLst>
          <pc:docMk/>
          <pc:sldMk cId="2135993242" sldId="591"/>
        </pc:sldMkLst>
        <pc:spChg chg="del">
          <ac:chgData name="Anis Farihan Mat Raffei" userId="caa0f81d-2ced-4ad8-a070-ba6968b9f259" providerId="ADAL" clId="{D6BA57D3-4738-4753-855F-2AA331FC401A}" dt="2020-10-22T05:08:12.226" v="1114" actId="478"/>
          <ac:spMkLst>
            <pc:docMk/>
            <pc:sldMk cId="2135993242" sldId="591"/>
            <ac:spMk id="2" creationId="{087CF94A-57C1-4FAD-BAC6-469BA4478786}"/>
          </ac:spMkLst>
        </pc:spChg>
        <pc:spChg chg="mod">
          <ac:chgData name="Anis Farihan Mat Raffei" userId="caa0f81d-2ced-4ad8-a070-ba6968b9f259" providerId="ADAL" clId="{D6BA57D3-4738-4753-855F-2AA331FC401A}" dt="2020-10-22T05:08:07.939" v="1113" actId="27636"/>
          <ac:spMkLst>
            <pc:docMk/>
            <pc:sldMk cId="2135993242" sldId="591"/>
            <ac:spMk id="3" creationId="{348E2245-FBB3-4B32-974A-D700B3EBA9E5}"/>
          </ac:spMkLst>
        </pc:spChg>
        <pc:spChg chg="add del mod">
          <ac:chgData name="Anis Farihan Mat Raffei" userId="caa0f81d-2ced-4ad8-a070-ba6968b9f259" providerId="ADAL" clId="{D6BA57D3-4738-4753-855F-2AA331FC401A}" dt="2020-10-22T05:09:43.816" v="1190" actId="478"/>
          <ac:spMkLst>
            <pc:docMk/>
            <pc:sldMk cId="2135993242" sldId="591"/>
            <ac:spMk id="5" creationId="{6D33CB56-288F-4828-BE2E-E2B0D16334B3}"/>
          </ac:spMkLst>
        </pc:spChg>
        <pc:spChg chg="add del mod">
          <ac:chgData name="Anis Farihan Mat Raffei" userId="caa0f81d-2ced-4ad8-a070-ba6968b9f259" providerId="ADAL" clId="{D6BA57D3-4738-4753-855F-2AA331FC401A}" dt="2020-10-22T05:09:56.752" v="1193" actId="21"/>
          <ac:spMkLst>
            <pc:docMk/>
            <pc:sldMk cId="2135993242" sldId="591"/>
            <ac:spMk id="6" creationId="{EAEF13F5-33C1-4342-A420-2EB320DC469A}"/>
          </ac:spMkLst>
        </pc:spChg>
        <pc:spChg chg="add mod">
          <ac:chgData name="Anis Farihan Mat Raffei" userId="caa0f81d-2ced-4ad8-a070-ba6968b9f259" providerId="ADAL" clId="{D6BA57D3-4738-4753-855F-2AA331FC401A}" dt="2020-10-22T05:20:29.272" v="1423" actId="1076"/>
          <ac:spMkLst>
            <pc:docMk/>
            <pc:sldMk cId="2135993242" sldId="591"/>
            <ac:spMk id="7" creationId="{27A03040-2AF0-40DA-888A-93F5D5D8A71F}"/>
          </ac:spMkLst>
        </pc:spChg>
        <pc:spChg chg="add mod">
          <ac:chgData name="Anis Farihan Mat Raffei" userId="caa0f81d-2ced-4ad8-a070-ba6968b9f259" providerId="ADAL" clId="{D6BA57D3-4738-4753-855F-2AA331FC401A}" dt="2020-10-22T05:20:29.272" v="1423" actId="1076"/>
          <ac:spMkLst>
            <pc:docMk/>
            <pc:sldMk cId="2135993242" sldId="591"/>
            <ac:spMk id="8" creationId="{E48A7636-8E7E-4B4A-A90F-75B69213A2E9}"/>
          </ac:spMkLst>
        </pc:spChg>
        <pc:spChg chg="add mod">
          <ac:chgData name="Anis Farihan Mat Raffei" userId="caa0f81d-2ced-4ad8-a070-ba6968b9f259" providerId="ADAL" clId="{D6BA57D3-4738-4753-855F-2AA331FC401A}" dt="2020-10-22T05:20:29.272" v="1423" actId="1076"/>
          <ac:spMkLst>
            <pc:docMk/>
            <pc:sldMk cId="2135993242" sldId="591"/>
            <ac:spMk id="11" creationId="{6F5D906D-AA7E-4795-8A09-A370420C487A}"/>
          </ac:spMkLst>
        </pc:spChg>
        <pc:spChg chg="add mod">
          <ac:chgData name="Anis Farihan Mat Raffei" userId="caa0f81d-2ced-4ad8-a070-ba6968b9f259" providerId="ADAL" clId="{D6BA57D3-4738-4753-855F-2AA331FC401A}" dt="2020-10-22T05:20:29.272" v="1423" actId="1076"/>
          <ac:spMkLst>
            <pc:docMk/>
            <pc:sldMk cId="2135993242" sldId="591"/>
            <ac:spMk id="12" creationId="{49DB9C5D-5D84-4FED-A427-5ADF913280F9}"/>
          </ac:spMkLst>
        </pc:spChg>
        <pc:spChg chg="add mod">
          <ac:chgData name="Anis Farihan Mat Raffei" userId="caa0f81d-2ced-4ad8-a070-ba6968b9f259" providerId="ADAL" clId="{D6BA57D3-4738-4753-855F-2AA331FC401A}" dt="2020-10-22T05:20:29.272" v="1423" actId="1076"/>
          <ac:spMkLst>
            <pc:docMk/>
            <pc:sldMk cId="2135993242" sldId="591"/>
            <ac:spMk id="13" creationId="{6E02308C-CC70-46B6-873A-DF61E7831687}"/>
          </ac:spMkLst>
        </pc:spChg>
        <pc:spChg chg="add mod">
          <ac:chgData name="Anis Farihan Mat Raffei" userId="caa0f81d-2ced-4ad8-a070-ba6968b9f259" providerId="ADAL" clId="{D6BA57D3-4738-4753-855F-2AA331FC401A}" dt="2020-10-22T05:20:29.272" v="1423" actId="1076"/>
          <ac:spMkLst>
            <pc:docMk/>
            <pc:sldMk cId="2135993242" sldId="591"/>
            <ac:spMk id="15" creationId="{2F8672AA-8A6F-429F-BD2A-B9064C56C663}"/>
          </ac:spMkLst>
        </pc:spChg>
        <pc:spChg chg="add del mod">
          <ac:chgData name="Anis Farihan Mat Raffei" userId="caa0f81d-2ced-4ad8-a070-ba6968b9f259" providerId="ADAL" clId="{D6BA57D3-4738-4753-855F-2AA331FC401A}" dt="2020-10-22T05:20:08.478" v="1419" actId="21"/>
          <ac:spMkLst>
            <pc:docMk/>
            <pc:sldMk cId="2135993242" sldId="591"/>
            <ac:spMk id="23" creationId="{AB4B029C-6B3C-41AE-B105-EA5927DF0CE1}"/>
          </ac:spMkLst>
        </pc:spChg>
        <pc:spChg chg="add del mod">
          <ac:chgData name="Anis Farihan Mat Raffei" userId="caa0f81d-2ced-4ad8-a070-ba6968b9f259" providerId="ADAL" clId="{D6BA57D3-4738-4753-855F-2AA331FC401A}" dt="2020-10-22T05:20:08.478" v="1419" actId="21"/>
          <ac:spMkLst>
            <pc:docMk/>
            <pc:sldMk cId="2135993242" sldId="591"/>
            <ac:spMk id="24" creationId="{61C15F41-63DF-4880-80AA-263075FE305B}"/>
          </ac:spMkLst>
        </pc:spChg>
        <pc:spChg chg="add del">
          <ac:chgData name="Anis Farihan Mat Raffei" userId="caa0f81d-2ced-4ad8-a070-ba6968b9f259" providerId="ADAL" clId="{D6BA57D3-4738-4753-855F-2AA331FC401A}" dt="2020-10-22T05:14:50.816" v="1368" actId="21"/>
          <ac:spMkLst>
            <pc:docMk/>
            <pc:sldMk cId="2135993242" sldId="591"/>
            <ac:spMk id="25" creationId="{CF296BC9-2EAB-4C30-9AA6-98CBE5798B7B}"/>
          </ac:spMkLst>
        </pc:spChg>
        <pc:spChg chg="add del mod">
          <ac:chgData name="Anis Farihan Mat Raffei" userId="caa0f81d-2ced-4ad8-a070-ba6968b9f259" providerId="ADAL" clId="{D6BA57D3-4738-4753-855F-2AA331FC401A}" dt="2020-10-22T05:20:08.478" v="1419" actId="21"/>
          <ac:spMkLst>
            <pc:docMk/>
            <pc:sldMk cId="2135993242" sldId="591"/>
            <ac:spMk id="31" creationId="{D94852E2-29EB-4846-868A-303888EE17E5}"/>
          </ac:spMkLst>
        </pc:spChg>
        <pc:picChg chg="add del mod">
          <ac:chgData name="Anis Farihan Mat Raffei" userId="caa0f81d-2ced-4ad8-a070-ba6968b9f259" providerId="ADAL" clId="{D6BA57D3-4738-4753-855F-2AA331FC401A}" dt="2020-10-22T05:14:04.997" v="1353" actId="478"/>
          <ac:picMkLst>
            <pc:docMk/>
            <pc:sldMk cId="2135993242" sldId="591"/>
            <ac:picMk id="17" creationId="{7CE5D3C7-60D4-4B69-B2E5-C17DA9CC49F4}"/>
          </ac:picMkLst>
        </pc:picChg>
        <pc:picChg chg="add del mod">
          <ac:chgData name="Anis Farihan Mat Raffei" userId="caa0f81d-2ced-4ad8-a070-ba6968b9f259" providerId="ADAL" clId="{D6BA57D3-4738-4753-855F-2AA331FC401A}" dt="2020-10-22T05:20:08.478" v="1419" actId="21"/>
          <ac:picMkLst>
            <pc:docMk/>
            <pc:sldMk cId="2135993242" sldId="591"/>
            <ac:picMk id="19" creationId="{A676FCC6-08EB-451A-878D-CC836B92F1ED}"/>
          </ac:picMkLst>
        </pc:picChg>
        <pc:picChg chg="add del mod">
          <ac:chgData name="Anis Farihan Mat Raffei" userId="caa0f81d-2ced-4ad8-a070-ba6968b9f259" providerId="ADAL" clId="{D6BA57D3-4738-4753-855F-2AA331FC401A}" dt="2020-10-22T05:08:37.051" v="1117" actId="478"/>
          <ac:picMkLst>
            <pc:docMk/>
            <pc:sldMk cId="2135993242" sldId="591"/>
            <ac:picMk id="4098" creationId="{56672D6D-814E-4F09-8AA5-AA93F696C1B6}"/>
          </ac:picMkLst>
        </pc:picChg>
        <pc:picChg chg="add mod">
          <ac:chgData name="Anis Farihan Mat Raffei" userId="caa0f81d-2ced-4ad8-a070-ba6968b9f259" providerId="ADAL" clId="{D6BA57D3-4738-4753-855F-2AA331FC401A}" dt="2020-10-22T05:20:29.272" v="1423" actId="1076"/>
          <ac:picMkLst>
            <pc:docMk/>
            <pc:sldMk cId="2135993242" sldId="591"/>
            <ac:picMk id="4100" creationId="{08C46212-5059-40CC-8817-E93789350D9E}"/>
          </ac:picMkLst>
        </pc:picChg>
      </pc:sldChg>
      <pc:sldChg chg="addSp delSp modSp new mod modAnim">
        <pc:chgData name="Anis Farihan Mat Raffei" userId="caa0f81d-2ced-4ad8-a070-ba6968b9f259" providerId="ADAL" clId="{D6BA57D3-4738-4753-855F-2AA331FC401A}" dt="2020-10-23T03:43:25.477" v="3398"/>
        <pc:sldMkLst>
          <pc:docMk/>
          <pc:sldMk cId="2303965311" sldId="592"/>
        </pc:sldMkLst>
        <pc:spChg chg="del">
          <ac:chgData name="Anis Farihan Mat Raffei" userId="caa0f81d-2ced-4ad8-a070-ba6968b9f259" providerId="ADAL" clId="{D6BA57D3-4738-4753-855F-2AA331FC401A}" dt="2020-10-22T05:20:14.136" v="1421" actId="478"/>
          <ac:spMkLst>
            <pc:docMk/>
            <pc:sldMk cId="2303965311" sldId="592"/>
            <ac:spMk id="2" creationId="{193310B3-4F76-454F-BEE2-8CE1DBEA260F}"/>
          </ac:spMkLst>
        </pc:spChg>
        <pc:spChg chg="mod">
          <ac:chgData name="Anis Farihan Mat Raffei" userId="caa0f81d-2ced-4ad8-a070-ba6968b9f259" providerId="ADAL" clId="{D6BA57D3-4738-4753-855F-2AA331FC401A}" dt="2020-10-22T05:20:00.155" v="1418" actId="27636"/>
          <ac:spMkLst>
            <pc:docMk/>
            <pc:sldMk cId="2303965311" sldId="592"/>
            <ac:spMk id="3" creationId="{F97EC7BB-D4FA-41DC-BAFE-6D8B50FC3D0A}"/>
          </ac:spMkLst>
        </pc:spChg>
        <pc:spChg chg="add mod">
          <ac:chgData name="Anis Farihan Mat Raffei" userId="caa0f81d-2ced-4ad8-a070-ba6968b9f259" providerId="ADAL" clId="{D6BA57D3-4738-4753-855F-2AA331FC401A}" dt="2020-10-22T05:22:39.194" v="1433" actId="1076"/>
          <ac:spMkLst>
            <pc:docMk/>
            <pc:sldMk cId="2303965311" sldId="592"/>
            <ac:spMk id="6" creationId="{317A7E61-0E57-4665-A2E6-F4B30AD556D2}"/>
          </ac:spMkLst>
        </pc:spChg>
        <pc:spChg chg="add mod">
          <ac:chgData name="Anis Farihan Mat Raffei" userId="caa0f81d-2ced-4ad8-a070-ba6968b9f259" providerId="ADAL" clId="{D6BA57D3-4738-4753-855F-2AA331FC401A}" dt="2020-10-22T05:22:39.194" v="1433" actId="1076"/>
          <ac:spMkLst>
            <pc:docMk/>
            <pc:sldMk cId="2303965311" sldId="592"/>
            <ac:spMk id="8" creationId="{A95B3D84-E71F-46B7-ACEE-987246168459}"/>
          </ac:spMkLst>
        </pc:spChg>
        <pc:spChg chg="add mod">
          <ac:chgData name="Anis Farihan Mat Raffei" userId="caa0f81d-2ced-4ad8-a070-ba6968b9f259" providerId="ADAL" clId="{D6BA57D3-4738-4753-855F-2AA331FC401A}" dt="2020-10-22T05:22:39.194" v="1433" actId="1076"/>
          <ac:spMkLst>
            <pc:docMk/>
            <pc:sldMk cId="2303965311" sldId="592"/>
            <ac:spMk id="10" creationId="{6824D199-6FDF-4358-95CA-139991B3C276}"/>
          </ac:spMkLst>
        </pc:spChg>
        <pc:picChg chg="add del mod">
          <ac:chgData name="Anis Farihan Mat Raffei" userId="caa0f81d-2ced-4ad8-a070-ba6968b9f259" providerId="ADAL" clId="{D6BA57D3-4738-4753-855F-2AA331FC401A}" dt="2020-10-22T05:22:24.388" v="1429" actId="478"/>
          <ac:picMkLst>
            <pc:docMk/>
            <pc:sldMk cId="2303965311" sldId="592"/>
            <ac:picMk id="12" creationId="{C9646526-6434-4F69-8171-13091B97ABD1}"/>
          </ac:picMkLst>
        </pc:picChg>
        <pc:picChg chg="add mod">
          <ac:chgData name="Anis Farihan Mat Raffei" userId="caa0f81d-2ced-4ad8-a070-ba6968b9f259" providerId="ADAL" clId="{D6BA57D3-4738-4753-855F-2AA331FC401A}" dt="2020-10-22T05:22:41.521" v="1434" actId="1076"/>
          <ac:picMkLst>
            <pc:docMk/>
            <pc:sldMk cId="2303965311" sldId="592"/>
            <ac:picMk id="14" creationId="{213E4D0B-5737-4D5F-8B67-46CDA9E4E8A0}"/>
          </ac:picMkLst>
        </pc:picChg>
      </pc:sldChg>
      <pc:sldChg chg="addSp delSp modSp new mod modAnim">
        <pc:chgData name="Anis Farihan Mat Raffei" userId="caa0f81d-2ced-4ad8-a070-ba6968b9f259" providerId="ADAL" clId="{D6BA57D3-4738-4753-855F-2AA331FC401A}" dt="2020-10-23T03:44:28.290" v="3416" actId="207"/>
        <pc:sldMkLst>
          <pc:docMk/>
          <pc:sldMk cId="4165590328" sldId="593"/>
        </pc:sldMkLst>
        <pc:spChg chg="del">
          <ac:chgData name="Anis Farihan Mat Raffei" userId="caa0f81d-2ced-4ad8-a070-ba6968b9f259" providerId="ADAL" clId="{D6BA57D3-4738-4753-855F-2AA331FC401A}" dt="2020-10-22T06:42:10.678" v="1452" actId="478"/>
          <ac:spMkLst>
            <pc:docMk/>
            <pc:sldMk cId="4165590328" sldId="593"/>
            <ac:spMk id="2" creationId="{928D2F4D-313C-44B1-9868-8DCC5CD4753D}"/>
          </ac:spMkLst>
        </pc:spChg>
        <pc:spChg chg="mod">
          <ac:chgData name="Anis Farihan Mat Raffei" userId="caa0f81d-2ced-4ad8-a070-ba6968b9f259" providerId="ADAL" clId="{D6BA57D3-4738-4753-855F-2AA331FC401A}" dt="2020-10-22T06:42:49.521" v="1459" actId="20577"/>
          <ac:spMkLst>
            <pc:docMk/>
            <pc:sldMk cId="4165590328" sldId="593"/>
            <ac:spMk id="3" creationId="{628650FF-FA5B-4F78-A75C-4BB4A836895E}"/>
          </ac:spMkLst>
        </pc:spChg>
        <pc:spChg chg="add mod">
          <ac:chgData name="Anis Farihan Mat Raffei" userId="caa0f81d-2ced-4ad8-a070-ba6968b9f259" providerId="ADAL" clId="{D6BA57D3-4738-4753-855F-2AA331FC401A}" dt="2020-10-23T03:43:37.618" v="3400" actId="14100"/>
          <ac:spMkLst>
            <pc:docMk/>
            <pc:sldMk cId="4165590328" sldId="593"/>
            <ac:spMk id="6" creationId="{076482C1-471F-4B21-AF2B-3C00A5AFD197}"/>
          </ac:spMkLst>
        </pc:spChg>
        <pc:spChg chg="add mod">
          <ac:chgData name="Anis Farihan Mat Raffei" userId="caa0f81d-2ced-4ad8-a070-ba6968b9f259" providerId="ADAL" clId="{D6BA57D3-4738-4753-855F-2AA331FC401A}" dt="2020-10-22T06:46:41.423" v="1524" actId="1038"/>
          <ac:spMkLst>
            <pc:docMk/>
            <pc:sldMk cId="4165590328" sldId="593"/>
            <ac:spMk id="7" creationId="{CD21B145-8048-4960-979D-6917EEF8DC21}"/>
          </ac:spMkLst>
        </pc:spChg>
        <pc:spChg chg="add mod">
          <ac:chgData name="Anis Farihan Mat Raffei" userId="caa0f81d-2ced-4ad8-a070-ba6968b9f259" providerId="ADAL" clId="{D6BA57D3-4738-4753-855F-2AA331FC401A}" dt="2020-10-22T07:02:49.918" v="1910" actId="14100"/>
          <ac:spMkLst>
            <pc:docMk/>
            <pc:sldMk cId="4165590328" sldId="593"/>
            <ac:spMk id="8" creationId="{8106A902-6DEB-4B48-A75C-ACA3E3895196}"/>
          </ac:spMkLst>
        </pc:spChg>
        <pc:spChg chg="add del mod">
          <ac:chgData name="Anis Farihan Mat Raffei" userId="caa0f81d-2ced-4ad8-a070-ba6968b9f259" providerId="ADAL" clId="{D6BA57D3-4738-4753-855F-2AA331FC401A}" dt="2020-10-22T07:00:00.967" v="1856" actId="478"/>
          <ac:spMkLst>
            <pc:docMk/>
            <pc:sldMk cId="4165590328" sldId="593"/>
            <ac:spMk id="9" creationId="{EB722F6C-1A6D-4CC1-A41E-33CAED9B0729}"/>
          </ac:spMkLst>
        </pc:spChg>
        <pc:spChg chg="add mod">
          <ac:chgData name="Anis Farihan Mat Raffei" userId="caa0f81d-2ced-4ad8-a070-ba6968b9f259" providerId="ADAL" clId="{D6BA57D3-4738-4753-855F-2AA331FC401A}" dt="2020-10-22T07:04:59.169" v="1917" actId="1076"/>
          <ac:spMkLst>
            <pc:docMk/>
            <pc:sldMk cId="4165590328" sldId="593"/>
            <ac:spMk id="10" creationId="{5FCA1AE3-9807-48E2-A27B-652D5A4D7A2C}"/>
          </ac:spMkLst>
        </pc:spChg>
        <pc:spChg chg="add mod">
          <ac:chgData name="Anis Farihan Mat Raffei" userId="caa0f81d-2ced-4ad8-a070-ba6968b9f259" providerId="ADAL" clId="{D6BA57D3-4738-4753-855F-2AA331FC401A}" dt="2020-10-22T07:05:25.218" v="1931" actId="1076"/>
          <ac:spMkLst>
            <pc:docMk/>
            <pc:sldMk cId="4165590328" sldId="593"/>
            <ac:spMk id="11" creationId="{20DF7EBA-5800-4211-9D37-08C2F1906AF0}"/>
          </ac:spMkLst>
        </pc:spChg>
        <pc:spChg chg="add mod">
          <ac:chgData name="Anis Farihan Mat Raffei" userId="caa0f81d-2ced-4ad8-a070-ba6968b9f259" providerId="ADAL" clId="{D6BA57D3-4738-4753-855F-2AA331FC401A}" dt="2020-10-23T03:44:28.290" v="3416" actId="207"/>
          <ac:spMkLst>
            <pc:docMk/>
            <pc:sldMk cId="4165590328" sldId="593"/>
            <ac:spMk id="21" creationId="{616C41AE-0CA2-441B-B36D-C1772C89F520}"/>
          </ac:spMkLst>
        </pc:spChg>
        <pc:grpChg chg="add mod">
          <ac:chgData name="Anis Farihan Mat Raffei" userId="caa0f81d-2ced-4ad8-a070-ba6968b9f259" providerId="ADAL" clId="{D6BA57D3-4738-4753-855F-2AA331FC401A}" dt="2020-10-23T02:01:07.282" v="2669" actId="164"/>
          <ac:grpSpMkLst>
            <pc:docMk/>
            <pc:sldMk cId="4165590328" sldId="593"/>
            <ac:grpSpMk id="2" creationId="{D4DE751B-12A6-4649-9437-E1F5914F0FCB}"/>
          </ac:grpSpMkLst>
        </pc:grpChg>
        <pc:grpChg chg="add mod ord">
          <ac:chgData name="Anis Farihan Mat Raffei" userId="caa0f81d-2ced-4ad8-a070-ba6968b9f259" providerId="ADAL" clId="{D6BA57D3-4738-4753-855F-2AA331FC401A}" dt="2020-10-23T02:01:07.282" v="2669" actId="164"/>
          <ac:grpSpMkLst>
            <pc:docMk/>
            <pc:sldMk cId="4165590328" sldId="593"/>
            <ac:grpSpMk id="12" creationId="{CEC2AE6D-F437-413B-BD0A-F41491F62A74}"/>
          </ac:grpSpMkLst>
        </pc:grpChg>
        <pc:picChg chg="add del mod">
          <ac:chgData name="Anis Farihan Mat Raffei" userId="caa0f81d-2ced-4ad8-a070-ba6968b9f259" providerId="ADAL" clId="{D6BA57D3-4738-4753-855F-2AA331FC401A}" dt="2020-10-22T06:48:37.638" v="1527" actId="478"/>
          <ac:picMkLst>
            <pc:docMk/>
            <pc:sldMk cId="4165590328" sldId="593"/>
            <ac:picMk id="5122" creationId="{D09DF5A7-4BF2-4F91-9460-32F12D68EE79}"/>
          </ac:picMkLst>
        </pc:picChg>
        <pc:picChg chg="add mod">
          <ac:chgData name="Anis Farihan Mat Raffei" userId="caa0f81d-2ced-4ad8-a070-ba6968b9f259" providerId="ADAL" clId="{D6BA57D3-4738-4753-855F-2AA331FC401A}" dt="2020-10-22T06:51:46.653" v="1828" actId="1037"/>
          <ac:picMkLst>
            <pc:docMk/>
            <pc:sldMk cId="4165590328" sldId="593"/>
            <ac:picMk id="5124" creationId="{CDECFC22-19B6-42A0-986D-B2E55DCB1A0C}"/>
          </ac:picMkLst>
        </pc:picChg>
        <pc:picChg chg="add del">
          <ac:chgData name="Anis Farihan Mat Raffei" userId="caa0f81d-2ced-4ad8-a070-ba6968b9f259" providerId="ADAL" clId="{D6BA57D3-4738-4753-855F-2AA331FC401A}" dt="2020-10-22T06:55:14.338" v="1840" actId="478"/>
          <ac:picMkLst>
            <pc:docMk/>
            <pc:sldMk cId="4165590328" sldId="593"/>
            <ac:picMk id="5126" creationId="{122AE097-5D3B-4360-AB46-B1A66FF7299C}"/>
          </ac:picMkLst>
        </pc:picChg>
        <pc:picChg chg="add del mod">
          <ac:chgData name="Anis Farihan Mat Raffei" userId="caa0f81d-2ced-4ad8-a070-ba6968b9f259" providerId="ADAL" clId="{D6BA57D3-4738-4753-855F-2AA331FC401A}" dt="2020-10-22T06:55:46.867" v="1843" actId="478"/>
          <ac:picMkLst>
            <pc:docMk/>
            <pc:sldMk cId="4165590328" sldId="593"/>
            <ac:picMk id="5128" creationId="{C29BD9E7-C811-4E41-B27B-21D917ECD4CC}"/>
          </ac:picMkLst>
        </pc:picChg>
        <pc:picChg chg="add del">
          <ac:chgData name="Anis Farihan Mat Raffei" userId="caa0f81d-2ced-4ad8-a070-ba6968b9f259" providerId="ADAL" clId="{D6BA57D3-4738-4753-855F-2AA331FC401A}" dt="2020-10-22T06:55:55.713" v="1845" actId="478"/>
          <ac:picMkLst>
            <pc:docMk/>
            <pc:sldMk cId="4165590328" sldId="593"/>
            <ac:picMk id="5130" creationId="{EA66BF70-1568-42D0-BEFD-F193DBA57085}"/>
          </ac:picMkLst>
        </pc:picChg>
        <pc:picChg chg="add del mod">
          <ac:chgData name="Anis Farihan Mat Raffei" userId="caa0f81d-2ced-4ad8-a070-ba6968b9f259" providerId="ADAL" clId="{D6BA57D3-4738-4753-855F-2AA331FC401A}" dt="2020-10-22T07:02:14.413" v="1903" actId="478"/>
          <ac:picMkLst>
            <pc:docMk/>
            <pc:sldMk cId="4165590328" sldId="593"/>
            <ac:picMk id="5132" creationId="{DABF0501-395C-489D-AAB8-C3720688EDC6}"/>
          </ac:picMkLst>
        </pc:picChg>
        <pc:picChg chg="add mod">
          <ac:chgData name="Anis Farihan Mat Raffei" userId="caa0f81d-2ced-4ad8-a070-ba6968b9f259" providerId="ADAL" clId="{D6BA57D3-4738-4753-855F-2AA331FC401A}" dt="2020-10-23T02:01:07.282" v="2669" actId="164"/>
          <ac:picMkLst>
            <pc:docMk/>
            <pc:sldMk cId="4165590328" sldId="593"/>
            <ac:picMk id="5134" creationId="{61E97248-D1D7-414D-B155-6CF4F6D9BA10}"/>
          </ac:picMkLst>
        </pc:picChg>
      </pc:sldChg>
      <pc:sldChg chg="addSp delSp modSp new mod">
        <pc:chgData name="Anis Farihan Mat Raffei" userId="caa0f81d-2ced-4ad8-a070-ba6968b9f259" providerId="ADAL" clId="{D6BA57D3-4738-4753-855F-2AA331FC401A}" dt="2020-10-22T07:07:36.892" v="1941" actId="962"/>
        <pc:sldMkLst>
          <pc:docMk/>
          <pc:sldMk cId="424289124" sldId="594"/>
        </pc:sldMkLst>
        <pc:spChg chg="del">
          <ac:chgData name="Anis Farihan Mat Raffei" userId="caa0f81d-2ced-4ad8-a070-ba6968b9f259" providerId="ADAL" clId="{D6BA57D3-4738-4753-855F-2AA331FC401A}" dt="2020-10-22T07:07:34.369" v="1938" actId="478"/>
          <ac:spMkLst>
            <pc:docMk/>
            <pc:sldMk cId="424289124" sldId="594"/>
            <ac:spMk id="2" creationId="{A652567B-4C98-4543-8F45-6214746CDEBC}"/>
          </ac:spMkLst>
        </pc:spChg>
        <pc:picChg chg="add mod">
          <ac:chgData name="Anis Farihan Mat Raffei" userId="caa0f81d-2ced-4ad8-a070-ba6968b9f259" providerId="ADAL" clId="{D6BA57D3-4738-4753-855F-2AA331FC401A}" dt="2020-10-22T07:07:36.892" v="1941" actId="962"/>
          <ac:picMkLst>
            <pc:docMk/>
            <pc:sldMk cId="424289124" sldId="594"/>
            <ac:picMk id="6" creationId="{100FB60A-4720-44D7-B3BB-A5BA3A0E3574}"/>
          </ac:picMkLst>
        </pc:picChg>
      </pc:sldChg>
      <pc:sldChg chg="addSp delSp modSp new mod">
        <pc:chgData name="Anis Farihan Mat Raffei" userId="caa0f81d-2ced-4ad8-a070-ba6968b9f259" providerId="ADAL" clId="{D6BA57D3-4738-4753-855F-2AA331FC401A}" dt="2020-10-22T07:39:57.190" v="2183" actId="20577"/>
        <pc:sldMkLst>
          <pc:docMk/>
          <pc:sldMk cId="4043920435" sldId="595"/>
        </pc:sldMkLst>
        <pc:spChg chg="del">
          <ac:chgData name="Anis Farihan Mat Raffei" userId="caa0f81d-2ced-4ad8-a070-ba6968b9f259" providerId="ADAL" clId="{D6BA57D3-4738-4753-855F-2AA331FC401A}" dt="2020-10-22T07:09:42.850" v="1969" actId="478"/>
          <ac:spMkLst>
            <pc:docMk/>
            <pc:sldMk cId="4043920435" sldId="595"/>
            <ac:spMk id="2" creationId="{846EC52F-C5C4-42A2-8D07-05E4EE838DF2}"/>
          </ac:spMkLst>
        </pc:spChg>
        <pc:spChg chg="mod">
          <ac:chgData name="Anis Farihan Mat Raffei" userId="caa0f81d-2ced-4ad8-a070-ba6968b9f259" providerId="ADAL" clId="{D6BA57D3-4738-4753-855F-2AA331FC401A}" dt="2020-10-22T07:09:38.550" v="1968" actId="20577"/>
          <ac:spMkLst>
            <pc:docMk/>
            <pc:sldMk cId="4043920435" sldId="595"/>
            <ac:spMk id="3" creationId="{05C66B6F-985B-48B9-A963-AF870D331865}"/>
          </ac:spMkLst>
        </pc:spChg>
        <pc:spChg chg="add mod">
          <ac:chgData name="Anis Farihan Mat Raffei" userId="caa0f81d-2ced-4ad8-a070-ba6968b9f259" providerId="ADAL" clId="{D6BA57D3-4738-4753-855F-2AA331FC401A}" dt="2020-10-22T07:39:57.190" v="2183" actId="20577"/>
          <ac:spMkLst>
            <pc:docMk/>
            <pc:sldMk cId="4043920435" sldId="595"/>
            <ac:spMk id="5" creationId="{7D75998E-FF1C-4DAC-9AD2-2D56BBFDBB0B}"/>
          </ac:spMkLst>
        </pc:spChg>
      </pc:sldChg>
      <pc:sldChg chg="addSp delSp modSp new mod">
        <pc:chgData name="Anis Farihan Mat Raffei" userId="caa0f81d-2ced-4ad8-a070-ba6968b9f259" providerId="ADAL" clId="{D6BA57D3-4738-4753-855F-2AA331FC401A}" dt="2020-10-23T01:15:22.782" v="2354" actId="113"/>
        <pc:sldMkLst>
          <pc:docMk/>
          <pc:sldMk cId="2554852680" sldId="596"/>
        </pc:sldMkLst>
        <pc:spChg chg="mod">
          <ac:chgData name="Anis Farihan Mat Raffei" userId="caa0f81d-2ced-4ad8-a070-ba6968b9f259" providerId="ADAL" clId="{D6BA57D3-4738-4753-855F-2AA331FC401A}" dt="2020-10-22T07:40:03.059" v="2184" actId="113"/>
          <ac:spMkLst>
            <pc:docMk/>
            <pc:sldMk cId="2554852680" sldId="596"/>
            <ac:spMk id="2" creationId="{269D9C12-572E-45EA-81B5-76E294EF177B}"/>
          </ac:spMkLst>
        </pc:spChg>
        <pc:spChg chg="mod">
          <ac:chgData name="Anis Farihan Mat Raffei" userId="caa0f81d-2ced-4ad8-a070-ba6968b9f259" providerId="ADAL" clId="{D6BA57D3-4738-4753-855F-2AA331FC401A}" dt="2020-10-22T07:13:00.988" v="2014"/>
          <ac:spMkLst>
            <pc:docMk/>
            <pc:sldMk cId="2554852680" sldId="596"/>
            <ac:spMk id="3" creationId="{2C644EE7-A22B-4AC8-984D-EFCE4351555F}"/>
          </ac:spMkLst>
        </pc:spChg>
        <pc:spChg chg="add mod ord">
          <ac:chgData name="Anis Farihan Mat Raffei" userId="caa0f81d-2ced-4ad8-a070-ba6968b9f259" providerId="ADAL" clId="{D6BA57D3-4738-4753-855F-2AA331FC401A}" dt="2020-10-22T07:38:48.394" v="2173" actId="164"/>
          <ac:spMkLst>
            <pc:docMk/>
            <pc:sldMk cId="2554852680" sldId="596"/>
            <ac:spMk id="6" creationId="{C337EEE4-6CE6-4AAE-8C0C-5DB0205CB49A}"/>
          </ac:spMkLst>
        </pc:spChg>
        <pc:spChg chg="add mod">
          <ac:chgData name="Anis Farihan Mat Raffei" userId="caa0f81d-2ced-4ad8-a070-ba6968b9f259" providerId="ADAL" clId="{D6BA57D3-4738-4753-855F-2AA331FC401A}" dt="2020-10-22T07:38:48.394" v="2173" actId="164"/>
          <ac:spMkLst>
            <pc:docMk/>
            <pc:sldMk cId="2554852680" sldId="596"/>
            <ac:spMk id="7" creationId="{F1ABD8CE-72AC-42A1-8030-CDE1F1F9D7E3}"/>
          </ac:spMkLst>
        </pc:spChg>
        <pc:spChg chg="add mod">
          <ac:chgData name="Anis Farihan Mat Raffei" userId="caa0f81d-2ced-4ad8-a070-ba6968b9f259" providerId="ADAL" clId="{D6BA57D3-4738-4753-855F-2AA331FC401A}" dt="2020-10-23T01:15:22.782" v="2354" actId="113"/>
          <ac:spMkLst>
            <pc:docMk/>
            <pc:sldMk cId="2554852680" sldId="596"/>
            <ac:spMk id="11" creationId="{236973AE-FC7F-4A8E-AE14-44B665088099}"/>
          </ac:spMkLst>
        </pc:spChg>
        <pc:spChg chg="add mod">
          <ac:chgData name="Anis Farihan Mat Raffei" userId="caa0f81d-2ced-4ad8-a070-ba6968b9f259" providerId="ADAL" clId="{D6BA57D3-4738-4753-855F-2AA331FC401A}" dt="2020-10-23T01:15:19.948" v="2353" actId="113"/>
          <ac:spMkLst>
            <pc:docMk/>
            <pc:sldMk cId="2554852680" sldId="596"/>
            <ac:spMk id="15" creationId="{58391C1C-F64D-49D3-8738-CA7717D789DB}"/>
          </ac:spMkLst>
        </pc:spChg>
        <pc:grpChg chg="add mod">
          <ac:chgData name="Anis Farihan Mat Raffei" userId="caa0f81d-2ced-4ad8-a070-ba6968b9f259" providerId="ADAL" clId="{D6BA57D3-4738-4753-855F-2AA331FC401A}" dt="2020-10-22T07:38:50.279" v="2174" actId="1076"/>
          <ac:grpSpMkLst>
            <pc:docMk/>
            <pc:sldMk cId="2554852680" sldId="596"/>
            <ac:grpSpMk id="10" creationId="{10C47638-BBEF-466A-A0E8-6BC41EB2DD0E}"/>
          </ac:grpSpMkLst>
        </pc:grpChg>
        <pc:picChg chg="add mod">
          <ac:chgData name="Anis Farihan Mat Raffei" userId="caa0f81d-2ced-4ad8-a070-ba6968b9f259" providerId="ADAL" clId="{D6BA57D3-4738-4753-855F-2AA331FC401A}" dt="2020-10-22T07:38:52.327" v="2175" actId="1076"/>
          <ac:picMkLst>
            <pc:docMk/>
            <pc:sldMk cId="2554852680" sldId="596"/>
            <ac:picMk id="6146" creationId="{41EC0EEF-61ED-4336-AF35-BB08CD8CD355}"/>
          </ac:picMkLst>
        </pc:picChg>
        <pc:picChg chg="add mod">
          <ac:chgData name="Anis Farihan Mat Raffei" userId="caa0f81d-2ced-4ad8-a070-ba6968b9f259" providerId="ADAL" clId="{D6BA57D3-4738-4753-855F-2AA331FC401A}" dt="2020-10-22T07:38:57.855" v="2176" actId="1076"/>
          <ac:picMkLst>
            <pc:docMk/>
            <pc:sldMk cId="2554852680" sldId="596"/>
            <ac:picMk id="6148" creationId="{544D9D24-D858-40ED-9775-78C60A55D446}"/>
          </ac:picMkLst>
        </pc:picChg>
        <pc:picChg chg="add del">
          <ac:chgData name="Anis Farihan Mat Raffei" userId="caa0f81d-2ced-4ad8-a070-ba6968b9f259" providerId="ADAL" clId="{D6BA57D3-4738-4753-855F-2AA331FC401A}" dt="2020-10-22T07:35:35.667" v="2135" actId="478"/>
          <ac:picMkLst>
            <pc:docMk/>
            <pc:sldMk cId="2554852680" sldId="596"/>
            <ac:picMk id="6150" creationId="{F12DBE55-FD44-4F41-B9BB-3643924B18EF}"/>
          </ac:picMkLst>
        </pc:picChg>
        <pc:picChg chg="add mod">
          <ac:chgData name="Anis Farihan Mat Raffei" userId="caa0f81d-2ced-4ad8-a070-ba6968b9f259" providerId="ADAL" clId="{D6BA57D3-4738-4753-855F-2AA331FC401A}" dt="2020-10-22T07:37:34.758" v="2169" actId="1076"/>
          <ac:picMkLst>
            <pc:docMk/>
            <pc:sldMk cId="2554852680" sldId="596"/>
            <ac:picMk id="6152" creationId="{F0E3966C-C210-4A41-819F-0CFB38EBE61A}"/>
          </ac:picMkLst>
        </pc:picChg>
      </pc:sldChg>
      <pc:sldChg chg="addSp modSp new mod">
        <pc:chgData name="Anis Farihan Mat Raffei" userId="caa0f81d-2ced-4ad8-a070-ba6968b9f259" providerId="ADAL" clId="{D6BA57D3-4738-4753-855F-2AA331FC401A}" dt="2020-10-23T01:16:06.119" v="2358" actId="113"/>
        <pc:sldMkLst>
          <pc:docMk/>
          <pc:sldMk cId="3292691128" sldId="597"/>
        </pc:sldMkLst>
        <pc:spChg chg="mod">
          <ac:chgData name="Anis Farihan Mat Raffei" userId="caa0f81d-2ced-4ad8-a070-ba6968b9f259" providerId="ADAL" clId="{D6BA57D3-4738-4753-855F-2AA331FC401A}" dt="2020-10-23T01:16:06.119" v="2358" actId="113"/>
          <ac:spMkLst>
            <pc:docMk/>
            <pc:sldMk cId="3292691128" sldId="597"/>
            <ac:spMk id="2" creationId="{6019E195-957F-4183-B178-BF4FD68A3D14}"/>
          </ac:spMkLst>
        </pc:spChg>
        <pc:spChg chg="mod">
          <ac:chgData name="Anis Farihan Mat Raffei" userId="caa0f81d-2ced-4ad8-a070-ba6968b9f259" providerId="ADAL" clId="{D6BA57D3-4738-4753-855F-2AA331FC401A}" dt="2020-10-22T07:48:25.173" v="2219"/>
          <ac:spMkLst>
            <pc:docMk/>
            <pc:sldMk cId="3292691128" sldId="597"/>
            <ac:spMk id="3" creationId="{AE5818DB-D89C-4983-8710-F51515F44662}"/>
          </ac:spMkLst>
        </pc:spChg>
        <pc:spChg chg="add mod">
          <ac:chgData name="Anis Farihan Mat Raffei" userId="caa0f81d-2ced-4ad8-a070-ba6968b9f259" providerId="ADAL" clId="{D6BA57D3-4738-4753-855F-2AA331FC401A}" dt="2020-10-22T08:12:02.272" v="2241" actId="207"/>
          <ac:spMkLst>
            <pc:docMk/>
            <pc:sldMk cId="3292691128" sldId="597"/>
            <ac:spMk id="8" creationId="{A4CABE96-5119-42DC-B822-7BBD56191CA9}"/>
          </ac:spMkLst>
        </pc:spChg>
        <pc:spChg chg="add mod ord">
          <ac:chgData name="Anis Farihan Mat Raffei" userId="caa0f81d-2ced-4ad8-a070-ba6968b9f259" providerId="ADAL" clId="{D6BA57D3-4738-4753-855F-2AA331FC401A}" dt="2020-10-22T08:11:57.494" v="2240" actId="207"/>
          <ac:spMkLst>
            <pc:docMk/>
            <pc:sldMk cId="3292691128" sldId="597"/>
            <ac:spMk id="9" creationId="{5A1A61E6-F752-4394-A098-A838E2C93497}"/>
          </ac:spMkLst>
        </pc:spChg>
        <pc:picChg chg="add mod">
          <ac:chgData name="Anis Farihan Mat Raffei" userId="caa0f81d-2ced-4ad8-a070-ba6968b9f259" providerId="ADAL" clId="{D6BA57D3-4738-4753-855F-2AA331FC401A}" dt="2020-10-22T08:09:34.557" v="2229" actId="1076"/>
          <ac:picMkLst>
            <pc:docMk/>
            <pc:sldMk cId="3292691128" sldId="597"/>
            <ac:picMk id="6" creationId="{8AC3D5BE-31B3-4512-A2F0-C16D5C18DCAE}"/>
          </ac:picMkLst>
        </pc:picChg>
      </pc:sldChg>
      <pc:sldChg chg="addSp modSp new mod">
        <pc:chgData name="Anis Farihan Mat Raffei" userId="caa0f81d-2ced-4ad8-a070-ba6968b9f259" providerId="ADAL" clId="{D6BA57D3-4738-4753-855F-2AA331FC401A}" dt="2020-10-23T01:20:44.018" v="2413" actId="1076"/>
        <pc:sldMkLst>
          <pc:docMk/>
          <pc:sldMk cId="2931694087" sldId="598"/>
        </pc:sldMkLst>
        <pc:spChg chg="mod">
          <ac:chgData name="Anis Farihan Mat Raffei" userId="caa0f81d-2ced-4ad8-a070-ba6968b9f259" providerId="ADAL" clId="{D6BA57D3-4738-4753-855F-2AA331FC401A}" dt="2020-10-23T01:20:04.171" v="2399" actId="14100"/>
          <ac:spMkLst>
            <pc:docMk/>
            <pc:sldMk cId="2931694087" sldId="598"/>
            <ac:spMk id="2" creationId="{D7ECBD15-99A9-4136-92C6-68A2B12B953D}"/>
          </ac:spMkLst>
        </pc:spChg>
        <pc:spChg chg="mod">
          <ac:chgData name="Anis Farihan Mat Raffei" userId="caa0f81d-2ced-4ad8-a070-ba6968b9f259" providerId="ADAL" clId="{D6BA57D3-4738-4753-855F-2AA331FC401A}" dt="2020-10-22T08:20:16.811" v="2246"/>
          <ac:spMkLst>
            <pc:docMk/>
            <pc:sldMk cId="2931694087" sldId="598"/>
            <ac:spMk id="3" creationId="{E99720B8-5CC8-47D5-B857-FEFD1EF51F35}"/>
          </ac:spMkLst>
        </pc:spChg>
        <pc:spChg chg="add mod">
          <ac:chgData name="Anis Farihan Mat Raffei" userId="caa0f81d-2ced-4ad8-a070-ba6968b9f259" providerId="ADAL" clId="{D6BA57D3-4738-4753-855F-2AA331FC401A}" dt="2020-10-23T01:20:41.467" v="2412" actId="1076"/>
          <ac:spMkLst>
            <pc:docMk/>
            <pc:sldMk cId="2931694087" sldId="598"/>
            <ac:spMk id="10" creationId="{8CC75082-374B-4A5E-BB2E-B8E928D9A93D}"/>
          </ac:spMkLst>
        </pc:spChg>
        <pc:picChg chg="add mod">
          <ac:chgData name="Anis Farihan Mat Raffei" userId="caa0f81d-2ced-4ad8-a070-ba6968b9f259" providerId="ADAL" clId="{D6BA57D3-4738-4753-855F-2AA331FC401A}" dt="2020-10-23T01:20:44.018" v="2413" actId="1076"/>
          <ac:picMkLst>
            <pc:docMk/>
            <pc:sldMk cId="2931694087" sldId="598"/>
            <ac:picMk id="6" creationId="{B8BB1F80-5637-4055-BC4D-5A8C852CE892}"/>
          </ac:picMkLst>
        </pc:picChg>
        <pc:picChg chg="add mod">
          <ac:chgData name="Anis Farihan Mat Raffei" userId="caa0f81d-2ced-4ad8-a070-ba6968b9f259" providerId="ADAL" clId="{D6BA57D3-4738-4753-855F-2AA331FC401A}" dt="2020-10-23T01:20:11.218" v="2402" actId="1076"/>
          <ac:picMkLst>
            <pc:docMk/>
            <pc:sldMk cId="2931694087" sldId="598"/>
            <ac:picMk id="8" creationId="{CBA6C373-56EC-4039-B5C2-7DC53996DEB6}"/>
          </ac:picMkLst>
        </pc:picChg>
      </pc:sldChg>
      <pc:sldChg chg="addSp modSp new mod">
        <pc:chgData name="Anis Farihan Mat Raffei" userId="caa0f81d-2ced-4ad8-a070-ba6968b9f259" providerId="ADAL" clId="{D6BA57D3-4738-4753-855F-2AA331FC401A}" dt="2020-10-23T01:32:40.681" v="2424" actId="1076"/>
        <pc:sldMkLst>
          <pc:docMk/>
          <pc:sldMk cId="3913276898" sldId="599"/>
        </pc:sldMkLst>
        <pc:spChg chg="mod">
          <ac:chgData name="Anis Farihan Mat Raffei" userId="caa0f81d-2ced-4ad8-a070-ba6968b9f259" providerId="ADAL" clId="{D6BA57D3-4738-4753-855F-2AA331FC401A}" dt="2020-10-22T08:26:24.294" v="2339" actId="20577"/>
          <ac:spMkLst>
            <pc:docMk/>
            <pc:sldMk cId="3913276898" sldId="599"/>
            <ac:spMk id="2" creationId="{420F211B-94EC-4366-8F48-A5389198EAB8}"/>
          </ac:spMkLst>
        </pc:spChg>
        <pc:spChg chg="mod">
          <ac:chgData name="Anis Farihan Mat Raffei" userId="caa0f81d-2ced-4ad8-a070-ba6968b9f259" providerId="ADAL" clId="{D6BA57D3-4738-4753-855F-2AA331FC401A}" dt="2020-10-22T08:23:38.291" v="2294"/>
          <ac:spMkLst>
            <pc:docMk/>
            <pc:sldMk cId="3913276898" sldId="599"/>
            <ac:spMk id="3" creationId="{73DB1FF7-99A6-4D77-A0F9-74197243500C}"/>
          </ac:spMkLst>
        </pc:spChg>
        <pc:picChg chg="add mod">
          <ac:chgData name="Anis Farihan Mat Raffei" userId="caa0f81d-2ced-4ad8-a070-ba6968b9f259" providerId="ADAL" clId="{D6BA57D3-4738-4753-855F-2AA331FC401A}" dt="2020-10-23T01:32:40.681" v="2424" actId="1076"/>
          <ac:picMkLst>
            <pc:docMk/>
            <pc:sldMk cId="3913276898" sldId="599"/>
            <ac:picMk id="6" creationId="{554000AC-EF49-4B75-827E-3D63B9D3F18D}"/>
          </ac:picMkLst>
        </pc:picChg>
        <pc:picChg chg="add mod">
          <ac:chgData name="Anis Farihan Mat Raffei" userId="caa0f81d-2ced-4ad8-a070-ba6968b9f259" providerId="ADAL" clId="{D6BA57D3-4738-4753-855F-2AA331FC401A}" dt="2020-10-23T01:32:39.001" v="2423" actId="1076"/>
          <ac:picMkLst>
            <pc:docMk/>
            <pc:sldMk cId="3913276898" sldId="599"/>
            <ac:picMk id="1026" creationId="{BDAB3F0B-D681-46F3-A598-A66CA4F2DB7C}"/>
          </ac:picMkLst>
        </pc:picChg>
      </pc:sldChg>
      <pc:sldChg chg="addSp modSp new mod">
        <pc:chgData name="Anis Farihan Mat Raffei" userId="caa0f81d-2ced-4ad8-a070-ba6968b9f259" providerId="ADAL" clId="{D6BA57D3-4738-4753-855F-2AA331FC401A}" dt="2020-10-23T01:37:17.083" v="2465" actId="11"/>
        <pc:sldMkLst>
          <pc:docMk/>
          <pc:sldMk cId="1091692582" sldId="600"/>
        </pc:sldMkLst>
        <pc:spChg chg="mod">
          <ac:chgData name="Anis Farihan Mat Raffei" userId="caa0f81d-2ced-4ad8-a070-ba6968b9f259" providerId="ADAL" clId="{D6BA57D3-4738-4753-855F-2AA331FC401A}" dt="2020-10-23T01:37:17.083" v="2465" actId="11"/>
          <ac:spMkLst>
            <pc:docMk/>
            <pc:sldMk cId="1091692582" sldId="600"/>
            <ac:spMk id="2" creationId="{12982A12-E57F-4FB7-98B2-B7DF06C16EDF}"/>
          </ac:spMkLst>
        </pc:spChg>
        <pc:spChg chg="mod">
          <ac:chgData name="Anis Farihan Mat Raffei" userId="caa0f81d-2ced-4ad8-a070-ba6968b9f259" providerId="ADAL" clId="{D6BA57D3-4738-4753-855F-2AA331FC401A}" dt="2020-10-22T08:26:50.839" v="2341"/>
          <ac:spMkLst>
            <pc:docMk/>
            <pc:sldMk cId="1091692582" sldId="600"/>
            <ac:spMk id="3" creationId="{8ED2F063-5F92-4E7F-B0B6-7E8BE556E561}"/>
          </ac:spMkLst>
        </pc:spChg>
        <pc:spChg chg="add mod">
          <ac:chgData name="Anis Farihan Mat Raffei" userId="caa0f81d-2ced-4ad8-a070-ba6968b9f259" providerId="ADAL" clId="{D6BA57D3-4738-4753-855F-2AA331FC401A}" dt="2020-10-23T01:18:31.821" v="2392" actId="14100"/>
          <ac:spMkLst>
            <pc:docMk/>
            <pc:sldMk cId="1091692582" sldId="600"/>
            <ac:spMk id="8" creationId="{65664F10-EA4B-4A71-B667-0BCB397BE319}"/>
          </ac:spMkLst>
        </pc:spChg>
        <pc:spChg chg="add mod">
          <ac:chgData name="Anis Farihan Mat Raffei" userId="caa0f81d-2ced-4ad8-a070-ba6968b9f259" providerId="ADAL" clId="{D6BA57D3-4738-4753-855F-2AA331FC401A}" dt="2020-10-23T01:17:56.563" v="2383" actId="14100"/>
          <ac:spMkLst>
            <pc:docMk/>
            <pc:sldMk cId="1091692582" sldId="600"/>
            <ac:spMk id="10" creationId="{72BC9C27-FB8D-44AB-A752-46B08D01D3CC}"/>
          </ac:spMkLst>
        </pc:spChg>
        <pc:picChg chg="add mod">
          <ac:chgData name="Anis Farihan Mat Raffei" userId="caa0f81d-2ced-4ad8-a070-ba6968b9f259" providerId="ADAL" clId="{D6BA57D3-4738-4753-855F-2AA331FC401A}" dt="2020-10-23T01:18:43.650" v="2394" actId="1076"/>
          <ac:picMkLst>
            <pc:docMk/>
            <pc:sldMk cId="1091692582" sldId="600"/>
            <ac:picMk id="6" creationId="{673F1981-BC2F-43DE-8B03-3AE340C74392}"/>
          </ac:picMkLst>
        </pc:picChg>
        <pc:picChg chg="add mod">
          <ac:chgData name="Anis Farihan Mat Raffei" userId="caa0f81d-2ced-4ad8-a070-ba6968b9f259" providerId="ADAL" clId="{D6BA57D3-4738-4753-855F-2AA331FC401A}" dt="2020-10-23T01:18:39.346" v="2393" actId="14100"/>
          <ac:picMkLst>
            <pc:docMk/>
            <pc:sldMk cId="1091692582" sldId="600"/>
            <ac:picMk id="12" creationId="{8DF68935-5DE0-4E57-B3A2-0CF413EAA445}"/>
          </ac:picMkLst>
        </pc:picChg>
      </pc:sldChg>
      <pc:sldChg chg="modSp new mod">
        <pc:chgData name="Anis Farihan Mat Raffei" userId="caa0f81d-2ced-4ad8-a070-ba6968b9f259" providerId="ADAL" clId="{D6BA57D3-4738-4753-855F-2AA331FC401A}" dt="2020-10-23T01:38:46.228" v="2479" actId="115"/>
        <pc:sldMkLst>
          <pc:docMk/>
          <pc:sldMk cId="126076840" sldId="601"/>
        </pc:sldMkLst>
        <pc:spChg chg="mod">
          <ac:chgData name="Anis Farihan Mat Raffei" userId="caa0f81d-2ced-4ad8-a070-ba6968b9f259" providerId="ADAL" clId="{D6BA57D3-4738-4753-855F-2AA331FC401A}" dt="2020-10-23T01:38:46.228" v="2479" actId="115"/>
          <ac:spMkLst>
            <pc:docMk/>
            <pc:sldMk cId="126076840" sldId="601"/>
            <ac:spMk id="2" creationId="{72736A61-536D-420C-8645-8184B5C365CF}"/>
          </ac:spMkLst>
        </pc:spChg>
        <pc:spChg chg="mod">
          <ac:chgData name="Anis Farihan Mat Raffei" userId="caa0f81d-2ced-4ad8-a070-ba6968b9f259" providerId="ADAL" clId="{D6BA57D3-4738-4753-855F-2AA331FC401A}" dt="2020-10-23T01:35:26.236" v="2427"/>
          <ac:spMkLst>
            <pc:docMk/>
            <pc:sldMk cId="126076840" sldId="601"/>
            <ac:spMk id="3" creationId="{1BCDC1EB-B686-4B54-AE42-B919AE47992D}"/>
          </ac:spMkLst>
        </pc:spChg>
      </pc:sldChg>
      <pc:sldChg chg="addSp delSp modSp new mod">
        <pc:chgData name="Anis Farihan Mat Raffei" userId="caa0f81d-2ced-4ad8-a070-ba6968b9f259" providerId="ADAL" clId="{D6BA57D3-4738-4753-855F-2AA331FC401A}" dt="2020-10-23T01:40:01.141" v="2488" actId="962"/>
        <pc:sldMkLst>
          <pc:docMk/>
          <pc:sldMk cId="3711957670" sldId="602"/>
        </pc:sldMkLst>
        <pc:spChg chg="del">
          <ac:chgData name="Anis Farihan Mat Raffei" userId="caa0f81d-2ced-4ad8-a070-ba6968b9f259" providerId="ADAL" clId="{D6BA57D3-4738-4753-855F-2AA331FC401A}" dt="2020-10-23T01:39:46.868" v="2485" actId="478"/>
          <ac:spMkLst>
            <pc:docMk/>
            <pc:sldMk cId="3711957670" sldId="602"/>
            <ac:spMk id="2" creationId="{5663E2BE-C30B-422F-B0C7-081A5D80F4C3}"/>
          </ac:spMkLst>
        </pc:spChg>
        <pc:spChg chg="mod">
          <ac:chgData name="Anis Farihan Mat Raffei" userId="caa0f81d-2ced-4ad8-a070-ba6968b9f259" providerId="ADAL" clId="{D6BA57D3-4738-4753-855F-2AA331FC401A}" dt="2020-10-23T01:39:43.541" v="2484" actId="27636"/>
          <ac:spMkLst>
            <pc:docMk/>
            <pc:sldMk cId="3711957670" sldId="602"/>
            <ac:spMk id="3" creationId="{7A24727B-5191-41FA-9516-E3FA836BDE20}"/>
          </ac:spMkLst>
        </pc:spChg>
        <pc:picChg chg="add mod">
          <ac:chgData name="Anis Farihan Mat Raffei" userId="caa0f81d-2ced-4ad8-a070-ba6968b9f259" providerId="ADAL" clId="{D6BA57D3-4738-4753-855F-2AA331FC401A}" dt="2020-10-23T01:40:01.141" v="2488" actId="962"/>
          <ac:picMkLst>
            <pc:docMk/>
            <pc:sldMk cId="3711957670" sldId="602"/>
            <ac:picMk id="6" creationId="{530EE533-F8EB-484A-B271-EA350BB124FD}"/>
          </ac:picMkLst>
        </pc:picChg>
      </pc:sldChg>
      <pc:sldChg chg="addSp delSp modSp new mod">
        <pc:chgData name="Anis Farihan Mat Raffei" userId="caa0f81d-2ced-4ad8-a070-ba6968b9f259" providerId="ADAL" clId="{D6BA57D3-4738-4753-855F-2AA331FC401A}" dt="2020-10-23T01:50:25.064" v="2552" actId="1076"/>
        <pc:sldMkLst>
          <pc:docMk/>
          <pc:sldMk cId="274260710" sldId="603"/>
        </pc:sldMkLst>
        <pc:spChg chg="del mod">
          <ac:chgData name="Anis Farihan Mat Raffei" userId="caa0f81d-2ced-4ad8-a070-ba6968b9f259" providerId="ADAL" clId="{D6BA57D3-4738-4753-855F-2AA331FC401A}" dt="2020-10-23T01:45:19.928" v="2519" actId="478"/>
          <ac:spMkLst>
            <pc:docMk/>
            <pc:sldMk cId="274260710" sldId="603"/>
            <ac:spMk id="2" creationId="{74443F90-D738-4FBF-A67F-08D33E8F7076}"/>
          </ac:spMkLst>
        </pc:spChg>
        <pc:spChg chg="mod">
          <ac:chgData name="Anis Farihan Mat Raffei" userId="caa0f81d-2ced-4ad8-a070-ba6968b9f259" providerId="ADAL" clId="{D6BA57D3-4738-4753-855F-2AA331FC401A}" dt="2020-10-23T01:41:24.155" v="2493"/>
          <ac:spMkLst>
            <pc:docMk/>
            <pc:sldMk cId="274260710" sldId="603"/>
            <ac:spMk id="3" creationId="{3DB70859-F305-4C8A-953E-285DE84F364A}"/>
          </ac:spMkLst>
        </pc:spChg>
        <pc:spChg chg="add mod">
          <ac:chgData name="Anis Farihan Mat Raffei" userId="caa0f81d-2ced-4ad8-a070-ba6968b9f259" providerId="ADAL" clId="{D6BA57D3-4738-4753-855F-2AA331FC401A}" dt="2020-10-23T01:47:02.775" v="2536" actId="2711"/>
          <ac:spMkLst>
            <pc:docMk/>
            <pc:sldMk cId="274260710" sldId="603"/>
            <ac:spMk id="8" creationId="{51F235FE-7A57-4D48-8128-B56BC43FEEF0}"/>
          </ac:spMkLst>
        </pc:spChg>
        <pc:spChg chg="add mod ord">
          <ac:chgData name="Anis Farihan Mat Raffei" userId="caa0f81d-2ced-4ad8-a070-ba6968b9f259" providerId="ADAL" clId="{D6BA57D3-4738-4753-855F-2AA331FC401A}" dt="2020-10-23T01:46:56.395" v="2535" actId="2085"/>
          <ac:spMkLst>
            <pc:docMk/>
            <pc:sldMk cId="274260710" sldId="603"/>
            <ac:spMk id="9" creationId="{7003D4AE-164D-493A-B342-214CE81A40A2}"/>
          </ac:spMkLst>
        </pc:spChg>
        <pc:picChg chg="add del mod">
          <ac:chgData name="Anis Farihan Mat Raffei" userId="caa0f81d-2ced-4ad8-a070-ba6968b9f259" providerId="ADAL" clId="{D6BA57D3-4738-4753-855F-2AA331FC401A}" dt="2020-10-23T01:49:20.700" v="2544" actId="478"/>
          <ac:picMkLst>
            <pc:docMk/>
            <pc:sldMk cId="274260710" sldId="603"/>
            <ac:picMk id="6" creationId="{7FDC61C3-AA26-4A91-BC59-E9C4BBCE96BA}"/>
          </ac:picMkLst>
        </pc:picChg>
        <pc:picChg chg="add del mod">
          <ac:chgData name="Anis Farihan Mat Raffei" userId="caa0f81d-2ced-4ad8-a070-ba6968b9f259" providerId="ADAL" clId="{D6BA57D3-4738-4753-855F-2AA331FC401A}" dt="2020-10-23T01:48:24.548" v="2542" actId="478"/>
          <ac:picMkLst>
            <pc:docMk/>
            <pc:sldMk cId="274260710" sldId="603"/>
            <ac:picMk id="2050" creationId="{26399738-9F4A-4C22-B656-20DEE69D9AD9}"/>
          </ac:picMkLst>
        </pc:picChg>
        <pc:picChg chg="add del mod">
          <ac:chgData name="Anis Farihan Mat Raffei" userId="caa0f81d-2ced-4ad8-a070-ba6968b9f259" providerId="ADAL" clId="{D6BA57D3-4738-4753-855F-2AA331FC401A}" dt="2020-10-23T01:50:16.811" v="2549" actId="478"/>
          <ac:picMkLst>
            <pc:docMk/>
            <pc:sldMk cId="274260710" sldId="603"/>
            <ac:picMk id="2052" creationId="{800E4EF8-FDAA-4195-8EA4-E39234A7075C}"/>
          </ac:picMkLst>
        </pc:picChg>
        <pc:picChg chg="add mod">
          <ac:chgData name="Anis Farihan Mat Raffei" userId="caa0f81d-2ced-4ad8-a070-ba6968b9f259" providerId="ADAL" clId="{D6BA57D3-4738-4753-855F-2AA331FC401A}" dt="2020-10-23T01:50:25.064" v="2552" actId="1076"/>
          <ac:picMkLst>
            <pc:docMk/>
            <pc:sldMk cId="274260710" sldId="603"/>
            <ac:picMk id="2054" creationId="{5BE39D7D-F0F6-4F42-B87A-7C234755C1DD}"/>
          </ac:picMkLst>
        </pc:picChg>
      </pc:sldChg>
      <pc:sldChg chg="modSp add mod">
        <pc:chgData name="Anis Farihan Mat Raffei" userId="caa0f81d-2ced-4ad8-a070-ba6968b9f259" providerId="ADAL" clId="{D6BA57D3-4738-4753-855F-2AA331FC401A}" dt="2020-10-23T01:41:43.756" v="2499"/>
        <pc:sldMkLst>
          <pc:docMk/>
          <pc:sldMk cId="3713878518" sldId="604"/>
        </pc:sldMkLst>
        <pc:spChg chg="mod">
          <ac:chgData name="Anis Farihan Mat Raffei" userId="caa0f81d-2ced-4ad8-a070-ba6968b9f259" providerId="ADAL" clId="{D6BA57D3-4738-4753-855F-2AA331FC401A}" dt="2020-10-23T01:41:43.756" v="2499"/>
          <ac:spMkLst>
            <pc:docMk/>
            <pc:sldMk cId="3713878518" sldId="604"/>
            <ac:spMk id="5" creationId="{00000000-0000-0000-0000-000000000000}"/>
          </ac:spMkLst>
        </pc:spChg>
      </pc:sldChg>
      <pc:sldChg chg="addSp delSp modSp new mod">
        <pc:chgData name="Anis Farihan Mat Raffei" userId="caa0f81d-2ced-4ad8-a070-ba6968b9f259" providerId="ADAL" clId="{D6BA57D3-4738-4753-855F-2AA331FC401A}" dt="2020-10-23T01:54:11.437" v="2595" actId="20577"/>
        <pc:sldMkLst>
          <pc:docMk/>
          <pc:sldMk cId="3825952919" sldId="605"/>
        </pc:sldMkLst>
        <pc:spChg chg="del">
          <ac:chgData name="Anis Farihan Mat Raffei" userId="caa0f81d-2ced-4ad8-a070-ba6968b9f259" providerId="ADAL" clId="{D6BA57D3-4738-4753-855F-2AA331FC401A}" dt="2020-10-23T01:44:07.902" v="2515" actId="478"/>
          <ac:spMkLst>
            <pc:docMk/>
            <pc:sldMk cId="3825952919" sldId="605"/>
            <ac:spMk id="2" creationId="{90692FF1-833E-4D1A-9D18-57F250138274}"/>
          </ac:spMkLst>
        </pc:spChg>
        <pc:spChg chg="mod">
          <ac:chgData name="Anis Farihan Mat Raffei" userId="caa0f81d-2ced-4ad8-a070-ba6968b9f259" providerId="ADAL" clId="{D6BA57D3-4738-4753-855F-2AA331FC401A}" dt="2020-10-23T01:54:11.437" v="2595" actId="20577"/>
          <ac:spMkLst>
            <pc:docMk/>
            <pc:sldMk cId="3825952919" sldId="605"/>
            <ac:spMk id="3" creationId="{D75D8459-FBD5-4C20-A776-16BD42628668}"/>
          </ac:spMkLst>
        </pc:spChg>
        <pc:spChg chg="add mod">
          <ac:chgData name="Anis Farihan Mat Raffei" userId="caa0f81d-2ced-4ad8-a070-ba6968b9f259" providerId="ADAL" clId="{D6BA57D3-4738-4753-855F-2AA331FC401A}" dt="2020-10-23T01:52:18.618" v="2580" actId="1076"/>
          <ac:spMkLst>
            <pc:docMk/>
            <pc:sldMk cId="3825952919" sldId="605"/>
            <ac:spMk id="6" creationId="{4DD965D5-2649-4078-895A-96ADBD7F0D2D}"/>
          </ac:spMkLst>
        </pc:spChg>
        <pc:spChg chg="add mod ord">
          <ac:chgData name="Anis Farihan Mat Raffei" userId="caa0f81d-2ced-4ad8-a070-ba6968b9f259" providerId="ADAL" clId="{D6BA57D3-4738-4753-855F-2AA331FC401A}" dt="2020-10-23T01:52:20.713" v="2581" actId="14100"/>
          <ac:spMkLst>
            <pc:docMk/>
            <pc:sldMk cId="3825952919" sldId="605"/>
            <ac:spMk id="9" creationId="{F9F3E8FA-9847-4B23-8270-5B22A2717014}"/>
          </ac:spMkLst>
        </pc:spChg>
        <pc:picChg chg="add del">
          <ac:chgData name="Anis Farihan Mat Raffei" userId="caa0f81d-2ced-4ad8-a070-ba6968b9f259" providerId="ADAL" clId="{D6BA57D3-4738-4753-855F-2AA331FC401A}" dt="2020-10-23T01:50:54.400" v="2557" actId="478"/>
          <ac:picMkLst>
            <pc:docMk/>
            <pc:sldMk cId="3825952919" sldId="605"/>
            <ac:picMk id="8" creationId="{A3A293F6-D310-4256-8E94-BE66D24A5443}"/>
          </ac:picMkLst>
        </pc:picChg>
        <pc:picChg chg="add mod">
          <ac:chgData name="Anis Farihan Mat Raffei" userId="caa0f81d-2ced-4ad8-a070-ba6968b9f259" providerId="ADAL" clId="{D6BA57D3-4738-4753-855F-2AA331FC401A}" dt="2020-10-23T01:50:52.577" v="2556" actId="1076"/>
          <ac:picMkLst>
            <pc:docMk/>
            <pc:sldMk cId="3825952919" sldId="605"/>
            <ac:picMk id="3074" creationId="{F7B64CC5-F0D4-4CCB-B7B2-04219A9B1F12}"/>
          </ac:picMkLst>
        </pc:picChg>
      </pc:sldChg>
      <pc:sldChg chg="addSp delSp modSp new mod">
        <pc:chgData name="Anis Farihan Mat Raffei" userId="caa0f81d-2ced-4ad8-a070-ba6968b9f259" providerId="ADAL" clId="{D6BA57D3-4738-4753-855F-2AA331FC401A}" dt="2020-10-23T01:59:48.046" v="2635" actId="20577"/>
        <pc:sldMkLst>
          <pc:docMk/>
          <pc:sldMk cId="1321372670" sldId="606"/>
        </pc:sldMkLst>
        <pc:spChg chg="del">
          <ac:chgData name="Anis Farihan Mat Raffei" userId="caa0f81d-2ced-4ad8-a070-ba6968b9f259" providerId="ADAL" clId="{D6BA57D3-4738-4753-855F-2AA331FC401A}" dt="2020-10-23T01:54:17.055" v="2597" actId="478"/>
          <ac:spMkLst>
            <pc:docMk/>
            <pc:sldMk cId="1321372670" sldId="606"/>
            <ac:spMk id="2" creationId="{206B6900-F913-4847-AAA0-6AA29E83F14A}"/>
          </ac:spMkLst>
        </pc:spChg>
        <pc:spChg chg="mod">
          <ac:chgData name="Anis Farihan Mat Raffei" userId="caa0f81d-2ced-4ad8-a070-ba6968b9f259" providerId="ADAL" clId="{D6BA57D3-4738-4753-855F-2AA331FC401A}" dt="2020-10-23T01:55:40.778" v="2603" actId="20577"/>
          <ac:spMkLst>
            <pc:docMk/>
            <pc:sldMk cId="1321372670" sldId="606"/>
            <ac:spMk id="3" creationId="{C1F50661-EE79-4898-B207-A4E14EF71154}"/>
          </ac:spMkLst>
        </pc:spChg>
        <pc:spChg chg="add del mod">
          <ac:chgData name="Anis Farihan Mat Raffei" userId="caa0f81d-2ced-4ad8-a070-ba6968b9f259" providerId="ADAL" clId="{D6BA57D3-4738-4753-855F-2AA331FC401A}" dt="2020-10-23T01:58:09.270" v="2607" actId="478"/>
          <ac:spMkLst>
            <pc:docMk/>
            <pc:sldMk cId="1321372670" sldId="606"/>
            <ac:spMk id="8" creationId="{FA86E8A5-AA3E-4D6D-97E9-B329C6427EE1}"/>
          </ac:spMkLst>
        </pc:spChg>
        <pc:spChg chg="add mod">
          <ac:chgData name="Anis Farihan Mat Raffei" userId="caa0f81d-2ced-4ad8-a070-ba6968b9f259" providerId="ADAL" clId="{D6BA57D3-4738-4753-855F-2AA331FC401A}" dt="2020-10-23T01:59:48.046" v="2635" actId="20577"/>
          <ac:spMkLst>
            <pc:docMk/>
            <pc:sldMk cId="1321372670" sldId="606"/>
            <ac:spMk id="10" creationId="{5B50DA6B-0D12-424D-8C60-0CAF957C48C6}"/>
          </ac:spMkLst>
        </pc:spChg>
        <pc:picChg chg="add mod">
          <ac:chgData name="Anis Farihan Mat Raffei" userId="caa0f81d-2ced-4ad8-a070-ba6968b9f259" providerId="ADAL" clId="{D6BA57D3-4738-4753-855F-2AA331FC401A}" dt="2020-10-23T01:57:44.188" v="2604" actId="1076"/>
          <ac:picMkLst>
            <pc:docMk/>
            <pc:sldMk cId="1321372670" sldId="606"/>
            <ac:picMk id="6" creationId="{45254D40-9FAC-4BEC-AB65-37FD6DB4A6A0}"/>
          </ac:picMkLst>
        </pc:picChg>
      </pc:sldChg>
      <pc:sldChg chg="modSp add mod">
        <pc:chgData name="Anis Farihan Mat Raffei" userId="caa0f81d-2ced-4ad8-a070-ba6968b9f259" providerId="ADAL" clId="{D6BA57D3-4738-4753-855F-2AA331FC401A}" dt="2020-10-23T02:00:21.910" v="2659" actId="20577"/>
        <pc:sldMkLst>
          <pc:docMk/>
          <pc:sldMk cId="3276026783" sldId="607"/>
        </pc:sldMkLst>
        <pc:spChg chg="mod">
          <ac:chgData name="Anis Farihan Mat Raffei" userId="caa0f81d-2ced-4ad8-a070-ba6968b9f259" providerId="ADAL" clId="{D6BA57D3-4738-4753-855F-2AA331FC401A}" dt="2020-10-23T02:00:21.910" v="2659" actId="20577"/>
          <ac:spMkLst>
            <pc:docMk/>
            <pc:sldMk cId="3276026783" sldId="607"/>
            <ac:spMk id="5" creationId="{00000000-0000-0000-0000-000000000000}"/>
          </ac:spMkLst>
        </pc:spChg>
      </pc:sldChg>
      <pc:sldChg chg="modSp new del mod">
        <pc:chgData name="Anis Farihan Mat Raffei" userId="caa0f81d-2ced-4ad8-a070-ba6968b9f259" providerId="ADAL" clId="{D6BA57D3-4738-4753-855F-2AA331FC401A}" dt="2020-10-23T02:48:35.411" v="2934" actId="47"/>
        <pc:sldMkLst>
          <pc:docMk/>
          <pc:sldMk cId="2067931700" sldId="608"/>
        </pc:sldMkLst>
        <pc:spChg chg="mod">
          <ac:chgData name="Anis Farihan Mat Raffei" userId="caa0f81d-2ced-4ad8-a070-ba6968b9f259" providerId="ADAL" clId="{D6BA57D3-4738-4753-855F-2AA331FC401A}" dt="2020-10-23T02:47:23.540" v="2921" actId="27636"/>
          <ac:spMkLst>
            <pc:docMk/>
            <pc:sldMk cId="2067931700" sldId="608"/>
            <ac:spMk id="2" creationId="{F70B6A79-25BC-4476-BD15-117F87BDCAD9}"/>
          </ac:spMkLst>
        </pc:spChg>
      </pc:sldChg>
      <pc:sldChg chg="addSp delSp modSp add mod">
        <pc:chgData name="Anis Farihan Mat Raffei" userId="caa0f81d-2ced-4ad8-a070-ba6968b9f259" providerId="ADAL" clId="{D6BA57D3-4738-4753-855F-2AA331FC401A}" dt="2020-10-23T02:02:19.120" v="2721" actId="20577"/>
        <pc:sldMkLst>
          <pc:docMk/>
          <pc:sldMk cId="1541692036" sldId="609"/>
        </pc:sldMkLst>
        <pc:spChg chg="mod">
          <ac:chgData name="Anis Farihan Mat Raffei" userId="caa0f81d-2ced-4ad8-a070-ba6968b9f259" providerId="ADAL" clId="{D6BA57D3-4738-4753-855F-2AA331FC401A}" dt="2020-10-23T02:00:49.336" v="2666" actId="27636"/>
          <ac:spMkLst>
            <pc:docMk/>
            <pc:sldMk cId="1541692036" sldId="609"/>
            <ac:spMk id="3" creationId="{C1F50661-EE79-4898-B207-A4E14EF71154}"/>
          </ac:spMkLst>
        </pc:spChg>
        <pc:spChg chg="del">
          <ac:chgData name="Anis Farihan Mat Raffei" userId="caa0f81d-2ced-4ad8-a070-ba6968b9f259" providerId="ADAL" clId="{D6BA57D3-4738-4753-855F-2AA331FC401A}" dt="2020-10-23T02:00:58.489" v="2668" actId="478"/>
          <ac:spMkLst>
            <pc:docMk/>
            <pc:sldMk cId="1541692036" sldId="609"/>
            <ac:spMk id="10" creationId="{5B50DA6B-0D12-424D-8C60-0CAF957C48C6}"/>
          </ac:spMkLst>
        </pc:spChg>
        <pc:spChg chg="mod">
          <ac:chgData name="Anis Farihan Mat Raffei" userId="caa0f81d-2ced-4ad8-a070-ba6968b9f259" providerId="ADAL" clId="{D6BA57D3-4738-4753-855F-2AA331FC401A}" dt="2020-10-23T02:01:54.127" v="2714" actId="14100"/>
          <ac:spMkLst>
            <pc:docMk/>
            <pc:sldMk cId="1541692036" sldId="609"/>
            <ac:spMk id="11" creationId="{9611486C-D21B-4489-999A-326A33924105}"/>
          </ac:spMkLst>
        </pc:spChg>
        <pc:spChg chg="mod">
          <ac:chgData name="Anis Farihan Mat Raffei" userId="caa0f81d-2ced-4ad8-a070-ba6968b9f259" providerId="ADAL" clId="{D6BA57D3-4738-4753-855F-2AA331FC401A}" dt="2020-10-23T02:02:19.120" v="2721" actId="20577"/>
          <ac:spMkLst>
            <pc:docMk/>
            <pc:sldMk cId="1541692036" sldId="609"/>
            <ac:spMk id="12" creationId="{839EEBA2-DC1A-4B18-906C-A9AAB45AD640}"/>
          </ac:spMkLst>
        </pc:spChg>
        <pc:grpChg chg="add mod">
          <ac:chgData name="Anis Farihan Mat Raffei" userId="caa0f81d-2ced-4ad8-a070-ba6968b9f259" providerId="ADAL" clId="{D6BA57D3-4738-4753-855F-2AA331FC401A}" dt="2020-10-23T02:01:54.127" v="2714" actId="14100"/>
          <ac:grpSpMkLst>
            <pc:docMk/>
            <pc:sldMk cId="1541692036" sldId="609"/>
            <ac:grpSpMk id="7" creationId="{1A821DFE-94E9-49DA-98B4-3D559297E5CB}"/>
          </ac:grpSpMkLst>
        </pc:grpChg>
        <pc:grpChg chg="mod">
          <ac:chgData name="Anis Farihan Mat Raffei" userId="caa0f81d-2ced-4ad8-a070-ba6968b9f259" providerId="ADAL" clId="{D6BA57D3-4738-4753-855F-2AA331FC401A}" dt="2020-10-23T02:01:54.127" v="2714" actId="14100"/>
          <ac:grpSpMkLst>
            <pc:docMk/>
            <pc:sldMk cId="1541692036" sldId="609"/>
            <ac:grpSpMk id="8" creationId="{1B0BD197-C79F-4F4B-ABE7-02FFF3F9B44E}"/>
          </ac:grpSpMkLst>
        </pc:grpChg>
        <pc:picChg chg="del">
          <ac:chgData name="Anis Farihan Mat Raffei" userId="caa0f81d-2ced-4ad8-a070-ba6968b9f259" providerId="ADAL" clId="{D6BA57D3-4738-4753-855F-2AA331FC401A}" dt="2020-10-23T02:00:56.136" v="2667" actId="478"/>
          <ac:picMkLst>
            <pc:docMk/>
            <pc:sldMk cId="1541692036" sldId="609"/>
            <ac:picMk id="6" creationId="{45254D40-9FAC-4BEC-AB65-37FD6DB4A6A0}"/>
          </ac:picMkLst>
        </pc:picChg>
        <pc:picChg chg="mod">
          <ac:chgData name="Anis Farihan Mat Raffei" userId="caa0f81d-2ced-4ad8-a070-ba6968b9f259" providerId="ADAL" clId="{D6BA57D3-4738-4753-855F-2AA331FC401A}" dt="2020-10-23T02:01:54.127" v="2714" actId="14100"/>
          <ac:picMkLst>
            <pc:docMk/>
            <pc:sldMk cId="1541692036" sldId="609"/>
            <ac:picMk id="9" creationId="{4333ACA4-554B-4C69-B69D-E683A3A65988}"/>
          </ac:picMkLst>
        </pc:picChg>
      </pc:sldChg>
      <pc:sldChg chg="addSp delSp modSp new mod">
        <pc:chgData name="Anis Farihan Mat Raffei" userId="caa0f81d-2ced-4ad8-a070-ba6968b9f259" providerId="ADAL" clId="{D6BA57D3-4738-4753-855F-2AA331FC401A}" dt="2020-10-23T02:52:31.165" v="3011" actId="20577"/>
        <pc:sldMkLst>
          <pc:docMk/>
          <pc:sldMk cId="2236229332" sldId="610"/>
        </pc:sldMkLst>
        <pc:spChg chg="del">
          <ac:chgData name="Anis Farihan Mat Raffei" userId="caa0f81d-2ced-4ad8-a070-ba6968b9f259" providerId="ADAL" clId="{D6BA57D3-4738-4753-855F-2AA331FC401A}" dt="2020-10-23T02:02:29.717" v="2724" actId="478"/>
          <ac:spMkLst>
            <pc:docMk/>
            <pc:sldMk cId="2236229332" sldId="610"/>
            <ac:spMk id="2" creationId="{D5ED142A-710A-489B-A17A-5445FC56E6D6}"/>
          </ac:spMkLst>
        </pc:spChg>
        <pc:spChg chg="mod">
          <ac:chgData name="Anis Farihan Mat Raffei" userId="caa0f81d-2ced-4ad8-a070-ba6968b9f259" providerId="ADAL" clId="{D6BA57D3-4738-4753-855F-2AA331FC401A}" dt="2020-10-23T02:02:27.675" v="2723"/>
          <ac:spMkLst>
            <pc:docMk/>
            <pc:sldMk cId="2236229332" sldId="610"/>
            <ac:spMk id="3" creationId="{4F3892B6-3477-4F65-AE7F-68846F4EC0F8}"/>
          </ac:spMkLst>
        </pc:spChg>
        <pc:spChg chg="add mod">
          <ac:chgData name="Anis Farihan Mat Raffei" userId="caa0f81d-2ced-4ad8-a070-ba6968b9f259" providerId="ADAL" clId="{D6BA57D3-4738-4753-855F-2AA331FC401A}" dt="2020-10-23T02:24:05.679" v="2853" actId="14100"/>
          <ac:spMkLst>
            <pc:docMk/>
            <pc:sldMk cId="2236229332" sldId="610"/>
            <ac:spMk id="5" creationId="{7B683C8E-3D3E-44B3-9BBC-383C84CEC2B8}"/>
          </ac:spMkLst>
        </pc:spChg>
        <pc:spChg chg="add mod">
          <ac:chgData name="Anis Farihan Mat Raffei" userId="caa0f81d-2ced-4ad8-a070-ba6968b9f259" providerId="ADAL" clId="{D6BA57D3-4738-4753-855F-2AA331FC401A}" dt="2020-10-23T02:23:30.824" v="2841" actId="164"/>
          <ac:spMkLst>
            <pc:docMk/>
            <pc:sldMk cId="2236229332" sldId="610"/>
            <ac:spMk id="6" creationId="{2470CD66-DE73-465A-A0F2-A12C8135FD75}"/>
          </ac:spMkLst>
        </pc:spChg>
        <pc:spChg chg="add mod">
          <ac:chgData name="Anis Farihan Mat Raffei" userId="caa0f81d-2ced-4ad8-a070-ba6968b9f259" providerId="ADAL" clId="{D6BA57D3-4738-4753-855F-2AA331FC401A}" dt="2020-10-23T02:23:38.917" v="2845" actId="164"/>
          <ac:spMkLst>
            <pc:docMk/>
            <pc:sldMk cId="2236229332" sldId="610"/>
            <ac:spMk id="7" creationId="{005B24E0-0E92-4ACF-9ABD-E4EE7B4694A5}"/>
          </ac:spMkLst>
        </pc:spChg>
        <pc:spChg chg="add del mod">
          <ac:chgData name="Anis Farihan Mat Raffei" userId="caa0f81d-2ced-4ad8-a070-ba6968b9f259" providerId="ADAL" clId="{D6BA57D3-4738-4753-855F-2AA331FC401A}" dt="2020-10-23T02:22:01.887" v="2811" actId="478"/>
          <ac:spMkLst>
            <pc:docMk/>
            <pc:sldMk cId="2236229332" sldId="610"/>
            <ac:spMk id="9" creationId="{5F168F61-573B-4825-9E8D-625412233BAF}"/>
          </ac:spMkLst>
        </pc:spChg>
        <pc:spChg chg="add mod">
          <ac:chgData name="Anis Farihan Mat Raffei" userId="caa0f81d-2ced-4ad8-a070-ba6968b9f259" providerId="ADAL" clId="{D6BA57D3-4738-4753-855F-2AA331FC401A}" dt="2020-10-23T02:23:28.865" v="2840" actId="164"/>
          <ac:spMkLst>
            <pc:docMk/>
            <pc:sldMk cId="2236229332" sldId="610"/>
            <ac:spMk id="11" creationId="{6C7FE956-1404-4CAC-A993-6011779DBFCD}"/>
          </ac:spMkLst>
        </pc:spChg>
        <pc:spChg chg="add mod">
          <ac:chgData name="Anis Farihan Mat Raffei" userId="caa0f81d-2ced-4ad8-a070-ba6968b9f259" providerId="ADAL" clId="{D6BA57D3-4738-4753-855F-2AA331FC401A}" dt="2020-10-23T02:52:31.165" v="3011" actId="20577"/>
          <ac:spMkLst>
            <pc:docMk/>
            <pc:sldMk cId="2236229332" sldId="610"/>
            <ac:spMk id="13" creationId="{2E5E88E4-2918-49D1-BE7E-DFC52B9CF076}"/>
          </ac:spMkLst>
        </pc:spChg>
        <pc:spChg chg="add mod">
          <ac:chgData name="Anis Farihan Mat Raffei" userId="caa0f81d-2ced-4ad8-a070-ba6968b9f259" providerId="ADAL" clId="{D6BA57D3-4738-4753-855F-2AA331FC401A}" dt="2020-10-23T02:23:38.917" v="2845" actId="164"/>
          <ac:spMkLst>
            <pc:docMk/>
            <pc:sldMk cId="2236229332" sldId="610"/>
            <ac:spMk id="14" creationId="{E60360B5-A75D-4A44-A64C-1409F9580372}"/>
          </ac:spMkLst>
        </pc:spChg>
        <pc:spChg chg="add mod">
          <ac:chgData name="Anis Farihan Mat Raffei" userId="caa0f81d-2ced-4ad8-a070-ba6968b9f259" providerId="ADAL" clId="{D6BA57D3-4738-4753-855F-2AA331FC401A}" dt="2020-10-23T02:23:59.429" v="2851" actId="164"/>
          <ac:spMkLst>
            <pc:docMk/>
            <pc:sldMk cId="2236229332" sldId="610"/>
            <ac:spMk id="16" creationId="{901CEF41-2AE3-42B3-ADE8-11A6A116D339}"/>
          </ac:spMkLst>
        </pc:spChg>
        <pc:spChg chg="add mod">
          <ac:chgData name="Anis Farihan Mat Raffei" userId="caa0f81d-2ced-4ad8-a070-ba6968b9f259" providerId="ADAL" clId="{D6BA57D3-4738-4753-855F-2AA331FC401A}" dt="2020-10-23T02:23:59.429" v="2851" actId="164"/>
          <ac:spMkLst>
            <pc:docMk/>
            <pc:sldMk cId="2236229332" sldId="610"/>
            <ac:spMk id="18" creationId="{9DDE43BB-5475-4C47-B23A-1A1A56981423}"/>
          </ac:spMkLst>
        </pc:spChg>
        <pc:spChg chg="add del">
          <ac:chgData name="Anis Farihan Mat Raffei" userId="caa0f81d-2ced-4ad8-a070-ba6968b9f259" providerId="ADAL" clId="{D6BA57D3-4738-4753-855F-2AA331FC401A}" dt="2020-10-23T02:47:44.683" v="2923" actId="22"/>
          <ac:spMkLst>
            <pc:docMk/>
            <pc:sldMk cId="2236229332" sldId="610"/>
            <ac:spMk id="25" creationId="{5DADF733-EC03-4252-A6DA-FE0B7F5087D7}"/>
          </ac:spMkLst>
        </pc:spChg>
        <pc:grpChg chg="add mod">
          <ac:chgData name="Anis Farihan Mat Raffei" userId="caa0f81d-2ced-4ad8-a070-ba6968b9f259" providerId="ADAL" clId="{D6BA57D3-4738-4753-855F-2AA331FC401A}" dt="2020-10-23T02:23:28.865" v="2840" actId="164"/>
          <ac:grpSpMkLst>
            <pc:docMk/>
            <pc:sldMk cId="2236229332" sldId="610"/>
            <ac:grpSpMk id="20" creationId="{8C805FD2-471E-417B-9248-2360EE6D6444}"/>
          </ac:grpSpMkLst>
        </pc:grpChg>
        <pc:grpChg chg="add mod">
          <ac:chgData name="Anis Farihan Mat Raffei" userId="caa0f81d-2ced-4ad8-a070-ba6968b9f259" providerId="ADAL" clId="{D6BA57D3-4738-4753-855F-2AA331FC401A}" dt="2020-10-23T02:23:32.159" v="2842" actId="1076"/>
          <ac:grpSpMkLst>
            <pc:docMk/>
            <pc:sldMk cId="2236229332" sldId="610"/>
            <ac:grpSpMk id="22" creationId="{F93D0C0A-22B3-4FFE-B5A5-C440965F3930}"/>
          </ac:grpSpMkLst>
        </pc:grpChg>
        <pc:grpChg chg="add mod">
          <ac:chgData name="Anis Farihan Mat Raffei" userId="caa0f81d-2ced-4ad8-a070-ba6968b9f259" providerId="ADAL" clId="{D6BA57D3-4738-4753-855F-2AA331FC401A}" dt="2020-10-23T02:23:41.542" v="2846" actId="1076"/>
          <ac:grpSpMkLst>
            <pc:docMk/>
            <pc:sldMk cId="2236229332" sldId="610"/>
            <ac:grpSpMk id="23" creationId="{CD33C49D-27F9-4B85-86A1-CF4BA69D9B89}"/>
          </ac:grpSpMkLst>
        </pc:grpChg>
        <pc:grpChg chg="add mod">
          <ac:chgData name="Anis Farihan Mat Raffei" userId="caa0f81d-2ced-4ad8-a070-ba6968b9f259" providerId="ADAL" clId="{D6BA57D3-4738-4753-855F-2AA331FC401A}" dt="2020-10-23T02:24:00.567" v="2852" actId="1076"/>
          <ac:grpSpMkLst>
            <pc:docMk/>
            <pc:sldMk cId="2236229332" sldId="610"/>
            <ac:grpSpMk id="24" creationId="{9E8DC06A-C416-4FC0-A391-8AD58B656EBB}"/>
          </ac:grpSpMkLst>
        </pc:grpChg>
        <pc:picChg chg="add del mod">
          <ac:chgData name="Anis Farihan Mat Raffei" userId="caa0f81d-2ced-4ad8-a070-ba6968b9f259" providerId="ADAL" clId="{D6BA57D3-4738-4753-855F-2AA331FC401A}" dt="2020-10-23T02:04:37.888" v="2729" actId="478"/>
          <ac:picMkLst>
            <pc:docMk/>
            <pc:sldMk cId="2236229332" sldId="610"/>
            <ac:picMk id="4098" creationId="{5FC9D119-E17F-4013-AC40-A4092E792457}"/>
          </ac:picMkLst>
        </pc:picChg>
        <pc:picChg chg="add mod">
          <ac:chgData name="Anis Farihan Mat Raffei" userId="caa0f81d-2ced-4ad8-a070-ba6968b9f259" providerId="ADAL" clId="{D6BA57D3-4738-4753-855F-2AA331FC401A}" dt="2020-10-23T02:04:56.319" v="2732" actId="1076"/>
          <ac:picMkLst>
            <pc:docMk/>
            <pc:sldMk cId="2236229332" sldId="610"/>
            <ac:picMk id="4100" creationId="{5FDCC64A-94A0-48E5-84A0-CEDB2013BC97}"/>
          </ac:picMkLst>
        </pc:picChg>
      </pc:sldChg>
      <pc:sldChg chg="modSp new mod">
        <pc:chgData name="Anis Farihan Mat Raffei" userId="caa0f81d-2ced-4ad8-a070-ba6968b9f259" providerId="ADAL" clId="{D6BA57D3-4738-4753-855F-2AA331FC401A}" dt="2020-10-23T02:28:54.342" v="2889" actId="15"/>
        <pc:sldMkLst>
          <pc:docMk/>
          <pc:sldMk cId="1094437298" sldId="611"/>
        </pc:sldMkLst>
        <pc:spChg chg="mod">
          <ac:chgData name="Anis Farihan Mat Raffei" userId="caa0f81d-2ced-4ad8-a070-ba6968b9f259" providerId="ADAL" clId="{D6BA57D3-4738-4753-855F-2AA331FC401A}" dt="2020-10-23T02:28:54.342" v="2889" actId="15"/>
          <ac:spMkLst>
            <pc:docMk/>
            <pc:sldMk cId="1094437298" sldId="611"/>
            <ac:spMk id="2" creationId="{75390EF6-015B-4F85-AE0E-1395ED35884F}"/>
          </ac:spMkLst>
        </pc:spChg>
        <pc:spChg chg="mod">
          <ac:chgData name="Anis Farihan Mat Raffei" userId="caa0f81d-2ced-4ad8-a070-ba6968b9f259" providerId="ADAL" clId="{D6BA57D3-4738-4753-855F-2AA331FC401A}" dt="2020-10-23T02:24:27.510" v="2858" actId="27636"/>
          <ac:spMkLst>
            <pc:docMk/>
            <pc:sldMk cId="1094437298" sldId="611"/>
            <ac:spMk id="3" creationId="{34475CFC-C22A-4D2E-9420-B7F22E2DC627}"/>
          </ac:spMkLst>
        </pc:spChg>
      </pc:sldChg>
      <pc:sldChg chg="addSp delSp modSp new mod">
        <pc:chgData name="Anis Farihan Mat Raffei" userId="caa0f81d-2ced-4ad8-a070-ba6968b9f259" providerId="ADAL" clId="{D6BA57D3-4738-4753-855F-2AA331FC401A}" dt="2020-10-23T02:30:33.452" v="2906" actId="12"/>
        <pc:sldMkLst>
          <pc:docMk/>
          <pc:sldMk cId="455994769" sldId="612"/>
        </pc:sldMkLst>
        <pc:spChg chg="del">
          <ac:chgData name="Anis Farihan Mat Raffei" userId="caa0f81d-2ced-4ad8-a070-ba6968b9f259" providerId="ADAL" clId="{D6BA57D3-4738-4753-855F-2AA331FC401A}" dt="2020-10-23T02:29:52.542" v="2892" actId="478"/>
          <ac:spMkLst>
            <pc:docMk/>
            <pc:sldMk cId="455994769" sldId="612"/>
            <ac:spMk id="2" creationId="{B56DC225-A778-4754-B5EF-EE33902944C6}"/>
          </ac:spMkLst>
        </pc:spChg>
        <pc:spChg chg="mod">
          <ac:chgData name="Anis Farihan Mat Raffei" userId="caa0f81d-2ced-4ad8-a070-ba6968b9f259" providerId="ADAL" clId="{D6BA57D3-4738-4753-855F-2AA331FC401A}" dt="2020-10-23T02:29:49.950" v="2891"/>
          <ac:spMkLst>
            <pc:docMk/>
            <pc:sldMk cId="455994769" sldId="612"/>
            <ac:spMk id="3" creationId="{DAD4CCE9-96F8-4B90-B33F-E33F0141BB41}"/>
          </ac:spMkLst>
        </pc:spChg>
        <pc:spChg chg="add mod">
          <ac:chgData name="Anis Farihan Mat Raffei" userId="caa0f81d-2ced-4ad8-a070-ba6968b9f259" providerId="ADAL" clId="{D6BA57D3-4738-4753-855F-2AA331FC401A}" dt="2020-10-23T02:30:33.452" v="2906" actId="12"/>
          <ac:spMkLst>
            <pc:docMk/>
            <pc:sldMk cId="455994769" sldId="612"/>
            <ac:spMk id="8" creationId="{D0C4445A-3409-4C92-8126-3034AA06CF23}"/>
          </ac:spMkLst>
        </pc:spChg>
        <pc:picChg chg="add mod">
          <ac:chgData name="Anis Farihan Mat Raffei" userId="caa0f81d-2ced-4ad8-a070-ba6968b9f259" providerId="ADAL" clId="{D6BA57D3-4738-4753-855F-2AA331FC401A}" dt="2020-10-23T02:29:56.338" v="2895" actId="962"/>
          <ac:picMkLst>
            <pc:docMk/>
            <pc:sldMk cId="455994769" sldId="612"/>
            <ac:picMk id="6" creationId="{3CD26BAD-7652-4FF3-B068-7A8538E04EC4}"/>
          </ac:picMkLst>
        </pc:picChg>
      </pc:sldChg>
      <pc:sldChg chg="addSp delSp modSp new mod">
        <pc:chgData name="Anis Farihan Mat Raffei" userId="caa0f81d-2ced-4ad8-a070-ba6968b9f259" providerId="ADAL" clId="{D6BA57D3-4738-4753-855F-2AA331FC401A}" dt="2020-10-23T02:31:02.289" v="2912" actId="962"/>
        <pc:sldMkLst>
          <pc:docMk/>
          <pc:sldMk cId="185901254" sldId="613"/>
        </pc:sldMkLst>
        <pc:spChg chg="del">
          <ac:chgData name="Anis Farihan Mat Raffei" userId="caa0f81d-2ced-4ad8-a070-ba6968b9f259" providerId="ADAL" clId="{D6BA57D3-4738-4753-855F-2AA331FC401A}" dt="2020-10-23T02:30:47.230" v="2909" actId="478"/>
          <ac:spMkLst>
            <pc:docMk/>
            <pc:sldMk cId="185901254" sldId="613"/>
            <ac:spMk id="2" creationId="{603D04C3-9506-458B-A08E-ABDDF9C66163}"/>
          </ac:spMkLst>
        </pc:spChg>
        <pc:spChg chg="mod">
          <ac:chgData name="Anis Farihan Mat Raffei" userId="caa0f81d-2ced-4ad8-a070-ba6968b9f259" providerId="ADAL" clId="{D6BA57D3-4738-4753-855F-2AA331FC401A}" dt="2020-10-23T02:30:44.565" v="2908"/>
          <ac:spMkLst>
            <pc:docMk/>
            <pc:sldMk cId="185901254" sldId="613"/>
            <ac:spMk id="3" creationId="{1C5E0A1D-BBA5-45BA-BA5B-0BEAC330C65F}"/>
          </ac:spMkLst>
        </pc:spChg>
        <pc:picChg chg="add mod">
          <ac:chgData name="Anis Farihan Mat Raffei" userId="caa0f81d-2ced-4ad8-a070-ba6968b9f259" providerId="ADAL" clId="{D6BA57D3-4738-4753-855F-2AA331FC401A}" dt="2020-10-23T02:31:02.289" v="2912" actId="962"/>
          <ac:picMkLst>
            <pc:docMk/>
            <pc:sldMk cId="185901254" sldId="613"/>
            <ac:picMk id="6" creationId="{9636DB59-69C0-4EFA-9282-3D8F4E61F72C}"/>
          </ac:picMkLst>
        </pc:picChg>
      </pc:sldChg>
      <pc:sldChg chg="addSp delSp modSp new mod">
        <pc:chgData name="Anis Farihan Mat Raffei" userId="caa0f81d-2ced-4ad8-a070-ba6968b9f259" providerId="ADAL" clId="{D6BA57D3-4738-4753-855F-2AA331FC401A}" dt="2020-10-23T02:46:49.028" v="2917" actId="1076"/>
        <pc:sldMkLst>
          <pc:docMk/>
          <pc:sldMk cId="586819614" sldId="614"/>
        </pc:sldMkLst>
        <pc:spChg chg="del">
          <ac:chgData name="Anis Farihan Mat Raffei" userId="caa0f81d-2ced-4ad8-a070-ba6968b9f259" providerId="ADAL" clId="{D6BA57D3-4738-4753-855F-2AA331FC401A}" dt="2020-10-23T02:46:44.307" v="2915" actId="478"/>
          <ac:spMkLst>
            <pc:docMk/>
            <pc:sldMk cId="586819614" sldId="614"/>
            <ac:spMk id="2" creationId="{651811B0-D08A-4961-9B40-2F1EAA85180C}"/>
          </ac:spMkLst>
        </pc:spChg>
        <pc:spChg chg="mod">
          <ac:chgData name="Anis Farihan Mat Raffei" userId="caa0f81d-2ced-4ad8-a070-ba6968b9f259" providerId="ADAL" clId="{D6BA57D3-4738-4753-855F-2AA331FC401A}" dt="2020-10-23T02:46:28.013" v="2914"/>
          <ac:spMkLst>
            <pc:docMk/>
            <pc:sldMk cId="586819614" sldId="614"/>
            <ac:spMk id="3" creationId="{ECF49058-B330-437F-AF32-B10626D3E110}"/>
          </ac:spMkLst>
        </pc:spChg>
        <pc:spChg chg="add mod">
          <ac:chgData name="Anis Farihan Mat Raffei" userId="caa0f81d-2ced-4ad8-a070-ba6968b9f259" providerId="ADAL" clId="{D6BA57D3-4738-4753-855F-2AA331FC401A}" dt="2020-10-23T02:46:49.028" v="2917" actId="1076"/>
          <ac:spMkLst>
            <pc:docMk/>
            <pc:sldMk cId="586819614" sldId="614"/>
            <ac:spMk id="8" creationId="{C5309A7A-9768-42C5-8A05-78D809F7ECFC}"/>
          </ac:spMkLst>
        </pc:spChg>
        <pc:spChg chg="add mod">
          <ac:chgData name="Anis Farihan Mat Raffei" userId="caa0f81d-2ced-4ad8-a070-ba6968b9f259" providerId="ADAL" clId="{D6BA57D3-4738-4753-855F-2AA331FC401A}" dt="2020-10-23T02:46:49.028" v="2917" actId="1076"/>
          <ac:spMkLst>
            <pc:docMk/>
            <pc:sldMk cId="586819614" sldId="614"/>
            <ac:spMk id="10" creationId="{8B643134-16C6-44A1-A197-B04DCD147F22}"/>
          </ac:spMkLst>
        </pc:spChg>
        <pc:spChg chg="add mod">
          <ac:chgData name="Anis Farihan Mat Raffei" userId="caa0f81d-2ced-4ad8-a070-ba6968b9f259" providerId="ADAL" clId="{D6BA57D3-4738-4753-855F-2AA331FC401A}" dt="2020-10-23T02:46:49.028" v="2917" actId="1076"/>
          <ac:spMkLst>
            <pc:docMk/>
            <pc:sldMk cId="586819614" sldId="614"/>
            <ac:spMk id="12" creationId="{08BE97A7-87E2-4D6A-980F-654B7CB64998}"/>
          </ac:spMkLst>
        </pc:spChg>
        <pc:spChg chg="add mod">
          <ac:chgData name="Anis Farihan Mat Raffei" userId="caa0f81d-2ced-4ad8-a070-ba6968b9f259" providerId="ADAL" clId="{D6BA57D3-4738-4753-855F-2AA331FC401A}" dt="2020-10-23T02:46:49.028" v="2917" actId="1076"/>
          <ac:spMkLst>
            <pc:docMk/>
            <pc:sldMk cId="586819614" sldId="614"/>
            <ac:spMk id="14" creationId="{139B60FB-F4B0-4165-A860-5B2406F55CEF}"/>
          </ac:spMkLst>
        </pc:spChg>
        <pc:spChg chg="add mod">
          <ac:chgData name="Anis Farihan Mat Raffei" userId="caa0f81d-2ced-4ad8-a070-ba6968b9f259" providerId="ADAL" clId="{D6BA57D3-4738-4753-855F-2AA331FC401A}" dt="2020-10-23T02:46:49.028" v="2917" actId="1076"/>
          <ac:spMkLst>
            <pc:docMk/>
            <pc:sldMk cId="586819614" sldId="614"/>
            <ac:spMk id="16" creationId="{E207A54B-D9B7-4D84-A582-9AB818EFBF7A}"/>
          </ac:spMkLst>
        </pc:spChg>
        <pc:spChg chg="add mod">
          <ac:chgData name="Anis Farihan Mat Raffei" userId="caa0f81d-2ced-4ad8-a070-ba6968b9f259" providerId="ADAL" clId="{D6BA57D3-4738-4753-855F-2AA331FC401A}" dt="2020-10-23T02:46:49.028" v="2917" actId="1076"/>
          <ac:spMkLst>
            <pc:docMk/>
            <pc:sldMk cId="586819614" sldId="614"/>
            <ac:spMk id="18" creationId="{56CABC0C-3973-4668-A282-19EB5636AB1E}"/>
          </ac:spMkLst>
        </pc:spChg>
        <pc:spChg chg="add mod">
          <ac:chgData name="Anis Farihan Mat Raffei" userId="caa0f81d-2ced-4ad8-a070-ba6968b9f259" providerId="ADAL" clId="{D6BA57D3-4738-4753-855F-2AA331FC401A}" dt="2020-10-23T02:46:49.028" v="2917" actId="1076"/>
          <ac:spMkLst>
            <pc:docMk/>
            <pc:sldMk cId="586819614" sldId="614"/>
            <ac:spMk id="20" creationId="{483FEF01-0652-400F-B047-0877088E83A5}"/>
          </ac:spMkLst>
        </pc:spChg>
        <pc:spChg chg="add mod">
          <ac:chgData name="Anis Farihan Mat Raffei" userId="caa0f81d-2ced-4ad8-a070-ba6968b9f259" providerId="ADAL" clId="{D6BA57D3-4738-4753-855F-2AA331FC401A}" dt="2020-10-23T02:46:49.028" v="2917" actId="1076"/>
          <ac:spMkLst>
            <pc:docMk/>
            <pc:sldMk cId="586819614" sldId="614"/>
            <ac:spMk id="22" creationId="{C4881420-6C29-4528-A80C-0B0F513572A6}"/>
          </ac:spMkLst>
        </pc:spChg>
        <pc:picChg chg="add mod">
          <ac:chgData name="Anis Farihan Mat Raffei" userId="caa0f81d-2ced-4ad8-a070-ba6968b9f259" providerId="ADAL" clId="{D6BA57D3-4738-4753-855F-2AA331FC401A}" dt="2020-10-23T02:46:49.028" v="2917" actId="1076"/>
          <ac:picMkLst>
            <pc:docMk/>
            <pc:sldMk cId="586819614" sldId="614"/>
            <ac:picMk id="6" creationId="{F62350FF-9D75-40AD-A9A0-2A3E59EBEF68}"/>
          </ac:picMkLst>
        </pc:picChg>
      </pc:sldChg>
      <pc:sldChg chg="modSp add mod">
        <pc:chgData name="Anis Farihan Mat Raffei" userId="caa0f81d-2ced-4ad8-a070-ba6968b9f259" providerId="ADAL" clId="{D6BA57D3-4738-4753-855F-2AA331FC401A}" dt="2020-10-23T02:47:58.006" v="2927"/>
        <pc:sldMkLst>
          <pc:docMk/>
          <pc:sldMk cId="2146468283" sldId="615"/>
        </pc:sldMkLst>
        <pc:spChg chg="mod">
          <ac:chgData name="Anis Farihan Mat Raffei" userId="caa0f81d-2ced-4ad8-a070-ba6968b9f259" providerId="ADAL" clId="{D6BA57D3-4738-4753-855F-2AA331FC401A}" dt="2020-10-23T02:47:58.006" v="2927"/>
          <ac:spMkLst>
            <pc:docMk/>
            <pc:sldMk cId="2146468283" sldId="615"/>
            <ac:spMk id="5" creationId="{00000000-0000-0000-0000-000000000000}"/>
          </ac:spMkLst>
        </pc:spChg>
      </pc:sldChg>
      <pc:sldChg chg="modSp add mod">
        <pc:chgData name="Anis Farihan Mat Raffei" userId="caa0f81d-2ced-4ad8-a070-ba6968b9f259" providerId="ADAL" clId="{D6BA57D3-4738-4753-855F-2AA331FC401A}" dt="2020-10-23T02:52:40.204" v="3019" actId="14100"/>
        <pc:sldMkLst>
          <pc:docMk/>
          <pc:sldMk cId="553341910" sldId="616"/>
        </pc:sldMkLst>
        <pc:spChg chg="mod">
          <ac:chgData name="Anis Farihan Mat Raffei" userId="caa0f81d-2ced-4ad8-a070-ba6968b9f259" providerId="ADAL" clId="{D6BA57D3-4738-4753-855F-2AA331FC401A}" dt="2020-10-23T02:52:40.204" v="3019" actId="14100"/>
          <ac:spMkLst>
            <pc:docMk/>
            <pc:sldMk cId="553341910" sldId="616"/>
            <ac:spMk id="5" creationId="{00000000-0000-0000-0000-000000000000}"/>
          </ac:spMkLst>
        </pc:spChg>
      </pc:sldChg>
      <pc:sldChg chg="add del">
        <pc:chgData name="Anis Farihan Mat Raffei" userId="caa0f81d-2ced-4ad8-a070-ba6968b9f259" providerId="ADAL" clId="{D6BA57D3-4738-4753-855F-2AA331FC401A}" dt="2020-10-23T02:48:44.077" v="2936" actId="47"/>
        <pc:sldMkLst>
          <pc:docMk/>
          <pc:sldMk cId="96817570" sldId="617"/>
        </pc:sldMkLst>
      </pc:sldChg>
      <pc:sldChg chg="addSp delSp modSp add mod">
        <pc:chgData name="Anis Farihan Mat Raffei" userId="caa0f81d-2ced-4ad8-a070-ba6968b9f259" providerId="ADAL" clId="{D6BA57D3-4738-4753-855F-2AA331FC401A}" dt="2020-10-23T02:52:46.677" v="3026" actId="20577"/>
        <pc:sldMkLst>
          <pc:docMk/>
          <pc:sldMk cId="2331381467" sldId="618"/>
        </pc:sldMkLst>
        <pc:spChg chg="mod">
          <ac:chgData name="Anis Farihan Mat Raffei" userId="caa0f81d-2ced-4ad8-a070-ba6968b9f259" providerId="ADAL" clId="{D6BA57D3-4738-4753-855F-2AA331FC401A}" dt="2020-10-23T02:52:46.677" v="3026" actId="20577"/>
          <ac:spMkLst>
            <pc:docMk/>
            <pc:sldMk cId="2331381467" sldId="618"/>
            <ac:spMk id="3" creationId="{ECF49058-B330-437F-AF32-B10626D3E110}"/>
          </ac:spMkLst>
        </pc:spChg>
        <pc:spChg chg="mod">
          <ac:chgData name="Anis Farihan Mat Raffei" userId="caa0f81d-2ced-4ad8-a070-ba6968b9f259" providerId="ADAL" clId="{D6BA57D3-4738-4753-855F-2AA331FC401A}" dt="2020-10-23T02:49:08.760" v="2938" actId="1076"/>
          <ac:spMkLst>
            <pc:docMk/>
            <pc:sldMk cId="2331381467" sldId="618"/>
            <ac:spMk id="4" creationId="{7F97EC71-0E55-4070-BA29-27AB52E978F9}"/>
          </ac:spMkLst>
        </pc:spChg>
        <pc:spChg chg="del">
          <ac:chgData name="Anis Farihan Mat Raffei" userId="caa0f81d-2ced-4ad8-a070-ba6968b9f259" providerId="ADAL" clId="{D6BA57D3-4738-4753-855F-2AA331FC401A}" dt="2020-10-23T02:49:14.040" v="2939" actId="478"/>
          <ac:spMkLst>
            <pc:docMk/>
            <pc:sldMk cId="2331381467" sldId="618"/>
            <ac:spMk id="8" creationId="{C5309A7A-9768-42C5-8A05-78D809F7ECFC}"/>
          </ac:spMkLst>
        </pc:spChg>
        <pc:spChg chg="add del">
          <ac:chgData name="Anis Farihan Mat Raffei" userId="caa0f81d-2ced-4ad8-a070-ba6968b9f259" providerId="ADAL" clId="{D6BA57D3-4738-4753-855F-2AA331FC401A}" dt="2020-10-23T02:50:51.710" v="2969" actId="22"/>
          <ac:spMkLst>
            <pc:docMk/>
            <pc:sldMk cId="2331381467" sldId="618"/>
            <ac:spMk id="9" creationId="{51C6E6B4-C6CB-43F1-9E4E-B421D1EBA614}"/>
          </ac:spMkLst>
        </pc:spChg>
        <pc:spChg chg="del">
          <ac:chgData name="Anis Farihan Mat Raffei" userId="caa0f81d-2ced-4ad8-a070-ba6968b9f259" providerId="ADAL" clId="{D6BA57D3-4738-4753-855F-2AA331FC401A}" dt="2020-10-23T02:49:14.040" v="2939" actId="478"/>
          <ac:spMkLst>
            <pc:docMk/>
            <pc:sldMk cId="2331381467" sldId="618"/>
            <ac:spMk id="10" creationId="{8B643134-16C6-44A1-A197-B04DCD147F22}"/>
          </ac:spMkLst>
        </pc:spChg>
        <pc:spChg chg="add del">
          <ac:chgData name="Anis Farihan Mat Raffei" userId="caa0f81d-2ced-4ad8-a070-ba6968b9f259" providerId="ADAL" clId="{D6BA57D3-4738-4753-855F-2AA331FC401A}" dt="2020-10-23T02:50:51.710" v="2969" actId="22"/>
          <ac:spMkLst>
            <pc:docMk/>
            <pc:sldMk cId="2331381467" sldId="618"/>
            <ac:spMk id="11" creationId="{276B697F-856E-4AAE-A6AD-1A054C08A32A}"/>
          </ac:spMkLst>
        </pc:spChg>
        <pc:spChg chg="del">
          <ac:chgData name="Anis Farihan Mat Raffei" userId="caa0f81d-2ced-4ad8-a070-ba6968b9f259" providerId="ADAL" clId="{D6BA57D3-4738-4753-855F-2AA331FC401A}" dt="2020-10-23T02:49:14.040" v="2939" actId="478"/>
          <ac:spMkLst>
            <pc:docMk/>
            <pc:sldMk cId="2331381467" sldId="618"/>
            <ac:spMk id="12" creationId="{08BE97A7-87E2-4D6A-980F-654B7CB64998}"/>
          </ac:spMkLst>
        </pc:spChg>
        <pc:spChg chg="del">
          <ac:chgData name="Anis Farihan Mat Raffei" userId="caa0f81d-2ced-4ad8-a070-ba6968b9f259" providerId="ADAL" clId="{D6BA57D3-4738-4753-855F-2AA331FC401A}" dt="2020-10-23T02:49:14.040" v="2939" actId="478"/>
          <ac:spMkLst>
            <pc:docMk/>
            <pc:sldMk cId="2331381467" sldId="618"/>
            <ac:spMk id="14" creationId="{139B60FB-F4B0-4165-A860-5B2406F55CEF}"/>
          </ac:spMkLst>
        </pc:spChg>
        <pc:spChg chg="add mod">
          <ac:chgData name="Anis Farihan Mat Raffei" userId="caa0f81d-2ced-4ad8-a070-ba6968b9f259" providerId="ADAL" clId="{D6BA57D3-4738-4753-855F-2AA331FC401A}" dt="2020-10-23T02:49:55.022" v="2965" actId="20577"/>
          <ac:spMkLst>
            <pc:docMk/>
            <pc:sldMk cId="2331381467" sldId="618"/>
            <ac:spMk id="15" creationId="{D2587ADF-31AC-45B7-86A3-8EFEB3AD5785}"/>
          </ac:spMkLst>
        </pc:spChg>
        <pc:spChg chg="del">
          <ac:chgData name="Anis Farihan Mat Raffei" userId="caa0f81d-2ced-4ad8-a070-ba6968b9f259" providerId="ADAL" clId="{D6BA57D3-4738-4753-855F-2AA331FC401A}" dt="2020-10-23T02:49:14.040" v="2939" actId="478"/>
          <ac:spMkLst>
            <pc:docMk/>
            <pc:sldMk cId="2331381467" sldId="618"/>
            <ac:spMk id="16" creationId="{E207A54B-D9B7-4D84-A582-9AB818EFBF7A}"/>
          </ac:spMkLst>
        </pc:spChg>
        <pc:spChg chg="add del mod">
          <ac:chgData name="Anis Farihan Mat Raffei" userId="caa0f81d-2ced-4ad8-a070-ba6968b9f259" providerId="ADAL" clId="{D6BA57D3-4738-4753-855F-2AA331FC401A}" dt="2020-10-23T02:50:52.863" v="2971" actId="22"/>
          <ac:spMkLst>
            <pc:docMk/>
            <pc:sldMk cId="2331381467" sldId="618"/>
            <ac:spMk id="17" creationId="{58AF873E-6145-42E0-A2F8-A8F6788725C5}"/>
          </ac:spMkLst>
        </pc:spChg>
        <pc:spChg chg="del">
          <ac:chgData name="Anis Farihan Mat Raffei" userId="caa0f81d-2ced-4ad8-a070-ba6968b9f259" providerId="ADAL" clId="{D6BA57D3-4738-4753-855F-2AA331FC401A}" dt="2020-10-23T02:49:14.040" v="2939" actId="478"/>
          <ac:spMkLst>
            <pc:docMk/>
            <pc:sldMk cId="2331381467" sldId="618"/>
            <ac:spMk id="18" creationId="{56CABC0C-3973-4668-A282-19EB5636AB1E}"/>
          </ac:spMkLst>
        </pc:spChg>
        <pc:spChg chg="del">
          <ac:chgData name="Anis Farihan Mat Raffei" userId="caa0f81d-2ced-4ad8-a070-ba6968b9f259" providerId="ADAL" clId="{D6BA57D3-4738-4753-855F-2AA331FC401A}" dt="2020-10-23T02:49:14.040" v="2939" actId="478"/>
          <ac:spMkLst>
            <pc:docMk/>
            <pc:sldMk cId="2331381467" sldId="618"/>
            <ac:spMk id="20" creationId="{483FEF01-0652-400F-B047-0877088E83A5}"/>
          </ac:spMkLst>
        </pc:spChg>
        <pc:spChg chg="del">
          <ac:chgData name="Anis Farihan Mat Raffei" userId="caa0f81d-2ced-4ad8-a070-ba6968b9f259" providerId="ADAL" clId="{D6BA57D3-4738-4753-855F-2AA331FC401A}" dt="2020-10-23T02:49:14.040" v="2939" actId="478"/>
          <ac:spMkLst>
            <pc:docMk/>
            <pc:sldMk cId="2331381467" sldId="618"/>
            <ac:spMk id="22" creationId="{C4881420-6C29-4528-A80C-0B0F513572A6}"/>
          </ac:spMkLst>
        </pc:spChg>
        <pc:graphicFrameChg chg="add del">
          <ac:chgData name="Anis Farihan Mat Raffei" userId="caa0f81d-2ced-4ad8-a070-ba6968b9f259" providerId="ADAL" clId="{D6BA57D3-4738-4753-855F-2AA331FC401A}" dt="2020-10-23T02:50:51.710" v="2969" actId="22"/>
          <ac:graphicFrameMkLst>
            <pc:docMk/>
            <pc:sldMk cId="2331381467" sldId="618"/>
            <ac:graphicFrameMk id="7" creationId="{2853C921-1A46-4B0D-A4DC-9B1A4D561F40}"/>
          </ac:graphicFrameMkLst>
        </pc:graphicFrameChg>
        <pc:picChg chg="del">
          <ac:chgData name="Anis Farihan Mat Raffei" userId="caa0f81d-2ced-4ad8-a070-ba6968b9f259" providerId="ADAL" clId="{D6BA57D3-4738-4753-855F-2AA331FC401A}" dt="2020-10-23T02:49:14.040" v="2939" actId="478"/>
          <ac:picMkLst>
            <pc:docMk/>
            <pc:sldMk cId="2331381467" sldId="618"/>
            <ac:picMk id="6" creationId="{F62350FF-9D75-40AD-A9A0-2A3E59EBEF68}"/>
          </ac:picMkLst>
        </pc:picChg>
      </pc:sldChg>
      <pc:sldChg chg="addSp delSp modSp new mod">
        <pc:chgData name="Anis Farihan Mat Raffei" userId="caa0f81d-2ced-4ad8-a070-ba6968b9f259" providerId="ADAL" clId="{D6BA57D3-4738-4753-855F-2AA331FC401A}" dt="2020-10-23T02:54:07.284" v="3056" actId="207"/>
        <pc:sldMkLst>
          <pc:docMk/>
          <pc:sldMk cId="506237717" sldId="619"/>
        </pc:sldMkLst>
        <pc:spChg chg="del">
          <ac:chgData name="Anis Farihan Mat Raffei" userId="caa0f81d-2ced-4ad8-a070-ba6968b9f259" providerId="ADAL" clId="{D6BA57D3-4738-4753-855F-2AA331FC401A}" dt="2020-10-23T02:51:01.739" v="2974" actId="478"/>
          <ac:spMkLst>
            <pc:docMk/>
            <pc:sldMk cId="506237717" sldId="619"/>
            <ac:spMk id="2" creationId="{DE555485-DAC7-4747-BB08-2029B94241D7}"/>
          </ac:spMkLst>
        </pc:spChg>
        <pc:spChg chg="mod">
          <ac:chgData name="Anis Farihan Mat Raffei" userId="caa0f81d-2ced-4ad8-a070-ba6968b9f259" providerId="ADAL" clId="{D6BA57D3-4738-4753-855F-2AA331FC401A}" dt="2020-10-23T02:53:56.165" v="3054" actId="20577"/>
          <ac:spMkLst>
            <pc:docMk/>
            <pc:sldMk cId="506237717" sldId="619"/>
            <ac:spMk id="3" creationId="{6F5D56B9-6D55-4974-9416-33D7FC383146}"/>
          </ac:spMkLst>
        </pc:spChg>
        <pc:spChg chg="add del mod">
          <ac:chgData name="Anis Farihan Mat Raffei" userId="caa0f81d-2ced-4ad8-a070-ba6968b9f259" providerId="ADAL" clId="{D6BA57D3-4738-4753-855F-2AA331FC401A}" dt="2020-10-23T02:53:42.292" v="3050" actId="478"/>
          <ac:spMkLst>
            <pc:docMk/>
            <pc:sldMk cId="506237717" sldId="619"/>
            <ac:spMk id="6" creationId="{D370990E-EBC2-4579-811B-670DB113719C}"/>
          </ac:spMkLst>
        </pc:spChg>
        <pc:spChg chg="add mod">
          <ac:chgData name="Anis Farihan Mat Raffei" userId="caa0f81d-2ced-4ad8-a070-ba6968b9f259" providerId="ADAL" clId="{D6BA57D3-4738-4753-855F-2AA331FC401A}" dt="2020-10-23T02:54:05.373" v="3055" actId="207"/>
          <ac:spMkLst>
            <pc:docMk/>
            <pc:sldMk cId="506237717" sldId="619"/>
            <ac:spMk id="10" creationId="{68F2AEE5-E5E2-4142-96A8-F82BCD014092}"/>
          </ac:spMkLst>
        </pc:spChg>
        <pc:spChg chg="add mod">
          <ac:chgData name="Anis Farihan Mat Raffei" userId="caa0f81d-2ced-4ad8-a070-ba6968b9f259" providerId="ADAL" clId="{D6BA57D3-4738-4753-855F-2AA331FC401A}" dt="2020-10-23T02:54:07.284" v="3056" actId="207"/>
          <ac:spMkLst>
            <pc:docMk/>
            <pc:sldMk cId="506237717" sldId="619"/>
            <ac:spMk id="12" creationId="{C6218A29-2B25-4A3D-8563-9A88402A94B4}"/>
          </ac:spMkLst>
        </pc:spChg>
        <pc:graphicFrameChg chg="add mod modGraphic">
          <ac:chgData name="Anis Farihan Mat Raffei" userId="caa0f81d-2ced-4ad8-a070-ba6968b9f259" providerId="ADAL" clId="{D6BA57D3-4738-4753-855F-2AA331FC401A}" dt="2020-10-23T02:53:47.901" v="3051" actId="1076"/>
          <ac:graphicFrameMkLst>
            <pc:docMk/>
            <pc:sldMk cId="506237717" sldId="619"/>
            <ac:graphicFrameMk id="8" creationId="{7A131E48-58A7-4A84-8CD3-87A3A4C5DE58}"/>
          </ac:graphicFrameMkLst>
        </pc:graphicFrameChg>
      </pc:sldChg>
      <pc:sldChg chg="addSp delSp modSp new mod">
        <pc:chgData name="Anis Farihan Mat Raffei" userId="caa0f81d-2ced-4ad8-a070-ba6968b9f259" providerId="ADAL" clId="{D6BA57D3-4738-4753-855F-2AA331FC401A}" dt="2020-10-23T02:54:20.902" v="3057" actId="1076"/>
        <pc:sldMkLst>
          <pc:docMk/>
          <pc:sldMk cId="864145885" sldId="620"/>
        </pc:sldMkLst>
        <pc:spChg chg="del">
          <ac:chgData name="Anis Farihan Mat Raffei" userId="caa0f81d-2ced-4ad8-a070-ba6968b9f259" providerId="ADAL" clId="{D6BA57D3-4738-4753-855F-2AA331FC401A}" dt="2020-10-23T02:53:15.157" v="3036" actId="478"/>
          <ac:spMkLst>
            <pc:docMk/>
            <pc:sldMk cId="864145885" sldId="620"/>
            <ac:spMk id="2" creationId="{66504DA9-1F25-4CB8-8911-103FD7D0596C}"/>
          </ac:spMkLst>
        </pc:spChg>
        <pc:spChg chg="mod">
          <ac:chgData name="Anis Farihan Mat Raffei" userId="caa0f81d-2ced-4ad8-a070-ba6968b9f259" providerId="ADAL" clId="{D6BA57D3-4738-4753-855F-2AA331FC401A}" dt="2020-10-23T02:53:29.685" v="3044" actId="6549"/>
          <ac:spMkLst>
            <pc:docMk/>
            <pc:sldMk cId="864145885" sldId="620"/>
            <ac:spMk id="3" creationId="{738CFDE8-688E-496E-9522-5CA8DEDF7CC4}"/>
          </ac:spMkLst>
        </pc:spChg>
        <pc:spChg chg="add mod">
          <ac:chgData name="Anis Farihan Mat Raffei" userId="caa0f81d-2ced-4ad8-a070-ba6968b9f259" providerId="ADAL" clId="{D6BA57D3-4738-4753-855F-2AA331FC401A}" dt="2020-10-23T02:54:20.902" v="3057" actId="1076"/>
          <ac:spMkLst>
            <pc:docMk/>
            <pc:sldMk cId="864145885" sldId="620"/>
            <ac:spMk id="6" creationId="{2F0C3D3F-E5AA-4E85-BABD-91030A420DFF}"/>
          </ac:spMkLst>
        </pc:spChg>
        <pc:spChg chg="add del">
          <ac:chgData name="Anis Farihan Mat Raffei" userId="caa0f81d-2ced-4ad8-a070-ba6968b9f259" providerId="ADAL" clId="{D6BA57D3-4738-4753-855F-2AA331FC401A}" dt="2020-10-23T02:53:27.465" v="3043" actId="478"/>
          <ac:spMkLst>
            <pc:docMk/>
            <pc:sldMk cId="864145885" sldId="620"/>
            <ac:spMk id="8" creationId="{8D6ECED3-4A2B-4B6E-ABBF-24213BFC84C5}"/>
          </ac:spMkLst>
        </pc:spChg>
        <pc:spChg chg="add mod">
          <ac:chgData name="Anis Farihan Mat Raffei" userId="caa0f81d-2ced-4ad8-a070-ba6968b9f259" providerId="ADAL" clId="{D6BA57D3-4738-4753-855F-2AA331FC401A}" dt="2020-10-23T02:54:20.902" v="3057" actId="1076"/>
          <ac:spMkLst>
            <pc:docMk/>
            <pc:sldMk cId="864145885" sldId="620"/>
            <ac:spMk id="10" creationId="{C8F78FAF-A01E-42F0-99AE-DD7F65540A54}"/>
          </ac:spMkLst>
        </pc:spChg>
        <pc:spChg chg="add mod">
          <ac:chgData name="Anis Farihan Mat Raffei" userId="caa0f81d-2ced-4ad8-a070-ba6968b9f259" providerId="ADAL" clId="{D6BA57D3-4738-4753-855F-2AA331FC401A}" dt="2020-10-23T02:54:20.902" v="3057" actId="1076"/>
          <ac:spMkLst>
            <pc:docMk/>
            <pc:sldMk cId="864145885" sldId="620"/>
            <ac:spMk id="12" creationId="{88D49492-7310-4624-965D-85CB67EC0F5E}"/>
          </ac:spMkLst>
        </pc:spChg>
        <pc:spChg chg="add mod">
          <ac:chgData name="Anis Farihan Mat Raffei" userId="caa0f81d-2ced-4ad8-a070-ba6968b9f259" providerId="ADAL" clId="{D6BA57D3-4738-4753-855F-2AA331FC401A}" dt="2020-10-23T02:54:20.902" v="3057" actId="1076"/>
          <ac:spMkLst>
            <pc:docMk/>
            <pc:sldMk cId="864145885" sldId="620"/>
            <ac:spMk id="14" creationId="{6EE3B744-3EA3-4FDC-BB50-86C59EAD274A}"/>
          </ac:spMkLst>
        </pc:spChg>
        <pc:spChg chg="add mod">
          <ac:chgData name="Anis Farihan Mat Raffei" userId="caa0f81d-2ced-4ad8-a070-ba6968b9f259" providerId="ADAL" clId="{D6BA57D3-4738-4753-855F-2AA331FC401A}" dt="2020-10-23T02:54:20.902" v="3057" actId="1076"/>
          <ac:spMkLst>
            <pc:docMk/>
            <pc:sldMk cId="864145885" sldId="620"/>
            <ac:spMk id="16" creationId="{C3116C49-5A97-4B5C-9EA3-023F330542A4}"/>
          </ac:spMkLst>
        </pc:spChg>
        <pc:spChg chg="add mod">
          <ac:chgData name="Anis Farihan Mat Raffei" userId="caa0f81d-2ced-4ad8-a070-ba6968b9f259" providerId="ADAL" clId="{D6BA57D3-4738-4753-855F-2AA331FC401A}" dt="2020-10-23T02:54:20.902" v="3057" actId="1076"/>
          <ac:spMkLst>
            <pc:docMk/>
            <pc:sldMk cId="864145885" sldId="620"/>
            <ac:spMk id="18" creationId="{28D23D65-8D78-4C4B-9782-D0D4C3A27FEB}"/>
          </ac:spMkLst>
        </pc:spChg>
        <pc:spChg chg="add mod">
          <ac:chgData name="Anis Farihan Mat Raffei" userId="caa0f81d-2ced-4ad8-a070-ba6968b9f259" providerId="ADAL" clId="{D6BA57D3-4738-4753-855F-2AA331FC401A}" dt="2020-10-23T02:54:20.902" v="3057" actId="1076"/>
          <ac:spMkLst>
            <pc:docMk/>
            <pc:sldMk cId="864145885" sldId="620"/>
            <ac:spMk id="20" creationId="{090EEB70-E86F-4067-9474-85E6B42556C3}"/>
          </ac:spMkLst>
        </pc:spChg>
        <pc:spChg chg="add mod">
          <ac:chgData name="Anis Farihan Mat Raffei" userId="caa0f81d-2ced-4ad8-a070-ba6968b9f259" providerId="ADAL" clId="{D6BA57D3-4738-4753-855F-2AA331FC401A}" dt="2020-10-23T02:54:20.902" v="3057" actId="1076"/>
          <ac:spMkLst>
            <pc:docMk/>
            <pc:sldMk cId="864145885" sldId="620"/>
            <ac:spMk id="22" creationId="{18994956-D9C5-4C99-8AD2-0AC651B86A36}"/>
          </ac:spMkLst>
        </pc:spChg>
        <pc:spChg chg="add mod">
          <ac:chgData name="Anis Farihan Mat Raffei" userId="caa0f81d-2ced-4ad8-a070-ba6968b9f259" providerId="ADAL" clId="{D6BA57D3-4738-4753-855F-2AA331FC401A}" dt="2020-10-23T02:54:20.902" v="3057" actId="1076"/>
          <ac:spMkLst>
            <pc:docMk/>
            <pc:sldMk cId="864145885" sldId="620"/>
            <ac:spMk id="24" creationId="{9EC866BB-E18E-450C-8144-29A16D8794D3}"/>
          </ac:spMkLst>
        </pc:spChg>
        <pc:spChg chg="add mod">
          <ac:chgData name="Anis Farihan Mat Raffei" userId="caa0f81d-2ced-4ad8-a070-ba6968b9f259" providerId="ADAL" clId="{D6BA57D3-4738-4753-855F-2AA331FC401A}" dt="2020-10-23T02:54:20.902" v="3057" actId="1076"/>
          <ac:spMkLst>
            <pc:docMk/>
            <pc:sldMk cId="864145885" sldId="620"/>
            <ac:spMk id="26" creationId="{F80EDFD7-2E65-4C93-9C2F-8F522ABC4E52}"/>
          </ac:spMkLst>
        </pc:spChg>
        <pc:spChg chg="add mod">
          <ac:chgData name="Anis Farihan Mat Raffei" userId="caa0f81d-2ced-4ad8-a070-ba6968b9f259" providerId="ADAL" clId="{D6BA57D3-4738-4753-855F-2AA331FC401A}" dt="2020-10-23T02:54:20.902" v="3057" actId="1076"/>
          <ac:spMkLst>
            <pc:docMk/>
            <pc:sldMk cId="864145885" sldId="620"/>
            <ac:spMk id="28" creationId="{0CE6A0C2-840A-4BB8-B2C7-9236A6E43CA9}"/>
          </ac:spMkLst>
        </pc:spChg>
        <pc:spChg chg="add mod">
          <ac:chgData name="Anis Farihan Mat Raffei" userId="caa0f81d-2ced-4ad8-a070-ba6968b9f259" providerId="ADAL" clId="{D6BA57D3-4738-4753-855F-2AA331FC401A}" dt="2020-10-23T02:54:20.902" v="3057" actId="1076"/>
          <ac:spMkLst>
            <pc:docMk/>
            <pc:sldMk cId="864145885" sldId="620"/>
            <ac:spMk id="30" creationId="{28720938-4A77-4EE1-927A-808D41F32073}"/>
          </ac:spMkLst>
        </pc:spChg>
        <pc:spChg chg="add mod">
          <ac:chgData name="Anis Farihan Mat Raffei" userId="caa0f81d-2ced-4ad8-a070-ba6968b9f259" providerId="ADAL" clId="{D6BA57D3-4738-4753-855F-2AA331FC401A}" dt="2020-10-23T02:54:20.902" v="3057" actId="1076"/>
          <ac:spMkLst>
            <pc:docMk/>
            <pc:sldMk cId="864145885" sldId="620"/>
            <ac:spMk id="32" creationId="{80B1B542-C3DA-4625-9BB8-CF23BB010E2A}"/>
          </ac:spMkLst>
        </pc:spChg>
        <pc:spChg chg="add mod">
          <ac:chgData name="Anis Farihan Mat Raffei" userId="caa0f81d-2ced-4ad8-a070-ba6968b9f259" providerId="ADAL" clId="{D6BA57D3-4738-4753-855F-2AA331FC401A}" dt="2020-10-23T02:54:20.902" v="3057" actId="1076"/>
          <ac:spMkLst>
            <pc:docMk/>
            <pc:sldMk cId="864145885" sldId="620"/>
            <ac:spMk id="34" creationId="{7B3EC372-E129-4FB6-8E0E-FC30D6CD0BE5}"/>
          </ac:spMkLst>
        </pc:spChg>
        <pc:spChg chg="add mod">
          <ac:chgData name="Anis Farihan Mat Raffei" userId="caa0f81d-2ced-4ad8-a070-ba6968b9f259" providerId="ADAL" clId="{D6BA57D3-4738-4753-855F-2AA331FC401A}" dt="2020-10-23T02:54:20.902" v="3057" actId="1076"/>
          <ac:spMkLst>
            <pc:docMk/>
            <pc:sldMk cId="864145885" sldId="620"/>
            <ac:spMk id="36" creationId="{20E43155-424F-47FA-A166-3E06767D3E8D}"/>
          </ac:spMkLst>
        </pc:spChg>
        <pc:spChg chg="add mod">
          <ac:chgData name="Anis Farihan Mat Raffei" userId="caa0f81d-2ced-4ad8-a070-ba6968b9f259" providerId="ADAL" clId="{D6BA57D3-4738-4753-855F-2AA331FC401A}" dt="2020-10-23T02:54:20.902" v="3057" actId="1076"/>
          <ac:spMkLst>
            <pc:docMk/>
            <pc:sldMk cId="864145885" sldId="620"/>
            <ac:spMk id="38" creationId="{C3D70577-6561-4B41-B0DA-D8FDF9741D25}"/>
          </ac:spMkLst>
        </pc:spChg>
        <pc:spChg chg="add mod">
          <ac:chgData name="Anis Farihan Mat Raffei" userId="caa0f81d-2ced-4ad8-a070-ba6968b9f259" providerId="ADAL" clId="{D6BA57D3-4738-4753-855F-2AA331FC401A}" dt="2020-10-23T02:54:20.902" v="3057" actId="1076"/>
          <ac:spMkLst>
            <pc:docMk/>
            <pc:sldMk cId="864145885" sldId="620"/>
            <ac:spMk id="40" creationId="{A64FF95D-BBE7-4AC0-A4F6-17BC43F7438A}"/>
          </ac:spMkLst>
        </pc:spChg>
        <pc:spChg chg="add mod">
          <ac:chgData name="Anis Farihan Mat Raffei" userId="caa0f81d-2ced-4ad8-a070-ba6968b9f259" providerId="ADAL" clId="{D6BA57D3-4738-4753-855F-2AA331FC401A}" dt="2020-10-23T02:54:20.902" v="3057" actId="1076"/>
          <ac:spMkLst>
            <pc:docMk/>
            <pc:sldMk cId="864145885" sldId="620"/>
            <ac:spMk id="42" creationId="{60C9E25B-2F2B-46D2-B8E1-81DFF9B54917}"/>
          </ac:spMkLst>
        </pc:spChg>
        <pc:spChg chg="add mod">
          <ac:chgData name="Anis Farihan Mat Raffei" userId="caa0f81d-2ced-4ad8-a070-ba6968b9f259" providerId="ADAL" clId="{D6BA57D3-4738-4753-855F-2AA331FC401A}" dt="2020-10-23T02:54:20.902" v="3057" actId="1076"/>
          <ac:spMkLst>
            <pc:docMk/>
            <pc:sldMk cId="864145885" sldId="620"/>
            <ac:spMk id="44" creationId="{E048C660-816D-4694-A570-2A3BECE70E26}"/>
          </ac:spMkLst>
        </pc:spChg>
      </pc:sldChg>
      <pc:sldChg chg="addSp delSp modSp new mod">
        <pc:chgData name="Anis Farihan Mat Raffei" userId="caa0f81d-2ced-4ad8-a070-ba6968b9f259" providerId="ADAL" clId="{D6BA57D3-4738-4753-855F-2AA331FC401A}" dt="2020-10-23T03:21:33.666" v="3064" actId="1076"/>
        <pc:sldMkLst>
          <pc:docMk/>
          <pc:sldMk cId="1544486745" sldId="621"/>
        </pc:sldMkLst>
        <pc:spChg chg="del">
          <ac:chgData name="Anis Farihan Mat Raffei" userId="caa0f81d-2ced-4ad8-a070-ba6968b9f259" providerId="ADAL" clId="{D6BA57D3-4738-4753-855F-2AA331FC401A}" dt="2020-10-23T02:54:40.069" v="3060" actId="478"/>
          <ac:spMkLst>
            <pc:docMk/>
            <pc:sldMk cId="1544486745" sldId="621"/>
            <ac:spMk id="2" creationId="{AC516779-FCCA-4649-A68D-2245B00A3108}"/>
          </ac:spMkLst>
        </pc:spChg>
        <pc:spChg chg="mod">
          <ac:chgData name="Anis Farihan Mat Raffei" userId="caa0f81d-2ced-4ad8-a070-ba6968b9f259" providerId="ADAL" clId="{D6BA57D3-4738-4753-855F-2AA331FC401A}" dt="2020-10-23T02:54:36.905" v="3059"/>
          <ac:spMkLst>
            <pc:docMk/>
            <pc:sldMk cId="1544486745" sldId="621"/>
            <ac:spMk id="3" creationId="{23C5D8DA-300A-4075-9C84-AB621094DE1D}"/>
          </ac:spMkLst>
        </pc:spChg>
        <pc:spChg chg="add mod">
          <ac:chgData name="Anis Farihan Mat Raffei" userId="caa0f81d-2ced-4ad8-a070-ba6968b9f259" providerId="ADAL" clId="{D6BA57D3-4738-4753-855F-2AA331FC401A}" dt="2020-10-23T03:21:33.666" v="3064" actId="1076"/>
          <ac:spMkLst>
            <pc:docMk/>
            <pc:sldMk cId="1544486745" sldId="621"/>
            <ac:spMk id="8" creationId="{E6BB8879-6BD7-4A49-B234-74A7D8A0D092}"/>
          </ac:spMkLst>
        </pc:spChg>
        <pc:picChg chg="add mod">
          <ac:chgData name="Anis Farihan Mat Raffei" userId="caa0f81d-2ced-4ad8-a070-ba6968b9f259" providerId="ADAL" clId="{D6BA57D3-4738-4753-855F-2AA331FC401A}" dt="2020-10-23T03:21:21.828" v="3062" actId="27614"/>
          <ac:picMkLst>
            <pc:docMk/>
            <pc:sldMk cId="1544486745" sldId="621"/>
            <ac:picMk id="6" creationId="{4A9AA011-E66D-4820-ADB0-923C64C3BA13}"/>
          </ac:picMkLst>
        </pc:picChg>
      </pc:sldChg>
      <pc:sldChg chg="addSp delSp modSp new mod">
        <pc:chgData name="Anis Farihan Mat Raffei" userId="caa0f81d-2ced-4ad8-a070-ba6968b9f259" providerId="ADAL" clId="{D6BA57D3-4738-4753-855F-2AA331FC401A}" dt="2020-10-23T03:22:07.109" v="3070" actId="962"/>
        <pc:sldMkLst>
          <pc:docMk/>
          <pc:sldMk cId="2439593590" sldId="622"/>
        </pc:sldMkLst>
        <pc:spChg chg="del">
          <ac:chgData name="Anis Farihan Mat Raffei" userId="caa0f81d-2ced-4ad8-a070-ba6968b9f259" providerId="ADAL" clId="{D6BA57D3-4738-4753-855F-2AA331FC401A}" dt="2020-10-23T03:21:50.626" v="3067" actId="478"/>
          <ac:spMkLst>
            <pc:docMk/>
            <pc:sldMk cId="2439593590" sldId="622"/>
            <ac:spMk id="2" creationId="{E62030A1-AFA1-4C90-AF03-A3363DFE93B9}"/>
          </ac:spMkLst>
        </pc:spChg>
        <pc:spChg chg="mod">
          <ac:chgData name="Anis Farihan Mat Raffei" userId="caa0f81d-2ced-4ad8-a070-ba6968b9f259" providerId="ADAL" clId="{D6BA57D3-4738-4753-855F-2AA331FC401A}" dt="2020-10-23T03:21:47.985" v="3066"/>
          <ac:spMkLst>
            <pc:docMk/>
            <pc:sldMk cId="2439593590" sldId="622"/>
            <ac:spMk id="3" creationId="{4C1DB355-CCAD-45AE-9DC5-11961EA0BC96}"/>
          </ac:spMkLst>
        </pc:spChg>
        <pc:picChg chg="add mod">
          <ac:chgData name="Anis Farihan Mat Raffei" userId="caa0f81d-2ced-4ad8-a070-ba6968b9f259" providerId="ADAL" clId="{D6BA57D3-4738-4753-855F-2AA331FC401A}" dt="2020-10-23T03:22:07.109" v="3070" actId="962"/>
          <ac:picMkLst>
            <pc:docMk/>
            <pc:sldMk cId="2439593590" sldId="622"/>
            <ac:picMk id="6" creationId="{F4BD889B-D28E-4505-A303-2DC5E76D5D8E}"/>
          </ac:picMkLst>
        </pc:picChg>
      </pc:sldChg>
      <pc:sldChg chg="addSp delSp modSp new mod">
        <pc:chgData name="Anis Farihan Mat Raffei" userId="caa0f81d-2ced-4ad8-a070-ba6968b9f259" providerId="ADAL" clId="{D6BA57D3-4738-4753-855F-2AA331FC401A}" dt="2020-10-23T03:25:11.931" v="3158" actId="20577"/>
        <pc:sldMkLst>
          <pc:docMk/>
          <pc:sldMk cId="3480736619" sldId="623"/>
        </pc:sldMkLst>
        <pc:spChg chg="del">
          <ac:chgData name="Anis Farihan Mat Raffei" userId="caa0f81d-2ced-4ad8-a070-ba6968b9f259" providerId="ADAL" clId="{D6BA57D3-4738-4753-855F-2AA331FC401A}" dt="2020-10-23T03:23:22.747" v="3099" actId="478"/>
          <ac:spMkLst>
            <pc:docMk/>
            <pc:sldMk cId="3480736619" sldId="623"/>
            <ac:spMk id="2" creationId="{15A8BBB9-8D1B-4AA3-80E7-7C9ACE1C3B3C}"/>
          </ac:spMkLst>
        </pc:spChg>
        <pc:spChg chg="mod">
          <ac:chgData name="Anis Farihan Mat Raffei" userId="caa0f81d-2ced-4ad8-a070-ba6968b9f259" providerId="ADAL" clId="{D6BA57D3-4738-4753-855F-2AA331FC401A}" dt="2020-10-23T03:23:14.877" v="3098" actId="27636"/>
          <ac:spMkLst>
            <pc:docMk/>
            <pc:sldMk cId="3480736619" sldId="623"/>
            <ac:spMk id="3" creationId="{D5074E8A-DAE9-4733-A424-B1D000A3485C}"/>
          </ac:spMkLst>
        </pc:spChg>
        <pc:spChg chg="add mod">
          <ac:chgData name="Anis Farihan Mat Raffei" userId="caa0f81d-2ced-4ad8-a070-ba6968b9f259" providerId="ADAL" clId="{D6BA57D3-4738-4753-855F-2AA331FC401A}" dt="2020-10-23T03:25:11.931" v="3158" actId="20577"/>
          <ac:spMkLst>
            <pc:docMk/>
            <pc:sldMk cId="3480736619" sldId="623"/>
            <ac:spMk id="6" creationId="{76048B31-F914-49E3-8F72-E7E61845F201}"/>
          </ac:spMkLst>
        </pc:spChg>
      </pc:sldChg>
      <pc:sldChg chg="modSp add mod">
        <pc:chgData name="Anis Farihan Mat Raffei" userId="caa0f81d-2ced-4ad8-a070-ba6968b9f259" providerId="ADAL" clId="{D6BA57D3-4738-4753-855F-2AA331FC401A}" dt="2020-10-23T03:22:57.207" v="3085" actId="20577"/>
        <pc:sldMkLst>
          <pc:docMk/>
          <pc:sldMk cId="3279534638" sldId="624"/>
        </pc:sldMkLst>
        <pc:spChg chg="mod">
          <ac:chgData name="Anis Farihan Mat Raffei" userId="caa0f81d-2ced-4ad8-a070-ba6968b9f259" providerId="ADAL" clId="{D6BA57D3-4738-4753-855F-2AA331FC401A}" dt="2020-10-23T03:22:57.207" v="3085" actId="20577"/>
          <ac:spMkLst>
            <pc:docMk/>
            <pc:sldMk cId="3279534638" sldId="624"/>
            <ac:spMk id="5" creationId="{00000000-0000-0000-0000-000000000000}"/>
          </ac:spMkLst>
        </pc:spChg>
      </pc:sldChg>
      <pc:sldChg chg="addSp delSp modSp new mod">
        <pc:chgData name="Anis Farihan Mat Raffei" userId="caa0f81d-2ced-4ad8-a070-ba6968b9f259" providerId="ADAL" clId="{D6BA57D3-4738-4753-855F-2AA331FC401A}" dt="2020-10-23T03:26:21.369" v="3163" actId="1076"/>
        <pc:sldMkLst>
          <pc:docMk/>
          <pc:sldMk cId="125467647" sldId="625"/>
        </pc:sldMkLst>
        <pc:spChg chg="del">
          <ac:chgData name="Anis Farihan Mat Raffei" userId="caa0f81d-2ced-4ad8-a070-ba6968b9f259" providerId="ADAL" clId="{D6BA57D3-4738-4753-855F-2AA331FC401A}" dt="2020-10-23T03:26:13.848" v="3161" actId="478"/>
          <ac:spMkLst>
            <pc:docMk/>
            <pc:sldMk cId="125467647" sldId="625"/>
            <ac:spMk id="2" creationId="{70316EE0-8F15-4ED5-8037-AA4D606051A9}"/>
          </ac:spMkLst>
        </pc:spChg>
        <pc:spChg chg="mod">
          <ac:chgData name="Anis Farihan Mat Raffei" userId="caa0f81d-2ced-4ad8-a070-ba6968b9f259" providerId="ADAL" clId="{D6BA57D3-4738-4753-855F-2AA331FC401A}" dt="2020-10-23T03:26:11.993" v="3160"/>
          <ac:spMkLst>
            <pc:docMk/>
            <pc:sldMk cId="125467647" sldId="625"/>
            <ac:spMk id="3" creationId="{F6D234CD-EF47-40BC-A4BD-28F656C36C7D}"/>
          </ac:spMkLst>
        </pc:spChg>
        <pc:picChg chg="add mod">
          <ac:chgData name="Anis Farihan Mat Raffei" userId="caa0f81d-2ced-4ad8-a070-ba6968b9f259" providerId="ADAL" clId="{D6BA57D3-4738-4753-855F-2AA331FC401A}" dt="2020-10-23T03:26:21.369" v="3163" actId="1076"/>
          <ac:picMkLst>
            <pc:docMk/>
            <pc:sldMk cId="125467647" sldId="625"/>
            <ac:picMk id="6" creationId="{A7CA6C5E-0E87-46F1-BDA2-CE387B416ABA}"/>
          </ac:picMkLst>
        </pc:picChg>
      </pc:sldChg>
      <pc:sldChg chg="modSp add mod">
        <pc:chgData name="Anis Farihan Mat Raffei" userId="caa0f81d-2ced-4ad8-a070-ba6968b9f259" providerId="ADAL" clId="{D6BA57D3-4738-4753-855F-2AA331FC401A}" dt="2020-10-23T03:26:42.449" v="3173" actId="6549"/>
        <pc:sldMkLst>
          <pc:docMk/>
          <pc:sldMk cId="2285453556" sldId="626"/>
        </pc:sldMkLst>
        <pc:spChg chg="mod">
          <ac:chgData name="Anis Farihan Mat Raffei" userId="caa0f81d-2ced-4ad8-a070-ba6968b9f259" providerId="ADAL" clId="{D6BA57D3-4738-4753-855F-2AA331FC401A}" dt="2020-10-23T03:26:42.449" v="3173" actId="6549"/>
          <ac:spMkLst>
            <pc:docMk/>
            <pc:sldMk cId="2285453556" sldId="626"/>
            <ac:spMk id="5" creationId="{00000000-0000-0000-0000-000000000000}"/>
          </ac:spMkLst>
        </pc:spChg>
      </pc:sldChg>
      <pc:sldChg chg="addSp delSp modSp add mod">
        <pc:chgData name="Anis Farihan Mat Raffei" userId="caa0f81d-2ced-4ad8-a070-ba6968b9f259" providerId="ADAL" clId="{D6BA57D3-4738-4753-855F-2AA331FC401A}" dt="2020-10-23T03:30:03.309" v="3253" actId="404"/>
        <pc:sldMkLst>
          <pc:docMk/>
          <pc:sldMk cId="4136378510" sldId="627"/>
        </pc:sldMkLst>
        <pc:spChg chg="mod">
          <ac:chgData name="Anis Farihan Mat Raffei" userId="caa0f81d-2ced-4ad8-a070-ba6968b9f259" providerId="ADAL" clId="{D6BA57D3-4738-4753-855F-2AA331FC401A}" dt="2020-10-23T03:26:55.114" v="3182" actId="20577"/>
          <ac:spMkLst>
            <pc:docMk/>
            <pc:sldMk cId="4136378510" sldId="627"/>
            <ac:spMk id="3" creationId="{F6D234CD-EF47-40BC-A4BD-28F656C36C7D}"/>
          </ac:spMkLst>
        </pc:spChg>
        <pc:spChg chg="add mod">
          <ac:chgData name="Anis Farihan Mat Raffei" userId="caa0f81d-2ced-4ad8-a070-ba6968b9f259" providerId="ADAL" clId="{D6BA57D3-4738-4753-855F-2AA331FC401A}" dt="2020-10-23T03:30:03.309" v="3253" actId="404"/>
          <ac:spMkLst>
            <pc:docMk/>
            <pc:sldMk cId="4136378510" sldId="627"/>
            <ac:spMk id="7" creationId="{D8E8D668-BB2A-4289-8486-36CDB2D34D09}"/>
          </ac:spMkLst>
        </pc:spChg>
        <pc:picChg chg="del">
          <ac:chgData name="Anis Farihan Mat Raffei" userId="caa0f81d-2ced-4ad8-a070-ba6968b9f259" providerId="ADAL" clId="{D6BA57D3-4738-4753-855F-2AA331FC401A}" dt="2020-10-23T03:26:57.946" v="3183" actId="478"/>
          <ac:picMkLst>
            <pc:docMk/>
            <pc:sldMk cId="4136378510" sldId="627"/>
            <ac:picMk id="6" creationId="{A7CA6C5E-0E87-46F1-BDA2-CE387B416ABA}"/>
          </ac:picMkLst>
        </pc:picChg>
      </pc:sldChg>
      <pc:sldChg chg="addSp delSp modSp new mod">
        <pc:chgData name="Anis Farihan Mat Raffei" userId="caa0f81d-2ced-4ad8-a070-ba6968b9f259" providerId="ADAL" clId="{D6BA57D3-4738-4753-855F-2AA331FC401A}" dt="2020-10-23T03:28:02.625" v="3214" actId="14100"/>
        <pc:sldMkLst>
          <pc:docMk/>
          <pc:sldMk cId="1625073727" sldId="628"/>
        </pc:sldMkLst>
        <pc:spChg chg="del">
          <ac:chgData name="Anis Farihan Mat Raffei" userId="caa0f81d-2ced-4ad8-a070-ba6968b9f259" providerId="ADAL" clId="{D6BA57D3-4738-4753-855F-2AA331FC401A}" dt="2020-10-23T03:27:55.386" v="3212" actId="478"/>
          <ac:spMkLst>
            <pc:docMk/>
            <pc:sldMk cId="1625073727" sldId="628"/>
            <ac:spMk id="2" creationId="{B035A590-D68A-40F3-814C-7B89899C8E36}"/>
          </ac:spMkLst>
        </pc:spChg>
        <pc:spChg chg="mod">
          <ac:chgData name="Anis Farihan Mat Raffei" userId="caa0f81d-2ced-4ad8-a070-ba6968b9f259" providerId="ADAL" clId="{D6BA57D3-4738-4753-855F-2AA331FC401A}" dt="2020-10-23T03:27:53.249" v="3211"/>
          <ac:spMkLst>
            <pc:docMk/>
            <pc:sldMk cId="1625073727" sldId="628"/>
            <ac:spMk id="3" creationId="{5B587832-303C-4F53-8240-D8B0975DBA27}"/>
          </ac:spMkLst>
        </pc:spChg>
        <pc:picChg chg="add mod">
          <ac:chgData name="Anis Farihan Mat Raffei" userId="caa0f81d-2ced-4ad8-a070-ba6968b9f259" providerId="ADAL" clId="{D6BA57D3-4738-4753-855F-2AA331FC401A}" dt="2020-10-23T03:28:02.625" v="3214" actId="14100"/>
          <ac:picMkLst>
            <pc:docMk/>
            <pc:sldMk cId="1625073727" sldId="628"/>
            <ac:picMk id="6" creationId="{E161E313-CBDE-47BD-A748-2DF08751978D}"/>
          </ac:picMkLst>
        </pc:picChg>
      </pc:sldChg>
      <pc:sldChg chg="addSp delSp modSp new mod">
        <pc:chgData name="Anis Farihan Mat Raffei" userId="caa0f81d-2ced-4ad8-a070-ba6968b9f259" providerId="ADAL" clId="{D6BA57D3-4738-4753-855F-2AA331FC401A}" dt="2020-10-23T03:32:58.837" v="3322" actId="12"/>
        <pc:sldMkLst>
          <pc:docMk/>
          <pc:sldMk cId="1852243725" sldId="629"/>
        </pc:sldMkLst>
        <pc:spChg chg="del">
          <ac:chgData name="Anis Farihan Mat Raffei" userId="caa0f81d-2ced-4ad8-a070-ba6968b9f259" providerId="ADAL" clId="{D6BA57D3-4738-4753-855F-2AA331FC401A}" dt="2020-10-23T03:30:42.031" v="3272" actId="478"/>
          <ac:spMkLst>
            <pc:docMk/>
            <pc:sldMk cId="1852243725" sldId="629"/>
            <ac:spMk id="2" creationId="{96A37115-9D42-492E-8814-2D7F12B1D11F}"/>
          </ac:spMkLst>
        </pc:spChg>
        <pc:spChg chg="mod">
          <ac:chgData name="Anis Farihan Mat Raffei" userId="caa0f81d-2ced-4ad8-a070-ba6968b9f259" providerId="ADAL" clId="{D6BA57D3-4738-4753-855F-2AA331FC401A}" dt="2020-10-23T03:30:39.089" v="3271" actId="27636"/>
          <ac:spMkLst>
            <pc:docMk/>
            <pc:sldMk cId="1852243725" sldId="629"/>
            <ac:spMk id="3" creationId="{425EDD0D-08C5-494E-8321-143285F1D767}"/>
          </ac:spMkLst>
        </pc:spChg>
        <pc:spChg chg="add mod">
          <ac:chgData name="Anis Farihan Mat Raffei" userId="caa0f81d-2ced-4ad8-a070-ba6968b9f259" providerId="ADAL" clId="{D6BA57D3-4738-4753-855F-2AA331FC401A}" dt="2020-10-23T03:32:58.837" v="3322" actId="12"/>
          <ac:spMkLst>
            <pc:docMk/>
            <pc:sldMk cId="1852243725" sldId="629"/>
            <ac:spMk id="6" creationId="{D3E18C59-D6D7-4ACC-81E4-FA7D20307463}"/>
          </ac:spMkLst>
        </pc:spChg>
      </pc:sldChg>
      <pc:sldChg chg="modSp add mod">
        <pc:chgData name="Anis Farihan Mat Raffei" userId="caa0f81d-2ced-4ad8-a070-ba6968b9f259" providerId="ADAL" clId="{D6BA57D3-4738-4753-855F-2AA331FC401A}" dt="2020-10-23T03:30:25.703" v="3264" actId="20577"/>
        <pc:sldMkLst>
          <pc:docMk/>
          <pc:sldMk cId="866769243" sldId="630"/>
        </pc:sldMkLst>
        <pc:spChg chg="mod">
          <ac:chgData name="Anis Farihan Mat Raffei" userId="caa0f81d-2ced-4ad8-a070-ba6968b9f259" providerId="ADAL" clId="{D6BA57D3-4738-4753-855F-2AA331FC401A}" dt="2020-10-23T03:30:25.703" v="3264" actId="20577"/>
          <ac:spMkLst>
            <pc:docMk/>
            <pc:sldMk cId="866769243" sldId="630"/>
            <ac:spMk id="5" creationId="{00000000-0000-0000-0000-000000000000}"/>
          </ac:spMkLst>
        </pc:spChg>
      </pc:sldChg>
      <pc:sldChg chg="addSp delSp modSp new mod">
        <pc:chgData name="Anis Farihan Mat Raffei" userId="caa0f81d-2ced-4ad8-a070-ba6968b9f259" providerId="ADAL" clId="{D6BA57D3-4738-4753-855F-2AA331FC401A}" dt="2020-10-23T03:33:25.929" v="3327"/>
        <pc:sldMkLst>
          <pc:docMk/>
          <pc:sldMk cId="1658076501" sldId="631"/>
        </pc:sldMkLst>
        <pc:spChg chg="del">
          <ac:chgData name="Anis Farihan Mat Raffei" userId="caa0f81d-2ced-4ad8-a070-ba6968b9f259" providerId="ADAL" clId="{D6BA57D3-4738-4753-855F-2AA331FC401A}" dt="2020-10-23T03:33:16.250" v="3324" actId="478"/>
          <ac:spMkLst>
            <pc:docMk/>
            <pc:sldMk cId="1658076501" sldId="631"/>
            <ac:spMk id="2" creationId="{2EF6F7E1-494B-414F-B609-F5B0FA6F5664}"/>
          </ac:spMkLst>
        </pc:spChg>
        <pc:spChg chg="mod">
          <ac:chgData name="Anis Farihan Mat Raffei" userId="caa0f81d-2ced-4ad8-a070-ba6968b9f259" providerId="ADAL" clId="{D6BA57D3-4738-4753-855F-2AA331FC401A}" dt="2020-10-23T03:33:25.929" v="3327"/>
          <ac:spMkLst>
            <pc:docMk/>
            <pc:sldMk cId="1658076501" sldId="631"/>
            <ac:spMk id="3" creationId="{2A5E8DB5-51A1-46E9-B81E-CFE180A9C173}"/>
          </ac:spMkLst>
        </pc:spChg>
        <pc:picChg chg="add mod">
          <ac:chgData name="Anis Farihan Mat Raffei" userId="caa0f81d-2ced-4ad8-a070-ba6968b9f259" providerId="ADAL" clId="{D6BA57D3-4738-4753-855F-2AA331FC401A}" dt="2020-10-23T03:33:19.225" v="3326" actId="1076"/>
          <ac:picMkLst>
            <pc:docMk/>
            <pc:sldMk cId="1658076501" sldId="631"/>
            <ac:picMk id="6" creationId="{35AE605C-D43F-46AA-B279-2D856E22D12F}"/>
          </ac:picMkLst>
        </pc:picChg>
      </pc:sldChg>
    </pc:docChg>
  </pc:docChgLst>
  <pc:docChgLst>
    <pc:chgData name="Anis Farihan Mat Raffei" userId="caa0f81d-2ced-4ad8-a070-ba6968b9f259" providerId="ADAL" clId="{D2C015F0-AB6D-423D-A662-FFDD1E845FDE}"/>
    <pc:docChg chg="modSld">
      <pc:chgData name="Anis Farihan Mat Raffei" userId="caa0f81d-2ced-4ad8-a070-ba6968b9f259" providerId="ADAL" clId="{D2C015F0-AB6D-423D-A662-FFDD1E845FDE}" dt="2021-10-18T03:10:59.694" v="5" actId="20577"/>
      <pc:docMkLst>
        <pc:docMk/>
      </pc:docMkLst>
      <pc:sldChg chg="modSp mod">
        <pc:chgData name="Anis Farihan Mat Raffei" userId="caa0f81d-2ced-4ad8-a070-ba6968b9f259" providerId="ADAL" clId="{D2C015F0-AB6D-423D-A662-FFDD1E845FDE}" dt="2021-10-18T03:10:59.694" v="5" actId="20577"/>
        <pc:sldMkLst>
          <pc:docMk/>
          <pc:sldMk cId="3711957670" sldId="602"/>
        </pc:sldMkLst>
        <pc:spChg chg="mod">
          <ac:chgData name="Anis Farihan Mat Raffei" userId="caa0f81d-2ced-4ad8-a070-ba6968b9f259" providerId="ADAL" clId="{D2C015F0-AB6D-423D-A662-FFDD1E845FDE}" dt="2021-10-18T03:10:59.694" v="5" actId="20577"/>
          <ac:spMkLst>
            <pc:docMk/>
            <pc:sldMk cId="3711957670" sldId="602"/>
            <ac:spMk id="3" creationId="{7A24727B-5191-41FA-9516-E3FA836BDE20}"/>
          </ac:spMkLst>
        </pc:spChg>
      </pc:sldChg>
    </pc:docChg>
  </pc:docChgLst>
</pc:chgInfo>
</file>

<file path=ppt/comments/modernComment_251_F849DD38.xml><?xml version="1.0" encoding="utf-8"?>
<p188:cmLst xmlns:a="http://schemas.openxmlformats.org/drawingml/2006/main" xmlns:r="http://schemas.openxmlformats.org/officeDocument/2006/relationships" xmlns:p188="http://schemas.microsoft.com/office/powerpoint/2018/8/main">
  <p188:cm id="{0A7310AE-A811-47A3-9B6B-1872B5E68191}" authorId="{9847FE53-9D25-DC89-FEC0-7186289CB6E7}" created="2024-11-20T00:52:56.278">
    <ac:deMkLst xmlns:ac="http://schemas.microsoft.com/office/drawing/2013/main/command">
      <pc:docMk xmlns:pc="http://schemas.microsoft.com/office/powerpoint/2013/main/command"/>
      <pc:sldMk xmlns:pc="http://schemas.microsoft.com/office/powerpoint/2013/main/command" cId="4165590328" sldId="593"/>
      <ac:spMk id="21" creationId="{616C41AE-0CA2-441B-B36D-C1772C89F520}"/>
    </ac:deMkLst>
    <p188:txBody>
      <a:bodyPr/>
      <a:lstStyle/>
      <a:p>
        <a:r>
          <a:rPr lang="en-ID"/>
          <a:t>Agent Type: Softbot Web Site Operator
Performance Measure: User engagement, ad revenue, content relevance, user retention
Environment: Internet news sources, users, advertisers, legal constraints
Actuators: Web interface, content curation, ad placement, personalization tools
Sensors: Web crawlers, user activity trackers, ad performance metrics, APIs, feedback mechanisms</a:t>
        </a:r>
      </a:p>
    </p188:txBody>
  </p188:cm>
</p188: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6EE49-A4AE-4E31-96F8-DF043B6FADCA}"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7EC649B8-5142-4932-A384-43E3321DB89A}">
      <dgm:prSet custT="1"/>
      <dgm:spPr/>
      <dgm:t>
        <a:bodyPr/>
        <a:lstStyle/>
        <a:p>
          <a:pPr rtl="0"/>
          <a:r>
            <a:rPr lang="en-US" sz="3600" b="1" kern="1200">
              <a:solidFill>
                <a:srgbClr val="052E7C"/>
              </a:solidFill>
              <a:effectLst/>
              <a:latin typeface="+mn-lt"/>
              <a:ea typeface="+mn-ea"/>
              <a:cs typeface="+mn-cs"/>
            </a:rPr>
            <a:t>Module </a:t>
          </a:r>
          <a:r>
            <a:rPr lang="en-US" sz="3600" b="1" kern="1200" dirty="0">
              <a:solidFill>
                <a:srgbClr val="052E7C"/>
              </a:solidFill>
              <a:effectLst/>
              <a:latin typeface="+mn-lt"/>
              <a:ea typeface="+mn-ea"/>
              <a:cs typeface="+mn-cs"/>
            </a:rPr>
            <a:t>1.2:</a:t>
          </a:r>
        </a:p>
      </dgm:t>
    </dgm:pt>
    <dgm:pt modelId="{8B38170C-0A4A-46B1-AF1A-4DF7281B0C2E}" type="parTrans" cxnId="{74A6B697-AE4B-4367-A3E6-1BE19FBB4AA3}">
      <dgm:prSet/>
      <dgm:spPr/>
      <dgm:t>
        <a:bodyPr/>
        <a:lstStyle/>
        <a:p>
          <a:endParaRPr lang="en-US"/>
        </a:p>
      </dgm:t>
    </dgm:pt>
    <dgm:pt modelId="{D54916B6-692B-4AE4-80C8-57FEB0C88B1F}" type="sibTrans" cxnId="{74A6B697-AE4B-4367-A3E6-1BE19FBB4AA3}">
      <dgm:prSet/>
      <dgm:spPr/>
      <dgm:t>
        <a:bodyPr/>
        <a:lstStyle/>
        <a:p>
          <a:endParaRPr lang="en-US"/>
        </a:p>
      </dgm:t>
    </dgm:pt>
    <dgm:pt modelId="{A58F7CEC-F298-4C4F-8246-371CAF88FEA5}">
      <dgm:prSet/>
      <dgm:spPr/>
      <dgm:t>
        <a:bodyPr/>
        <a:lstStyle/>
        <a:p>
          <a:pPr rtl="0">
            <a:buNone/>
          </a:pPr>
          <a:r>
            <a:rPr lang="en-US" b="1" dirty="0"/>
            <a:t>Agent</a:t>
          </a:r>
          <a:endParaRPr lang="en-US" dirty="0"/>
        </a:p>
      </dgm:t>
    </dgm:pt>
    <dgm:pt modelId="{570EDA09-AF9D-48C5-8CDF-B8C99AA04621}" type="parTrans" cxnId="{153F3E5D-5596-46E0-B3FE-AC12F50465DD}">
      <dgm:prSet/>
      <dgm:spPr/>
      <dgm:t>
        <a:bodyPr/>
        <a:lstStyle/>
        <a:p>
          <a:endParaRPr lang="en-US"/>
        </a:p>
      </dgm:t>
    </dgm:pt>
    <dgm:pt modelId="{0CB3CD2B-CD0B-4B80-8FA7-B13EF1B8F0AA}" type="sibTrans" cxnId="{153F3E5D-5596-46E0-B3FE-AC12F50465DD}">
      <dgm:prSet/>
      <dgm:spPr/>
      <dgm:t>
        <a:bodyPr/>
        <a:lstStyle/>
        <a:p>
          <a:endParaRPr lang="en-US"/>
        </a:p>
      </dgm:t>
    </dgm:pt>
    <dgm:pt modelId="{E27A59CE-01F5-4C09-A80C-D765DDFF7FBC}" type="pres">
      <dgm:prSet presAssocID="{55E6EE49-A4AE-4E31-96F8-DF043B6FADCA}" presName="Name0" presStyleCnt="0">
        <dgm:presLayoutVars>
          <dgm:dir/>
          <dgm:animLvl val="lvl"/>
          <dgm:resizeHandles val="exact"/>
        </dgm:presLayoutVars>
      </dgm:prSet>
      <dgm:spPr/>
    </dgm:pt>
    <dgm:pt modelId="{8617AF94-F2F7-4830-AD68-439861AB11F8}" type="pres">
      <dgm:prSet presAssocID="{7EC649B8-5142-4932-A384-43E3321DB89A}" presName="linNode" presStyleCnt="0"/>
      <dgm:spPr/>
    </dgm:pt>
    <dgm:pt modelId="{6ED79C3D-9A57-49DB-AF22-423D6B5F5FC3}" type="pres">
      <dgm:prSet presAssocID="{7EC649B8-5142-4932-A384-43E3321DB89A}" presName="parentText" presStyleLbl="node1" presStyleIdx="0" presStyleCnt="1" custScaleX="89495">
        <dgm:presLayoutVars>
          <dgm:chMax val="1"/>
          <dgm:bulletEnabled val="1"/>
        </dgm:presLayoutVars>
      </dgm:prSet>
      <dgm:spPr/>
    </dgm:pt>
    <dgm:pt modelId="{EE545FED-B9AD-4260-8F98-984BAD159C86}" type="pres">
      <dgm:prSet presAssocID="{7EC649B8-5142-4932-A384-43E3321DB89A}" presName="descendantText" presStyleLbl="alignAccFollowNode1" presStyleIdx="0" presStyleCnt="1">
        <dgm:presLayoutVars>
          <dgm:bulletEnabled val="1"/>
        </dgm:presLayoutVars>
      </dgm:prSet>
      <dgm:spPr/>
    </dgm:pt>
  </dgm:ptLst>
  <dgm:cxnLst>
    <dgm:cxn modelId="{153F3E5D-5596-46E0-B3FE-AC12F50465DD}" srcId="{7EC649B8-5142-4932-A384-43E3321DB89A}" destId="{A58F7CEC-F298-4C4F-8246-371CAF88FEA5}" srcOrd="0" destOrd="0" parTransId="{570EDA09-AF9D-48C5-8CDF-B8C99AA04621}" sibTransId="{0CB3CD2B-CD0B-4B80-8FA7-B13EF1B8F0AA}"/>
    <dgm:cxn modelId="{A1F8147B-4766-4C8D-B9BD-DC62FD5D15CA}" type="presOf" srcId="{55E6EE49-A4AE-4E31-96F8-DF043B6FADCA}" destId="{E27A59CE-01F5-4C09-A80C-D765DDFF7FBC}" srcOrd="0" destOrd="0" presId="urn:microsoft.com/office/officeart/2005/8/layout/vList5"/>
    <dgm:cxn modelId="{74A6B697-AE4B-4367-A3E6-1BE19FBB4AA3}" srcId="{55E6EE49-A4AE-4E31-96F8-DF043B6FADCA}" destId="{7EC649B8-5142-4932-A384-43E3321DB89A}" srcOrd="0" destOrd="0" parTransId="{8B38170C-0A4A-46B1-AF1A-4DF7281B0C2E}" sibTransId="{D54916B6-692B-4AE4-80C8-57FEB0C88B1F}"/>
    <dgm:cxn modelId="{06E8E0A2-ED11-40D4-AF05-D2BCB4480AB0}" type="presOf" srcId="{7EC649B8-5142-4932-A384-43E3321DB89A}" destId="{6ED79C3D-9A57-49DB-AF22-423D6B5F5FC3}" srcOrd="0" destOrd="0" presId="urn:microsoft.com/office/officeart/2005/8/layout/vList5"/>
    <dgm:cxn modelId="{8C76EDA2-43A9-4EC8-B5CE-F1D2261F8305}" type="presOf" srcId="{A58F7CEC-F298-4C4F-8246-371CAF88FEA5}" destId="{EE545FED-B9AD-4260-8F98-984BAD159C86}" srcOrd="0" destOrd="0" presId="urn:microsoft.com/office/officeart/2005/8/layout/vList5"/>
    <dgm:cxn modelId="{3FCB902D-7853-40EA-A2C7-FB96B569545F}" type="presParOf" srcId="{E27A59CE-01F5-4C09-A80C-D765DDFF7FBC}" destId="{8617AF94-F2F7-4830-AD68-439861AB11F8}" srcOrd="0" destOrd="0" presId="urn:microsoft.com/office/officeart/2005/8/layout/vList5"/>
    <dgm:cxn modelId="{0BDD0A39-D1C4-4995-BD16-E9C5881FABB0}" type="presParOf" srcId="{8617AF94-F2F7-4830-AD68-439861AB11F8}" destId="{6ED79C3D-9A57-49DB-AF22-423D6B5F5FC3}" srcOrd="0" destOrd="0" presId="urn:microsoft.com/office/officeart/2005/8/layout/vList5"/>
    <dgm:cxn modelId="{6B3386B1-189E-47AD-ABF5-9EA4BCBEC911}" type="presParOf" srcId="{8617AF94-F2F7-4830-AD68-439861AB11F8}" destId="{EE545FED-B9AD-4260-8F98-984BAD159C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1E26E-1B16-4D4B-BBCE-C40F84AC56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2E82A3-D6DE-451A-93EA-DD8ED9375A87}">
      <dgm:prSet custT="1"/>
      <dgm:spPr/>
      <dgm:t>
        <a:bodyPr/>
        <a:lstStyle/>
        <a:p>
          <a:pPr algn="ctr" rtl="0"/>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gm:t>
    </dgm:pt>
    <dgm:pt modelId="{6E63B8E6-1477-4F32-9927-7DAB5DDE86AF}" type="parTrans" cxnId="{20DCBC8E-F64C-40D3-9E27-D722D8ED2BF4}">
      <dgm:prSet/>
      <dgm:spPr/>
      <dgm:t>
        <a:bodyPr/>
        <a:lstStyle/>
        <a:p>
          <a:endParaRPr lang="en-US"/>
        </a:p>
      </dgm:t>
    </dgm:pt>
    <dgm:pt modelId="{9929CD71-05B8-496D-9CE8-7731B9B62126}" type="sibTrans" cxnId="{20DCBC8E-F64C-40D3-9E27-D722D8ED2BF4}">
      <dgm:prSet/>
      <dgm:spPr/>
      <dgm:t>
        <a:bodyPr/>
        <a:lstStyle/>
        <a:p>
          <a:endParaRPr lang="en-US"/>
        </a:p>
      </dgm:t>
    </dgm:pt>
    <dgm:pt modelId="{5C937B32-78A4-497C-945A-B07F49786FAF}" type="pres">
      <dgm:prSet presAssocID="{E781E26E-1B16-4D4B-BBCE-C40F84AC5662}" presName="vert0" presStyleCnt="0">
        <dgm:presLayoutVars>
          <dgm:dir/>
          <dgm:animOne val="branch"/>
          <dgm:animLvl val="lvl"/>
        </dgm:presLayoutVars>
      </dgm:prSet>
      <dgm:spPr/>
    </dgm:pt>
    <dgm:pt modelId="{1C8B1B72-E98A-49F9-ADA6-57C346BF6A73}" type="pres">
      <dgm:prSet presAssocID="{E72E82A3-D6DE-451A-93EA-DD8ED9375A87}" presName="thickLine" presStyleLbl="alignNode1" presStyleIdx="0" presStyleCnt="1"/>
      <dgm:spPr/>
    </dgm:pt>
    <dgm:pt modelId="{D0D1CF0D-4EC1-4263-A90F-A8393087B113}" type="pres">
      <dgm:prSet presAssocID="{E72E82A3-D6DE-451A-93EA-DD8ED9375A87}" presName="horz1" presStyleCnt="0"/>
      <dgm:spPr/>
    </dgm:pt>
    <dgm:pt modelId="{2DCF212C-2E4A-4914-93FB-E28F7D1A2881}" type="pres">
      <dgm:prSet presAssocID="{E72E82A3-D6DE-451A-93EA-DD8ED9375A87}" presName="tx1" presStyleLbl="revTx" presStyleIdx="0" presStyleCnt="1"/>
      <dgm:spPr/>
    </dgm:pt>
    <dgm:pt modelId="{A9E00EF5-9806-4E65-9D8E-BEB2A9B36B8D}" type="pres">
      <dgm:prSet presAssocID="{E72E82A3-D6DE-451A-93EA-DD8ED9375A87}" presName="vert1" presStyleCnt="0"/>
      <dgm:spPr/>
    </dgm:pt>
  </dgm:ptLst>
  <dgm:cxnLst>
    <dgm:cxn modelId="{DBA47C28-6D8B-401B-99C7-98FB4925E573}" type="presOf" srcId="{E72E82A3-D6DE-451A-93EA-DD8ED9375A87}" destId="{2DCF212C-2E4A-4914-93FB-E28F7D1A2881}" srcOrd="0" destOrd="0" presId="urn:microsoft.com/office/officeart/2008/layout/LinedList"/>
    <dgm:cxn modelId="{ED69C057-9616-419A-BA2D-D34782AB6C1A}" type="presOf" srcId="{E781E26E-1B16-4D4B-BBCE-C40F84AC5662}" destId="{5C937B32-78A4-497C-945A-B07F49786FAF}" srcOrd="0" destOrd="0" presId="urn:microsoft.com/office/officeart/2008/layout/LinedList"/>
    <dgm:cxn modelId="{20DCBC8E-F64C-40D3-9E27-D722D8ED2BF4}" srcId="{E781E26E-1B16-4D4B-BBCE-C40F84AC5662}" destId="{E72E82A3-D6DE-451A-93EA-DD8ED9375A87}" srcOrd="0" destOrd="0" parTransId="{6E63B8E6-1477-4F32-9927-7DAB5DDE86AF}" sibTransId="{9929CD71-05B8-496D-9CE8-7731B9B62126}"/>
    <dgm:cxn modelId="{58F8E9C7-62EB-461E-BA91-7042DD998137}" type="presParOf" srcId="{5C937B32-78A4-497C-945A-B07F49786FAF}" destId="{1C8B1B72-E98A-49F9-ADA6-57C346BF6A73}" srcOrd="0" destOrd="0" presId="urn:microsoft.com/office/officeart/2008/layout/LinedList"/>
    <dgm:cxn modelId="{FAEB648D-DCBF-4C38-B42F-6E90264B5567}" type="presParOf" srcId="{5C937B32-78A4-497C-945A-B07F49786FAF}" destId="{D0D1CF0D-4EC1-4263-A90F-A8393087B113}" srcOrd="1" destOrd="0" presId="urn:microsoft.com/office/officeart/2008/layout/LinedList"/>
    <dgm:cxn modelId="{C5BDAFCE-0DB6-4813-B0D9-DF21072ED810}" type="presParOf" srcId="{D0D1CF0D-4EC1-4263-A90F-A8393087B113}" destId="{2DCF212C-2E4A-4914-93FB-E28F7D1A2881}" srcOrd="0" destOrd="0" presId="urn:microsoft.com/office/officeart/2008/layout/LinedList"/>
    <dgm:cxn modelId="{FFAEF946-81C2-49CA-8470-5A3354E2B942}" type="presParOf" srcId="{D0D1CF0D-4EC1-4263-A90F-A8393087B113}" destId="{A9E00EF5-9806-4E65-9D8E-BEB2A9B36B8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45FED-B9AD-4260-8F98-984BAD159C86}">
      <dsp:nvSpPr>
        <dsp:cNvPr id="0" name=""/>
        <dsp:cNvSpPr/>
      </dsp:nvSpPr>
      <dsp:spPr>
        <a:xfrm rot="5400000">
          <a:off x="5626327" y="-2496892"/>
          <a:ext cx="591477" cy="5733132"/>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rtl="0">
            <a:lnSpc>
              <a:spcPct val="90000"/>
            </a:lnSpc>
            <a:spcBef>
              <a:spcPct val="0"/>
            </a:spcBef>
            <a:spcAft>
              <a:spcPct val="15000"/>
            </a:spcAft>
            <a:buNone/>
          </a:pPr>
          <a:r>
            <a:rPr lang="en-US" sz="3000" b="1" kern="1200" dirty="0"/>
            <a:t>Agent</a:t>
          </a:r>
          <a:endParaRPr lang="en-US" sz="3000" kern="1200" dirty="0"/>
        </a:p>
      </dsp:txBody>
      <dsp:txXfrm rot="-5400000">
        <a:off x="3055500" y="102809"/>
        <a:ext cx="5704258" cy="533729"/>
      </dsp:txXfrm>
    </dsp:sp>
    <dsp:sp modelId="{6ED79C3D-9A57-49DB-AF22-423D6B5F5FC3}">
      <dsp:nvSpPr>
        <dsp:cNvPr id="0" name=""/>
        <dsp:cNvSpPr/>
      </dsp:nvSpPr>
      <dsp:spPr>
        <a:xfrm>
          <a:off x="169387" y="0"/>
          <a:ext cx="2886112" cy="739346"/>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a:solidFill>
                <a:srgbClr val="052E7C"/>
              </a:solidFill>
              <a:effectLst/>
              <a:latin typeface="+mn-lt"/>
              <a:ea typeface="+mn-ea"/>
              <a:cs typeface="+mn-cs"/>
            </a:rPr>
            <a:t>Module </a:t>
          </a:r>
          <a:r>
            <a:rPr lang="en-US" sz="3600" b="1" kern="1200" dirty="0">
              <a:solidFill>
                <a:srgbClr val="052E7C"/>
              </a:solidFill>
              <a:effectLst/>
              <a:latin typeface="+mn-lt"/>
              <a:ea typeface="+mn-ea"/>
              <a:cs typeface="+mn-cs"/>
            </a:rPr>
            <a:t>1.2:</a:t>
          </a:r>
        </a:p>
      </dsp:txBody>
      <dsp:txXfrm>
        <a:off x="205479" y="36092"/>
        <a:ext cx="2813928" cy="667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B1B72-E98A-49F9-ADA6-57C346BF6A73}">
      <dsp:nvSpPr>
        <dsp:cNvPr id="0" name=""/>
        <dsp:cNvSpPr/>
      </dsp:nvSpPr>
      <dsp:spPr>
        <a:xfrm>
          <a:off x="0" y="341"/>
          <a:ext cx="87174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212C-2E4A-4914-93FB-E28F7D1A2881}">
      <dsp:nvSpPr>
        <dsp:cNvPr id="0" name=""/>
        <dsp:cNvSpPr/>
      </dsp:nvSpPr>
      <dsp:spPr>
        <a:xfrm>
          <a:off x="0" y="341"/>
          <a:ext cx="8717443" cy="69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rtl="0">
            <a:lnSpc>
              <a:spcPct val="90000"/>
            </a:lnSpc>
            <a:spcBef>
              <a:spcPct val="0"/>
            </a:spcBef>
            <a:spcAft>
              <a:spcPct val="35000"/>
            </a:spcAft>
            <a:buNone/>
          </a:pPr>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sp:txBody>
      <dsp:txXfrm>
        <a:off x="0" y="341"/>
        <a:ext cx="8717443" cy="6987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319580F1-1160-4539-8B54-2870CE1FAE59}" type="datetimeFigureOut">
              <a:rPr lang="en-US" smtClean="0"/>
              <a:t>11/20/2024</a:t>
            </a:fld>
            <a:endParaRPr lang="en-US"/>
          </a:p>
        </p:txBody>
      </p:sp>
      <p:sp>
        <p:nvSpPr>
          <p:cNvPr id="4" name="Footer Placehold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2E694CC1-292E-49D7-8161-55C743A6228D}" type="slidenum">
              <a:rPr lang="en-US" smtClean="0"/>
              <a:t>‹#›</a:t>
            </a:fld>
            <a:endParaRPr lang="en-US"/>
          </a:p>
        </p:txBody>
      </p:sp>
    </p:spTree>
    <p:extLst>
      <p:ext uri="{BB962C8B-B14F-4D97-AF65-F5344CB8AC3E}">
        <p14:creationId xmlns:p14="http://schemas.microsoft.com/office/powerpoint/2010/main" val="350221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MY"/>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6FC947B-0805-4655-8992-C45690F02170}" type="datetimeFigureOut">
              <a:rPr lang="en-MY" smtClean="0"/>
              <a:t>20/11/2024</a:t>
            </a:fld>
            <a:endParaRPr lang="en-MY"/>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en-MY"/>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MY"/>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9F8E46D0-40FA-4FD4-BC03-2AEFCB8C68CF}" type="slidenum">
              <a:rPr lang="en-MY" smtClean="0"/>
              <a:t>‹#›</a:t>
            </a:fld>
            <a:endParaRPr lang="en-MY"/>
          </a:p>
        </p:txBody>
      </p:sp>
    </p:spTree>
    <p:extLst>
      <p:ext uri="{BB962C8B-B14F-4D97-AF65-F5344CB8AC3E}">
        <p14:creationId xmlns:p14="http://schemas.microsoft.com/office/powerpoint/2010/main" val="276128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fld id="{88340E90-21DF-4370-95BF-C626E7D03122}" type="slidenum">
              <a:rPr kumimoji="0" lang="en-US" altLang="en-US" smtClean="0">
                <a:latin typeface="Tahoma" panose="020B0604030504040204" pitchFamily="34" charset="0"/>
              </a:rPr>
              <a:pPr>
                <a:spcBef>
                  <a:spcPct val="0"/>
                </a:spcBef>
              </a:pPr>
              <a:t>2</a:t>
            </a:fld>
            <a:endParaRPr kumimoji="0" lang="en-US" altLang="en-US">
              <a:latin typeface="Tahoma" panose="020B0604030504040204" pitchFamily="34" charset="0"/>
            </a:endParaRPr>
          </a:p>
        </p:txBody>
      </p:sp>
      <p:sp>
        <p:nvSpPr>
          <p:cNvPr id="7171" name="Rectangle 2"/>
          <p:cNvSpPr>
            <a:spLocks noGrp="1" noRot="1" noChangeAspect="1" noChangeArrowheads="1" noTextEdit="1"/>
          </p:cNvSpPr>
          <p:nvPr>
            <p:ph type="sldImg"/>
          </p:nvPr>
        </p:nvSpPr>
        <p:spPr>
          <a:xfrm>
            <a:off x="1247775" y="1279525"/>
            <a:ext cx="4606925" cy="34544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54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6925" cy="34544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F8E46D0-40FA-4FD4-BC03-2AEFCB8C68CF}" type="slidenum">
              <a:rPr lang="en-MY" smtClean="0"/>
              <a:t>51</a:t>
            </a:fld>
            <a:endParaRPr lang="en-MY"/>
          </a:p>
        </p:txBody>
      </p:sp>
    </p:spTree>
    <p:extLst>
      <p:ext uri="{BB962C8B-B14F-4D97-AF65-F5344CB8AC3E}">
        <p14:creationId xmlns:p14="http://schemas.microsoft.com/office/powerpoint/2010/main" val="37672221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wdUpDiag">
          <a:fgClr>
            <a:srgbClr val="F2F2F2"/>
          </a:fgClr>
          <a:bgClr>
            <a:schemeClr val="bg1"/>
          </a:bgClr>
        </a:pattFill>
        <a:effectLst/>
      </p:bgPr>
    </p:bg>
    <p:spTree>
      <p:nvGrpSpPr>
        <p:cNvPr id="1" name=""/>
        <p:cNvGrpSpPr/>
        <p:nvPr/>
      </p:nvGrpSpPr>
      <p:grpSpPr>
        <a:xfrm>
          <a:off x="0" y="0"/>
          <a:ext cx="0" cy="0"/>
          <a:chOff x="0" y="0"/>
          <a:chExt cx="0" cy="0"/>
        </a:xfrm>
      </p:grpSpPr>
      <p:sp>
        <p:nvSpPr>
          <p:cNvPr id="8" name="Rectangle 7"/>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7" name="Picture 1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flipH="1">
            <a:off x="6570254" y="4123090"/>
            <a:ext cx="2573747" cy="2326700"/>
          </a:xfrm>
          <a:prstGeom prst="rect">
            <a:avLst/>
          </a:prstGeom>
        </p:spPr>
      </p:pic>
      <p:sp>
        <p:nvSpPr>
          <p:cNvPr id="2" name="Title 1"/>
          <p:cNvSpPr>
            <a:spLocks noGrp="1"/>
          </p:cNvSpPr>
          <p:nvPr>
            <p:ph type="ctrTitle"/>
          </p:nvPr>
        </p:nvSpPr>
        <p:spPr>
          <a:xfrm>
            <a:off x="685800" y="2978575"/>
            <a:ext cx="7772400" cy="1464293"/>
          </a:xfrm>
        </p:spPr>
        <p:txBody>
          <a:bodyPr anchor="ctr">
            <a:normAutofit/>
          </a:bodyPr>
          <a:lstStyle>
            <a:lvl1pPr algn="ctr">
              <a:defRPr sz="3600" b="0">
                <a:solidFill>
                  <a:srgbClr val="0067B4"/>
                </a:solidFill>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143000" y="4712767"/>
            <a:ext cx="6858000" cy="981454"/>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599BB3-5E96-4B38-A1EB-67D92FD96009}" type="datetime1">
              <a:rPr lang="en-MY" smtClean="0"/>
              <a:t>20/11/2024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
        <p:nvSpPr>
          <p:cNvPr id="15" name="TextBox 14"/>
          <p:cNvSpPr txBox="1"/>
          <p:nvPr userDrawn="1"/>
        </p:nvSpPr>
        <p:spPr>
          <a:xfrm>
            <a:off x="7141294" y="6532146"/>
            <a:ext cx="1692579" cy="338554"/>
          </a:xfrm>
          <a:prstGeom prst="rect">
            <a:avLst/>
          </a:prstGeom>
          <a:noFill/>
        </p:spPr>
        <p:txBody>
          <a:bodyPr wrap="none" rtlCol="0">
            <a:spAutoFit/>
          </a:bodyPr>
          <a:lstStyle/>
          <a:p>
            <a:r>
              <a:rPr lang="en-US" sz="1600">
                <a:solidFill>
                  <a:srgbClr val="0067B4"/>
                </a:solidFill>
                <a:latin typeface="Times New Roman" panose="02020603050405020304" pitchFamily="18" charset="0"/>
                <a:cs typeface="Times New Roman" panose="02020603050405020304" pitchFamily="18" charset="0"/>
              </a:rPr>
              <a:t>www.ump.edu.my</a:t>
            </a:r>
            <a:endParaRPr lang="en-MY" sz="1600">
              <a:solidFill>
                <a:srgbClr val="0067B4"/>
              </a:solidFill>
              <a:latin typeface="Times New Roman" panose="02020603050405020304" pitchFamily="18" charset="0"/>
              <a:cs typeface="Times New Roman" panose="02020603050405020304" pitchFamily="18" charset="0"/>
            </a:endParaRPr>
          </a:p>
        </p:txBody>
      </p:sp>
      <p:grpSp>
        <p:nvGrpSpPr>
          <p:cNvPr id="27" name="Group 26"/>
          <p:cNvGrpSpPr/>
          <p:nvPr userDrawn="1"/>
        </p:nvGrpSpPr>
        <p:grpSpPr>
          <a:xfrm>
            <a:off x="5316" y="954638"/>
            <a:ext cx="6466258" cy="1861686"/>
            <a:chOff x="5315" y="5007429"/>
            <a:chExt cx="6466258" cy="1861686"/>
          </a:xfrm>
        </p:grpSpPr>
        <p:grpSp>
          <p:nvGrpSpPr>
            <p:cNvPr id="26" name="Group 25"/>
            <p:cNvGrpSpPr/>
            <p:nvPr userDrawn="1"/>
          </p:nvGrpSpPr>
          <p:grpSpPr>
            <a:xfrm>
              <a:off x="628651" y="5007429"/>
              <a:ext cx="5842922" cy="1861686"/>
              <a:chOff x="704057" y="5862639"/>
              <a:chExt cx="5791181" cy="1006476"/>
            </a:xfrm>
          </p:grpSpPr>
          <p:sp>
            <p:nvSpPr>
              <p:cNvPr id="23" name="Rectangle 22"/>
              <p:cNvSpPr/>
              <p:nvPr userDrawn="1"/>
            </p:nvSpPr>
            <p:spPr>
              <a:xfrm flipH="1">
                <a:off x="6325307" y="5862639"/>
                <a:ext cx="169931" cy="100647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4" name="Rectangle 23"/>
              <p:cNvSpPr/>
              <p:nvPr userDrawn="1"/>
            </p:nvSpPr>
            <p:spPr>
              <a:xfrm>
                <a:off x="704057" y="5862639"/>
                <a:ext cx="5626100" cy="100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2" name="Rectangle 21"/>
              <p:cNvSpPr/>
              <p:nvPr userDrawn="1"/>
            </p:nvSpPr>
            <p:spPr>
              <a:xfrm>
                <a:off x="6293452" y="5862639"/>
                <a:ext cx="131640" cy="1006476"/>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19" name="Picture 18"/>
            <p:cNvPicPr>
              <a:picLocks noChangeAspect="1"/>
            </p:cNvPicPr>
            <p:nvPr userDrawn="1"/>
          </p:nvPicPr>
          <p:blipFill rotWithShape="1">
            <a:blip r:embed="rId4">
              <a:extLst>
                <a:ext uri="{28A0092B-C50C-407E-A947-70E740481C1C}">
                  <a14:useLocalDpi xmlns:a14="http://schemas.microsoft.com/office/drawing/2010/main" val="0"/>
                </a:ext>
              </a:extLst>
            </a:blip>
            <a:srcRect t="1426" r="267" b="17275"/>
            <a:stretch/>
          </p:blipFill>
          <p:spPr>
            <a:xfrm>
              <a:off x="5315" y="5007429"/>
              <a:ext cx="6294809" cy="1861685"/>
            </a:xfrm>
            <a:prstGeom prst="rect">
              <a:avLst/>
            </a:prstGeom>
          </p:spPr>
        </p:pic>
      </p:grpSp>
      <p:grpSp>
        <p:nvGrpSpPr>
          <p:cNvPr id="7" name="Group 6"/>
          <p:cNvGrpSpPr/>
          <p:nvPr userDrawn="1"/>
        </p:nvGrpSpPr>
        <p:grpSpPr>
          <a:xfrm>
            <a:off x="0" y="6576454"/>
            <a:ext cx="9143998" cy="292713"/>
            <a:chOff x="0" y="431187"/>
            <a:chExt cx="9143998" cy="1006476"/>
          </a:xfrm>
        </p:grpSpPr>
        <p:grpSp>
          <p:nvGrpSpPr>
            <p:cNvPr id="20" name="Group 19"/>
            <p:cNvGrpSpPr/>
            <p:nvPr userDrawn="1"/>
          </p:nvGrpSpPr>
          <p:grpSpPr>
            <a:xfrm>
              <a:off x="0" y="431187"/>
              <a:ext cx="6962774" cy="1006476"/>
              <a:chOff x="-685800" y="352425"/>
              <a:chExt cx="6962774" cy="677863"/>
            </a:xfrm>
          </p:grpSpPr>
          <p:sp>
            <p:nvSpPr>
              <p:cNvPr id="28" name="Rectangle 2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9" name="Rectangle 28"/>
              <p:cNvSpPr/>
              <p:nvPr userDrawn="1"/>
            </p:nvSpPr>
            <p:spPr>
              <a:xfrm>
                <a:off x="309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0" name="Rectangle 29"/>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21" name="Rectangle 20"/>
            <p:cNvSpPr/>
            <p:nvPr userDrawn="1"/>
          </p:nvSpPr>
          <p:spPr>
            <a:xfrm>
              <a:off x="8984456" y="431187"/>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6917" y="1388182"/>
            <a:ext cx="1949956" cy="994599"/>
          </a:xfrm>
          <a:prstGeom prst="rect">
            <a:avLst/>
          </a:prstGeom>
        </p:spPr>
      </p:pic>
    </p:spTree>
    <p:extLst>
      <p:ext uri="{BB962C8B-B14F-4D97-AF65-F5344CB8AC3E}">
        <p14:creationId xmlns:p14="http://schemas.microsoft.com/office/powerpoint/2010/main" val="42849710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17CDD-EBC7-419E-88C3-FB65E1FF31D1}" type="datetime1">
              <a:rPr lang="en-MY" smtClean="0"/>
              <a:t>20/11/2024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6166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AEF8AE-E1AB-4EDD-9921-8F38F723F84A}" type="datetime1">
              <a:rPr lang="en-MY" smtClean="0"/>
              <a:t>20/11/2024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10722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68CF-161A-4709-9C5D-FAF4F06E2D13}" type="datetime1">
              <a:rPr lang="en-MY" smtClean="0"/>
              <a:t>20/11/2024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077057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00A10-6DEC-401D-B8C4-B179AFC70175}" type="datetime1">
              <a:rPr lang="en-MY" smtClean="0"/>
              <a:t>20/11/2024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8567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pSp>
        <p:nvGrpSpPr>
          <p:cNvPr id="5" name="Group 4"/>
          <p:cNvGrpSpPr/>
          <p:nvPr userDrawn="1"/>
        </p:nvGrpSpPr>
        <p:grpSpPr>
          <a:xfrm rot="10800000">
            <a:off x="234935" y="4814263"/>
            <a:ext cx="8741230" cy="1815461"/>
            <a:chOff x="269723" y="3712032"/>
            <a:chExt cx="8741230" cy="1815461"/>
          </a:xfrm>
        </p:grpSpPr>
        <p:sp>
          <p:nvSpPr>
            <p:cNvPr id="18" name="Rounded Rectangle 17"/>
            <p:cNvSpPr/>
            <p:nvPr userDrawn="1"/>
          </p:nvSpPr>
          <p:spPr>
            <a:xfrm>
              <a:off x="286658" y="3712032"/>
              <a:ext cx="8695944" cy="32040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solidFill>
                  <a:prstClr val="white"/>
                </a:solidFill>
              </a:endParaRPr>
            </a:p>
          </p:txBody>
        </p:sp>
        <p:grpSp>
          <p:nvGrpSpPr>
            <p:cNvPr id="19" name="Group 18"/>
            <p:cNvGrpSpPr>
              <a:grpSpLocks noChangeAspect="1"/>
            </p:cNvGrpSpPr>
            <p:nvPr userDrawn="1"/>
          </p:nvGrpSpPr>
          <p:grpSpPr bwMode="hidden">
            <a:xfrm>
              <a:off x="269723" y="4545470"/>
              <a:ext cx="8741230" cy="982023"/>
              <a:chOff x="-3905251" y="4294188"/>
              <a:chExt cx="13054503" cy="1892300"/>
            </a:xfrm>
          </p:grpSpPr>
          <p:sp>
            <p:nvSpPr>
              <p:cNvPr id="20" name="Freeform 14"/>
              <p:cNvSpPr>
                <a:spLocks/>
              </p:cNvSpPr>
              <p:nvPr/>
            </p:nvSpPr>
            <p:spPr bwMode="hidden">
              <a:xfrm>
                <a:off x="4853476" y="4500561"/>
                <a:ext cx="4295776" cy="101600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4" name="Freeform 23"/>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grpSp>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1062043"/>
            <a:ext cx="8723376" cy="982023"/>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3995936" y="6250166"/>
            <a:ext cx="3786690" cy="365125"/>
          </a:xfrm>
        </p:spPr>
        <p:txBody>
          <a:bodyPr/>
          <a:lstStyle/>
          <a:p>
            <a:fld id="{031C1E98-4220-4961-9498-BDAA544369C6}" type="datetime1">
              <a:rPr lang="en-MY" smtClean="0">
                <a:solidFill>
                  <a:srgbClr val="073E87"/>
                </a:solidFill>
              </a:rPr>
              <a:t>20/11/2024</a:t>
            </a:fld>
            <a:endParaRPr lang="en-MY">
              <a:solidFill>
                <a:srgbClr val="073E87"/>
              </a:solidFill>
            </a:endParaRPr>
          </a:p>
        </p:txBody>
      </p:sp>
      <p:sp>
        <p:nvSpPr>
          <p:cNvPr id="3" name="Footer Placeholder 2"/>
          <p:cNvSpPr>
            <a:spLocks noGrp="1"/>
          </p:cNvSpPr>
          <p:nvPr>
            <p:ph type="ftr" sz="quarter" idx="11"/>
          </p:nvPr>
        </p:nvSpPr>
        <p:spPr>
          <a:xfrm>
            <a:off x="1023993" y="6250166"/>
            <a:ext cx="2956336" cy="365125"/>
          </a:xfrm>
        </p:spPr>
        <p:txBody>
          <a:bodyPr/>
          <a:lstStyle/>
          <a:p>
            <a:endParaRPr lang="en-MY">
              <a:solidFill>
                <a:srgbClr val="073E87"/>
              </a:solidFill>
            </a:endParaRPr>
          </a:p>
        </p:txBody>
      </p:sp>
      <p:sp>
        <p:nvSpPr>
          <p:cNvPr id="4" name="Slide Number Placeholder 3"/>
          <p:cNvSpPr>
            <a:spLocks noGrp="1"/>
          </p:cNvSpPr>
          <p:nvPr>
            <p:ph type="sldNum" sz="quarter" idx="12"/>
          </p:nvPr>
        </p:nvSpPr>
        <p:spPr>
          <a:xfrm>
            <a:off x="7762718" y="6322390"/>
            <a:ext cx="1161826" cy="306546"/>
          </a:xfrm>
        </p:spPr>
        <p:txBody>
          <a:bodyPr/>
          <a:lstStyle>
            <a:lvl1pPr>
              <a:defRPr sz="1100">
                <a:latin typeface="Arial" pitchFamily="34" charset="0"/>
                <a:cs typeface="Arial" pitchFamily="34" charset="0"/>
              </a:defRPr>
            </a:lvl1pPr>
          </a:lstStyle>
          <a:p>
            <a:fld id="{3F85A02A-B109-4C1A-BFFF-554D7195CD8F}" type="slidenum">
              <a:rPr lang="en-MY" smtClean="0">
                <a:solidFill>
                  <a:srgbClr val="073E87"/>
                </a:solidFill>
              </a:rPr>
              <a:pPr/>
              <a:t>‹#›</a:t>
            </a:fld>
            <a:endParaRPr lang="en-MY">
              <a:solidFill>
                <a:srgbClr val="073E87"/>
              </a:solidFill>
            </a:endParaRPr>
          </a:p>
        </p:txBody>
      </p:sp>
      <p:sp>
        <p:nvSpPr>
          <p:cNvPr id="13" name="Content Placeholder 2"/>
          <p:cNvSpPr>
            <a:spLocks noGrp="1"/>
          </p:cNvSpPr>
          <p:nvPr>
            <p:ph idx="1"/>
          </p:nvPr>
        </p:nvSpPr>
        <p:spPr>
          <a:xfrm>
            <a:off x="471313" y="1655064"/>
            <a:ext cx="8237939" cy="4438232"/>
          </a:xfrm>
        </p:spPr>
        <p:txBody>
          <a:bodyPr/>
          <a:lstStyle>
            <a:lvl1pPr marL="355600" indent="-355600">
              <a:lnSpc>
                <a:spcPts val="2500"/>
              </a:lnSpc>
              <a:buFont typeface="Wingdings" pitchFamily="2" charset="2"/>
              <a:buChar char="§"/>
              <a:defRPr>
                <a:latin typeface="Arial" pitchFamily="34" charset="0"/>
                <a:cs typeface="Arial" pitchFamily="34" charset="0"/>
              </a:defRPr>
            </a:lvl1pPr>
            <a:lvl2pPr marL="576263" indent="-274320">
              <a:lnSpc>
                <a:spcPts val="2500"/>
              </a:lnSpc>
              <a:buFont typeface="Wingdings" pitchFamily="2" charset="2"/>
              <a:buChar char="§"/>
              <a:defRPr>
                <a:latin typeface="Arial" pitchFamily="34" charset="0"/>
                <a:cs typeface="Arial" pitchFamily="34" charset="0"/>
              </a:defRPr>
            </a:lvl2pPr>
            <a:lvl3pPr marL="855663" indent="-228600">
              <a:lnSpc>
                <a:spcPts val="2500"/>
              </a:lnSpc>
              <a:buFont typeface="Wingdings" pitchFamily="2" charset="2"/>
              <a:buChar char="§"/>
              <a:defRPr>
                <a:latin typeface="Arial" pitchFamily="34" charset="0"/>
                <a:cs typeface="Arial" pitchFamily="34" charset="0"/>
              </a:defRPr>
            </a:lvl3pPr>
            <a:lvl4pPr marL="1143000" indent="-228600">
              <a:lnSpc>
                <a:spcPts val="2500"/>
              </a:lnSpc>
              <a:buFont typeface="Wingdings" pitchFamily="2" charset="2"/>
              <a:buChar char="§"/>
              <a:defRPr>
                <a:latin typeface="Arial" pitchFamily="34" charset="0"/>
                <a:cs typeface="Arial" pitchFamily="34" charset="0"/>
              </a:defRPr>
            </a:lvl4pPr>
            <a:lvl5pPr marL="1463040" indent="-228600">
              <a:lnSpc>
                <a:spcPts val="2500"/>
              </a:lnSpc>
              <a:buFont typeface="Wingdings" pitchFamily="2" charset="2"/>
              <a:buChar cha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6"/>
          <p:cNvSpPr>
            <a:spLocks noGrp="1"/>
          </p:cNvSpPr>
          <p:nvPr>
            <p:ph type="title"/>
          </p:nvPr>
        </p:nvSpPr>
        <p:spPr>
          <a:xfrm>
            <a:off x="457200" y="338330"/>
            <a:ext cx="8229600" cy="745133"/>
          </a:xfrm>
        </p:spPr>
        <p:txBody>
          <a:bodyPr>
            <a:noAutofit/>
          </a:bodyPr>
          <a:lstStyle>
            <a:lvl1pPr marL="0" algn="ctr" defTabSz="914400" rtl="0" eaLnBrk="1" latinLnBrk="0" hangingPunct="1">
              <a:lnSpc>
                <a:spcPct val="90000"/>
              </a:lnSpc>
              <a:spcBef>
                <a:spcPct val="0"/>
              </a:spcBef>
              <a:buNone/>
              <a:defRPr lang="en-US" sz="3600" b="1" kern="1200" dirty="0">
                <a:solidFill>
                  <a:srgbClr val="FFFFFF"/>
                </a:solidFill>
                <a:latin typeface="Arial" pitchFamily="34" charset="0"/>
                <a:ea typeface="+mj-ea"/>
                <a:cs typeface="Arial" pitchFamily="34" charset="0"/>
              </a:defRPr>
            </a:lvl1pPr>
          </a:lstStyle>
          <a:p>
            <a:r>
              <a:rPr lang="en-US" dirty="0"/>
              <a:t>Click to edit Master title style</a:t>
            </a:r>
          </a:p>
        </p:txBody>
      </p:sp>
      <p:sp>
        <p:nvSpPr>
          <p:cNvPr id="25" name="Rectangle 24"/>
          <p:cNvSpPr/>
          <p:nvPr userDrawn="1"/>
        </p:nvSpPr>
        <p:spPr>
          <a:xfrm>
            <a:off x="0" y="6236734"/>
            <a:ext cx="9144000" cy="14401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solidFill>
                <a:prstClr val="white"/>
              </a:solidFill>
            </a:endParaRPr>
          </a:p>
        </p:txBody>
      </p:sp>
      <p:pic>
        <p:nvPicPr>
          <p:cNvPr id="15" name="Picture 14"/>
          <p:cNvPicPr>
            <a:picLocks noChangeAspect="1"/>
          </p:cNvPicPr>
          <p:nvPr userDrawn="1"/>
        </p:nvPicPr>
        <p:blipFill>
          <a:blip r:embed="rId2" cstate="print"/>
          <a:stretch>
            <a:fillRect/>
          </a:stretch>
        </p:blipFill>
        <p:spPr>
          <a:xfrm flipH="1">
            <a:off x="6588225" y="2978573"/>
            <a:ext cx="2573747" cy="2326700"/>
          </a:xfrm>
          <a:prstGeom prst="rect">
            <a:avLst/>
          </a:prstGeom>
        </p:spPr>
      </p:pic>
    </p:spTree>
    <p:extLst>
      <p:ext uri="{BB962C8B-B14F-4D97-AF65-F5344CB8AC3E}">
        <p14:creationId xmlns:p14="http://schemas.microsoft.com/office/powerpoint/2010/main" val="214422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cstate="print"/>
          <a:srcRect l="2599" r="5874" b="5262"/>
          <a:stretch/>
        </p:blipFill>
        <p:spPr>
          <a:xfrm>
            <a:off x="3530" y="6093296"/>
            <a:ext cx="9144000" cy="827798"/>
          </a:xfrm>
          <a:prstGeom prst="rect">
            <a:avLst/>
          </a:prstGeom>
        </p:spPr>
      </p:pic>
      <p:pic>
        <p:nvPicPr>
          <p:cNvPr id="8" name="Picture 7"/>
          <p:cNvPicPr>
            <a:picLocks noChangeAspect="1"/>
          </p:cNvPicPr>
          <p:nvPr userDrawn="1"/>
        </p:nvPicPr>
        <p:blipFill>
          <a:blip r:embed="rId4" cstate="print"/>
          <a:stretch>
            <a:fillRect/>
          </a:stretch>
        </p:blipFill>
        <p:spPr>
          <a:xfrm>
            <a:off x="1" y="1052736"/>
            <a:ext cx="2445488" cy="2286000"/>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ctr">
              <a:defRPr sz="3000" b="1">
                <a:solidFill>
                  <a:srgbClr val="F59009"/>
                </a:solidFill>
                <a:effectLst/>
              </a:defRPr>
            </a:lvl1pPr>
          </a:lstStyle>
          <a:p>
            <a:r>
              <a:rPr lang="en-US" dirty="0"/>
              <a:t>Click to edit Master title style</a:t>
            </a:r>
          </a:p>
        </p:txBody>
      </p:sp>
      <p:sp>
        <p:nvSpPr>
          <p:cNvPr id="3" name="Content Placeholder 2"/>
          <p:cNvSpPr>
            <a:spLocks noGrp="1"/>
          </p:cNvSpPr>
          <p:nvPr>
            <p:ph idx="1"/>
          </p:nvPr>
        </p:nvSpPr>
        <p:spPr>
          <a:xfrm>
            <a:off x="460730" y="1059632"/>
            <a:ext cx="8229600" cy="5112568"/>
          </a:xfrm>
        </p:spPr>
        <p:txBody>
          <a:bodyPr>
            <a:noAutofit/>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2A417C4C-0B13-4CD8-97EA-BEE9A812F68B}" type="datetime1">
              <a:rPr lang="en-MY" smtClean="0"/>
              <a:t>20/11/2024</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a:p>
        </p:txBody>
      </p:sp>
    </p:spTree>
    <p:extLst>
      <p:ext uri="{BB962C8B-B14F-4D97-AF65-F5344CB8AC3E}">
        <p14:creationId xmlns:p14="http://schemas.microsoft.com/office/powerpoint/2010/main" val="160976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1" y="1330708"/>
            <a:ext cx="8439835"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a:defRPr lang="en-US" sz="1800" b="0" kern="1200" dirty="0">
                <a:solidFill>
                  <a:srgbClr val="073E87"/>
                </a:solidFill>
                <a:latin typeface="+mn-lt"/>
                <a:ea typeface="+mn-ea"/>
                <a:cs typeface="+mn-cs"/>
              </a:defRPr>
            </a:lvl2pPr>
            <a:lvl3pPr>
              <a:defRPr sz="2000">
                <a:solidFill>
                  <a:srgbClr val="074187"/>
                </a:solidFill>
              </a:defRPr>
            </a:lvl3pPr>
            <a:lvl4pPr>
              <a:defRPr sz="1800">
                <a:solidFill>
                  <a:srgbClr val="074187"/>
                </a:solidFill>
              </a:defRPr>
            </a:lvl4pPr>
            <a:lvl5pPr>
              <a:defRPr sz="18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AAD4CB03-5FA9-4827-9C6D-CDB8860387FD}" type="datetime1">
              <a:rPr lang="en-MY" smtClean="0"/>
              <a:t>20/11/2024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spTree>
    <p:extLst>
      <p:ext uri="{BB962C8B-B14F-4D97-AF65-F5344CB8AC3E}">
        <p14:creationId xmlns:p14="http://schemas.microsoft.com/office/powerpoint/2010/main" val="369310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4" name="Date Placeholder 3"/>
          <p:cNvSpPr>
            <a:spLocks noGrp="1"/>
          </p:cNvSpPr>
          <p:nvPr userDrawn="1">
            <p:ph type="dt" sz="half" idx="10"/>
          </p:nvPr>
        </p:nvSpPr>
        <p:spPr/>
        <p:txBody>
          <a:bodyPr/>
          <a:lstStyle/>
          <a:p>
            <a:fld id="{AAD4CB03-5FA9-4827-9C6D-CDB8860387FD}" type="datetime1">
              <a:rPr lang="en-MY" smtClean="0"/>
              <a:t>20/11/2024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2" name="Title 1"/>
          <p:cNvSpPr>
            <a:spLocks noGrp="1"/>
          </p:cNvSpPr>
          <p:nvPr userDrawn="1">
            <p:ph type="title"/>
          </p:nvPr>
        </p:nvSpPr>
        <p:spPr>
          <a:xfrm>
            <a:off x="1492438" y="3209654"/>
            <a:ext cx="6159500" cy="913436"/>
          </a:xfrm>
        </p:spPr>
        <p:txBody>
          <a:bodyPr>
            <a:normAutofit/>
          </a:bodyPr>
          <a:lstStyle>
            <a:lvl1pPr algn="ctr">
              <a:defRPr sz="44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grpSp>
        <p:nvGrpSpPr>
          <p:cNvPr id="23" name="Group 22"/>
          <p:cNvGrpSpPr/>
          <p:nvPr userDrawn="1"/>
        </p:nvGrpSpPr>
        <p:grpSpPr>
          <a:xfrm>
            <a:off x="84866" y="0"/>
            <a:ext cx="9064227" cy="2150598"/>
            <a:chOff x="0" y="272086"/>
            <a:chExt cx="9143998" cy="1006476"/>
          </a:xfrm>
        </p:grpSpPr>
        <p:grpSp>
          <p:nvGrpSpPr>
            <p:cNvPr id="28" name="Group 27"/>
            <p:cNvGrpSpPr/>
            <p:nvPr userDrawn="1"/>
          </p:nvGrpSpPr>
          <p:grpSpPr>
            <a:xfrm>
              <a:off x="0" y="272086"/>
              <a:ext cx="6962774" cy="1006476"/>
              <a:chOff x="-685800" y="352425"/>
              <a:chExt cx="6962774" cy="677863"/>
            </a:xfrm>
          </p:grpSpPr>
          <p:sp>
            <p:nvSpPr>
              <p:cNvPr id="33" name="Rectangle 32"/>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4" name="Rectangle 33"/>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5" name="Rectangle 34"/>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31" name="Rectangle 30"/>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5096" y="0"/>
            <a:ext cx="4554029" cy="2150598"/>
          </a:xfrm>
          <a:prstGeom prst="rect">
            <a:avLst/>
          </a:prstGeom>
        </p:spPr>
      </p:pic>
      <p:pic>
        <p:nvPicPr>
          <p:cNvPr id="37" name="Picture 36"/>
          <p:cNvPicPr>
            <a:picLocks noChangeAspect="1"/>
          </p:cNvPicPr>
          <p:nvPr userDrawn="1"/>
        </p:nvPicPr>
        <p:blipFill rotWithShape="1">
          <a:blip r:embed="rId5" cstate="print">
            <a:extLst>
              <a:ext uri="{28A0092B-C50C-407E-A947-70E740481C1C}">
                <a14:useLocalDpi xmlns:a14="http://schemas.microsoft.com/office/drawing/2010/main" val="0"/>
              </a:ext>
            </a:extLst>
          </a:blip>
          <a:srcRect r="64406"/>
          <a:stretch/>
        </p:blipFill>
        <p:spPr>
          <a:xfrm>
            <a:off x="7561300" y="80702"/>
            <a:ext cx="694063" cy="994599"/>
          </a:xfrm>
          <a:prstGeom prst="rect">
            <a:avLst/>
          </a:prstGeom>
        </p:spPr>
      </p:pic>
      <p:pic>
        <p:nvPicPr>
          <p:cNvPr id="38" name="Picture 37"/>
          <p:cNvPicPr>
            <a:picLocks noChangeAspect="1"/>
          </p:cNvPicPr>
          <p:nvPr userDrawn="1"/>
        </p:nvPicPr>
        <p:blipFill rotWithShape="1">
          <a:blip r:embed="rId5" cstate="print">
            <a:extLst>
              <a:ext uri="{28A0092B-C50C-407E-A947-70E740481C1C}">
                <a14:useLocalDpi xmlns:a14="http://schemas.microsoft.com/office/drawing/2010/main" val="0"/>
              </a:ext>
            </a:extLst>
          </a:blip>
          <a:srcRect l="34924"/>
          <a:stretch/>
        </p:blipFill>
        <p:spPr>
          <a:xfrm>
            <a:off x="7273853" y="973403"/>
            <a:ext cx="1268956" cy="994599"/>
          </a:xfrm>
          <a:prstGeom prst="rect">
            <a:avLst/>
          </a:prstGeom>
        </p:spPr>
      </p:pic>
    </p:spTree>
    <p:extLst>
      <p:ext uri="{BB962C8B-B14F-4D97-AF65-F5344CB8AC3E}">
        <p14:creationId xmlns:p14="http://schemas.microsoft.com/office/powerpoint/2010/main" val="182358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2" y="1330708"/>
            <a:ext cx="4063999"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E3B79555-2541-425B-A4B2-94CE694F3FC1}" type="datetime1">
              <a:rPr lang="en-MY" smtClean="0"/>
              <a:t>20/11/2024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
        <p:nvSpPr>
          <p:cNvPr id="31" name="Content Placeholder 2"/>
          <p:cNvSpPr>
            <a:spLocks noGrp="1"/>
          </p:cNvSpPr>
          <p:nvPr>
            <p:ph idx="13"/>
          </p:nvPr>
        </p:nvSpPr>
        <p:spPr>
          <a:xfrm>
            <a:off x="4543346" y="1324069"/>
            <a:ext cx="4441111"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15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569" y="1466852"/>
            <a:ext cx="8479194" cy="306705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288568" y="4448187"/>
            <a:ext cx="8479196" cy="161289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D35B15-AA10-486A-9E9D-3B96250FE197}" type="datetime1">
              <a:rPr lang="en-MY" smtClean="0"/>
              <a:t>20/11/2024</a:t>
            </a:fld>
            <a:endParaRPr lang="en-MY"/>
          </a:p>
        </p:txBody>
      </p:sp>
      <p:sp>
        <p:nvSpPr>
          <p:cNvPr id="5" name="Footer Placeholder 4"/>
          <p:cNvSpPr>
            <a:spLocks noGrp="1"/>
          </p:cNvSpPr>
          <p:nvPr>
            <p:ph type="ftr" sz="quarter" idx="11"/>
          </p:nvPr>
        </p:nvSpPr>
        <p:spPr/>
        <p:txBody>
          <a:bodyPr/>
          <a:lstStyle/>
          <a:p>
            <a:endParaRPr lang="en-MY"/>
          </a:p>
        </p:txBody>
      </p:sp>
      <p:grpSp>
        <p:nvGrpSpPr>
          <p:cNvPr id="7" name="Group 6"/>
          <p:cNvGrpSpPr/>
          <p:nvPr userDrawn="1"/>
        </p:nvGrpSpPr>
        <p:grpSpPr>
          <a:xfrm>
            <a:off x="0" y="272086"/>
            <a:ext cx="9143998" cy="1006476"/>
            <a:chOff x="0" y="272086"/>
            <a:chExt cx="9143998" cy="1006476"/>
          </a:xfrm>
        </p:grpSpPr>
        <p:grpSp>
          <p:nvGrpSpPr>
            <p:cNvPr id="8" name="Group 7"/>
            <p:cNvGrpSpPr/>
            <p:nvPr userDrawn="1"/>
          </p:nvGrpSpPr>
          <p:grpSpPr>
            <a:xfrm>
              <a:off x="0" y="272086"/>
              <a:ext cx="6962774" cy="1006476"/>
              <a:chOff x="-685800" y="352425"/>
              <a:chExt cx="6962774" cy="677863"/>
            </a:xfrm>
          </p:grpSpPr>
          <p:sp>
            <p:nvSpPr>
              <p:cNvPr id="11" name="Rectangle 10"/>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2" name="Rectangle 11"/>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9" name="Rectangle 8"/>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4"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5" name="Group 14"/>
          <p:cNvGrpSpPr/>
          <p:nvPr userDrawn="1"/>
        </p:nvGrpSpPr>
        <p:grpSpPr>
          <a:xfrm>
            <a:off x="0" y="6535497"/>
            <a:ext cx="9144000" cy="276999"/>
            <a:chOff x="0" y="6535495"/>
            <a:chExt cx="9144000" cy="276999"/>
          </a:xfrm>
        </p:grpSpPr>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7" name="TextBox 16"/>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40971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053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5CCB5-11D9-4B5E-B265-0B903761B08A}" type="datetime1">
              <a:rPr lang="en-MY" smtClean="0"/>
              <a:t>20/11/2024</a:t>
            </a:fld>
            <a:endParaRPr lang="en-MY"/>
          </a:p>
        </p:txBody>
      </p:sp>
      <p:sp>
        <p:nvSpPr>
          <p:cNvPr id="6" name="Footer Placeholder 5"/>
          <p:cNvSpPr>
            <a:spLocks noGrp="1"/>
          </p:cNvSpPr>
          <p:nvPr>
            <p:ph type="ftr" sz="quarter" idx="11"/>
          </p:nvPr>
        </p:nvSpPr>
        <p:spPr/>
        <p:txBody>
          <a:bodyPr/>
          <a:lstStyle/>
          <a:p>
            <a:endParaRPr lang="en-MY"/>
          </a:p>
        </p:txBody>
      </p:sp>
      <p:grpSp>
        <p:nvGrpSpPr>
          <p:cNvPr id="8" name="Group 7"/>
          <p:cNvGrpSpPr/>
          <p:nvPr userDrawn="1"/>
        </p:nvGrpSpPr>
        <p:grpSpPr>
          <a:xfrm>
            <a:off x="0" y="272086"/>
            <a:ext cx="9143998" cy="1006476"/>
            <a:chOff x="0" y="272086"/>
            <a:chExt cx="9143998" cy="1006476"/>
          </a:xfrm>
        </p:grpSpPr>
        <p:grpSp>
          <p:nvGrpSpPr>
            <p:cNvPr id="9" name="Group 8"/>
            <p:cNvGrpSpPr/>
            <p:nvPr userDrawn="1"/>
          </p:nvGrpSpPr>
          <p:grpSpPr>
            <a:xfrm>
              <a:off x="0" y="272086"/>
              <a:ext cx="6962774" cy="1006476"/>
              <a:chOff x="-685800" y="352425"/>
              <a:chExt cx="6962774" cy="677863"/>
            </a:xfrm>
          </p:grpSpPr>
          <p:sp>
            <p:nvSpPr>
              <p:cNvPr id="12" name="Rectangle 11"/>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0" name="Rectangle 9"/>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5"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6" name="Group 15"/>
          <p:cNvGrpSpPr/>
          <p:nvPr userDrawn="1"/>
        </p:nvGrpSpPr>
        <p:grpSpPr>
          <a:xfrm>
            <a:off x="0" y="6535497"/>
            <a:ext cx="9144000" cy="276999"/>
            <a:chOff x="0" y="6535495"/>
            <a:chExt cx="9144000" cy="276999"/>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8" name="TextBox 1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9"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8439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6BB4AC-3670-448D-989F-67BFF94E9FD7}" type="datetime1">
              <a:rPr lang="en-MY" smtClean="0"/>
              <a:t>20/11/2024</a:t>
            </a:fld>
            <a:endParaRPr lang="en-MY"/>
          </a:p>
        </p:txBody>
      </p:sp>
      <p:sp>
        <p:nvSpPr>
          <p:cNvPr id="8" name="Footer Placeholder 7"/>
          <p:cNvSpPr>
            <a:spLocks noGrp="1"/>
          </p:cNvSpPr>
          <p:nvPr>
            <p:ph type="ftr" sz="quarter" idx="11"/>
          </p:nvPr>
        </p:nvSpPr>
        <p:spPr/>
        <p:txBody>
          <a:bodyPr/>
          <a:lstStyle/>
          <a:p>
            <a:endParaRPr lang="en-MY"/>
          </a:p>
        </p:txBody>
      </p:sp>
      <p:grpSp>
        <p:nvGrpSpPr>
          <p:cNvPr id="10" name="Group 9"/>
          <p:cNvGrpSpPr/>
          <p:nvPr userDrawn="1"/>
        </p:nvGrpSpPr>
        <p:grpSpPr>
          <a:xfrm>
            <a:off x="0" y="272086"/>
            <a:ext cx="9143998" cy="1006476"/>
            <a:chOff x="0" y="272086"/>
            <a:chExt cx="9143998" cy="1006476"/>
          </a:xfrm>
        </p:grpSpPr>
        <p:grpSp>
          <p:nvGrpSpPr>
            <p:cNvPr id="11" name="Group 10"/>
            <p:cNvGrpSpPr/>
            <p:nvPr userDrawn="1"/>
          </p:nvGrpSpPr>
          <p:grpSpPr>
            <a:xfrm>
              <a:off x="0" y="272086"/>
              <a:ext cx="6962774" cy="1006476"/>
              <a:chOff x="-685800" y="352425"/>
              <a:chExt cx="6962774" cy="677863"/>
            </a:xfrm>
          </p:grpSpPr>
          <p:sp>
            <p:nvSpPr>
              <p:cNvPr id="14" name="Rectangle 13"/>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6" name="Rectangle 15"/>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2" name="Rectangle 11"/>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7"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grpSp>
        <p:nvGrpSpPr>
          <p:cNvPr id="19" name="Group 18"/>
          <p:cNvGrpSpPr/>
          <p:nvPr userDrawn="1"/>
        </p:nvGrpSpPr>
        <p:grpSpPr>
          <a:xfrm>
            <a:off x="0" y="6535497"/>
            <a:ext cx="9144000" cy="276999"/>
            <a:chOff x="0" y="6535495"/>
            <a:chExt cx="9144000" cy="276999"/>
          </a:xfrm>
        </p:grpSpPr>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1" name="TextBox 20"/>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384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A94D6-8116-491E-8818-BAFBFE0A8EB4}" type="datetime1">
              <a:rPr lang="en-MY" smtClean="0"/>
              <a:t>20/11/2024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14467F9-EADD-4680-9637-29CCB1478A62}" type="slidenum">
              <a:rPr lang="en-MY" smtClean="0"/>
              <a:t>‹#›</a:t>
            </a:fld>
            <a:endParaRPr lang="en-MY"/>
          </a:p>
        </p:txBody>
      </p:sp>
      <p:grpSp>
        <p:nvGrpSpPr>
          <p:cNvPr id="6" name="Group 5"/>
          <p:cNvGrpSpPr/>
          <p:nvPr userDrawn="1"/>
        </p:nvGrpSpPr>
        <p:grpSpPr>
          <a:xfrm>
            <a:off x="0" y="6535497"/>
            <a:ext cx="9144000" cy="276999"/>
            <a:chOff x="0" y="6535495"/>
            <a:chExt cx="9144000" cy="276999"/>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8" name="TextBox 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061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DAB5-9AE0-496E-B0E5-58D4F66B9925}" type="datetime1">
              <a:rPr lang="en-MY" smtClean="0"/>
              <a:t>20/11/2024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9297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999FC-52A0-4DF1-AD5A-DBD7D715AB5B}" type="datetime1">
              <a:rPr lang="en-MY" smtClean="0"/>
              <a:t>20/11/2024</a:t>
            </a:fld>
            <a:endParaRPr lang="en-MY"/>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67F9-EADD-4680-9637-29CCB1478A62}" type="slidenum">
              <a:rPr lang="en-MY" smtClean="0"/>
              <a:t>‹#›</a:t>
            </a:fld>
            <a:endParaRPr lang="en-MY"/>
          </a:p>
        </p:txBody>
      </p:sp>
    </p:spTree>
    <p:extLst>
      <p:ext uri="{BB962C8B-B14F-4D97-AF65-F5344CB8AC3E}">
        <p14:creationId xmlns:p14="http://schemas.microsoft.com/office/powerpoint/2010/main" val="41867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9.jp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251_F849DD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65347207"/>
              </p:ext>
            </p:extLst>
          </p:nvPr>
        </p:nvGraphicFramePr>
        <p:xfrm>
          <a:off x="126754" y="4904245"/>
          <a:ext cx="8958020" cy="73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 6"/>
          <p:cNvGraphicFramePr/>
          <p:nvPr>
            <p:extLst>
              <p:ext uri="{D42A27DB-BD31-4B8C-83A1-F6EECF244321}">
                <p14:modId xmlns:p14="http://schemas.microsoft.com/office/powerpoint/2010/main" val="292694728"/>
              </p:ext>
            </p:extLst>
          </p:nvPr>
        </p:nvGraphicFramePr>
        <p:xfrm>
          <a:off x="126756" y="3330563"/>
          <a:ext cx="8717443" cy="6994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74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B8B1F-56C1-455A-BE82-0CE1BF2855C5}"/>
              </a:ext>
            </a:extLst>
          </p:cNvPr>
          <p:cNvSpPr>
            <a:spLocks noGrp="1"/>
          </p:cNvSpPr>
          <p:nvPr>
            <p:ph type="title"/>
          </p:nvPr>
        </p:nvSpPr>
        <p:spPr/>
        <p:txBody>
          <a:bodyPr/>
          <a:lstStyle/>
          <a:p>
            <a:r>
              <a:rPr lang="en-US" dirty="0" err="1"/>
              <a:t>Eg</a:t>
            </a:r>
            <a:r>
              <a:rPr lang="en-US" dirty="0"/>
              <a:t>: Vacuum Cleaner World</a:t>
            </a:r>
            <a:endParaRPr lang="en-MY" dirty="0"/>
          </a:p>
        </p:txBody>
      </p:sp>
      <p:sp>
        <p:nvSpPr>
          <p:cNvPr id="4" name="Slide Number Placeholder 3">
            <a:extLst>
              <a:ext uri="{FF2B5EF4-FFF2-40B4-BE49-F238E27FC236}">
                <a16:creationId xmlns:a16="http://schemas.microsoft.com/office/drawing/2014/main" id="{6F3FC423-06F2-4198-A4AA-B8F24F3622F0}"/>
              </a:ext>
            </a:extLst>
          </p:cNvPr>
          <p:cNvSpPr>
            <a:spLocks noGrp="1"/>
          </p:cNvSpPr>
          <p:nvPr>
            <p:ph type="sldNum" sz="quarter" idx="12"/>
          </p:nvPr>
        </p:nvSpPr>
        <p:spPr/>
        <p:txBody>
          <a:bodyPr/>
          <a:lstStyle/>
          <a:p>
            <a:fld id="{214467F9-EADD-4680-9637-29CCB1478A62}" type="slidenum">
              <a:rPr lang="en-MY" smtClean="0"/>
              <a:pPr/>
              <a:t>10</a:t>
            </a:fld>
            <a:endParaRPr lang="en-MY"/>
          </a:p>
        </p:txBody>
      </p:sp>
      <p:pic>
        <p:nvPicPr>
          <p:cNvPr id="6" name="Picture 5" descr="Text, letter&#10;&#10;Description automatically generated">
            <a:extLst>
              <a:ext uri="{FF2B5EF4-FFF2-40B4-BE49-F238E27FC236}">
                <a16:creationId xmlns:a16="http://schemas.microsoft.com/office/drawing/2014/main" id="{258D6862-6B5F-4D56-8503-F766C55DC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14" y="1203543"/>
            <a:ext cx="7478169" cy="3200847"/>
          </a:xfrm>
          <a:prstGeom prst="rect">
            <a:avLst/>
          </a:prstGeom>
        </p:spPr>
      </p:pic>
      <p:sp>
        <p:nvSpPr>
          <p:cNvPr id="8" name="TextBox 7">
            <a:extLst>
              <a:ext uri="{FF2B5EF4-FFF2-40B4-BE49-F238E27FC236}">
                <a16:creationId xmlns:a16="http://schemas.microsoft.com/office/drawing/2014/main" id="{09756F42-46D0-4029-8FDF-C373AF8E2D41}"/>
              </a:ext>
            </a:extLst>
          </p:cNvPr>
          <p:cNvSpPr txBox="1"/>
          <p:nvPr/>
        </p:nvSpPr>
        <p:spPr>
          <a:xfrm>
            <a:off x="994961" y="4411404"/>
            <a:ext cx="7478168" cy="369332"/>
          </a:xfrm>
          <a:prstGeom prst="rect">
            <a:avLst/>
          </a:prstGeom>
          <a:noFill/>
        </p:spPr>
        <p:txBody>
          <a:bodyPr wrap="square">
            <a:spAutoFit/>
          </a:bodyPr>
          <a:lstStyle/>
          <a:p>
            <a:r>
              <a:rPr lang="en-US" sz="1800" b="0" i="0" u="none" strike="noStrike" baseline="0" dirty="0">
                <a:latin typeface="Times-Roman"/>
              </a:rPr>
              <a:t>Partial tabulation of a simple agent function for the vacuum-cleaner world</a:t>
            </a:r>
            <a:endParaRPr lang="en-MY" dirty="0"/>
          </a:p>
        </p:txBody>
      </p:sp>
      <p:sp>
        <p:nvSpPr>
          <p:cNvPr id="10" name="TextBox 9">
            <a:extLst>
              <a:ext uri="{FF2B5EF4-FFF2-40B4-BE49-F238E27FC236}">
                <a16:creationId xmlns:a16="http://schemas.microsoft.com/office/drawing/2014/main" id="{C258546E-BBB5-4614-B876-CACE3B4CB913}"/>
              </a:ext>
            </a:extLst>
          </p:cNvPr>
          <p:cNvSpPr txBox="1"/>
          <p:nvPr/>
        </p:nvSpPr>
        <p:spPr>
          <a:xfrm>
            <a:off x="1892301" y="4800377"/>
            <a:ext cx="4572000" cy="1708160"/>
          </a:xfrm>
          <a:prstGeom prst="rect">
            <a:avLst/>
          </a:prstGeom>
          <a:noFill/>
        </p:spPr>
        <p:txBody>
          <a:bodyPr wrap="square">
            <a:spAutoFit/>
          </a:bodyPr>
          <a:lstStyle/>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1800" b="1" dirty="0">
                <a:solidFill>
                  <a:srgbClr val="000000"/>
                </a:solidFill>
              </a:rPr>
              <a:t>Function</a:t>
            </a:r>
            <a:r>
              <a:rPr lang="en-US" altLang="en-US" sz="1800" dirty="0">
                <a:solidFill>
                  <a:srgbClr val="000000"/>
                </a:solidFill>
              </a:rPr>
              <a:t> Reflex-Vacuum-Agent([</a:t>
            </a:r>
            <a:r>
              <a:rPr lang="en-US" altLang="en-US" sz="1800" i="1" dirty="0" err="1">
                <a:solidFill>
                  <a:srgbClr val="000000"/>
                </a:solidFill>
              </a:rPr>
              <a:t>location,status</a:t>
            </a:r>
            <a:r>
              <a:rPr lang="en-US" altLang="en-US" sz="1800" dirty="0">
                <a:solidFill>
                  <a:srgbClr val="000000"/>
                </a:solidFill>
              </a:rPr>
              <a:t>])  return an action</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If</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status =  Dirty</a:t>
            </a: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then return</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Suck</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else if</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location = A</a:t>
            </a: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then return</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Right</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else if</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location = B</a:t>
            </a:r>
            <a:r>
              <a:rPr lang="en-US" altLang="en-US" sz="1800" dirty="0">
                <a:solidFill>
                  <a:srgbClr val="000000"/>
                </a:solidFill>
                <a:cs typeface="Arial" panose="020B0604020202020204" pitchFamily="34" charset="0"/>
              </a:rPr>
              <a:t> </a:t>
            </a:r>
            <a:r>
              <a:rPr lang="en-US" altLang="en-US" sz="1800" b="1" dirty="0">
                <a:solidFill>
                  <a:srgbClr val="000000"/>
                </a:solidFill>
                <a:cs typeface="Arial" panose="020B0604020202020204" pitchFamily="34" charset="0"/>
              </a:rPr>
              <a:t>then return</a:t>
            </a:r>
            <a:r>
              <a:rPr lang="en-US" altLang="en-US" sz="1800" dirty="0">
                <a:solidFill>
                  <a:srgbClr val="000000"/>
                </a:solidFill>
                <a:cs typeface="Arial" panose="020B0604020202020204" pitchFamily="34" charset="0"/>
              </a:rPr>
              <a:t> </a:t>
            </a:r>
            <a:r>
              <a:rPr lang="en-US" altLang="en-US" sz="1800" i="1" dirty="0">
                <a:solidFill>
                  <a:srgbClr val="000000"/>
                </a:solidFill>
                <a:cs typeface="Arial" panose="020B0604020202020204" pitchFamily="34" charset="0"/>
              </a:rPr>
              <a:t>left</a:t>
            </a:r>
          </a:p>
        </p:txBody>
      </p:sp>
      <p:sp>
        <p:nvSpPr>
          <p:cNvPr id="11" name="TextBox 10">
            <a:extLst>
              <a:ext uri="{FF2B5EF4-FFF2-40B4-BE49-F238E27FC236}">
                <a16:creationId xmlns:a16="http://schemas.microsoft.com/office/drawing/2014/main" id="{416E3133-1248-4309-B0C4-E05A9827C893}"/>
              </a:ext>
            </a:extLst>
          </p:cNvPr>
          <p:cNvSpPr txBox="1"/>
          <p:nvPr/>
        </p:nvSpPr>
        <p:spPr>
          <a:xfrm>
            <a:off x="304801" y="5469791"/>
            <a:ext cx="980910" cy="369332"/>
          </a:xfrm>
          <a:prstGeom prst="rect">
            <a:avLst/>
          </a:prstGeom>
          <a:noFill/>
        </p:spPr>
        <p:txBody>
          <a:bodyPr wrap="none" rtlCol="0">
            <a:spAutoFit/>
          </a:bodyPr>
          <a:lstStyle/>
          <a:p>
            <a:r>
              <a:rPr lang="en-MY" dirty="0">
                <a:solidFill>
                  <a:srgbClr val="002060"/>
                </a:solidFill>
              </a:rPr>
              <a:t>Program</a:t>
            </a:r>
          </a:p>
        </p:txBody>
      </p:sp>
      <p:sp>
        <p:nvSpPr>
          <p:cNvPr id="13" name="Arrow: Chevron 12">
            <a:extLst>
              <a:ext uri="{FF2B5EF4-FFF2-40B4-BE49-F238E27FC236}">
                <a16:creationId xmlns:a16="http://schemas.microsoft.com/office/drawing/2014/main" id="{A6512993-CBA4-4CA1-80CC-0886D73F1E08}"/>
              </a:ext>
            </a:extLst>
          </p:cNvPr>
          <p:cNvSpPr/>
          <p:nvPr/>
        </p:nvSpPr>
        <p:spPr>
          <a:xfrm>
            <a:off x="1285711" y="5469791"/>
            <a:ext cx="339969" cy="339969"/>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Tree>
    <p:extLst>
      <p:ext uri="{BB962C8B-B14F-4D97-AF65-F5344CB8AC3E}">
        <p14:creationId xmlns:p14="http://schemas.microsoft.com/office/powerpoint/2010/main" val="166240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4D8CF0-F1B2-4267-A120-7F3A579F5329}"/>
              </a:ext>
            </a:extLst>
          </p:cNvPr>
          <p:cNvSpPr>
            <a:spLocks noGrp="1"/>
          </p:cNvSpPr>
          <p:nvPr>
            <p:ph type="title"/>
          </p:nvPr>
        </p:nvSpPr>
        <p:spPr/>
        <p:txBody>
          <a:bodyPr>
            <a:normAutofit fontScale="90000"/>
          </a:bodyPr>
          <a:lstStyle/>
          <a:p>
            <a:r>
              <a:rPr lang="en-MY" dirty="0"/>
              <a:t>Good behaviour: The concept of rationality</a:t>
            </a:r>
          </a:p>
        </p:txBody>
      </p:sp>
      <p:sp>
        <p:nvSpPr>
          <p:cNvPr id="4" name="Slide Number Placeholder 3">
            <a:extLst>
              <a:ext uri="{FF2B5EF4-FFF2-40B4-BE49-F238E27FC236}">
                <a16:creationId xmlns:a16="http://schemas.microsoft.com/office/drawing/2014/main" id="{5720A665-4C0B-45C4-8122-109F31B1637A}"/>
              </a:ext>
            </a:extLst>
          </p:cNvPr>
          <p:cNvSpPr>
            <a:spLocks noGrp="1"/>
          </p:cNvSpPr>
          <p:nvPr>
            <p:ph type="sldNum" sz="quarter" idx="12"/>
          </p:nvPr>
        </p:nvSpPr>
        <p:spPr/>
        <p:txBody>
          <a:bodyPr/>
          <a:lstStyle/>
          <a:p>
            <a:fld id="{214467F9-EADD-4680-9637-29CCB1478A62}" type="slidenum">
              <a:rPr lang="en-MY" smtClean="0"/>
              <a:pPr/>
              <a:t>11</a:t>
            </a:fld>
            <a:endParaRPr lang="en-MY"/>
          </a:p>
        </p:txBody>
      </p:sp>
      <p:grpSp>
        <p:nvGrpSpPr>
          <p:cNvPr id="8" name="Group 7">
            <a:extLst>
              <a:ext uri="{FF2B5EF4-FFF2-40B4-BE49-F238E27FC236}">
                <a16:creationId xmlns:a16="http://schemas.microsoft.com/office/drawing/2014/main" id="{910E2A24-B118-4353-9AEF-A6CEBB0FC57E}"/>
              </a:ext>
            </a:extLst>
          </p:cNvPr>
          <p:cNvGrpSpPr/>
          <p:nvPr/>
        </p:nvGrpSpPr>
        <p:grpSpPr>
          <a:xfrm>
            <a:off x="-297845" y="3148349"/>
            <a:ext cx="3786249" cy="2626093"/>
            <a:chOff x="-97448" y="2333160"/>
            <a:chExt cx="3786249" cy="2626093"/>
          </a:xfrm>
        </p:grpSpPr>
        <p:pic>
          <p:nvPicPr>
            <p:cNvPr id="2050" name="Picture 2" descr="Thinking Images | 126,867+ Vectors &amp; Photos">
              <a:extLst>
                <a:ext uri="{FF2B5EF4-FFF2-40B4-BE49-F238E27FC236}">
                  <a16:creationId xmlns:a16="http://schemas.microsoft.com/office/drawing/2014/main" id="{3C154151-2491-4B2A-9041-2479124F372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8" y="2652005"/>
              <a:ext cx="2307248" cy="2307248"/>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a:extLst>
                <a:ext uri="{FF2B5EF4-FFF2-40B4-BE49-F238E27FC236}">
                  <a16:creationId xmlns:a16="http://schemas.microsoft.com/office/drawing/2014/main" id="{D1A1C5D9-7960-49CB-BCFE-49183304B3CB}"/>
                </a:ext>
              </a:extLst>
            </p:cNvPr>
            <p:cNvSpPr/>
            <p:nvPr/>
          </p:nvSpPr>
          <p:spPr>
            <a:xfrm>
              <a:off x="934977" y="2333160"/>
              <a:ext cx="2753824" cy="1219200"/>
            </a:xfrm>
            <a:prstGeom prst="cloud">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913EEB7-A14B-489B-8FD6-5B892FBB49F6}"/>
                </a:ext>
              </a:extLst>
            </p:cNvPr>
            <p:cNvSpPr txBox="1"/>
            <p:nvPr/>
          </p:nvSpPr>
          <p:spPr>
            <a:xfrm>
              <a:off x="1280260" y="2505670"/>
              <a:ext cx="2104291" cy="923330"/>
            </a:xfrm>
            <a:prstGeom prst="rect">
              <a:avLst/>
            </a:prstGeom>
            <a:noFill/>
          </p:spPr>
          <p:txBody>
            <a:bodyPr wrap="square" rtlCol="0">
              <a:spAutoFit/>
            </a:bodyPr>
            <a:lstStyle/>
            <a:p>
              <a:pPr algn="ctr"/>
              <a:r>
                <a:rPr lang="en-MY" dirty="0">
                  <a:solidFill>
                    <a:schemeClr val="bg1"/>
                  </a:solidFill>
                </a:rPr>
                <a:t>What does it mean to do the right thing?</a:t>
              </a:r>
            </a:p>
          </p:txBody>
        </p:sp>
      </p:grpSp>
      <p:sp>
        <p:nvSpPr>
          <p:cNvPr id="13" name="TextBox 12">
            <a:extLst>
              <a:ext uri="{FF2B5EF4-FFF2-40B4-BE49-F238E27FC236}">
                <a16:creationId xmlns:a16="http://schemas.microsoft.com/office/drawing/2014/main" id="{8742A585-5B25-499F-BF19-A093CF079177}"/>
              </a:ext>
            </a:extLst>
          </p:cNvPr>
          <p:cNvSpPr txBox="1"/>
          <p:nvPr/>
        </p:nvSpPr>
        <p:spPr>
          <a:xfrm>
            <a:off x="3476129" y="2388368"/>
            <a:ext cx="5363070" cy="646331"/>
          </a:xfrm>
          <a:prstGeom prst="rect">
            <a:avLst/>
          </a:prstGeom>
          <a:noFill/>
        </p:spPr>
        <p:txBody>
          <a:bodyPr wrap="square">
            <a:spAutoFit/>
          </a:bodyPr>
          <a:lstStyle/>
          <a:p>
            <a:pPr marL="285750" indent="-285750" algn="l">
              <a:buFont typeface="Wingdings" panose="05000000000000000000" pitchFamily="2" charset="2"/>
              <a:buChar char="Ø"/>
            </a:pPr>
            <a:r>
              <a:rPr lang="en-MY" dirty="0">
                <a:latin typeface="Times-Roman"/>
              </a:rPr>
              <a:t>B</a:t>
            </a:r>
            <a:r>
              <a:rPr lang="en-MY" sz="1800" b="0" i="0" u="none" strike="noStrike" baseline="0" dirty="0">
                <a:latin typeface="Times-Roman"/>
              </a:rPr>
              <a:t>y considering the </a:t>
            </a:r>
            <a:r>
              <a:rPr lang="en-MY" sz="1800" b="0" i="1" u="none" strike="noStrike" baseline="0" dirty="0">
                <a:latin typeface="Times-Italic"/>
              </a:rPr>
              <a:t>consequences </a:t>
            </a:r>
            <a:r>
              <a:rPr lang="en-MY" sz="1800" b="0" i="0" u="none" strike="noStrike" baseline="0" dirty="0">
                <a:latin typeface="Times-Roman"/>
              </a:rPr>
              <a:t>of the agent’s behaviour.</a:t>
            </a:r>
            <a:endParaRPr lang="en-MY" dirty="0"/>
          </a:p>
        </p:txBody>
      </p:sp>
      <p:sp>
        <p:nvSpPr>
          <p:cNvPr id="15" name="TextBox 14">
            <a:extLst>
              <a:ext uri="{FF2B5EF4-FFF2-40B4-BE49-F238E27FC236}">
                <a16:creationId xmlns:a16="http://schemas.microsoft.com/office/drawing/2014/main" id="{ABD1B5C2-C3FE-4BF3-89F2-1576666BD2A7}"/>
              </a:ext>
            </a:extLst>
          </p:cNvPr>
          <p:cNvSpPr txBox="1"/>
          <p:nvPr/>
        </p:nvSpPr>
        <p:spPr>
          <a:xfrm>
            <a:off x="3476129" y="3846178"/>
            <a:ext cx="4354886" cy="1200329"/>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Roman"/>
              </a:rPr>
              <a:t>This sequence of actions causes the environment to go through a sequence of states. If the sequence is desirable, then the agent </a:t>
            </a:r>
            <a:r>
              <a:rPr lang="en-MY" sz="1800" b="0" i="0" u="none" strike="noStrike" baseline="0" dirty="0">
                <a:latin typeface="Times-Roman"/>
              </a:rPr>
              <a:t>has performed well.</a:t>
            </a:r>
            <a:endParaRPr lang="en-MY" dirty="0"/>
          </a:p>
        </p:txBody>
      </p:sp>
      <p:pic>
        <p:nvPicPr>
          <p:cNvPr id="2062" name="Picture 14" descr="Female Teacher PNG | PNG All">
            <a:extLst>
              <a:ext uri="{FF2B5EF4-FFF2-40B4-BE49-F238E27FC236}">
                <a16:creationId xmlns:a16="http://schemas.microsoft.com/office/drawing/2014/main" id="{C39BEB4D-5A66-463F-9B2F-677F4DA31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4471" y="4176923"/>
            <a:ext cx="2619529" cy="217441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28FDC07-75F6-49D2-93D6-5F47229F9D03}"/>
              </a:ext>
            </a:extLst>
          </p:cNvPr>
          <p:cNvSpPr txBox="1"/>
          <p:nvPr/>
        </p:nvSpPr>
        <p:spPr>
          <a:xfrm>
            <a:off x="3476129" y="2971564"/>
            <a:ext cx="5613789" cy="923330"/>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Roman"/>
              </a:rPr>
              <a:t>When an agent is plunked down in an environment, it generates a sequence of actions according to the percepts it receives. </a:t>
            </a:r>
            <a:endParaRPr lang="en-MY" dirty="0"/>
          </a:p>
        </p:txBody>
      </p:sp>
      <p:sp>
        <p:nvSpPr>
          <p:cNvPr id="24" name="TextBox 23">
            <a:extLst>
              <a:ext uri="{FF2B5EF4-FFF2-40B4-BE49-F238E27FC236}">
                <a16:creationId xmlns:a16="http://schemas.microsoft.com/office/drawing/2014/main" id="{D5F9994A-CBB3-4F3E-9A5D-1C3BBBB55D0E}"/>
              </a:ext>
            </a:extLst>
          </p:cNvPr>
          <p:cNvSpPr txBox="1"/>
          <p:nvPr/>
        </p:nvSpPr>
        <p:spPr>
          <a:xfrm>
            <a:off x="3476129" y="5027897"/>
            <a:ext cx="3387658"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Roman"/>
              </a:rPr>
              <a:t>This notion of desirability is captured by a </a:t>
            </a:r>
            <a:r>
              <a:rPr lang="en-US" sz="1800" b="1" i="0" u="none" strike="noStrike" baseline="0" dirty="0">
                <a:latin typeface="Times-Bold"/>
              </a:rPr>
              <a:t>performance measure </a:t>
            </a:r>
            <a:r>
              <a:rPr lang="en-US" sz="1800" b="0" i="0" u="none" strike="noStrike" baseline="0" dirty="0">
                <a:latin typeface="Times-Roman"/>
              </a:rPr>
              <a:t>that evaluates any given sequence of environment states.</a:t>
            </a:r>
            <a:endParaRPr lang="en-MY" dirty="0"/>
          </a:p>
        </p:txBody>
      </p:sp>
      <p:sp>
        <p:nvSpPr>
          <p:cNvPr id="16" name="TextBox 15">
            <a:extLst>
              <a:ext uri="{FF2B5EF4-FFF2-40B4-BE49-F238E27FC236}">
                <a16:creationId xmlns:a16="http://schemas.microsoft.com/office/drawing/2014/main" id="{DBE45704-BB6B-46A9-8A5B-94F507D60620}"/>
              </a:ext>
            </a:extLst>
          </p:cNvPr>
          <p:cNvSpPr txBox="1"/>
          <p:nvPr/>
        </p:nvSpPr>
        <p:spPr>
          <a:xfrm>
            <a:off x="304800" y="1308590"/>
            <a:ext cx="8436527" cy="646331"/>
          </a:xfrm>
          <a:prstGeom prst="rect">
            <a:avLst/>
          </a:prstGeom>
          <a:noFill/>
        </p:spPr>
        <p:txBody>
          <a:bodyPr wrap="square">
            <a:spAutoFit/>
          </a:bodyPr>
          <a:lstStyle/>
          <a:p>
            <a:pPr algn="l"/>
            <a:r>
              <a:rPr lang="en-US" sz="1800" b="1" i="0" u="none" strike="noStrike" baseline="0" dirty="0">
                <a:latin typeface="Times-Bold"/>
              </a:rPr>
              <a:t>A rational agent </a:t>
            </a:r>
            <a:r>
              <a:rPr lang="en-US" sz="1800" b="0" i="0" u="none" strike="noStrike" baseline="0" dirty="0">
                <a:latin typeface="Times-Roman"/>
              </a:rPr>
              <a:t>is one that does the right thing-conceptually speaking, every entry in the table for the agent function is filled out correctly.</a:t>
            </a:r>
            <a:endParaRPr lang="en-MY" dirty="0"/>
          </a:p>
        </p:txBody>
      </p:sp>
    </p:spTree>
    <p:extLst>
      <p:ext uri="{BB962C8B-B14F-4D97-AF65-F5344CB8AC3E}">
        <p14:creationId xmlns:p14="http://schemas.microsoft.com/office/powerpoint/2010/main" val="37105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
                                          </p:val>
                                        </p:tav>
                                        <p:tav tm="100000">
                                          <p:val>
                                            <p:strVal val="#ppt_w"/>
                                          </p:val>
                                        </p:tav>
                                      </p:tavLst>
                                    </p:anim>
                                    <p:anim calcmode="lin" valueType="num">
                                      <p:cBhvr>
                                        <p:cTn id="21" dur="1000" fill="hold"/>
                                        <p:tgtEl>
                                          <p:spTgt spid="13"/>
                                        </p:tgtEl>
                                        <p:attrNameLst>
                                          <p:attrName>ppt_h</p:attrName>
                                        </p:attrNameLst>
                                      </p:cBhvr>
                                      <p:tavLst>
                                        <p:tav tm="0">
                                          <p:val>
                                            <p:fltVal val="0"/>
                                          </p:val>
                                        </p:tav>
                                        <p:tav tm="100000">
                                          <p:val>
                                            <p:strVal val="#ppt_h"/>
                                          </p:val>
                                        </p:tav>
                                      </p:tavLst>
                                    </p:anim>
                                    <p:anim calcmode="lin" valueType="num">
                                      <p:cBhvr>
                                        <p:cTn id="22" dur="1000" fill="hold"/>
                                        <p:tgtEl>
                                          <p:spTgt spid="13"/>
                                        </p:tgtEl>
                                        <p:attrNameLst>
                                          <p:attrName>style.rotation</p:attrName>
                                        </p:attrNameLst>
                                      </p:cBhvr>
                                      <p:tavLst>
                                        <p:tav tm="0">
                                          <p:val>
                                            <p:fltVal val="90"/>
                                          </p:val>
                                        </p:tav>
                                        <p:tav tm="100000">
                                          <p:val>
                                            <p:fltVal val="0"/>
                                          </p:val>
                                        </p:tav>
                                      </p:tavLst>
                                    </p:anim>
                                    <p:animEffect transition="in" filter="fade">
                                      <p:cBhvr>
                                        <p:cTn id="23" dur="1000"/>
                                        <p:tgtEl>
                                          <p:spTgt spid="13"/>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1000" fill="hold"/>
                                        <p:tgtEl>
                                          <p:spTgt spid="22"/>
                                        </p:tgtEl>
                                        <p:attrNameLst>
                                          <p:attrName>ppt_w</p:attrName>
                                        </p:attrNameLst>
                                      </p:cBhvr>
                                      <p:tavLst>
                                        <p:tav tm="0">
                                          <p:val>
                                            <p:fltVal val="0"/>
                                          </p:val>
                                        </p:tav>
                                        <p:tav tm="100000">
                                          <p:val>
                                            <p:strVal val="#ppt_w"/>
                                          </p:val>
                                        </p:tav>
                                      </p:tavLst>
                                    </p:anim>
                                    <p:anim calcmode="lin" valueType="num">
                                      <p:cBhvr>
                                        <p:cTn id="27" dur="1000" fill="hold"/>
                                        <p:tgtEl>
                                          <p:spTgt spid="22"/>
                                        </p:tgtEl>
                                        <p:attrNameLst>
                                          <p:attrName>ppt_h</p:attrName>
                                        </p:attrNameLst>
                                      </p:cBhvr>
                                      <p:tavLst>
                                        <p:tav tm="0">
                                          <p:val>
                                            <p:fltVal val="0"/>
                                          </p:val>
                                        </p:tav>
                                        <p:tav tm="100000">
                                          <p:val>
                                            <p:strVal val="#ppt_h"/>
                                          </p:val>
                                        </p:tav>
                                      </p:tavLst>
                                    </p:anim>
                                    <p:anim calcmode="lin" valueType="num">
                                      <p:cBhvr>
                                        <p:cTn id="28" dur="1000" fill="hold"/>
                                        <p:tgtEl>
                                          <p:spTgt spid="22"/>
                                        </p:tgtEl>
                                        <p:attrNameLst>
                                          <p:attrName>style.rotation</p:attrName>
                                        </p:attrNameLst>
                                      </p:cBhvr>
                                      <p:tavLst>
                                        <p:tav tm="0">
                                          <p:val>
                                            <p:fltVal val="90"/>
                                          </p:val>
                                        </p:tav>
                                        <p:tav tm="100000">
                                          <p:val>
                                            <p:fltVal val="0"/>
                                          </p:val>
                                        </p:tav>
                                      </p:tavLst>
                                    </p:anim>
                                    <p:animEffect transition="in" filter="fade">
                                      <p:cBhvr>
                                        <p:cTn id="29" dur="1000"/>
                                        <p:tgtEl>
                                          <p:spTgt spid="22"/>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 calcmode="lin" valueType="num">
                                      <p:cBhvr>
                                        <p:cTn id="34" dur="1000" fill="hold"/>
                                        <p:tgtEl>
                                          <p:spTgt spid="15"/>
                                        </p:tgtEl>
                                        <p:attrNameLst>
                                          <p:attrName>style.rotation</p:attrName>
                                        </p:attrNameLst>
                                      </p:cBhvr>
                                      <p:tavLst>
                                        <p:tav tm="0">
                                          <p:val>
                                            <p:fltVal val="90"/>
                                          </p:val>
                                        </p:tav>
                                        <p:tav tm="100000">
                                          <p:val>
                                            <p:fltVal val="0"/>
                                          </p:val>
                                        </p:tav>
                                      </p:tavLst>
                                    </p:anim>
                                    <p:animEffect transition="in" filter="fade">
                                      <p:cBhvr>
                                        <p:cTn id="35" dur="1000"/>
                                        <p:tgtEl>
                                          <p:spTgt spid="15"/>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1000" fill="hold"/>
                                        <p:tgtEl>
                                          <p:spTgt spid="24"/>
                                        </p:tgtEl>
                                        <p:attrNameLst>
                                          <p:attrName>ppt_w</p:attrName>
                                        </p:attrNameLst>
                                      </p:cBhvr>
                                      <p:tavLst>
                                        <p:tav tm="0">
                                          <p:val>
                                            <p:fltVal val="0"/>
                                          </p:val>
                                        </p:tav>
                                        <p:tav tm="100000">
                                          <p:val>
                                            <p:strVal val="#ppt_w"/>
                                          </p:val>
                                        </p:tav>
                                      </p:tavLst>
                                    </p:anim>
                                    <p:anim calcmode="lin" valueType="num">
                                      <p:cBhvr>
                                        <p:cTn id="39" dur="1000" fill="hold"/>
                                        <p:tgtEl>
                                          <p:spTgt spid="24"/>
                                        </p:tgtEl>
                                        <p:attrNameLst>
                                          <p:attrName>ppt_h</p:attrName>
                                        </p:attrNameLst>
                                      </p:cBhvr>
                                      <p:tavLst>
                                        <p:tav tm="0">
                                          <p:val>
                                            <p:fltVal val="0"/>
                                          </p:val>
                                        </p:tav>
                                        <p:tav tm="100000">
                                          <p:val>
                                            <p:strVal val="#ppt_h"/>
                                          </p:val>
                                        </p:tav>
                                      </p:tavLst>
                                    </p:anim>
                                    <p:anim calcmode="lin" valueType="num">
                                      <p:cBhvr>
                                        <p:cTn id="40" dur="1000" fill="hold"/>
                                        <p:tgtEl>
                                          <p:spTgt spid="24"/>
                                        </p:tgtEl>
                                        <p:attrNameLst>
                                          <p:attrName>style.rotation</p:attrName>
                                        </p:attrNameLst>
                                      </p:cBhvr>
                                      <p:tavLst>
                                        <p:tav tm="0">
                                          <p:val>
                                            <p:fltVal val="90"/>
                                          </p:val>
                                        </p:tav>
                                        <p:tav tm="100000">
                                          <p:val>
                                            <p:fltVal val="0"/>
                                          </p:val>
                                        </p:tav>
                                      </p:tavLst>
                                    </p:anim>
                                    <p:animEffect transition="in" filter="fade">
                                      <p:cBhvr>
                                        <p:cTn id="41" dur="1000"/>
                                        <p:tgtEl>
                                          <p:spTgt spid="24"/>
                                        </p:tgtEl>
                                      </p:cBhvr>
                                    </p:animEffect>
                                  </p:childTnLst>
                                </p:cTn>
                              </p:par>
                              <p:par>
                                <p:cTn id="42" presetID="31" presetClass="entr" presetSubtype="0" fill="hold" nodeType="withEffect">
                                  <p:stCondLst>
                                    <p:cond delay="0"/>
                                  </p:stCondLst>
                                  <p:childTnLst>
                                    <p:set>
                                      <p:cBhvr>
                                        <p:cTn id="43" dur="1" fill="hold">
                                          <p:stCondLst>
                                            <p:cond delay="0"/>
                                          </p:stCondLst>
                                        </p:cTn>
                                        <p:tgtEl>
                                          <p:spTgt spid="2062"/>
                                        </p:tgtEl>
                                        <p:attrNameLst>
                                          <p:attrName>style.visibility</p:attrName>
                                        </p:attrNameLst>
                                      </p:cBhvr>
                                      <p:to>
                                        <p:strVal val="visible"/>
                                      </p:to>
                                    </p:set>
                                    <p:anim calcmode="lin" valueType="num">
                                      <p:cBhvr>
                                        <p:cTn id="44" dur="1000" fill="hold"/>
                                        <p:tgtEl>
                                          <p:spTgt spid="2062"/>
                                        </p:tgtEl>
                                        <p:attrNameLst>
                                          <p:attrName>ppt_w</p:attrName>
                                        </p:attrNameLst>
                                      </p:cBhvr>
                                      <p:tavLst>
                                        <p:tav tm="0">
                                          <p:val>
                                            <p:fltVal val="0"/>
                                          </p:val>
                                        </p:tav>
                                        <p:tav tm="100000">
                                          <p:val>
                                            <p:strVal val="#ppt_w"/>
                                          </p:val>
                                        </p:tav>
                                      </p:tavLst>
                                    </p:anim>
                                    <p:anim calcmode="lin" valueType="num">
                                      <p:cBhvr>
                                        <p:cTn id="45" dur="1000" fill="hold"/>
                                        <p:tgtEl>
                                          <p:spTgt spid="2062"/>
                                        </p:tgtEl>
                                        <p:attrNameLst>
                                          <p:attrName>ppt_h</p:attrName>
                                        </p:attrNameLst>
                                      </p:cBhvr>
                                      <p:tavLst>
                                        <p:tav tm="0">
                                          <p:val>
                                            <p:fltVal val="0"/>
                                          </p:val>
                                        </p:tav>
                                        <p:tav tm="100000">
                                          <p:val>
                                            <p:strVal val="#ppt_h"/>
                                          </p:val>
                                        </p:tav>
                                      </p:tavLst>
                                    </p:anim>
                                    <p:anim calcmode="lin" valueType="num">
                                      <p:cBhvr>
                                        <p:cTn id="46" dur="1000" fill="hold"/>
                                        <p:tgtEl>
                                          <p:spTgt spid="2062"/>
                                        </p:tgtEl>
                                        <p:attrNameLst>
                                          <p:attrName>style.rotation</p:attrName>
                                        </p:attrNameLst>
                                      </p:cBhvr>
                                      <p:tavLst>
                                        <p:tav tm="0">
                                          <p:val>
                                            <p:fltVal val="90"/>
                                          </p:val>
                                        </p:tav>
                                        <p:tav tm="100000">
                                          <p:val>
                                            <p:fltVal val="0"/>
                                          </p:val>
                                        </p:tav>
                                      </p:tavLst>
                                    </p:anim>
                                    <p:animEffect transition="in" filter="fade">
                                      <p:cBhvr>
                                        <p:cTn id="47"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2" grpId="0"/>
      <p:bldP spid="2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8E2245-FBB3-4B32-974A-D700B3EBA9E5}"/>
              </a:ext>
            </a:extLst>
          </p:cNvPr>
          <p:cNvSpPr>
            <a:spLocks noGrp="1"/>
          </p:cNvSpPr>
          <p:nvPr>
            <p:ph type="title"/>
          </p:nvPr>
        </p:nvSpPr>
        <p:spPr/>
        <p:txBody>
          <a:bodyPr>
            <a:normAutofit fontScale="90000"/>
          </a:bodyPr>
          <a:lstStyle/>
          <a:p>
            <a:r>
              <a:rPr lang="en-MY" dirty="0"/>
              <a:t>Good behaviour: The concept of rationality</a:t>
            </a:r>
          </a:p>
        </p:txBody>
      </p:sp>
      <p:sp>
        <p:nvSpPr>
          <p:cNvPr id="4" name="Slide Number Placeholder 3">
            <a:extLst>
              <a:ext uri="{FF2B5EF4-FFF2-40B4-BE49-F238E27FC236}">
                <a16:creationId xmlns:a16="http://schemas.microsoft.com/office/drawing/2014/main" id="{677E86F4-1FDA-4210-9E44-FBE9C5E21DC6}"/>
              </a:ext>
            </a:extLst>
          </p:cNvPr>
          <p:cNvSpPr>
            <a:spLocks noGrp="1"/>
          </p:cNvSpPr>
          <p:nvPr>
            <p:ph type="sldNum" sz="quarter" idx="12"/>
          </p:nvPr>
        </p:nvSpPr>
        <p:spPr/>
        <p:txBody>
          <a:bodyPr/>
          <a:lstStyle/>
          <a:p>
            <a:fld id="{214467F9-EADD-4680-9637-29CCB1478A62}" type="slidenum">
              <a:rPr lang="en-MY" smtClean="0"/>
              <a:pPr/>
              <a:t>12</a:t>
            </a:fld>
            <a:endParaRPr lang="en-MY"/>
          </a:p>
        </p:txBody>
      </p:sp>
      <p:sp>
        <p:nvSpPr>
          <p:cNvPr id="7" name="Rectangle: Rounded Corners 6">
            <a:extLst>
              <a:ext uri="{FF2B5EF4-FFF2-40B4-BE49-F238E27FC236}">
                <a16:creationId xmlns:a16="http://schemas.microsoft.com/office/drawing/2014/main" id="{27A03040-2AF0-40DA-888A-93F5D5D8A71F}"/>
              </a:ext>
            </a:extLst>
          </p:cNvPr>
          <p:cNvSpPr/>
          <p:nvPr/>
        </p:nvSpPr>
        <p:spPr>
          <a:xfrm>
            <a:off x="2592728" y="1990843"/>
            <a:ext cx="6216699" cy="280107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E48A7636-8E7E-4B4A-A90F-75B69213A2E9}"/>
              </a:ext>
            </a:extLst>
          </p:cNvPr>
          <p:cNvSpPr txBox="1"/>
          <p:nvPr/>
        </p:nvSpPr>
        <p:spPr>
          <a:xfrm>
            <a:off x="2745396" y="2192542"/>
            <a:ext cx="6064032" cy="369332"/>
          </a:xfrm>
          <a:prstGeom prst="rect">
            <a:avLst/>
          </a:prstGeom>
          <a:noFill/>
        </p:spPr>
        <p:txBody>
          <a:bodyPr wrap="none" rtlCol="0">
            <a:spAutoFit/>
          </a:bodyPr>
          <a:lstStyle/>
          <a:p>
            <a:r>
              <a:rPr lang="en-MY" dirty="0">
                <a:solidFill>
                  <a:schemeClr val="bg1"/>
                </a:solidFill>
              </a:rPr>
              <a:t>What is rational at any given time depends on </a:t>
            </a:r>
            <a:r>
              <a:rPr lang="en-MY" b="1" dirty="0">
                <a:solidFill>
                  <a:schemeClr val="bg1"/>
                </a:solidFill>
              </a:rPr>
              <a:t>FOUR (4) </a:t>
            </a:r>
            <a:r>
              <a:rPr lang="en-MY" dirty="0">
                <a:solidFill>
                  <a:schemeClr val="bg1"/>
                </a:solidFill>
              </a:rPr>
              <a:t>things:</a:t>
            </a:r>
          </a:p>
        </p:txBody>
      </p:sp>
      <p:pic>
        <p:nvPicPr>
          <p:cNvPr id="4100" name="Picture 4" descr="Female Teacher PNG | PNG All">
            <a:extLst>
              <a:ext uri="{FF2B5EF4-FFF2-40B4-BE49-F238E27FC236}">
                <a16:creationId xmlns:a16="http://schemas.microsoft.com/office/drawing/2014/main" id="{08C46212-5059-40CC-8817-E93789350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2665"/>
            <a:ext cx="3088795" cy="25639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02308C-CC70-46B6-873A-DF61E7831687}"/>
              </a:ext>
            </a:extLst>
          </p:cNvPr>
          <p:cNvSpPr txBox="1"/>
          <p:nvPr/>
        </p:nvSpPr>
        <p:spPr>
          <a:xfrm>
            <a:off x="2745395" y="2557934"/>
            <a:ext cx="5530503" cy="646331"/>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chemeClr val="bg1"/>
                </a:solidFill>
                <a:latin typeface="Times-Roman"/>
              </a:rPr>
              <a:t>The performance measure that defines the criterion of success.</a:t>
            </a:r>
            <a:endParaRPr lang="en-MY" dirty="0">
              <a:solidFill>
                <a:schemeClr val="bg1"/>
              </a:solidFill>
            </a:endParaRPr>
          </a:p>
        </p:txBody>
      </p:sp>
      <p:sp>
        <p:nvSpPr>
          <p:cNvPr id="11" name="TextBox 10">
            <a:extLst>
              <a:ext uri="{FF2B5EF4-FFF2-40B4-BE49-F238E27FC236}">
                <a16:creationId xmlns:a16="http://schemas.microsoft.com/office/drawing/2014/main" id="{6F5D906D-AA7E-4795-8A09-A370420C487A}"/>
              </a:ext>
            </a:extLst>
          </p:cNvPr>
          <p:cNvSpPr txBox="1"/>
          <p:nvPr/>
        </p:nvSpPr>
        <p:spPr>
          <a:xfrm>
            <a:off x="2745394" y="3200191"/>
            <a:ext cx="5530503"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chemeClr val="bg1"/>
                </a:solidFill>
                <a:latin typeface="Times-Roman"/>
              </a:rPr>
              <a:t>The agent’s prior knowledge of the environment</a:t>
            </a:r>
            <a:endParaRPr lang="en-MY" dirty="0">
              <a:solidFill>
                <a:schemeClr val="bg1"/>
              </a:solidFill>
            </a:endParaRPr>
          </a:p>
        </p:txBody>
      </p:sp>
      <p:sp>
        <p:nvSpPr>
          <p:cNvPr id="12" name="TextBox 11">
            <a:extLst>
              <a:ext uri="{FF2B5EF4-FFF2-40B4-BE49-F238E27FC236}">
                <a16:creationId xmlns:a16="http://schemas.microsoft.com/office/drawing/2014/main" id="{49DB9C5D-5D84-4FED-A427-5ADF913280F9}"/>
              </a:ext>
            </a:extLst>
          </p:cNvPr>
          <p:cNvSpPr txBox="1"/>
          <p:nvPr/>
        </p:nvSpPr>
        <p:spPr>
          <a:xfrm>
            <a:off x="2745394" y="3704083"/>
            <a:ext cx="5530503"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chemeClr val="bg1"/>
                </a:solidFill>
                <a:latin typeface="Times-Roman"/>
              </a:rPr>
              <a:t>The actions that the agent can perform</a:t>
            </a:r>
            <a:endParaRPr lang="en-MY" dirty="0">
              <a:solidFill>
                <a:schemeClr val="bg1"/>
              </a:solidFill>
            </a:endParaRPr>
          </a:p>
        </p:txBody>
      </p:sp>
      <p:sp>
        <p:nvSpPr>
          <p:cNvPr id="15" name="TextBox 14">
            <a:extLst>
              <a:ext uri="{FF2B5EF4-FFF2-40B4-BE49-F238E27FC236}">
                <a16:creationId xmlns:a16="http://schemas.microsoft.com/office/drawing/2014/main" id="{2F8672AA-8A6F-429F-BD2A-B9064C56C663}"/>
              </a:ext>
            </a:extLst>
          </p:cNvPr>
          <p:cNvSpPr txBox="1"/>
          <p:nvPr/>
        </p:nvSpPr>
        <p:spPr>
          <a:xfrm>
            <a:off x="2745393" y="4133507"/>
            <a:ext cx="5530503"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chemeClr val="bg1"/>
                </a:solidFill>
                <a:latin typeface="Times-Roman"/>
              </a:rPr>
              <a:t>The agent’s percept sequence to date</a:t>
            </a:r>
            <a:endParaRPr lang="en-MY" dirty="0">
              <a:solidFill>
                <a:schemeClr val="bg1"/>
              </a:solidFill>
            </a:endParaRPr>
          </a:p>
        </p:txBody>
      </p:sp>
    </p:spTree>
    <p:extLst>
      <p:ext uri="{BB962C8B-B14F-4D97-AF65-F5344CB8AC3E}">
        <p14:creationId xmlns:p14="http://schemas.microsoft.com/office/powerpoint/2010/main" val="21359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par>
                                <p:cTn id="41" presetID="31" presetClass="entr" presetSubtype="0" fill="hold" nodeType="withEffect">
                                  <p:stCondLst>
                                    <p:cond delay="0"/>
                                  </p:stCondLst>
                                  <p:childTnLst>
                                    <p:set>
                                      <p:cBhvr>
                                        <p:cTn id="42" dur="1" fill="hold">
                                          <p:stCondLst>
                                            <p:cond delay="0"/>
                                          </p:stCondLst>
                                        </p:cTn>
                                        <p:tgtEl>
                                          <p:spTgt spid="4100"/>
                                        </p:tgtEl>
                                        <p:attrNameLst>
                                          <p:attrName>style.visibility</p:attrName>
                                        </p:attrNameLst>
                                      </p:cBhvr>
                                      <p:to>
                                        <p:strVal val="visible"/>
                                      </p:to>
                                    </p:set>
                                    <p:anim calcmode="lin" valueType="num">
                                      <p:cBhvr>
                                        <p:cTn id="43" dur="1000" fill="hold"/>
                                        <p:tgtEl>
                                          <p:spTgt spid="4100"/>
                                        </p:tgtEl>
                                        <p:attrNameLst>
                                          <p:attrName>ppt_w</p:attrName>
                                        </p:attrNameLst>
                                      </p:cBhvr>
                                      <p:tavLst>
                                        <p:tav tm="0">
                                          <p:val>
                                            <p:fltVal val="0"/>
                                          </p:val>
                                        </p:tav>
                                        <p:tav tm="100000">
                                          <p:val>
                                            <p:strVal val="#ppt_w"/>
                                          </p:val>
                                        </p:tav>
                                      </p:tavLst>
                                    </p:anim>
                                    <p:anim calcmode="lin" valueType="num">
                                      <p:cBhvr>
                                        <p:cTn id="44" dur="1000" fill="hold"/>
                                        <p:tgtEl>
                                          <p:spTgt spid="4100"/>
                                        </p:tgtEl>
                                        <p:attrNameLst>
                                          <p:attrName>ppt_h</p:attrName>
                                        </p:attrNameLst>
                                      </p:cBhvr>
                                      <p:tavLst>
                                        <p:tav tm="0">
                                          <p:val>
                                            <p:fltVal val="0"/>
                                          </p:val>
                                        </p:tav>
                                        <p:tav tm="100000">
                                          <p:val>
                                            <p:strVal val="#ppt_h"/>
                                          </p:val>
                                        </p:tav>
                                      </p:tavLst>
                                    </p:anim>
                                    <p:anim calcmode="lin" valueType="num">
                                      <p:cBhvr>
                                        <p:cTn id="45" dur="1000" fill="hold"/>
                                        <p:tgtEl>
                                          <p:spTgt spid="4100"/>
                                        </p:tgtEl>
                                        <p:attrNameLst>
                                          <p:attrName>style.rotation</p:attrName>
                                        </p:attrNameLst>
                                      </p:cBhvr>
                                      <p:tavLst>
                                        <p:tav tm="0">
                                          <p:val>
                                            <p:fltVal val="90"/>
                                          </p:val>
                                        </p:tav>
                                        <p:tav tm="100000">
                                          <p:val>
                                            <p:fltVal val="0"/>
                                          </p:val>
                                        </p:tav>
                                      </p:tavLst>
                                    </p:anim>
                                    <p:animEffect transition="in" filter="fade">
                                      <p:cBhvr>
                                        <p:cTn id="46"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p:bldP spid="11" grpId="0"/>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7EC7BB-D4FA-41DC-BAFE-6D8B50FC3D0A}"/>
              </a:ext>
            </a:extLst>
          </p:cNvPr>
          <p:cNvSpPr>
            <a:spLocks noGrp="1"/>
          </p:cNvSpPr>
          <p:nvPr>
            <p:ph type="title"/>
          </p:nvPr>
        </p:nvSpPr>
        <p:spPr/>
        <p:txBody>
          <a:bodyPr>
            <a:normAutofit fontScale="90000"/>
          </a:bodyPr>
          <a:lstStyle/>
          <a:p>
            <a:r>
              <a:rPr lang="en-MY" dirty="0"/>
              <a:t>Good behaviour: The concept of rationality</a:t>
            </a:r>
          </a:p>
        </p:txBody>
      </p:sp>
      <p:sp>
        <p:nvSpPr>
          <p:cNvPr id="4" name="Slide Number Placeholder 3">
            <a:extLst>
              <a:ext uri="{FF2B5EF4-FFF2-40B4-BE49-F238E27FC236}">
                <a16:creationId xmlns:a16="http://schemas.microsoft.com/office/drawing/2014/main" id="{0C025415-5BAA-47D1-A88C-5C883CF8C98A}"/>
              </a:ext>
            </a:extLst>
          </p:cNvPr>
          <p:cNvSpPr>
            <a:spLocks noGrp="1"/>
          </p:cNvSpPr>
          <p:nvPr>
            <p:ph type="sldNum" sz="quarter" idx="12"/>
          </p:nvPr>
        </p:nvSpPr>
        <p:spPr/>
        <p:txBody>
          <a:bodyPr/>
          <a:lstStyle/>
          <a:p>
            <a:fld id="{214467F9-EADD-4680-9637-29CCB1478A62}" type="slidenum">
              <a:rPr lang="en-MY" smtClean="0"/>
              <a:pPr/>
              <a:t>13</a:t>
            </a:fld>
            <a:endParaRPr lang="en-MY"/>
          </a:p>
        </p:txBody>
      </p:sp>
      <p:sp>
        <p:nvSpPr>
          <p:cNvPr id="6" name="Rectangle: Rounded Corners 5">
            <a:extLst>
              <a:ext uri="{FF2B5EF4-FFF2-40B4-BE49-F238E27FC236}">
                <a16:creationId xmlns:a16="http://schemas.microsoft.com/office/drawing/2014/main" id="{317A7E61-0E57-4665-A2E6-F4B30AD556D2}"/>
              </a:ext>
            </a:extLst>
          </p:cNvPr>
          <p:cNvSpPr/>
          <p:nvPr/>
        </p:nvSpPr>
        <p:spPr>
          <a:xfrm>
            <a:off x="2828081" y="2057678"/>
            <a:ext cx="5644212" cy="254312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A95B3D84-E71F-46B7-ACEE-987246168459}"/>
              </a:ext>
            </a:extLst>
          </p:cNvPr>
          <p:cNvSpPr txBox="1"/>
          <p:nvPr/>
        </p:nvSpPr>
        <p:spPr>
          <a:xfrm>
            <a:off x="3471360" y="2363419"/>
            <a:ext cx="4572000" cy="369332"/>
          </a:xfrm>
          <a:prstGeom prst="rect">
            <a:avLst/>
          </a:prstGeom>
          <a:noFill/>
        </p:spPr>
        <p:txBody>
          <a:bodyPr wrap="square">
            <a:spAutoFit/>
          </a:bodyPr>
          <a:lstStyle/>
          <a:p>
            <a:r>
              <a:rPr lang="en-US" sz="1800" b="0" i="0" u="sng" strike="noStrike" baseline="0" dirty="0">
                <a:solidFill>
                  <a:schemeClr val="bg1"/>
                </a:solidFill>
                <a:latin typeface="Times-Roman"/>
              </a:rPr>
              <a:t>This leads to a </a:t>
            </a:r>
            <a:r>
              <a:rPr lang="en-US" sz="1800" b="1" i="0" u="sng" strike="noStrike" baseline="0" dirty="0">
                <a:solidFill>
                  <a:schemeClr val="bg1"/>
                </a:solidFill>
                <a:latin typeface="Times-Bold"/>
              </a:rPr>
              <a:t>definition of a rational agent</a:t>
            </a:r>
            <a:r>
              <a:rPr lang="en-US" sz="1800" b="0" i="0" u="sng" strike="noStrike" baseline="0" dirty="0">
                <a:solidFill>
                  <a:schemeClr val="bg1"/>
                </a:solidFill>
                <a:latin typeface="Times-Roman"/>
              </a:rPr>
              <a:t>:</a:t>
            </a:r>
            <a:endParaRPr lang="en-MY" u="sng" dirty="0">
              <a:solidFill>
                <a:schemeClr val="bg1"/>
              </a:solidFill>
            </a:endParaRPr>
          </a:p>
        </p:txBody>
      </p:sp>
      <p:sp>
        <p:nvSpPr>
          <p:cNvPr id="10" name="TextBox 9">
            <a:extLst>
              <a:ext uri="{FF2B5EF4-FFF2-40B4-BE49-F238E27FC236}">
                <a16:creationId xmlns:a16="http://schemas.microsoft.com/office/drawing/2014/main" id="{6824D199-6FDF-4358-95CA-139991B3C276}"/>
              </a:ext>
            </a:extLst>
          </p:cNvPr>
          <p:cNvSpPr txBox="1"/>
          <p:nvPr/>
        </p:nvSpPr>
        <p:spPr>
          <a:xfrm>
            <a:off x="3067289" y="2814358"/>
            <a:ext cx="5150735" cy="1477328"/>
          </a:xfrm>
          <a:prstGeom prst="rect">
            <a:avLst/>
          </a:prstGeom>
          <a:noFill/>
        </p:spPr>
        <p:txBody>
          <a:bodyPr wrap="square">
            <a:spAutoFit/>
          </a:bodyPr>
          <a:lstStyle/>
          <a:p>
            <a:pPr algn="just"/>
            <a:r>
              <a:rPr lang="en-US" sz="1800" b="0" i="1" u="none" strike="noStrike" baseline="0" dirty="0">
                <a:solidFill>
                  <a:schemeClr val="bg1"/>
                </a:solidFill>
                <a:latin typeface="Times-Italic"/>
              </a:rPr>
              <a:t>For each possible percept sequence, a rational agent should select an action that is expected to maximize its performance measure, given the evidence provided by the percept sequence and whatever built-in knowledge the agent has.</a:t>
            </a:r>
            <a:endParaRPr lang="en-MY" dirty="0">
              <a:solidFill>
                <a:schemeClr val="bg1"/>
              </a:solidFill>
            </a:endParaRPr>
          </a:p>
        </p:txBody>
      </p:sp>
      <p:pic>
        <p:nvPicPr>
          <p:cNvPr id="14" name="Picture 4" descr="Female Teacher PNG | PNG All">
            <a:extLst>
              <a:ext uri="{FF2B5EF4-FFF2-40B4-BE49-F238E27FC236}">
                <a16:creationId xmlns:a16="http://schemas.microsoft.com/office/drawing/2014/main" id="{213E4D0B-5737-4D5F-8B67-46CDA9E4E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96" y="2262775"/>
            <a:ext cx="3088795" cy="256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9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8650FF-FA5B-4F78-A75C-4BB4A836895E}"/>
              </a:ext>
            </a:extLst>
          </p:cNvPr>
          <p:cNvSpPr>
            <a:spLocks noGrp="1"/>
          </p:cNvSpPr>
          <p:nvPr>
            <p:ph type="title"/>
          </p:nvPr>
        </p:nvSpPr>
        <p:spPr/>
        <p:txBody>
          <a:bodyPr/>
          <a:lstStyle/>
          <a:p>
            <a:r>
              <a:rPr lang="en-MY" dirty="0"/>
              <a:t>Task Environment (PEAS)</a:t>
            </a:r>
          </a:p>
        </p:txBody>
      </p:sp>
      <p:sp>
        <p:nvSpPr>
          <p:cNvPr id="4" name="Slide Number Placeholder 3">
            <a:extLst>
              <a:ext uri="{FF2B5EF4-FFF2-40B4-BE49-F238E27FC236}">
                <a16:creationId xmlns:a16="http://schemas.microsoft.com/office/drawing/2014/main" id="{F6F0CA65-905C-4A57-9435-CB9239EB8191}"/>
              </a:ext>
            </a:extLst>
          </p:cNvPr>
          <p:cNvSpPr>
            <a:spLocks noGrp="1"/>
          </p:cNvSpPr>
          <p:nvPr>
            <p:ph type="sldNum" sz="quarter" idx="12"/>
          </p:nvPr>
        </p:nvSpPr>
        <p:spPr/>
        <p:txBody>
          <a:bodyPr/>
          <a:lstStyle/>
          <a:p>
            <a:fld id="{214467F9-EADD-4680-9637-29CCB1478A62}" type="slidenum">
              <a:rPr lang="en-MY" smtClean="0"/>
              <a:pPr/>
              <a:t>14</a:t>
            </a:fld>
            <a:endParaRPr lang="en-MY"/>
          </a:p>
        </p:txBody>
      </p:sp>
      <p:sp>
        <p:nvSpPr>
          <p:cNvPr id="6" name="TextBox 5">
            <a:extLst>
              <a:ext uri="{FF2B5EF4-FFF2-40B4-BE49-F238E27FC236}">
                <a16:creationId xmlns:a16="http://schemas.microsoft.com/office/drawing/2014/main" id="{076482C1-471F-4B21-AF2B-3C00A5AFD197}"/>
              </a:ext>
            </a:extLst>
          </p:cNvPr>
          <p:cNvSpPr txBox="1"/>
          <p:nvPr/>
        </p:nvSpPr>
        <p:spPr>
          <a:xfrm>
            <a:off x="374250" y="1234026"/>
            <a:ext cx="8572979" cy="646331"/>
          </a:xfrm>
          <a:prstGeom prst="rect">
            <a:avLst/>
          </a:prstGeom>
          <a:noFill/>
        </p:spPr>
        <p:txBody>
          <a:bodyPr wrap="square">
            <a:spAutoFit/>
          </a:bodyPr>
          <a:lstStyle/>
          <a:p>
            <a:pPr algn="l"/>
            <a:r>
              <a:rPr lang="en-MY" sz="1800" b="0" i="0" u="none" strike="noStrike" baseline="0" dirty="0">
                <a:latin typeface="Times-Roman"/>
              </a:rPr>
              <a:t>In designing an </a:t>
            </a:r>
            <a:r>
              <a:rPr lang="en-US" sz="1800" b="0" i="0" u="none" strike="noStrike" baseline="0" dirty="0">
                <a:latin typeface="Times-Roman"/>
              </a:rPr>
              <a:t>agent, the first step must always be to specify the task environment as fully as possible.</a:t>
            </a:r>
            <a:endParaRPr lang="en-MY" dirty="0"/>
          </a:p>
        </p:txBody>
      </p:sp>
      <p:sp>
        <p:nvSpPr>
          <p:cNvPr id="7" name="TextBox 6">
            <a:extLst>
              <a:ext uri="{FF2B5EF4-FFF2-40B4-BE49-F238E27FC236}">
                <a16:creationId xmlns:a16="http://schemas.microsoft.com/office/drawing/2014/main" id="{CD21B145-8048-4960-979D-6917EEF8DC21}"/>
              </a:ext>
            </a:extLst>
          </p:cNvPr>
          <p:cNvSpPr txBox="1"/>
          <p:nvPr/>
        </p:nvSpPr>
        <p:spPr>
          <a:xfrm>
            <a:off x="374251" y="753613"/>
            <a:ext cx="4548617" cy="369332"/>
          </a:xfrm>
          <a:prstGeom prst="rect">
            <a:avLst/>
          </a:prstGeom>
          <a:noFill/>
        </p:spPr>
        <p:txBody>
          <a:bodyPr wrap="none" rtlCol="0">
            <a:spAutoFit/>
          </a:bodyPr>
          <a:lstStyle/>
          <a:p>
            <a:r>
              <a:rPr lang="en-MY" b="1" dirty="0">
                <a:solidFill>
                  <a:schemeClr val="bg1"/>
                </a:solidFill>
              </a:rPr>
              <a:t>P</a:t>
            </a:r>
            <a:r>
              <a:rPr lang="en-MY" dirty="0">
                <a:solidFill>
                  <a:schemeClr val="bg1"/>
                </a:solidFill>
              </a:rPr>
              <a:t>erformance, </a:t>
            </a:r>
            <a:r>
              <a:rPr lang="en-MY" b="1" dirty="0">
                <a:solidFill>
                  <a:schemeClr val="bg1"/>
                </a:solidFill>
              </a:rPr>
              <a:t>E</a:t>
            </a:r>
            <a:r>
              <a:rPr lang="en-MY" dirty="0">
                <a:solidFill>
                  <a:schemeClr val="bg1"/>
                </a:solidFill>
              </a:rPr>
              <a:t>nvironment, </a:t>
            </a:r>
            <a:r>
              <a:rPr lang="en-MY" b="1" dirty="0">
                <a:solidFill>
                  <a:schemeClr val="bg1"/>
                </a:solidFill>
              </a:rPr>
              <a:t>A</a:t>
            </a:r>
            <a:r>
              <a:rPr lang="en-MY" dirty="0">
                <a:solidFill>
                  <a:schemeClr val="bg1"/>
                </a:solidFill>
              </a:rPr>
              <a:t>ctuators, </a:t>
            </a:r>
            <a:r>
              <a:rPr lang="en-MY" b="1" dirty="0">
                <a:solidFill>
                  <a:schemeClr val="bg1"/>
                </a:solidFill>
              </a:rPr>
              <a:t>S</a:t>
            </a:r>
            <a:r>
              <a:rPr lang="en-MY" dirty="0">
                <a:solidFill>
                  <a:schemeClr val="bg1"/>
                </a:solidFill>
              </a:rPr>
              <a:t>ensors</a:t>
            </a:r>
          </a:p>
        </p:txBody>
      </p:sp>
      <p:pic>
        <p:nvPicPr>
          <p:cNvPr id="5124" name="Picture 4" descr="Taxi Driver Clipart Png , Free Transparent Clipart - ClipartKey">
            <a:extLst>
              <a:ext uri="{FF2B5EF4-FFF2-40B4-BE49-F238E27FC236}">
                <a16:creationId xmlns:a16="http://schemas.microsoft.com/office/drawing/2014/main" id="{CDECFC22-19B6-42A0-986D-B2E55DCB1A0C}"/>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57075" y="1906400"/>
            <a:ext cx="3047759" cy="18625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06A902-6DEB-4B48-A75C-ACA3E3895196}"/>
              </a:ext>
            </a:extLst>
          </p:cNvPr>
          <p:cNvSpPr txBox="1"/>
          <p:nvPr/>
        </p:nvSpPr>
        <p:spPr>
          <a:xfrm>
            <a:off x="2066485" y="2003605"/>
            <a:ext cx="6880745" cy="1754326"/>
          </a:xfrm>
          <a:prstGeom prst="rect">
            <a:avLst/>
          </a:prstGeom>
          <a:noFill/>
        </p:spPr>
        <p:txBody>
          <a:bodyPr wrap="square" rtlCol="0">
            <a:spAutoFit/>
          </a:bodyPr>
          <a:lstStyle/>
          <a:p>
            <a:pPr marL="285750" indent="-285750">
              <a:buFont typeface="Wingdings" panose="05000000000000000000" pitchFamily="2" charset="2"/>
              <a:buChar char="Ø"/>
            </a:pPr>
            <a:r>
              <a:rPr lang="en-MY" b="1" dirty="0"/>
              <a:t>Agent Type: </a:t>
            </a:r>
            <a:r>
              <a:rPr lang="en-MY" dirty="0"/>
              <a:t>Taxi Driver</a:t>
            </a:r>
          </a:p>
          <a:p>
            <a:pPr marL="285750" indent="-285750">
              <a:buFont typeface="Wingdings" panose="05000000000000000000" pitchFamily="2" charset="2"/>
              <a:buChar char="Ø"/>
            </a:pPr>
            <a:r>
              <a:rPr lang="en-MY" b="1" dirty="0"/>
              <a:t>Performance Measure: </a:t>
            </a:r>
            <a:r>
              <a:rPr lang="en-MY" dirty="0"/>
              <a:t>Safe, fast, legal, comfortable trip, maximize profits</a:t>
            </a:r>
          </a:p>
          <a:p>
            <a:pPr marL="285750" indent="-285750">
              <a:buFont typeface="Wingdings" panose="05000000000000000000" pitchFamily="2" charset="2"/>
              <a:buChar char="Ø"/>
            </a:pPr>
            <a:r>
              <a:rPr lang="en-MY" b="1" dirty="0"/>
              <a:t>Environment: </a:t>
            </a:r>
            <a:r>
              <a:rPr lang="en-MY" dirty="0"/>
              <a:t>Roads, other traffic, pedestrians, customers</a:t>
            </a:r>
          </a:p>
          <a:p>
            <a:pPr marL="285750" indent="-285750">
              <a:buFont typeface="Wingdings" panose="05000000000000000000" pitchFamily="2" charset="2"/>
              <a:buChar char="Ø"/>
            </a:pPr>
            <a:r>
              <a:rPr lang="en-MY" b="1" dirty="0"/>
              <a:t>Actuators:</a:t>
            </a:r>
            <a:r>
              <a:rPr lang="en-MY" dirty="0"/>
              <a:t> Steering, accelerator, brake, signal, horn, display</a:t>
            </a:r>
          </a:p>
          <a:p>
            <a:pPr marL="285750" indent="-285750">
              <a:buFont typeface="Wingdings" panose="05000000000000000000" pitchFamily="2" charset="2"/>
              <a:buChar char="Ø"/>
            </a:pPr>
            <a:r>
              <a:rPr lang="en-MY" b="1" dirty="0"/>
              <a:t>Sensors: </a:t>
            </a:r>
            <a:r>
              <a:rPr lang="en-MY" dirty="0"/>
              <a:t>Cameras, speedometer, GPS, engine sensors</a:t>
            </a:r>
          </a:p>
        </p:txBody>
      </p:sp>
      <p:grpSp>
        <p:nvGrpSpPr>
          <p:cNvPr id="2" name="Group 1">
            <a:extLst>
              <a:ext uri="{FF2B5EF4-FFF2-40B4-BE49-F238E27FC236}">
                <a16:creationId xmlns:a16="http://schemas.microsoft.com/office/drawing/2014/main" id="{D4DE751B-12A6-4649-9437-E1F5914F0FCB}"/>
              </a:ext>
            </a:extLst>
          </p:cNvPr>
          <p:cNvGrpSpPr/>
          <p:nvPr/>
        </p:nvGrpSpPr>
        <p:grpSpPr>
          <a:xfrm>
            <a:off x="0" y="4287689"/>
            <a:ext cx="3825807" cy="2216989"/>
            <a:chOff x="0" y="4287689"/>
            <a:chExt cx="3825807" cy="2216989"/>
          </a:xfrm>
        </p:grpSpPr>
        <p:grpSp>
          <p:nvGrpSpPr>
            <p:cNvPr id="12" name="Group 11">
              <a:extLst>
                <a:ext uri="{FF2B5EF4-FFF2-40B4-BE49-F238E27FC236}">
                  <a16:creationId xmlns:a16="http://schemas.microsoft.com/office/drawing/2014/main" id="{CEC2AE6D-F437-413B-BD0A-F41491F62A74}"/>
                </a:ext>
              </a:extLst>
            </p:cNvPr>
            <p:cNvGrpSpPr/>
            <p:nvPr/>
          </p:nvGrpSpPr>
          <p:grpSpPr>
            <a:xfrm>
              <a:off x="1343037" y="4287689"/>
              <a:ext cx="2482770" cy="1092448"/>
              <a:chOff x="1579945" y="3892167"/>
              <a:chExt cx="2482770" cy="1092448"/>
            </a:xfrm>
          </p:grpSpPr>
          <p:sp>
            <p:nvSpPr>
              <p:cNvPr id="10" name="Thought Bubble: Cloud 9">
                <a:extLst>
                  <a:ext uri="{FF2B5EF4-FFF2-40B4-BE49-F238E27FC236}">
                    <a16:creationId xmlns:a16="http://schemas.microsoft.com/office/drawing/2014/main" id="{5FCA1AE3-9807-48E2-A27B-652D5A4D7A2C}"/>
                  </a:ext>
                </a:extLst>
              </p:cNvPr>
              <p:cNvSpPr/>
              <p:nvPr/>
            </p:nvSpPr>
            <p:spPr>
              <a:xfrm>
                <a:off x="1579945" y="3892167"/>
                <a:ext cx="2482770" cy="1092448"/>
              </a:xfrm>
              <a:prstGeom prst="cloudCallout">
                <a:avLst>
                  <a:gd name="adj1" fmla="val -49633"/>
                  <a:gd name="adj2" fmla="val 82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20DF7EBA-5800-4211-9D37-08C2F1906AF0}"/>
                  </a:ext>
                </a:extLst>
              </p:cNvPr>
              <p:cNvSpPr txBox="1"/>
              <p:nvPr/>
            </p:nvSpPr>
            <p:spPr>
              <a:xfrm>
                <a:off x="1869180" y="3976726"/>
                <a:ext cx="1904300" cy="923330"/>
              </a:xfrm>
              <a:prstGeom prst="rect">
                <a:avLst/>
              </a:prstGeom>
              <a:noFill/>
            </p:spPr>
            <p:txBody>
              <a:bodyPr wrap="square" rtlCol="0">
                <a:spAutoFit/>
              </a:bodyPr>
              <a:lstStyle/>
              <a:p>
                <a:pPr algn="ctr"/>
                <a:r>
                  <a:rPr lang="en-MY" dirty="0">
                    <a:solidFill>
                      <a:schemeClr val="bg1"/>
                    </a:solidFill>
                    <a:effectLst>
                      <a:outerShdw blurRad="38100" dist="38100" dir="2700000" algn="tl">
                        <a:srgbClr val="000000">
                          <a:alpha val="43137"/>
                        </a:srgbClr>
                      </a:outerShdw>
                    </a:effectLst>
                  </a:rPr>
                  <a:t>What about software agent/softbot?</a:t>
                </a:r>
              </a:p>
            </p:txBody>
          </p:sp>
        </p:grpSp>
        <p:pic>
          <p:nvPicPr>
            <p:cNvPr id="5134" name="Picture 14" descr="Person Thinking Clipart Png in 2020 | Art drawings for kids, Person cartoon,  Clip art">
              <a:extLst>
                <a:ext uri="{FF2B5EF4-FFF2-40B4-BE49-F238E27FC236}">
                  <a16:creationId xmlns:a16="http://schemas.microsoft.com/office/drawing/2014/main" id="{61E97248-D1D7-414D-B155-6CF4F6D9BA1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0" y="4480155"/>
              <a:ext cx="1632272" cy="202452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a:extLst>
              <a:ext uri="{FF2B5EF4-FFF2-40B4-BE49-F238E27FC236}">
                <a16:creationId xmlns:a16="http://schemas.microsoft.com/office/drawing/2014/main" id="{616C41AE-0CA2-441B-B36D-C1772C89F520}"/>
              </a:ext>
            </a:extLst>
          </p:cNvPr>
          <p:cNvSpPr txBox="1"/>
          <p:nvPr/>
        </p:nvSpPr>
        <p:spPr>
          <a:xfrm>
            <a:off x="3807073" y="3881179"/>
            <a:ext cx="5274467" cy="2308324"/>
          </a:xfrm>
          <a:prstGeom prst="rect">
            <a:avLst/>
          </a:prstGeom>
          <a:noFill/>
        </p:spPr>
        <p:txBody>
          <a:bodyPr wrap="square">
            <a:spAutoFit/>
          </a:bodyPr>
          <a:lstStyle/>
          <a:p>
            <a:pPr algn="l"/>
            <a:r>
              <a:rPr lang="en-US" sz="1800" b="0" i="0" u="none" strike="noStrike" baseline="0" dirty="0">
                <a:latin typeface="Times-Roman"/>
              </a:rPr>
              <a:t>Imagine a softbot Web site operator designed to scan Internet news sources and show the interesting items to its users, while selling advertising space to generate revenue.</a:t>
            </a:r>
            <a:endParaRPr lang="en-MY" b="1" dirty="0"/>
          </a:p>
          <a:p>
            <a:pPr marL="285750" indent="-285750">
              <a:buFont typeface="Wingdings" panose="05000000000000000000" pitchFamily="2" charset="2"/>
              <a:buChar char="Ø"/>
            </a:pPr>
            <a:r>
              <a:rPr lang="en-MY" b="1" dirty="0"/>
              <a:t>Performance Measure: </a:t>
            </a:r>
            <a:r>
              <a:rPr lang="en-MY" b="1" dirty="0">
                <a:solidFill>
                  <a:srgbClr val="FF0000"/>
                </a:solidFill>
              </a:rPr>
              <a:t>?</a:t>
            </a:r>
            <a:endParaRPr lang="en-MY" dirty="0">
              <a:solidFill>
                <a:srgbClr val="FF0000"/>
              </a:solidFill>
            </a:endParaRPr>
          </a:p>
          <a:p>
            <a:pPr marL="285750" indent="-285750">
              <a:buFont typeface="Wingdings" panose="05000000000000000000" pitchFamily="2" charset="2"/>
              <a:buChar char="Ø"/>
            </a:pPr>
            <a:r>
              <a:rPr lang="en-MY" b="1" dirty="0"/>
              <a:t>Environment: </a:t>
            </a:r>
            <a:r>
              <a:rPr lang="en-MY" b="1" dirty="0">
                <a:solidFill>
                  <a:srgbClr val="FF0000"/>
                </a:solidFill>
              </a:rPr>
              <a:t>?</a:t>
            </a:r>
            <a:endParaRPr lang="en-MY" dirty="0">
              <a:solidFill>
                <a:srgbClr val="FF0000"/>
              </a:solidFill>
            </a:endParaRPr>
          </a:p>
          <a:p>
            <a:pPr marL="285750" indent="-285750">
              <a:buFont typeface="Wingdings" panose="05000000000000000000" pitchFamily="2" charset="2"/>
              <a:buChar char="Ø"/>
            </a:pPr>
            <a:r>
              <a:rPr lang="en-MY" b="1" dirty="0"/>
              <a:t>Actuators: </a:t>
            </a:r>
            <a:r>
              <a:rPr lang="en-MY" b="1" dirty="0">
                <a:solidFill>
                  <a:srgbClr val="FF0000"/>
                </a:solidFill>
              </a:rPr>
              <a:t>?</a:t>
            </a:r>
            <a:endParaRPr lang="en-MY" dirty="0">
              <a:solidFill>
                <a:srgbClr val="FF0000"/>
              </a:solidFill>
            </a:endParaRPr>
          </a:p>
          <a:p>
            <a:pPr marL="285750" indent="-285750">
              <a:buFont typeface="Wingdings" panose="05000000000000000000" pitchFamily="2" charset="2"/>
              <a:buChar char="Ø"/>
            </a:pPr>
            <a:r>
              <a:rPr lang="en-MY" b="1" dirty="0"/>
              <a:t>Sensors: </a:t>
            </a:r>
            <a:r>
              <a:rPr lang="en-MY" b="1" dirty="0">
                <a:solidFill>
                  <a:srgbClr val="FF0000"/>
                </a:solidFill>
              </a:rPr>
              <a:t>?</a:t>
            </a:r>
            <a:endParaRPr lang="en-MY" dirty="0">
              <a:solidFill>
                <a:srgbClr val="FF0000"/>
              </a:solidFill>
            </a:endParaRPr>
          </a:p>
        </p:txBody>
      </p:sp>
    </p:spTree>
    <p:extLst>
      <p:ext uri="{BB962C8B-B14F-4D97-AF65-F5344CB8AC3E}">
        <p14:creationId xmlns:p14="http://schemas.microsoft.com/office/powerpoint/2010/main" val="41655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p:cTn id="12" dur="1000" fill="hold"/>
                                        <p:tgtEl>
                                          <p:spTgt spid="5124"/>
                                        </p:tgtEl>
                                        <p:attrNameLst>
                                          <p:attrName>ppt_w</p:attrName>
                                        </p:attrNameLst>
                                      </p:cBhvr>
                                      <p:tavLst>
                                        <p:tav tm="0">
                                          <p:val>
                                            <p:fltVal val="0"/>
                                          </p:val>
                                        </p:tav>
                                        <p:tav tm="100000">
                                          <p:val>
                                            <p:strVal val="#ppt_w"/>
                                          </p:val>
                                        </p:tav>
                                      </p:tavLst>
                                    </p:anim>
                                    <p:anim calcmode="lin" valueType="num">
                                      <p:cBhvr>
                                        <p:cTn id="13" dur="1000" fill="hold"/>
                                        <p:tgtEl>
                                          <p:spTgt spid="5124"/>
                                        </p:tgtEl>
                                        <p:attrNameLst>
                                          <p:attrName>ppt_h</p:attrName>
                                        </p:attrNameLst>
                                      </p:cBhvr>
                                      <p:tavLst>
                                        <p:tav tm="0">
                                          <p:val>
                                            <p:fltVal val="0"/>
                                          </p:val>
                                        </p:tav>
                                        <p:tav tm="100000">
                                          <p:val>
                                            <p:strVal val="#ppt_h"/>
                                          </p:val>
                                        </p:tav>
                                      </p:tavLst>
                                    </p:anim>
                                    <p:anim calcmode="lin" valueType="num">
                                      <p:cBhvr>
                                        <p:cTn id="14" dur="1000" fill="hold"/>
                                        <p:tgtEl>
                                          <p:spTgt spid="5124"/>
                                        </p:tgtEl>
                                        <p:attrNameLst>
                                          <p:attrName>style.rotation</p:attrName>
                                        </p:attrNameLst>
                                      </p:cBhvr>
                                      <p:tavLst>
                                        <p:tav tm="0">
                                          <p:val>
                                            <p:fltVal val="90"/>
                                          </p:val>
                                        </p:tav>
                                        <p:tav tm="100000">
                                          <p:val>
                                            <p:fltVal val="0"/>
                                          </p:val>
                                        </p:tav>
                                      </p:tavLst>
                                    </p:anim>
                                    <p:animEffect transition="in" filter="fade">
                                      <p:cBhvr>
                                        <p:cTn id="15" dur="1000"/>
                                        <p:tgtEl>
                                          <p:spTgt spid="512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fltVal val="0"/>
                                          </p:val>
                                        </p:tav>
                                        <p:tav tm="100000">
                                          <p:val>
                                            <p:strVal val="#ppt_w"/>
                                          </p:val>
                                        </p:tav>
                                      </p:tavLst>
                                    </p:anim>
                                    <p:anim calcmode="lin" valueType="num">
                                      <p:cBhvr>
                                        <p:cTn id="27" dur="1000" fill="hold"/>
                                        <p:tgtEl>
                                          <p:spTgt spid="2"/>
                                        </p:tgtEl>
                                        <p:attrNameLst>
                                          <p:attrName>ppt_h</p:attrName>
                                        </p:attrNameLst>
                                      </p:cBhvr>
                                      <p:tavLst>
                                        <p:tav tm="0">
                                          <p:val>
                                            <p:fltVal val="0"/>
                                          </p:val>
                                        </p:tav>
                                        <p:tav tm="100000">
                                          <p:val>
                                            <p:strVal val="#ppt_h"/>
                                          </p:val>
                                        </p:tav>
                                      </p:tavLst>
                                    </p:anim>
                                    <p:anim calcmode="lin" valueType="num">
                                      <p:cBhvr>
                                        <p:cTn id="28" dur="1000" fill="hold"/>
                                        <p:tgtEl>
                                          <p:spTgt spid="2"/>
                                        </p:tgtEl>
                                        <p:attrNameLst>
                                          <p:attrName>style.rotation</p:attrName>
                                        </p:attrNameLst>
                                      </p:cBhvr>
                                      <p:tavLst>
                                        <p:tav tm="0">
                                          <p:val>
                                            <p:fltVal val="90"/>
                                          </p:val>
                                        </p:tav>
                                        <p:tav tm="100000">
                                          <p:val>
                                            <p:fltVal val="0"/>
                                          </p:val>
                                        </p:tav>
                                      </p:tavLst>
                                    </p:anim>
                                    <p:animEffect transition="in" filter="fade">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1" grpId="0"/>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5F3333-27C7-497D-869C-AA0BC0CD5210}"/>
              </a:ext>
            </a:extLst>
          </p:cNvPr>
          <p:cNvSpPr>
            <a:spLocks noGrp="1"/>
          </p:cNvSpPr>
          <p:nvPr>
            <p:ph type="title"/>
          </p:nvPr>
        </p:nvSpPr>
        <p:spPr/>
        <p:txBody>
          <a:bodyPr/>
          <a:lstStyle/>
          <a:p>
            <a:endParaRPr lang="en-MY"/>
          </a:p>
        </p:txBody>
      </p:sp>
      <p:sp>
        <p:nvSpPr>
          <p:cNvPr id="4" name="Slide Number Placeholder 3">
            <a:extLst>
              <a:ext uri="{FF2B5EF4-FFF2-40B4-BE49-F238E27FC236}">
                <a16:creationId xmlns:a16="http://schemas.microsoft.com/office/drawing/2014/main" id="{5FDBAF5E-85B8-4517-AC55-A54C0E516944}"/>
              </a:ext>
            </a:extLst>
          </p:cNvPr>
          <p:cNvSpPr>
            <a:spLocks noGrp="1"/>
          </p:cNvSpPr>
          <p:nvPr>
            <p:ph type="sldNum" sz="quarter" idx="12"/>
          </p:nvPr>
        </p:nvSpPr>
        <p:spPr/>
        <p:txBody>
          <a:bodyPr/>
          <a:lstStyle/>
          <a:p>
            <a:fld id="{214467F9-EADD-4680-9637-29CCB1478A62}" type="slidenum">
              <a:rPr lang="en-MY" smtClean="0"/>
              <a:pPr/>
              <a:t>15</a:t>
            </a:fld>
            <a:endParaRPr lang="en-MY"/>
          </a:p>
        </p:txBody>
      </p:sp>
      <p:pic>
        <p:nvPicPr>
          <p:cNvPr id="6" name="Picture 5" descr="Table&#10;&#10;Description automatically generated">
            <a:extLst>
              <a:ext uri="{FF2B5EF4-FFF2-40B4-BE49-F238E27FC236}">
                <a16:creationId xmlns:a16="http://schemas.microsoft.com/office/drawing/2014/main" id="{100FB60A-4720-44D7-B3BB-A5BA3A0E3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15" y="447259"/>
            <a:ext cx="7478169" cy="5963482"/>
          </a:xfrm>
          <a:prstGeom prst="rect">
            <a:avLst/>
          </a:prstGeom>
        </p:spPr>
      </p:pic>
    </p:spTree>
    <p:extLst>
      <p:ext uri="{BB962C8B-B14F-4D97-AF65-F5344CB8AC3E}">
        <p14:creationId xmlns:p14="http://schemas.microsoft.com/office/powerpoint/2010/main" val="4242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C66B6F-985B-48B9-A963-AF870D331865}"/>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4F071EF4-FA8E-4A88-93D9-FDE56AAC1D66}"/>
              </a:ext>
            </a:extLst>
          </p:cNvPr>
          <p:cNvSpPr>
            <a:spLocks noGrp="1"/>
          </p:cNvSpPr>
          <p:nvPr>
            <p:ph type="sldNum" sz="quarter" idx="12"/>
          </p:nvPr>
        </p:nvSpPr>
        <p:spPr/>
        <p:txBody>
          <a:bodyPr/>
          <a:lstStyle/>
          <a:p>
            <a:fld id="{214467F9-EADD-4680-9637-29CCB1478A62}" type="slidenum">
              <a:rPr lang="en-MY" smtClean="0"/>
              <a:pPr/>
              <a:t>16</a:t>
            </a:fld>
            <a:endParaRPr lang="en-MY"/>
          </a:p>
        </p:txBody>
      </p:sp>
      <p:sp>
        <p:nvSpPr>
          <p:cNvPr id="5" name="TextBox 4">
            <a:extLst>
              <a:ext uri="{FF2B5EF4-FFF2-40B4-BE49-F238E27FC236}">
                <a16:creationId xmlns:a16="http://schemas.microsoft.com/office/drawing/2014/main" id="{7D75998E-FF1C-4DAC-9AD2-2D56BBFDBB0B}"/>
              </a:ext>
            </a:extLst>
          </p:cNvPr>
          <p:cNvSpPr txBox="1"/>
          <p:nvPr/>
        </p:nvSpPr>
        <p:spPr>
          <a:xfrm>
            <a:off x="304801" y="1366345"/>
            <a:ext cx="8912771" cy="3693319"/>
          </a:xfrm>
          <a:prstGeom prst="rect">
            <a:avLst/>
          </a:prstGeom>
          <a:noFill/>
        </p:spPr>
        <p:txBody>
          <a:bodyPr wrap="square" rtlCol="0">
            <a:spAutoFit/>
          </a:bodyPr>
          <a:lstStyle/>
          <a:p>
            <a:pPr marL="342900" indent="-342900">
              <a:buFont typeface="+mj-lt"/>
              <a:buAutoNum type="arabicPeriod"/>
            </a:pPr>
            <a:r>
              <a:rPr lang="en-US" sz="1800" b="1" i="0" u="none" strike="noStrike" baseline="0" dirty="0">
                <a:latin typeface="Times-Bold"/>
              </a:rPr>
              <a:t>Fully observable </a:t>
            </a:r>
            <a:r>
              <a:rPr lang="en-US" sz="1800" b="1" i="0" u="none" strike="noStrike" baseline="0" dirty="0">
                <a:latin typeface="Times-Roman"/>
              </a:rPr>
              <a:t>vs. </a:t>
            </a:r>
            <a:r>
              <a:rPr lang="en-US" sz="1800" b="1" i="0" u="none" strike="noStrike" baseline="0" dirty="0">
                <a:latin typeface="Times-Bold"/>
              </a:rPr>
              <a:t>partially observable:</a:t>
            </a:r>
            <a:endParaRPr lang="en-US" b="1" dirty="0">
              <a:latin typeface="Times-Roman"/>
            </a:endParaRPr>
          </a:p>
          <a:p>
            <a:pPr marL="742950" lvl="1" indent="-285750">
              <a:buFont typeface="Arial" panose="020B0604020202020204" pitchFamily="34" charset="0"/>
              <a:buChar char="•"/>
            </a:pPr>
            <a:r>
              <a:rPr lang="en-US" b="0" i="0" u="none" strike="noStrike" baseline="0" dirty="0">
                <a:latin typeface="Times-Roman"/>
              </a:rPr>
              <a:t>If an agent’s sensors give it access to the </a:t>
            </a:r>
            <a:r>
              <a:rPr lang="en-US" sz="1800" b="0" i="0" u="none" strike="noStrike" baseline="0" dirty="0">
                <a:latin typeface="Times-Roman"/>
              </a:rPr>
              <a:t>complete state of the environment at each point in time, then we say that the task environment is </a:t>
            </a:r>
            <a:r>
              <a:rPr lang="en-US" sz="1800" b="1" i="0" u="sng" strike="noStrike" baseline="0" dirty="0">
                <a:latin typeface="Times-Roman"/>
              </a:rPr>
              <a:t>fully observable</a:t>
            </a:r>
            <a:r>
              <a:rPr lang="en-US" sz="1800" b="0" i="0" u="none" strike="noStrike" baseline="0" dirty="0">
                <a:latin typeface="Times-Roman"/>
              </a:rPr>
              <a:t>. </a:t>
            </a:r>
          </a:p>
          <a:p>
            <a:pPr marL="742950" lvl="1" indent="-285750">
              <a:buFont typeface="Arial" panose="020B0604020202020204" pitchFamily="34" charset="0"/>
              <a:buChar char="•"/>
            </a:pPr>
            <a:r>
              <a:rPr lang="en-US" sz="1800" b="0" i="0" u="none" strike="noStrike" baseline="0" dirty="0">
                <a:latin typeface="Times-Roman"/>
              </a:rPr>
              <a:t>A task environment is effectively fully observable if the sensors detect all aspects that are </a:t>
            </a:r>
            <a:r>
              <a:rPr lang="en-US" sz="1800" b="0" i="1" u="none" strike="noStrike" baseline="0" dirty="0">
                <a:latin typeface="Times-Italic"/>
              </a:rPr>
              <a:t>relevant </a:t>
            </a:r>
            <a:r>
              <a:rPr lang="en-US" sz="1800" b="0" i="0" u="none" strike="noStrike" baseline="0" dirty="0">
                <a:latin typeface="Times-Roman"/>
              </a:rPr>
              <a:t>to the choice of action; relevance, in turn, depends on the performance measure. </a:t>
            </a:r>
          </a:p>
          <a:p>
            <a:pPr marL="742950" lvl="1" indent="-285750">
              <a:buFont typeface="Arial" panose="020B0604020202020204" pitchFamily="34" charset="0"/>
              <a:buChar char="•"/>
            </a:pPr>
            <a:r>
              <a:rPr lang="en-US" sz="1800" b="0" i="0" u="none" strike="noStrike" baseline="0" dirty="0">
                <a:latin typeface="Times-Roman"/>
              </a:rPr>
              <a:t>Fully observable environments are convenient because the agent need not maintain any internal state to keep track of the world. </a:t>
            </a:r>
          </a:p>
          <a:p>
            <a:pPr marL="742950" lvl="1" indent="-285750">
              <a:buFont typeface="Arial" panose="020B0604020202020204" pitchFamily="34" charset="0"/>
              <a:buChar char="•"/>
            </a:pPr>
            <a:r>
              <a:rPr lang="en-US" sz="1800" b="0" i="0" u="none" strike="noStrike" baseline="0" dirty="0">
                <a:latin typeface="Times-Roman"/>
              </a:rPr>
              <a:t>An environment might be </a:t>
            </a:r>
            <a:r>
              <a:rPr lang="en-US" sz="1800" b="1" i="0" u="sng" strike="noStrike" baseline="0" dirty="0">
                <a:latin typeface="Times-Roman"/>
              </a:rPr>
              <a:t>partially observable </a:t>
            </a:r>
            <a:r>
              <a:rPr lang="en-US" sz="1800" b="0" i="0" u="none" strike="noStrike" baseline="0" dirty="0">
                <a:latin typeface="Times-Roman"/>
              </a:rPr>
              <a:t>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 </a:t>
            </a:r>
          </a:p>
          <a:p>
            <a:pPr marL="742950" lvl="1" indent="-285750">
              <a:buFont typeface="Arial" panose="020B0604020202020204" pitchFamily="34" charset="0"/>
              <a:buChar char="•"/>
            </a:pPr>
            <a:r>
              <a:rPr lang="en-US" sz="1800" b="0" i="0" u="none" strike="noStrike" baseline="0" dirty="0">
                <a:latin typeface="Times-Roman"/>
              </a:rPr>
              <a:t>If the agent has no sensors at all then the environment is </a:t>
            </a:r>
            <a:r>
              <a:rPr lang="en-US" sz="1800" b="1" i="0" u="none" strike="noStrike" baseline="0" dirty="0">
                <a:latin typeface="Times-Bold"/>
              </a:rPr>
              <a:t>un-</a:t>
            </a:r>
            <a:r>
              <a:rPr lang="en-US" sz="1800" b="1" i="0" u="none" strike="noStrike" baseline="0" dirty="0" err="1">
                <a:latin typeface="Times-Bold"/>
              </a:rPr>
              <a:t>observ</a:t>
            </a:r>
            <a:r>
              <a:rPr lang="en-MY" sz="1800" b="1" i="0" u="none" strike="noStrike" baseline="0" dirty="0">
                <a:latin typeface="Times-Bold"/>
              </a:rPr>
              <a:t>able</a:t>
            </a:r>
            <a:r>
              <a:rPr lang="en-MY" sz="1800" b="0" i="0" u="none" strike="noStrike" baseline="0" dirty="0">
                <a:latin typeface="Times-Roman"/>
              </a:rPr>
              <a:t>.</a:t>
            </a:r>
            <a:endParaRPr lang="en-MY" dirty="0"/>
          </a:p>
        </p:txBody>
      </p:sp>
    </p:spTree>
    <p:extLst>
      <p:ext uri="{BB962C8B-B14F-4D97-AF65-F5344CB8AC3E}">
        <p14:creationId xmlns:p14="http://schemas.microsoft.com/office/powerpoint/2010/main" val="404392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9D9C12-572E-45EA-81B5-76E294EF177B}"/>
              </a:ext>
            </a:extLst>
          </p:cNvPr>
          <p:cNvSpPr>
            <a:spLocks noGrp="1"/>
          </p:cNvSpPr>
          <p:nvPr>
            <p:ph idx="1"/>
          </p:nvPr>
        </p:nvSpPr>
        <p:spPr>
          <a:xfrm>
            <a:off x="304801" y="1251197"/>
            <a:ext cx="8439835" cy="932044"/>
          </a:xfrm>
        </p:spPr>
        <p:txBody>
          <a:bodyPr/>
          <a:lstStyle/>
          <a:p>
            <a:pPr marL="457200" indent="-457200">
              <a:buClrTx/>
              <a:buFont typeface="+mj-lt"/>
              <a:buAutoNum type="arabicPeriod" startAt="2"/>
            </a:pPr>
            <a:r>
              <a:rPr lang="en-US" sz="1800" b="1" i="0" u="none" strike="noStrike" baseline="0" dirty="0">
                <a:solidFill>
                  <a:schemeClr val="tx1"/>
                </a:solidFill>
                <a:latin typeface="Times-Bold"/>
              </a:rPr>
              <a:t>Single agent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multiagent</a:t>
            </a:r>
            <a:r>
              <a:rPr lang="en-US" sz="1800" b="1" i="0" u="none" strike="noStrike" baseline="0" dirty="0">
                <a:solidFill>
                  <a:schemeClr val="tx1"/>
                </a:solidFill>
                <a:latin typeface="Times-Roman"/>
              </a:rPr>
              <a:t>:</a:t>
            </a:r>
            <a:r>
              <a:rPr lang="en-US" sz="1800" b="0" i="0" u="none" strike="noStrike" baseline="0" dirty="0">
                <a:solidFill>
                  <a:schemeClr val="tx1"/>
                </a:solidFill>
                <a:latin typeface="Times-Roman"/>
              </a:rPr>
              <a:t> The distinction between single-agent and multiagent environments may seem simple enough.</a:t>
            </a:r>
            <a:endParaRPr lang="en-MY" dirty="0">
              <a:solidFill>
                <a:schemeClr val="tx1"/>
              </a:solidFill>
            </a:endParaRPr>
          </a:p>
        </p:txBody>
      </p:sp>
      <p:sp>
        <p:nvSpPr>
          <p:cNvPr id="3" name="Title 2">
            <a:extLst>
              <a:ext uri="{FF2B5EF4-FFF2-40B4-BE49-F238E27FC236}">
                <a16:creationId xmlns:a16="http://schemas.microsoft.com/office/drawing/2014/main" id="{2C644EE7-A22B-4AC8-984D-EFCE4351555F}"/>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5A26D4F2-07AB-468B-A9BC-9D4D0D9D0B2E}"/>
              </a:ext>
            </a:extLst>
          </p:cNvPr>
          <p:cNvSpPr>
            <a:spLocks noGrp="1"/>
          </p:cNvSpPr>
          <p:nvPr>
            <p:ph type="sldNum" sz="quarter" idx="12"/>
          </p:nvPr>
        </p:nvSpPr>
        <p:spPr/>
        <p:txBody>
          <a:bodyPr/>
          <a:lstStyle/>
          <a:p>
            <a:fld id="{214467F9-EADD-4680-9637-29CCB1478A62}" type="slidenum">
              <a:rPr lang="en-MY" smtClean="0"/>
              <a:pPr/>
              <a:t>17</a:t>
            </a:fld>
            <a:endParaRPr lang="en-MY"/>
          </a:p>
        </p:txBody>
      </p:sp>
      <p:pic>
        <p:nvPicPr>
          <p:cNvPr id="6146" name="Picture 2" descr="Businessman Thinking Png Download - Man And Woman Clipart , Transparent  Cartoon, Free Cliparts &amp; Silhouettes - NetClipart">
            <a:extLst>
              <a:ext uri="{FF2B5EF4-FFF2-40B4-BE49-F238E27FC236}">
                <a16:creationId xmlns:a16="http://schemas.microsoft.com/office/drawing/2014/main" id="{41EC0EEF-61ED-4336-AF35-BB08CD8CD355}"/>
              </a:ext>
            </a:extLst>
          </p:cNvPr>
          <p:cNvPicPr>
            <a:picLocks noChangeAspect="1" noChangeArrowheads="1"/>
          </p:cNvPicPr>
          <p:nvPr/>
        </p:nvPicPr>
        <p:blipFill>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flipH="1">
            <a:off x="46839" y="2351314"/>
            <a:ext cx="1807445" cy="222012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0C47638-BBEF-466A-A0E8-6BC41EB2DD0E}"/>
              </a:ext>
            </a:extLst>
          </p:cNvPr>
          <p:cNvGrpSpPr/>
          <p:nvPr/>
        </p:nvGrpSpPr>
        <p:grpSpPr>
          <a:xfrm>
            <a:off x="1596321" y="2288458"/>
            <a:ext cx="3696877" cy="1565986"/>
            <a:chOff x="1316556" y="2238910"/>
            <a:chExt cx="3696877" cy="1565986"/>
          </a:xfrm>
        </p:grpSpPr>
        <p:sp>
          <p:nvSpPr>
            <p:cNvPr id="7" name="Rectangle: Rounded Corners 6">
              <a:extLst>
                <a:ext uri="{FF2B5EF4-FFF2-40B4-BE49-F238E27FC236}">
                  <a16:creationId xmlns:a16="http://schemas.microsoft.com/office/drawing/2014/main" id="{F1ABD8CE-72AC-42A1-8030-CDE1F1F9D7E3}"/>
                </a:ext>
              </a:extLst>
            </p:cNvPr>
            <p:cNvSpPr/>
            <p:nvPr/>
          </p:nvSpPr>
          <p:spPr>
            <a:xfrm>
              <a:off x="1316556" y="2238910"/>
              <a:ext cx="3696877" cy="156598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C337EEE4-6CE6-4AAE-8C0C-5DB0205CB49A}"/>
                </a:ext>
              </a:extLst>
            </p:cNvPr>
            <p:cNvSpPr txBox="1"/>
            <p:nvPr/>
          </p:nvSpPr>
          <p:spPr>
            <a:xfrm>
              <a:off x="1400663" y="2270386"/>
              <a:ext cx="3518177" cy="1477328"/>
            </a:xfrm>
            <a:prstGeom prst="rect">
              <a:avLst/>
            </a:prstGeom>
            <a:noFill/>
          </p:spPr>
          <p:txBody>
            <a:bodyPr wrap="square">
              <a:spAutoFit/>
            </a:bodyPr>
            <a:lstStyle/>
            <a:p>
              <a:pPr algn="l"/>
              <a:r>
                <a:rPr lang="en-US" sz="1800" b="0" i="0" u="none" strike="noStrike" baseline="0" dirty="0">
                  <a:solidFill>
                    <a:schemeClr val="bg1"/>
                  </a:solidFill>
                  <a:effectLst>
                    <a:outerShdw blurRad="38100" dist="38100" dir="2700000" algn="tl">
                      <a:srgbClr val="000000">
                        <a:alpha val="43137"/>
                      </a:srgbClr>
                    </a:outerShdw>
                  </a:effectLst>
                  <a:latin typeface="Times-Roman"/>
                </a:rPr>
                <a:t>How to determine multiagent? First, we have described how an entity </a:t>
              </a:r>
              <a:r>
                <a:rPr lang="en-US" sz="1800" b="0" i="1" u="none" strike="noStrike" baseline="0" dirty="0">
                  <a:solidFill>
                    <a:schemeClr val="bg1"/>
                  </a:solidFill>
                  <a:effectLst>
                    <a:outerShdw blurRad="38100" dist="38100" dir="2700000" algn="tl">
                      <a:srgbClr val="000000">
                        <a:alpha val="43137"/>
                      </a:srgbClr>
                    </a:outerShdw>
                  </a:effectLst>
                  <a:latin typeface="Times-Italic"/>
                </a:rPr>
                <a:t>may </a:t>
              </a:r>
              <a:r>
                <a:rPr lang="en-US" sz="1800" b="0" i="0" u="none" strike="noStrike" baseline="0" dirty="0">
                  <a:solidFill>
                    <a:schemeClr val="bg1"/>
                  </a:solidFill>
                  <a:effectLst>
                    <a:outerShdw blurRad="38100" dist="38100" dir="2700000" algn="tl">
                      <a:srgbClr val="000000">
                        <a:alpha val="43137"/>
                      </a:srgbClr>
                    </a:outerShdw>
                  </a:effectLst>
                  <a:latin typeface="Times-Roman"/>
                </a:rPr>
                <a:t>be viewed as an agent, but we have not explained which entities </a:t>
              </a:r>
              <a:r>
                <a:rPr lang="en-US" sz="1800" b="0" i="1" u="none" strike="noStrike" baseline="0" dirty="0">
                  <a:solidFill>
                    <a:schemeClr val="bg1"/>
                  </a:solidFill>
                  <a:effectLst>
                    <a:outerShdw blurRad="38100" dist="38100" dir="2700000" algn="tl">
                      <a:srgbClr val="000000">
                        <a:alpha val="43137"/>
                      </a:srgbClr>
                    </a:outerShdw>
                  </a:effectLst>
                  <a:latin typeface="Times-Italic"/>
                </a:rPr>
                <a:t>must </a:t>
              </a:r>
              <a:r>
                <a:rPr lang="en-US" sz="1800" b="0" i="0" u="none" strike="noStrike" baseline="0" dirty="0">
                  <a:solidFill>
                    <a:schemeClr val="bg1"/>
                  </a:solidFill>
                  <a:effectLst>
                    <a:outerShdw blurRad="38100" dist="38100" dir="2700000" algn="tl">
                      <a:srgbClr val="000000">
                        <a:alpha val="43137"/>
                      </a:srgbClr>
                    </a:outerShdw>
                  </a:effectLst>
                  <a:latin typeface="Times-Roman"/>
                </a:rPr>
                <a:t>be viewed </a:t>
              </a:r>
              <a:r>
                <a:rPr lang="en-MY" sz="1800" b="0" i="0" u="none" strike="noStrike" baseline="0" dirty="0">
                  <a:solidFill>
                    <a:schemeClr val="bg1"/>
                  </a:solidFill>
                  <a:effectLst>
                    <a:outerShdw blurRad="38100" dist="38100" dir="2700000" algn="tl">
                      <a:srgbClr val="000000">
                        <a:alpha val="43137"/>
                      </a:srgbClr>
                    </a:outerShdw>
                  </a:effectLst>
                  <a:latin typeface="Times-Roman"/>
                </a:rPr>
                <a:t>as agents.</a:t>
              </a:r>
              <a:endParaRPr lang="en-MY" dirty="0">
                <a:solidFill>
                  <a:schemeClr val="bg1"/>
                </a:solidFill>
                <a:effectLst>
                  <a:outerShdw blurRad="38100" dist="38100" dir="2700000" algn="tl">
                    <a:srgbClr val="000000">
                      <a:alpha val="43137"/>
                    </a:srgbClr>
                  </a:outerShdw>
                </a:effectLst>
              </a:endParaRPr>
            </a:p>
          </p:txBody>
        </p:sp>
      </p:grpSp>
      <p:pic>
        <p:nvPicPr>
          <p:cNvPr id="6148" name="Picture 4">
            <a:extLst>
              <a:ext uri="{FF2B5EF4-FFF2-40B4-BE49-F238E27FC236}">
                <a16:creationId xmlns:a16="http://schemas.microsoft.com/office/drawing/2014/main" id="{544D9D24-D858-40ED-9775-78C60A55D44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22051" y="4238781"/>
            <a:ext cx="2544874" cy="23052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36973AE-FC7F-4A8E-AE14-44B665088099}"/>
              </a:ext>
            </a:extLst>
          </p:cNvPr>
          <p:cNvSpPr txBox="1"/>
          <p:nvPr/>
        </p:nvSpPr>
        <p:spPr>
          <a:xfrm>
            <a:off x="1977622" y="4291206"/>
            <a:ext cx="3315576"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Roman"/>
              </a:rPr>
              <a:t>In chess, the opponent entity </a:t>
            </a:r>
            <a:r>
              <a:rPr lang="en-US" sz="1800" b="0" i="0" u="none" strike="noStrike" baseline="0" dirty="0">
                <a:latin typeface="CMMI10"/>
              </a:rPr>
              <a:t>B </a:t>
            </a:r>
            <a:r>
              <a:rPr lang="en-US" sz="1800" b="0" i="0" u="none" strike="noStrike" baseline="0" dirty="0">
                <a:latin typeface="Times-Roman"/>
              </a:rPr>
              <a:t>is trying to maximize its performance measure, which, by the rules of chess, minimizes agent </a:t>
            </a:r>
            <a:r>
              <a:rPr lang="en-US" sz="1800" b="0" i="0" u="none" strike="noStrike" baseline="0" dirty="0">
                <a:latin typeface="CMMI10"/>
              </a:rPr>
              <a:t>A</a:t>
            </a:r>
            <a:r>
              <a:rPr lang="en-US" sz="1800" b="0" i="0" u="none" strike="noStrike" baseline="0" dirty="0">
                <a:latin typeface="Times-Roman"/>
              </a:rPr>
              <a:t>’s performance measure. Thus, chess is a </a:t>
            </a:r>
            <a:r>
              <a:rPr lang="en-US" sz="1800" b="1" i="0" u="none" strike="noStrike" baseline="0" dirty="0">
                <a:latin typeface="Times-Bold"/>
              </a:rPr>
              <a:t>competitive </a:t>
            </a:r>
            <a:r>
              <a:rPr lang="en-US" sz="1800" b="1" i="0" u="none" strike="noStrike" baseline="0" dirty="0">
                <a:latin typeface="Times-Roman"/>
              </a:rPr>
              <a:t>multiagent</a:t>
            </a:r>
            <a:r>
              <a:rPr lang="en-US" sz="1800" b="0" i="0" u="none" strike="noStrike" baseline="0" dirty="0">
                <a:latin typeface="Times-Roman"/>
              </a:rPr>
              <a:t> environment.</a:t>
            </a:r>
            <a:endParaRPr lang="en-MY" dirty="0"/>
          </a:p>
        </p:txBody>
      </p:sp>
      <p:pic>
        <p:nvPicPr>
          <p:cNvPr id="6152" name="Picture 8" descr="Speeding Taxi Royalty Free Vector Image - VectorStock , #Affiliate,  #Royalty, #Taxi, #Speeding, #Free #AD | Cartoon illustration, City cartoon,  Happy cartoon">
            <a:extLst>
              <a:ext uri="{FF2B5EF4-FFF2-40B4-BE49-F238E27FC236}">
                <a16:creationId xmlns:a16="http://schemas.microsoft.com/office/drawing/2014/main" id="{F0E3966C-C210-4A41-819F-0CFB38EBE61A}"/>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5249"/>
          <a:stretch/>
        </p:blipFill>
        <p:spPr bwMode="auto">
          <a:xfrm>
            <a:off x="5879351" y="1885442"/>
            <a:ext cx="2903370" cy="19194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8391C1C-F64D-49D3-8738-CA7717D789DB}"/>
              </a:ext>
            </a:extLst>
          </p:cNvPr>
          <p:cNvSpPr txBox="1"/>
          <p:nvPr/>
        </p:nvSpPr>
        <p:spPr>
          <a:xfrm>
            <a:off x="5293198" y="3783487"/>
            <a:ext cx="3730906" cy="2585323"/>
          </a:xfrm>
          <a:prstGeom prst="rect">
            <a:avLst/>
          </a:prstGeom>
          <a:noFill/>
        </p:spPr>
        <p:txBody>
          <a:bodyPr wrap="square">
            <a:spAutoFit/>
          </a:bodyPr>
          <a:lstStyle/>
          <a:p>
            <a:pPr marL="285750" indent="-285750" algn="just">
              <a:buFont typeface="Wingdings" panose="05000000000000000000" pitchFamily="2" charset="2"/>
              <a:buChar char="Ø"/>
            </a:pPr>
            <a:r>
              <a:rPr lang="en-MY" sz="1800" b="0" i="0" u="none" strike="noStrike" baseline="0" dirty="0">
                <a:latin typeface="Times-Roman"/>
              </a:rPr>
              <a:t>In the taxi-driving </a:t>
            </a:r>
            <a:r>
              <a:rPr lang="en-US" sz="1800" b="0" i="0" u="none" strike="noStrike" baseline="0" dirty="0">
                <a:latin typeface="Times-Roman"/>
              </a:rPr>
              <a:t>environment, on the other hand, avoiding collisions maximizes the performance measure of all agents, so it is a partially </a:t>
            </a:r>
            <a:r>
              <a:rPr lang="en-US" sz="1800" b="1" i="0" u="none" strike="noStrike" baseline="0" dirty="0">
                <a:latin typeface="Times-Bold"/>
              </a:rPr>
              <a:t>cooperative </a:t>
            </a:r>
            <a:r>
              <a:rPr lang="en-US" sz="1800" b="1" i="0" u="none" strike="noStrike" baseline="0" dirty="0">
                <a:latin typeface="Times-Roman"/>
              </a:rPr>
              <a:t>multiagent </a:t>
            </a:r>
            <a:r>
              <a:rPr lang="en-US" sz="1800" b="0" i="0" u="none" strike="noStrike" baseline="0" dirty="0">
                <a:latin typeface="Times-Roman"/>
              </a:rPr>
              <a:t>environment. It is also partially competitive because, for example, only one car can occupy a parking space.</a:t>
            </a:r>
            <a:endParaRPr lang="en-MY" dirty="0"/>
          </a:p>
        </p:txBody>
      </p:sp>
    </p:spTree>
    <p:extLst>
      <p:ext uri="{BB962C8B-B14F-4D97-AF65-F5344CB8AC3E}">
        <p14:creationId xmlns:p14="http://schemas.microsoft.com/office/powerpoint/2010/main" val="255485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par>
                                <p:cTn id="19" presetID="31" presetClass="entr" presetSubtype="0" fill="hold" nodeType="withEffect">
                                  <p:stCondLst>
                                    <p:cond delay="0"/>
                                  </p:stCondLst>
                                  <p:childTnLst>
                                    <p:set>
                                      <p:cBhvr>
                                        <p:cTn id="20" dur="1" fill="hold">
                                          <p:stCondLst>
                                            <p:cond delay="0"/>
                                          </p:stCondLst>
                                        </p:cTn>
                                        <p:tgtEl>
                                          <p:spTgt spid="6146"/>
                                        </p:tgtEl>
                                        <p:attrNameLst>
                                          <p:attrName>style.visibility</p:attrName>
                                        </p:attrNameLst>
                                      </p:cBhvr>
                                      <p:to>
                                        <p:strVal val="visible"/>
                                      </p:to>
                                    </p:set>
                                    <p:anim calcmode="lin" valueType="num">
                                      <p:cBhvr>
                                        <p:cTn id="21" dur="1000" fill="hold"/>
                                        <p:tgtEl>
                                          <p:spTgt spid="6146"/>
                                        </p:tgtEl>
                                        <p:attrNameLst>
                                          <p:attrName>ppt_w</p:attrName>
                                        </p:attrNameLst>
                                      </p:cBhvr>
                                      <p:tavLst>
                                        <p:tav tm="0">
                                          <p:val>
                                            <p:fltVal val="0"/>
                                          </p:val>
                                        </p:tav>
                                        <p:tav tm="100000">
                                          <p:val>
                                            <p:strVal val="#ppt_w"/>
                                          </p:val>
                                        </p:tav>
                                      </p:tavLst>
                                    </p:anim>
                                    <p:anim calcmode="lin" valueType="num">
                                      <p:cBhvr>
                                        <p:cTn id="22" dur="1000" fill="hold"/>
                                        <p:tgtEl>
                                          <p:spTgt spid="6146"/>
                                        </p:tgtEl>
                                        <p:attrNameLst>
                                          <p:attrName>ppt_h</p:attrName>
                                        </p:attrNameLst>
                                      </p:cBhvr>
                                      <p:tavLst>
                                        <p:tav tm="0">
                                          <p:val>
                                            <p:fltVal val="0"/>
                                          </p:val>
                                        </p:tav>
                                        <p:tav tm="100000">
                                          <p:val>
                                            <p:strVal val="#ppt_h"/>
                                          </p:val>
                                        </p:tav>
                                      </p:tavLst>
                                    </p:anim>
                                    <p:anim calcmode="lin" valueType="num">
                                      <p:cBhvr>
                                        <p:cTn id="23" dur="1000" fill="hold"/>
                                        <p:tgtEl>
                                          <p:spTgt spid="6146"/>
                                        </p:tgtEl>
                                        <p:attrNameLst>
                                          <p:attrName>style.rotation</p:attrName>
                                        </p:attrNameLst>
                                      </p:cBhvr>
                                      <p:tavLst>
                                        <p:tav tm="0">
                                          <p:val>
                                            <p:fltVal val="90"/>
                                          </p:val>
                                        </p:tav>
                                        <p:tav tm="100000">
                                          <p:val>
                                            <p:fltVal val="0"/>
                                          </p:val>
                                        </p:tav>
                                      </p:tavLst>
                                    </p:anim>
                                    <p:animEffect transition="in" filter="fade">
                                      <p:cBhvr>
                                        <p:cTn id="24" dur="1000"/>
                                        <p:tgtEl>
                                          <p:spTgt spid="6146"/>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style.rotation</p:attrName>
                                        </p:attrNameLst>
                                      </p:cBhvr>
                                      <p:tavLst>
                                        <p:tav tm="0">
                                          <p:val>
                                            <p:fltVal val="90"/>
                                          </p:val>
                                        </p:tav>
                                        <p:tav tm="100000">
                                          <p:val>
                                            <p:fltVal val="0"/>
                                          </p:val>
                                        </p:tav>
                                      </p:tavLst>
                                    </p:anim>
                                    <p:animEffect transition="in" filter="fade">
                                      <p:cBhvr>
                                        <p:cTn id="32" dur="1000"/>
                                        <p:tgtEl>
                                          <p:spTgt spid="11"/>
                                        </p:tgtEl>
                                      </p:cBhvr>
                                    </p:animEffect>
                                  </p:childTnLst>
                                </p:cTn>
                              </p:par>
                              <p:par>
                                <p:cTn id="33" presetID="31" presetClass="entr" presetSubtype="0" fill="hold" nodeType="withEffect">
                                  <p:stCondLst>
                                    <p:cond delay="0"/>
                                  </p:stCondLst>
                                  <p:childTnLst>
                                    <p:set>
                                      <p:cBhvr>
                                        <p:cTn id="34" dur="1" fill="hold">
                                          <p:stCondLst>
                                            <p:cond delay="0"/>
                                          </p:stCondLst>
                                        </p:cTn>
                                        <p:tgtEl>
                                          <p:spTgt spid="6148"/>
                                        </p:tgtEl>
                                        <p:attrNameLst>
                                          <p:attrName>style.visibility</p:attrName>
                                        </p:attrNameLst>
                                      </p:cBhvr>
                                      <p:to>
                                        <p:strVal val="visible"/>
                                      </p:to>
                                    </p:set>
                                    <p:anim calcmode="lin" valueType="num">
                                      <p:cBhvr>
                                        <p:cTn id="35" dur="1000" fill="hold"/>
                                        <p:tgtEl>
                                          <p:spTgt spid="6148"/>
                                        </p:tgtEl>
                                        <p:attrNameLst>
                                          <p:attrName>ppt_w</p:attrName>
                                        </p:attrNameLst>
                                      </p:cBhvr>
                                      <p:tavLst>
                                        <p:tav tm="0">
                                          <p:val>
                                            <p:fltVal val="0"/>
                                          </p:val>
                                        </p:tav>
                                        <p:tav tm="100000">
                                          <p:val>
                                            <p:strVal val="#ppt_w"/>
                                          </p:val>
                                        </p:tav>
                                      </p:tavLst>
                                    </p:anim>
                                    <p:anim calcmode="lin" valueType="num">
                                      <p:cBhvr>
                                        <p:cTn id="36" dur="1000" fill="hold"/>
                                        <p:tgtEl>
                                          <p:spTgt spid="6148"/>
                                        </p:tgtEl>
                                        <p:attrNameLst>
                                          <p:attrName>ppt_h</p:attrName>
                                        </p:attrNameLst>
                                      </p:cBhvr>
                                      <p:tavLst>
                                        <p:tav tm="0">
                                          <p:val>
                                            <p:fltVal val="0"/>
                                          </p:val>
                                        </p:tav>
                                        <p:tav tm="100000">
                                          <p:val>
                                            <p:strVal val="#ppt_h"/>
                                          </p:val>
                                        </p:tav>
                                      </p:tavLst>
                                    </p:anim>
                                    <p:anim calcmode="lin" valueType="num">
                                      <p:cBhvr>
                                        <p:cTn id="37" dur="1000" fill="hold"/>
                                        <p:tgtEl>
                                          <p:spTgt spid="6148"/>
                                        </p:tgtEl>
                                        <p:attrNameLst>
                                          <p:attrName>style.rotation</p:attrName>
                                        </p:attrNameLst>
                                      </p:cBhvr>
                                      <p:tavLst>
                                        <p:tav tm="0">
                                          <p:val>
                                            <p:fltVal val="90"/>
                                          </p:val>
                                        </p:tav>
                                        <p:tav tm="100000">
                                          <p:val>
                                            <p:fltVal val="0"/>
                                          </p:val>
                                        </p:tav>
                                      </p:tavLst>
                                    </p:anim>
                                    <p:animEffect transition="in" filter="fade">
                                      <p:cBhvr>
                                        <p:cTn id="38" dur="1000"/>
                                        <p:tgtEl>
                                          <p:spTgt spid="6148"/>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1000" fill="hold"/>
                                        <p:tgtEl>
                                          <p:spTgt spid="6152"/>
                                        </p:tgtEl>
                                        <p:attrNameLst>
                                          <p:attrName>ppt_w</p:attrName>
                                        </p:attrNameLst>
                                      </p:cBhvr>
                                      <p:tavLst>
                                        <p:tav tm="0">
                                          <p:val>
                                            <p:fltVal val="0"/>
                                          </p:val>
                                        </p:tav>
                                        <p:tav tm="100000">
                                          <p:val>
                                            <p:strVal val="#ppt_w"/>
                                          </p:val>
                                        </p:tav>
                                      </p:tavLst>
                                    </p:anim>
                                    <p:anim calcmode="lin" valueType="num">
                                      <p:cBhvr>
                                        <p:cTn id="44" dur="1000" fill="hold"/>
                                        <p:tgtEl>
                                          <p:spTgt spid="6152"/>
                                        </p:tgtEl>
                                        <p:attrNameLst>
                                          <p:attrName>ppt_h</p:attrName>
                                        </p:attrNameLst>
                                      </p:cBhvr>
                                      <p:tavLst>
                                        <p:tav tm="0">
                                          <p:val>
                                            <p:fltVal val="0"/>
                                          </p:val>
                                        </p:tav>
                                        <p:tav tm="100000">
                                          <p:val>
                                            <p:strVal val="#ppt_h"/>
                                          </p:val>
                                        </p:tav>
                                      </p:tavLst>
                                    </p:anim>
                                    <p:anim calcmode="lin" valueType="num">
                                      <p:cBhvr>
                                        <p:cTn id="45" dur="1000" fill="hold"/>
                                        <p:tgtEl>
                                          <p:spTgt spid="6152"/>
                                        </p:tgtEl>
                                        <p:attrNameLst>
                                          <p:attrName>style.rotation</p:attrName>
                                        </p:attrNameLst>
                                      </p:cBhvr>
                                      <p:tavLst>
                                        <p:tav tm="0">
                                          <p:val>
                                            <p:fltVal val="90"/>
                                          </p:val>
                                        </p:tav>
                                        <p:tav tm="100000">
                                          <p:val>
                                            <p:fltVal val="0"/>
                                          </p:val>
                                        </p:tav>
                                      </p:tavLst>
                                    </p:anim>
                                    <p:animEffect transition="in" filter="fade">
                                      <p:cBhvr>
                                        <p:cTn id="46" dur="1000"/>
                                        <p:tgtEl>
                                          <p:spTgt spid="615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fltVal val="0"/>
                                          </p:val>
                                        </p:tav>
                                        <p:tav tm="100000">
                                          <p:val>
                                            <p:strVal val="#ppt_w"/>
                                          </p:val>
                                        </p:tav>
                                      </p:tavLst>
                                    </p:anim>
                                    <p:anim calcmode="lin" valueType="num">
                                      <p:cBhvr>
                                        <p:cTn id="50" dur="1000" fill="hold"/>
                                        <p:tgtEl>
                                          <p:spTgt spid="15"/>
                                        </p:tgtEl>
                                        <p:attrNameLst>
                                          <p:attrName>ppt_h</p:attrName>
                                        </p:attrNameLst>
                                      </p:cBhvr>
                                      <p:tavLst>
                                        <p:tav tm="0">
                                          <p:val>
                                            <p:fltVal val="0"/>
                                          </p:val>
                                        </p:tav>
                                        <p:tav tm="100000">
                                          <p:val>
                                            <p:strVal val="#ppt_h"/>
                                          </p:val>
                                        </p:tav>
                                      </p:tavLst>
                                    </p:anim>
                                    <p:anim calcmode="lin" valueType="num">
                                      <p:cBhvr>
                                        <p:cTn id="51" dur="1000" fill="hold"/>
                                        <p:tgtEl>
                                          <p:spTgt spid="15"/>
                                        </p:tgtEl>
                                        <p:attrNameLst>
                                          <p:attrName>style.rotation</p:attrName>
                                        </p:attrNameLst>
                                      </p:cBhvr>
                                      <p:tavLst>
                                        <p:tav tm="0">
                                          <p:val>
                                            <p:fltVal val="90"/>
                                          </p:val>
                                        </p:tav>
                                        <p:tav tm="100000">
                                          <p:val>
                                            <p:fltVal val="0"/>
                                          </p:val>
                                        </p:tav>
                                      </p:tavLst>
                                    </p:anim>
                                    <p:animEffect transition="in" filter="fade">
                                      <p:cBhvr>
                                        <p:cTn id="5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A1A61E6-F752-4394-A098-A838E2C93497}"/>
              </a:ext>
            </a:extLst>
          </p:cNvPr>
          <p:cNvSpPr/>
          <p:nvPr/>
        </p:nvSpPr>
        <p:spPr>
          <a:xfrm>
            <a:off x="1008993" y="5077155"/>
            <a:ext cx="7830206" cy="1417579"/>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Content Placeholder 1">
            <a:extLst>
              <a:ext uri="{FF2B5EF4-FFF2-40B4-BE49-F238E27FC236}">
                <a16:creationId xmlns:a16="http://schemas.microsoft.com/office/drawing/2014/main" id="{6019E195-957F-4183-B178-BF4FD68A3D14}"/>
              </a:ext>
            </a:extLst>
          </p:cNvPr>
          <p:cNvSpPr>
            <a:spLocks noGrp="1"/>
          </p:cNvSpPr>
          <p:nvPr>
            <p:ph idx="1"/>
          </p:nvPr>
        </p:nvSpPr>
        <p:spPr>
          <a:xfrm>
            <a:off x="304801" y="1173025"/>
            <a:ext cx="8439835" cy="4719257"/>
          </a:xfrm>
        </p:spPr>
        <p:txBody>
          <a:bodyPr/>
          <a:lstStyle/>
          <a:p>
            <a:pPr marL="342900" indent="-342900" algn="l">
              <a:buClrTx/>
              <a:buFont typeface="+mj-lt"/>
              <a:buAutoNum type="arabicPeriod" startAt="3"/>
            </a:pPr>
            <a:r>
              <a:rPr lang="en-US" sz="1800" b="1" i="0" u="none" strike="noStrike" baseline="0" dirty="0">
                <a:solidFill>
                  <a:schemeClr val="tx1"/>
                </a:solidFill>
                <a:latin typeface="Times-Bold"/>
              </a:rPr>
              <a:t>Deterministic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stochastic</a:t>
            </a:r>
            <a:r>
              <a:rPr lang="en-US" sz="1800" b="1" i="0" u="none" strike="noStrike" baseline="0" dirty="0">
                <a:solidFill>
                  <a:schemeClr val="tx1"/>
                </a:solidFill>
                <a:latin typeface="Times-Roman"/>
              </a:rPr>
              <a:t>:</a:t>
            </a:r>
            <a:r>
              <a:rPr lang="en-US" sz="1800" b="0" i="0" u="none" strike="noStrike" baseline="0" dirty="0">
                <a:solidFill>
                  <a:schemeClr val="tx1"/>
                </a:solidFill>
                <a:latin typeface="Times-Roman"/>
              </a:rPr>
              <a:t> </a:t>
            </a:r>
          </a:p>
          <a:p>
            <a:pPr lvl="1"/>
            <a:r>
              <a:rPr lang="en-US" b="0" i="0" u="none" strike="noStrike" baseline="0" dirty="0">
                <a:solidFill>
                  <a:schemeClr val="tx1"/>
                </a:solidFill>
                <a:latin typeface="Times New Roman" panose="02020603050405020304" pitchFamily="18" charset="0"/>
                <a:cs typeface="Times New Roman" panose="02020603050405020304" pitchFamily="18" charset="0"/>
              </a:rPr>
              <a:t>If the next state of the environment is completely determined by the current state and the action executed by the agent, then we say the environment is </a:t>
            </a:r>
            <a:r>
              <a:rPr lang="en-US" b="1" i="0" u="sng" strike="noStrike" baseline="0" dirty="0">
                <a:solidFill>
                  <a:schemeClr val="tx1"/>
                </a:solidFill>
                <a:latin typeface="Times New Roman" panose="02020603050405020304" pitchFamily="18" charset="0"/>
                <a:cs typeface="Times New Roman" panose="02020603050405020304" pitchFamily="18" charset="0"/>
              </a:rPr>
              <a:t>deterministic</a:t>
            </a:r>
            <a:r>
              <a:rPr lang="en-US" b="0" i="0" u="none" strike="noStrike" baseline="0" dirty="0">
                <a:solidFill>
                  <a:schemeClr val="tx1"/>
                </a:solidFill>
                <a:latin typeface="Times New Roman" panose="02020603050405020304" pitchFamily="18" charset="0"/>
                <a:cs typeface="Times New Roman" panose="02020603050405020304" pitchFamily="18" charset="0"/>
              </a:rPr>
              <a:t>; otherwise, it is stochastic. </a:t>
            </a:r>
          </a:p>
          <a:p>
            <a:pPr lvl="1"/>
            <a:r>
              <a:rPr lang="en-US" b="0" i="0" u="none" strike="noStrike" baseline="0" dirty="0">
                <a:solidFill>
                  <a:schemeClr val="tx1"/>
                </a:solidFill>
                <a:latin typeface="Times New Roman" panose="02020603050405020304" pitchFamily="18" charset="0"/>
                <a:cs typeface="Times New Roman" panose="02020603050405020304" pitchFamily="18" charset="0"/>
              </a:rPr>
              <a:t>In principle, an agent need not worry about uncertainty in a fully observable, deterministic environment. </a:t>
            </a:r>
          </a:p>
          <a:p>
            <a:pPr lvl="1"/>
            <a:r>
              <a:rPr lang="en-US" b="0" i="0" u="none" strike="noStrike" baseline="0" dirty="0">
                <a:solidFill>
                  <a:schemeClr val="tx1"/>
                </a:solidFill>
                <a:latin typeface="Times New Roman" panose="02020603050405020304" pitchFamily="18" charset="0"/>
                <a:cs typeface="Times New Roman" panose="02020603050405020304" pitchFamily="18" charset="0"/>
              </a:rPr>
              <a:t>(In our definition, we ignore uncertainty that arises purely from the actions of other agents in a multiagent environment; thus, a game can be deterministic even though each agent may be unable to predict the actions of the others.) </a:t>
            </a:r>
          </a:p>
          <a:p>
            <a:pPr lvl="1"/>
            <a:r>
              <a:rPr lang="en-US" b="0" i="0" u="none" strike="noStrike" baseline="0" dirty="0">
                <a:solidFill>
                  <a:schemeClr val="tx1"/>
                </a:solidFill>
                <a:latin typeface="Times New Roman" panose="02020603050405020304" pitchFamily="18" charset="0"/>
                <a:cs typeface="Times New Roman" panose="02020603050405020304" pitchFamily="18" charset="0"/>
              </a:rPr>
              <a:t>If the environment is partially observable, however, then it could </a:t>
            </a:r>
            <a:r>
              <a:rPr lang="en-US" b="0" i="1" u="none" strike="noStrike" baseline="0" dirty="0">
                <a:solidFill>
                  <a:schemeClr val="tx1"/>
                </a:solidFill>
                <a:latin typeface="Times New Roman" panose="02020603050405020304" pitchFamily="18" charset="0"/>
                <a:cs typeface="Times New Roman" panose="02020603050405020304" pitchFamily="18" charset="0"/>
              </a:rPr>
              <a:t>appear </a:t>
            </a:r>
            <a:r>
              <a:rPr lang="en-US" b="0" i="0" u="none" strike="noStrike" baseline="0" dirty="0">
                <a:solidFill>
                  <a:schemeClr val="tx1"/>
                </a:solidFill>
                <a:latin typeface="Times New Roman" panose="02020603050405020304" pitchFamily="18" charset="0"/>
                <a:cs typeface="Times New Roman" panose="02020603050405020304" pitchFamily="18" charset="0"/>
              </a:rPr>
              <a:t>to be </a:t>
            </a:r>
            <a:r>
              <a:rPr lang="en-US" b="1" i="0" u="sng" strike="noStrike" baseline="0" dirty="0">
                <a:solidFill>
                  <a:schemeClr val="tx1"/>
                </a:solidFill>
                <a:latin typeface="Times New Roman" panose="02020603050405020304" pitchFamily="18" charset="0"/>
                <a:cs typeface="Times New Roman" panose="02020603050405020304" pitchFamily="18" charset="0"/>
              </a:rPr>
              <a:t>stochastic</a:t>
            </a:r>
            <a:r>
              <a:rPr lang="en-US" b="0" i="0" u="none" strike="noStrike" baseline="0" dirty="0">
                <a:solidFill>
                  <a:schemeClr val="tx1"/>
                </a:solidFill>
                <a:latin typeface="Times New Roman" panose="02020603050405020304" pitchFamily="18" charset="0"/>
                <a:cs typeface="Times New Roman" panose="02020603050405020304" pitchFamily="18" charset="0"/>
              </a:rPr>
              <a:t>. </a:t>
            </a:r>
          </a:p>
          <a:p>
            <a:pPr lvl="1"/>
            <a:r>
              <a:rPr lang="en-US" b="0" i="0" u="none" strike="noStrike" baseline="0" dirty="0">
                <a:solidFill>
                  <a:schemeClr val="tx1"/>
                </a:solidFill>
                <a:latin typeface="Times New Roman" panose="02020603050405020304" pitchFamily="18" charset="0"/>
                <a:cs typeface="Times New Roman" panose="02020603050405020304" pitchFamily="18" charset="0"/>
              </a:rPr>
              <a:t>Most real situations are so complex that it is impossible to keep track of all the unobserved aspects; for practical purposes, they must be treated as stochastic. </a:t>
            </a:r>
          </a:p>
        </p:txBody>
      </p:sp>
      <p:sp>
        <p:nvSpPr>
          <p:cNvPr id="3" name="Title 2">
            <a:extLst>
              <a:ext uri="{FF2B5EF4-FFF2-40B4-BE49-F238E27FC236}">
                <a16:creationId xmlns:a16="http://schemas.microsoft.com/office/drawing/2014/main" id="{AE5818DB-D89C-4983-8710-F51515F44662}"/>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D58E3BFD-94F3-49A6-826F-9BB5B9A74331}"/>
              </a:ext>
            </a:extLst>
          </p:cNvPr>
          <p:cNvSpPr>
            <a:spLocks noGrp="1"/>
          </p:cNvSpPr>
          <p:nvPr>
            <p:ph type="sldNum" sz="quarter" idx="12"/>
          </p:nvPr>
        </p:nvSpPr>
        <p:spPr/>
        <p:txBody>
          <a:bodyPr/>
          <a:lstStyle/>
          <a:p>
            <a:fld id="{214467F9-EADD-4680-9637-29CCB1478A62}" type="slidenum">
              <a:rPr lang="en-MY" smtClean="0"/>
              <a:pPr/>
              <a:t>18</a:t>
            </a:fld>
            <a:endParaRPr lang="en-MY"/>
          </a:p>
        </p:txBody>
      </p:sp>
      <p:pic>
        <p:nvPicPr>
          <p:cNvPr id="6" name="Picture 8" descr="Speeding Taxi Royalty Free Vector Image - VectorStock , #Affiliate,  #Royalty, #Taxi, #Speeding, #Free #AD | Cartoon illustration, City cartoon,  Happy cartoon">
            <a:extLst>
              <a:ext uri="{FF2B5EF4-FFF2-40B4-BE49-F238E27FC236}">
                <a16:creationId xmlns:a16="http://schemas.microsoft.com/office/drawing/2014/main" id="{8AC3D5BE-31B3-4512-A2F0-C16D5C18DCAE}"/>
              </a:ext>
            </a:extLst>
          </p:cNvPr>
          <p:cNvPicPr>
            <a:picLocks noChangeAspect="1" noChangeArrowheads="1"/>
          </p:cNvPicPr>
          <p:nvPr/>
        </p:nvPicPr>
        <p:blipFill rotWithShape="1">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rcRect b="15249"/>
          <a:stretch/>
        </p:blipFill>
        <p:spPr bwMode="auto">
          <a:xfrm>
            <a:off x="1166526" y="5077155"/>
            <a:ext cx="2144233" cy="14175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4CABE96-5119-42DC-B822-7BBD56191CA9}"/>
              </a:ext>
            </a:extLst>
          </p:cNvPr>
          <p:cNvSpPr txBox="1"/>
          <p:nvPr/>
        </p:nvSpPr>
        <p:spPr>
          <a:xfrm>
            <a:off x="3142593" y="5238317"/>
            <a:ext cx="5465378" cy="1200329"/>
          </a:xfrm>
          <a:prstGeom prst="rect">
            <a:avLst/>
          </a:prstGeom>
          <a:noFill/>
        </p:spPr>
        <p:txBody>
          <a:bodyPr wrap="square">
            <a:spAutoFit/>
          </a:bodyPr>
          <a:lstStyle/>
          <a:p>
            <a:pPr lvl="1" algn="just"/>
            <a:r>
              <a:rPr lang="en-US" b="0" i="0" u="none" strike="noStrike" baseline="0" dirty="0">
                <a:solidFill>
                  <a:schemeClr val="bg1"/>
                </a:solidFill>
                <a:latin typeface="Times New Roman" panose="02020603050405020304" pitchFamily="18" charset="0"/>
                <a:cs typeface="Times New Roman" panose="02020603050405020304" pitchFamily="18" charset="0"/>
              </a:rPr>
              <a:t>Taxi driving is clearly stochastic in this sense, because one can never predict the behavior of traffic exactly; moreover, one’s tires blow out and one’s engine seizes up without warning.</a:t>
            </a:r>
            <a:endParaRPr lang="en-MY"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6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1000" fill="hold"/>
                                        <p:tgtEl>
                                          <p:spTgt spid="8"/>
                                        </p:tgtEl>
                                        <p:attrNameLst>
                                          <p:attrName>ppt_w</p:attrName>
                                        </p:attrNameLst>
                                      </p:cBhvr>
                                      <p:tavLst>
                                        <p:tav tm="0">
                                          <p:val>
                                            <p:fltVal val="0"/>
                                          </p:val>
                                        </p:tav>
                                        <p:tav tm="100000">
                                          <p:val>
                                            <p:strVal val="#ppt_w"/>
                                          </p:val>
                                        </p:tav>
                                      </p:tavLst>
                                    </p:anim>
                                    <p:anim calcmode="lin" valueType="num">
                                      <p:cBhvr>
                                        <p:cTn id="52" dur="1000" fill="hold"/>
                                        <p:tgtEl>
                                          <p:spTgt spid="8"/>
                                        </p:tgtEl>
                                        <p:attrNameLst>
                                          <p:attrName>ppt_h</p:attrName>
                                        </p:attrNameLst>
                                      </p:cBhvr>
                                      <p:tavLst>
                                        <p:tav tm="0">
                                          <p:val>
                                            <p:fltVal val="0"/>
                                          </p:val>
                                        </p:tav>
                                        <p:tav tm="100000">
                                          <p:val>
                                            <p:strVal val="#ppt_h"/>
                                          </p:val>
                                        </p:tav>
                                      </p:tavLst>
                                    </p:anim>
                                    <p:anim calcmode="lin" valueType="num">
                                      <p:cBhvr>
                                        <p:cTn id="53" dur="1000" fill="hold"/>
                                        <p:tgtEl>
                                          <p:spTgt spid="8"/>
                                        </p:tgtEl>
                                        <p:attrNameLst>
                                          <p:attrName>style.rotation</p:attrName>
                                        </p:attrNameLst>
                                      </p:cBhvr>
                                      <p:tavLst>
                                        <p:tav tm="0">
                                          <p:val>
                                            <p:fltVal val="90"/>
                                          </p:val>
                                        </p:tav>
                                        <p:tav tm="100000">
                                          <p:val>
                                            <p:fltVal val="0"/>
                                          </p:val>
                                        </p:tav>
                                      </p:tavLst>
                                    </p:anim>
                                    <p:animEffect transition="in" filter="fade">
                                      <p:cBhvr>
                                        <p:cTn id="54" dur="1000"/>
                                        <p:tgtEl>
                                          <p:spTgt spid="8"/>
                                        </p:tgtEl>
                                      </p:cBhvr>
                                    </p:animEffect>
                                  </p:childTnLst>
                                </p:cTn>
                              </p:par>
                              <p:par>
                                <p:cTn id="55" presetID="3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ppt_w</p:attrName>
                                        </p:attrNameLst>
                                      </p:cBhvr>
                                      <p:tavLst>
                                        <p:tav tm="0">
                                          <p:val>
                                            <p:fltVal val="0"/>
                                          </p:val>
                                        </p:tav>
                                        <p:tav tm="100000">
                                          <p:val>
                                            <p:strVal val="#ppt_w"/>
                                          </p:val>
                                        </p:tav>
                                      </p:tavLst>
                                    </p:anim>
                                    <p:anim calcmode="lin" valueType="num">
                                      <p:cBhvr>
                                        <p:cTn id="58" dur="1000" fill="hold"/>
                                        <p:tgtEl>
                                          <p:spTgt spid="6"/>
                                        </p:tgtEl>
                                        <p:attrNameLst>
                                          <p:attrName>ppt_h</p:attrName>
                                        </p:attrNameLst>
                                      </p:cBhvr>
                                      <p:tavLst>
                                        <p:tav tm="0">
                                          <p:val>
                                            <p:fltVal val="0"/>
                                          </p:val>
                                        </p:tav>
                                        <p:tav tm="100000">
                                          <p:val>
                                            <p:strVal val="#ppt_h"/>
                                          </p:val>
                                        </p:tav>
                                      </p:tavLst>
                                    </p:anim>
                                    <p:anim calcmode="lin" valueType="num">
                                      <p:cBhvr>
                                        <p:cTn id="59" dur="1000" fill="hold"/>
                                        <p:tgtEl>
                                          <p:spTgt spid="6"/>
                                        </p:tgtEl>
                                        <p:attrNameLst>
                                          <p:attrName>style.rotation</p:attrName>
                                        </p:attrNameLst>
                                      </p:cBhvr>
                                      <p:tavLst>
                                        <p:tav tm="0">
                                          <p:val>
                                            <p:fltVal val="90"/>
                                          </p:val>
                                        </p:tav>
                                        <p:tav tm="100000">
                                          <p:val>
                                            <p:fltVal val="0"/>
                                          </p:val>
                                        </p:tav>
                                      </p:tavLst>
                                    </p:anim>
                                    <p:animEffect transition="in" filter="fade">
                                      <p:cBhvr>
                                        <p:cTn id="6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build="p"/>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ECBD15-99A9-4136-92C6-68A2B12B953D}"/>
              </a:ext>
            </a:extLst>
          </p:cNvPr>
          <p:cNvSpPr>
            <a:spLocks noGrp="1"/>
          </p:cNvSpPr>
          <p:nvPr>
            <p:ph idx="1"/>
          </p:nvPr>
        </p:nvSpPr>
        <p:spPr>
          <a:xfrm>
            <a:off x="304801" y="1162336"/>
            <a:ext cx="8439835" cy="3524756"/>
          </a:xfrm>
        </p:spPr>
        <p:txBody>
          <a:bodyPr/>
          <a:lstStyle/>
          <a:p>
            <a:pPr marL="342900" indent="-342900" algn="l">
              <a:buClrTx/>
              <a:buFont typeface="+mj-lt"/>
              <a:buAutoNum type="arabicPeriod" startAt="4"/>
            </a:pPr>
            <a:r>
              <a:rPr lang="en-US" sz="1800" b="1" i="0" u="none" strike="noStrike" baseline="0" dirty="0">
                <a:solidFill>
                  <a:schemeClr val="tx1"/>
                </a:solidFill>
                <a:latin typeface="Times-Bold"/>
              </a:rPr>
              <a:t>Episodic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sequential</a:t>
            </a:r>
            <a:r>
              <a:rPr lang="en-US" sz="1800" b="1" i="0" u="none" strike="noStrike" baseline="0" dirty="0">
                <a:solidFill>
                  <a:schemeClr val="tx1"/>
                </a:solidFill>
                <a:latin typeface="Times-Roman"/>
              </a:rPr>
              <a:t>:</a:t>
            </a:r>
            <a:r>
              <a:rPr lang="en-US" sz="1800" b="0" i="0" u="none" strike="noStrike" baseline="0" dirty="0">
                <a:solidFill>
                  <a:schemeClr val="tx1"/>
                </a:solidFill>
                <a:latin typeface="Times-Roman"/>
              </a:rPr>
              <a:t> </a:t>
            </a:r>
          </a:p>
          <a:p>
            <a:pPr lvl="1"/>
            <a:r>
              <a:rPr lang="en-US" b="0" i="0" u="none" strike="noStrike" baseline="0" dirty="0">
                <a:solidFill>
                  <a:schemeClr val="tx1"/>
                </a:solidFill>
                <a:latin typeface="Times-Roman"/>
              </a:rPr>
              <a:t>In an </a:t>
            </a:r>
            <a:r>
              <a:rPr lang="en-US" b="1" i="0" u="sng" strike="noStrike" baseline="0" dirty="0">
                <a:solidFill>
                  <a:schemeClr val="tx1"/>
                </a:solidFill>
                <a:latin typeface="Times-Roman"/>
              </a:rPr>
              <a:t>episodic</a:t>
            </a:r>
            <a:r>
              <a:rPr lang="en-US" b="0" i="0" u="none" strike="noStrike" baseline="0" dirty="0">
                <a:solidFill>
                  <a:schemeClr val="tx1"/>
                </a:solidFill>
                <a:latin typeface="Times-Roman"/>
              </a:rPr>
              <a:t> task environment, the agent’s experience is divided into atomic episodes. </a:t>
            </a:r>
          </a:p>
          <a:p>
            <a:pPr lvl="1"/>
            <a:r>
              <a:rPr lang="en-US" b="0" i="0" u="none" strike="noStrike" baseline="0" dirty="0">
                <a:solidFill>
                  <a:schemeClr val="tx1"/>
                </a:solidFill>
                <a:latin typeface="Times-Roman"/>
              </a:rPr>
              <a:t>In each episode the agent receives a percept and then performs </a:t>
            </a:r>
            <a:r>
              <a:rPr lang="en-US" sz="1800" b="0" i="0" u="none" strike="noStrike" baseline="0" dirty="0">
                <a:solidFill>
                  <a:schemeClr val="tx1"/>
                </a:solidFill>
                <a:latin typeface="Times-Roman"/>
              </a:rPr>
              <a:t>a single action. Crucially, the next episode does not depend on the actions taken in previous episodes. </a:t>
            </a:r>
          </a:p>
          <a:p>
            <a:pPr lvl="1"/>
            <a:r>
              <a:rPr lang="en-US" sz="1800" b="0" i="0" u="none" strike="noStrike" baseline="0" dirty="0">
                <a:solidFill>
                  <a:schemeClr val="tx1"/>
                </a:solidFill>
                <a:latin typeface="Times-Roman"/>
              </a:rPr>
              <a:t>Many classification tasks are episodic. For example, an agent that has to spot defective parts on an assembly line bases each decision on the current part, regardless of previous decisions; moreover, the current decision doesn’t affect whether the next part is defective. </a:t>
            </a:r>
          </a:p>
          <a:p>
            <a:pPr lvl="1"/>
            <a:r>
              <a:rPr lang="en-US" sz="1800" b="0" i="0" u="none" strike="noStrike" baseline="0" dirty="0">
                <a:solidFill>
                  <a:schemeClr val="tx1"/>
                </a:solidFill>
                <a:latin typeface="Times-Roman"/>
              </a:rPr>
              <a:t>In </a:t>
            </a:r>
            <a:r>
              <a:rPr lang="en-US" sz="1800" b="1" i="0" u="sng" strike="noStrike" baseline="0" dirty="0">
                <a:solidFill>
                  <a:schemeClr val="tx1"/>
                </a:solidFill>
                <a:latin typeface="Times-Roman"/>
              </a:rPr>
              <a:t>sequential</a:t>
            </a:r>
            <a:r>
              <a:rPr lang="en-US" sz="1800" b="0" i="0" u="none" strike="noStrike" baseline="0" dirty="0">
                <a:solidFill>
                  <a:schemeClr val="tx1"/>
                </a:solidFill>
                <a:latin typeface="Times-Roman"/>
              </a:rPr>
              <a:t> environments, on the other hand, the current decision could affect all future decisions. </a:t>
            </a:r>
          </a:p>
        </p:txBody>
      </p:sp>
      <p:sp>
        <p:nvSpPr>
          <p:cNvPr id="3" name="Title 2">
            <a:extLst>
              <a:ext uri="{FF2B5EF4-FFF2-40B4-BE49-F238E27FC236}">
                <a16:creationId xmlns:a16="http://schemas.microsoft.com/office/drawing/2014/main" id="{E99720B8-5CC8-47D5-B857-FEFD1EF51F35}"/>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23077331-F979-41FF-A998-B01EC76B3B6B}"/>
              </a:ext>
            </a:extLst>
          </p:cNvPr>
          <p:cNvSpPr>
            <a:spLocks noGrp="1"/>
          </p:cNvSpPr>
          <p:nvPr>
            <p:ph type="sldNum" sz="quarter" idx="12"/>
          </p:nvPr>
        </p:nvSpPr>
        <p:spPr/>
        <p:txBody>
          <a:bodyPr/>
          <a:lstStyle/>
          <a:p>
            <a:fld id="{214467F9-EADD-4680-9637-29CCB1478A62}" type="slidenum">
              <a:rPr lang="en-MY" smtClean="0"/>
              <a:pPr/>
              <a:t>19</a:t>
            </a:fld>
            <a:endParaRPr lang="en-MY"/>
          </a:p>
        </p:txBody>
      </p:sp>
      <p:pic>
        <p:nvPicPr>
          <p:cNvPr id="6" name="Picture 8" descr="Speeding Taxi Royalty Free Vector Image - VectorStock , #Affiliate,  #Royalty, #Taxi, #Speeding, #Free #AD | Cartoon illustration, City cartoon,  Happy cartoon">
            <a:extLst>
              <a:ext uri="{FF2B5EF4-FFF2-40B4-BE49-F238E27FC236}">
                <a16:creationId xmlns:a16="http://schemas.microsoft.com/office/drawing/2014/main" id="{B8BB1F80-5637-4055-BC4D-5A8C852CE892}"/>
              </a:ext>
            </a:extLst>
          </p:cNvPr>
          <p:cNvPicPr>
            <a:picLocks noChangeAspect="1" noChangeArrowheads="1"/>
          </p:cNvPicPr>
          <p:nvPr/>
        </p:nvPicPr>
        <p:blipFill rotWithShape="1">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rcRect b="15249"/>
          <a:stretch/>
        </p:blipFill>
        <p:spPr bwMode="auto">
          <a:xfrm>
            <a:off x="1915300" y="4939652"/>
            <a:ext cx="2144233" cy="14175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CBA6C373-56EC-4039-B5C2-7DC53996DEB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58627" y="4552725"/>
            <a:ext cx="2544874" cy="2305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C75082-374B-4A5E-BB2E-B8E928D9A93D}"/>
              </a:ext>
            </a:extLst>
          </p:cNvPr>
          <p:cNvSpPr txBox="1"/>
          <p:nvPr/>
        </p:nvSpPr>
        <p:spPr>
          <a:xfrm>
            <a:off x="3759350" y="4687092"/>
            <a:ext cx="5340924" cy="1754326"/>
          </a:xfrm>
          <a:prstGeom prst="rect">
            <a:avLst/>
          </a:prstGeom>
          <a:noFill/>
        </p:spPr>
        <p:txBody>
          <a:bodyPr wrap="square">
            <a:spAutoFit/>
          </a:bodyPr>
          <a:lstStyle/>
          <a:p>
            <a:pPr marL="742950" lvl="1" indent="-285750">
              <a:buFont typeface="Wingdings" panose="05000000000000000000" pitchFamily="2" charset="2"/>
              <a:buChar char="Ø"/>
            </a:pPr>
            <a:r>
              <a:rPr lang="en-US" sz="1800" b="0" i="0" u="none" strike="noStrike" baseline="0" dirty="0">
                <a:solidFill>
                  <a:schemeClr val="tx1"/>
                </a:solidFill>
                <a:latin typeface="Times-Roman"/>
              </a:rPr>
              <a:t>Chess and taxi driving are sequential: in both cases, short-term actions can have long-term consequences. </a:t>
            </a:r>
          </a:p>
          <a:p>
            <a:pPr marL="742950" lvl="1" indent="-285750">
              <a:buFont typeface="Wingdings" panose="05000000000000000000" pitchFamily="2" charset="2"/>
              <a:buChar char="Ø"/>
            </a:pPr>
            <a:r>
              <a:rPr lang="en-US" sz="1800" b="0" i="0" u="none" strike="noStrike" baseline="0" dirty="0">
                <a:solidFill>
                  <a:schemeClr val="tx1"/>
                </a:solidFill>
                <a:latin typeface="Times-Roman"/>
              </a:rPr>
              <a:t>Episodic environments are much simpler than sequential environments because the agent does not need to think ahead.</a:t>
            </a:r>
            <a:endParaRPr lang="en-MY" sz="1800" dirty="0">
              <a:solidFill>
                <a:schemeClr val="tx1"/>
              </a:solidFill>
            </a:endParaRPr>
          </a:p>
        </p:txBody>
      </p:sp>
    </p:spTree>
    <p:extLst>
      <p:ext uri="{BB962C8B-B14F-4D97-AF65-F5344CB8AC3E}">
        <p14:creationId xmlns:p14="http://schemas.microsoft.com/office/powerpoint/2010/main" val="29316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53" presetClass="entr" presetSubtype="16"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Learning Objectives</a:t>
            </a:r>
          </a:p>
        </p:txBody>
      </p:sp>
      <p:sp>
        <p:nvSpPr>
          <p:cNvPr id="6147" name="Rectangle 3"/>
          <p:cNvSpPr>
            <a:spLocks noGrp="1" noChangeArrowheads="1"/>
          </p:cNvSpPr>
          <p:nvPr>
            <p:ph idx="1"/>
          </p:nvPr>
        </p:nvSpPr>
        <p:spPr>
          <a:xfrm>
            <a:off x="173075" y="1439056"/>
            <a:ext cx="6422950" cy="4557011"/>
          </a:xfrm>
        </p:spPr>
        <p:txBody>
          <a:bodyPr/>
          <a:lstStyle/>
          <a:p>
            <a:pPr>
              <a:lnSpc>
                <a:spcPct val="100000"/>
              </a:lnSpc>
              <a:buClr>
                <a:srgbClr val="BA2212"/>
              </a:buClr>
              <a:buFont typeface="Wingdings" panose="05000000000000000000" pitchFamily="2" charset="2"/>
              <a:buChar char="q"/>
            </a:pPr>
            <a:r>
              <a:rPr lang="en-US" sz="2800" dirty="0">
                <a:solidFill>
                  <a:schemeClr val="tx2"/>
                </a:solidFill>
              </a:rPr>
              <a:t>Intelligent Agents</a:t>
            </a:r>
          </a:p>
          <a:p>
            <a:pPr>
              <a:lnSpc>
                <a:spcPct val="100000"/>
              </a:lnSpc>
              <a:buClr>
                <a:srgbClr val="BA2212"/>
              </a:buClr>
              <a:buFont typeface="Wingdings" panose="05000000000000000000" pitchFamily="2" charset="2"/>
              <a:buChar char="q"/>
            </a:pPr>
            <a:r>
              <a:rPr lang="en-US" sz="2800" dirty="0">
                <a:solidFill>
                  <a:schemeClr val="tx2"/>
                </a:solidFill>
              </a:rPr>
              <a:t>Agent Function &amp; Program</a:t>
            </a:r>
          </a:p>
          <a:p>
            <a:pPr>
              <a:lnSpc>
                <a:spcPct val="100000"/>
              </a:lnSpc>
              <a:buClr>
                <a:srgbClr val="BA2212"/>
              </a:buClr>
              <a:buFont typeface="Wingdings" panose="05000000000000000000" pitchFamily="2" charset="2"/>
              <a:buChar char="q"/>
            </a:pPr>
            <a:r>
              <a:rPr lang="en-US" sz="2800" dirty="0">
                <a:solidFill>
                  <a:schemeClr val="tx2"/>
                </a:solidFill>
              </a:rPr>
              <a:t>Structure of agents</a:t>
            </a:r>
          </a:p>
          <a:p>
            <a:pPr>
              <a:lnSpc>
                <a:spcPct val="100000"/>
              </a:lnSpc>
              <a:buClr>
                <a:srgbClr val="BA2212"/>
              </a:buClr>
              <a:buFont typeface="Wingdings" panose="05000000000000000000" pitchFamily="2" charset="2"/>
              <a:buChar char="q"/>
            </a:pPr>
            <a:r>
              <a:rPr lang="en-US" sz="2800" dirty="0">
                <a:solidFill>
                  <a:schemeClr val="tx2"/>
                </a:solidFill>
              </a:rPr>
              <a:t>Types of agent programs</a:t>
            </a:r>
          </a:p>
        </p:txBody>
      </p:sp>
      <p:sp>
        <p:nvSpPr>
          <p:cNvPr id="9" name="Slide Number Placeholder 3"/>
          <p:cNvSpPr>
            <a:spLocks noGrp="1"/>
          </p:cNvSpPr>
          <p:nvPr>
            <p:ph type="sldNum" sz="quarter" idx="12"/>
          </p:nvPr>
        </p:nvSpPr>
        <p:spPr>
          <a:xfrm>
            <a:off x="7042874" y="6234405"/>
            <a:ext cx="2057400" cy="365125"/>
          </a:xfrm>
        </p:spPr>
        <p:txBody>
          <a:bodyPr/>
          <a:lstStyle/>
          <a:p>
            <a:r>
              <a:rPr lang="en-MY" sz="1600" b="1" dirty="0">
                <a:solidFill>
                  <a:schemeClr val="tx2"/>
                </a:solidFill>
              </a:rPr>
              <a:t>2</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0359" r="8929" b="7855"/>
          <a:stretch/>
        </p:blipFill>
        <p:spPr>
          <a:xfrm>
            <a:off x="6788338" y="1439057"/>
            <a:ext cx="2293496" cy="2653259"/>
          </a:xfrm>
          <a:prstGeom prst="rect">
            <a:avLst/>
          </a:prstGeom>
        </p:spPr>
      </p:pic>
    </p:spTree>
    <p:extLst>
      <p:ext uri="{BB962C8B-B14F-4D97-AF65-F5344CB8AC3E}">
        <p14:creationId xmlns:p14="http://schemas.microsoft.com/office/powerpoint/2010/main" val="334411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anim calcmode="lin" valueType="num">
                                      <p:cBhvr>
                                        <p:cTn id="29"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0F211B-94EC-4366-8F48-A5389198EAB8}"/>
              </a:ext>
            </a:extLst>
          </p:cNvPr>
          <p:cNvSpPr>
            <a:spLocks noGrp="1"/>
          </p:cNvSpPr>
          <p:nvPr>
            <p:ph idx="1"/>
          </p:nvPr>
        </p:nvSpPr>
        <p:spPr/>
        <p:txBody>
          <a:bodyPr/>
          <a:lstStyle/>
          <a:p>
            <a:pPr marL="342900" indent="-342900" algn="l">
              <a:buClrTx/>
              <a:buFont typeface="+mj-lt"/>
              <a:buAutoNum type="arabicPeriod" startAt="5"/>
            </a:pPr>
            <a:r>
              <a:rPr lang="en-US" sz="1800" b="1" i="0" u="none" strike="noStrike" baseline="0" dirty="0">
                <a:solidFill>
                  <a:schemeClr val="tx1"/>
                </a:solidFill>
                <a:latin typeface="Times-Bold"/>
              </a:rPr>
              <a:t>Static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dynamic</a:t>
            </a:r>
            <a:r>
              <a:rPr lang="en-US" sz="1800" b="1" i="0" u="none" strike="noStrike" baseline="0" dirty="0">
                <a:solidFill>
                  <a:schemeClr val="tx1"/>
                </a:solidFill>
                <a:latin typeface="Times-Roman"/>
              </a:rPr>
              <a:t>:</a:t>
            </a:r>
            <a:r>
              <a:rPr lang="en-US" sz="1800" b="0" i="0" u="none" strike="noStrike" baseline="0" dirty="0">
                <a:solidFill>
                  <a:schemeClr val="tx1"/>
                </a:solidFill>
                <a:latin typeface="Times-Roman"/>
              </a:rPr>
              <a:t> </a:t>
            </a:r>
          </a:p>
          <a:p>
            <a:pPr lvl="1"/>
            <a:r>
              <a:rPr lang="en-US" b="0" i="0" u="none" strike="noStrike" baseline="0" dirty="0">
                <a:solidFill>
                  <a:schemeClr val="tx1"/>
                </a:solidFill>
                <a:latin typeface="Times-Roman"/>
              </a:rPr>
              <a:t>If the environment can change while an agent is deliberating, then we say the environment is dynamic for that agent; otherwise, it is static. </a:t>
            </a:r>
          </a:p>
          <a:p>
            <a:pPr lvl="1"/>
            <a:r>
              <a:rPr lang="en-US" b="1" i="0" u="sng" strike="noStrike" baseline="0" dirty="0">
                <a:solidFill>
                  <a:schemeClr val="tx1"/>
                </a:solidFill>
                <a:latin typeface="Times-Roman"/>
              </a:rPr>
              <a:t>Static</a:t>
            </a:r>
            <a:r>
              <a:rPr lang="en-US" b="0" i="0" u="none" strike="noStrike" baseline="0" dirty="0">
                <a:solidFill>
                  <a:schemeClr val="tx1"/>
                </a:solidFill>
                <a:latin typeface="Times-Roman"/>
              </a:rPr>
              <a:t> environments are easy to deal with because the agent need not keep looking at the world while it is deciding on an action, nor need it worry about the passage of time. </a:t>
            </a:r>
          </a:p>
          <a:p>
            <a:pPr lvl="1"/>
            <a:r>
              <a:rPr lang="en-US" b="1" i="0" u="sng" strike="noStrike" baseline="0" dirty="0">
                <a:solidFill>
                  <a:schemeClr val="tx1"/>
                </a:solidFill>
                <a:latin typeface="Times-Roman"/>
              </a:rPr>
              <a:t>Dynamic</a:t>
            </a:r>
            <a:r>
              <a:rPr lang="en-US" b="0" i="0" u="none" strike="noStrike" baseline="0" dirty="0">
                <a:solidFill>
                  <a:schemeClr val="tx1"/>
                </a:solidFill>
                <a:latin typeface="Times-Roman"/>
              </a:rPr>
              <a:t> environments, on the other hand, are continuously asking the agent what it wants to do; if it hasn’t decided yet, that counts as deciding to do nothing. </a:t>
            </a:r>
          </a:p>
          <a:p>
            <a:pPr lvl="1"/>
            <a:r>
              <a:rPr lang="en-US" b="0" i="0" u="none" strike="noStrike" baseline="0" dirty="0">
                <a:solidFill>
                  <a:schemeClr val="tx1"/>
                </a:solidFill>
                <a:latin typeface="Times-Roman"/>
              </a:rPr>
              <a:t>If the environment itself does not change with the passage of time but the agent’s performance score does, then we say the environment is </a:t>
            </a:r>
            <a:r>
              <a:rPr lang="en-US" b="1" i="0" u="none" strike="noStrike" baseline="0" dirty="0">
                <a:solidFill>
                  <a:schemeClr val="tx1"/>
                </a:solidFill>
                <a:latin typeface="Times-Bold"/>
              </a:rPr>
              <a:t>semi-dynamic</a:t>
            </a:r>
            <a:r>
              <a:rPr lang="en-US" b="0" i="0" u="none" strike="noStrike" baseline="0" dirty="0">
                <a:solidFill>
                  <a:schemeClr val="tx1"/>
                </a:solidFill>
                <a:latin typeface="Times-Roman"/>
              </a:rPr>
              <a:t>. </a:t>
            </a:r>
          </a:p>
          <a:p>
            <a:pPr lvl="1"/>
            <a:r>
              <a:rPr lang="en-US" b="0" i="0" u="none" strike="noStrike" baseline="0" dirty="0">
                <a:solidFill>
                  <a:schemeClr val="tx1"/>
                </a:solidFill>
                <a:latin typeface="Times-Roman"/>
              </a:rPr>
              <a:t>Taxi driving is clearly dynamic: the other cars and the taxi itself keep moving while the driving algorithm dithers about what to do next. </a:t>
            </a:r>
          </a:p>
          <a:p>
            <a:pPr lvl="1"/>
            <a:r>
              <a:rPr lang="en-US" b="0" i="0" u="none" strike="noStrike" baseline="0" dirty="0">
                <a:solidFill>
                  <a:schemeClr val="tx1"/>
                </a:solidFill>
                <a:latin typeface="Times-Roman"/>
              </a:rPr>
              <a:t>Chess, when played with a clock, is semi-dynamic. Crossword puzzles are static.</a:t>
            </a:r>
            <a:endParaRPr lang="en-MY" dirty="0">
              <a:solidFill>
                <a:schemeClr val="tx1"/>
              </a:solidFill>
            </a:endParaRPr>
          </a:p>
        </p:txBody>
      </p:sp>
      <p:sp>
        <p:nvSpPr>
          <p:cNvPr id="3" name="Title 2">
            <a:extLst>
              <a:ext uri="{FF2B5EF4-FFF2-40B4-BE49-F238E27FC236}">
                <a16:creationId xmlns:a16="http://schemas.microsoft.com/office/drawing/2014/main" id="{73DB1FF7-99A6-4D77-A0F9-74197243500C}"/>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FD14E2BA-90F7-4F34-ABAF-3C23A4E39F54}"/>
              </a:ext>
            </a:extLst>
          </p:cNvPr>
          <p:cNvSpPr>
            <a:spLocks noGrp="1"/>
          </p:cNvSpPr>
          <p:nvPr>
            <p:ph type="sldNum" sz="quarter" idx="12"/>
          </p:nvPr>
        </p:nvSpPr>
        <p:spPr/>
        <p:txBody>
          <a:bodyPr/>
          <a:lstStyle/>
          <a:p>
            <a:fld id="{214467F9-EADD-4680-9637-29CCB1478A62}" type="slidenum">
              <a:rPr lang="en-MY" smtClean="0"/>
              <a:pPr/>
              <a:t>20</a:t>
            </a:fld>
            <a:endParaRPr lang="en-MY"/>
          </a:p>
        </p:txBody>
      </p:sp>
      <p:pic>
        <p:nvPicPr>
          <p:cNvPr id="6" name="Picture 4">
            <a:extLst>
              <a:ext uri="{FF2B5EF4-FFF2-40B4-BE49-F238E27FC236}">
                <a16:creationId xmlns:a16="http://schemas.microsoft.com/office/drawing/2014/main" id="{554000AC-EF49-4B75-827E-3D63B9D3F18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62184" y="4897327"/>
            <a:ext cx="2544874" cy="2305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natoly Karpov International School of Chess">
            <a:extLst>
              <a:ext uri="{FF2B5EF4-FFF2-40B4-BE49-F238E27FC236}">
                <a16:creationId xmlns:a16="http://schemas.microsoft.com/office/drawing/2014/main" id="{BDAB3F0B-D681-46F3-A598-A66CA4F2DB7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0740" y="5182400"/>
            <a:ext cx="1623561" cy="157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nodeType="withEffect">
                                  <p:stCondLst>
                                    <p:cond delay="0"/>
                                  </p:stCondLst>
                                  <p:childTnLst>
                                    <p:set>
                                      <p:cBhvr>
                                        <p:cTn id="46" dur="1" fill="hold">
                                          <p:stCondLst>
                                            <p:cond delay="0"/>
                                          </p:stCondLst>
                                        </p:cTn>
                                        <p:tgtEl>
                                          <p:spTgt spid="1026"/>
                                        </p:tgtEl>
                                        <p:attrNameLst>
                                          <p:attrName>style.visibility</p:attrName>
                                        </p:attrNameLst>
                                      </p:cBhvr>
                                      <p:to>
                                        <p:strVal val="visible"/>
                                      </p:to>
                                    </p:set>
                                    <p:anim calcmode="lin" valueType="num">
                                      <p:cBhvr>
                                        <p:cTn id="47" dur="500" fill="hold"/>
                                        <p:tgtEl>
                                          <p:spTgt spid="1026"/>
                                        </p:tgtEl>
                                        <p:attrNameLst>
                                          <p:attrName>ppt_w</p:attrName>
                                        </p:attrNameLst>
                                      </p:cBhvr>
                                      <p:tavLst>
                                        <p:tav tm="0">
                                          <p:val>
                                            <p:fltVal val="0"/>
                                          </p:val>
                                        </p:tav>
                                        <p:tav tm="100000">
                                          <p:val>
                                            <p:strVal val="#ppt_w"/>
                                          </p:val>
                                        </p:tav>
                                      </p:tavLst>
                                    </p:anim>
                                    <p:anim calcmode="lin" valueType="num">
                                      <p:cBhvr>
                                        <p:cTn id="48" dur="500" fill="hold"/>
                                        <p:tgtEl>
                                          <p:spTgt spid="1026"/>
                                        </p:tgtEl>
                                        <p:attrNameLst>
                                          <p:attrName>ppt_h</p:attrName>
                                        </p:attrNameLst>
                                      </p:cBhvr>
                                      <p:tavLst>
                                        <p:tav tm="0">
                                          <p:val>
                                            <p:fltVal val="0"/>
                                          </p:val>
                                        </p:tav>
                                        <p:tav tm="100000">
                                          <p:val>
                                            <p:strVal val="#ppt_h"/>
                                          </p:val>
                                        </p:tav>
                                      </p:tavLst>
                                    </p:anim>
                                    <p:animEffect transition="in" filter="fade">
                                      <p:cBhvr>
                                        <p:cTn id="4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982A12-E57F-4FB7-98B2-B7DF06C16EDF}"/>
              </a:ext>
            </a:extLst>
          </p:cNvPr>
          <p:cNvSpPr>
            <a:spLocks noGrp="1"/>
          </p:cNvSpPr>
          <p:nvPr>
            <p:ph idx="1"/>
          </p:nvPr>
        </p:nvSpPr>
        <p:spPr>
          <a:xfrm>
            <a:off x="304801" y="1202961"/>
            <a:ext cx="8795473" cy="913436"/>
          </a:xfrm>
        </p:spPr>
        <p:txBody>
          <a:bodyPr/>
          <a:lstStyle/>
          <a:p>
            <a:pPr marL="342900" indent="-342900" algn="l">
              <a:buClr>
                <a:schemeClr val="tx1"/>
              </a:buClr>
              <a:buFont typeface="+mj-lt"/>
              <a:buAutoNum type="arabicPeriod" startAt="6"/>
            </a:pPr>
            <a:r>
              <a:rPr lang="en-US" sz="1800" b="1" i="0" u="none" strike="noStrike" baseline="0" dirty="0">
                <a:solidFill>
                  <a:schemeClr val="tx1"/>
                </a:solidFill>
                <a:latin typeface="Times-Bold"/>
              </a:rPr>
              <a:t>Discrete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continuous</a:t>
            </a:r>
            <a:r>
              <a:rPr lang="en-US" sz="1800" b="0" i="0" u="none" strike="noStrike" baseline="0" dirty="0">
                <a:solidFill>
                  <a:schemeClr val="tx1"/>
                </a:solidFill>
                <a:latin typeface="Times-Roman"/>
              </a:rPr>
              <a:t>: The discrete/continuous distinction applies to the </a:t>
            </a:r>
            <a:r>
              <a:rPr lang="en-US" sz="1800" b="0" i="1" u="none" strike="noStrike" baseline="0" dirty="0">
                <a:solidFill>
                  <a:schemeClr val="tx1"/>
                </a:solidFill>
                <a:latin typeface="Times-Italic"/>
              </a:rPr>
              <a:t>state </a:t>
            </a:r>
            <a:r>
              <a:rPr lang="en-US" sz="1800" b="0" i="0" u="none" strike="noStrike" baseline="0" dirty="0">
                <a:solidFill>
                  <a:schemeClr val="tx1"/>
                </a:solidFill>
                <a:latin typeface="Times-Roman"/>
              </a:rPr>
              <a:t>of the environment, to the way </a:t>
            </a:r>
            <a:r>
              <a:rPr lang="en-US" sz="1800" b="0" i="1" u="none" strike="noStrike" baseline="0" dirty="0">
                <a:solidFill>
                  <a:schemeClr val="tx1"/>
                </a:solidFill>
                <a:latin typeface="Times-Italic"/>
              </a:rPr>
              <a:t>time </a:t>
            </a:r>
            <a:r>
              <a:rPr lang="en-US" sz="1800" b="0" i="0" u="none" strike="noStrike" baseline="0" dirty="0">
                <a:solidFill>
                  <a:schemeClr val="tx1"/>
                </a:solidFill>
                <a:latin typeface="Times-Roman"/>
              </a:rPr>
              <a:t>is handled, and to the </a:t>
            </a:r>
            <a:r>
              <a:rPr lang="en-US" sz="1800" b="0" i="1" u="none" strike="noStrike" baseline="0" dirty="0">
                <a:solidFill>
                  <a:schemeClr val="tx1"/>
                </a:solidFill>
                <a:latin typeface="Times-Italic"/>
              </a:rPr>
              <a:t>percepts </a:t>
            </a:r>
            <a:r>
              <a:rPr lang="en-US" sz="1800" b="0" i="0" u="none" strike="noStrike" baseline="0" dirty="0">
                <a:solidFill>
                  <a:schemeClr val="tx1"/>
                </a:solidFill>
                <a:latin typeface="Times-Roman"/>
              </a:rPr>
              <a:t>and </a:t>
            </a:r>
            <a:r>
              <a:rPr lang="en-US" sz="1800" b="0" i="1" u="none" strike="noStrike" baseline="0" dirty="0">
                <a:solidFill>
                  <a:schemeClr val="tx1"/>
                </a:solidFill>
                <a:latin typeface="Times-Italic"/>
              </a:rPr>
              <a:t>actions </a:t>
            </a:r>
            <a:r>
              <a:rPr lang="en-US" sz="1800" b="0" i="0" u="none" strike="noStrike" baseline="0" dirty="0">
                <a:solidFill>
                  <a:schemeClr val="tx1"/>
                </a:solidFill>
                <a:latin typeface="Times-Roman"/>
              </a:rPr>
              <a:t>of the agent.</a:t>
            </a:r>
          </a:p>
        </p:txBody>
      </p:sp>
      <p:sp>
        <p:nvSpPr>
          <p:cNvPr id="3" name="Title 2">
            <a:extLst>
              <a:ext uri="{FF2B5EF4-FFF2-40B4-BE49-F238E27FC236}">
                <a16:creationId xmlns:a16="http://schemas.microsoft.com/office/drawing/2014/main" id="{8ED2F063-5F92-4E7F-B0B6-7E8BE556E561}"/>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8967E4CC-1462-4056-B846-20A4853A1D11}"/>
              </a:ext>
            </a:extLst>
          </p:cNvPr>
          <p:cNvSpPr>
            <a:spLocks noGrp="1"/>
          </p:cNvSpPr>
          <p:nvPr>
            <p:ph type="sldNum" sz="quarter" idx="12"/>
          </p:nvPr>
        </p:nvSpPr>
        <p:spPr/>
        <p:txBody>
          <a:bodyPr/>
          <a:lstStyle/>
          <a:p>
            <a:fld id="{214467F9-EADD-4680-9637-29CCB1478A62}" type="slidenum">
              <a:rPr lang="en-MY" smtClean="0"/>
              <a:pPr/>
              <a:t>21</a:t>
            </a:fld>
            <a:endParaRPr lang="en-MY"/>
          </a:p>
        </p:txBody>
      </p:sp>
      <p:pic>
        <p:nvPicPr>
          <p:cNvPr id="6" name="Picture 4">
            <a:extLst>
              <a:ext uri="{FF2B5EF4-FFF2-40B4-BE49-F238E27FC236}">
                <a16:creationId xmlns:a16="http://schemas.microsoft.com/office/drawing/2014/main" id="{673F1981-BC2F-43DE-8B03-3AE340C7439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4801" y="1940011"/>
            <a:ext cx="2544874" cy="2305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664F10-EA4B-4A71-B667-0BCB397BE319}"/>
              </a:ext>
            </a:extLst>
          </p:cNvPr>
          <p:cNvSpPr txBox="1"/>
          <p:nvPr/>
        </p:nvSpPr>
        <p:spPr>
          <a:xfrm>
            <a:off x="370954" y="3944069"/>
            <a:ext cx="6026141" cy="2585323"/>
          </a:xfrm>
          <a:prstGeom prst="rect">
            <a:avLst/>
          </a:prstGeom>
          <a:noFill/>
        </p:spPr>
        <p:txBody>
          <a:bodyPr wrap="square">
            <a:spAutoFit/>
          </a:bodyPr>
          <a:lstStyle/>
          <a:p>
            <a:pPr marL="285750" indent="-285750" algn="l">
              <a:buClr>
                <a:schemeClr val="tx1"/>
              </a:buClr>
              <a:buFont typeface="Wingdings" panose="05000000000000000000" pitchFamily="2" charset="2"/>
              <a:buChar char="Ø"/>
            </a:pPr>
            <a:r>
              <a:rPr lang="en-US" sz="1800" b="0" i="0" u="none" strike="noStrike" baseline="0" dirty="0">
                <a:solidFill>
                  <a:schemeClr val="tx1"/>
                </a:solidFill>
                <a:latin typeface="Times-Roman"/>
              </a:rPr>
              <a:t>Taxi driving is a continuous-state and continuous-time problem: the speed and location of the taxi and of the other vehicles sweep through a range of continuous values and do so smoothly over time.</a:t>
            </a:r>
          </a:p>
          <a:p>
            <a:pPr marL="285750" indent="-285750" algn="l">
              <a:buClr>
                <a:schemeClr val="tx1"/>
              </a:buClr>
              <a:buFont typeface="Wingdings" panose="05000000000000000000" pitchFamily="2" charset="2"/>
              <a:buChar char="Ø"/>
            </a:pPr>
            <a:r>
              <a:rPr lang="en-US" sz="1800" b="0" i="0" u="none" strike="noStrike" baseline="0" dirty="0">
                <a:solidFill>
                  <a:schemeClr val="tx1"/>
                </a:solidFill>
                <a:latin typeface="Times-Roman"/>
              </a:rPr>
              <a:t>Taxi-driving actions are also continuous (steering angles, etc.). </a:t>
            </a:r>
          </a:p>
          <a:p>
            <a:pPr marL="285750" indent="-285750" algn="l">
              <a:buClr>
                <a:schemeClr val="tx1"/>
              </a:buClr>
              <a:buFont typeface="Wingdings" panose="05000000000000000000" pitchFamily="2" charset="2"/>
              <a:buChar char="Ø"/>
            </a:pPr>
            <a:r>
              <a:rPr lang="en-US" sz="1800" b="0" i="0" u="none" strike="noStrike" baseline="0" dirty="0">
                <a:solidFill>
                  <a:schemeClr val="tx1"/>
                </a:solidFill>
                <a:latin typeface="Times-Roman"/>
              </a:rPr>
              <a:t>Input from digital cameras is discrete, strictly speaking, but is typically treated as representing continuously varying intensities and locations.</a:t>
            </a:r>
            <a:endParaRPr lang="en-MY" dirty="0">
              <a:solidFill>
                <a:schemeClr val="tx1"/>
              </a:solidFill>
            </a:endParaRPr>
          </a:p>
        </p:txBody>
      </p:sp>
      <p:sp>
        <p:nvSpPr>
          <p:cNvPr id="10" name="TextBox 9">
            <a:extLst>
              <a:ext uri="{FF2B5EF4-FFF2-40B4-BE49-F238E27FC236}">
                <a16:creationId xmlns:a16="http://schemas.microsoft.com/office/drawing/2014/main" id="{72BC9C27-FB8D-44AB-A752-46B08D01D3CC}"/>
              </a:ext>
            </a:extLst>
          </p:cNvPr>
          <p:cNvSpPr txBox="1"/>
          <p:nvPr/>
        </p:nvSpPr>
        <p:spPr>
          <a:xfrm>
            <a:off x="2891790" y="2372923"/>
            <a:ext cx="5666994" cy="923330"/>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baseline="0" dirty="0">
                <a:solidFill>
                  <a:schemeClr val="tx1"/>
                </a:solidFill>
                <a:latin typeface="Times-Roman"/>
              </a:rPr>
              <a:t>For example, the chess environment has a finite number of distinct states (excluding the clock). </a:t>
            </a:r>
          </a:p>
          <a:p>
            <a:pPr marL="285750" indent="-285750">
              <a:buFont typeface="Wingdings" panose="05000000000000000000" pitchFamily="2" charset="2"/>
              <a:buChar char="Ø"/>
            </a:pPr>
            <a:r>
              <a:rPr lang="en-US" sz="1800" b="0" i="0" u="none" strike="noStrike" baseline="0" dirty="0">
                <a:solidFill>
                  <a:schemeClr val="tx1"/>
                </a:solidFill>
                <a:latin typeface="Times-Roman"/>
              </a:rPr>
              <a:t>Chess also has a discrete set of percepts and actions. </a:t>
            </a:r>
            <a:endParaRPr lang="en-MY" dirty="0"/>
          </a:p>
        </p:txBody>
      </p:sp>
      <p:pic>
        <p:nvPicPr>
          <p:cNvPr id="12" name="Picture 4" descr="Taxi Driver Clipart Png , Free Transparent Clipart - ClipartKey">
            <a:extLst>
              <a:ext uri="{FF2B5EF4-FFF2-40B4-BE49-F238E27FC236}">
                <a16:creationId xmlns:a16="http://schemas.microsoft.com/office/drawing/2014/main" id="{8DF68935-5DE0-4E57-B3A2-0CF413EAA445}"/>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5725287" y="4070863"/>
            <a:ext cx="3917365" cy="239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 calcmode="lin" valueType="num">
                                      <p:cBhvr>
                                        <p:cTn id="22" dur="1000" fill="hold"/>
                                        <p:tgtEl>
                                          <p:spTgt spid="10"/>
                                        </p:tgtEl>
                                        <p:attrNameLst>
                                          <p:attrName>style.rotation</p:attrName>
                                        </p:attrNameLst>
                                      </p:cBhvr>
                                      <p:tavLst>
                                        <p:tav tm="0">
                                          <p:val>
                                            <p:fltVal val="90"/>
                                          </p:val>
                                        </p:tav>
                                        <p:tav tm="100000">
                                          <p:val>
                                            <p:fltVal val="0"/>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par>
                                <p:cTn id="32" presetID="3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 calcmode="lin" valueType="num">
                                      <p:cBhvr>
                                        <p:cTn id="36" dur="1000" fill="hold"/>
                                        <p:tgtEl>
                                          <p:spTgt spid="12"/>
                                        </p:tgtEl>
                                        <p:attrNameLst>
                                          <p:attrName>style.rotation</p:attrName>
                                        </p:attrNameLst>
                                      </p:cBhvr>
                                      <p:tavLst>
                                        <p:tav tm="0">
                                          <p:val>
                                            <p:fltVal val="90"/>
                                          </p:val>
                                        </p:tav>
                                        <p:tav tm="100000">
                                          <p:val>
                                            <p:fltVal val="0"/>
                                          </p:val>
                                        </p:tav>
                                      </p:tavLst>
                                    </p:anim>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736A61-536D-420C-8645-8184B5C365CF}"/>
              </a:ext>
            </a:extLst>
          </p:cNvPr>
          <p:cNvSpPr>
            <a:spLocks noGrp="1"/>
          </p:cNvSpPr>
          <p:nvPr>
            <p:ph idx="1"/>
          </p:nvPr>
        </p:nvSpPr>
        <p:spPr/>
        <p:txBody>
          <a:bodyPr/>
          <a:lstStyle/>
          <a:p>
            <a:pPr marL="342900" indent="-342900" algn="l">
              <a:buClrTx/>
              <a:buFont typeface="+mj-lt"/>
              <a:buAutoNum type="arabicPeriod" startAt="7"/>
            </a:pPr>
            <a:r>
              <a:rPr lang="en-US" sz="1800" b="1" i="0" u="none" strike="noStrike" baseline="0" dirty="0">
                <a:solidFill>
                  <a:schemeClr val="tx1"/>
                </a:solidFill>
                <a:latin typeface="Times-Bold"/>
              </a:rPr>
              <a:t>Known </a:t>
            </a:r>
            <a:r>
              <a:rPr lang="en-US" sz="1800" b="0" i="0" u="none" strike="noStrike" baseline="0" dirty="0">
                <a:solidFill>
                  <a:schemeClr val="tx1"/>
                </a:solidFill>
                <a:latin typeface="Times-Roman"/>
              </a:rPr>
              <a:t>vs. </a:t>
            </a:r>
            <a:r>
              <a:rPr lang="en-US" sz="1800" b="1" i="0" u="none" strike="noStrike" baseline="0" dirty="0">
                <a:solidFill>
                  <a:schemeClr val="tx1"/>
                </a:solidFill>
                <a:latin typeface="Times-Bold"/>
              </a:rPr>
              <a:t>unknown</a:t>
            </a:r>
            <a:r>
              <a:rPr lang="en-US" sz="1800" b="0" i="0" u="none" strike="noStrike" baseline="0" dirty="0">
                <a:solidFill>
                  <a:schemeClr val="tx1"/>
                </a:solidFill>
                <a:latin typeface="Times-Roman"/>
              </a:rPr>
              <a:t>: </a:t>
            </a:r>
          </a:p>
          <a:p>
            <a:pPr lvl="1"/>
            <a:r>
              <a:rPr lang="en-US" b="0" i="0" u="none" strike="noStrike" baseline="0" dirty="0">
                <a:solidFill>
                  <a:schemeClr val="tx1"/>
                </a:solidFill>
                <a:latin typeface="Times-Roman"/>
              </a:rPr>
              <a:t>Strictly speaking, this distinction refers not to the environment itself but to the agent’s (or designer’s) state of knowledge about the “laws of physics” of the environment. </a:t>
            </a:r>
          </a:p>
          <a:p>
            <a:pPr lvl="1"/>
            <a:r>
              <a:rPr lang="en-US" b="0" i="0" u="none" strike="noStrike" baseline="0" dirty="0">
                <a:solidFill>
                  <a:schemeClr val="tx1"/>
                </a:solidFill>
                <a:latin typeface="Times-Roman"/>
              </a:rPr>
              <a:t>In a </a:t>
            </a:r>
            <a:r>
              <a:rPr lang="en-US" b="1" i="0" u="sng" strike="noStrike" baseline="0" dirty="0">
                <a:solidFill>
                  <a:schemeClr val="tx1"/>
                </a:solidFill>
                <a:latin typeface="Times-Roman"/>
              </a:rPr>
              <a:t>known</a:t>
            </a:r>
            <a:r>
              <a:rPr lang="en-US" b="0" i="0" u="none" strike="noStrike" baseline="0" dirty="0">
                <a:solidFill>
                  <a:schemeClr val="tx1"/>
                </a:solidFill>
                <a:latin typeface="Times-Roman"/>
              </a:rPr>
              <a:t> environment, the outcomes (or outcome probabilities if the environment is stochastic) for all actions are given. </a:t>
            </a:r>
          </a:p>
          <a:p>
            <a:pPr lvl="1"/>
            <a:r>
              <a:rPr lang="en-US" b="0" i="0" u="none" strike="noStrike" baseline="0" dirty="0">
                <a:solidFill>
                  <a:schemeClr val="tx1"/>
                </a:solidFill>
                <a:latin typeface="Times-Roman"/>
              </a:rPr>
              <a:t>Obviously, if the environment is </a:t>
            </a:r>
            <a:r>
              <a:rPr lang="en-US" b="1" i="0" u="sng" strike="noStrike" baseline="0" dirty="0">
                <a:solidFill>
                  <a:schemeClr val="tx1"/>
                </a:solidFill>
                <a:latin typeface="Times-Roman"/>
              </a:rPr>
              <a:t>unknown</a:t>
            </a:r>
            <a:r>
              <a:rPr lang="en-US" b="0" i="0" u="none" strike="noStrike" baseline="0" dirty="0">
                <a:solidFill>
                  <a:schemeClr val="tx1"/>
                </a:solidFill>
                <a:latin typeface="Times-Roman"/>
              </a:rPr>
              <a:t>, the agent will have to learn how it works in order to make good decisions. </a:t>
            </a:r>
          </a:p>
          <a:p>
            <a:pPr lvl="1"/>
            <a:r>
              <a:rPr lang="en-US" b="0" i="0" u="none" strike="noStrike" baseline="0" dirty="0">
                <a:solidFill>
                  <a:schemeClr val="tx1"/>
                </a:solidFill>
                <a:latin typeface="Times-Roman"/>
              </a:rPr>
              <a:t>Note that the distinction between known and unknown environments is not the same as the one between fully and partially observable environments. </a:t>
            </a:r>
          </a:p>
          <a:p>
            <a:pPr lvl="1"/>
            <a:r>
              <a:rPr lang="en-US" b="0" i="0" u="none" strike="noStrike" baseline="0" dirty="0">
                <a:solidFill>
                  <a:schemeClr val="tx1"/>
                </a:solidFill>
                <a:latin typeface="Times-Roman"/>
              </a:rPr>
              <a:t>It is quite possible for a </a:t>
            </a:r>
            <a:r>
              <a:rPr lang="en-US" b="0" i="1" u="none" strike="noStrike" baseline="0" dirty="0">
                <a:solidFill>
                  <a:schemeClr val="tx1"/>
                </a:solidFill>
                <a:latin typeface="Times-Italic"/>
              </a:rPr>
              <a:t>known </a:t>
            </a:r>
            <a:r>
              <a:rPr lang="en-US" b="0" i="0" u="none" strike="noStrike" baseline="0" dirty="0">
                <a:solidFill>
                  <a:schemeClr val="tx1"/>
                </a:solidFill>
                <a:latin typeface="Times-Roman"/>
              </a:rPr>
              <a:t>environment to be </a:t>
            </a:r>
            <a:r>
              <a:rPr lang="en-US" b="0" i="1" u="none" strike="noStrike" baseline="0" dirty="0">
                <a:solidFill>
                  <a:schemeClr val="tx1"/>
                </a:solidFill>
                <a:latin typeface="Times-Italic"/>
              </a:rPr>
              <a:t>partially </a:t>
            </a:r>
            <a:r>
              <a:rPr lang="en-US" b="0" i="0" u="none" strike="noStrike" baseline="0" dirty="0">
                <a:solidFill>
                  <a:schemeClr val="tx1"/>
                </a:solidFill>
                <a:latin typeface="Times-Roman"/>
              </a:rPr>
              <a:t>observable—for example, in solitaire card games, I know the rules but am still unable to see the cards that have not yet been turned over. </a:t>
            </a:r>
          </a:p>
          <a:p>
            <a:pPr lvl="1"/>
            <a:r>
              <a:rPr lang="en-US" b="0" i="0" u="none" strike="noStrike" baseline="0" dirty="0">
                <a:solidFill>
                  <a:schemeClr val="tx1"/>
                </a:solidFill>
                <a:latin typeface="Times-Roman"/>
              </a:rPr>
              <a:t>Conversely, an </a:t>
            </a:r>
            <a:r>
              <a:rPr lang="en-US" b="0" i="1" u="none" strike="noStrike" baseline="0" dirty="0">
                <a:solidFill>
                  <a:schemeClr val="tx1"/>
                </a:solidFill>
                <a:latin typeface="Times-Italic"/>
              </a:rPr>
              <a:t>unknown </a:t>
            </a:r>
            <a:r>
              <a:rPr lang="en-US" b="0" i="0" u="none" strike="noStrike" baseline="0" dirty="0">
                <a:solidFill>
                  <a:schemeClr val="tx1"/>
                </a:solidFill>
                <a:latin typeface="Times-Roman"/>
              </a:rPr>
              <a:t>environment can be </a:t>
            </a:r>
            <a:r>
              <a:rPr lang="en-US" b="0" i="1" u="none" strike="noStrike" baseline="0" dirty="0">
                <a:solidFill>
                  <a:schemeClr val="tx1"/>
                </a:solidFill>
                <a:latin typeface="Times-Italic"/>
              </a:rPr>
              <a:t>fully </a:t>
            </a:r>
            <a:r>
              <a:rPr lang="en-US" b="0" i="0" u="none" strike="noStrike" baseline="0" dirty="0">
                <a:solidFill>
                  <a:schemeClr val="tx1"/>
                </a:solidFill>
                <a:latin typeface="Times-Roman"/>
              </a:rPr>
              <a:t>observable—in a new video game, the screen may show the entire game state but I still don’t know what the buttons do until I try them.</a:t>
            </a:r>
            <a:endParaRPr lang="en-MY" dirty="0">
              <a:solidFill>
                <a:schemeClr val="tx1"/>
              </a:solidFill>
            </a:endParaRPr>
          </a:p>
        </p:txBody>
      </p:sp>
      <p:sp>
        <p:nvSpPr>
          <p:cNvPr id="3" name="Title 2">
            <a:extLst>
              <a:ext uri="{FF2B5EF4-FFF2-40B4-BE49-F238E27FC236}">
                <a16:creationId xmlns:a16="http://schemas.microsoft.com/office/drawing/2014/main" id="{1BCDC1EB-B686-4B54-AE42-B919AE47992D}"/>
              </a:ext>
            </a:extLst>
          </p:cNvPr>
          <p:cNvSpPr>
            <a:spLocks noGrp="1"/>
          </p:cNvSpPr>
          <p:nvPr>
            <p:ph type="title"/>
          </p:nvPr>
        </p:nvSpPr>
        <p:spPr/>
        <p:txBody>
          <a:bodyPr/>
          <a:lstStyle/>
          <a:p>
            <a:r>
              <a:rPr lang="en-MY" dirty="0"/>
              <a:t>The nature of environments</a:t>
            </a:r>
          </a:p>
        </p:txBody>
      </p:sp>
      <p:sp>
        <p:nvSpPr>
          <p:cNvPr id="4" name="Slide Number Placeholder 3">
            <a:extLst>
              <a:ext uri="{FF2B5EF4-FFF2-40B4-BE49-F238E27FC236}">
                <a16:creationId xmlns:a16="http://schemas.microsoft.com/office/drawing/2014/main" id="{51750F76-E7B3-4D2B-BDEA-09DBF9675688}"/>
              </a:ext>
            </a:extLst>
          </p:cNvPr>
          <p:cNvSpPr>
            <a:spLocks noGrp="1"/>
          </p:cNvSpPr>
          <p:nvPr>
            <p:ph type="sldNum" sz="quarter" idx="12"/>
          </p:nvPr>
        </p:nvSpPr>
        <p:spPr/>
        <p:txBody>
          <a:bodyPr/>
          <a:lstStyle/>
          <a:p>
            <a:fld id="{214467F9-EADD-4680-9637-29CCB1478A62}" type="slidenum">
              <a:rPr lang="en-MY" smtClean="0"/>
              <a:pPr/>
              <a:t>22</a:t>
            </a:fld>
            <a:endParaRPr lang="en-MY"/>
          </a:p>
        </p:txBody>
      </p:sp>
    </p:spTree>
    <p:extLst>
      <p:ext uri="{BB962C8B-B14F-4D97-AF65-F5344CB8AC3E}">
        <p14:creationId xmlns:p14="http://schemas.microsoft.com/office/powerpoint/2010/main" val="1260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2">
                                            <p:txEl>
                                              <p:pRg st="5" end="5"/>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4727B-5191-41FA-9516-E3FA836BDE20}"/>
              </a:ext>
            </a:extLst>
          </p:cNvPr>
          <p:cNvSpPr>
            <a:spLocks noGrp="1"/>
          </p:cNvSpPr>
          <p:nvPr>
            <p:ph type="title"/>
          </p:nvPr>
        </p:nvSpPr>
        <p:spPr/>
        <p:txBody>
          <a:bodyPr>
            <a:normAutofit fontScale="90000"/>
          </a:bodyPr>
          <a:lstStyle/>
          <a:p>
            <a:r>
              <a:rPr lang="en-US" dirty="0"/>
              <a:t>Examples </a:t>
            </a:r>
            <a:r>
              <a:rPr lang="en-US"/>
              <a:t>of nature </a:t>
            </a:r>
            <a:r>
              <a:rPr lang="en-US" dirty="0"/>
              <a:t>environments and their characteristics</a:t>
            </a:r>
            <a:endParaRPr lang="en-MY" dirty="0"/>
          </a:p>
        </p:txBody>
      </p:sp>
      <p:sp>
        <p:nvSpPr>
          <p:cNvPr id="4" name="Slide Number Placeholder 3">
            <a:extLst>
              <a:ext uri="{FF2B5EF4-FFF2-40B4-BE49-F238E27FC236}">
                <a16:creationId xmlns:a16="http://schemas.microsoft.com/office/drawing/2014/main" id="{F0E545BF-D24A-48D6-BABD-0A628AC975F0}"/>
              </a:ext>
            </a:extLst>
          </p:cNvPr>
          <p:cNvSpPr>
            <a:spLocks noGrp="1"/>
          </p:cNvSpPr>
          <p:nvPr>
            <p:ph type="sldNum" sz="quarter" idx="12"/>
          </p:nvPr>
        </p:nvSpPr>
        <p:spPr/>
        <p:txBody>
          <a:bodyPr/>
          <a:lstStyle/>
          <a:p>
            <a:fld id="{214467F9-EADD-4680-9637-29CCB1478A62}" type="slidenum">
              <a:rPr lang="en-MY" smtClean="0"/>
              <a:pPr/>
              <a:t>23</a:t>
            </a:fld>
            <a:endParaRPr lang="en-MY"/>
          </a:p>
        </p:txBody>
      </p:sp>
      <p:pic>
        <p:nvPicPr>
          <p:cNvPr id="6" name="Picture 5" descr="Table&#10;&#10;Description automatically generated">
            <a:extLst>
              <a:ext uri="{FF2B5EF4-FFF2-40B4-BE49-F238E27FC236}">
                <a16:creationId xmlns:a16="http://schemas.microsoft.com/office/drawing/2014/main" id="{530EE533-F8EB-484A-B271-EA350BB12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9" y="1437997"/>
            <a:ext cx="8973802" cy="3982006"/>
          </a:xfrm>
          <a:prstGeom prst="rect">
            <a:avLst/>
          </a:prstGeom>
        </p:spPr>
      </p:pic>
    </p:spTree>
    <p:extLst>
      <p:ext uri="{BB962C8B-B14F-4D97-AF65-F5344CB8AC3E}">
        <p14:creationId xmlns:p14="http://schemas.microsoft.com/office/powerpoint/2010/main" val="371195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24</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The Structure Of Agents</a:t>
            </a:r>
          </a:p>
        </p:txBody>
      </p:sp>
    </p:spTree>
    <p:extLst>
      <p:ext uri="{BB962C8B-B14F-4D97-AF65-F5344CB8AC3E}">
        <p14:creationId xmlns:p14="http://schemas.microsoft.com/office/powerpoint/2010/main" val="371387851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003D4AE-164D-493A-B342-214CE81A40A2}"/>
              </a:ext>
            </a:extLst>
          </p:cNvPr>
          <p:cNvSpPr/>
          <p:nvPr/>
        </p:nvSpPr>
        <p:spPr>
          <a:xfrm>
            <a:off x="2039112" y="1847088"/>
            <a:ext cx="6464808" cy="237744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a:extLst>
              <a:ext uri="{FF2B5EF4-FFF2-40B4-BE49-F238E27FC236}">
                <a16:creationId xmlns:a16="http://schemas.microsoft.com/office/drawing/2014/main" id="{3DB70859-F305-4C8A-953E-285DE84F364A}"/>
              </a:ext>
            </a:extLst>
          </p:cNvPr>
          <p:cNvSpPr>
            <a:spLocks noGrp="1"/>
          </p:cNvSpPr>
          <p:nvPr>
            <p:ph type="title"/>
          </p:nvPr>
        </p:nvSpPr>
        <p:spPr/>
        <p:txBody>
          <a:bodyPr/>
          <a:lstStyle/>
          <a:p>
            <a:r>
              <a:rPr lang="en-MY" dirty="0"/>
              <a:t>The Structure Of Agents</a:t>
            </a:r>
          </a:p>
        </p:txBody>
      </p:sp>
      <p:sp>
        <p:nvSpPr>
          <p:cNvPr id="4" name="Slide Number Placeholder 3">
            <a:extLst>
              <a:ext uri="{FF2B5EF4-FFF2-40B4-BE49-F238E27FC236}">
                <a16:creationId xmlns:a16="http://schemas.microsoft.com/office/drawing/2014/main" id="{5407FA4C-1164-48DC-8378-45828F2D3D1B}"/>
              </a:ext>
            </a:extLst>
          </p:cNvPr>
          <p:cNvSpPr>
            <a:spLocks noGrp="1"/>
          </p:cNvSpPr>
          <p:nvPr>
            <p:ph type="sldNum" sz="quarter" idx="12"/>
          </p:nvPr>
        </p:nvSpPr>
        <p:spPr/>
        <p:txBody>
          <a:bodyPr/>
          <a:lstStyle/>
          <a:p>
            <a:fld id="{214467F9-EADD-4680-9637-29CCB1478A62}" type="slidenum">
              <a:rPr lang="en-MY" smtClean="0"/>
              <a:pPr/>
              <a:t>25</a:t>
            </a:fld>
            <a:endParaRPr lang="en-MY"/>
          </a:p>
        </p:txBody>
      </p:sp>
      <p:sp>
        <p:nvSpPr>
          <p:cNvPr id="8" name="TextBox 7">
            <a:extLst>
              <a:ext uri="{FF2B5EF4-FFF2-40B4-BE49-F238E27FC236}">
                <a16:creationId xmlns:a16="http://schemas.microsoft.com/office/drawing/2014/main" id="{51F235FE-7A57-4D48-8128-B56BC43FEEF0}"/>
              </a:ext>
            </a:extLst>
          </p:cNvPr>
          <p:cNvSpPr txBox="1"/>
          <p:nvPr/>
        </p:nvSpPr>
        <p:spPr>
          <a:xfrm>
            <a:off x="2249424" y="2196213"/>
            <a:ext cx="5989320" cy="1754326"/>
          </a:xfrm>
          <a:prstGeom prst="rect">
            <a:avLst/>
          </a:prstGeom>
          <a:noFill/>
        </p:spPr>
        <p:txBody>
          <a:bodyPr wrap="square">
            <a:spAutoFit/>
          </a:bodyPr>
          <a:lstStyle/>
          <a:p>
            <a:pPr marL="285750" indent="-285750">
              <a:buClrTx/>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Agent = architecture + program</a:t>
            </a:r>
          </a:p>
          <a:p>
            <a:pPr marL="742950" lvl="1" indent="-285750">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Architecture = some sort of computing device (sensors + actuators)</a:t>
            </a:r>
          </a:p>
          <a:p>
            <a:pPr marL="742950" lvl="1" indent="-285750">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(Agent) Program = some function that implements the agent mapping = “?”</a:t>
            </a:r>
          </a:p>
          <a:p>
            <a:pPr marL="742950" lvl="1" indent="-285750">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Agent Program = Job of AI</a:t>
            </a:r>
          </a:p>
        </p:txBody>
      </p:sp>
      <p:pic>
        <p:nvPicPr>
          <p:cNvPr id="2054" name="Picture 6" descr="Robot Idea transparent PNG - StickPNG">
            <a:extLst>
              <a:ext uri="{FF2B5EF4-FFF2-40B4-BE49-F238E27FC236}">
                <a16:creationId xmlns:a16="http://schemas.microsoft.com/office/drawing/2014/main" id="{5BE39D7D-F0F6-4F42-B87A-7C234755C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 y="245652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 calcmode="lin" valueType="num">
                                      <p:cBhvr>
                                        <p:cTn id="17" dur="500" fill="hold"/>
                                        <p:tgtEl>
                                          <p:spTgt spid="2054"/>
                                        </p:tgtEl>
                                        <p:attrNameLst>
                                          <p:attrName>ppt_w</p:attrName>
                                        </p:attrNameLst>
                                      </p:cBhvr>
                                      <p:tavLst>
                                        <p:tav tm="0">
                                          <p:val>
                                            <p:fltVal val="0"/>
                                          </p:val>
                                        </p:tav>
                                        <p:tav tm="100000">
                                          <p:val>
                                            <p:strVal val="#ppt_w"/>
                                          </p:val>
                                        </p:tav>
                                      </p:tavLst>
                                    </p:anim>
                                    <p:anim calcmode="lin" valueType="num">
                                      <p:cBhvr>
                                        <p:cTn id="18" dur="500" fill="hold"/>
                                        <p:tgtEl>
                                          <p:spTgt spid="2054"/>
                                        </p:tgtEl>
                                        <p:attrNameLst>
                                          <p:attrName>ppt_h</p:attrName>
                                        </p:attrNameLst>
                                      </p:cBhvr>
                                      <p:tavLst>
                                        <p:tav tm="0">
                                          <p:val>
                                            <p:fltVal val="0"/>
                                          </p:val>
                                        </p:tav>
                                        <p:tav tm="100000">
                                          <p:val>
                                            <p:strVal val="#ppt_h"/>
                                          </p:val>
                                        </p:tav>
                                      </p:tavLst>
                                    </p:anim>
                                    <p:animEffect transition="in" filter="fade">
                                      <p:cBhvr>
                                        <p:cTn id="1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F9F3E8FA-9847-4B23-8270-5B22A2717014}"/>
              </a:ext>
            </a:extLst>
          </p:cNvPr>
          <p:cNvSpPr/>
          <p:nvPr/>
        </p:nvSpPr>
        <p:spPr>
          <a:xfrm>
            <a:off x="1956816" y="1815265"/>
            <a:ext cx="4908042" cy="237744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a:extLst>
              <a:ext uri="{FF2B5EF4-FFF2-40B4-BE49-F238E27FC236}">
                <a16:creationId xmlns:a16="http://schemas.microsoft.com/office/drawing/2014/main" id="{D75D8459-FBD5-4C20-A776-16BD42628668}"/>
              </a:ext>
            </a:extLst>
          </p:cNvPr>
          <p:cNvSpPr>
            <a:spLocks noGrp="1"/>
          </p:cNvSpPr>
          <p:nvPr>
            <p:ph type="title"/>
          </p:nvPr>
        </p:nvSpPr>
        <p:spPr/>
        <p:txBody>
          <a:bodyPr/>
          <a:lstStyle/>
          <a:p>
            <a:r>
              <a:rPr lang="en-MY" dirty="0"/>
              <a:t>Agent Program</a:t>
            </a:r>
          </a:p>
        </p:txBody>
      </p:sp>
      <p:sp>
        <p:nvSpPr>
          <p:cNvPr id="4" name="Slide Number Placeholder 3">
            <a:extLst>
              <a:ext uri="{FF2B5EF4-FFF2-40B4-BE49-F238E27FC236}">
                <a16:creationId xmlns:a16="http://schemas.microsoft.com/office/drawing/2014/main" id="{AF7DD653-494C-46A7-BDBE-6DE30738FE22}"/>
              </a:ext>
            </a:extLst>
          </p:cNvPr>
          <p:cNvSpPr>
            <a:spLocks noGrp="1"/>
          </p:cNvSpPr>
          <p:nvPr>
            <p:ph type="sldNum" sz="quarter" idx="12"/>
          </p:nvPr>
        </p:nvSpPr>
        <p:spPr/>
        <p:txBody>
          <a:bodyPr/>
          <a:lstStyle/>
          <a:p>
            <a:fld id="{214467F9-EADD-4680-9637-29CCB1478A62}" type="slidenum">
              <a:rPr lang="en-MY" smtClean="0"/>
              <a:pPr/>
              <a:t>26</a:t>
            </a:fld>
            <a:endParaRPr lang="en-MY"/>
          </a:p>
        </p:txBody>
      </p:sp>
      <p:sp>
        <p:nvSpPr>
          <p:cNvPr id="6" name="TextBox 5">
            <a:extLst>
              <a:ext uri="{FF2B5EF4-FFF2-40B4-BE49-F238E27FC236}">
                <a16:creationId xmlns:a16="http://schemas.microsoft.com/office/drawing/2014/main" id="{4DD965D5-2649-4078-895A-96ADBD7F0D2D}"/>
              </a:ext>
            </a:extLst>
          </p:cNvPr>
          <p:cNvSpPr txBox="1"/>
          <p:nvPr/>
        </p:nvSpPr>
        <p:spPr>
          <a:xfrm>
            <a:off x="2279142" y="1988322"/>
            <a:ext cx="4576572" cy="2031325"/>
          </a:xfrm>
          <a:prstGeom prst="rect">
            <a:avLst/>
          </a:prstGeom>
          <a:noFill/>
        </p:spPr>
        <p:txBody>
          <a:bodyPr wrap="square">
            <a:spAutoFit/>
          </a:bodyPr>
          <a:lstStyle/>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Input for Agent Program</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Only the current percept</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Input for Agent Function</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The entire percept sequence</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The agent must remember all of them</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Implement the agent program as</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bg1"/>
                </a:solidFill>
                <a:latin typeface="Times New Roman" panose="02020603050405020304" pitchFamily="18" charset="0"/>
                <a:cs typeface="Times New Roman" panose="02020603050405020304" pitchFamily="18" charset="0"/>
              </a:rPr>
              <a:t>A look up table (agent function)</a:t>
            </a:r>
          </a:p>
        </p:txBody>
      </p:sp>
      <p:pic>
        <p:nvPicPr>
          <p:cNvPr id="3074" name="Picture 2" descr="Robot, Robot Clipart, 3d, Three Dimensional PNG Transparent Image and  Clipart for Free Download | Robot picture, Robot wallpaper, Robot">
            <a:extLst>
              <a:ext uri="{FF2B5EF4-FFF2-40B4-BE49-F238E27FC236}">
                <a16:creationId xmlns:a16="http://schemas.microsoft.com/office/drawing/2014/main" id="{F7B64CC5-F0D4-4CCB-B7B2-04219A9B1F12}"/>
              </a:ext>
            </a:extLst>
          </p:cNvPr>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6228207" y="2953194"/>
            <a:ext cx="2663952" cy="336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5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50661-EE79-4898-B207-A4E14EF71154}"/>
              </a:ext>
            </a:extLst>
          </p:cNvPr>
          <p:cNvSpPr>
            <a:spLocks noGrp="1"/>
          </p:cNvSpPr>
          <p:nvPr>
            <p:ph type="title"/>
          </p:nvPr>
        </p:nvSpPr>
        <p:spPr/>
        <p:txBody>
          <a:bodyPr>
            <a:normAutofit fontScale="90000"/>
          </a:bodyPr>
          <a:lstStyle/>
          <a:p>
            <a:r>
              <a:rPr lang="en-US" altLang="en-US" dirty="0"/>
              <a:t>Skeleton design of an agent program</a:t>
            </a:r>
            <a:endParaRPr lang="en-MY" dirty="0"/>
          </a:p>
        </p:txBody>
      </p:sp>
      <p:sp>
        <p:nvSpPr>
          <p:cNvPr id="4" name="Slide Number Placeholder 3">
            <a:extLst>
              <a:ext uri="{FF2B5EF4-FFF2-40B4-BE49-F238E27FC236}">
                <a16:creationId xmlns:a16="http://schemas.microsoft.com/office/drawing/2014/main" id="{2EA9478C-EC78-4939-9851-D8918551D2FB}"/>
              </a:ext>
            </a:extLst>
          </p:cNvPr>
          <p:cNvSpPr>
            <a:spLocks noGrp="1"/>
          </p:cNvSpPr>
          <p:nvPr>
            <p:ph type="sldNum" sz="quarter" idx="12"/>
          </p:nvPr>
        </p:nvSpPr>
        <p:spPr/>
        <p:txBody>
          <a:bodyPr/>
          <a:lstStyle/>
          <a:p>
            <a:fld id="{214467F9-EADD-4680-9637-29CCB1478A62}" type="slidenum">
              <a:rPr lang="en-MY" smtClean="0"/>
              <a:pPr/>
              <a:t>27</a:t>
            </a:fld>
            <a:endParaRPr lang="en-MY"/>
          </a:p>
        </p:txBody>
      </p:sp>
      <p:pic>
        <p:nvPicPr>
          <p:cNvPr id="6" name="Picture 5" descr="Text&#10;&#10;Description automatically generated">
            <a:extLst>
              <a:ext uri="{FF2B5EF4-FFF2-40B4-BE49-F238E27FC236}">
                <a16:creationId xmlns:a16="http://schemas.microsoft.com/office/drawing/2014/main" id="{45254D40-9FAC-4BEC-AB65-37FD6DB4A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6" y="1210464"/>
            <a:ext cx="9021434" cy="2333951"/>
          </a:xfrm>
          <a:prstGeom prst="rect">
            <a:avLst/>
          </a:prstGeom>
        </p:spPr>
      </p:pic>
      <p:sp>
        <p:nvSpPr>
          <p:cNvPr id="10" name="TextBox 9">
            <a:extLst>
              <a:ext uri="{FF2B5EF4-FFF2-40B4-BE49-F238E27FC236}">
                <a16:creationId xmlns:a16="http://schemas.microsoft.com/office/drawing/2014/main" id="{5B50DA6B-0D12-424D-8C60-0CAF957C48C6}"/>
              </a:ext>
            </a:extLst>
          </p:cNvPr>
          <p:cNvSpPr txBox="1"/>
          <p:nvPr/>
        </p:nvSpPr>
        <p:spPr>
          <a:xfrm>
            <a:off x="304800" y="3544415"/>
            <a:ext cx="8716633" cy="2308324"/>
          </a:xfrm>
          <a:prstGeom prst="rect">
            <a:avLst/>
          </a:prstGeom>
          <a:noFill/>
        </p:spPr>
        <p:txBody>
          <a:bodyPr wrap="square">
            <a:spAutoFit/>
          </a:bodyPr>
          <a:lstStyle/>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Despite of huge size, look up table does what we want.</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key challenge of AI</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Find out how to write programs that, to the extent possible, produce rational behavior</a:t>
            </a:r>
          </a:p>
          <a:p>
            <a:pPr marL="1200150" lvl="2" indent="-285750">
              <a:buSzPct val="6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From a small amount of code</a:t>
            </a:r>
          </a:p>
          <a:p>
            <a:pPr marL="1200150" lvl="2" indent="-285750">
              <a:buSzPct val="6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Rather than a large amount of table entries</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E.g., a five-line program of Newton’s Method vs huge tables of square roots, sine, cosine, …</a:t>
            </a:r>
          </a:p>
        </p:txBody>
      </p:sp>
    </p:spTree>
    <p:extLst>
      <p:ext uri="{BB962C8B-B14F-4D97-AF65-F5344CB8AC3E}">
        <p14:creationId xmlns:p14="http://schemas.microsoft.com/office/powerpoint/2010/main" val="13213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28</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Types of Agent Programs</a:t>
            </a:r>
          </a:p>
        </p:txBody>
      </p:sp>
    </p:spTree>
    <p:extLst>
      <p:ext uri="{BB962C8B-B14F-4D97-AF65-F5344CB8AC3E}">
        <p14:creationId xmlns:p14="http://schemas.microsoft.com/office/powerpoint/2010/main" val="3276026783"/>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50661-EE79-4898-B207-A4E14EF71154}"/>
              </a:ext>
            </a:extLst>
          </p:cNvPr>
          <p:cNvSpPr>
            <a:spLocks noGrp="1"/>
          </p:cNvSpPr>
          <p:nvPr>
            <p:ph type="title"/>
          </p:nvPr>
        </p:nvSpPr>
        <p:spPr/>
        <p:txBody>
          <a:bodyPr>
            <a:normAutofit/>
          </a:bodyPr>
          <a:lstStyle/>
          <a:p>
            <a:r>
              <a:rPr lang="en-US" altLang="en-US" dirty="0"/>
              <a:t>Types of Agent Programs</a:t>
            </a:r>
          </a:p>
        </p:txBody>
      </p:sp>
      <p:sp>
        <p:nvSpPr>
          <p:cNvPr id="4" name="Slide Number Placeholder 3">
            <a:extLst>
              <a:ext uri="{FF2B5EF4-FFF2-40B4-BE49-F238E27FC236}">
                <a16:creationId xmlns:a16="http://schemas.microsoft.com/office/drawing/2014/main" id="{2EA9478C-EC78-4939-9851-D8918551D2FB}"/>
              </a:ext>
            </a:extLst>
          </p:cNvPr>
          <p:cNvSpPr>
            <a:spLocks noGrp="1"/>
          </p:cNvSpPr>
          <p:nvPr>
            <p:ph type="sldNum" sz="quarter" idx="12"/>
          </p:nvPr>
        </p:nvSpPr>
        <p:spPr/>
        <p:txBody>
          <a:bodyPr/>
          <a:lstStyle/>
          <a:p>
            <a:fld id="{214467F9-EADD-4680-9637-29CCB1478A62}" type="slidenum">
              <a:rPr lang="en-MY" smtClean="0"/>
              <a:pPr/>
              <a:t>29</a:t>
            </a:fld>
            <a:endParaRPr lang="en-MY"/>
          </a:p>
        </p:txBody>
      </p:sp>
      <p:grpSp>
        <p:nvGrpSpPr>
          <p:cNvPr id="7" name="Group 6">
            <a:extLst>
              <a:ext uri="{FF2B5EF4-FFF2-40B4-BE49-F238E27FC236}">
                <a16:creationId xmlns:a16="http://schemas.microsoft.com/office/drawing/2014/main" id="{1A821DFE-94E9-49DA-98B4-3D559297E5CB}"/>
              </a:ext>
            </a:extLst>
          </p:cNvPr>
          <p:cNvGrpSpPr/>
          <p:nvPr/>
        </p:nvGrpSpPr>
        <p:grpSpPr>
          <a:xfrm>
            <a:off x="304801" y="1352465"/>
            <a:ext cx="7938596" cy="4600279"/>
            <a:chOff x="0" y="4287689"/>
            <a:chExt cx="3825807" cy="2216989"/>
          </a:xfrm>
        </p:grpSpPr>
        <p:grpSp>
          <p:nvGrpSpPr>
            <p:cNvPr id="8" name="Group 7">
              <a:extLst>
                <a:ext uri="{FF2B5EF4-FFF2-40B4-BE49-F238E27FC236}">
                  <a16:creationId xmlns:a16="http://schemas.microsoft.com/office/drawing/2014/main" id="{1B0BD197-C79F-4F4B-ABE7-02FFF3F9B44E}"/>
                </a:ext>
              </a:extLst>
            </p:cNvPr>
            <p:cNvGrpSpPr/>
            <p:nvPr/>
          </p:nvGrpSpPr>
          <p:grpSpPr>
            <a:xfrm>
              <a:off x="1343037" y="4287689"/>
              <a:ext cx="2482770" cy="1092448"/>
              <a:chOff x="1579945" y="3892167"/>
              <a:chExt cx="2482770" cy="1092448"/>
            </a:xfrm>
          </p:grpSpPr>
          <p:sp>
            <p:nvSpPr>
              <p:cNvPr id="11" name="Thought Bubble: Cloud 10">
                <a:extLst>
                  <a:ext uri="{FF2B5EF4-FFF2-40B4-BE49-F238E27FC236}">
                    <a16:creationId xmlns:a16="http://schemas.microsoft.com/office/drawing/2014/main" id="{9611486C-D21B-4489-999A-326A33924105}"/>
                  </a:ext>
                </a:extLst>
              </p:cNvPr>
              <p:cNvSpPr/>
              <p:nvPr/>
            </p:nvSpPr>
            <p:spPr>
              <a:xfrm>
                <a:off x="1579945" y="3892167"/>
                <a:ext cx="2482770" cy="1092448"/>
              </a:xfrm>
              <a:prstGeom prst="cloudCallout">
                <a:avLst>
                  <a:gd name="adj1" fmla="val -49633"/>
                  <a:gd name="adj2" fmla="val 82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extBox 11">
                <a:extLst>
                  <a:ext uri="{FF2B5EF4-FFF2-40B4-BE49-F238E27FC236}">
                    <a16:creationId xmlns:a16="http://schemas.microsoft.com/office/drawing/2014/main" id="{839EEBA2-DC1A-4B18-906C-A9AAB45AD640}"/>
                  </a:ext>
                </a:extLst>
              </p:cNvPr>
              <p:cNvSpPr txBox="1"/>
              <p:nvPr/>
            </p:nvSpPr>
            <p:spPr>
              <a:xfrm>
                <a:off x="1869180" y="4149157"/>
                <a:ext cx="1904300" cy="578468"/>
              </a:xfrm>
              <a:prstGeom prst="rect">
                <a:avLst/>
              </a:prstGeom>
              <a:noFill/>
            </p:spPr>
            <p:txBody>
              <a:bodyPr wrap="square" rtlCol="0">
                <a:spAutoFit/>
              </a:bodyPr>
              <a:lstStyle/>
              <a:p>
                <a:pPr algn="ctr"/>
                <a:r>
                  <a:rPr lang="en-MY" sz="3600" dirty="0">
                    <a:solidFill>
                      <a:schemeClr val="bg1"/>
                    </a:solidFill>
                    <a:effectLst>
                      <a:outerShdw blurRad="38100" dist="38100" dir="2700000" algn="tl">
                        <a:srgbClr val="000000">
                          <a:alpha val="43137"/>
                        </a:srgbClr>
                      </a:outerShdw>
                    </a:effectLst>
                  </a:rPr>
                  <a:t>How many types of agent programs?</a:t>
                </a:r>
              </a:p>
            </p:txBody>
          </p:sp>
        </p:grpSp>
        <p:pic>
          <p:nvPicPr>
            <p:cNvPr id="9" name="Picture 14" descr="Person Thinking Clipart Png in 2020 | Art drawings for kids, Person cartoon,  Clip art">
              <a:extLst>
                <a:ext uri="{FF2B5EF4-FFF2-40B4-BE49-F238E27FC236}">
                  <a16:creationId xmlns:a16="http://schemas.microsoft.com/office/drawing/2014/main" id="{4333ACA4-554B-4C69-B69D-E683A3A65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80155"/>
              <a:ext cx="1632272" cy="20245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4169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3</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Intelligent Agents</a:t>
            </a:r>
          </a:p>
        </p:txBody>
      </p:sp>
    </p:spTree>
    <p:extLst>
      <p:ext uri="{BB962C8B-B14F-4D97-AF65-F5344CB8AC3E}">
        <p14:creationId xmlns:p14="http://schemas.microsoft.com/office/powerpoint/2010/main" val="738098534"/>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892B6-3477-4F65-AE7F-68846F4EC0F8}"/>
              </a:ext>
            </a:extLst>
          </p:cNvPr>
          <p:cNvSpPr>
            <a:spLocks noGrp="1"/>
          </p:cNvSpPr>
          <p:nvPr>
            <p:ph type="title"/>
          </p:nvPr>
        </p:nvSpPr>
        <p:spPr/>
        <p:txBody>
          <a:bodyPr/>
          <a:lstStyle/>
          <a:p>
            <a:r>
              <a:rPr lang="en-US" altLang="en-US" dirty="0"/>
              <a:t>Types of Agent Programs</a:t>
            </a:r>
            <a:endParaRPr lang="en-MY" dirty="0"/>
          </a:p>
        </p:txBody>
      </p:sp>
      <p:sp>
        <p:nvSpPr>
          <p:cNvPr id="4" name="Slide Number Placeholder 3">
            <a:extLst>
              <a:ext uri="{FF2B5EF4-FFF2-40B4-BE49-F238E27FC236}">
                <a16:creationId xmlns:a16="http://schemas.microsoft.com/office/drawing/2014/main" id="{C0A1849C-BA9D-408B-BCBD-A722B26B149C}"/>
              </a:ext>
            </a:extLst>
          </p:cNvPr>
          <p:cNvSpPr>
            <a:spLocks noGrp="1"/>
          </p:cNvSpPr>
          <p:nvPr>
            <p:ph type="sldNum" sz="quarter" idx="12"/>
          </p:nvPr>
        </p:nvSpPr>
        <p:spPr/>
        <p:txBody>
          <a:bodyPr/>
          <a:lstStyle/>
          <a:p>
            <a:fld id="{214467F9-EADD-4680-9637-29CCB1478A62}" type="slidenum">
              <a:rPr lang="en-MY" smtClean="0"/>
              <a:pPr/>
              <a:t>30</a:t>
            </a:fld>
            <a:endParaRPr lang="en-MY"/>
          </a:p>
        </p:txBody>
      </p:sp>
      <p:pic>
        <p:nvPicPr>
          <p:cNvPr id="4100" name="Picture 4" descr="Robot PNG Image | Robot png, Robot, Robot art">
            <a:extLst>
              <a:ext uri="{FF2B5EF4-FFF2-40B4-BE49-F238E27FC236}">
                <a16:creationId xmlns:a16="http://schemas.microsoft.com/office/drawing/2014/main" id="{5FDCC64A-94A0-48E5-84A0-CEDB2013BC9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9646" y="2016369"/>
            <a:ext cx="3094892" cy="30948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8C805FD2-471E-417B-9248-2360EE6D6444}"/>
              </a:ext>
            </a:extLst>
          </p:cNvPr>
          <p:cNvGrpSpPr/>
          <p:nvPr/>
        </p:nvGrpSpPr>
        <p:grpSpPr>
          <a:xfrm>
            <a:off x="3950208" y="1617035"/>
            <a:ext cx="4526280" cy="737197"/>
            <a:chOff x="3950208" y="1617035"/>
            <a:chExt cx="4526280" cy="737197"/>
          </a:xfrm>
        </p:grpSpPr>
        <p:sp>
          <p:nvSpPr>
            <p:cNvPr id="5" name="Rectangle: Rounded Corners 4">
              <a:extLst>
                <a:ext uri="{FF2B5EF4-FFF2-40B4-BE49-F238E27FC236}">
                  <a16:creationId xmlns:a16="http://schemas.microsoft.com/office/drawing/2014/main" id="{7B683C8E-3D3E-44B3-9BBC-383C84CEC2B8}"/>
                </a:ext>
              </a:extLst>
            </p:cNvPr>
            <p:cNvSpPr/>
            <p:nvPr/>
          </p:nvSpPr>
          <p:spPr>
            <a:xfrm>
              <a:off x="3950208" y="1617035"/>
              <a:ext cx="4526280" cy="737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6C7FE956-1404-4CAC-A993-6011779DBFCD}"/>
                </a:ext>
              </a:extLst>
            </p:cNvPr>
            <p:cNvSpPr txBox="1"/>
            <p:nvPr/>
          </p:nvSpPr>
          <p:spPr>
            <a:xfrm>
              <a:off x="5145972" y="1755942"/>
              <a:ext cx="2134752" cy="369332"/>
            </a:xfrm>
            <a:prstGeom prst="rect">
              <a:avLst/>
            </a:prstGeom>
            <a:noFill/>
          </p:spPr>
          <p:txBody>
            <a:bodyPr wrap="none" rtlCol="0">
              <a:spAutoFit/>
            </a:bodyPr>
            <a:lstStyle/>
            <a:p>
              <a:r>
                <a:rPr lang="en-MY" dirty="0">
                  <a:solidFill>
                    <a:schemeClr val="bg1"/>
                  </a:solidFill>
                  <a:effectLst>
                    <a:outerShdw blurRad="38100" dist="38100" dir="2700000" algn="tl">
                      <a:srgbClr val="000000">
                        <a:alpha val="43137"/>
                      </a:srgbClr>
                    </a:outerShdw>
                  </a:effectLst>
                </a:rPr>
                <a:t>Simple Reflex Agents</a:t>
              </a:r>
            </a:p>
          </p:txBody>
        </p:sp>
      </p:grpSp>
      <p:grpSp>
        <p:nvGrpSpPr>
          <p:cNvPr id="22" name="Group 21">
            <a:extLst>
              <a:ext uri="{FF2B5EF4-FFF2-40B4-BE49-F238E27FC236}">
                <a16:creationId xmlns:a16="http://schemas.microsoft.com/office/drawing/2014/main" id="{F93D0C0A-22B3-4FFE-B5A5-C440965F3930}"/>
              </a:ext>
            </a:extLst>
          </p:cNvPr>
          <p:cNvGrpSpPr/>
          <p:nvPr/>
        </p:nvGrpSpPr>
        <p:grpSpPr>
          <a:xfrm>
            <a:off x="3950208" y="2560828"/>
            <a:ext cx="4526280" cy="823859"/>
            <a:chOff x="3950208" y="2833977"/>
            <a:chExt cx="4526280" cy="823859"/>
          </a:xfrm>
        </p:grpSpPr>
        <p:sp>
          <p:nvSpPr>
            <p:cNvPr id="6" name="Rectangle: Rounded Corners 5">
              <a:extLst>
                <a:ext uri="{FF2B5EF4-FFF2-40B4-BE49-F238E27FC236}">
                  <a16:creationId xmlns:a16="http://schemas.microsoft.com/office/drawing/2014/main" id="{2470CD66-DE73-465A-A0F2-A12C8135FD75}"/>
                </a:ext>
              </a:extLst>
            </p:cNvPr>
            <p:cNvSpPr/>
            <p:nvPr/>
          </p:nvSpPr>
          <p:spPr>
            <a:xfrm>
              <a:off x="3950208" y="2833977"/>
              <a:ext cx="4526280" cy="82385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TextBox 12">
              <a:extLst>
                <a:ext uri="{FF2B5EF4-FFF2-40B4-BE49-F238E27FC236}">
                  <a16:creationId xmlns:a16="http://schemas.microsoft.com/office/drawing/2014/main" id="{2E5E88E4-2918-49D1-BE7E-DFC52B9CF076}"/>
                </a:ext>
              </a:extLst>
            </p:cNvPr>
            <p:cNvSpPr txBox="1"/>
            <p:nvPr/>
          </p:nvSpPr>
          <p:spPr>
            <a:xfrm>
              <a:off x="5035625" y="3059668"/>
              <a:ext cx="2740687" cy="369332"/>
            </a:xfrm>
            <a:prstGeom prst="rect">
              <a:avLst/>
            </a:prstGeom>
            <a:noFill/>
          </p:spPr>
          <p:txBody>
            <a:bodyPr wrap="none" rtlCol="0">
              <a:spAutoFit/>
            </a:bodyPr>
            <a:lstStyle/>
            <a:p>
              <a:r>
                <a:rPr lang="en-MY" dirty="0">
                  <a:solidFill>
                    <a:schemeClr val="bg1"/>
                  </a:solidFill>
                  <a:effectLst>
                    <a:outerShdw blurRad="38100" dist="38100" dir="2700000" algn="tl">
                      <a:srgbClr val="000000">
                        <a:alpha val="43137"/>
                      </a:srgbClr>
                    </a:outerShdw>
                  </a:effectLst>
                </a:rPr>
                <a:t>Model-based Reflex Agents</a:t>
              </a:r>
            </a:p>
          </p:txBody>
        </p:sp>
      </p:grpSp>
      <p:grpSp>
        <p:nvGrpSpPr>
          <p:cNvPr id="23" name="Group 22">
            <a:extLst>
              <a:ext uri="{FF2B5EF4-FFF2-40B4-BE49-F238E27FC236}">
                <a16:creationId xmlns:a16="http://schemas.microsoft.com/office/drawing/2014/main" id="{CD33C49D-27F9-4B85-86A1-CF4BA69D9B89}"/>
              </a:ext>
            </a:extLst>
          </p:cNvPr>
          <p:cNvGrpSpPr/>
          <p:nvPr/>
        </p:nvGrpSpPr>
        <p:grpSpPr>
          <a:xfrm>
            <a:off x="3950208" y="3635596"/>
            <a:ext cx="4526280" cy="667579"/>
            <a:chOff x="3954913" y="4382489"/>
            <a:chExt cx="4526280" cy="667579"/>
          </a:xfrm>
        </p:grpSpPr>
        <p:sp>
          <p:nvSpPr>
            <p:cNvPr id="7" name="Rectangle: Rounded Corners 6">
              <a:extLst>
                <a:ext uri="{FF2B5EF4-FFF2-40B4-BE49-F238E27FC236}">
                  <a16:creationId xmlns:a16="http://schemas.microsoft.com/office/drawing/2014/main" id="{005B24E0-0E92-4ACF-9ABD-E4EE7B4694A5}"/>
                </a:ext>
              </a:extLst>
            </p:cNvPr>
            <p:cNvSpPr/>
            <p:nvPr/>
          </p:nvSpPr>
          <p:spPr>
            <a:xfrm>
              <a:off x="3954913" y="4382489"/>
              <a:ext cx="4526280" cy="66757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TextBox 13">
              <a:extLst>
                <a:ext uri="{FF2B5EF4-FFF2-40B4-BE49-F238E27FC236}">
                  <a16:creationId xmlns:a16="http://schemas.microsoft.com/office/drawing/2014/main" id="{E60360B5-A75D-4A44-A64C-1409F9580372}"/>
                </a:ext>
              </a:extLst>
            </p:cNvPr>
            <p:cNvSpPr txBox="1"/>
            <p:nvPr/>
          </p:nvSpPr>
          <p:spPr>
            <a:xfrm>
              <a:off x="5124591" y="4496529"/>
              <a:ext cx="1940724" cy="369332"/>
            </a:xfrm>
            <a:prstGeom prst="rect">
              <a:avLst/>
            </a:prstGeom>
            <a:noFill/>
          </p:spPr>
          <p:txBody>
            <a:bodyPr wrap="none" rtlCol="0">
              <a:spAutoFit/>
            </a:bodyPr>
            <a:lstStyle/>
            <a:p>
              <a:r>
                <a:rPr lang="en-MY" dirty="0">
                  <a:solidFill>
                    <a:schemeClr val="bg1"/>
                  </a:solidFill>
                  <a:effectLst>
                    <a:outerShdw blurRad="38100" dist="38100" dir="2700000" algn="tl">
                      <a:srgbClr val="000000">
                        <a:alpha val="43137"/>
                      </a:srgbClr>
                    </a:outerShdw>
                  </a:effectLst>
                </a:rPr>
                <a:t>Goal-based Agents</a:t>
              </a:r>
            </a:p>
          </p:txBody>
        </p:sp>
      </p:grpSp>
      <p:grpSp>
        <p:nvGrpSpPr>
          <p:cNvPr id="24" name="Group 23">
            <a:extLst>
              <a:ext uri="{FF2B5EF4-FFF2-40B4-BE49-F238E27FC236}">
                <a16:creationId xmlns:a16="http://schemas.microsoft.com/office/drawing/2014/main" id="{9E8DC06A-C416-4FC0-A391-8AD58B656EBB}"/>
              </a:ext>
            </a:extLst>
          </p:cNvPr>
          <p:cNvGrpSpPr/>
          <p:nvPr/>
        </p:nvGrpSpPr>
        <p:grpSpPr>
          <a:xfrm>
            <a:off x="3950208" y="4573386"/>
            <a:ext cx="4526280" cy="667579"/>
            <a:chOff x="3950208" y="4892035"/>
            <a:chExt cx="4526280" cy="667579"/>
          </a:xfrm>
        </p:grpSpPr>
        <p:sp>
          <p:nvSpPr>
            <p:cNvPr id="16" name="Rectangle: Rounded Corners 15">
              <a:extLst>
                <a:ext uri="{FF2B5EF4-FFF2-40B4-BE49-F238E27FC236}">
                  <a16:creationId xmlns:a16="http://schemas.microsoft.com/office/drawing/2014/main" id="{901CEF41-2AE3-42B3-ADE8-11A6A116D339}"/>
                </a:ext>
              </a:extLst>
            </p:cNvPr>
            <p:cNvSpPr/>
            <p:nvPr/>
          </p:nvSpPr>
          <p:spPr>
            <a:xfrm>
              <a:off x="3950208" y="4892035"/>
              <a:ext cx="4526280" cy="66757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8" name="TextBox 17">
              <a:extLst>
                <a:ext uri="{FF2B5EF4-FFF2-40B4-BE49-F238E27FC236}">
                  <a16:creationId xmlns:a16="http://schemas.microsoft.com/office/drawing/2014/main" id="{9DDE43BB-5475-4C47-B23A-1A1A56981423}"/>
                </a:ext>
              </a:extLst>
            </p:cNvPr>
            <p:cNvSpPr txBox="1"/>
            <p:nvPr/>
          </p:nvSpPr>
          <p:spPr>
            <a:xfrm>
              <a:off x="5053361" y="5047873"/>
              <a:ext cx="2073773" cy="369332"/>
            </a:xfrm>
            <a:prstGeom prst="rect">
              <a:avLst/>
            </a:prstGeom>
            <a:noFill/>
          </p:spPr>
          <p:txBody>
            <a:bodyPr wrap="none" rtlCol="0">
              <a:spAutoFit/>
            </a:bodyPr>
            <a:lstStyle/>
            <a:p>
              <a:pPr algn="ctr"/>
              <a:r>
                <a:rPr lang="en-MY" dirty="0">
                  <a:solidFill>
                    <a:schemeClr val="bg1"/>
                  </a:solidFill>
                  <a:effectLst>
                    <a:outerShdw blurRad="38100" dist="38100" dir="2700000" algn="tl">
                      <a:srgbClr val="000000">
                        <a:alpha val="43137"/>
                      </a:srgbClr>
                    </a:outerShdw>
                  </a:effectLst>
                </a:rPr>
                <a:t>Utility-based Agents</a:t>
              </a:r>
            </a:p>
          </p:txBody>
        </p:sp>
      </p:grpSp>
      <p:grpSp>
        <p:nvGrpSpPr>
          <p:cNvPr id="2" name="Group 1">
            <a:extLst>
              <a:ext uri="{FF2B5EF4-FFF2-40B4-BE49-F238E27FC236}">
                <a16:creationId xmlns:a16="http://schemas.microsoft.com/office/drawing/2014/main" id="{DE85C0EB-4E03-F405-9805-2B4A9D812A06}"/>
              </a:ext>
            </a:extLst>
          </p:cNvPr>
          <p:cNvGrpSpPr/>
          <p:nvPr/>
        </p:nvGrpSpPr>
        <p:grpSpPr>
          <a:xfrm>
            <a:off x="3950208" y="5511176"/>
            <a:ext cx="4526280" cy="667579"/>
            <a:chOff x="3950208" y="4892035"/>
            <a:chExt cx="4526280" cy="667579"/>
          </a:xfrm>
        </p:grpSpPr>
        <p:sp>
          <p:nvSpPr>
            <p:cNvPr id="8" name="Rectangle: Rounded Corners 15">
              <a:extLst>
                <a:ext uri="{FF2B5EF4-FFF2-40B4-BE49-F238E27FC236}">
                  <a16:creationId xmlns:a16="http://schemas.microsoft.com/office/drawing/2014/main" id="{A34BB203-FB3D-34F3-94A5-D13CA62A0281}"/>
                </a:ext>
              </a:extLst>
            </p:cNvPr>
            <p:cNvSpPr/>
            <p:nvPr/>
          </p:nvSpPr>
          <p:spPr>
            <a:xfrm>
              <a:off x="3950208" y="4892035"/>
              <a:ext cx="4526280" cy="66757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TextBox 8">
              <a:extLst>
                <a:ext uri="{FF2B5EF4-FFF2-40B4-BE49-F238E27FC236}">
                  <a16:creationId xmlns:a16="http://schemas.microsoft.com/office/drawing/2014/main" id="{16D6118D-F091-4C5A-D98C-713932D98120}"/>
                </a:ext>
              </a:extLst>
            </p:cNvPr>
            <p:cNvSpPr txBox="1"/>
            <p:nvPr/>
          </p:nvSpPr>
          <p:spPr>
            <a:xfrm>
              <a:off x="5245723" y="5047873"/>
              <a:ext cx="1689053" cy="369332"/>
            </a:xfrm>
            <a:prstGeom prst="rect">
              <a:avLst/>
            </a:prstGeom>
            <a:noFill/>
          </p:spPr>
          <p:txBody>
            <a:bodyPr wrap="none" rtlCol="0">
              <a:spAutoFit/>
            </a:bodyPr>
            <a:lstStyle/>
            <a:p>
              <a:pPr algn="ctr"/>
              <a:r>
                <a:rPr lang="en-MY" dirty="0">
                  <a:solidFill>
                    <a:schemeClr val="bg1"/>
                  </a:solidFill>
                  <a:effectLst>
                    <a:outerShdw blurRad="38100" dist="38100" dir="2700000" algn="tl">
                      <a:srgbClr val="000000">
                        <a:alpha val="43137"/>
                      </a:srgbClr>
                    </a:outerShdw>
                  </a:effectLst>
                </a:rPr>
                <a:t>Learning Agents</a:t>
              </a:r>
            </a:p>
          </p:txBody>
        </p:sp>
      </p:grpSp>
    </p:spTree>
    <p:extLst>
      <p:ext uri="{BB962C8B-B14F-4D97-AF65-F5344CB8AC3E}">
        <p14:creationId xmlns:p14="http://schemas.microsoft.com/office/powerpoint/2010/main" val="22362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fltVal val="0"/>
                                          </p:val>
                                        </p:tav>
                                        <p:tav tm="100000">
                                          <p:val>
                                            <p:strVal val="#ppt_w"/>
                                          </p:val>
                                        </p:tav>
                                      </p:tavLst>
                                    </p:anim>
                                    <p:anim calcmode="lin" valueType="num">
                                      <p:cBhvr>
                                        <p:cTn id="8" dur="500" fill="hold"/>
                                        <p:tgtEl>
                                          <p:spTgt spid="4100"/>
                                        </p:tgtEl>
                                        <p:attrNameLst>
                                          <p:attrName>ppt_h</p:attrName>
                                        </p:attrNameLst>
                                      </p:cBhvr>
                                      <p:tavLst>
                                        <p:tav tm="0">
                                          <p:val>
                                            <p:fltVal val="0"/>
                                          </p:val>
                                        </p:tav>
                                        <p:tav tm="100000">
                                          <p:val>
                                            <p:strVal val="#ppt_h"/>
                                          </p:val>
                                        </p:tav>
                                      </p:tavLst>
                                    </p:anim>
                                    <p:animEffect transition="in" filter="fade">
                                      <p:cBhvr>
                                        <p:cTn id="9" dur="500"/>
                                        <p:tgtEl>
                                          <p:spTgt spid="410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31</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Simple Reflex Agents</a:t>
            </a:r>
          </a:p>
        </p:txBody>
      </p:sp>
    </p:spTree>
    <p:extLst>
      <p:ext uri="{BB962C8B-B14F-4D97-AF65-F5344CB8AC3E}">
        <p14:creationId xmlns:p14="http://schemas.microsoft.com/office/powerpoint/2010/main" val="214646828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90EF6-015B-4F85-AE0E-1395ED35884F}"/>
              </a:ext>
            </a:extLst>
          </p:cNvPr>
          <p:cNvSpPr>
            <a:spLocks noGrp="1"/>
          </p:cNvSpPr>
          <p:nvPr>
            <p:ph idx="1"/>
          </p:nvPr>
        </p:nvSpPr>
        <p:spPr/>
        <p:txBody>
          <a:bodyPr/>
          <a:lstStyle/>
          <a:p>
            <a:pPr algn="l">
              <a:buClrTx/>
            </a:pPr>
            <a:r>
              <a:rPr lang="en-US" sz="1800" b="0" i="0" u="none" strike="noStrike" baseline="0" dirty="0">
                <a:solidFill>
                  <a:schemeClr val="tx1"/>
                </a:solidFill>
                <a:latin typeface="Times-Roman"/>
              </a:rPr>
              <a:t>These agents select actions on the basis the </a:t>
            </a:r>
            <a:r>
              <a:rPr lang="en-US" sz="1800" b="0" i="1" u="none" strike="noStrike" baseline="0" dirty="0">
                <a:solidFill>
                  <a:schemeClr val="tx1"/>
                </a:solidFill>
                <a:latin typeface="Times-Italic"/>
              </a:rPr>
              <a:t>current </a:t>
            </a:r>
            <a:r>
              <a:rPr lang="en-US" sz="1800" b="0" i="0" u="none" strike="noStrike" baseline="0" dirty="0">
                <a:solidFill>
                  <a:schemeClr val="tx1"/>
                </a:solidFill>
                <a:latin typeface="Times-Roman"/>
              </a:rPr>
              <a:t>percept, ignoring the rest of the percept history.</a:t>
            </a:r>
          </a:p>
          <a:p>
            <a:pPr>
              <a:buClrTx/>
            </a:pPr>
            <a:r>
              <a:rPr lang="en-US" altLang="en-US" dirty="0">
                <a:solidFill>
                  <a:srgbClr val="000000"/>
                </a:solidFill>
              </a:rPr>
              <a:t>It uses just </a:t>
            </a:r>
            <a:r>
              <a:rPr lang="en-US" altLang="en-US" b="1" i="1" dirty="0">
                <a:solidFill>
                  <a:srgbClr val="000000"/>
                </a:solidFill>
              </a:rPr>
              <a:t>condition-action rules</a:t>
            </a:r>
          </a:p>
          <a:p>
            <a:pPr lvl="1"/>
            <a:r>
              <a:rPr lang="en-US" altLang="en-US" dirty="0">
                <a:solidFill>
                  <a:srgbClr val="000000"/>
                </a:solidFill>
              </a:rPr>
              <a:t>The rules are like the form “if … then …” </a:t>
            </a:r>
          </a:p>
          <a:p>
            <a:pPr lvl="1"/>
            <a:r>
              <a:rPr lang="en-US" altLang="en-US" dirty="0">
                <a:solidFill>
                  <a:srgbClr val="000000"/>
                </a:solidFill>
              </a:rPr>
              <a:t>efficient but have narrow range of applicability</a:t>
            </a:r>
          </a:p>
          <a:p>
            <a:pPr lvl="1"/>
            <a:r>
              <a:rPr lang="en-US" altLang="en-US" dirty="0">
                <a:solidFill>
                  <a:srgbClr val="000000"/>
                </a:solidFill>
              </a:rPr>
              <a:t>Because knowledge sometimes cannot be stated explicitly </a:t>
            </a:r>
          </a:p>
          <a:p>
            <a:pPr lvl="1"/>
            <a:r>
              <a:rPr lang="en-US" altLang="en-US" dirty="0">
                <a:solidFill>
                  <a:srgbClr val="000000"/>
                </a:solidFill>
              </a:rPr>
              <a:t>Work only </a:t>
            </a:r>
          </a:p>
          <a:p>
            <a:pPr lvl="2"/>
            <a:r>
              <a:rPr lang="en-US" altLang="en-US" dirty="0">
                <a:solidFill>
                  <a:srgbClr val="000000"/>
                </a:solidFill>
              </a:rPr>
              <a:t>if the environment is fully observable</a:t>
            </a:r>
          </a:p>
          <a:p>
            <a:pPr algn="l">
              <a:buClrTx/>
            </a:pPr>
            <a:endParaRPr lang="en-MY" dirty="0">
              <a:solidFill>
                <a:schemeClr val="tx1"/>
              </a:solidFill>
            </a:endParaRPr>
          </a:p>
        </p:txBody>
      </p:sp>
      <p:sp>
        <p:nvSpPr>
          <p:cNvPr id="3" name="Title 2">
            <a:extLst>
              <a:ext uri="{FF2B5EF4-FFF2-40B4-BE49-F238E27FC236}">
                <a16:creationId xmlns:a16="http://schemas.microsoft.com/office/drawing/2014/main" id="{34475CFC-C22A-4D2E-9420-B7F22E2DC627}"/>
              </a:ext>
            </a:extLst>
          </p:cNvPr>
          <p:cNvSpPr>
            <a:spLocks noGrp="1"/>
          </p:cNvSpPr>
          <p:nvPr>
            <p:ph type="title"/>
          </p:nvPr>
        </p:nvSpPr>
        <p:spPr/>
        <p:txBody>
          <a:bodyPr>
            <a:normAutofit/>
          </a:bodyPr>
          <a:lstStyle/>
          <a:p>
            <a:r>
              <a:rPr lang="en-MY" dirty="0">
                <a:solidFill>
                  <a:schemeClr val="bg1"/>
                </a:solidFill>
                <a:effectLst>
                  <a:outerShdw blurRad="38100" dist="38100" dir="2700000" algn="tl">
                    <a:srgbClr val="000000">
                      <a:alpha val="43137"/>
                    </a:srgbClr>
                  </a:outerShdw>
                </a:effectLst>
              </a:rPr>
              <a:t>Simple Reflex Agents</a:t>
            </a:r>
            <a:endParaRPr lang="en-MY" dirty="0"/>
          </a:p>
        </p:txBody>
      </p:sp>
      <p:sp>
        <p:nvSpPr>
          <p:cNvPr id="4" name="Slide Number Placeholder 3">
            <a:extLst>
              <a:ext uri="{FF2B5EF4-FFF2-40B4-BE49-F238E27FC236}">
                <a16:creationId xmlns:a16="http://schemas.microsoft.com/office/drawing/2014/main" id="{9A3FE05A-6504-435D-901A-7DD2B90614DF}"/>
              </a:ext>
            </a:extLst>
          </p:cNvPr>
          <p:cNvSpPr>
            <a:spLocks noGrp="1"/>
          </p:cNvSpPr>
          <p:nvPr>
            <p:ph type="sldNum" sz="quarter" idx="12"/>
          </p:nvPr>
        </p:nvSpPr>
        <p:spPr/>
        <p:txBody>
          <a:bodyPr/>
          <a:lstStyle/>
          <a:p>
            <a:fld id="{214467F9-EADD-4680-9637-29CCB1478A62}" type="slidenum">
              <a:rPr lang="en-MY" smtClean="0"/>
              <a:pPr/>
              <a:t>32</a:t>
            </a:fld>
            <a:endParaRPr lang="en-MY"/>
          </a:p>
        </p:txBody>
      </p:sp>
    </p:spTree>
    <p:extLst>
      <p:ext uri="{BB962C8B-B14F-4D97-AF65-F5344CB8AC3E}">
        <p14:creationId xmlns:p14="http://schemas.microsoft.com/office/powerpoint/2010/main" val="109443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2">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2">
                                            <p:txEl>
                                              <p:pRg st="5" end="5"/>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D4CCE9-96F8-4B90-B33F-E33F0141BB41}"/>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Simple Reflex Agents</a:t>
            </a:r>
            <a:endParaRPr lang="en-MY" dirty="0"/>
          </a:p>
        </p:txBody>
      </p:sp>
      <p:sp>
        <p:nvSpPr>
          <p:cNvPr id="4" name="Slide Number Placeholder 3">
            <a:extLst>
              <a:ext uri="{FF2B5EF4-FFF2-40B4-BE49-F238E27FC236}">
                <a16:creationId xmlns:a16="http://schemas.microsoft.com/office/drawing/2014/main" id="{081B699B-6544-42FB-B42D-DB2559F208AF}"/>
              </a:ext>
            </a:extLst>
          </p:cNvPr>
          <p:cNvSpPr>
            <a:spLocks noGrp="1"/>
          </p:cNvSpPr>
          <p:nvPr>
            <p:ph type="sldNum" sz="quarter" idx="12"/>
          </p:nvPr>
        </p:nvSpPr>
        <p:spPr/>
        <p:txBody>
          <a:bodyPr/>
          <a:lstStyle/>
          <a:p>
            <a:fld id="{214467F9-EADD-4680-9637-29CCB1478A62}" type="slidenum">
              <a:rPr lang="en-MY" smtClean="0"/>
              <a:pPr/>
              <a:t>33</a:t>
            </a:fld>
            <a:endParaRPr lang="en-MY"/>
          </a:p>
        </p:txBody>
      </p:sp>
      <p:pic>
        <p:nvPicPr>
          <p:cNvPr id="6" name="Picture 5" descr="Graphical user interface, text&#10;&#10;Description automatically generated">
            <a:extLst>
              <a:ext uri="{FF2B5EF4-FFF2-40B4-BE49-F238E27FC236}">
                <a16:creationId xmlns:a16="http://schemas.microsoft.com/office/drawing/2014/main" id="{3CD26BAD-7652-4FF3-B068-7A8538E04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2" y="2271551"/>
            <a:ext cx="8992855" cy="2314898"/>
          </a:xfrm>
          <a:prstGeom prst="rect">
            <a:avLst/>
          </a:prstGeom>
        </p:spPr>
      </p:pic>
      <p:sp>
        <p:nvSpPr>
          <p:cNvPr id="8" name="TextBox 7">
            <a:extLst>
              <a:ext uri="{FF2B5EF4-FFF2-40B4-BE49-F238E27FC236}">
                <a16:creationId xmlns:a16="http://schemas.microsoft.com/office/drawing/2014/main" id="{D0C4445A-3409-4C92-8126-3034AA06CF23}"/>
              </a:ext>
            </a:extLst>
          </p:cNvPr>
          <p:cNvSpPr txBox="1"/>
          <p:nvPr/>
        </p:nvSpPr>
        <p:spPr>
          <a:xfrm>
            <a:off x="450342" y="4741271"/>
            <a:ext cx="8282178" cy="646331"/>
          </a:xfrm>
          <a:prstGeom prst="rect">
            <a:avLst/>
          </a:prstGeom>
          <a:noFill/>
        </p:spPr>
        <p:txBody>
          <a:bodyPr wrap="square">
            <a:spAutoFit/>
          </a:bodyPr>
          <a:lstStyle/>
          <a:p>
            <a:pPr marL="285750" indent="-285750" algn="l">
              <a:buFont typeface="Wingdings" panose="05000000000000000000" pitchFamily="2" charset="2"/>
              <a:buChar char="Ø"/>
            </a:pPr>
            <a:r>
              <a:rPr lang="en-US" sz="1800" b="0" i="0" u="none" strike="noStrike" baseline="0" dirty="0">
                <a:latin typeface="Times-Roman"/>
              </a:rPr>
              <a:t>Agent acts according to a rule whose condition matches the current state, as defined by the percept.</a:t>
            </a:r>
            <a:endParaRPr lang="en-MY" dirty="0"/>
          </a:p>
        </p:txBody>
      </p:sp>
    </p:spTree>
    <p:extLst>
      <p:ext uri="{BB962C8B-B14F-4D97-AF65-F5344CB8AC3E}">
        <p14:creationId xmlns:p14="http://schemas.microsoft.com/office/powerpoint/2010/main" val="45599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0A1D-BBA5-45BA-BA5B-0BEAC330C65F}"/>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Simple Reflex Agents</a:t>
            </a:r>
            <a:endParaRPr lang="en-MY" dirty="0"/>
          </a:p>
        </p:txBody>
      </p:sp>
      <p:sp>
        <p:nvSpPr>
          <p:cNvPr id="4" name="Slide Number Placeholder 3">
            <a:extLst>
              <a:ext uri="{FF2B5EF4-FFF2-40B4-BE49-F238E27FC236}">
                <a16:creationId xmlns:a16="http://schemas.microsoft.com/office/drawing/2014/main" id="{5D8F5094-B444-4128-845D-7F1125431A64}"/>
              </a:ext>
            </a:extLst>
          </p:cNvPr>
          <p:cNvSpPr>
            <a:spLocks noGrp="1"/>
          </p:cNvSpPr>
          <p:nvPr>
            <p:ph type="sldNum" sz="quarter" idx="12"/>
          </p:nvPr>
        </p:nvSpPr>
        <p:spPr/>
        <p:txBody>
          <a:bodyPr/>
          <a:lstStyle/>
          <a:p>
            <a:fld id="{214467F9-EADD-4680-9637-29CCB1478A62}" type="slidenum">
              <a:rPr lang="en-MY" smtClean="0"/>
              <a:pPr/>
              <a:t>34</a:t>
            </a:fld>
            <a:endParaRPr lang="en-MY"/>
          </a:p>
        </p:txBody>
      </p:sp>
      <p:pic>
        <p:nvPicPr>
          <p:cNvPr id="6" name="Picture 5" descr="Diagram&#10;&#10;Description automatically generated">
            <a:extLst>
              <a:ext uri="{FF2B5EF4-FFF2-40B4-BE49-F238E27FC236}">
                <a16:creationId xmlns:a16="http://schemas.microsoft.com/office/drawing/2014/main" id="{9636DB59-69C0-4EFA-9282-3D8F4E61F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5" y="1371313"/>
            <a:ext cx="8983329" cy="4115374"/>
          </a:xfrm>
          <a:prstGeom prst="rect">
            <a:avLst/>
          </a:prstGeom>
        </p:spPr>
      </p:pic>
    </p:spTree>
    <p:extLst>
      <p:ext uri="{BB962C8B-B14F-4D97-AF65-F5344CB8AC3E}">
        <p14:creationId xmlns:p14="http://schemas.microsoft.com/office/powerpoint/2010/main" val="1859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F49058-B330-437F-AF32-B10626D3E110}"/>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Simple Reflex Agents</a:t>
            </a:r>
            <a:endParaRPr lang="en-MY" dirty="0"/>
          </a:p>
        </p:txBody>
      </p:sp>
      <p:sp>
        <p:nvSpPr>
          <p:cNvPr id="4" name="Slide Number Placeholder 3">
            <a:extLst>
              <a:ext uri="{FF2B5EF4-FFF2-40B4-BE49-F238E27FC236}">
                <a16:creationId xmlns:a16="http://schemas.microsoft.com/office/drawing/2014/main" id="{7F97EC71-0E55-4070-BA29-27AB52E978F9}"/>
              </a:ext>
            </a:extLst>
          </p:cNvPr>
          <p:cNvSpPr>
            <a:spLocks noGrp="1"/>
          </p:cNvSpPr>
          <p:nvPr>
            <p:ph type="sldNum" sz="quarter" idx="12"/>
          </p:nvPr>
        </p:nvSpPr>
        <p:spPr/>
        <p:txBody>
          <a:bodyPr/>
          <a:lstStyle/>
          <a:p>
            <a:fld id="{214467F9-EADD-4680-9637-29CCB1478A62}" type="slidenum">
              <a:rPr lang="en-MY" smtClean="0"/>
              <a:pPr/>
              <a:t>35</a:t>
            </a:fld>
            <a:endParaRPr lang="en-MY"/>
          </a:p>
        </p:txBody>
      </p:sp>
      <p:pic>
        <p:nvPicPr>
          <p:cNvPr id="6" name="Picture 2">
            <a:extLst>
              <a:ext uri="{FF2B5EF4-FFF2-40B4-BE49-F238E27FC236}">
                <a16:creationId xmlns:a16="http://schemas.microsoft.com/office/drawing/2014/main" id="{F62350FF-9D75-40AD-A9A0-2A3E59EBEF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0832" y="1453896"/>
            <a:ext cx="1524000" cy="147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Freeform 3">
            <a:extLst>
              <a:ext uri="{FF2B5EF4-FFF2-40B4-BE49-F238E27FC236}">
                <a16:creationId xmlns:a16="http://schemas.microsoft.com/office/drawing/2014/main" id="{C5309A7A-9768-42C5-8A05-78D809F7ECFC}"/>
              </a:ext>
            </a:extLst>
          </p:cNvPr>
          <p:cNvSpPr>
            <a:spLocks noChangeArrowheads="1"/>
          </p:cNvSpPr>
          <p:nvPr/>
        </p:nvSpPr>
        <p:spPr bwMode="auto">
          <a:xfrm>
            <a:off x="2376932" y="1990471"/>
            <a:ext cx="293688" cy="209550"/>
          </a:xfrm>
          <a:custGeom>
            <a:avLst/>
            <a:gdLst>
              <a:gd name="T0" fmla="*/ 185 w 185"/>
              <a:gd name="T1" fmla="*/ 19 h 132"/>
              <a:gd name="T2" fmla="*/ 24 w 185"/>
              <a:gd name="T3" fmla="*/ 28 h 132"/>
              <a:gd name="T4" fmla="*/ 33 w 185"/>
              <a:gd name="T5" fmla="*/ 113 h 132"/>
              <a:gd name="T6" fmla="*/ 137 w 185"/>
              <a:gd name="T7" fmla="*/ 104 h 132"/>
              <a:gd name="T8" fmla="*/ 175 w 185"/>
              <a:gd name="T9" fmla="*/ 19 h 132"/>
              <a:gd name="T10" fmla="*/ 185 w 185"/>
              <a:gd name="T11" fmla="*/ 19 h 132"/>
            </a:gdLst>
            <a:ahLst/>
            <a:cxnLst>
              <a:cxn ang="0">
                <a:pos x="T0" y="T1"/>
              </a:cxn>
              <a:cxn ang="0">
                <a:pos x="T2" y="T3"/>
              </a:cxn>
              <a:cxn ang="0">
                <a:pos x="T4" y="T5"/>
              </a:cxn>
              <a:cxn ang="0">
                <a:pos x="T6" y="T7"/>
              </a:cxn>
              <a:cxn ang="0">
                <a:pos x="T8" y="T9"/>
              </a:cxn>
              <a:cxn ang="0">
                <a:pos x="T10" y="T11"/>
              </a:cxn>
            </a:cxnLst>
            <a:rect l="0" t="0" r="r" b="b"/>
            <a:pathLst>
              <a:path w="185" h="132">
                <a:moveTo>
                  <a:pt x="185" y="19"/>
                </a:moveTo>
                <a:cubicBezTo>
                  <a:pt x="131" y="22"/>
                  <a:pt x="70" y="0"/>
                  <a:pt x="24" y="28"/>
                </a:cubicBezTo>
                <a:cubicBezTo>
                  <a:pt x="0" y="43"/>
                  <a:pt x="9" y="97"/>
                  <a:pt x="33" y="113"/>
                </a:cubicBezTo>
                <a:cubicBezTo>
                  <a:pt x="62" y="132"/>
                  <a:pt x="102" y="107"/>
                  <a:pt x="137" y="104"/>
                </a:cubicBezTo>
                <a:cubicBezTo>
                  <a:pt x="155" y="77"/>
                  <a:pt x="159" y="42"/>
                  <a:pt x="175" y="19"/>
                </a:cubicBezTo>
                <a:cubicBezTo>
                  <a:pt x="177" y="16"/>
                  <a:pt x="182" y="19"/>
                  <a:pt x="185" y="19"/>
                </a:cubicBezTo>
                <a:close/>
              </a:path>
            </a:pathLst>
          </a:custGeom>
          <a:solidFill>
            <a:srgbClr val="8383AD"/>
          </a:solidFill>
          <a:ln w="9360" cap="sq">
            <a:solidFill>
              <a:srgbClr val="8383A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0" name="Freeform 4">
            <a:extLst>
              <a:ext uri="{FF2B5EF4-FFF2-40B4-BE49-F238E27FC236}">
                <a16:creationId xmlns:a16="http://schemas.microsoft.com/office/drawing/2014/main" id="{8B643134-16C6-44A1-A197-B04DCD147F22}"/>
              </a:ext>
            </a:extLst>
          </p:cNvPr>
          <p:cNvSpPr>
            <a:spLocks noChangeArrowheads="1"/>
          </p:cNvSpPr>
          <p:nvPr/>
        </p:nvSpPr>
        <p:spPr bwMode="auto">
          <a:xfrm>
            <a:off x="2618232" y="1758696"/>
            <a:ext cx="398463" cy="381000"/>
          </a:xfrm>
          <a:custGeom>
            <a:avLst/>
            <a:gdLst>
              <a:gd name="T0" fmla="*/ 33 w 251"/>
              <a:gd name="T1" fmla="*/ 184 h 240"/>
              <a:gd name="T2" fmla="*/ 70 w 251"/>
              <a:gd name="T3" fmla="*/ 165 h 240"/>
              <a:gd name="T4" fmla="*/ 117 w 251"/>
              <a:gd name="T5" fmla="*/ 51 h 240"/>
              <a:gd name="T6" fmla="*/ 155 w 251"/>
              <a:gd name="T7" fmla="*/ 14 h 240"/>
              <a:gd name="T8" fmla="*/ 165 w 251"/>
              <a:gd name="T9" fmla="*/ 42 h 240"/>
              <a:gd name="T10" fmla="*/ 193 w 251"/>
              <a:gd name="T11" fmla="*/ 61 h 240"/>
              <a:gd name="T12" fmla="*/ 184 w 251"/>
              <a:gd name="T13" fmla="*/ 165 h 240"/>
              <a:gd name="T14" fmla="*/ 51 w 251"/>
              <a:gd name="T15" fmla="*/ 89 h 240"/>
              <a:gd name="T16" fmla="*/ 14 w 251"/>
              <a:gd name="T17" fmla="*/ 99 h 240"/>
              <a:gd name="T18" fmla="*/ 51 w 251"/>
              <a:gd name="T19" fmla="*/ 240 h 240"/>
              <a:gd name="T20" fmla="*/ 89 w 251"/>
              <a:gd name="T21" fmla="*/ 174 h 240"/>
              <a:gd name="T22" fmla="*/ 80 w 251"/>
              <a:gd name="T23"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0">
                <a:moveTo>
                  <a:pt x="33" y="184"/>
                </a:moveTo>
                <a:cubicBezTo>
                  <a:pt x="45" y="178"/>
                  <a:pt x="61" y="176"/>
                  <a:pt x="70" y="165"/>
                </a:cubicBezTo>
                <a:cubicBezTo>
                  <a:pt x="104" y="124"/>
                  <a:pt x="45" y="77"/>
                  <a:pt x="117" y="51"/>
                </a:cubicBezTo>
                <a:cubicBezTo>
                  <a:pt x="121" y="40"/>
                  <a:pt x="127" y="0"/>
                  <a:pt x="155" y="14"/>
                </a:cubicBezTo>
                <a:cubicBezTo>
                  <a:pt x="164" y="18"/>
                  <a:pt x="159" y="34"/>
                  <a:pt x="165" y="42"/>
                </a:cubicBezTo>
                <a:cubicBezTo>
                  <a:pt x="172" y="51"/>
                  <a:pt x="184" y="55"/>
                  <a:pt x="193" y="61"/>
                </a:cubicBezTo>
                <a:cubicBezTo>
                  <a:pt x="220" y="106"/>
                  <a:pt x="251" y="141"/>
                  <a:pt x="184" y="165"/>
                </a:cubicBezTo>
                <a:cubicBezTo>
                  <a:pt x="78" y="153"/>
                  <a:pt x="103" y="166"/>
                  <a:pt x="51" y="89"/>
                </a:cubicBezTo>
                <a:cubicBezTo>
                  <a:pt x="39" y="92"/>
                  <a:pt x="18" y="87"/>
                  <a:pt x="14" y="99"/>
                </a:cubicBezTo>
                <a:cubicBezTo>
                  <a:pt x="0" y="147"/>
                  <a:pt x="26" y="201"/>
                  <a:pt x="51" y="240"/>
                </a:cubicBezTo>
                <a:cubicBezTo>
                  <a:pt x="63" y="224"/>
                  <a:pt x="89" y="199"/>
                  <a:pt x="89" y="174"/>
                </a:cubicBezTo>
                <a:cubicBezTo>
                  <a:pt x="89" y="164"/>
                  <a:pt x="80" y="146"/>
                  <a:pt x="80" y="146"/>
                </a:cubicBezTo>
              </a:path>
            </a:pathLst>
          </a:custGeom>
          <a:solidFill>
            <a:srgbClr val="8383AD"/>
          </a:solidFill>
          <a:ln w="9360" cap="sq">
            <a:solidFill>
              <a:srgbClr val="8383A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2" name="Line 6">
            <a:extLst>
              <a:ext uri="{FF2B5EF4-FFF2-40B4-BE49-F238E27FC236}">
                <a16:creationId xmlns:a16="http://schemas.microsoft.com/office/drawing/2014/main" id="{08BE97A7-87E2-4D6A-980F-654B7CB64998}"/>
              </a:ext>
            </a:extLst>
          </p:cNvPr>
          <p:cNvSpPr>
            <a:spLocks noChangeShapeType="1"/>
          </p:cNvSpPr>
          <p:nvPr/>
        </p:nvSpPr>
        <p:spPr bwMode="auto">
          <a:xfrm flipV="1">
            <a:off x="3151632" y="1604709"/>
            <a:ext cx="1447800" cy="231775"/>
          </a:xfrm>
          <a:prstGeom prst="line">
            <a:avLst/>
          </a:prstGeom>
          <a:noFill/>
          <a:ln w="28440" cap="sq">
            <a:solidFill>
              <a:srgbClr val="8383AD"/>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 name="Rectangle 7">
            <a:extLst>
              <a:ext uri="{FF2B5EF4-FFF2-40B4-BE49-F238E27FC236}">
                <a16:creationId xmlns:a16="http://schemas.microsoft.com/office/drawing/2014/main" id="{139B60FB-F4B0-4165-A860-5B2406F55CEF}"/>
              </a:ext>
            </a:extLst>
          </p:cNvPr>
          <p:cNvSpPr>
            <a:spLocks noChangeArrowheads="1"/>
          </p:cNvSpPr>
          <p:nvPr/>
        </p:nvSpPr>
        <p:spPr bwMode="auto">
          <a:xfrm>
            <a:off x="2313432" y="2901696"/>
            <a:ext cx="6096000" cy="2209800"/>
          </a:xfrm>
          <a:prstGeom prst="rect">
            <a:avLst/>
          </a:prstGeom>
          <a:solidFill>
            <a:srgbClr val="74E6F2"/>
          </a:solidFill>
          <a:ln w="9360" cap="sq">
            <a:solidFill>
              <a:srgbClr val="8383A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b="1" u="sng">
                <a:latin typeface="Times New Roman" panose="02020603050405020304" pitchFamily="18" charset="0"/>
              </a:rPr>
              <a:t>RULES:</a:t>
            </a:r>
          </a:p>
          <a:p>
            <a:pPr>
              <a:buClrTx/>
              <a:buFontTx/>
              <a:buNone/>
            </a:pPr>
            <a:r>
              <a:rPr lang="en-US" altLang="en-US">
                <a:latin typeface="Times New Roman" panose="02020603050405020304" pitchFamily="18" charset="0"/>
              </a:rPr>
              <a:t>(1)  If small moving object,</a:t>
            </a:r>
          </a:p>
          <a:p>
            <a:pPr>
              <a:buClrTx/>
              <a:buFontTx/>
              <a:buNone/>
            </a:pPr>
            <a:r>
              <a:rPr lang="en-US" altLang="en-US">
                <a:latin typeface="Times New Roman" panose="02020603050405020304" pitchFamily="18" charset="0"/>
              </a:rPr>
              <a:t>            then activate SNAP</a:t>
            </a:r>
          </a:p>
          <a:p>
            <a:pPr>
              <a:buClrTx/>
              <a:buFontTx/>
              <a:buNone/>
            </a:pPr>
            <a:r>
              <a:rPr lang="en-US" altLang="en-US">
                <a:latin typeface="Times New Roman" panose="02020603050405020304" pitchFamily="18" charset="0"/>
              </a:rPr>
              <a:t>(2)  If large moving object,</a:t>
            </a:r>
          </a:p>
          <a:p>
            <a:pPr>
              <a:buClrTx/>
              <a:buFontTx/>
              <a:buNone/>
            </a:pPr>
            <a:r>
              <a:rPr lang="en-US" altLang="en-US">
                <a:latin typeface="Times New Roman" panose="02020603050405020304" pitchFamily="18" charset="0"/>
              </a:rPr>
              <a:t>            then activate AVOID and inhibit SNAP</a:t>
            </a:r>
          </a:p>
          <a:p>
            <a:pPr>
              <a:buClrTx/>
              <a:buFontTx/>
              <a:buNone/>
            </a:pPr>
            <a:r>
              <a:rPr lang="en-US" altLang="en-US">
                <a:latin typeface="Times New Roman" panose="02020603050405020304" pitchFamily="18" charset="0"/>
              </a:rPr>
              <a:t>ELSE (not moving) then NOOP</a:t>
            </a:r>
          </a:p>
        </p:txBody>
      </p:sp>
      <p:sp>
        <p:nvSpPr>
          <p:cNvPr id="16" name="Line 8">
            <a:extLst>
              <a:ext uri="{FF2B5EF4-FFF2-40B4-BE49-F238E27FC236}">
                <a16:creationId xmlns:a16="http://schemas.microsoft.com/office/drawing/2014/main" id="{E207A54B-D9B7-4D84-A582-9AB818EFBF7A}"/>
              </a:ext>
            </a:extLst>
          </p:cNvPr>
          <p:cNvSpPr>
            <a:spLocks noChangeShapeType="1"/>
          </p:cNvSpPr>
          <p:nvPr/>
        </p:nvSpPr>
        <p:spPr bwMode="auto">
          <a:xfrm>
            <a:off x="5056632" y="5111496"/>
            <a:ext cx="1588" cy="304800"/>
          </a:xfrm>
          <a:prstGeom prst="line">
            <a:avLst/>
          </a:prstGeom>
          <a:noFill/>
          <a:ln w="9360" cap="sq">
            <a:solidFill>
              <a:srgbClr val="8383A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8" name="Text Box 9">
            <a:extLst>
              <a:ext uri="{FF2B5EF4-FFF2-40B4-BE49-F238E27FC236}">
                <a16:creationId xmlns:a16="http://schemas.microsoft.com/office/drawing/2014/main" id="{56CABC0C-3973-4668-A282-19EB5636AB1E}"/>
              </a:ext>
            </a:extLst>
          </p:cNvPr>
          <p:cNvSpPr txBox="1">
            <a:spLocks noChangeArrowheads="1"/>
          </p:cNvSpPr>
          <p:nvPr/>
        </p:nvSpPr>
        <p:spPr bwMode="auto">
          <a:xfrm>
            <a:off x="2811907" y="5340096"/>
            <a:ext cx="4594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b="1" i="1">
                <a:latin typeface="Times New Roman" panose="02020603050405020304" pitchFamily="18" charset="0"/>
              </a:rPr>
              <a:t>Action:</a:t>
            </a:r>
            <a:r>
              <a:rPr lang="en-US" altLang="en-US">
                <a:latin typeface="Times New Roman" panose="02020603050405020304" pitchFamily="18" charset="0"/>
              </a:rPr>
              <a:t>  SNAP or AVOID or NOOP</a:t>
            </a:r>
          </a:p>
        </p:txBody>
      </p:sp>
      <p:sp>
        <p:nvSpPr>
          <p:cNvPr id="20" name="Text Box 10">
            <a:extLst>
              <a:ext uri="{FF2B5EF4-FFF2-40B4-BE49-F238E27FC236}">
                <a16:creationId xmlns:a16="http://schemas.microsoft.com/office/drawing/2014/main" id="{483FEF01-0652-400F-B047-0877088E83A5}"/>
              </a:ext>
            </a:extLst>
          </p:cNvPr>
          <p:cNvSpPr txBox="1">
            <a:spLocks noChangeArrowheads="1"/>
          </p:cNvSpPr>
          <p:nvPr/>
        </p:nvSpPr>
        <p:spPr bwMode="auto">
          <a:xfrm>
            <a:off x="560832" y="5111496"/>
            <a:ext cx="17605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sz="1600" b="1">
                <a:solidFill>
                  <a:srgbClr val="FF0000"/>
                </a:solidFill>
                <a:latin typeface="Comic Sans MS" panose="030F0702030302020204" pitchFamily="66" charset="0"/>
              </a:rPr>
              <a:t>needed for</a:t>
            </a:r>
          </a:p>
          <a:p>
            <a:pPr>
              <a:buClrTx/>
              <a:buFontTx/>
              <a:buNone/>
            </a:pPr>
            <a:r>
              <a:rPr lang="en-US" altLang="en-US" sz="1600" b="1">
                <a:solidFill>
                  <a:srgbClr val="FF0000"/>
                </a:solidFill>
                <a:latin typeface="Comic Sans MS" panose="030F0702030302020204" pitchFamily="66" charset="0"/>
              </a:rPr>
              <a:t>completeness</a:t>
            </a:r>
          </a:p>
        </p:txBody>
      </p:sp>
      <p:sp>
        <p:nvSpPr>
          <p:cNvPr id="22" name="Line 11">
            <a:extLst>
              <a:ext uri="{FF2B5EF4-FFF2-40B4-BE49-F238E27FC236}">
                <a16:creationId xmlns:a16="http://schemas.microsoft.com/office/drawing/2014/main" id="{C4881420-6C29-4528-A80C-0B0F513572A6}"/>
              </a:ext>
            </a:extLst>
          </p:cNvPr>
          <p:cNvSpPr>
            <a:spLocks noChangeShapeType="1"/>
          </p:cNvSpPr>
          <p:nvPr/>
        </p:nvSpPr>
        <p:spPr bwMode="auto">
          <a:xfrm flipV="1">
            <a:off x="2084832" y="5033709"/>
            <a:ext cx="762000" cy="384175"/>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extLst>
      <p:ext uri="{BB962C8B-B14F-4D97-AF65-F5344CB8AC3E}">
        <p14:creationId xmlns:p14="http://schemas.microsoft.com/office/powerpoint/2010/main" val="58681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p:bldP spid="20"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36</a:t>
            </a:fld>
            <a:endParaRPr lang="en-MY" sz="1600" b="1" dirty="0">
              <a:solidFill>
                <a:schemeClr val="tx2"/>
              </a:solidFill>
            </a:endParaRPr>
          </a:p>
        </p:txBody>
      </p:sp>
      <p:sp>
        <p:nvSpPr>
          <p:cNvPr id="5" name="Title 1"/>
          <p:cNvSpPr txBox="1">
            <a:spLocks/>
          </p:cNvSpPr>
          <p:nvPr/>
        </p:nvSpPr>
        <p:spPr>
          <a:xfrm>
            <a:off x="615842" y="3418228"/>
            <a:ext cx="8198375" cy="1638404"/>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Model-based Reflex Agents</a:t>
            </a:r>
          </a:p>
        </p:txBody>
      </p:sp>
    </p:spTree>
    <p:extLst>
      <p:ext uri="{BB962C8B-B14F-4D97-AF65-F5344CB8AC3E}">
        <p14:creationId xmlns:p14="http://schemas.microsoft.com/office/powerpoint/2010/main" val="55334191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F49058-B330-437F-AF32-B10626D3E110}"/>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Model-based Reflex Agents</a:t>
            </a:r>
          </a:p>
        </p:txBody>
      </p:sp>
      <p:sp>
        <p:nvSpPr>
          <p:cNvPr id="4" name="Slide Number Placeholder 3">
            <a:extLst>
              <a:ext uri="{FF2B5EF4-FFF2-40B4-BE49-F238E27FC236}">
                <a16:creationId xmlns:a16="http://schemas.microsoft.com/office/drawing/2014/main" id="{7F97EC71-0E55-4070-BA29-27AB52E978F9}"/>
              </a:ext>
            </a:extLst>
          </p:cNvPr>
          <p:cNvSpPr>
            <a:spLocks noGrp="1"/>
          </p:cNvSpPr>
          <p:nvPr>
            <p:ph type="sldNum" sz="quarter" idx="12"/>
          </p:nvPr>
        </p:nvSpPr>
        <p:spPr/>
        <p:txBody>
          <a:bodyPr/>
          <a:lstStyle/>
          <a:p>
            <a:fld id="{214467F9-EADD-4680-9637-29CCB1478A62}" type="slidenum">
              <a:rPr lang="en-MY" smtClean="0"/>
              <a:pPr/>
              <a:t>37</a:t>
            </a:fld>
            <a:endParaRPr lang="en-MY"/>
          </a:p>
        </p:txBody>
      </p:sp>
      <p:sp>
        <p:nvSpPr>
          <p:cNvPr id="15" name="TextBox 14">
            <a:extLst>
              <a:ext uri="{FF2B5EF4-FFF2-40B4-BE49-F238E27FC236}">
                <a16:creationId xmlns:a16="http://schemas.microsoft.com/office/drawing/2014/main" id="{D2587ADF-31AC-45B7-86A3-8EFEB3AD5785}"/>
              </a:ext>
            </a:extLst>
          </p:cNvPr>
          <p:cNvSpPr txBox="1"/>
          <p:nvPr/>
        </p:nvSpPr>
        <p:spPr>
          <a:xfrm>
            <a:off x="304801" y="1582341"/>
            <a:ext cx="8208263" cy="2308324"/>
          </a:xfrm>
          <a:prstGeom prst="rect">
            <a:avLst/>
          </a:prstGeom>
          <a:noFill/>
        </p:spPr>
        <p:txBody>
          <a:bodyPr wrap="square">
            <a:spAutoFit/>
          </a:bodyPr>
          <a:lstStyle/>
          <a:p>
            <a:pPr marL="341313" indent="-341313">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For the world that is partially observable the agent has to keep track of an internal state</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That depends on the percept history</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Reflecting some of the unobserved aspects</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E.g., driving a car and changing lane</a:t>
            </a:r>
          </a:p>
          <a:p>
            <a:pPr marL="341313" indent="-341313">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Requiring two types of knowledge</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How the world evolves independently of the agent</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How the agent’s actions affect the world</a:t>
            </a:r>
          </a:p>
        </p:txBody>
      </p:sp>
    </p:spTree>
    <p:extLst>
      <p:ext uri="{BB962C8B-B14F-4D97-AF65-F5344CB8AC3E}">
        <p14:creationId xmlns:p14="http://schemas.microsoft.com/office/powerpoint/2010/main" val="233138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D56B9-6D55-4974-9416-33D7FC383146}"/>
              </a:ext>
            </a:extLst>
          </p:cNvPr>
          <p:cNvSpPr>
            <a:spLocks noGrp="1"/>
          </p:cNvSpPr>
          <p:nvPr>
            <p:ph type="title"/>
          </p:nvPr>
        </p:nvSpPr>
        <p:spPr/>
        <p:txBody>
          <a:bodyPr>
            <a:normAutofit fontScale="90000"/>
          </a:bodyPr>
          <a:lstStyle/>
          <a:p>
            <a:r>
              <a:rPr lang="en-US" dirty="0">
                <a:solidFill>
                  <a:schemeClr val="bg1"/>
                </a:solidFill>
                <a:effectLst>
                  <a:outerShdw blurRad="38100" dist="38100" dir="2700000" algn="tl">
                    <a:srgbClr val="000000">
                      <a:alpha val="43137"/>
                    </a:srgbClr>
                  </a:outerShdw>
                </a:effectLst>
              </a:rPr>
              <a:t>Example Table Agent With Internal State</a:t>
            </a:r>
          </a:p>
        </p:txBody>
      </p:sp>
      <p:sp>
        <p:nvSpPr>
          <p:cNvPr id="4" name="Slide Number Placeholder 3">
            <a:extLst>
              <a:ext uri="{FF2B5EF4-FFF2-40B4-BE49-F238E27FC236}">
                <a16:creationId xmlns:a16="http://schemas.microsoft.com/office/drawing/2014/main" id="{AF37ED6E-CD81-42A7-96B5-E125038F54EB}"/>
              </a:ext>
            </a:extLst>
          </p:cNvPr>
          <p:cNvSpPr>
            <a:spLocks noGrp="1"/>
          </p:cNvSpPr>
          <p:nvPr>
            <p:ph type="sldNum" sz="quarter" idx="12"/>
          </p:nvPr>
        </p:nvSpPr>
        <p:spPr/>
        <p:txBody>
          <a:bodyPr/>
          <a:lstStyle/>
          <a:p>
            <a:fld id="{214467F9-EADD-4680-9637-29CCB1478A62}" type="slidenum">
              <a:rPr lang="en-MY" smtClean="0"/>
              <a:pPr/>
              <a:t>38</a:t>
            </a:fld>
            <a:endParaRPr lang="en-MY"/>
          </a:p>
        </p:txBody>
      </p:sp>
      <p:graphicFrame>
        <p:nvGraphicFramePr>
          <p:cNvPr id="8" name="Group 2">
            <a:extLst>
              <a:ext uri="{FF2B5EF4-FFF2-40B4-BE49-F238E27FC236}">
                <a16:creationId xmlns:a16="http://schemas.microsoft.com/office/drawing/2014/main" id="{7A131E48-58A7-4A84-8CD3-87A3A4C5DE58}"/>
              </a:ext>
            </a:extLst>
          </p:cNvPr>
          <p:cNvGraphicFramePr>
            <a:graphicFrameLocks noGrp="1"/>
          </p:cNvGraphicFramePr>
          <p:nvPr>
            <p:extLst>
              <p:ext uri="{D42A27DB-BD31-4B8C-83A1-F6EECF244321}">
                <p14:modId xmlns:p14="http://schemas.microsoft.com/office/powerpoint/2010/main" val="24781202"/>
              </p:ext>
            </p:extLst>
          </p:nvPr>
        </p:nvGraphicFramePr>
        <p:xfrm>
          <a:off x="1776984" y="2149921"/>
          <a:ext cx="5117593" cy="3195316"/>
        </p:xfrm>
        <a:graphic>
          <a:graphicData uri="http://schemas.openxmlformats.org/drawingml/2006/table">
            <a:tbl>
              <a:tblPr>
                <a:tableStyleId>{00A15C55-8517-42AA-B614-E9B94910E393}</a:tableStyleId>
              </a:tblPr>
              <a:tblGrid>
                <a:gridCol w="2617543">
                  <a:extLst>
                    <a:ext uri="{9D8B030D-6E8A-4147-A177-3AD203B41FA5}">
                      <a16:colId xmlns:a16="http://schemas.microsoft.com/office/drawing/2014/main" val="2348777575"/>
                    </a:ext>
                  </a:extLst>
                </a:gridCol>
                <a:gridCol w="2500050">
                  <a:extLst>
                    <a:ext uri="{9D8B030D-6E8A-4147-A177-3AD203B41FA5}">
                      <a16:colId xmlns:a16="http://schemas.microsoft.com/office/drawing/2014/main" val="2032811451"/>
                    </a:ext>
                  </a:extLst>
                </a:gridCol>
              </a:tblGrid>
              <a:tr h="90844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Saw an object ahead, and turned right, and it’s now clear ahead</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Go straight</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extLst>
                  <a:ext uri="{0D108BD9-81ED-4DB2-BD59-A6C34878D82A}">
                    <a16:rowId xmlns:a16="http://schemas.microsoft.com/office/drawing/2014/main" val="2875151722"/>
                  </a:ext>
                </a:extLst>
              </a:tr>
              <a:tr h="90844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Saw an object Ahead, turned right, and object ahead again</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Halt</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extLst>
                  <a:ext uri="{0D108BD9-81ED-4DB2-BD59-A6C34878D82A}">
                    <a16:rowId xmlns:a16="http://schemas.microsoft.com/office/drawing/2014/main" val="1552575970"/>
                  </a:ext>
                </a:extLst>
              </a:tr>
              <a:tr h="689210">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See no objects ahead</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Go straight</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extLst>
                  <a:ext uri="{0D108BD9-81ED-4DB2-BD59-A6C34878D82A}">
                    <a16:rowId xmlns:a16="http://schemas.microsoft.com/office/drawing/2014/main" val="2202340711"/>
                  </a:ext>
                </a:extLst>
              </a:tr>
              <a:tr h="689210">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a:ln>
                            <a:noFill/>
                          </a:ln>
                          <a:solidFill>
                            <a:srgbClr val="8383AD"/>
                          </a:solidFill>
                          <a:effectLst/>
                        </a:rPr>
                        <a:t>See an object ahead</a:t>
                      </a:r>
                      <a:endParaRPr kumimoji="0" lang="en-US" altLang="en-US" sz="1800" b="0" i="0" u="none" strike="noStrike" cap="none" normalizeH="0" baseline="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8383AD"/>
                          </a:solidFill>
                          <a:latin typeface="Arial" panose="020B0604020202020204" pitchFamily="34" charset="0"/>
                          <a:cs typeface="新細明體" pitchFamily="16" charset="-120"/>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8383AD"/>
                          </a:solidFill>
                          <a:latin typeface="Arial" panose="020B0604020202020204" pitchFamily="34" charset="0"/>
                          <a:cs typeface="新細明體" pitchFamily="16" charset="-120"/>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5pPr>
                      <a:lvl6pPr marL="25146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6pPr>
                      <a:lvl7pPr marL="29718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7pPr>
                      <a:lvl8pPr marL="34290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8pPr>
                      <a:lvl9pPr marL="3886200" indent="-228600" defTabSz="457200" fontAlgn="base">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8383AD"/>
                          </a:solidFill>
                          <a:latin typeface="Arial" panose="020B0604020202020204" pitchFamily="34" charset="0"/>
                          <a:cs typeface="新細明體" pitchFamily="16" charset="-120"/>
                        </a:defRPr>
                      </a:lvl9p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u="none" strike="noStrike" cap="none" normalizeH="0" baseline="0" dirty="0">
                          <a:ln>
                            <a:noFill/>
                          </a:ln>
                          <a:solidFill>
                            <a:srgbClr val="8383AD"/>
                          </a:solidFill>
                          <a:effectLst/>
                        </a:rPr>
                        <a:t>Turn randomly</a:t>
                      </a:r>
                      <a:endParaRPr kumimoji="0" lang="en-US" altLang="en-US" sz="1800" b="0" i="0" u="none" strike="noStrike" cap="none" normalizeH="0" baseline="0" dirty="0">
                        <a:ln>
                          <a:noFill/>
                        </a:ln>
                        <a:solidFill>
                          <a:srgbClr val="8383AD"/>
                        </a:solidFill>
                        <a:effectLst/>
                        <a:latin typeface="Arial" panose="020B0604020202020204" pitchFamily="34" charset="0"/>
                        <a:cs typeface="新細明體" pitchFamily="16" charset="-120"/>
                      </a:endParaRPr>
                    </a:p>
                  </a:txBody>
                  <a:tcPr marL="68670" marR="68670" marT="51988" marB="35708" horzOverflow="overflow"/>
                </a:tc>
                <a:extLst>
                  <a:ext uri="{0D108BD9-81ED-4DB2-BD59-A6C34878D82A}">
                    <a16:rowId xmlns:a16="http://schemas.microsoft.com/office/drawing/2014/main" val="2495083014"/>
                  </a:ext>
                </a:extLst>
              </a:tr>
            </a:tbl>
          </a:graphicData>
        </a:graphic>
      </p:graphicFrame>
      <p:sp>
        <p:nvSpPr>
          <p:cNvPr id="10" name="Text Box 33">
            <a:extLst>
              <a:ext uri="{FF2B5EF4-FFF2-40B4-BE49-F238E27FC236}">
                <a16:creationId xmlns:a16="http://schemas.microsoft.com/office/drawing/2014/main" id="{68F2AEE5-E5E2-4142-96A8-F82BCD014092}"/>
              </a:ext>
            </a:extLst>
          </p:cNvPr>
          <p:cNvSpPr txBox="1">
            <a:spLocks noChangeArrowheads="1"/>
          </p:cNvSpPr>
          <p:nvPr/>
        </p:nvSpPr>
        <p:spPr bwMode="auto">
          <a:xfrm>
            <a:off x="2538984" y="1588838"/>
            <a:ext cx="125115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b="1" dirty="0">
                <a:solidFill>
                  <a:schemeClr val="tx1"/>
                </a:solidFill>
                <a:latin typeface="Comic Sans MS" panose="030F0702030302020204" pitchFamily="66" charset="0"/>
              </a:rPr>
              <a:t>IF</a:t>
            </a:r>
          </a:p>
        </p:txBody>
      </p:sp>
      <p:sp>
        <p:nvSpPr>
          <p:cNvPr id="12" name="Text Box 34">
            <a:extLst>
              <a:ext uri="{FF2B5EF4-FFF2-40B4-BE49-F238E27FC236}">
                <a16:creationId xmlns:a16="http://schemas.microsoft.com/office/drawing/2014/main" id="{C6218A29-2B25-4A3D-8563-9A88402A94B4}"/>
              </a:ext>
            </a:extLst>
          </p:cNvPr>
          <p:cNvSpPr txBox="1">
            <a:spLocks noChangeArrowheads="1"/>
          </p:cNvSpPr>
          <p:nvPr/>
        </p:nvSpPr>
        <p:spPr bwMode="auto">
          <a:xfrm>
            <a:off x="4860083" y="1588838"/>
            <a:ext cx="148513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b="1" dirty="0">
                <a:solidFill>
                  <a:schemeClr val="tx1"/>
                </a:solidFill>
                <a:latin typeface="Comic Sans MS" panose="030F0702030302020204" pitchFamily="66" charset="0"/>
              </a:rPr>
              <a:t>THEN</a:t>
            </a:r>
          </a:p>
        </p:txBody>
      </p:sp>
    </p:spTree>
    <p:extLst>
      <p:ext uri="{BB962C8B-B14F-4D97-AF65-F5344CB8AC3E}">
        <p14:creationId xmlns:p14="http://schemas.microsoft.com/office/powerpoint/2010/main" val="50623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CFDE8-688E-496E-9522-5CA8DEDF7CC4}"/>
              </a:ext>
            </a:extLst>
          </p:cNvPr>
          <p:cNvSpPr>
            <a:spLocks noGrp="1"/>
          </p:cNvSpPr>
          <p:nvPr>
            <p:ph type="title"/>
          </p:nvPr>
        </p:nvSpPr>
        <p:spPr/>
        <p:txBody>
          <a:bodyPr>
            <a:normAutofit fontScale="90000"/>
          </a:bodyPr>
          <a:lstStyle/>
          <a:p>
            <a:r>
              <a:rPr lang="en-US" dirty="0">
                <a:solidFill>
                  <a:schemeClr val="bg1"/>
                </a:solidFill>
                <a:effectLst>
                  <a:outerShdw blurRad="38100" dist="38100" dir="2700000" algn="tl">
                    <a:srgbClr val="000000">
                      <a:alpha val="43137"/>
                    </a:srgbClr>
                  </a:outerShdw>
                </a:effectLst>
              </a:rPr>
              <a:t>Example Reflex Agent With Internal State: Wall-Following</a:t>
            </a:r>
          </a:p>
        </p:txBody>
      </p:sp>
      <p:sp>
        <p:nvSpPr>
          <p:cNvPr id="4" name="Slide Number Placeholder 3">
            <a:extLst>
              <a:ext uri="{FF2B5EF4-FFF2-40B4-BE49-F238E27FC236}">
                <a16:creationId xmlns:a16="http://schemas.microsoft.com/office/drawing/2014/main" id="{A41C59C6-E89A-4FA0-9048-46A6DD1E136F}"/>
              </a:ext>
            </a:extLst>
          </p:cNvPr>
          <p:cNvSpPr>
            <a:spLocks noGrp="1"/>
          </p:cNvSpPr>
          <p:nvPr>
            <p:ph type="sldNum" sz="quarter" idx="12"/>
          </p:nvPr>
        </p:nvSpPr>
        <p:spPr/>
        <p:txBody>
          <a:bodyPr/>
          <a:lstStyle/>
          <a:p>
            <a:fld id="{214467F9-EADD-4680-9637-29CCB1478A62}" type="slidenum">
              <a:rPr lang="en-MY" smtClean="0"/>
              <a:pPr/>
              <a:t>39</a:t>
            </a:fld>
            <a:endParaRPr lang="en-MY"/>
          </a:p>
        </p:txBody>
      </p:sp>
      <p:sp>
        <p:nvSpPr>
          <p:cNvPr id="10" name="Text Box 3">
            <a:extLst>
              <a:ext uri="{FF2B5EF4-FFF2-40B4-BE49-F238E27FC236}">
                <a16:creationId xmlns:a16="http://schemas.microsoft.com/office/drawing/2014/main" id="{C8F78FAF-A01E-42F0-99AE-DD7F65540A54}"/>
              </a:ext>
            </a:extLst>
          </p:cNvPr>
          <p:cNvSpPr txBox="1">
            <a:spLocks noChangeArrowheads="1"/>
          </p:cNvSpPr>
          <p:nvPr/>
        </p:nvSpPr>
        <p:spPr bwMode="auto">
          <a:xfrm>
            <a:off x="542544" y="3083941"/>
            <a:ext cx="8382000" cy="344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sz="2000" b="1" i="1" u="sng" dirty="0">
                <a:latin typeface="Times New Roman" panose="02020603050405020304" pitchFamily="18" charset="0"/>
              </a:rPr>
              <a:t>Actions:</a:t>
            </a:r>
            <a:r>
              <a:rPr lang="en-US" altLang="en-US" sz="2000" dirty="0">
                <a:latin typeface="Times New Roman" panose="02020603050405020304" pitchFamily="18" charset="0"/>
              </a:rPr>
              <a:t> left, right, straight, open-door</a:t>
            </a:r>
          </a:p>
          <a:p>
            <a:pPr>
              <a:buClrTx/>
              <a:buFontTx/>
              <a:buNone/>
            </a:pPr>
            <a:r>
              <a:rPr lang="en-US" altLang="en-US" sz="2000" b="1" i="1" u="sng" dirty="0">
                <a:latin typeface="Times New Roman" panose="02020603050405020304" pitchFamily="18" charset="0"/>
              </a:rPr>
              <a:t>Rules:</a:t>
            </a:r>
          </a:p>
          <a:p>
            <a:pPr>
              <a:buClr>
                <a:srgbClr val="8383AD"/>
              </a:buClr>
              <a:buFont typeface="Times New Roman" panose="02020603050405020304" pitchFamily="18" charset="0"/>
              <a:buAutoNum type="arabicPeriod"/>
            </a:pPr>
            <a:r>
              <a:rPr lang="en-US" altLang="en-US" sz="2000" dirty="0">
                <a:latin typeface="Times New Roman" panose="02020603050405020304" pitchFamily="18" charset="0"/>
              </a:rPr>
              <a:t>If open(left) &amp; open(right) and open(straight) then </a:t>
            </a:r>
          </a:p>
          <a:p>
            <a:pPr>
              <a:buClrTx/>
              <a:buFontTx/>
              <a:buNone/>
            </a:pPr>
            <a:r>
              <a:rPr lang="en-US" altLang="en-US" sz="2000" dirty="0">
                <a:latin typeface="Times New Roman" panose="02020603050405020304" pitchFamily="18" charset="0"/>
              </a:rPr>
              <a:t>       choose randomly between right and left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wall(left) and open(right) and open(straight) then straight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wall(right) and open(left) and open(straight) then straight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wall(right) and open(left) and wall(straight) then left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wall(left) and open(right) and wall(straight) then right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wall(left) and door(right) and wall(straight) then open-door</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If wall(right) and wall(left) and open(straight) then straight.</a:t>
            </a:r>
          </a:p>
          <a:p>
            <a:pPr>
              <a:buClr>
                <a:srgbClr val="8383AD"/>
              </a:buClr>
              <a:buFont typeface="Times New Roman" panose="02020603050405020304" pitchFamily="18" charset="0"/>
              <a:buAutoNum type="arabicPeriod" startAt="2"/>
            </a:pPr>
            <a:r>
              <a:rPr lang="en-US" altLang="en-US" sz="2000" dirty="0">
                <a:latin typeface="Times New Roman" panose="02020603050405020304" pitchFamily="18" charset="0"/>
              </a:rPr>
              <a:t>(Default)  Move randomly</a:t>
            </a:r>
          </a:p>
        </p:txBody>
      </p:sp>
      <p:grpSp>
        <p:nvGrpSpPr>
          <p:cNvPr id="2" name="Group 1">
            <a:extLst>
              <a:ext uri="{FF2B5EF4-FFF2-40B4-BE49-F238E27FC236}">
                <a16:creationId xmlns:a16="http://schemas.microsoft.com/office/drawing/2014/main" id="{47C05A85-C1FB-4F24-9B18-4A4E2B6E768B}"/>
              </a:ext>
            </a:extLst>
          </p:cNvPr>
          <p:cNvGrpSpPr/>
          <p:nvPr/>
        </p:nvGrpSpPr>
        <p:grpSpPr>
          <a:xfrm>
            <a:off x="1914144" y="1423416"/>
            <a:ext cx="5181600" cy="1524000"/>
            <a:chOff x="1914144" y="1423416"/>
            <a:chExt cx="5181600" cy="1524000"/>
          </a:xfrm>
        </p:grpSpPr>
        <p:sp>
          <p:nvSpPr>
            <p:cNvPr id="6" name="Line 1">
              <a:extLst>
                <a:ext uri="{FF2B5EF4-FFF2-40B4-BE49-F238E27FC236}">
                  <a16:creationId xmlns:a16="http://schemas.microsoft.com/office/drawing/2014/main" id="{2F0C3D3F-E5AA-4E85-BABD-91030A420DFF}"/>
                </a:ext>
              </a:extLst>
            </p:cNvPr>
            <p:cNvSpPr>
              <a:spLocks noChangeShapeType="1"/>
            </p:cNvSpPr>
            <p:nvPr/>
          </p:nvSpPr>
          <p:spPr bwMode="auto">
            <a:xfrm>
              <a:off x="4504944" y="1423416"/>
              <a:ext cx="1588" cy="457200"/>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2" name="Rectangle 4">
              <a:extLst>
                <a:ext uri="{FF2B5EF4-FFF2-40B4-BE49-F238E27FC236}">
                  <a16:creationId xmlns:a16="http://schemas.microsoft.com/office/drawing/2014/main" id="{88D49492-7310-4624-965D-85CB67EC0F5E}"/>
                </a:ext>
              </a:extLst>
            </p:cNvPr>
            <p:cNvSpPr>
              <a:spLocks noChangeArrowheads="1"/>
            </p:cNvSpPr>
            <p:nvPr/>
          </p:nvSpPr>
          <p:spPr bwMode="auto">
            <a:xfrm>
              <a:off x="1914144" y="1423416"/>
              <a:ext cx="5181600" cy="1524000"/>
            </a:xfrm>
            <a:prstGeom prst="rect">
              <a:avLst/>
            </a:prstGeom>
            <a:noFill/>
            <a:ln w="76320" cap="sq">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 name="Text Box 5">
              <a:extLst>
                <a:ext uri="{FF2B5EF4-FFF2-40B4-BE49-F238E27FC236}">
                  <a16:creationId xmlns:a16="http://schemas.microsoft.com/office/drawing/2014/main" id="{6EE3B744-3EA3-4FDC-BB50-86C59EAD274A}"/>
                </a:ext>
              </a:extLst>
            </p:cNvPr>
            <p:cNvSpPr txBox="1">
              <a:spLocks noChangeArrowheads="1"/>
            </p:cNvSpPr>
            <p:nvPr/>
          </p:nvSpPr>
          <p:spPr bwMode="auto">
            <a:xfrm>
              <a:off x="4047744" y="2414016"/>
              <a:ext cx="860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buClrTx/>
                <a:buFontTx/>
                <a:buNone/>
              </a:pPr>
              <a:r>
                <a:rPr lang="en-US" altLang="en-US" b="1" i="1">
                  <a:solidFill>
                    <a:srgbClr val="800080"/>
                  </a:solidFill>
                  <a:latin typeface="Times New Roman" panose="02020603050405020304" pitchFamily="18" charset="0"/>
                </a:rPr>
                <a:t>start</a:t>
              </a:r>
            </a:p>
          </p:txBody>
        </p:sp>
        <p:sp>
          <p:nvSpPr>
            <p:cNvPr id="16" name="Line 6">
              <a:extLst>
                <a:ext uri="{FF2B5EF4-FFF2-40B4-BE49-F238E27FC236}">
                  <a16:creationId xmlns:a16="http://schemas.microsoft.com/office/drawing/2014/main" id="{C3116C49-5A97-4B5C-9EA3-023F330542A4}"/>
                </a:ext>
              </a:extLst>
            </p:cNvPr>
            <p:cNvSpPr>
              <a:spLocks noChangeShapeType="1"/>
            </p:cNvSpPr>
            <p:nvPr/>
          </p:nvSpPr>
          <p:spPr bwMode="auto">
            <a:xfrm flipH="1">
              <a:off x="4046157" y="1880616"/>
              <a:ext cx="460375"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8" name="Line 7">
              <a:extLst>
                <a:ext uri="{FF2B5EF4-FFF2-40B4-BE49-F238E27FC236}">
                  <a16:creationId xmlns:a16="http://schemas.microsoft.com/office/drawing/2014/main" id="{28D23D65-8D78-4C4B-9782-D0D4C3A27FEB}"/>
                </a:ext>
              </a:extLst>
            </p:cNvPr>
            <p:cNvSpPr>
              <a:spLocks noChangeShapeType="1"/>
            </p:cNvSpPr>
            <p:nvPr/>
          </p:nvSpPr>
          <p:spPr bwMode="auto">
            <a:xfrm flipH="1">
              <a:off x="4503357" y="1423416"/>
              <a:ext cx="460375"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0" name="Oval 8">
              <a:extLst>
                <a:ext uri="{FF2B5EF4-FFF2-40B4-BE49-F238E27FC236}">
                  <a16:creationId xmlns:a16="http://schemas.microsoft.com/office/drawing/2014/main" id="{090EEB70-E86F-4067-9474-85E6B42556C3}"/>
                </a:ext>
              </a:extLst>
            </p:cNvPr>
            <p:cNvSpPr>
              <a:spLocks noChangeArrowheads="1"/>
            </p:cNvSpPr>
            <p:nvPr/>
          </p:nvSpPr>
          <p:spPr bwMode="auto">
            <a:xfrm>
              <a:off x="4809744" y="1423416"/>
              <a:ext cx="76200" cy="76200"/>
            </a:xfrm>
            <a:prstGeom prst="ellipse">
              <a:avLst/>
            </a:prstGeom>
            <a:solidFill>
              <a:srgbClr val="FF0000"/>
            </a:solidFill>
            <a:ln w="9360" cap="sq">
              <a:solidFill>
                <a:srgbClr val="8383A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2" name="Oval 9">
              <a:extLst>
                <a:ext uri="{FF2B5EF4-FFF2-40B4-BE49-F238E27FC236}">
                  <a16:creationId xmlns:a16="http://schemas.microsoft.com/office/drawing/2014/main" id="{18994956-D9C5-4C99-8AD2-0AC651B86A36}"/>
                </a:ext>
              </a:extLst>
            </p:cNvPr>
            <p:cNvSpPr>
              <a:spLocks noChangeArrowheads="1"/>
            </p:cNvSpPr>
            <p:nvPr/>
          </p:nvSpPr>
          <p:spPr bwMode="auto">
            <a:xfrm>
              <a:off x="4123944" y="1804416"/>
              <a:ext cx="76200" cy="76200"/>
            </a:xfrm>
            <a:prstGeom prst="ellipse">
              <a:avLst/>
            </a:prstGeom>
            <a:solidFill>
              <a:srgbClr val="FF0000"/>
            </a:solidFill>
            <a:ln w="9360" cap="sq">
              <a:solidFill>
                <a:srgbClr val="8383A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4" name="Line 10">
              <a:extLst>
                <a:ext uri="{FF2B5EF4-FFF2-40B4-BE49-F238E27FC236}">
                  <a16:creationId xmlns:a16="http://schemas.microsoft.com/office/drawing/2014/main" id="{9EC866BB-E18E-450C-8144-29A16D8794D3}"/>
                </a:ext>
              </a:extLst>
            </p:cNvPr>
            <p:cNvSpPr>
              <a:spLocks noChangeShapeType="1"/>
            </p:cNvSpPr>
            <p:nvPr/>
          </p:nvSpPr>
          <p:spPr bwMode="auto">
            <a:xfrm flipH="1">
              <a:off x="2141157" y="2718816"/>
              <a:ext cx="1908175" cy="1588"/>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6" name="Line 11">
              <a:extLst>
                <a:ext uri="{FF2B5EF4-FFF2-40B4-BE49-F238E27FC236}">
                  <a16:creationId xmlns:a16="http://schemas.microsoft.com/office/drawing/2014/main" id="{F80EDFD7-2E65-4C93-9C2F-8F522ABC4E52}"/>
                </a:ext>
              </a:extLst>
            </p:cNvPr>
            <p:cNvSpPr>
              <a:spLocks noChangeShapeType="1"/>
            </p:cNvSpPr>
            <p:nvPr/>
          </p:nvSpPr>
          <p:spPr bwMode="auto">
            <a:xfrm flipV="1">
              <a:off x="2142744" y="1650429"/>
              <a:ext cx="1588" cy="1069975"/>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8" name="Line 12">
              <a:extLst>
                <a:ext uri="{FF2B5EF4-FFF2-40B4-BE49-F238E27FC236}">
                  <a16:creationId xmlns:a16="http://schemas.microsoft.com/office/drawing/2014/main" id="{0CE6A0C2-840A-4BB8-B2C7-9236A6E43CA9}"/>
                </a:ext>
              </a:extLst>
            </p:cNvPr>
            <p:cNvSpPr>
              <a:spLocks noChangeShapeType="1"/>
            </p:cNvSpPr>
            <p:nvPr/>
          </p:nvSpPr>
          <p:spPr bwMode="auto">
            <a:xfrm>
              <a:off x="2142744" y="1652016"/>
              <a:ext cx="2133600" cy="1588"/>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0" name="Line 13">
              <a:extLst>
                <a:ext uri="{FF2B5EF4-FFF2-40B4-BE49-F238E27FC236}">
                  <a16:creationId xmlns:a16="http://schemas.microsoft.com/office/drawing/2014/main" id="{28720938-4A77-4EE1-927A-808D41F32073}"/>
                </a:ext>
              </a:extLst>
            </p:cNvPr>
            <p:cNvSpPr>
              <a:spLocks noChangeShapeType="1"/>
            </p:cNvSpPr>
            <p:nvPr/>
          </p:nvSpPr>
          <p:spPr bwMode="auto">
            <a:xfrm>
              <a:off x="4885944" y="2718816"/>
              <a:ext cx="1981200" cy="1588"/>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2" name="Line 14">
              <a:extLst>
                <a:ext uri="{FF2B5EF4-FFF2-40B4-BE49-F238E27FC236}">
                  <a16:creationId xmlns:a16="http://schemas.microsoft.com/office/drawing/2014/main" id="{80B1B542-C3DA-4625-9BB8-CF23BB010E2A}"/>
                </a:ext>
              </a:extLst>
            </p:cNvPr>
            <p:cNvSpPr>
              <a:spLocks noChangeShapeType="1"/>
            </p:cNvSpPr>
            <p:nvPr/>
          </p:nvSpPr>
          <p:spPr bwMode="auto">
            <a:xfrm flipV="1">
              <a:off x="6867144" y="1574229"/>
              <a:ext cx="1588" cy="1146175"/>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4" name="Line 15">
              <a:extLst>
                <a:ext uri="{FF2B5EF4-FFF2-40B4-BE49-F238E27FC236}">
                  <a16:creationId xmlns:a16="http://schemas.microsoft.com/office/drawing/2014/main" id="{7B3EC372-E129-4FB6-8E0E-FC30D6CD0BE5}"/>
                </a:ext>
              </a:extLst>
            </p:cNvPr>
            <p:cNvSpPr>
              <a:spLocks noChangeShapeType="1"/>
            </p:cNvSpPr>
            <p:nvPr/>
          </p:nvSpPr>
          <p:spPr bwMode="auto">
            <a:xfrm flipH="1">
              <a:off x="4655757" y="1652016"/>
              <a:ext cx="2212975" cy="1588"/>
            </a:xfrm>
            <a:prstGeom prst="line">
              <a:avLst/>
            </a:prstGeom>
            <a:noFill/>
            <a:ln w="57240" cap="sq">
              <a:solidFill>
                <a:srgbClr val="80008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6" name="Line 16">
              <a:extLst>
                <a:ext uri="{FF2B5EF4-FFF2-40B4-BE49-F238E27FC236}">
                  <a16:creationId xmlns:a16="http://schemas.microsoft.com/office/drawing/2014/main" id="{20E43155-424F-47FA-A166-3E06767D3E8D}"/>
                </a:ext>
              </a:extLst>
            </p:cNvPr>
            <p:cNvSpPr>
              <a:spLocks noChangeShapeType="1"/>
            </p:cNvSpPr>
            <p:nvPr/>
          </p:nvSpPr>
          <p:spPr bwMode="auto">
            <a:xfrm>
              <a:off x="4504944" y="1880616"/>
              <a:ext cx="914400" cy="1588"/>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8" name="Line 17">
              <a:extLst>
                <a:ext uri="{FF2B5EF4-FFF2-40B4-BE49-F238E27FC236}">
                  <a16:creationId xmlns:a16="http://schemas.microsoft.com/office/drawing/2014/main" id="{C3D70577-6561-4B41-B0DA-D8FDF9741D25}"/>
                </a:ext>
              </a:extLst>
            </p:cNvPr>
            <p:cNvSpPr>
              <a:spLocks noChangeShapeType="1"/>
            </p:cNvSpPr>
            <p:nvPr/>
          </p:nvSpPr>
          <p:spPr bwMode="auto">
            <a:xfrm>
              <a:off x="3590544" y="2337816"/>
              <a:ext cx="914400" cy="1588"/>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0" name="Line 18">
              <a:extLst>
                <a:ext uri="{FF2B5EF4-FFF2-40B4-BE49-F238E27FC236}">
                  <a16:creationId xmlns:a16="http://schemas.microsoft.com/office/drawing/2014/main" id="{A64FF95D-BBE7-4AC0-A4F6-17BC43F7438A}"/>
                </a:ext>
              </a:extLst>
            </p:cNvPr>
            <p:cNvSpPr>
              <a:spLocks noChangeShapeType="1"/>
            </p:cNvSpPr>
            <p:nvPr/>
          </p:nvSpPr>
          <p:spPr bwMode="auto">
            <a:xfrm>
              <a:off x="3590544" y="1880616"/>
              <a:ext cx="457200" cy="1588"/>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2" name="Line 19">
              <a:extLst>
                <a:ext uri="{FF2B5EF4-FFF2-40B4-BE49-F238E27FC236}">
                  <a16:creationId xmlns:a16="http://schemas.microsoft.com/office/drawing/2014/main" id="{60C9E25B-2F2B-46D2-B8E1-81DFF9B54917}"/>
                </a:ext>
              </a:extLst>
            </p:cNvPr>
            <p:cNvSpPr>
              <a:spLocks noChangeShapeType="1"/>
            </p:cNvSpPr>
            <p:nvPr/>
          </p:nvSpPr>
          <p:spPr bwMode="auto">
            <a:xfrm flipV="1">
              <a:off x="3590544" y="1879029"/>
              <a:ext cx="1588" cy="460375"/>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4" name="Line 20">
              <a:extLst>
                <a:ext uri="{FF2B5EF4-FFF2-40B4-BE49-F238E27FC236}">
                  <a16:creationId xmlns:a16="http://schemas.microsoft.com/office/drawing/2014/main" id="{E048C660-816D-4694-A570-2A3BECE70E26}"/>
                </a:ext>
              </a:extLst>
            </p:cNvPr>
            <p:cNvSpPr>
              <a:spLocks noChangeShapeType="1"/>
            </p:cNvSpPr>
            <p:nvPr/>
          </p:nvSpPr>
          <p:spPr bwMode="auto">
            <a:xfrm flipV="1">
              <a:off x="4504944" y="1879029"/>
              <a:ext cx="1588" cy="460375"/>
            </a:xfrm>
            <a:prstGeom prst="line">
              <a:avLst/>
            </a:prstGeom>
            <a:noFill/>
            <a:ln w="76320" cap="sq">
              <a:solidFill>
                <a:srgbClr val="00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Tree>
    <p:extLst>
      <p:ext uri="{BB962C8B-B14F-4D97-AF65-F5344CB8AC3E}">
        <p14:creationId xmlns:p14="http://schemas.microsoft.com/office/powerpoint/2010/main" val="8641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3" y="224853"/>
            <a:ext cx="6444345" cy="730887"/>
          </a:xfrm>
        </p:spPr>
        <p:txBody>
          <a:bodyPr>
            <a:normAutofit/>
          </a:bodyPr>
          <a:lstStyle/>
          <a:p>
            <a:r>
              <a:rPr lang="en-US" dirty="0"/>
              <a:t>Intelligent Agents</a:t>
            </a:r>
            <a:endParaRPr lang="en-MY" dirty="0"/>
          </a:p>
        </p:txBody>
      </p:sp>
      <p:sp>
        <p:nvSpPr>
          <p:cNvPr id="10" name="Slide Number Placeholder 3"/>
          <p:cNvSpPr>
            <a:spLocks noGrp="1"/>
          </p:cNvSpPr>
          <p:nvPr>
            <p:ph type="sldNum" sz="quarter" idx="12"/>
          </p:nvPr>
        </p:nvSpPr>
        <p:spPr>
          <a:xfrm>
            <a:off x="7042874" y="6234405"/>
            <a:ext cx="2057400" cy="365125"/>
          </a:xfrm>
        </p:spPr>
        <p:txBody>
          <a:bodyPr/>
          <a:lstStyle/>
          <a:p>
            <a:r>
              <a:rPr lang="en-MY" sz="1600" b="1" dirty="0">
                <a:solidFill>
                  <a:schemeClr val="tx2"/>
                </a:solidFill>
              </a:rPr>
              <a:t>4</a:t>
            </a:r>
          </a:p>
        </p:txBody>
      </p:sp>
      <p:pic>
        <p:nvPicPr>
          <p:cNvPr id="19" name="Picture 2">
            <a:extLst>
              <a:ext uri="{FF2B5EF4-FFF2-40B4-BE49-F238E27FC236}">
                <a16:creationId xmlns:a16="http://schemas.microsoft.com/office/drawing/2014/main" id="{8614DE5F-358D-41EE-B4FB-9AD4C86EF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69" y="3660448"/>
            <a:ext cx="7561262" cy="2600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Group 5">
            <a:extLst>
              <a:ext uri="{FF2B5EF4-FFF2-40B4-BE49-F238E27FC236}">
                <a16:creationId xmlns:a16="http://schemas.microsoft.com/office/drawing/2014/main" id="{D7136AC4-3B9F-4059-889E-2AC82B34BB0B}"/>
              </a:ext>
            </a:extLst>
          </p:cNvPr>
          <p:cNvGrpSpPr/>
          <p:nvPr/>
        </p:nvGrpSpPr>
        <p:grpSpPr>
          <a:xfrm>
            <a:off x="-186085" y="1399430"/>
            <a:ext cx="3786249" cy="2626093"/>
            <a:chOff x="-97448" y="2333160"/>
            <a:chExt cx="3786249" cy="2626093"/>
          </a:xfrm>
        </p:grpSpPr>
        <p:pic>
          <p:nvPicPr>
            <p:cNvPr id="7" name="Picture 2" descr="Thinking Images | 126,867+ Vectors &amp; Photos">
              <a:extLst>
                <a:ext uri="{FF2B5EF4-FFF2-40B4-BE49-F238E27FC236}">
                  <a16:creationId xmlns:a16="http://schemas.microsoft.com/office/drawing/2014/main" id="{44140E49-2412-4549-8FA3-E315C152B15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8" y="2652005"/>
              <a:ext cx="2307248" cy="2307248"/>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9E5A906E-37C0-4917-8480-C9B21696DA9A}"/>
                </a:ext>
              </a:extLst>
            </p:cNvPr>
            <p:cNvSpPr/>
            <p:nvPr/>
          </p:nvSpPr>
          <p:spPr>
            <a:xfrm>
              <a:off x="934977" y="2333160"/>
              <a:ext cx="2753824" cy="1219200"/>
            </a:xfrm>
            <a:prstGeom prst="cloud">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82E63B88-1E3A-4750-A737-BC172B83D381}"/>
                </a:ext>
              </a:extLst>
            </p:cNvPr>
            <p:cNvSpPr txBox="1"/>
            <p:nvPr/>
          </p:nvSpPr>
          <p:spPr>
            <a:xfrm>
              <a:off x="1259743" y="2758094"/>
              <a:ext cx="2104291" cy="369332"/>
            </a:xfrm>
            <a:prstGeom prst="rect">
              <a:avLst/>
            </a:prstGeom>
            <a:noFill/>
          </p:spPr>
          <p:txBody>
            <a:bodyPr wrap="square" rtlCol="0">
              <a:spAutoFit/>
            </a:bodyPr>
            <a:lstStyle/>
            <a:p>
              <a:pPr algn="ctr"/>
              <a:r>
                <a:rPr lang="en-MY" dirty="0">
                  <a:solidFill>
                    <a:schemeClr val="bg1"/>
                  </a:solidFill>
                </a:rPr>
                <a:t>What is an agent? </a:t>
              </a:r>
            </a:p>
          </p:txBody>
        </p:sp>
      </p:grpSp>
      <p:sp>
        <p:nvSpPr>
          <p:cNvPr id="15" name="TextBox 14">
            <a:extLst>
              <a:ext uri="{FF2B5EF4-FFF2-40B4-BE49-F238E27FC236}">
                <a16:creationId xmlns:a16="http://schemas.microsoft.com/office/drawing/2014/main" id="{BC6714CD-9F9D-4C77-BC06-9ABE91F17BEA}"/>
              </a:ext>
            </a:extLst>
          </p:cNvPr>
          <p:cNvSpPr txBox="1"/>
          <p:nvPr/>
        </p:nvSpPr>
        <p:spPr>
          <a:xfrm>
            <a:off x="3573053" y="1578903"/>
            <a:ext cx="4105652" cy="923330"/>
          </a:xfrm>
          <a:prstGeom prst="rect">
            <a:avLst/>
          </a:prstGeom>
          <a:noFill/>
        </p:spPr>
        <p:txBody>
          <a:bodyPr wrap="square">
            <a:spAutoFit/>
          </a:bodyPr>
          <a:lstStyle/>
          <a:p>
            <a:pPr lvl="0" rtl="0"/>
            <a:r>
              <a:rPr lang="en-US" altLang="en-US" sz="1800" kern="1200" dirty="0">
                <a:solidFill>
                  <a:srgbClr val="000000"/>
                </a:solidFill>
              </a:rPr>
              <a:t>An </a:t>
            </a:r>
            <a:r>
              <a:rPr lang="en-US" altLang="en-US" sz="1800" b="1" kern="1200" dirty="0">
                <a:solidFill>
                  <a:srgbClr val="000000"/>
                </a:solidFill>
              </a:rPr>
              <a:t>agent</a:t>
            </a:r>
            <a:r>
              <a:rPr lang="en-US" altLang="en-US" sz="1800" kern="1200" dirty="0">
                <a:solidFill>
                  <a:srgbClr val="000000"/>
                </a:solidFill>
              </a:rPr>
              <a:t> is anything that  </a:t>
            </a:r>
            <a:r>
              <a:rPr lang="en-US" altLang="en-US" sz="1800" b="1" kern="1200" dirty="0">
                <a:solidFill>
                  <a:srgbClr val="000000"/>
                </a:solidFill>
              </a:rPr>
              <a:t>perceiving</a:t>
            </a:r>
            <a:r>
              <a:rPr lang="en-US" altLang="en-US" sz="1800" kern="1200" dirty="0">
                <a:solidFill>
                  <a:srgbClr val="000000"/>
                </a:solidFill>
              </a:rPr>
              <a:t> its environment through </a:t>
            </a:r>
            <a:r>
              <a:rPr lang="en-US" altLang="en-US" sz="1800" b="1" kern="1200" dirty="0">
                <a:solidFill>
                  <a:srgbClr val="000000"/>
                </a:solidFill>
              </a:rPr>
              <a:t>sensors</a:t>
            </a:r>
            <a:r>
              <a:rPr lang="en-US" altLang="en-US" sz="1800" kern="1200" dirty="0">
                <a:solidFill>
                  <a:srgbClr val="000000"/>
                </a:solidFill>
              </a:rPr>
              <a:t> and </a:t>
            </a:r>
            <a:r>
              <a:rPr lang="en-US" altLang="en-US" sz="1800" b="1" kern="1200" dirty="0">
                <a:solidFill>
                  <a:srgbClr val="000000"/>
                </a:solidFill>
              </a:rPr>
              <a:t>acting</a:t>
            </a:r>
            <a:r>
              <a:rPr lang="en-US" altLang="en-US" sz="1800" kern="1200" dirty="0">
                <a:solidFill>
                  <a:srgbClr val="000000"/>
                </a:solidFill>
              </a:rPr>
              <a:t> upon that environment through </a:t>
            </a:r>
            <a:r>
              <a:rPr lang="en-US" altLang="en-US" sz="1800" b="1" kern="1200" dirty="0">
                <a:solidFill>
                  <a:srgbClr val="000000"/>
                </a:solidFill>
              </a:rPr>
              <a:t>actuators</a:t>
            </a:r>
            <a:endParaRPr lang="en-US" sz="1800" b="0" kern="1200" dirty="0">
              <a:solidFill>
                <a:srgbClr val="073E87"/>
              </a:solidFill>
              <a:latin typeface="+mn-lt"/>
              <a:ea typeface="+mn-ea"/>
              <a:cs typeface="+mn-cs"/>
            </a:endParaRPr>
          </a:p>
        </p:txBody>
      </p:sp>
      <p:pic>
        <p:nvPicPr>
          <p:cNvPr id="14" name="Picture 14" descr="Female Teacher PNG | PNG All">
            <a:extLst>
              <a:ext uri="{FF2B5EF4-FFF2-40B4-BE49-F238E27FC236}">
                <a16:creationId xmlns:a16="http://schemas.microsoft.com/office/drawing/2014/main" id="{8C56C962-160C-40E9-BB17-666BC1AE7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524471" y="1890335"/>
            <a:ext cx="2619529" cy="217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03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80">
                                          <p:stCondLst>
                                            <p:cond delay="0"/>
                                          </p:stCondLst>
                                        </p:cTn>
                                        <p:tgtEl>
                                          <p:spTgt spid="15"/>
                                        </p:tgtEl>
                                      </p:cBhvr>
                                    </p:animEffect>
                                    <p:anim calcmode="lin" valueType="num">
                                      <p:cBhvr>
                                        <p:cTn id="1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0" dur="26">
                                          <p:stCondLst>
                                            <p:cond delay="650"/>
                                          </p:stCondLst>
                                        </p:cTn>
                                        <p:tgtEl>
                                          <p:spTgt spid="15"/>
                                        </p:tgtEl>
                                      </p:cBhvr>
                                      <p:to x="100000" y="60000"/>
                                    </p:animScale>
                                    <p:animScale>
                                      <p:cBhvr>
                                        <p:cTn id="21" dur="166" decel="50000">
                                          <p:stCondLst>
                                            <p:cond delay="676"/>
                                          </p:stCondLst>
                                        </p:cTn>
                                        <p:tgtEl>
                                          <p:spTgt spid="15"/>
                                        </p:tgtEl>
                                      </p:cBhvr>
                                      <p:to x="100000" y="100000"/>
                                    </p:animScale>
                                    <p:animScale>
                                      <p:cBhvr>
                                        <p:cTn id="22" dur="26">
                                          <p:stCondLst>
                                            <p:cond delay="1312"/>
                                          </p:stCondLst>
                                        </p:cTn>
                                        <p:tgtEl>
                                          <p:spTgt spid="15"/>
                                        </p:tgtEl>
                                      </p:cBhvr>
                                      <p:to x="100000" y="80000"/>
                                    </p:animScale>
                                    <p:animScale>
                                      <p:cBhvr>
                                        <p:cTn id="23" dur="166" decel="50000">
                                          <p:stCondLst>
                                            <p:cond delay="1338"/>
                                          </p:stCondLst>
                                        </p:cTn>
                                        <p:tgtEl>
                                          <p:spTgt spid="15"/>
                                        </p:tgtEl>
                                      </p:cBhvr>
                                      <p:to x="100000" y="100000"/>
                                    </p:animScale>
                                    <p:animScale>
                                      <p:cBhvr>
                                        <p:cTn id="24" dur="26">
                                          <p:stCondLst>
                                            <p:cond delay="1642"/>
                                          </p:stCondLst>
                                        </p:cTn>
                                        <p:tgtEl>
                                          <p:spTgt spid="15"/>
                                        </p:tgtEl>
                                      </p:cBhvr>
                                      <p:to x="100000" y="90000"/>
                                    </p:animScale>
                                    <p:animScale>
                                      <p:cBhvr>
                                        <p:cTn id="25" dur="166" decel="50000">
                                          <p:stCondLst>
                                            <p:cond delay="1668"/>
                                          </p:stCondLst>
                                        </p:cTn>
                                        <p:tgtEl>
                                          <p:spTgt spid="15"/>
                                        </p:tgtEl>
                                      </p:cBhvr>
                                      <p:to x="100000" y="100000"/>
                                    </p:animScale>
                                    <p:animScale>
                                      <p:cBhvr>
                                        <p:cTn id="26" dur="26">
                                          <p:stCondLst>
                                            <p:cond delay="1808"/>
                                          </p:stCondLst>
                                        </p:cTn>
                                        <p:tgtEl>
                                          <p:spTgt spid="15"/>
                                        </p:tgtEl>
                                      </p:cBhvr>
                                      <p:to x="100000" y="95000"/>
                                    </p:animScale>
                                    <p:animScale>
                                      <p:cBhvr>
                                        <p:cTn id="27" dur="166" decel="50000">
                                          <p:stCondLst>
                                            <p:cond delay="1834"/>
                                          </p:stCondLst>
                                        </p:cTn>
                                        <p:tgtEl>
                                          <p:spTgt spid="15"/>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80">
                                          <p:stCondLst>
                                            <p:cond delay="0"/>
                                          </p:stCondLst>
                                        </p:cTn>
                                        <p:tgtEl>
                                          <p:spTgt spid="14"/>
                                        </p:tgtEl>
                                      </p:cBhvr>
                                    </p:animEffect>
                                    <p:anim calcmode="lin" valueType="num">
                                      <p:cBhvr>
                                        <p:cTn id="3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6" dur="26">
                                          <p:stCondLst>
                                            <p:cond delay="650"/>
                                          </p:stCondLst>
                                        </p:cTn>
                                        <p:tgtEl>
                                          <p:spTgt spid="14"/>
                                        </p:tgtEl>
                                      </p:cBhvr>
                                      <p:to x="100000" y="60000"/>
                                    </p:animScale>
                                    <p:animScale>
                                      <p:cBhvr>
                                        <p:cTn id="37" dur="166" decel="50000">
                                          <p:stCondLst>
                                            <p:cond delay="676"/>
                                          </p:stCondLst>
                                        </p:cTn>
                                        <p:tgtEl>
                                          <p:spTgt spid="14"/>
                                        </p:tgtEl>
                                      </p:cBhvr>
                                      <p:to x="100000" y="100000"/>
                                    </p:animScale>
                                    <p:animScale>
                                      <p:cBhvr>
                                        <p:cTn id="38" dur="26">
                                          <p:stCondLst>
                                            <p:cond delay="1312"/>
                                          </p:stCondLst>
                                        </p:cTn>
                                        <p:tgtEl>
                                          <p:spTgt spid="14"/>
                                        </p:tgtEl>
                                      </p:cBhvr>
                                      <p:to x="100000" y="80000"/>
                                    </p:animScale>
                                    <p:animScale>
                                      <p:cBhvr>
                                        <p:cTn id="39" dur="166" decel="50000">
                                          <p:stCondLst>
                                            <p:cond delay="1338"/>
                                          </p:stCondLst>
                                        </p:cTn>
                                        <p:tgtEl>
                                          <p:spTgt spid="14"/>
                                        </p:tgtEl>
                                      </p:cBhvr>
                                      <p:to x="100000" y="100000"/>
                                    </p:animScale>
                                    <p:animScale>
                                      <p:cBhvr>
                                        <p:cTn id="40" dur="26">
                                          <p:stCondLst>
                                            <p:cond delay="1642"/>
                                          </p:stCondLst>
                                        </p:cTn>
                                        <p:tgtEl>
                                          <p:spTgt spid="14"/>
                                        </p:tgtEl>
                                      </p:cBhvr>
                                      <p:to x="100000" y="90000"/>
                                    </p:animScale>
                                    <p:animScale>
                                      <p:cBhvr>
                                        <p:cTn id="41" dur="166" decel="50000">
                                          <p:stCondLst>
                                            <p:cond delay="1668"/>
                                          </p:stCondLst>
                                        </p:cTn>
                                        <p:tgtEl>
                                          <p:spTgt spid="14"/>
                                        </p:tgtEl>
                                      </p:cBhvr>
                                      <p:to x="100000" y="100000"/>
                                    </p:animScale>
                                    <p:animScale>
                                      <p:cBhvr>
                                        <p:cTn id="42" dur="26">
                                          <p:stCondLst>
                                            <p:cond delay="1808"/>
                                          </p:stCondLst>
                                        </p:cTn>
                                        <p:tgtEl>
                                          <p:spTgt spid="14"/>
                                        </p:tgtEl>
                                      </p:cBhvr>
                                      <p:to x="100000" y="95000"/>
                                    </p:animScale>
                                    <p:animScale>
                                      <p:cBhvr>
                                        <p:cTn id="43" dur="166" decel="50000">
                                          <p:stCondLst>
                                            <p:cond delay="1834"/>
                                          </p:stCondLst>
                                        </p:cTn>
                                        <p:tgtEl>
                                          <p:spTgt spid="14"/>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C5D8DA-300A-4075-9C84-AB621094DE1D}"/>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Model-based Reflex Agents</a:t>
            </a:r>
            <a:endParaRPr lang="en-MY" dirty="0"/>
          </a:p>
        </p:txBody>
      </p:sp>
      <p:sp>
        <p:nvSpPr>
          <p:cNvPr id="4" name="Slide Number Placeholder 3">
            <a:extLst>
              <a:ext uri="{FF2B5EF4-FFF2-40B4-BE49-F238E27FC236}">
                <a16:creationId xmlns:a16="http://schemas.microsoft.com/office/drawing/2014/main" id="{C8D71D3B-B0A2-4661-A84B-194291014507}"/>
              </a:ext>
            </a:extLst>
          </p:cNvPr>
          <p:cNvSpPr>
            <a:spLocks noGrp="1"/>
          </p:cNvSpPr>
          <p:nvPr>
            <p:ph type="sldNum" sz="quarter" idx="12"/>
          </p:nvPr>
        </p:nvSpPr>
        <p:spPr/>
        <p:txBody>
          <a:bodyPr/>
          <a:lstStyle/>
          <a:p>
            <a:fld id="{214467F9-EADD-4680-9637-29CCB1478A62}" type="slidenum">
              <a:rPr lang="en-MY" smtClean="0"/>
              <a:pPr/>
              <a:t>40</a:t>
            </a:fld>
            <a:endParaRPr lang="en-MY"/>
          </a:p>
        </p:txBody>
      </p:sp>
      <p:pic>
        <p:nvPicPr>
          <p:cNvPr id="6" name="Picture 5" descr="Graphical user interface, text, application&#10;&#10;Description automatically generated">
            <a:extLst>
              <a:ext uri="{FF2B5EF4-FFF2-40B4-BE49-F238E27FC236}">
                <a16:creationId xmlns:a16="http://schemas.microsoft.com/office/drawing/2014/main" id="{4A9AA011-E66D-4820-ADB0-923C64C3B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9" y="1885734"/>
            <a:ext cx="8973802" cy="3086531"/>
          </a:xfrm>
          <a:prstGeom prst="rect">
            <a:avLst/>
          </a:prstGeom>
        </p:spPr>
      </p:pic>
      <p:sp>
        <p:nvSpPr>
          <p:cNvPr id="8" name="TextBox 7">
            <a:extLst>
              <a:ext uri="{FF2B5EF4-FFF2-40B4-BE49-F238E27FC236}">
                <a16:creationId xmlns:a16="http://schemas.microsoft.com/office/drawing/2014/main" id="{E6BB8879-6BD7-4A49-B234-74A7D8A0D092}"/>
              </a:ext>
            </a:extLst>
          </p:cNvPr>
          <p:cNvSpPr txBox="1"/>
          <p:nvPr/>
        </p:nvSpPr>
        <p:spPr>
          <a:xfrm>
            <a:off x="3494494" y="5049337"/>
            <a:ext cx="4577080" cy="369332"/>
          </a:xfrm>
          <a:prstGeom prst="rect">
            <a:avLst/>
          </a:prstGeom>
          <a:noFill/>
        </p:spPr>
        <p:txBody>
          <a:bodyPr wrap="square">
            <a:spAutoFit/>
          </a:bodyPr>
          <a:lstStyle/>
          <a:p>
            <a:pPr>
              <a:spcBef>
                <a:spcPts val="2000"/>
              </a:spcBef>
              <a:buClrTx/>
              <a:buFontTx/>
              <a:buNone/>
            </a:pPr>
            <a:r>
              <a:rPr lang="en-US" altLang="en-US" sz="1800" dirty="0">
                <a:latin typeface="Times New Roman" panose="02020603050405020304" pitchFamily="18" charset="0"/>
              </a:rPr>
              <a:t>The agent is with memory</a:t>
            </a:r>
          </a:p>
        </p:txBody>
      </p:sp>
    </p:spTree>
    <p:extLst>
      <p:ext uri="{BB962C8B-B14F-4D97-AF65-F5344CB8AC3E}">
        <p14:creationId xmlns:p14="http://schemas.microsoft.com/office/powerpoint/2010/main" val="15444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1DB355-CCAD-45AE-9DC5-11961EA0BC96}"/>
              </a:ext>
            </a:extLst>
          </p:cNvPr>
          <p:cNvSpPr>
            <a:spLocks noGrp="1"/>
          </p:cNvSpPr>
          <p:nvPr>
            <p:ph type="title"/>
          </p:nvPr>
        </p:nvSpPr>
        <p:spPr/>
        <p:txBody>
          <a:bodyPr/>
          <a:lstStyle/>
          <a:p>
            <a:r>
              <a:rPr lang="en-MY" dirty="0">
                <a:solidFill>
                  <a:schemeClr val="bg1"/>
                </a:solidFill>
                <a:effectLst>
                  <a:outerShdw blurRad="38100" dist="38100" dir="2700000" algn="tl">
                    <a:srgbClr val="000000">
                      <a:alpha val="43137"/>
                    </a:srgbClr>
                  </a:outerShdw>
                </a:effectLst>
              </a:rPr>
              <a:t>Model-based Reflex Agents</a:t>
            </a:r>
            <a:endParaRPr lang="en-MY" dirty="0"/>
          </a:p>
        </p:txBody>
      </p:sp>
      <p:sp>
        <p:nvSpPr>
          <p:cNvPr id="4" name="Slide Number Placeholder 3">
            <a:extLst>
              <a:ext uri="{FF2B5EF4-FFF2-40B4-BE49-F238E27FC236}">
                <a16:creationId xmlns:a16="http://schemas.microsoft.com/office/drawing/2014/main" id="{26742BE2-CD9D-44A1-8D04-CA28137856DD}"/>
              </a:ext>
            </a:extLst>
          </p:cNvPr>
          <p:cNvSpPr>
            <a:spLocks noGrp="1"/>
          </p:cNvSpPr>
          <p:nvPr>
            <p:ph type="sldNum" sz="quarter" idx="12"/>
          </p:nvPr>
        </p:nvSpPr>
        <p:spPr/>
        <p:txBody>
          <a:bodyPr/>
          <a:lstStyle/>
          <a:p>
            <a:fld id="{214467F9-EADD-4680-9637-29CCB1478A62}" type="slidenum">
              <a:rPr lang="en-MY" smtClean="0"/>
              <a:pPr/>
              <a:t>41</a:t>
            </a:fld>
            <a:endParaRPr lang="en-MY"/>
          </a:p>
        </p:txBody>
      </p:sp>
      <p:pic>
        <p:nvPicPr>
          <p:cNvPr id="6" name="Picture 5" descr="Diagram&#10;&#10;Description automatically generated">
            <a:extLst>
              <a:ext uri="{FF2B5EF4-FFF2-40B4-BE49-F238E27FC236}">
                <a16:creationId xmlns:a16="http://schemas.microsoft.com/office/drawing/2014/main" id="{F4BD889B-D28E-4505-A303-2DC5E76D5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100" y="1409418"/>
            <a:ext cx="6439799" cy="4039164"/>
          </a:xfrm>
          <a:prstGeom prst="rect">
            <a:avLst/>
          </a:prstGeom>
        </p:spPr>
      </p:pic>
    </p:spTree>
    <p:extLst>
      <p:ext uri="{BB962C8B-B14F-4D97-AF65-F5344CB8AC3E}">
        <p14:creationId xmlns:p14="http://schemas.microsoft.com/office/powerpoint/2010/main" val="243959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42</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Goal Based Agents</a:t>
            </a:r>
          </a:p>
        </p:txBody>
      </p:sp>
    </p:spTree>
    <p:extLst>
      <p:ext uri="{BB962C8B-B14F-4D97-AF65-F5344CB8AC3E}">
        <p14:creationId xmlns:p14="http://schemas.microsoft.com/office/powerpoint/2010/main" val="327953463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074E8A-DAE9-4733-A424-B1D000A3485C}"/>
              </a:ext>
            </a:extLst>
          </p:cNvPr>
          <p:cNvSpPr>
            <a:spLocks noGrp="1"/>
          </p:cNvSpPr>
          <p:nvPr>
            <p:ph type="title"/>
          </p:nvPr>
        </p:nvSpPr>
        <p:spPr/>
        <p:txBody>
          <a:bodyPr>
            <a:normAutofit/>
          </a:bodyPr>
          <a:lstStyle/>
          <a:p>
            <a:r>
              <a:rPr lang="en-MY" dirty="0"/>
              <a:t>Goal Based Agents</a:t>
            </a:r>
          </a:p>
        </p:txBody>
      </p:sp>
      <p:sp>
        <p:nvSpPr>
          <p:cNvPr id="4" name="Slide Number Placeholder 3">
            <a:extLst>
              <a:ext uri="{FF2B5EF4-FFF2-40B4-BE49-F238E27FC236}">
                <a16:creationId xmlns:a16="http://schemas.microsoft.com/office/drawing/2014/main" id="{6D0AD785-8FFA-4D87-8587-298DF2C40891}"/>
              </a:ext>
            </a:extLst>
          </p:cNvPr>
          <p:cNvSpPr>
            <a:spLocks noGrp="1"/>
          </p:cNvSpPr>
          <p:nvPr>
            <p:ph type="sldNum" sz="quarter" idx="12"/>
          </p:nvPr>
        </p:nvSpPr>
        <p:spPr/>
        <p:txBody>
          <a:bodyPr/>
          <a:lstStyle/>
          <a:p>
            <a:fld id="{214467F9-EADD-4680-9637-29CCB1478A62}" type="slidenum">
              <a:rPr lang="en-MY" smtClean="0"/>
              <a:pPr/>
              <a:t>43</a:t>
            </a:fld>
            <a:endParaRPr lang="en-MY"/>
          </a:p>
        </p:txBody>
      </p:sp>
      <p:sp>
        <p:nvSpPr>
          <p:cNvPr id="6" name="TextBox 5">
            <a:extLst>
              <a:ext uri="{FF2B5EF4-FFF2-40B4-BE49-F238E27FC236}">
                <a16:creationId xmlns:a16="http://schemas.microsoft.com/office/drawing/2014/main" id="{76048B31-F914-49E3-8F72-E7E61845F201}"/>
              </a:ext>
            </a:extLst>
          </p:cNvPr>
          <p:cNvSpPr txBox="1"/>
          <p:nvPr/>
        </p:nvSpPr>
        <p:spPr>
          <a:xfrm>
            <a:off x="378460" y="1319074"/>
            <a:ext cx="6306820" cy="4524315"/>
          </a:xfrm>
          <a:prstGeom prst="rect">
            <a:avLst/>
          </a:prstGeom>
          <a:noFill/>
        </p:spPr>
        <p:txBody>
          <a:bodyPr wrap="square">
            <a:spAutoFit/>
          </a:bodyPr>
          <a:lstStyle/>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Current state of the environment is always not enough </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goal is another issue to achieve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Judgment of rationality / correctness</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Actions chosen </a:t>
            </a:r>
            <a:r>
              <a:rPr lang="en-US" altLang="en-US" dirty="0">
                <a:solidFill>
                  <a:srgbClr val="000000"/>
                </a:solidFill>
                <a:latin typeface="Wingdings" panose="05000000000000000000" pitchFamily="2" charset="2"/>
              </a:rPr>
              <a:t></a:t>
            </a:r>
            <a:r>
              <a:rPr lang="en-US" altLang="en-US" dirty="0">
                <a:solidFill>
                  <a:srgbClr val="000000"/>
                </a:solidFill>
              </a:rPr>
              <a:t> goals, based on</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current state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current percept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rgbClr val="000000"/>
              </a:solidFill>
            </a:endParaRP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rgbClr val="000000"/>
              </a:solidFill>
            </a:endParaRPr>
          </a:p>
          <a:p>
            <a:pPr marL="285750" indent="-285750">
              <a:buSzPct val="80000"/>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Conclusion</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Goal-based agents are less efficient</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but more flexible </a:t>
            </a:r>
          </a:p>
          <a:p>
            <a:pPr marL="1200150" lvl="2" indent="-285750">
              <a:buSzPct val="8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Agent </a:t>
            </a:r>
            <a:r>
              <a:rPr lang="en-US" altLang="en-US" dirty="0">
                <a:solidFill>
                  <a:srgbClr val="000000"/>
                </a:solidFill>
                <a:latin typeface="Wingdings" panose="05000000000000000000" pitchFamily="2" charset="2"/>
              </a:rPr>
              <a:t></a:t>
            </a:r>
            <a:r>
              <a:rPr lang="en-US" altLang="en-US" dirty="0">
                <a:solidFill>
                  <a:srgbClr val="000000"/>
                </a:solidFill>
              </a:rPr>
              <a:t> Different goals </a:t>
            </a:r>
            <a:r>
              <a:rPr lang="en-US" altLang="en-US" dirty="0">
                <a:solidFill>
                  <a:srgbClr val="000000"/>
                </a:solidFill>
                <a:latin typeface="Wingdings" panose="05000000000000000000" pitchFamily="2" charset="2"/>
              </a:rPr>
              <a:t></a:t>
            </a:r>
            <a:r>
              <a:rPr lang="en-US" altLang="en-US" dirty="0">
                <a:solidFill>
                  <a:srgbClr val="000000"/>
                </a:solidFill>
              </a:rPr>
              <a:t> different tasks</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Search and planning </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two other sub-fields in AI </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to find out the action sequences to achieve its goal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rgbClr val="000000"/>
              </a:solidFill>
            </a:endParaRPr>
          </a:p>
        </p:txBody>
      </p:sp>
    </p:spTree>
    <p:extLst>
      <p:ext uri="{BB962C8B-B14F-4D97-AF65-F5344CB8AC3E}">
        <p14:creationId xmlns:p14="http://schemas.microsoft.com/office/powerpoint/2010/main" val="348073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D234CD-EF47-40BC-A4BD-28F656C36C7D}"/>
              </a:ext>
            </a:extLst>
          </p:cNvPr>
          <p:cNvSpPr>
            <a:spLocks noGrp="1"/>
          </p:cNvSpPr>
          <p:nvPr>
            <p:ph type="title"/>
          </p:nvPr>
        </p:nvSpPr>
        <p:spPr/>
        <p:txBody>
          <a:bodyPr/>
          <a:lstStyle/>
          <a:p>
            <a:r>
              <a:rPr lang="en-MY" dirty="0"/>
              <a:t>Goal Based Agents</a:t>
            </a:r>
          </a:p>
        </p:txBody>
      </p:sp>
      <p:sp>
        <p:nvSpPr>
          <p:cNvPr id="4" name="Slide Number Placeholder 3">
            <a:extLst>
              <a:ext uri="{FF2B5EF4-FFF2-40B4-BE49-F238E27FC236}">
                <a16:creationId xmlns:a16="http://schemas.microsoft.com/office/drawing/2014/main" id="{23478293-1DCE-4F54-9A3D-3DF9045C895D}"/>
              </a:ext>
            </a:extLst>
          </p:cNvPr>
          <p:cNvSpPr>
            <a:spLocks noGrp="1"/>
          </p:cNvSpPr>
          <p:nvPr>
            <p:ph type="sldNum" sz="quarter" idx="12"/>
          </p:nvPr>
        </p:nvSpPr>
        <p:spPr/>
        <p:txBody>
          <a:bodyPr/>
          <a:lstStyle/>
          <a:p>
            <a:fld id="{214467F9-EADD-4680-9637-29CCB1478A62}" type="slidenum">
              <a:rPr lang="en-MY" smtClean="0"/>
              <a:pPr/>
              <a:t>44</a:t>
            </a:fld>
            <a:endParaRPr lang="en-MY"/>
          </a:p>
        </p:txBody>
      </p:sp>
      <p:pic>
        <p:nvPicPr>
          <p:cNvPr id="6" name="Picture 2">
            <a:extLst>
              <a:ext uri="{FF2B5EF4-FFF2-40B4-BE49-F238E27FC236}">
                <a16:creationId xmlns:a16="http://schemas.microsoft.com/office/drawing/2014/main" id="{A7CA6C5E-0E87-46F1-BDA2-CE387B416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8392"/>
            <a:ext cx="8077200" cy="5108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46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45</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Utility-Based Agents</a:t>
            </a:r>
          </a:p>
        </p:txBody>
      </p:sp>
    </p:spTree>
    <p:extLst>
      <p:ext uri="{BB962C8B-B14F-4D97-AF65-F5344CB8AC3E}">
        <p14:creationId xmlns:p14="http://schemas.microsoft.com/office/powerpoint/2010/main" val="2285453556"/>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D234CD-EF47-40BC-A4BD-28F656C36C7D}"/>
              </a:ext>
            </a:extLst>
          </p:cNvPr>
          <p:cNvSpPr>
            <a:spLocks noGrp="1"/>
          </p:cNvSpPr>
          <p:nvPr>
            <p:ph type="title"/>
          </p:nvPr>
        </p:nvSpPr>
        <p:spPr/>
        <p:txBody>
          <a:bodyPr/>
          <a:lstStyle/>
          <a:p>
            <a:r>
              <a:rPr lang="en-MY" dirty="0"/>
              <a:t>Utility-Based Agents</a:t>
            </a:r>
          </a:p>
        </p:txBody>
      </p:sp>
      <p:sp>
        <p:nvSpPr>
          <p:cNvPr id="4" name="Slide Number Placeholder 3">
            <a:extLst>
              <a:ext uri="{FF2B5EF4-FFF2-40B4-BE49-F238E27FC236}">
                <a16:creationId xmlns:a16="http://schemas.microsoft.com/office/drawing/2014/main" id="{23478293-1DCE-4F54-9A3D-3DF9045C895D}"/>
              </a:ext>
            </a:extLst>
          </p:cNvPr>
          <p:cNvSpPr>
            <a:spLocks noGrp="1"/>
          </p:cNvSpPr>
          <p:nvPr>
            <p:ph type="sldNum" sz="quarter" idx="12"/>
          </p:nvPr>
        </p:nvSpPr>
        <p:spPr/>
        <p:txBody>
          <a:bodyPr/>
          <a:lstStyle/>
          <a:p>
            <a:fld id="{214467F9-EADD-4680-9637-29CCB1478A62}" type="slidenum">
              <a:rPr lang="en-MY" smtClean="0"/>
              <a:pPr/>
              <a:t>46</a:t>
            </a:fld>
            <a:endParaRPr lang="en-MY"/>
          </a:p>
        </p:txBody>
      </p:sp>
      <p:sp>
        <p:nvSpPr>
          <p:cNvPr id="7" name="TextBox 6">
            <a:extLst>
              <a:ext uri="{FF2B5EF4-FFF2-40B4-BE49-F238E27FC236}">
                <a16:creationId xmlns:a16="http://schemas.microsoft.com/office/drawing/2014/main" id="{D8E8D668-BB2A-4289-8486-36CDB2D34D09}"/>
              </a:ext>
            </a:extLst>
          </p:cNvPr>
          <p:cNvSpPr txBox="1"/>
          <p:nvPr/>
        </p:nvSpPr>
        <p:spPr>
          <a:xfrm>
            <a:off x="304801" y="1163995"/>
            <a:ext cx="8023860" cy="5693866"/>
          </a:xfrm>
          <a:prstGeom prst="rect">
            <a:avLst/>
          </a:prstGeom>
          <a:noFill/>
        </p:spPr>
        <p:txBody>
          <a:bodyPr wrap="square">
            <a:spAutoFit/>
          </a:bodyPr>
          <a:lstStyle/>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Goals alone are not enough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to generate </a:t>
            </a:r>
            <a:r>
              <a:rPr lang="en-US" altLang="en-US" sz="1600" b="1" dirty="0">
                <a:solidFill>
                  <a:srgbClr val="000000"/>
                </a:solidFill>
                <a:effectLst>
                  <a:outerShdw blurRad="38100" dist="38100" dir="2700000" algn="tl">
                    <a:srgbClr val="FFFFFF"/>
                  </a:outerShdw>
                </a:effectLst>
              </a:rPr>
              <a:t>high-quality</a:t>
            </a:r>
            <a:r>
              <a:rPr lang="en-US" altLang="en-US" sz="1600" dirty="0">
                <a:solidFill>
                  <a:srgbClr val="000000"/>
                </a:solidFill>
              </a:rPr>
              <a:t> behavior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E.g. meals in Canteen, good or not ?</a:t>
            </a:r>
          </a:p>
          <a:p>
            <a:pPr marL="285750" indent="-285750">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Many action sequences </a:t>
            </a:r>
            <a:r>
              <a:rPr lang="en-US" altLang="en-US" sz="1600" dirty="0">
                <a:solidFill>
                  <a:srgbClr val="000000"/>
                </a:solidFill>
                <a:latin typeface="Wingdings" panose="05000000000000000000" pitchFamily="2" charset="2"/>
              </a:rPr>
              <a:t></a:t>
            </a:r>
            <a:r>
              <a:rPr lang="en-US" altLang="en-US" sz="1600" dirty="0">
                <a:solidFill>
                  <a:srgbClr val="000000"/>
                </a:solidFill>
              </a:rPr>
              <a:t> the goals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some are better and some worse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If goal means success,</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then </a:t>
            </a:r>
            <a:r>
              <a:rPr lang="en-US" altLang="en-US" sz="1600" b="1" dirty="0">
                <a:solidFill>
                  <a:srgbClr val="000000"/>
                </a:solidFill>
              </a:rPr>
              <a:t>utility</a:t>
            </a:r>
            <a:r>
              <a:rPr lang="en-US" altLang="en-US" sz="1600" dirty="0">
                <a:solidFill>
                  <a:srgbClr val="000000"/>
                </a:solidFill>
              </a:rPr>
              <a:t> means the degree of success (how successful it is)</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a:solidFill>
                <a:srgbClr val="000000"/>
              </a:solidFill>
            </a:endParaRPr>
          </a:p>
          <a:p>
            <a:pPr marL="341313" indent="-341313">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it is said state A has higher utility</a:t>
            </a:r>
          </a:p>
          <a:p>
            <a:pPr marL="798513" lvl="1" indent="-341313">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If state A is more preferred than others</a:t>
            </a:r>
          </a:p>
          <a:p>
            <a:pPr marL="341313" indent="-341313">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Utility is therefore a function </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that maps a state onto a real number</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the degree of success </a:t>
            </a:r>
          </a:p>
          <a:p>
            <a:pPr marL="341313" indent="-339725">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a:solidFill>
                <a:srgbClr val="000000"/>
              </a:solidFill>
            </a:endParaRPr>
          </a:p>
          <a:p>
            <a:pPr marL="341313" indent="-341313">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 Utility has several advantages: </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When there are conflicting goals, </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Only some of the goals but not all can be achieved</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utility describes the appropriate trade-off </a:t>
            </a:r>
          </a:p>
          <a:p>
            <a:pPr marL="742950" lvl="1" indent="-285750">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When there are several goals </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None of them are achieved </a:t>
            </a:r>
            <a:r>
              <a:rPr lang="en-US" altLang="en-US" sz="1600" b="1" u="sng" dirty="0">
                <a:solidFill>
                  <a:srgbClr val="000000"/>
                </a:solidFill>
              </a:rPr>
              <a:t>certainly</a:t>
            </a:r>
          </a:p>
          <a:p>
            <a:pPr marL="1200150" lvl="2" indent="-285750">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utility provides a way for the decision-making </a:t>
            </a:r>
          </a:p>
          <a:p>
            <a:pPr marL="742950" lvl="1" indent="-285750">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a:solidFill>
                <a:srgbClr val="000000"/>
              </a:solidFill>
            </a:endParaRPr>
          </a:p>
        </p:txBody>
      </p:sp>
    </p:spTree>
    <p:extLst>
      <p:ext uri="{BB962C8B-B14F-4D97-AF65-F5344CB8AC3E}">
        <p14:creationId xmlns:p14="http://schemas.microsoft.com/office/powerpoint/2010/main" val="413637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587832-303C-4F53-8240-D8B0975DBA27}"/>
              </a:ext>
            </a:extLst>
          </p:cNvPr>
          <p:cNvSpPr>
            <a:spLocks noGrp="1"/>
          </p:cNvSpPr>
          <p:nvPr>
            <p:ph type="title"/>
          </p:nvPr>
        </p:nvSpPr>
        <p:spPr/>
        <p:txBody>
          <a:bodyPr/>
          <a:lstStyle/>
          <a:p>
            <a:r>
              <a:rPr lang="en-MY" dirty="0"/>
              <a:t>Utility-Based Agents</a:t>
            </a:r>
          </a:p>
        </p:txBody>
      </p:sp>
      <p:sp>
        <p:nvSpPr>
          <p:cNvPr id="4" name="Slide Number Placeholder 3">
            <a:extLst>
              <a:ext uri="{FF2B5EF4-FFF2-40B4-BE49-F238E27FC236}">
                <a16:creationId xmlns:a16="http://schemas.microsoft.com/office/drawing/2014/main" id="{3A54B579-12B8-454F-A866-9699D559C25E}"/>
              </a:ext>
            </a:extLst>
          </p:cNvPr>
          <p:cNvSpPr>
            <a:spLocks noGrp="1"/>
          </p:cNvSpPr>
          <p:nvPr>
            <p:ph type="sldNum" sz="quarter" idx="12"/>
          </p:nvPr>
        </p:nvSpPr>
        <p:spPr/>
        <p:txBody>
          <a:bodyPr/>
          <a:lstStyle/>
          <a:p>
            <a:fld id="{214467F9-EADD-4680-9637-29CCB1478A62}" type="slidenum">
              <a:rPr lang="en-MY" smtClean="0"/>
              <a:pPr/>
              <a:t>47</a:t>
            </a:fld>
            <a:endParaRPr lang="en-MY"/>
          </a:p>
        </p:txBody>
      </p:sp>
      <p:pic>
        <p:nvPicPr>
          <p:cNvPr id="6" name="Picture 2">
            <a:extLst>
              <a:ext uri="{FF2B5EF4-FFF2-40B4-BE49-F238E27FC236}">
                <a16:creationId xmlns:a16="http://schemas.microsoft.com/office/drawing/2014/main" id="{E161E313-CBDE-47BD-A748-2DF087519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7919720" cy="50209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250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48</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Learning Agents</a:t>
            </a:r>
          </a:p>
        </p:txBody>
      </p:sp>
    </p:spTree>
    <p:extLst>
      <p:ext uri="{BB962C8B-B14F-4D97-AF65-F5344CB8AC3E}">
        <p14:creationId xmlns:p14="http://schemas.microsoft.com/office/powerpoint/2010/main" val="866769243"/>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5EDD0D-08C5-494E-8321-143285F1D767}"/>
              </a:ext>
            </a:extLst>
          </p:cNvPr>
          <p:cNvSpPr>
            <a:spLocks noGrp="1"/>
          </p:cNvSpPr>
          <p:nvPr>
            <p:ph type="title"/>
          </p:nvPr>
        </p:nvSpPr>
        <p:spPr/>
        <p:txBody>
          <a:bodyPr>
            <a:normAutofit/>
          </a:bodyPr>
          <a:lstStyle/>
          <a:p>
            <a:r>
              <a:rPr lang="en-MY" dirty="0"/>
              <a:t>Learning Agents</a:t>
            </a:r>
          </a:p>
        </p:txBody>
      </p:sp>
      <p:sp>
        <p:nvSpPr>
          <p:cNvPr id="4" name="Slide Number Placeholder 3">
            <a:extLst>
              <a:ext uri="{FF2B5EF4-FFF2-40B4-BE49-F238E27FC236}">
                <a16:creationId xmlns:a16="http://schemas.microsoft.com/office/drawing/2014/main" id="{B09C29B5-D4E6-44D4-9271-AB65F4D7E2EF}"/>
              </a:ext>
            </a:extLst>
          </p:cNvPr>
          <p:cNvSpPr>
            <a:spLocks noGrp="1"/>
          </p:cNvSpPr>
          <p:nvPr>
            <p:ph type="sldNum" sz="quarter" idx="12"/>
          </p:nvPr>
        </p:nvSpPr>
        <p:spPr/>
        <p:txBody>
          <a:bodyPr/>
          <a:lstStyle/>
          <a:p>
            <a:fld id="{214467F9-EADD-4680-9637-29CCB1478A62}" type="slidenum">
              <a:rPr lang="en-MY" smtClean="0"/>
              <a:pPr/>
              <a:t>49</a:t>
            </a:fld>
            <a:endParaRPr lang="en-MY"/>
          </a:p>
        </p:txBody>
      </p:sp>
      <p:sp>
        <p:nvSpPr>
          <p:cNvPr id="6" name="TextBox 5">
            <a:extLst>
              <a:ext uri="{FF2B5EF4-FFF2-40B4-BE49-F238E27FC236}">
                <a16:creationId xmlns:a16="http://schemas.microsoft.com/office/drawing/2014/main" id="{D3E18C59-D6D7-4ACC-81E4-FA7D20307463}"/>
              </a:ext>
            </a:extLst>
          </p:cNvPr>
          <p:cNvSpPr txBox="1"/>
          <p:nvPr/>
        </p:nvSpPr>
        <p:spPr>
          <a:xfrm>
            <a:off x="406400" y="1229369"/>
            <a:ext cx="8737600" cy="5475858"/>
          </a:xfrm>
          <a:prstGeom prst="rect">
            <a:avLst/>
          </a:prstGeom>
          <a:noFill/>
        </p:spPr>
        <p:txBody>
          <a:bodyPr wrap="square">
            <a:spAutoFit/>
          </a:bodyPr>
          <a:lstStyle/>
          <a:p>
            <a:pPr marL="341313" indent="-341313">
              <a:lnSpc>
                <a:spcPct val="90000"/>
              </a:lnSpc>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After an agent is programmed, can it work immediately?</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No, it still need teaching</a:t>
            </a:r>
          </a:p>
          <a:p>
            <a:pPr marL="341313" indent="-341313">
              <a:lnSpc>
                <a:spcPct val="90000"/>
              </a:lnSpc>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In AI,</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Once an agent is done</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We teach it by giving it a set of examples</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Test it by using another set of examples</a:t>
            </a:r>
          </a:p>
          <a:p>
            <a:pPr marL="341313" indent="-341313">
              <a:lnSpc>
                <a:spcPct val="90000"/>
              </a:lnSpc>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We then say the agent learns</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A learning agent</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a:solidFill>
                <a:srgbClr val="000000"/>
              </a:solidFill>
            </a:endParaRPr>
          </a:p>
          <a:p>
            <a:pPr marL="341313" indent="-341313">
              <a:spcBef>
                <a:spcPts val="700"/>
              </a:spcBef>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Four conceptual components</a:t>
            </a:r>
          </a:p>
          <a:p>
            <a:pPr marL="742950" lvl="1" indent="-285750">
              <a:spcBef>
                <a:spcPts val="600"/>
              </a:spcBef>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Learning element</a:t>
            </a:r>
          </a:p>
          <a:p>
            <a:pPr marL="1200150" lvl="2" indent="-285750">
              <a:spcBef>
                <a:spcPts val="600"/>
              </a:spcBef>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Making improvement</a:t>
            </a:r>
          </a:p>
          <a:p>
            <a:pPr marL="742950" lvl="1" indent="-285750">
              <a:spcBef>
                <a:spcPts val="600"/>
              </a:spcBef>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Performance element</a:t>
            </a:r>
          </a:p>
          <a:p>
            <a:pPr marL="1200150" lvl="2" indent="-285750">
              <a:spcBef>
                <a:spcPts val="600"/>
              </a:spcBef>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Selecting external actions</a:t>
            </a:r>
          </a:p>
          <a:p>
            <a:pPr marL="742950" lvl="1" indent="-285750">
              <a:spcBef>
                <a:spcPts val="600"/>
              </a:spcBef>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Critic</a:t>
            </a:r>
          </a:p>
          <a:p>
            <a:pPr marL="1200150" lvl="2" indent="-285750">
              <a:spcBef>
                <a:spcPts val="600"/>
              </a:spcBef>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Tells the Learning element how well the agent is doing with respect to fixed performance standard. (Feedback from user or examples, good or not?)</a:t>
            </a:r>
          </a:p>
          <a:p>
            <a:pPr marL="742950" lvl="1" indent="-285750">
              <a:spcBef>
                <a:spcPts val="600"/>
              </a:spcBef>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Problem generator</a:t>
            </a:r>
          </a:p>
          <a:p>
            <a:pPr marL="1200150" lvl="2" indent="-285750">
              <a:spcBef>
                <a:spcPts val="600"/>
              </a:spcBef>
              <a:buSzPct val="7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solidFill>
                  <a:srgbClr val="000000"/>
                </a:solidFill>
              </a:rPr>
              <a:t>Suggest actions that will lead to new and informative experiences.</a:t>
            </a:r>
          </a:p>
          <a:p>
            <a:pPr marL="742950" lvl="1" indent="-285750">
              <a:lnSpc>
                <a:spcPct val="90000"/>
              </a:lnSpc>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a:solidFill>
                <a:srgbClr val="000000"/>
              </a:solidFill>
            </a:endParaRPr>
          </a:p>
        </p:txBody>
      </p:sp>
    </p:spTree>
    <p:extLst>
      <p:ext uri="{BB962C8B-B14F-4D97-AF65-F5344CB8AC3E}">
        <p14:creationId xmlns:p14="http://schemas.microsoft.com/office/powerpoint/2010/main" val="18522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C247A03-8A5B-441E-A0DF-D5366A0F2DA1}"/>
              </a:ext>
            </a:extLst>
          </p:cNvPr>
          <p:cNvSpPr txBox="1"/>
          <p:nvPr/>
        </p:nvSpPr>
        <p:spPr>
          <a:xfrm>
            <a:off x="1628127" y="3246377"/>
            <a:ext cx="5800294" cy="6866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Clr>
                <a:srgbClr val="666699"/>
              </a:buClr>
              <a:buSzPct val="65000"/>
              <a:buFont typeface="Wingdings" panose="05000000000000000000" pitchFamily="2" charset="2"/>
              <a:buNone/>
            </a:pPr>
            <a:r>
              <a:rPr lang="en-US" altLang="en-US" sz="1800" kern="1200" dirty="0">
                <a:solidFill>
                  <a:srgbClr val="000000"/>
                </a:solidFill>
              </a:rPr>
              <a:t>A robot is also an agent with cameras and infrared range finders for sensors and various motors for actuators</a:t>
            </a:r>
            <a:endParaRPr lang="en-US" sz="1800" b="0" kern="1200" dirty="0">
              <a:solidFill>
                <a:srgbClr val="073E87"/>
              </a:solidFill>
              <a:latin typeface="+mn-lt"/>
              <a:ea typeface="+mn-ea"/>
              <a:cs typeface="+mn-cs"/>
            </a:endParaRPr>
          </a:p>
        </p:txBody>
      </p:sp>
      <p:sp>
        <p:nvSpPr>
          <p:cNvPr id="3" name="Title 2">
            <a:extLst>
              <a:ext uri="{FF2B5EF4-FFF2-40B4-BE49-F238E27FC236}">
                <a16:creationId xmlns:a16="http://schemas.microsoft.com/office/drawing/2014/main" id="{18DA4F4C-492E-44F5-AB26-0BF4D36C8548}"/>
              </a:ext>
            </a:extLst>
          </p:cNvPr>
          <p:cNvSpPr>
            <a:spLocks noGrp="1"/>
          </p:cNvSpPr>
          <p:nvPr>
            <p:ph type="title"/>
          </p:nvPr>
        </p:nvSpPr>
        <p:spPr/>
        <p:txBody>
          <a:bodyPr>
            <a:normAutofit/>
          </a:bodyPr>
          <a:lstStyle/>
          <a:p>
            <a:r>
              <a:rPr lang="en-US" altLang="en-US" sz="3200" kern="1200" dirty="0"/>
              <a:t>Examples: </a:t>
            </a:r>
            <a:endParaRPr lang="en-MY" dirty="0"/>
          </a:p>
        </p:txBody>
      </p:sp>
      <p:sp>
        <p:nvSpPr>
          <p:cNvPr id="4" name="Slide Number Placeholder 3">
            <a:extLst>
              <a:ext uri="{FF2B5EF4-FFF2-40B4-BE49-F238E27FC236}">
                <a16:creationId xmlns:a16="http://schemas.microsoft.com/office/drawing/2014/main" id="{0E43727A-0C89-4950-9C4C-64BFED05A8A4}"/>
              </a:ext>
            </a:extLst>
          </p:cNvPr>
          <p:cNvSpPr>
            <a:spLocks noGrp="1"/>
          </p:cNvSpPr>
          <p:nvPr>
            <p:ph type="sldNum" sz="quarter" idx="12"/>
          </p:nvPr>
        </p:nvSpPr>
        <p:spPr/>
        <p:txBody>
          <a:bodyPr/>
          <a:lstStyle/>
          <a:p>
            <a:fld id="{214467F9-EADD-4680-9637-29CCB1478A62}" type="slidenum">
              <a:rPr lang="en-MY" smtClean="0"/>
              <a:pPr/>
              <a:t>5</a:t>
            </a:fld>
            <a:endParaRPr lang="en-MY"/>
          </a:p>
        </p:txBody>
      </p:sp>
      <p:pic>
        <p:nvPicPr>
          <p:cNvPr id="20" name="Picture 4" descr="Man Vector Cartoon Characters | GraphicMama">
            <a:extLst>
              <a:ext uri="{FF2B5EF4-FFF2-40B4-BE49-F238E27FC236}">
                <a16:creationId xmlns:a16="http://schemas.microsoft.com/office/drawing/2014/main" id="{0DF5C40B-8D40-49F0-B95D-9CA463E6A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60" y="1629461"/>
            <a:ext cx="2185221" cy="2425700"/>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Chevron 20">
            <a:extLst>
              <a:ext uri="{FF2B5EF4-FFF2-40B4-BE49-F238E27FC236}">
                <a16:creationId xmlns:a16="http://schemas.microsoft.com/office/drawing/2014/main" id="{71426A56-BCE5-45B1-BB10-75536B876721}"/>
              </a:ext>
            </a:extLst>
          </p:cNvPr>
          <p:cNvSpPr/>
          <p:nvPr/>
        </p:nvSpPr>
        <p:spPr>
          <a:xfrm flipH="1">
            <a:off x="1631699" y="2077971"/>
            <a:ext cx="427205" cy="478988"/>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22" name="TextBox 21">
            <a:extLst>
              <a:ext uri="{FF2B5EF4-FFF2-40B4-BE49-F238E27FC236}">
                <a16:creationId xmlns:a16="http://schemas.microsoft.com/office/drawing/2014/main" id="{8940DD1B-89B1-4C80-8D5D-47AE96118AB7}"/>
              </a:ext>
            </a:extLst>
          </p:cNvPr>
          <p:cNvSpPr txBox="1"/>
          <p:nvPr/>
        </p:nvSpPr>
        <p:spPr>
          <a:xfrm>
            <a:off x="2014519" y="2012993"/>
            <a:ext cx="6849895" cy="646331"/>
          </a:xfrm>
          <a:prstGeom prst="rect">
            <a:avLst/>
          </a:prstGeom>
          <a:noFill/>
        </p:spPr>
        <p:txBody>
          <a:bodyPr wrap="square">
            <a:spAutoFit/>
          </a:bodyPr>
          <a:lstStyle/>
          <a:p>
            <a:pPr lvl="0">
              <a:buClr>
                <a:srgbClr val="666699"/>
              </a:buClr>
              <a:buSzPct val="65000"/>
            </a:pPr>
            <a:r>
              <a:rPr lang="en-US" altLang="en-US" sz="1800" kern="1200" dirty="0">
                <a:solidFill>
                  <a:srgbClr val="000000"/>
                </a:solidFill>
              </a:rPr>
              <a:t>Human is an agent. Has eyes, ears and other organs for sensors and hands, legs, vocal tract and so on as actuators</a:t>
            </a:r>
          </a:p>
        </p:txBody>
      </p:sp>
      <p:sp>
        <p:nvSpPr>
          <p:cNvPr id="15" name="TextBox 14">
            <a:extLst>
              <a:ext uri="{FF2B5EF4-FFF2-40B4-BE49-F238E27FC236}">
                <a16:creationId xmlns:a16="http://schemas.microsoft.com/office/drawing/2014/main" id="{842FCBBE-B61E-41CD-9697-3440124270E8}"/>
              </a:ext>
            </a:extLst>
          </p:cNvPr>
          <p:cNvSpPr txBox="1"/>
          <p:nvPr/>
        </p:nvSpPr>
        <p:spPr>
          <a:xfrm>
            <a:off x="2076065" y="4293487"/>
            <a:ext cx="6642785" cy="923330"/>
          </a:xfrm>
          <a:prstGeom prst="rect">
            <a:avLst/>
          </a:prstGeom>
          <a:noFill/>
        </p:spPr>
        <p:txBody>
          <a:bodyPr wrap="square">
            <a:spAutoFit/>
          </a:bodyPr>
          <a:lstStyle/>
          <a:p>
            <a:pPr algn="l"/>
            <a:r>
              <a:rPr lang="en-US" sz="1800" b="0" i="0" u="none" strike="noStrike" baseline="0" dirty="0">
                <a:latin typeface="Times-Roman"/>
              </a:rPr>
              <a:t>A software agent receives keystrokes, file contents, and network packets as sensory inputs and acts on the environment by displaying on the screen, writing files, and sending network packets.</a:t>
            </a:r>
            <a:endParaRPr lang="en-MY" dirty="0"/>
          </a:p>
        </p:txBody>
      </p:sp>
      <p:sp>
        <p:nvSpPr>
          <p:cNvPr id="16" name="Arrow: Chevron 15">
            <a:extLst>
              <a:ext uri="{FF2B5EF4-FFF2-40B4-BE49-F238E27FC236}">
                <a16:creationId xmlns:a16="http://schemas.microsoft.com/office/drawing/2014/main" id="{7ED5A002-FFD5-4A91-AF42-570CCBC03EB2}"/>
              </a:ext>
            </a:extLst>
          </p:cNvPr>
          <p:cNvSpPr/>
          <p:nvPr/>
        </p:nvSpPr>
        <p:spPr>
          <a:xfrm flipH="1">
            <a:off x="1663514" y="4515658"/>
            <a:ext cx="427205" cy="478988"/>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pic>
        <p:nvPicPr>
          <p:cNvPr id="17" name="Picture 20" descr="Computer Software Png Images PNG Transparent – Free PNG Images Vector, PSD,  Clipart, Templates">
            <a:extLst>
              <a:ext uri="{FF2B5EF4-FFF2-40B4-BE49-F238E27FC236}">
                <a16:creationId xmlns:a16="http://schemas.microsoft.com/office/drawing/2014/main" id="{EC8BFD1F-D9D9-4014-A62F-C28E073FA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6" y="4266632"/>
            <a:ext cx="1743293" cy="1153911"/>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Chevron 12">
            <a:extLst>
              <a:ext uri="{FF2B5EF4-FFF2-40B4-BE49-F238E27FC236}">
                <a16:creationId xmlns:a16="http://schemas.microsoft.com/office/drawing/2014/main" id="{05B1014E-A0CD-4D3F-A160-C29913A4F0BE}"/>
              </a:ext>
            </a:extLst>
          </p:cNvPr>
          <p:cNvSpPr/>
          <p:nvPr/>
        </p:nvSpPr>
        <p:spPr>
          <a:xfrm>
            <a:off x="6999148" y="3378188"/>
            <a:ext cx="481920" cy="458427"/>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pic>
        <p:nvPicPr>
          <p:cNvPr id="14" name="Picture 14" descr="Robotic Vacuum Cleaner Png Image - Sencor Svc 9031rd, Transparent Png -  kindpng">
            <a:extLst>
              <a:ext uri="{FF2B5EF4-FFF2-40B4-BE49-F238E27FC236}">
                <a16:creationId xmlns:a16="http://schemas.microsoft.com/office/drawing/2014/main" id="{9E81C365-DAFC-4963-AAA8-1B5DF41A8D3C}"/>
              </a:ext>
            </a:extLst>
          </p:cNvPr>
          <p:cNvPicPr>
            <a:picLocks noChangeAspect="1" noChangeArrowheads="1"/>
          </p:cNvPicPr>
          <p:nvPr/>
        </p:nvPicPr>
        <p:blipFill>
          <a:blip r:embed="rId4" cstate="hq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7483545" y="2930768"/>
            <a:ext cx="1616729" cy="131782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0A850BC-9ACB-40B7-B292-BC7B12112E99}"/>
              </a:ext>
            </a:extLst>
          </p:cNvPr>
          <p:cNvSpPr/>
          <p:nvPr/>
        </p:nvSpPr>
        <p:spPr>
          <a:xfrm>
            <a:off x="1628127" y="2394037"/>
            <a:ext cx="5800294" cy="6866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D"/>
          </a:p>
        </p:txBody>
      </p:sp>
    </p:spTree>
    <p:extLst>
      <p:ext uri="{BB962C8B-B14F-4D97-AF65-F5344CB8AC3E}">
        <p14:creationId xmlns:p14="http://schemas.microsoft.com/office/powerpoint/2010/main" val="63164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 calcmode="lin" valueType="num">
                                      <p:cBhvr>
                                        <p:cTn id="29" dur="1000" fill="hold"/>
                                        <p:tgtEl>
                                          <p:spTgt spid="14"/>
                                        </p:tgtEl>
                                        <p:attrNameLst>
                                          <p:attrName>style.rotation</p:attrName>
                                        </p:attrNameLst>
                                      </p:cBhvr>
                                      <p:tavLst>
                                        <p:tav tm="0">
                                          <p:val>
                                            <p:fltVal val="90"/>
                                          </p:val>
                                        </p:tav>
                                        <p:tav tm="100000">
                                          <p:val>
                                            <p:fltVal val="0"/>
                                          </p:val>
                                        </p:tav>
                                      </p:tavLst>
                                    </p:anim>
                                    <p:animEffect transition="in" filter="fade">
                                      <p:cBhvr>
                                        <p:cTn id="30" dur="1000"/>
                                        <p:tgtEl>
                                          <p:spTgt spid="14"/>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style.rotation</p:attrName>
                                        </p:attrNameLst>
                                      </p:cBhvr>
                                      <p:tavLst>
                                        <p:tav tm="0">
                                          <p:val>
                                            <p:fltVal val="90"/>
                                          </p:val>
                                        </p:tav>
                                        <p:tav tm="100000">
                                          <p:val>
                                            <p:fltVal val="0"/>
                                          </p:val>
                                        </p:tav>
                                      </p:tavLst>
                                    </p:anim>
                                    <p:animEffect transition="in" filter="fade">
                                      <p:cBhvr>
                                        <p:cTn id="50" dur="1000"/>
                                        <p:tgtEl>
                                          <p:spTgt spid="1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P spid="22" grpId="0"/>
      <p:bldP spid="15" grpId="0"/>
      <p:bldP spid="16"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5E8DB5-51A1-46E9-B81E-CFE180A9C173}"/>
              </a:ext>
            </a:extLst>
          </p:cNvPr>
          <p:cNvSpPr>
            <a:spLocks noGrp="1"/>
          </p:cNvSpPr>
          <p:nvPr>
            <p:ph type="title"/>
          </p:nvPr>
        </p:nvSpPr>
        <p:spPr/>
        <p:txBody>
          <a:bodyPr/>
          <a:lstStyle/>
          <a:p>
            <a:r>
              <a:rPr lang="en-MY" dirty="0"/>
              <a:t>Learning Agents</a:t>
            </a:r>
          </a:p>
        </p:txBody>
      </p:sp>
      <p:sp>
        <p:nvSpPr>
          <p:cNvPr id="4" name="Slide Number Placeholder 3">
            <a:extLst>
              <a:ext uri="{FF2B5EF4-FFF2-40B4-BE49-F238E27FC236}">
                <a16:creationId xmlns:a16="http://schemas.microsoft.com/office/drawing/2014/main" id="{72FC1630-8FE6-4CDD-9736-7BCE0F900C4B}"/>
              </a:ext>
            </a:extLst>
          </p:cNvPr>
          <p:cNvSpPr>
            <a:spLocks noGrp="1"/>
          </p:cNvSpPr>
          <p:nvPr>
            <p:ph type="sldNum" sz="quarter" idx="12"/>
          </p:nvPr>
        </p:nvSpPr>
        <p:spPr/>
        <p:txBody>
          <a:bodyPr/>
          <a:lstStyle/>
          <a:p>
            <a:fld id="{214467F9-EADD-4680-9637-29CCB1478A62}" type="slidenum">
              <a:rPr lang="en-MY" smtClean="0"/>
              <a:pPr/>
              <a:t>50</a:t>
            </a:fld>
            <a:endParaRPr lang="en-MY"/>
          </a:p>
        </p:txBody>
      </p:sp>
      <p:pic>
        <p:nvPicPr>
          <p:cNvPr id="6" name="Picture 2">
            <a:extLst>
              <a:ext uri="{FF2B5EF4-FFF2-40B4-BE49-F238E27FC236}">
                <a16:creationId xmlns:a16="http://schemas.microsoft.com/office/drawing/2014/main" id="{35AE605C-D43F-46AA-B279-2D856E22D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23" y="1429042"/>
            <a:ext cx="6934200" cy="4805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807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txBox="1">
            <a:spLocks/>
          </p:cNvSpPr>
          <p:nvPr/>
        </p:nvSpPr>
        <p:spPr>
          <a:xfrm>
            <a:off x="7086600" y="620392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4467F9-EADD-4680-9637-29CCB1478A62}" type="slidenum">
              <a:rPr lang="en-MY" sz="1600" b="1" smtClean="0">
                <a:solidFill>
                  <a:schemeClr val="tx2"/>
                </a:solidFill>
              </a:rPr>
              <a:pPr/>
              <a:t>51</a:t>
            </a:fld>
            <a:endParaRPr lang="en-MY" sz="1600" b="1" dirty="0">
              <a:solidFill>
                <a:schemeClr val="tx2"/>
              </a:solidFill>
            </a:endParaRPr>
          </a:p>
        </p:txBody>
      </p:sp>
      <p:pic>
        <p:nvPicPr>
          <p:cNvPr id="5124" name="Picture 4" descr="1.7 How to: Zoom, Pronto, Q&amp;A, Contact me, &amp; Group work,: DE CON Sandbox -  Duno">
            <a:extLst>
              <a:ext uri="{FF2B5EF4-FFF2-40B4-BE49-F238E27FC236}">
                <a16:creationId xmlns:a16="http://schemas.microsoft.com/office/drawing/2014/main" id="{4A34462C-D1D9-429C-ABDF-3EE42612F4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7030" y="2788132"/>
            <a:ext cx="5123688" cy="341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47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62C6BF-1903-44A3-8B64-47930850D113}"/>
              </a:ext>
            </a:extLst>
          </p:cNvPr>
          <p:cNvSpPr>
            <a:spLocks noGrp="1"/>
          </p:cNvSpPr>
          <p:nvPr>
            <p:ph type="title"/>
          </p:nvPr>
        </p:nvSpPr>
        <p:spPr/>
        <p:txBody>
          <a:bodyPr/>
          <a:lstStyle/>
          <a:p>
            <a:r>
              <a:rPr lang="en-US" altLang="en-US" dirty="0"/>
              <a:t>Diagram of an agent</a:t>
            </a:r>
            <a:endParaRPr lang="en-MY" dirty="0"/>
          </a:p>
        </p:txBody>
      </p:sp>
      <p:sp>
        <p:nvSpPr>
          <p:cNvPr id="4" name="Slide Number Placeholder 3">
            <a:extLst>
              <a:ext uri="{FF2B5EF4-FFF2-40B4-BE49-F238E27FC236}">
                <a16:creationId xmlns:a16="http://schemas.microsoft.com/office/drawing/2014/main" id="{5B137E9E-D56A-4356-80E0-A472D5596E59}"/>
              </a:ext>
            </a:extLst>
          </p:cNvPr>
          <p:cNvSpPr>
            <a:spLocks noGrp="1"/>
          </p:cNvSpPr>
          <p:nvPr>
            <p:ph type="sldNum" sz="quarter" idx="12"/>
          </p:nvPr>
        </p:nvSpPr>
        <p:spPr/>
        <p:txBody>
          <a:bodyPr/>
          <a:lstStyle/>
          <a:p>
            <a:fld id="{214467F9-EADD-4680-9637-29CCB1478A62}" type="slidenum">
              <a:rPr lang="en-MY" smtClean="0"/>
              <a:pPr/>
              <a:t>6</a:t>
            </a:fld>
            <a:endParaRPr lang="en-MY"/>
          </a:p>
        </p:txBody>
      </p:sp>
      <p:pic>
        <p:nvPicPr>
          <p:cNvPr id="6" name="Picture 1">
            <a:extLst>
              <a:ext uri="{FF2B5EF4-FFF2-40B4-BE49-F238E27FC236}">
                <a16:creationId xmlns:a16="http://schemas.microsoft.com/office/drawing/2014/main" id="{4CAD416D-7EA4-44AB-ABD9-743F997AE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9" y="1406769"/>
            <a:ext cx="6705600" cy="4217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14F4A33A-BA52-494E-A013-3C9404E225CB}"/>
              </a:ext>
            </a:extLst>
          </p:cNvPr>
          <p:cNvSpPr txBox="1"/>
          <p:nvPr/>
        </p:nvSpPr>
        <p:spPr>
          <a:xfrm>
            <a:off x="1459523" y="5744915"/>
            <a:ext cx="6224954" cy="369332"/>
          </a:xfrm>
          <a:prstGeom prst="rect">
            <a:avLst/>
          </a:prstGeom>
          <a:noFill/>
        </p:spPr>
        <p:txBody>
          <a:bodyPr wrap="square">
            <a:spAutoFit/>
          </a:bodyPr>
          <a:lstStyle/>
          <a:p>
            <a:r>
              <a:rPr lang="en-US" sz="1800" b="0" i="0" u="none" strike="noStrike" baseline="0" dirty="0">
                <a:latin typeface="Times-Roman"/>
              </a:rPr>
              <a:t>Agents interact with environments through sensors and actuators.</a:t>
            </a:r>
            <a:endParaRPr lang="en-MY" dirty="0"/>
          </a:p>
        </p:txBody>
      </p:sp>
      <p:sp>
        <p:nvSpPr>
          <p:cNvPr id="10" name="Text Box 3">
            <a:extLst>
              <a:ext uri="{FF2B5EF4-FFF2-40B4-BE49-F238E27FC236}">
                <a16:creationId xmlns:a16="http://schemas.microsoft.com/office/drawing/2014/main" id="{A4BFD075-8D29-45E0-8B89-549DC2003B9C}"/>
              </a:ext>
            </a:extLst>
          </p:cNvPr>
          <p:cNvSpPr txBox="1">
            <a:spLocks noChangeArrowheads="1"/>
          </p:cNvSpPr>
          <p:nvPr/>
        </p:nvSpPr>
        <p:spPr bwMode="auto">
          <a:xfrm>
            <a:off x="17583" y="3170605"/>
            <a:ext cx="1881556"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8383AD"/>
                </a:solidFill>
                <a:latin typeface="Arial" panose="020B0604020202020204" pitchFamily="34" charset="0"/>
                <a:cs typeface="新細明體" pitchFamily="16" charset="-120"/>
              </a:defRPr>
            </a:lvl9pPr>
          </a:lstStyle>
          <a:p>
            <a:pPr algn="ctr">
              <a:spcBef>
                <a:spcPts val="1500"/>
              </a:spcBef>
              <a:buClrTx/>
              <a:buFontTx/>
              <a:buNone/>
            </a:pPr>
            <a:r>
              <a:rPr lang="en-US" altLang="en-US" dirty="0">
                <a:solidFill>
                  <a:srgbClr val="FF0000"/>
                </a:solidFill>
                <a:latin typeface="Times New Roman" panose="02020603050405020304" pitchFamily="18" charset="0"/>
              </a:rPr>
              <a:t>What AI should fill </a:t>
            </a:r>
          </a:p>
        </p:txBody>
      </p:sp>
      <p:cxnSp>
        <p:nvCxnSpPr>
          <p:cNvPr id="14" name="Straight Arrow Connector 13">
            <a:extLst>
              <a:ext uri="{FF2B5EF4-FFF2-40B4-BE49-F238E27FC236}">
                <a16:creationId xmlns:a16="http://schemas.microsoft.com/office/drawing/2014/main" id="{F2B5E85C-1000-4E3B-999A-0425ADB676E6}"/>
              </a:ext>
            </a:extLst>
          </p:cNvPr>
          <p:cNvCxnSpPr>
            <a:cxnSpLocks/>
          </p:cNvCxnSpPr>
          <p:nvPr/>
        </p:nvCxnSpPr>
        <p:spPr>
          <a:xfrm>
            <a:off x="1787769" y="3587194"/>
            <a:ext cx="1596782"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2431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33CB20-C641-4A44-BA33-726CC110A175}"/>
              </a:ext>
            </a:extLst>
          </p:cNvPr>
          <p:cNvSpPr>
            <a:spLocks noGrp="1"/>
          </p:cNvSpPr>
          <p:nvPr>
            <p:ph idx="1"/>
          </p:nvPr>
        </p:nvSpPr>
        <p:spPr/>
        <p:txBody>
          <a:bodyPr/>
          <a:lstStyle/>
          <a:p>
            <a:endParaRPr lang="en-MY" dirty="0"/>
          </a:p>
          <a:p>
            <a:r>
              <a:rPr lang="en-MY" dirty="0"/>
              <a:t>Percept</a:t>
            </a:r>
          </a:p>
          <a:p>
            <a:endParaRPr lang="en-MY" dirty="0"/>
          </a:p>
          <a:p>
            <a:r>
              <a:rPr lang="en-MY" dirty="0"/>
              <a:t>Agent’s percept sequence</a:t>
            </a:r>
          </a:p>
        </p:txBody>
      </p:sp>
      <p:sp>
        <p:nvSpPr>
          <p:cNvPr id="3" name="Title 2">
            <a:extLst>
              <a:ext uri="{FF2B5EF4-FFF2-40B4-BE49-F238E27FC236}">
                <a16:creationId xmlns:a16="http://schemas.microsoft.com/office/drawing/2014/main" id="{3327EF3C-DFF3-48A5-9545-0C626245BB6C}"/>
              </a:ext>
            </a:extLst>
          </p:cNvPr>
          <p:cNvSpPr>
            <a:spLocks noGrp="1"/>
          </p:cNvSpPr>
          <p:nvPr>
            <p:ph type="title"/>
          </p:nvPr>
        </p:nvSpPr>
        <p:spPr/>
        <p:txBody>
          <a:bodyPr/>
          <a:lstStyle/>
          <a:p>
            <a:r>
              <a:rPr lang="en-MY" dirty="0"/>
              <a:t>Terms in agent</a:t>
            </a:r>
          </a:p>
        </p:txBody>
      </p:sp>
      <p:sp>
        <p:nvSpPr>
          <p:cNvPr id="4" name="Slide Number Placeholder 3">
            <a:extLst>
              <a:ext uri="{FF2B5EF4-FFF2-40B4-BE49-F238E27FC236}">
                <a16:creationId xmlns:a16="http://schemas.microsoft.com/office/drawing/2014/main" id="{09964B61-1500-41F3-9DFE-2C976D019AD8}"/>
              </a:ext>
            </a:extLst>
          </p:cNvPr>
          <p:cNvSpPr>
            <a:spLocks noGrp="1"/>
          </p:cNvSpPr>
          <p:nvPr>
            <p:ph type="sldNum" sz="quarter" idx="12"/>
          </p:nvPr>
        </p:nvSpPr>
        <p:spPr/>
        <p:txBody>
          <a:bodyPr/>
          <a:lstStyle/>
          <a:p>
            <a:fld id="{214467F9-EADD-4680-9637-29CCB1478A62}" type="slidenum">
              <a:rPr lang="en-MY" smtClean="0"/>
              <a:pPr/>
              <a:t>7</a:t>
            </a:fld>
            <a:endParaRPr lang="en-MY"/>
          </a:p>
        </p:txBody>
      </p:sp>
      <p:sp>
        <p:nvSpPr>
          <p:cNvPr id="5" name="Arrow: Chevron 4">
            <a:extLst>
              <a:ext uri="{FF2B5EF4-FFF2-40B4-BE49-F238E27FC236}">
                <a16:creationId xmlns:a16="http://schemas.microsoft.com/office/drawing/2014/main" id="{AC7B96DC-9369-4A74-A944-64AEB613AEE2}"/>
              </a:ext>
            </a:extLst>
          </p:cNvPr>
          <p:cNvSpPr/>
          <p:nvPr/>
        </p:nvSpPr>
        <p:spPr>
          <a:xfrm>
            <a:off x="1488831" y="1976288"/>
            <a:ext cx="339969" cy="339969"/>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6" name="TextBox 5">
            <a:extLst>
              <a:ext uri="{FF2B5EF4-FFF2-40B4-BE49-F238E27FC236}">
                <a16:creationId xmlns:a16="http://schemas.microsoft.com/office/drawing/2014/main" id="{0AAC3AA6-5FBD-4592-8618-4A886612DC5B}"/>
              </a:ext>
            </a:extLst>
          </p:cNvPr>
          <p:cNvSpPr txBox="1"/>
          <p:nvPr/>
        </p:nvSpPr>
        <p:spPr>
          <a:xfrm>
            <a:off x="1957753" y="1976288"/>
            <a:ext cx="4833118" cy="369332"/>
          </a:xfrm>
          <a:prstGeom prst="rect">
            <a:avLst/>
          </a:prstGeom>
          <a:noFill/>
        </p:spPr>
        <p:txBody>
          <a:bodyPr wrap="none" rtlCol="0">
            <a:spAutoFit/>
          </a:bodyPr>
          <a:lstStyle/>
          <a:p>
            <a:r>
              <a:rPr lang="en-MY" dirty="0"/>
              <a:t>The agent’s perceptual inputs at any given instant</a:t>
            </a:r>
          </a:p>
        </p:txBody>
      </p:sp>
      <p:sp>
        <p:nvSpPr>
          <p:cNvPr id="8" name="Arrow: Chevron 7">
            <a:extLst>
              <a:ext uri="{FF2B5EF4-FFF2-40B4-BE49-F238E27FC236}">
                <a16:creationId xmlns:a16="http://schemas.microsoft.com/office/drawing/2014/main" id="{F3FC35ED-5004-4AE1-88F0-AA2D8F2C608B}"/>
              </a:ext>
            </a:extLst>
          </p:cNvPr>
          <p:cNvSpPr/>
          <p:nvPr/>
        </p:nvSpPr>
        <p:spPr>
          <a:xfrm>
            <a:off x="3374433" y="3073741"/>
            <a:ext cx="339969" cy="339969"/>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10" name="TextBox 9">
            <a:extLst>
              <a:ext uri="{FF2B5EF4-FFF2-40B4-BE49-F238E27FC236}">
                <a16:creationId xmlns:a16="http://schemas.microsoft.com/office/drawing/2014/main" id="{2FCAC3D6-A87A-4069-9016-E400E951A1DF}"/>
              </a:ext>
            </a:extLst>
          </p:cNvPr>
          <p:cNvSpPr txBox="1"/>
          <p:nvPr/>
        </p:nvSpPr>
        <p:spPr>
          <a:xfrm>
            <a:off x="3714402" y="2920559"/>
            <a:ext cx="5278803" cy="646331"/>
          </a:xfrm>
          <a:prstGeom prst="rect">
            <a:avLst/>
          </a:prstGeom>
          <a:noFill/>
        </p:spPr>
        <p:txBody>
          <a:bodyPr wrap="square" rtlCol="0">
            <a:spAutoFit/>
          </a:bodyPr>
          <a:lstStyle/>
          <a:p>
            <a:r>
              <a:rPr lang="en-MY" dirty="0"/>
              <a:t>The complete history of everything the agent has ever perceived</a:t>
            </a:r>
          </a:p>
        </p:txBody>
      </p:sp>
      <p:sp>
        <p:nvSpPr>
          <p:cNvPr id="12" name="TextBox 11">
            <a:extLst>
              <a:ext uri="{FF2B5EF4-FFF2-40B4-BE49-F238E27FC236}">
                <a16:creationId xmlns:a16="http://schemas.microsoft.com/office/drawing/2014/main" id="{CC685331-6990-476D-A66A-1F63D2BED085}"/>
              </a:ext>
            </a:extLst>
          </p:cNvPr>
          <p:cNvSpPr txBox="1"/>
          <p:nvPr/>
        </p:nvSpPr>
        <p:spPr>
          <a:xfrm>
            <a:off x="331080" y="4008046"/>
            <a:ext cx="8537038" cy="646331"/>
          </a:xfrm>
          <a:prstGeom prst="rect">
            <a:avLst/>
          </a:prstGeom>
          <a:noFill/>
        </p:spPr>
        <p:txBody>
          <a:bodyPr wrap="square">
            <a:spAutoFit/>
          </a:bodyPr>
          <a:lstStyle/>
          <a:p>
            <a:pPr algn="l"/>
            <a:r>
              <a:rPr lang="en-US" sz="1800" b="0" i="0" u="none" strike="noStrike" baseline="0" dirty="0">
                <a:latin typeface="Times-Roman"/>
              </a:rPr>
              <a:t>In general, </a:t>
            </a:r>
            <a:r>
              <a:rPr lang="en-US" sz="1800" b="0" i="1" u="none" strike="noStrike" baseline="0" dirty="0">
                <a:latin typeface="Times-Italic"/>
              </a:rPr>
              <a:t>an agent’s choice of action at any given instant can depend on the entire percept sequence observed to date, but not on anything it hasn’t perceived.</a:t>
            </a:r>
            <a:endParaRPr lang="en-MY" dirty="0"/>
          </a:p>
        </p:txBody>
      </p:sp>
    </p:spTree>
    <p:extLst>
      <p:ext uri="{BB962C8B-B14F-4D97-AF65-F5344CB8AC3E}">
        <p14:creationId xmlns:p14="http://schemas.microsoft.com/office/powerpoint/2010/main" val="206336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8BBC2-E1E5-432C-AC99-786F2DA07B4A}"/>
              </a:ext>
            </a:extLst>
          </p:cNvPr>
          <p:cNvSpPr>
            <a:spLocks noGrp="1"/>
          </p:cNvSpPr>
          <p:nvPr>
            <p:ph idx="1"/>
          </p:nvPr>
        </p:nvSpPr>
        <p:spPr/>
        <p:txBody>
          <a:bodyPr/>
          <a:lstStyle/>
          <a:p>
            <a:pPr>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Agent’s behavior is </a:t>
            </a:r>
            <a:r>
              <a:rPr lang="en-US" altLang="en-US" i="1" u="sng" dirty="0">
                <a:solidFill>
                  <a:srgbClr val="000000"/>
                </a:solidFill>
              </a:rPr>
              <a:t>mathematically</a:t>
            </a:r>
            <a:r>
              <a:rPr lang="en-US" altLang="en-US" dirty="0">
                <a:solidFill>
                  <a:srgbClr val="000000"/>
                </a:solidFill>
              </a:rPr>
              <a:t> described by</a:t>
            </a:r>
          </a:p>
          <a:p>
            <a:pPr marL="741363" lvl="1" indent="-284163">
              <a:buClr>
                <a:srgbClr val="C09E4A"/>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solidFill>
                  <a:srgbClr val="000000"/>
                </a:solidFill>
              </a:rPr>
              <a:t>Agent function</a:t>
            </a:r>
          </a:p>
          <a:p>
            <a:pPr marL="741363" lvl="1" indent="-284163">
              <a:buClr>
                <a:srgbClr val="C09E4A"/>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 function mapping any given percept sequence to an action</a:t>
            </a:r>
          </a:p>
          <a:p>
            <a:pPr>
              <a:buSzPct val="8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i="1" u="sng" dirty="0">
                <a:solidFill>
                  <a:srgbClr val="000000"/>
                </a:solidFill>
              </a:rPr>
              <a:t>Practically</a:t>
            </a:r>
            <a:r>
              <a:rPr lang="en-US" altLang="en-US" dirty="0">
                <a:solidFill>
                  <a:srgbClr val="000000"/>
                </a:solidFill>
              </a:rPr>
              <a:t> it is described by </a:t>
            </a:r>
          </a:p>
          <a:p>
            <a:pPr marL="741363" lvl="1" indent="-284163">
              <a:buClr>
                <a:srgbClr val="C09E4A"/>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An </a:t>
            </a:r>
            <a:r>
              <a:rPr lang="en-US" altLang="en-US" b="1" dirty="0">
                <a:solidFill>
                  <a:srgbClr val="000000"/>
                </a:solidFill>
              </a:rPr>
              <a:t>agent program</a:t>
            </a:r>
          </a:p>
          <a:p>
            <a:pPr marL="741363" lvl="1" indent="-284163">
              <a:buClr>
                <a:srgbClr val="C09E4A"/>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real implementation</a:t>
            </a:r>
          </a:p>
          <a:p>
            <a:endParaRPr lang="en-MY" dirty="0"/>
          </a:p>
        </p:txBody>
      </p:sp>
      <p:sp>
        <p:nvSpPr>
          <p:cNvPr id="3" name="Title 2">
            <a:extLst>
              <a:ext uri="{FF2B5EF4-FFF2-40B4-BE49-F238E27FC236}">
                <a16:creationId xmlns:a16="http://schemas.microsoft.com/office/drawing/2014/main" id="{402D625E-28A2-478F-BC52-ED238F45FFB3}"/>
              </a:ext>
            </a:extLst>
          </p:cNvPr>
          <p:cNvSpPr>
            <a:spLocks noGrp="1"/>
          </p:cNvSpPr>
          <p:nvPr>
            <p:ph type="title"/>
          </p:nvPr>
        </p:nvSpPr>
        <p:spPr/>
        <p:txBody>
          <a:bodyPr/>
          <a:lstStyle/>
          <a:p>
            <a:r>
              <a:rPr lang="en-MY" dirty="0"/>
              <a:t>Agent function &amp; program</a:t>
            </a:r>
          </a:p>
        </p:txBody>
      </p:sp>
      <p:sp>
        <p:nvSpPr>
          <p:cNvPr id="4" name="Slide Number Placeholder 3">
            <a:extLst>
              <a:ext uri="{FF2B5EF4-FFF2-40B4-BE49-F238E27FC236}">
                <a16:creationId xmlns:a16="http://schemas.microsoft.com/office/drawing/2014/main" id="{C2277EBC-B04A-403C-8BC9-6753EDE2B45E}"/>
              </a:ext>
            </a:extLst>
          </p:cNvPr>
          <p:cNvSpPr>
            <a:spLocks noGrp="1"/>
          </p:cNvSpPr>
          <p:nvPr>
            <p:ph type="sldNum" sz="quarter" idx="12"/>
          </p:nvPr>
        </p:nvSpPr>
        <p:spPr/>
        <p:txBody>
          <a:bodyPr/>
          <a:lstStyle/>
          <a:p>
            <a:fld id="{214467F9-EADD-4680-9637-29CCB1478A62}" type="slidenum">
              <a:rPr lang="en-MY" smtClean="0"/>
              <a:pPr/>
              <a:t>8</a:t>
            </a:fld>
            <a:endParaRPr lang="en-MY"/>
          </a:p>
        </p:txBody>
      </p:sp>
      <p:sp>
        <p:nvSpPr>
          <p:cNvPr id="6" name="TextBox 5">
            <a:extLst>
              <a:ext uri="{FF2B5EF4-FFF2-40B4-BE49-F238E27FC236}">
                <a16:creationId xmlns:a16="http://schemas.microsoft.com/office/drawing/2014/main" id="{C0E49944-8DD6-47DD-BB2D-E3818C283FEE}"/>
              </a:ext>
            </a:extLst>
          </p:cNvPr>
          <p:cNvSpPr txBox="1"/>
          <p:nvPr/>
        </p:nvSpPr>
        <p:spPr>
          <a:xfrm>
            <a:off x="304800" y="3690336"/>
            <a:ext cx="8639907" cy="646331"/>
          </a:xfrm>
          <a:prstGeom prst="rect">
            <a:avLst/>
          </a:prstGeom>
          <a:noFill/>
        </p:spPr>
        <p:txBody>
          <a:bodyPr wrap="square">
            <a:spAutoFit/>
          </a:bodyPr>
          <a:lstStyle/>
          <a:p>
            <a:pPr marL="285750" indent="-285750" algn="l">
              <a:buFont typeface="Wingdings" panose="05000000000000000000" pitchFamily="2" charset="2"/>
              <a:buChar char="q"/>
            </a:pPr>
            <a:r>
              <a:rPr lang="en-US" sz="1800" b="0" i="0" u="none" strike="noStrike" baseline="0" dirty="0">
                <a:latin typeface="Times-Roman"/>
              </a:rPr>
              <a:t>The agent function is an abstract mathematical description </a:t>
            </a:r>
          </a:p>
          <a:p>
            <a:pPr marL="285750" indent="-285750" algn="l">
              <a:buFont typeface="Wingdings" panose="05000000000000000000" pitchFamily="2" charset="2"/>
              <a:buChar char="q"/>
            </a:pPr>
            <a:r>
              <a:rPr lang="en-US" sz="1800" b="0" i="0" u="none" strike="noStrike" baseline="0" dirty="0">
                <a:latin typeface="Times-Roman"/>
              </a:rPr>
              <a:t>The agent program is a concrete implementation, running </a:t>
            </a:r>
            <a:r>
              <a:rPr lang="en-MY" sz="1800" b="0" i="0" u="none" strike="noStrike" baseline="0" dirty="0">
                <a:latin typeface="Times-Roman"/>
              </a:rPr>
              <a:t>within some physical system.</a:t>
            </a:r>
            <a:endParaRPr lang="en-MY" dirty="0"/>
          </a:p>
        </p:txBody>
      </p:sp>
    </p:spTree>
    <p:extLst>
      <p:ext uri="{BB962C8B-B14F-4D97-AF65-F5344CB8AC3E}">
        <p14:creationId xmlns:p14="http://schemas.microsoft.com/office/powerpoint/2010/main" val="115675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Eg</a:t>
            </a:r>
            <a:r>
              <a:rPr lang="en-US" dirty="0"/>
              <a:t>: Vacuum Cleaner World</a:t>
            </a:r>
          </a:p>
        </p:txBody>
      </p:sp>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9</a:t>
            </a:fld>
            <a:endParaRPr lang="en-MY" sz="1600" b="1" dirty="0">
              <a:solidFill>
                <a:schemeClr val="tx2"/>
              </a:solidFill>
            </a:endParaRPr>
          </a:p>
        </p:txBody>
      </p:sp>
      <p:pic>
        <p:nvPicPr>
          <p:cNvPr id="11" name="Picture 3">
            <a:extLst>
              <a:ext uri="{FF2B5EF4-FFF2-40B4-BE49-F238E27FC236}">
                <a16:creationId xmlns:a16="http://schemas.microsoft.com/office/drawing/2014/main" id="{A5842262-84C5-4C57-8250-C75664CDE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072" y="1288830"/>
            <a:ext cx="4876800" cy="2546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Box 12">
            <a:extLst>
              <a:ext uri="{FF2B5EF4-FFF2-40B4-BE49-F238E27FC236}">
                <a16:creationId xmlns:a16="http://schemas.microsoft.com/office/drawing/2014/main" id="{E03F5336-53D9-441F-AF4C-9D742DD3D96B}"/>
              </a:ext>
            </a:extLst>
          </p:cNvPr>
          <p:cNvSpPr txBox="1"/>
          <p:nvPr/>
        </p:nvSpPr>
        <p:spPr>
          <a:xfrm>
            <a:off x="163380" y="3835180"/>
            <a:ext cx="3751384" cy="147732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The vacuum agent perceives which square it is in and whether there is dirt in the square. It can choose to move left, move right, suck up the dirt, or do </a:t>
            </a:r>
            <a:r>
              <a:rPr lang="en-MY" sz="1800" b="0" i="0" u="none" strike="noStrike" baseline="0" dirty="0">
                <a:latin typeface="Times New Roman" panose="02020603050405020304" pitchFamily="18" charset="0"/>
                <a:cs typeface="Times New Roman" panose="02020603050405020304" pitchFamily="18" charset="0"/>
              </a:rPr>
              <a:t>nothing.</a:t>
            </a:r>
            <a:endParaRPr lang="en-MY"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64D93C2-3977-4212-BA99-6AA1C458ECD9}"/>
              </a:ext>
            </a:extLst>
          </p:cNvPr>
          <p:cNvSpPr txBox="1"/>
          <p:nvPr/>
        </p:nvSpPr>
        <p:spPr>
          <a:xfrm>
            <a:off x="4191962" y="3835180"/>
            <a:ext cx="4599601" cy="2308324"/>
          </a:xfrm>
          <a:prstGeom prst="rect">
            <a:avLst/>
          </a:prstGeom>
          <a:noFill/>
        </p:spPr>
        <p:txBody>
          <a:bodyPr wrap="square">
            <a:spAutoFit/>
          </a:bodyPr>
          <a:lstStyle/>
          <a:p>
            <a:pPr marL="285750" indent="-285750" algn="l">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t>
            </a:r>
            <a:r>
              <a:rPr lang="en-US" sz="1800" b="1" i="0" u="none" strike="noStrike" baseline="0" dirty="0">
                <a:latin typeface="Times New Roman" panose="02020603050405020304" pitchFamily="18" charset="0"/>
                <a:cs typeface="Times New Roman" panose="02020603050405020304" pitchFamily="18" charset="0"/>
              </a:rPr>
              <a:t>ocations: </a:t>
            </a:r>
            <a:r>
              <a:rPr lang="en-US" sz="1800" b="0" i="0" u="none" strike="noStrike" baseline="0" dirty="0">
                <a:latin typeface="Times New Roman" panose="02020603050405020304" pitchFamily="18" charset="0"/>
                <a:cs typeface="Times New Roman" panose="02020603050405020304" pitchFamily="18" charset="0"/>
              </a:rPr>
              <a:t>squares A and B</a:t>
            </a:r>
          </a:p>
          <a:p>
            <a:pPr marL="285750" indent="-285750">
              <a:buFont typeface="Wingdings" panose="05000000000000000000" pitchFamily="2" charset="2"/>
              <a:buChar char="q"/>
            </a:pPr>
            <a:r>
              <a:rPr lang="en-US" altLang="en-US" b="1" dirty="0">
                <a:solidFill>
                  <a:srgbClr val="000000"/>
                </a:solidFill>
                <a:latin typeface="Times New Roman" panose="02020603050405020304" pitchFamily="18" charset="0"/>
                <a:cs typeface="Times New Roman" panose="02020603050405020304" pitchFamily="18" charset="0"/>
              </a:rPr>
              <a:t>Perception: </a:t>
            </a:r>
            <a:r>
              <a:rPr lang="en-US" altLang="en-US" dirty="0">
                <a:solidFill>
                  <a:srgbClr val="000000"/>
                </a:solidFill>
                <a:latin typeface="Times New Roman" panose="02020603050405020304" pitchFamily="18" charset="0"/>
                <a:cs typeface="Times New Roman" panose="02020603050405020304" pitchFamily="18" charset="0"/>
              </a:rPr>
              <a:t>Clean or Dirty? where it is in?</a:t>
            </a:r>
          </a:p>
          <a:p>
            <a:pPr marL="285750" indent="-285750">
              <a:buFont typeface="Wingdings" panose="05000000000000000000" pitchFamily="2" charset="2"/>
              <a:buChar char="q"/>
            </a:pPr>
            <a:r>
              <a:rPr lang="en-US" altLang="en-US" b="1" dirty="0">
                <a:solidFill>
                  <a:srgbClr val="000000"/>
                </a:solidFill>
                <a:latin typeface="Times New Roman" panose="02020603050405020304" pitchFamily="18" charset="0"/>
                <a:cs typeface="Times New Roman" panose="02020603050405020304" pitchFamily="18" charset="0"/>
              </a:rPr>
              <a:t>Actions: </a:t>
            </a:r>
            <a:r>
              <a:rPr lang="en-US" altLang="en-US" dirty="0">
                <a:solidFill>
                  <a:srgbClr val="000000"/>
                </a:solidFill>
                <a:latin typeface="Times New Roman" panose="02020603050405020304" pitchFamily="18" charset="0"/>
                <a:cs typeface="Times New Roman" panose="02020603050405020304" pitchFamily="18" charset="0"/>
              </a:rPr>
              <a:t>Move left, Move right, suck, do nothing</a:t>
            </a:r>
          </a:p>
          <a:p>
            <a:pPr marL="285750" indent="-285750">
              <a:buFont typeface="Wingdings" panose="05000000000000000000" pitchFamily="2" charset="2"/>
              <a:buChar char="q"/>
            </a:pPr>
            <a:r>
              <a:rPr lang="en-MY" sz="1800" b="1" i="0" u="none" strike="noStrike" baseline="0" dirty="0">
                <a:latin typeface="Times-Roman"/>
              </a:rPr>
              <a:t>Agent function: </a:t>
            </a:r>
            <a:r>
              <a:rPr lang="en-US" sz="1800" b="0" i="0" u="none" strike="noStrike" baseline="0" dirty="0">
                <a:latin typeface="Times-Roman"/>
              </a:rPr>
              <a:t>if the current square is dirty, then suck; otherwise, move to the other square.</a:t>
            </a:r>
            <a:endParaRPr lang="en-US" altLang="en-US" dirty="0">
              <a:solidFill>
                <a:srgbClr val="000000"/>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1648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49704</TotalTime>
  <Words>2912</Words>
  <Application>Microsoft Office PowerPoint</Application>
  <PresentationFormat>On-screen Show (4:3)</PresentationFormat>
  <Paragraphs>334</Paragraphs>
  <Slides>51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Arial</vt:lpstr>
      <vt:lpstr>Calibri</vt:lpstr>
      <vt:lpstr>Calibri Light</vt:lpstr>
      <vt:lpstr>CMMI10</vt:lpstr>
      <vt:lpstr>Comic Sans MS</vt:lpstr>
      <vt:lpstr>Courier New</vt:lpstr>
      <vt:lpstr>Symbol</vt:lpstr>
      <vt:lpstr>Tahoma</vt:lpstr>
      <vt:lpstr>Times New Roman</vt:lpstr>
      <vt:lpstr>Times-Bold</vt:lpstr>
      <vt:lpstr>Times-Italic</vt:lpstr>
      <vt:lpstr>Times-Roman</vt:lpstr>
      <vt:lpstr>Wingdings</vt:lpstr>
      <vt:lpstr>Office Theme</vt:lpstr>
      <vt:lpstr>PowerPoint Presentation</vt:lpstr>
      <vt:lpstr>Learning Objectives</vt:lpstr>
      <vt:lpstr>PowerPoint Presentation</vt:lpstr>
      <vt:lpstr>Intelligent Agents</vt:lpstr>
      <vt:lpstr>Examples: </vt:lpstr>
      <vt:lpstr>Diagram of an agent</vt:lpstr>
      <vt:lpstr>Terms in agent</vt:lpstr>
      <vt:lpstr>Agent function &amp; program</vt:lpstr>
      <vt:lpstr>Eg: Vacuum Cleaner World</vt:lpstr>
      <vt:lpstr>Eg: Vacuum Cleaner World</vt:lpstr>
      <vt:lpstr>Good behaviour: The concept of rationality</vt:lpstr>
      <vt:lpstr>Good behaviour: The concept of rationality</vt:lpstr>
      <vt:lpstr>Good behaviour: The concept of rationality</vt:lpstr>
      <vt:lpstr>Task Environment (PEAS)</vt:lpstr>
      <vt:lpstr>PowerPoint Presentation</vt:lpstr>
      <vt:lpstr>The nature of environments</vt:lpstr>
      <vt:lpstr>The nature of environments</vt:lpstr>
      <vt:lpstr>The nature of environments</vt:lpstr>
      <vt:lpstr>The nature of environments</vt:lpstr>
      <vt:lpstr>The nature of environments</vt:lpstr>
      <vt:lpstr>The nature of environments</vt:lpstr>
      <vt:lpstr>The nature of environments</vt:lpstr>
      <vt:lpstr>Examples of nature environments and their characteristics</vt:lpstr>
      <vt:lpstr>PowerPoint Presentation</vt:lpstr>
      <vt:lpstr>The Structure Of Agents</vt:lpstr>
      <vt:lpstr>Agent Program</vt:lpstr>
      <vt:lpstr>Skeleton design of an agent program</vt:lpstr>
      <vt:lpstr>PowerPoint Presentation</vt:lpstr>
      <vt:lpstr>Types of Agent Programs</vt:lpstr>
      <vt:lpstr>Types of Agent Programs</vt:lpstr>
      <vt:lpstr>PowerPoint Presentation</vt:lpstr>
      <vt:lpstr>Simple Reflex Agents</vt:lpstr>
      <vt:lpstr>Simple Reflex Agents</vt:lpstr>
      <vt:lpstr>Simple Reflex Agents</vt:lpstr>
      <vt:lpstr>Simple Reflex Agents</vt:lpstr>
      <vt:lpstr>PowerPoint Presentation</vt:lpstr>
      <vt:lpstr>Model-based Reflex Agents</vt:lpstr>
      <vt:lpstr>Example Table Agent With Internal State</vt:lpstr>
      <vt:lpstr>Example Reflex Agent With Internal State: Wall-Following</vt:lpstr>
      <vt:lpstr>Model-based Reflex Agents</vt:lpstr>
      <vt:lpstr>Model-based Reflex Agents</vt:lpstr>
      <vt:lpstr>PowerPoint Presentation</vt:lpstr>
      <vt:lpstr>Goal Based Agents</vt:lpstr>
      <vt:lpstr>Goal Based Agents</vt:lpstr>
      <vt:lpstr>PowerPoint Presentation</vt:lpstr>
      <vt:lpstr>Utility-Based Agents</vt:lpstr>
      <vt:lpstr>Utility-Based Agents</vt:lpstr>
      <vt:lpstr>PowerPoint Presentation</vt:lpstr>
      <vt:lpstr>Learning Agents</vt:lpstr>
      <vt:lpstr>Learning Agents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 Kareem</dc:creator>
  <cp:lastModifiedBy>Mohammad Farid Hendianto</cp:lastModifiedBy>
  <cp:revision>1215</cp:revision>
  <dcterms:created xsi:type="dcterms:W3CDTF">2017-01-17T05:25:20Z</dcterms:created>
  <dcterms:modified xsi:type="dcterms:W3CDTF">2024-11-20T08:13:05Z</dcterms:modified>
</cp:coreProperties>
</file>