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5"/>
  </p:notesMasterIdLst>
  <p:handoutMasterIdLst>
    <p:handoutMasterId r:id="rId36"/>
  </p:handoutMasterIdLst>
  <p:sldIdLst>
    <p:sldId id="419" r:id="rId2"/>
    <p:sldId id="519" r:id="rId3"/>
    <p:sldId id="523" r:id="rId4"/>
    <p:sldId id="636" r:id="rId5"/>
    <p:sldId id="637" r:id="rId6"/>
    <p:sldId id="481" r:id="rId7"/>
    <p:sldId id="638" r:id="rId8"/>
    <p:sldId id="639" r:id="rId9"/>
    <p:sldId id="640" r:id="rId10"/>
    <p:sldId id="641" r:id="rId11"/>
    <p:sldId id="642" r:id="rId12"/>
    <p:sldId id="643" r:id="rId13"/>
    <p:sldId id="644" r:id="rId14"/>
    <p:sldId id="645" r:id="rId15"/>
    <p:sldId id="646" r:id="rId16"/>
    <p:sldId id="647" r:id="rId17"/>
    <p:sldId id="648" r:id="rId18"/>
    <p:sldId id="649" r:id="rId19"/>
    <p:sldId id="650" r:id="rId20"/>
    <p:sldId id="651" r:id="rId21"/>
    <p:sldId id="652" r:id="rId22"/>
    <p:sldId id="653" r:id="rId23"/>
    <p:sldId id="654" r:id="rId24"/>
    <p:sldId id="656" r:id="rId25"/>
    <p:sldId id="655" r:id="rId26"/>
    <p:sldId id="658" r:id="rId27"/>
    <p:sldId id="659" r:id="rId28"/>
    <p:sldId id="685" r:id="rId29"/>
    <p:sldId id="660" r:id="rId30"/>
    <p:sldId id="661" r:id="rId31"/>
    <p:sldId id="662" r:id="rId32"/>
    <p:sldId id="663" r:id="rId33"/>
    <p:sldId id="567" r:id="rId34"/>
  </p:sldIdLst>
  <p:sldSz cx="9144000" cy="6858000" type="screen4x3"/>
  <p:notesSz cx="7102475"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B5E3"/>
    <a:srgbClr val="C3E583"/>
    <a:srgbClr val="D2D2D2"/>
    <a:srgbClr val="DEF6E4"/>
    <a:srgbClr val="00ACA4"/>
    <a:srgbClr val="85955B"/>
    <a:srgbClr val="FFFFFF"/>
    <a:srgbClr val="CE8A3E"/>
    <a:srgbClr val="4584D3"/>
    <a:srgbClr val="7DA9E0"/>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5793EB-E231-45A9-BAEC-A285ADD21B5D}" v="1" dt="2022-03-21T05:22:59.2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279" autoAdjust="0"/>
    <p:restoredTop sz="94343" autoAdjust="0"/>
  </p:normalViewPr>
  <p:slideViewPr>
    <p:cSldViewPr snapToGrid="0">
      <p:cViewPr varScale="1">
        <p:scale>
          <a:sx n="72" d="100"/>
          <a:sy n="72" d="100"/>
        </p:scale>
        <p:origin x="1584" y="66"/>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100" d="100"/>
        <a:sy n="100" d="100"/>
      </p:scale>
      <p:origin x="0" y="0"/>
    </p:cViewPr>
  </p:sorterViewPr>
  <p:notesViewPr>
    <p:cSldViewPr snapToGrid="0">
      <p:cViewPr varScale="1">
        <p:scale>
          <a:sx n="48" d="100"/>
          <a:sy n="48" d="100"/>
        </p:scale>
        <p:origin x="2898"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s Farihan Mat Raffei" userId="caa0f81d-2ced-4ad8-a070-ba6968b9f259" providerId="ADAL" clId="{C7843198-A42C-483F-A9DE-2AFB1B6F7E3B}"/>
    <pc:docChg chg="undo custSel addSld delSld">
      <pc:chgData name="Anis Farihan Mat Raffei" userId="caa0f81d-2ced-4ad8-a070-ba6968b9f259" providerId="ADAL" clId="{C7843198-A42C-483F-A9DE-2AFB1B6F7E3B}" dt="2021-02-26T07:49:48.821" v="1" actId="2696"/>
      <pc:docMkLst>
        <pc:docMk/>
      </pc:docMkLst>
      <pc:sldChg chg="add del">
        <pc:chgData name="Anis Farihan Mat Raffei" userId="caa0f81d-2ced-4ad8-a070-ba6968b9f259" providerId="ADAL" clId="{C7843198-A42C-483F-A9DE-2AFB1B6F7E3B}" dt="2021-02-26T07:49:48.821" v="1" actId="2696"/>
        <pc:sldMkLst>
          <pc:docMk/>
          <pc:sldMk cId="0" sldId="337"/>
        </pc:sldMkLst>
      </pc:sldChg>
      <pc:sldChg chg="add del">
        <pc:chgData name="Anis Farihan Mat Raffei" userId="caa0f81d-2ced-4ad8-a070-ba6968b9f259" providerId="ADAL" clId="{C7843198-A42C-483F-A9DE-2AFB1B6F7E3B}" dt="2021-02-26T07:49:48.821" v="1" actId="2696"/>
        <pc:sldMkLst>
          <pc:docMk/>
          <pc:sldMk cId="0" sldId="347"/>
        </pc:sldMkLst>
      </pc:sldChg>
      <pc:sldChg chg="add del">
        <pc:chgData name="Anis Farihan Mat Raffei" userId="caa0f81d-2ced-4ad8-a070-ba6968b9f259" providerId="ADAL" clId="{C7843198-A42C-483F-A9DE-2AFB1B6F7E3B}" dt="2021-02-26T07:49:48.821" v="1" actId="2696"/>
        <pc:sldMkLst>
          <pc:docMk/>
          <pc:sldMk cId="0" sldId="350"/>
        </pc:sldMkLst>
      </pc:sldChg>
      <pc:sldChg chg="add del">
        <pc:chgData name="Anis Farihan Mat Raffei" userId="caa0f81d-2ced-4ad8-a070-ba6968b9f259" providerId="ADAL" clId="{C7843198-A42C-483F-A9DE-2AFB1B6F7E3B}" dt="2021-02-26T07:49:48.821" v="1" actId="2696"/>
        <pc:sldMkLst>
          <pc:docMk/>
          <pc:sldMk cId="0" sldId="351"/>
        </pc:sldMkLst>
      </pc:sldChg>
      <pc:sldChg chg="add del">
        <pc:chgData name="Anis Farihan Mat Raffei" userId="caa0f81d-2ced-4ad8-a070-ba6968b9f259" providerId="ADAL" clId="{C7843198-A42C-483F-A9DE-2AFB1B6F7E3B}" dt="2021-02-26T07:49:48.821" v="1" actId="2696"/>
        <pc:sldMkLst>
          <pc:docMk/>
          <pc:sldMk cId="0" sldId="352"/>
        </pc:sldMkLst>
      </pc:sldChg>
      <pc:sldChg chg="add del">
        <pc:chgData name="Anis Farihan Mat Raffei" userId="caa0f81d-2ced-4ad8-a070-ba6968b9f259" providerId="ADAL" clId="{C7843198-A42C-483F-A9DE-2AFB1B6F7E3B}" dt="2021-02-26T07:49:48.821" v="1" actId="2696"/>
        <pc:sldMkLst>
          <pc:docMk/>
          <pc:sldMk cId="0" sldId="353"/>
        </pc:sldMkLst>
      </pc:sldChg>
      <pc:sldChg chg="add del">
        <pc:chgData name="Anis Farihan Mat Raffei" userId="caa0f81d-2ced-4ad8-a070-ba6968b9f259" providerId="ADAL" clId="{C7843198-A42C-483F-A9DE-2AFB1B6F7E3B}" dt="2021-02-26T07:49:48.821" v="1" actId="2696"/>
        <pc:sldMkLst>
          <pc:docMk/>
          <pc:sldMk cId="0" sldId="354"/>
        </pc:sldMkLst>
      </pc:sldChg>
      <pc:sldChg chg="add del">
        <pc:chgData name="Anis Farihan Mat Raffei" userId="caa0f81d-2ced-4ad8-a070-ba6968b9f259" providerId="ADAL" clId="{C7843198-A42C-483F-A9DE-2AFB1B6F7E3B}" dt="2021-02-26T07:49:48.821" v="1" actId="2696"/>
        <pc:sldMkLst>
          <pc:docMk/>
          <pc:sldMk cId="0" sldId="357"/>
        </pc:sldMkLst>
      </pc:sldChg>
      <pc:sldChg chg="add del">
        <pc:chgData name="Anis Farihan Mat Raffei" userId="caa0f81d-2ced-4ad8-a070-ba6968b9f259" providerId="ADAL" clId="{C7843198-A42C-483F-A9DE-2AFB1B6F7E3B}" dt="2021-02-26T07:49:48.821" v="1" actId="2696"/>
        <pc:sldMkLst>
          <pc:docMk/>
          <pc:sldMk cId="0" sldId="358"/>
        </pc:sldMkLst>
      </pc:sldChg>
      <pc:sldChg chg="add del">
        <pc:chgData name="Anis Farihan Mat Raffei" userId="caa0f81d-2ced-4ad8-a070-ba6968b9f259" providerId="ADAL" clId="{C7843198-A42C-483F-A9DE-2AFB1B6F7E3B}" dt="2021-02-26T07:49:48.821" v="1" actId="2696"/>
        <pc:sldMkLst>
          <pc:docMk/>
          <pc:sldMk cId="0" sldId="359"/>
        </pc:sldMkLst>
      </pc:sldChg>
      <pc:sldChg chg="add del">
        <pc:chgData name="Anis Farihan Mat Raffei" userId="caa0f81d-2ced-4ad8-a070-ba6968b9f259" providerId="ADAL" clId="{C7843198-A42C-483F-A9DE-2AFB1B6F7E3B}" dt="2021-02-26T07:49:48.821" v="1" actId="2696"/>
        <pc:sldMkLst>
          <pc:docMk/>
          <pc:sldMk cId="0" sldId="360"/>
        </pc:sldMkLst>
      </pc:sldChg>
      <pc:sldChg chg="add del">
        <pc:chgData name="Anis Farihan Mat Raffei" userId="caa0f81d-2ced-4ad8-a070-ba6968b9f259" providerId="ADAL" clId="{C7843198-A42C-483F-A9DE-2AFB1B6F7E3B}" dt="2021-02-26T07:49:48.821" v="1" actId="2696"/>
        <pc:sldMkLst>
          <pc:docMk/>
          <pc:sldMk cId="0" sldId="361"/>
        </pc:sldMkLst>
      </pc:sldChg>
      <pc:sldChg chg="add del">
        <pc:chgData name="Anis Farihan Mat Raffei" userId="caa0f81d-2ced-4ad8-a070-ba6968b9f259" providerId="ADAL" clId="{C7843198-A42C-483F-A9DE-2AFB1B6F7E3B}" dt="2021-02-26T07:49:48.821" v="1" actId="2696"/>
        <pc:sldMkLst>
          <pc:docMk/>
          <pc:sldMk cId="0" sldId="363"/>
        </pc:sldMkLst>
      </pc:sldChg>
      <pc:sldChg chg="add del">
        <pc:chgData name="Anis Farihan Mat Raffei" userId="caa0f81d-2ced-4ad8-a070-ba6968b9f259" providerId="ADAL" clId="{C7843198-A42C-483F-A9DE-2AFB1B6F7E3B}" dt="2021-02-26T07:49:48.821" v="1" actId="2696"/>
        <pc:sldMkLst>
          <pc:docMk/>
          <pc:sldMk cId="0" sldId="364"/>
        </pc:sldMkLst>
      </pc:sldChg>
      <pc:sldChg chg="add del">
        <pc:chgData name="Anis Farihan Mat Raffei" userId="caa0f81d-2ced-4ad8-a070-ba6968b9f259" providerId="ADAL" clId="{C7843198-A42C-483F-A9DE-2AFB1B6F7E3B}" dt="2021-02-26T07:49:48.821" v="1" actId="2696"/>
        <pc:sldMkLst>
          <pc:docMk/>
          <pc:sldMk cId="0" sldId="366"/>
        </pc:sldMkLst>
      </pc:sldChg>
      <pc:sldChg chg="add del">
        <pc:chgData name="Anis Farihan Mat Raffei" userId="caa0f81d-2ced-4ad8-a070-ba6968b9f259" providerId="ADAL" clId="{C7843198-A42C-483F-A9DE-2AFB1B6F7E3B}" dt="2021-02-26T07:49:48.821" v="1" actId="2696"/>
        <pc:sldMkLst>
          <pc:docMk/>
          <pc:sldMk cId="0" sldId="367"/>
        </pc:sldMkLst>
      </pc:sldChg>
      <pc:sldChg chg="add del">
        <pc:chgData name="Anis Farihan Mat Raffei" userId="caa0f81d-2ced-4ad8-a070-ba6968b9f259" providerId="ADAL" clId="{C7843198-A42C-483F-A9DE-2AFB1B6F7E3B}" dt="2021-02-26T07:49:48.821" v="1" actId="2696"/>
        <pc:sldMkLst>
          <pc:docMk/>
          <pc:sldMk cId="0" sldId="368"/>
        </pc:sldMkLst>
      </pc:sldChg>
      <pc:sldChg chg="add del">
        <pc:chgData name="Anis Farihan Mat Raffei" userId="caa0f81d-2ced-4ad8-a070-ba6968b9f259" providerId="ADAL" clId="{C7843198-A42C-483F-A9DE-2AFB1B6F7E3B}" dt="2021-02-26T07:49:48.821" v="1" actId="2696"/>
        <pc:sldMkLst>
          <pc:docMk/>
          <pc:sldMk cId="0" sldId="369"/>
        </pc:sldMkLst>
      </pc:sldChg>
      <pc:sldChg chg="add del">
        <pc:chgData name="Anis Farihan Mat Raffei" userId="caa0f81d-2ced-4ad8-a070-ba6968b9f259" providerId="ADAL" clId="{C7843198-A42C-483F-A9DE-2AFB1B6F7E3B}" dt="2021-02-26T07:49:48.821" v="1" actId="2696"/>
        <pc:sldMkLst>
          <pc:docMk/>
          <pc:sldMk cId="0" sldId="370"/>
        </pc:sldMkLst>
      </pc:sldChg>
      <pc:sldChg chg="add del">
        <pc:chgData name="Anis Farihan Mat Raffei" userId="caa0f81d-2ced-4ad8-a070-ba6968b9f259" providerId="ADAL" clId="{C7843198-A42C-483F-A9DE-2AFB1B6F7E3B}" dt="2021-02-26T07:49:48.821" v="1" actId="2696"/>
        <pc:sldMkLst>
          <pc:docMk/>
          <pc:sldMk cId="0" sldId="371"/>
        </pc:sldMkLst>
      </pc:sldChg>
      <pc:sldChg chg="add del">
        <pc:chgData name="Anis Farihan Mat Raffei" userId="caa0f81d-2ced-4ad8-a070-ba6968b9f259" providerId="ADAL" clId="{C7843198-A42C-483F-A9DE-2AFB1B6F7E3B}" dt="2021-02-26T07:49:48.821" v="1" actId="2696"/>
        <pc:sldMkLst>
          <pc:docMk/>
          <pc:sldMk cId="0" sldId="372"/>
        </pc:sldMkLst>
      </pc:sldChg>
      <pc:sldChg chg="add del">
        <pc:chgData name="Anis Farihan Mat Raffei" userId="caa0f81d-2ced-4ad8-a070-ba6968b9f259" providerId="ADAL" clId="{C7843198-A42C-483F-A9DE-2AFB1B6F7E3B}" dt="2021-02-26T07:49:48.821" v="1" actId="2696"/>
        <pc:sldMkLst>
          <pc:docMk/>
          <pc:sldMk cId="0" sldId="373"/>
        </pc:sldMkLst>
      </pc:sldChg>
      <pc:sldChg chg="add del">
        <pc:chgData name="Anis Farihan Mat Raffei" userId="caa0f81d-2ced-4ad8-a070-ba6968b9f259" providerId="ADAL" clId="{C7843198-A42C-483F-A9DE-2AFB1B6F7E3B}" dt="2021-02-26T07:49:48.821" v="1" actId="2696"/>
        <pc:sldMkLst>
          <pc:docMk/>
          <pc:sldMk cId="0" sldId="374"/>
        </pc:sldMkLst>
      </pc:sldChg>
      <pc:sldChg chg="add del">
        <pc:chgData name="Anis Farihan Mat Raffei" userId="caa0f81d-2ced-4ad8-a070-ba6968b9f259" providerId="ADAL" clId="{C7843198-A42C-483F-A9DE-2AFB1B6F7E3B}" dt="2021-02-26T07:49:48.821" v="1" actId="2696"/>
        <pc:sldMkLst>
          <pc:docMk/>
          <pc:sldMk cId="0" sldId="375"/>
        </pc:sldMkLst>
      </pc:sldChg>
      <pc:sldChg chg="add del">
        <pc:chgData name="Anis Farihan Mat Raffei" userId="caa0f81d-2ced-4ad8-a070-ba6968b9f259" providerId="ADAL" clId="{C7843198-A42C-483F-A9DE-2AFB1B6F7E3B}" dt="2021-02-26T07:49:48.821" v="1" actId="2696"/>
        <pc:sldMkLst>
          <pc:docMk/>
          <pc:sldMk cId="0" sldId="376"/>
        </pc:sldMkLst>
      </pc:sldChg>
      <pc:sldChg chg="add del">
        <pc:chgData name="Anis Farihan Mat Raffei" userId="caa0f81d-2ced-4ad8-a070-ba6968b9f259" providerId="ADAL" clId="{C7843198-A42C-483F-A9DE-2AFB1B6F7E3B}" dt="2021-02-26T07:49:48.821" v="1" actId="2696"/>
        <pc:sldMkLst>
          <pc:docMk/>
          <pc:sldMk cId="0" sldId="377"/>
        </pc:sldMkLst>
      </pc:sldChg>
      <pc:sldChg chg="add del">
        <pc:chgData name="Anis Farihan Mat Raffei" userId="caa0f81d-2ced-4ad8-a070-ba6968b9f259" providerId="ADAL" clId="{C7843198-A42C-483F-A9DE-2AFB1B6F7E3B}" dt="2021-02-26T07:49:48.821" v="1" actId="2696"/>
        <pc:sldMkLst>
          <pc:docMk/>
          <pc:sldMk cId="0" sldId="378"/>
        </pc:sldMkLst>
      </pc:sldChg>
      <pc:sldChg chg="add del">
        <pc:chgData name="Anis Farihan Mat Raffei" userId="caa0f81d-2ced-4ad8-a070-ba6968b9f259" providerId="ADAL" clId="{C7843198-A42C-483F-A9DE-2AFB1B6F7E3B}" dt="2021-02-26T07:49:48.821" v="1" actId="2696"/>
        <pc:sldMkLst>
          <pc:docMk/>
          <pc:sldMk cId="0" sldId="379"/>
        </pc:sldMkLst>
      </pc:sldChg>
      <pc:sldChg chg="add del">
        <pc:chgData name="Anis Farihan Mat Raffei" userId="caa0f81d-2ced-4ad8-a070-ba6968b9f259" providerId="ADAL" clId="{C7843198-A42C-483F-A9DE-2AFB1B6F7E3B}" dt="2021-02-26T07:49:48.821" v="1" actId="2696"/>
        <pc:sldMkLst>
          <pc:docMk/>
          <pc:sldMk cId="0" sldId="383"/>
        </pc:sldMkLst>
      </pc:sldChg>
      <pc:sldChg chg="add del">
        <pc:chgData name="Anis Farihan Mat Raffei" userId="caa0f81d-2ced-4ad8-a070-ba6968b9f259" providerId="ADAL" clId="{C7843198-A42C-483F-A9DE-2AFB1B6F7E3B}" dt="2021-02-26T07:49:48.821" v="1" actId="2696"/>
        <pc:sldMkLst>
          <pc:docMk/>
          <pc:sldMk cId="1133970980" sldId="486"/>
        </pc:sldMkLst>
      </pc:sldChg>
      <pc:sldChg chg="add del">
        <pc:chgData name="Anis Farihan Mat Raffei" userId="caa0f81d-2ced-4ad8-a070-ba6968b9f259" providerId="ADAL" clId="{C7843198-A42C-483F-A9DE-2AFB1B6F7E3B}" dt="2021-02-26T07:49:48.821" v="1" actId="2696"/>
        <pc:sldMkLst>
          <pc:docMk/>
          <pc:sldMk cId="1399153711" sldId="487"/>
        </pc:sldMkLst>
      </pc:sldChg>
      <pc:sldChg chg="add del">
        <pc:chgData name="Anis Farihan Mat Raffei" userId="caa0f81d-2ced-4ad8-a070-ba6968b9f259" providerId="ADAL" clId="{C7843198-A42C-483F-A9DE-2AFB1B6F7E3B}" dt="2021-02-26T07:49:48.821" v="1" actId="2696"/>
        <pc:sldMkLst>
          <pc:docMk/>
          <pc:sldMk cId="4074338338" sldId="493"/>
        </pc:sldMkLst>
      </pc:sldChg>
      <pc:sldChg chg="add del">
        <pc:chgData name="Anis Farihan Mat Raffei" userId="caa0f81d-2ced-4ad8-a070-ba6968b9f259" providerId="ADAL" clId="{C7843198-A42C-483F-A9DE-2AFB1B6F7E3B}" dt="2021-02-26T07:49:48.821" v="1" actId="2696"/>
        <pc:sldMkLst>
          <pc:docMk/>
          <pc:sldMk cId="4290284483" sldId="494"/>
        </pc:sldMkLst>
      </pc:sldChg>
      <pc:sldChg chg="add del">
        <pc:chgData name="Anis Farihan Mat Raffei" userId="caa0f81d-2ced-4ad8-a070-ba6968b9f259" providerId="ADAL" clId="{C7843198-A42C-483F-A9DE-2AFB1B6F7E3B}" dt="2021-02-26T07:49:48.821" v="1" actId="2696"/>
        <pc:sldMkLst>
          <pc:docMk/>
          <pc:sldMk cId="915260967" sldId="495"/>
        </pc:sldMkLst>
      </pc:sldChg>
      <pc:sldChg chg="add del">
        <pc:chgData name="Anis Farihan Mat Raffei" userId="caa0f81d-2ced-4ad8-a070-ba6968b9f259" providerId="ADAL" clId="{C7843198-A42C-483F-A9DE-2AFB1B6F7E3B}" dt="2021-02-26T07:49:48.821" v="1" actId="2696"/>
        <pc:sldMkLst>
          <pc:docMk/>
          <pc:sldMk cId="3255575539" sldId="496"/>
        </pc:sldMkLst>
      </pc:sldChg>
      <pc:sldChg chg="add del">
        <pc:chgData name="Anis Farihan Mat Raffei" userId="caa0f81d-2ced-4ad8-a070-ba6968b9f259" providerId="ADAL" clId="{C7843198-A42C-483F-A9DE-2AFB1B6F7E3B}" dt="2021-02-26T07:49:48.821" v="1" actId="2696"/>
        <pc:sldMkLst>
          <pc:docMk/>
          <pc:sldMk cId="3468229920" sldId="497"/>
        </pc:sldMkLst>
      </pc:sldChg>
      <pc:sldChg chg="add del">
        <pc:chgData name="Anis Farihan Mat Raffei" userId="caa0f81d-2ced-4ad8-a070-ba6968b9f259" providerId="ADAL" clId="{C7843198-A42C-483F-A9DE-2AFB1B6F7E3B}" dt="2021-02-26T07:49:48.821" v="1" actId="2696"/>
        <pc:sldMkLst>
          <pc:docMk/>
          <pc:sldMk cId="3339077027" sldId="498"/>
        </pc:sldMkLst>
      </pc:sldChg>
      <pc:sldChg chg="add del">
        <pc:chgData name="Anis Farihan Mat Raffei" userId="caa0f81d-2ced-4ad8-a070-ba6968b9f259" providerId="ADAL" clId="{C7843198-A42C-483F-A9DE-2AFB1B6F7E3B}" dt="2021-02-26T07:49:48.821" v="1" actId="2696"/>
        <pc:sldMkLst>
          <pc:docMk/>
          <pc:sldMk cId="1381702159" sldId="499"/>
        </pc:sldMkLst>
      </pc:sldChg>
      <pc:sldChg chg="add del">
        <pc:chgData name="Anis Farihan Mat Raffei" userId="caa0f81d-2ced-4ad8-a070-ba6968b9f259" providerId="ADAL" clId="{C7843198-A42C-483F-A9DE-2AFB1B6F7E3B}" dt="2021-02-26T07:49:48.821" v="1" actId="2696"/>
        <pc:sldMkLst>
          <pc:docMk/>
          <pc:sldMk cId="1062741767" sldId="500"/>
        </pc:sldMkLst>
      </pc:sldChg>
      <pc:sldChg chg="add del">
        <pc:chgData name="Anis Farihan Mat Raffei" userId="caa0f81d-2ced-4ad8-a070-ba6968b9f259" providerId="ADAL" clId="{C7843198-A42C-483F-A9DE-2AFB1B6F7E3B}" dt="2021-02-26T07:49:48.821" v="1" actId="2696"/>
        <pc:sldMkLst>
          <pc:docMk/>
          <pc:sldMk cId="2926802407" sldId="501"/>
        </pc:sldMkLst>
      </pc:sldChg>
      <pc:sldChg chg="add del">
        <pc:chgData name="Anis Farihan Mat Raffei" userId="caa0f81d-2ced-4ad8-a070-ba6968b9f259" providerId="ADAL" clId="{C7843198-A42C-483F-A9DE-2AFB1B6F7E3B}" dt="2021-02-26T07:49:48.821" v="1" actId="2696"/>
        <pc:sldMkLst>
          <pc:docMk/>
          <pc:sldMk cId="3438577075" sldId="502"/>
        </pc:sldMkLst>
      </pc:sldChg>
      <pc:sldChg chg="add del">
        <pc:chgData name="Anis Farihan Mat Raffei" userId="caa0f81d-2ced-4ad8-a070-ba6968b9f259" providerId="ADAL" clId="{C7843198-A42C-483F-A9DE-2AFB1B6F7E3B}" dt="2021-02-26T07:49:48.821" v="1" actId="2696"/>
        <pc:sldMkLst>
          <pc:docMk/>
          <pc:sldMk cId="3410990450" sldId="503"/>
        </pc:sldMkLst>
      </pc:sldChg>
      <pc:sldChg chg="add del">
        <pc:chgData name="Anis Farihan Mat Raffei" userId="caa0f81d-2ced-4ad8-a070-ba6968b9f259" providerId="ADAL" clId="{C7843198-A42C-483F-A9DE-2AFB1B6F7E3B}" dt="2021-02-26T07:49:48.821" v="1" actId="2696"/>
        <pc:sldMkLst>
          <pc:docMk/>
          <pc:sldMk cId="2892300613" sldId="504"/>
        </pc:sldMkLst>
      </pc:sldChg>
      <pc:sldChg chg="add del">
        <pc:chgData name="Anis Farihan Mat Raffei" userId="caa0f81d-2ced-4ad8-a070-ba6968b9f259" providerId="ADAL" clId="{C7843198-A42C-483F-A9DE-2AFB1B6F7E3B}" dt="2021-02-26T07:49:48.821" v="1" actId="2696"/>
        <pc:sldMkLst>
          <pc:docMk/>
          <pc:sldMk cId="89654498" sldId="505"/>
        </pc:sldMkLst>
      </pc:sldChg>
      <pc:sldChg chg="add del">
        <pc:chgData name="Anis Farihan Mat Raffei" userId="caa0f81d-2ced-4ad8-a070-ba6968b9f259" providerId="ADAL" clId="{C7843198-A42C-483F-A9DE-2AFB1B6F7E3B}" dt="2021-02-26T07:49:48.821" v="1" actId="2696"/>
        <pc:sldMkLst>
          <pc:docMk/>
          <pc:sldMk cId="3306739399" sldId="506"/>
        </pc:sldMkLst>
      </pc:sldChg>
      <pc:sldChg chg="add del">
        <pc:chgData name="Anis Farihan Mat Raffei" userId="caa0f81d-2ced-4ad8-a070-ba6968b9f259" providerId="ADAL" clId="{C7843198-A42C-483F-A9DE-2AFB1B6F7E3B}" dt="2021-02-26T07:49:48.821" v="1" actId="2696"/>
        <pc:sldMkLst>
          <pc:docMk/>
          <pc:sldMk cId="2117412686" sldId="507"/>
        </pc:sldMkLst>
      </pc:sldChg>
      <pc:sldChg chg="add del">
        <pc:chgData name="Anis Farihan Mat Raffei" userId="caa0f81d-2ced-4ad8-a070-ba6968b9f259" providerId="ADAL" clId="{C7843198-A42C-483F-A9DE-2AFB1B6F7E3B}" dt="2021-02-26T07:49:48.821" v="1" actId="2696"/>
        <pc:sldMkLst>
          <pc:docMk/>
          <pc:sldMk cId="2321024590" sldId="508"/>
        </pc:sldMkLst>
      </pc:sldChg>
      <pc:sldChg chg="add del">
        <pc:chgData name="Anis Farihan Mat Raffei" userId="caa0f81d-2ced-4ad8-a070-ba6968b9f259" providerId="ADAL" clId="{C7843198-A42C-483F-A9DE-2AFB1B6F7E3B}" dt="2021-02-26T07:49:48.821" v="1" actId="2696"/>
        <pc:sldMkLst>
          <pc:docMk/>
          <pc:sldMk cId="2885115409" sldId="509"/>
        </pc:sldMkLst>
      </pc:sldChg>
      <pc:sldChg chg="add del">
        <pc:chgData name="Anis Farihan Mat Raffei" userId="caa0f81d-2ced-4ad8-a070-ba6968b9f259" providerId="ADAL" clId="{C7843198-A42C-483F-A9DE-2AFB1B6F7E3B}" dt="2021-02-26T07:49:48.821" v="1" actId="2696"/>
        <pc:sldMkLst>
          <pc:docMk/>
          <pc:sldMk cId="1819967831" sldId="510"/>
        </pc:sldMkLst>
      </pc:sldChg>
      <pc:sldChg chg="add del">
        <pc:chgData name="Anis Farihan Mat Raffei" userId="caa0f81d-2ced-4ad8-a070-ba6968b9f259" providerId="ADAL" clId="{C7843198-A42C-483F-A9DE-2AFB1B6F7E3B}" dt="2021-02-26T07:49:48.821" v="1" actId="2696"/>
        <pc:sldMkLst>
          <pc:docMk/>
          <pc:sldMk cId="2588257167" sldId="511"/>
        </pc:sldMkLst>
      </pc:sldChg>
      <pc:sldChg chg="add del">
        <pc:chgData name="Anis Farihan Mat Raffei" userId="caa0f81d-2ced-4ad8-a070-ba6968b9f259" providerId="ADAL" clId="{C7843198-A42C-483F-A9DE-2AFB1B6F7E3B}" dt="2021-02-26T07:49:48.821" v="1" actId="2696"/>
        <pc:sldMkLst>
          <pc:docMk/>
          <pc:sldMk cId="2273314293" sldId="512"/>
        </pc:sldMkLst>
      </pc:sldChg>
      <pc:sldChg chg="add del">
        <pc:chgData name="Anis Farihan Mat Raffei" userId="caa0f81d-2ced-4ad8-a070-ba6968b9f259" providerId="ADAL" clId="{C7843198-A42C-483F-A9DE-2AFB1B6F7E3B}" dt="2021-02-26T07:49:48.821" v="1" actId="2696"/>
        <pc:sldMkLst>
          <pc:docMk/>
          <pc:sldMk cId="3511684119" sldId="513"/>
        </pc:sldMkLst>
      </pc:sldChg>
      <pc:sldChg chg="add del">
        <pc:chgData name="Anis Farihan Mat Raffei" userId="caa0f81d-2ced-4ad8-a070-ba6968b9f259" providerId="ADAL" clId="{C7843198-A42C-483F-A9DE-2AFB1B6F7E3B}" dt="2021-02-26T07:49:48.821" v="1" actId="2696"/>
        <pc:sldMkLst>
          <pc:docMk/>
          <pc:sldMk cId="3101566138" sldId="514"/>
        </pc:sldMkLst>
      </pc:sldChg>
      <pc:sldChg chg="add del">
        <pc:chgData name="Anis Farihan Mat Raffei" userId="caa0f81d-2ced-4ad8-a070-ba6968b9f259" providerId="ADAL" clId="{C7843198-A42C-483F-A9DE-2AFB1B6F7E3B}" dt="2021-02-26T07:49:48.821" v="1" actId="2696"/>
        <pc:sldMkLst>
          <pc:docMk/>
          <pc:sldMk cId="3391707858" sldId="515"/>
        </pc:sldMkLst>
      </pc:sldChg>
      <pc:sldChg chg="add del">
        <pc:chgData name="Anis Farihan Mat Raffei" userId="caa0f81d-2ced-4ad8-a070-ba6968b9f259" providerId="ADAL" clId="{C7843198-A42C-483F-A9DE-2AFB1B6F7E3B}" dt="2021-02-26T07:49:48.821" v="1" actId="2696"/>
        <pc:sldMkLst>
          <pc:docMk/>
          <pc:sldMk cId="593889462" sldId="516"/>
        </pc:sldMkLst>
      </pc:sldChg>
      <pc:sldChg chg="add del">
        <pc:chgData name="Anis Farihan Mat Raffei" userId="caa0f81d-2ced-4ad8-a070-ba6968b9f259" providerId="ADAL" clId="{C7843198-A42C-483F-A9DE-2AFB1B6F7E3B}" dt="2021-02-26T07:49:48.821" v="1" actId="2696"/>
        <pc:sldMkLst>
          <pc:docMk/>
          <pc:sldMk cId="896072849" sldId="517"/>
        </pc:sldMkLst>
      </pc:sldChg>
      <pc:sldChg chg="add del">
        <pc:chgData name="Anis Farihan Mat Raffei" userId="caa0f81d-2ced-4ad8-a070-ba6968b9f259" providerId="ADAL" clId="{C7843198-A42C-483F-A9DE-2AFB1B6F7E3B}" dt="2021-02-26T07:49:48.821" v="1" actId="2696"/>
        <pc:sldMkLst>
          <pc:docMk/>
          <pc:sldMk cId="1005644507" sldId="518"/>
        </pc:sldMkLst>
      </pc:sldChg>
      <pc:sldChg chg="add del">
        <pc:chgData name="Anis Farihan Mat Raffei" userId="caa0f81d-2ced-4ad8-a070-ba6968b9f259" providerId="ADAL" clId="{C7843198-A42C-483F-A9DE-2AFB1B6F7E3B}" dt="2021-02-26T07:49:48.821" v="1" actId="2696"/>
        <pc:sldMkLst>
          <pc:docMk/>
          <pc:sldMk cId="3952002074" sldId="520"/>
        </pc:sldMkLst>
      </pc:sldChg>
      <pc:sldChg chg="add del">
        <pc:chgData name="Anis Farihan Mat Raffei" userId="caa0f81d-2ced-4ad8-a070-ba6968b9f259" providerId="ADAL" clId="{C7843198-A42C-483F-A9DE-2AFB1B6F7E3B}" dt="2021-02-26T07:49:48.821" v="1" actId="2696"/>
        <pc:sldMkLst>
          <pc:docMk/>
          <pc:sldMk cId="1266579205" sldId="521"/>
        </pc:sldMkLst>
      </pc:sldChg>
      <pc:sldChg chg="add del">
        <pc:chgData name="Anis Farihan Mat Raffei" userId="caa0f81d-2ced-4ad8-a070-ba6968b9f259" providerId="ADAL" clId="{C7843198-A42C-483F-A9DE-2AFB1B6F7E3B}" dt="2021-02-26T07:49:48.821" v="1" actId="2696"/>
        <pc:sldMkLst>
          <pc:docMk/>
          <pc:sldMk cId="3033564340" sldId="522"/>
        </pc:sldMkLst>
      </pc:sldChg>
      <pc:sldChg chg="add del">
        <pc:chgData name="Anis Farihan Mat Raffei" userId="caa0f81d-2ced-4ad8-a070-ba6968b9f259" providerId="ADAL" clId="{C7843198-A42C-483F-A9DE-2AFB1B6F7E3B}" dt="2021-02-26T07:49:48.821" v="1" actId="2696"/>
        <pc:sldMkLst>
          <pc:docMk/>
          <pc:sldMk cId="324405015" sldId="524"/>
        </pc:sldMkLst>
      </pc:sldChg>
      <pc:sldChg chg="add del">
        <pc:chgData name="Anis Farihan Mat Raffei" userId="caa0f81d-2ced-4ad8-a070-ba6968b9f259" providerId="ADAL" clId="{C7843198-A42C-483F-A9DE-2AFB1B6F7E3B}" dt="2021-02-26T07:49:48.821" v="1" actId="2696"/>
        <pc:sldMkLst>
          <pc:docMk/>
          <pc:sldMk cId="2763767849" sldId="525"/>
        </pc:sldMkLst>
      </pc:sldChg>
      <pc:sldChg chg="add del">
        <pc:chgData name="Anis Farihan Mat Raffei" userId="caa0f81d-2ced-4ad8-a070-ba6968b9f259" providerId="ADAL" clId="{C7843198-A42C-483F-A9DE-2AFB1B6F7E3B}" dt="2021-02-26T07:49:48.821" v="1" actId="2696"/>
        <pc:sldMkLst>
          <pc:docMk/>
          <pc:sldMk cId="841268709" sldId="526"/>
        </pc:sldMkLst>
      </pc:sldChg>
      <pc:sldChg chg="add del">
        <pc:chgData name="Anis Farihan Mat Raffei" userId="caa0f81d-2ced-4ad8-a070-ba6968b9f259" providerId="ADAL" clId="{C7843198-A42C-483F-A9DE-2AFB1B6F7E3B}" dt="2021-02-26T07:49:48.821" v="1" actId="2696"/>
        <pc:sldMkLst>
          <pc:docMk/>
          <pc:sldMk cId="2903128431" sldId="527"/>
        </pc:sldMkLst>
      </pc:sldChg>
      <pc:sldChg chg="add del">
        <pc:chgData name="Anis Farihan Mat Raffei" userId="caa0f81d-2ced-4ad8-a070-ba6968b9f259" providerId="ADAL" clId="{C7843198-A42C-483F-A9DE-2AFB1B6F7E3B}" dt="2021-02-26T07:49:48.821" v="1" actId="2696"/>
        <pc:sldMkLst>
          <pc:docMk/>
          <pc:sldMk cId="1810174407" sldId="528"/>
        </pc:sldMkLst>
      </pc:sldChg>
      <pc:sldChg chg="add del">
        <pc:chgData name="Anis Farihan Mat Raffei" userId="caa0f81d-2ced-4ad8-a070-ba6968b9f259" providerId="ADAL" clId="{C7843198-A42C-483F-A9DE-2AFB1B6F7E3B}" dt="2021-02-26T07:49:48.821" v="1" actId="2696"/>
        <pc:sldMkLst>
          <pc:docMk/>
          <pc:sldMk cId="3198342036" sldId="529"/>
        </pc:sldMkLst>
      </pc:sldChg>
      <pc:sldChg chg="add del">
        <pc:chgData name="Anis Farihan Mat Raffei" userId="caa0f81d-2ced-4ad8-a070-ba6968b9f259" providerId="ADAL" clId="{C7843198-A42C-483F-A9DE-2AFB1B6F7E3B}" dt="2021-02-26T07:49:48.821" v="1" actId="2696"/>
        <pc:sldMkLst>
          <pc:docMk/>
          <pc:sldMk cId="2292921293" sldId="530"/>
        </pc:sldMkLst>
      </pc:sldChg>
      <pc:sldChg chg="add del">
        <pc:chgData name="Anis Farihan Mat Raffei" userId="caa0f81d-2ced-4ad8-a070-ba6968b9f259" providerId="ADAL" clId="{C7843198-A42C-483F-A9DE-2AFB1B6F7E3B}" dt="2021-02-26T07:49:48.821" v="1" actId="2696"/>
        <pc:sldMkLst>
          <pc:docMk/>
          <pc:sldMk cId="1877403368" sldId="531"/>
        </pc:sldMkLst>
      </pc:sldChg>
      <pc:sldChg chg="add del">
        <pc:chgData name="Anis Farihan Mat Raffei" userId="caa0f81d-2ced-4ad8-a070-ba6968b9f259" providerId="ADAL" clId="{C7843198-A42C-483F-A9DE-2AFB1B6F7E3B}" dt="2021-02-26T07:49:48.821" v="1" actId="2696"/>
        <pc:sldMkLst>
          <pc:docMk/>
          <pc:sldMk cId="8086107" sldId="532"/>
        </pc:sldMkLst>
      </pc:sldChg>
      <pc:sldChg chg="add del">
        <pc:chgData name="Anis Farihan Mat Raffei" userId="caa0f81d-2ced-4ad8-a070-ba6968b9f259" providerId="ADAL" clId="{C7843198-A42C-483F-A9DE-2AFB1B6F7E3B}" dt="2021-02-26T07:49:48.821" v="1" actId="2696"/>
        <pc:sldMkLst>
          <pc:docMk/>
          <pc:sldMk cId="4229495110" sldId="533"/>
        </pc:sldMkLst>
      </pc:sldChg>
      <pc:sldChg chg="add del">
        <pc:chgData name="Anis Farihan Mat Raffei" userId="caa0f81d-2ced-4ad8-a070-ba6968b9f259" providerId="ADAL" clId="{C7843198-A42C-483F-A9DE-2AFB1B6F7E3B}" dt="2021-02-26T07:49:48.821" v="1" actId="2696"/>
        <pc:sldMkLst>
          <pc:docMk/>
          <pc:sldMk cId="878594168" sldId="534"/>
        </pc:sldMkLst>
      </pc:sldChg>
      <pc:sldChg chg="add del">
        <pc:chgData name="Anis Farihan Mat Raffei" userId="caa0f81d-2ced-4ad8-a070-ba6968b9f259" providerId="ADAL" clId="{C7843198-A42C-483F-A9DE-2AFB1B6F7E3B}" dt="2021-02-26T07:49:48.821" v="1" actId="2696"/>
        <pc:sldMkLst>
          <pc:docMk/>
          <pc:sldMk cId="2034651236" sldId="535"/>
        </pc:sldMkLst>
      </pc:sldChg>
      <pc:sldChg chg="add del">
        <pc:chgData name="Anis Farihan Mat Raffei" userId="caa0f81d-2ced-4ad8-a070-ba6968b9f259" providerId="ADAL" clId="{C7843198-A42C-483F-A9DE-2AFB1B6F7E3B}" dt="2021-02-26T07:49:48.821" v="1" actId="2696"/>
        <pc:sldMkLst>
          <pc:docMk/>
          <pc:sldMk cId="3948325562" sldId="536"/>
        </pc:sldMkLst>
      </pc:sldChg>
      <pc:sldChg chg="add del">
        <pc:chgData name="Anis Farihan Mat Raffei" userId="caa0f81d-2ced-4ad8-a070-ba6968b9f259" providerId="ADAL" clId="{C7843198-A42C-483F-A9DE-2AFB1B6F7E3B}" dt="2021-02-26T07:49:48.821" v="1" actId="2696"/>
        <pc:sldMkLst>
          <pc:docMk/>
          <pc:sldMk cId="2651651967" sldId="537"/>
        </pc:sldMkLst>
      </pc:sldChg>
      <pc:sldChg chg="add del">
        <pc:chgData name="Anis Farihan Mat Raffei" userId="caa0f81d-2ced-4ad8-a070-ba6968b9f259" providerId="ADAL" clId="{C7843198-A42C-483F-A9DE-2AFB1B6F7E3B}" dt="2021-02-26T07:49:48.821" v="1" actId="2696"/>
        <pc:sldMkLst>
          <pc:docMk/>
          <pc:sldMk cId="2500759150" sldId="538"/>
        </pc:sldMkLst>
      </pc:sldChg>
      <pc:sldChg chg="add del">
        <pc:chgData name="Anis Farihan Mat Raffei" userId="caa0f81d-2ced-4ad8-a070-ba6968b9f259" providerId="ADAL" clId="{C7843198-A42C-483F-A9DE-2AFB1B6F7E3B}" dt="2021-02-26T07:49:48.821" v="1" actId="2696"/>
        <pc:sldMkLst>
          <pc:docMk/>
          <pc:sldMk cId="2378321538" sldId="539"/>
        </pc:sldMkLst>
      </pc:sldChg>
      <pc:sldChg chg="add del">
        <pc:chgData name="Anis Farihan Mat Raffei" userId="caa0f81d-2ced-4ad8-a070-ba6968b9f259" providerId="ADAL" clId="{C7843198-A42C-483F-A9DE-2AFB1B6F7E3B}" dt="2021-02-26T07:49:48.821" v="1" actId="2696"/>
        <pc:sldMkLst>
          <pc:docMk/>
          <pc:sldMk cId="2589876694" sldId="540"/>
        </pc:sldMkLst>
      </pc:sldChg>
      <pc:sldChg chg="add del">
        <pc:chgData name="Anis Farihan Mat Raffei" userId="caa0f81d-2ced-4ad8-a070-ba6968b9f259" providerId="ADAL" clId="{C7843198-A42C-483F-A9DE-2AFB1B6F7E3B}" dt="2021-02-26T07:49:48.821" v="1" actId="2696"/>
        <pc:sldMkLst>
          <pc:docMk/>
          <pc:sldMk cId="2298545705" sldId="541"/>
        </pc:sldMkLst>
      </pc:sldChg>
      <pc:sldChg chg="add del">
        <pc:chgData name="Anis Farihan Mat Raffei" userId="caa0f81d-2ced-4ad8-a070-ba6968b9f259" providerId="ADAL" clId="{C7843198-A42C-483F-A9DE-2AFB1B6F7E3B}" dt="2021-02-26T07:49:48.821" v="1" actId="2696"/>
        <pc:sldMkLst>
          <pc:docMk/>
          <pc:sldMk cId="396761088" sldId="542"/>
        </pc:sldMkLst>
      </pc:sldChg>
      <pc:sldChg chg="add del">
        <pc:chgData name="Anis Farihan Mat Raffei" userId="caa0f81d-2ced-4ad8-a070-ba6968b9f259" providerId="ADAL" clId="{C7843198-A42C-483F-A9DE-2AFB1B6F7E3B}" dt="2021-02-26T07:49:48.821" v="1" actId="2696"/>
        <pc:sldMkLst>
          <pc:docMk/>
          <pc:sldMk cId="3976764085" sldId="543"/>
        </pc:sldMkLst>
      </pc:sldChg>
      <pc:sldChg chg="add del">
        <pc:chgData name="Anis Farihan Mat Raffei" userId="caa0f81d-2ced-4ad8-a070-ba6968b9f259" providerId="ADAL" clId="{C7843198-A42C-483F-A9DE-2AFB1B6F7E3B}" dt="2021-02-26T07:49:48.821" v="1" actId="2696"/>
        <pc:sldMkLst>
          <pc:docMk/>
          <pc:sldMk cId="4044673132" sldId="544"/>
        </pc:sldMkLst>
      </pc:sldChg>
      <pc:sldChg chg="add del">
        <pc:chgData name="Anis Farihan Mat Raffei" userId="caa0f81d-2ced-4ad8-a070-ba6968b9f259" providerId="ADAL" clId="{C7843198-A42C-483F-A9DE-2AFB1B6F7E3B}" dt="2021-02-26T07:49:48.821" v="1" actId="2696"/>
        <pc:sldMkLst>
          <pc:docMk/>
          <pc:sldMk cId="2156659755" sldId="545"/>
        </pc:sldMkLst>
      </pc:sldChg>
      <pc:sldChg chg="add del">
        <pc:chgData name="Anis Farihan Mat Raffei" userId="caa0f81d-2ced-4ad8-a070-ba6968b9f259" providerId="ADAL" clId="{C7843198-A42C-483F-A9DE-2AFB1B6F7E3B}" dt="2021-02-26T07:49:48.821" v="1" actId="2696"/>
        <pc:sldMkLst>
          <pc:docMk/>
          <pc:sldMk cId="1519061613" sldId="546"/>
        </pc:sldMkLst>
      </pc:sldChg>
      <pc:sldChg chg="add del">
        <pc:chgData name="Anis Farihan Mat Raffei" userId="caa0f81d-2ced-4ad8-a070-ba6968b9f259" providerId="ADAL" clId="{C7843198-A42C-483F-A9DE-2AFB1B6F7E3B}" dt="2021-02-26T07:49:48.821" v="1" actId="2696"/>
        <pc:sldMkLst>
          <pc:docMk/>
          <pc:sldMk cId="3700208876" sldId="547"/>
        </pc:sldMkLst>
      </pc:sldChg>
      <pc:sldChg chg="add del">
        <pc:chgData name="Anis Farihan Mat Raffei" userId="caa0f81d-2ced-4ad8-a070-ba6968b9f259" providerId="ADAL" clId="{C7843198-A42C-483F-A9DE-2AFB1B6F7E3B}" dt="2021-02-26T07:49:48.821" v="1" actId="2696"/>
        <pc:sldMkLst>
          <pc:docMk/>
          <pc:sldMk cId="2902665801" sldId="548"/>
        </pc:sldMkLst>
      </pc:sldChg>
      <pc:sldChg chg="add del">
        <pc:chgData name="Anis Farihan Mat Raffei" userId="caa0f81d-2ced-4ad8-a070-ba6968b9f259" providerId="ADAL" clId="{C7843198-A42C-483F-A9DE-2AFB1B6F7E3B}" dt="2021-02-26T07:49:48.821" v="1" actId="2696"/>
        <pc:sldMkLst>
          <pc:docMk/>
          <pc:sldMk cId="2448218583" sldId="549"/>
        </pc:sldMkLst>
      </pc:sldChg>
      <pc:sldChg chg="add del">
        <pc:chgData name="Anis Farihan Mat Raffei" userId="caa0f81d-2ced-4ad8-a070-ba6968b9f259" providerId="ADAL" clId="{C7843198-A42C-483F-A9DE-2AFB1B6F7E3B}" dt="2021-02-26T07:49:48.821" v="1" actId="2696"/>
        <pc:sldMkLst>
          <pc:docMk/>
          <pc:sldMk cId="116542303" sldId="550"/>
        </pc:sldMkLst>
      </pc:sldChg>
      <pc:sldChg chg="add del">
        <pc:chgData name="Anis Farihan Mat Raffei" userId="caa0f81d-2ced-4ad8-a070-ba6968b9f259" providerId="ADAL" clId="{C7843198-A42C-483F-A9DE-2AFB1B6F7E3B}" dt="2021-02-26T07:49:48.821" v="1" actId="2696"/>
        <pc:sldMkLst>
          <pc:docMk/>
          <pc:sldMk cId="3629650940" sldId="551"/>
        </pc:sldMkLst>
      </pc:sldChg>
      <pc:sldChg chg="add del">
        <pc:chgData name="Anis Farihan Mat Raffei" userId="caa0f81d-2ced-4ad8-a070-ba6968b9f259" providerId="ADAL" clId="{C7843198-A42C-483F-A9DE-2AFB1B6F7E3B}" dt="2021-02-26T07:49:48.821" v="1" actId="2696"/>
        <pc:sldMkLst>
          <pc:docMk/>
          <pc:sldMk cId="252191442" sldId="552"/>
        </pc:sldMkLst>
      </pc:sldChg>
      <pc:sldChg chg="add del">
        <pc:chgData name="Anis Farihan Mat Raffei" userId="caa0f81d-2ced-4ad8-a070-ba6968b9f259" providerId="ADAL" clId="{C7843198-A42C-483F-A9DE-2AFB1B6F7E3B}" dt="2021-02-26T07:49:48.821" v="1" actId="2696"/>
        <pc:sldMkLst>
          <pc:docMk/>
          <pc:sldMk cId="62879986" sldId="553"/>
        </pc:sldMkLst>
      </pc:sldChg>
      <pc:sldChg chg="add del">
        <pc:chgData name="Anis Farihan Mat Raffei" userId="caa0f81d-2ced-4ad8-a070-ba6968b9f259" providerId="ADAL" clId="{C7843198-A42C-483F-A9DE-2AFB1B6F7E3B}" dt="2021-02-26T07:49:48.821" v="1" actId="2696"/>
        <pc:sldMkLst>
          <pc:docMk/>
          <pc:sldMk cId="3067729291" sldId="554"/>
        </pc:sldMkLst>
      </pc:sldChg>
      <pc:sldChg chg="add del">
        <pc:chgData name="Anis Farihan Mat Raffei" userId="caa0f81d-2ced-4ad8-a070-ba6968b9f259" providerId="ADAL" clId="{C7843198-A42C-483F-A9DE-2AFB1B6F7E3B}" dt="2021-02-26T07:49:48.821" v="1" actId="2696"/>
        <pc:sldMkLst>
          <pc:docMk/>
          <pc:sldMk cId="1219316999" sldId="555"/>
        </pc:sldMkLst>
      </pc:sldChg>
      <pc:sldChg chg="add del">
        <pc:chgData name="Anis Farihan Mat Raffei" userId="caa0f81d-2ced-4ad8-a070-ba6968b9f259" providerId="ADAL" clId="{C7843198-A42C-483F-A9DE-2AFB1B6F7E3B}" dt="2021-02-26T07:49:48.821" v="1" actId="2696"/>
        <pc:sldMkLst>
          <pc:docMk/>
          <pc:sldMk cId="2170676583" sldId="556"/>
        </pc:sldMkLst>
      </pc:sldChg>
      <pc:sldChg chg="add del">
        <pc:chgData name="Anis Farihan Mat Raffei" userId="caa0f81d-2ced-4ad8-a070-ba6968b9f259" providerId="ADAL" clId="{C7843198-A42C-483F-A9DE-2AFB1B6F7E3B}" dt="2021-02-26T07:49:48.821" v="1" actId="2696"/>
        <pc:sldMkLst>
          <pc:docMk/>
          <pc:sldMk cId="1213051958" sldId="557"/>
        </pc:sldMkLst>
      </pc:sldChg>
      <pc:sldChg chg="add del">
        <pc:chgData name="Anis Farihan Mat Raffei" userId="caa0f81d-2ced-4ad8-a070-ba6968b9f259" providerId="ADAL" clId="{C7843198-A42C-483F-A9DE-2AFB1B6F7E3B}" dt="2021-02-26T07:49:48.821" v="1" actId="2696"/>
        <pc:sldMkLst>
          <pc:docMk/>
          <pc:sldMk cId="3340498618" sldId="558"/>
        </pc:sldMkLst>
      </pc:sldChg>
      <pc:sldChg chg="add del">
        <pc:chgData name="Anis Farihan Mat Raffei" userId="caa0f81d-2ced-4ad8-a070-ba6968b9f259" providerId="ADAL" clId="{C7843198-A42C-483F-A9DE-2AFB1B6F7E3B}" dt="2021-02-26T07:49:48.821" v="1" actId="2696"/>
        <pc:sldMkLst>
          <pc:docMk/>
          <pc:sldMk cId="3936066442" sldId="559"/>
        </pc:sldMkLst>
      </pc:sldChg>
      <pc:sldChg chg="add del">
        <pc:chgData name="Anis Farihan Mat Raffei" userId="caa0f81d-2ced-4ad8-a070-ba6968b9f259" providerId="ADAL" clId="{C7843198-A42C-483F-A9DE-2AFB1B6F7E3B}" dt="2021-02-26T07:49:48.821" v="1" actId="2696"/>
        <pc:sldMkLst>
          <pc:docMk/>
          <pc:sldMk cId="2419538326" sldId="560"/>
        </pc:sldMkLst>
      </pc:sldChg>
      <pc:sldChg chg="add del">
        <pc:chgData name="Anis Farihan Mat Raffei" userId="caa0f81d-2ced-4ad8-a070-ba6968b9f259" providerId="ADAL" clId="{C7843198-A42C-483F-A9DE-2AFB1B6F7E3B}" dt="2021-02-26T07:49:48.821" v="1" actId="2696"/>
        <pc:sldMkLst>
          <pc:docMk/>
          <pc:sldMk cId="3657836089" sldId="561"/>
        </pc:sldMkLst>
      </pc:sldChg>
      <pc:sldChg chg="add del">
        <pc:chgData name="Anis Farihan Mat Raffei" userId="caa0f81d-2ced-4ad8-a070-ba6968b9f259" providerId="ADAL" clId="{C7843198-A42C-483F-A9DE-2AFB1B6F7E3B}" dt="2021-02-26T07:49:48.821" v="1" actId="2696"/>
        <pc:sldMkLst>
          <pc:docMk/>
          <pc:sldMk cId="1692191488" sldId="562"/>
        </pc:sldMkLst>
      </pc:sldChg>
      <pc:sldChg chg="add del">
        <pc:chgData name="Anis Farihan Mat Raffei" userId="caa0f81d-2ced-4ad8-a070-ba6968b9f259" providerId="ADAL" clId="{C7843198-A42C-483F-A9DE-2AFB1B6F7E3B}" dt="2021-02-26T07:49:48.821" v="1" actId="2696"/>
        <pc:sldMkLst>
          <pc:docMk/>
          <pc:sldMk cId="2411560307" sldId="563"/>
        </pc:sldMkLst>
      </pc:sldChg>
      <pc:sldChg chg="add del">
        <pc:chgData name="Anis Farihan Mat Raffei" userId="caa0f81d-2ced-4ad8-a070-ba6968b9f259" providerId="ADAL" clId="{C7843198-A42C-483F-A9DE-2AFB1B6F7E3B}" dt="2021-02-26T07:49:48.821" v="1" actId="2696"/>
        <pc:sldMkLst>
          <pc:docMk/>
          <pc:sldMk cId="2683930578" sldId="564"/>
        </pc:sldMkLst>
      </pc:sldChg>
      <pc:sldChg chg="add del">
        <pc:chgData name="Anis Farihan Mat Raffei" userId="caa0f81d-2ced-4ad8-a070-ba6968b9f259" providerId="ADAL" clId="{C7843198-A42C-483F-A9DE-2AFB1B6F7E3B}" dt="2021-02-26T07:49:48.821" v="1" actId="2696"/>
        <pc:sldMkLst>
          <pc:docMk/>
          <pc:sldMk cId="1897042070" sldId="565"/>
        </pc:sldMkLst>
      </pc:sldChg>
      <pc:sldChg chg="add del">
        <pc:chgData name="Anis Farihan Mat Raffei" userId="caa0f81d-2ced-4ad8-a070-ba6968b9f259" providerId="ADAL" clId="{C7843198-A42C-483F-A9DE-2AFB1B6F7E3B}" dt="2021-02-26T07:49:48.821" v="1" actId="2696"/>
        <pc:sldMkLst>
          <pc:docMk/>
          <pc:sldMk cId="1083609533" sldId="566"/>
        </pc:sldMkLst>
      </pc:sldChg>
      <pc:sldChg chg="add del">
        <pc:chgData name="Anis Farihan Mat Raffei" userId="caa0f81d-2ced-4ad8-a070-ba6968b9f259" providerId="ADAL" clId="{C7843198-A42C-483F-A9DE-2AFB1B6F7E3B}" dt="2021-02-26T07:49:48.821" v="1" actId="2696"/>
        <pc:sldMkLst>
          <pc:docMk/>
          <pc:sldMk cId="2558340566" sldId="568"/>
        </pc:sldMkLst>
      </pc:sldChg>
      <pc:sldChg chg="add del">
        <pc:chgData name="Anis Farihan Mat Raffei" userId="caa0f81d-2ced-4ad8-a070-ba6968b9f259" providerId="ADAL" clId="{C7843198-A42C-483F-A9DE-2AFB1B6F7E3B}" dt="2021-02-26T07:49:48.821" v="1" actId="2696"/>
        <pc:sldMkLst>
          <pc:docMk/>
          <pc:sldMk cId="1991413403" sldId="569"/>
        </pc:sldMkLst>
      </pc:sldChg>
      <pc:sldChg chg="add del">
        <pc:chgData name="Anis Farihan Mat Raffei" userId="caa0f81d-2ced-4ad8-a070-ba6968b9f259" providerId="ADAL" clId="{C7843198-A42C-483F-A9DE-2AFB1B6F7E3B}" dt="2021-02-26T07:49:48.821" v="1" actId="2696"/>
        <pc:sldMkLst>
          <pc:docMk/>
          <pc:sldMk cId="1056211229" sldId="570"/>
        </pc:sldMkLst>
      </pc:sldChg>
      <pc:sldChg chg="add del">
        <pc:chgData name="Anis Farihan Mat Raffei" userId="caa0f81d-2ced-4ad8-a070-ba6968b9f259" providerId="ADAL" clId="{C7843198-A42C-483F-A9DE-2AFB1B6F7E3B}" dt="2021-02-26T07:49:48.821" v="1" actId="2696"/>
        <pc:sldMkLst>
          <pc:docMk/>
          <pc:sldMk cId="237636676" sldId="571"/>
        </pc:sldMkLst>
      </pc:sldChg>
      <pc:sldChg chg="add del">
        <pc:chgData name="Anis Farihan Mat Raffei" userId="caa0f81d-2ced-4ad8-a070-ba6968b9f259" providerId="ADAL" clId="{C7843198-A42C-483F-A9DE-2AFB1B6F7E3B}" dt="2021-02-26T07:49:48.821" v="1" actId="2696"/>
        <pc:sldMkLst>
          <pc:docMk/>
          <pc:sldMk cId="3619907496" sldId="572"/>
        </pc:sldMkLst>
      </pc:sldChg>
      <pc:sldChg chg="add del">
        <pc:chgData name="Anis Farihan Mat Raffei" userId="caa0f81d-2ced-4ad8-a070-ba6968b9f259" providerId="ADAL" clId="{C7843198-A42C-483F-A9DE-2AFB1B6F7E3B}" dt="2021-02-26T07:49:48.821" v="1" actId="2696"/>
        <pc:sldMkLst>
          <pc:docMk/>
          <pc:sldMk cId="347170897" sldId="573"/>
        </pc:sldMkLst>
      </pc:sldChg>
      <pc:sldChg chg="add del">
        <pc:chgData name="Anis Farihan Mat Raffei" userId="caa0f81d-2ced-4ad8-a070-ba6968b9f259" providerId="ADAL" clId="{C7843198-A42C-483F-A9DE-2AFB1B6F7E3B}" dt="2021-02-26T07:49:48.821" v="1" actId="2696"/>
        <pc:sldMkLst>
          <pc:docMk/>
          <pc:sldMk cId="3098853540" sldId="574"/>
        </pc:sldMkLst>
      </pc:sldChg>
      <pc:sldChg chg="add del">
        <pc:chgData name="Anis Farihan Mat Raffei" userId="caa0f81d-2ced-4ad8-a070-ba6968b9f259" providerId="ADAL" clId="{C7843198-A42C-483F-A9DE-2AFB1B6F7E3B}" dt="2021-02-26T07:49:48.821" v="1" actId="2696"/>
        <pc:sldMkLst>
          <pc:docMk/>
          <pc:sldMk cId="4160601356" sldId="587"/>
        </pc:sldMkLst>
      </pc:sldChg>
      <pc:sldChg chg="add del">
        <pc:chgData name="Anis Farihan Mat Raffei" userId="caa0f81d-2ced-4ad8-a070-ba6968b9f259" providerId="ADAL" clId="{C7843198-A42C-483F-A9DE-2AFB1B6F7E3B}" dt="2021-02-26T07:49:48.821" v="1" actId="2696"/>
        <pc:sldMkLst>
          <pc:docMk/>
          <pc:sldMk cId="1386051994" sldId="664"/>
        </pc:sldMkLst>
      </pc:sldChg>
      <pc:sldChg chg="add del">
        <pc:chgData name="Anis Farihan Mat Raffei" userId="caa0f81d-2ced-4ad8-a070-ba6968b9f259" providerId="ADAL" clId="{C7843198-A42C-483F-A9DE-2AFB1B6F7E3B}" dt="2021-02-26T07:49:48.821" v="1" actId="2696"/>
        <pc:sldMkLst>
          <pc:docMk/>
          <pc:sldMk cId="1132149731" sldId="665"/>
        </pc:sldMkLst>
      </pc:sldChg>
      <pc:sldChg chg="add del">
        <pc:chgData name="Anis Farihan Mat Raffei" userId="caa0f81d-2ced-4ad8-a070-ba6968b9f259" providerId="ADAL" clId="{C7843198-A42C-483F-A9DE-2AFB1B6F7E3B}" dt="2021-02-26T07:49:48.821" v="1" actId="2696"/>
        <pc:sldMkLst>
          <pc:docMk/>
          <pc:sldMk cId="373889491" sldId="666"/>
        </pc:sldMkLst>
      </pc:sldChg>
      <pc:sldChg chg="add del">
        <pc:chgData name="Anis Farihan Mat Raffei" userId="caa0f81d-2ced-4ad8-a070-ba6968b9f259" providerId="ADAL" clId="{C7843198-A42C-483F-A9DE-2AFB1B6F7E3B}" dt="2021-02-26T07:49:48.821" v="1" actId="2696"/>
        <pc:sldMkLst>
          <pc:docMk/>
          <pc:sldMk cId="1490956143" sldId="667"/>
        </pc:sldMkLst>
      </pc:sldChg>
      <pc:sldChg chg="add del">
        <pc:chgData name="Anis Farihan Mat Raffei" userId="caa0f81d-2ced-4ad8-a070-ba6968b9f259" providerId="ADAL" clId="{C7843198-A42C-483F-A9DE-2AFB1B6F7E3B}" dt="2021-02-26T07:49:48.821" v="1" actId="2696"/>
        <pc:sldMkLst>
          <pc:docMk/>
          <pc:sldMk cId="3844876018" sldId="668"/>
        </pc:sldMkLst>
      </pc:sldChg>
      <pc:sldChg chg="add del">
        <pc:chgData name="Anis Farihan Mat Raffei" userId="caa0f81d-2ced-4ad8-a070-ba6968b9f259" providerId="ADAL" clId="{C7843198-A42C-483F-A9DE-2AFB1B6F7E3B}" dt="2021-02-26T07:49:48.821" v="1" actId="2696"/>
        <pc:sldMkLst>
          <pc:docMk/>
          <pc:sldMk cId="1689694056" sldId="669"/>
        </pc:sldMkLst>
      </pc:sldChg>
      <pc:sldChg chg="add del">
        <pc:chgData name="Anis Farihan Mat Raffei" userId="caa0f81d-2ced-4ad8-a070-ba6968b9f259" providerId="ADAL" clId="{C7843198-A42C-483F-A9DE-2AFB1B6F7E3B}" dt="2021-02-26T07:49:48.821" v="1" actId="2696"/>
        <pc:sldMkLst>
          <pc:docMk/>
          <pc:sldMk cId="1636407283" sldId="670"/>
        </pc:sldMkLst>
      </pc:sldChg>
      <pc:sldChg chg="add del">
        <pc:chgData name="Anis Farihan Mat Raffei" userId="caa0f81d-2ced-4ad8-a070-ba6968b9f259" providerId="ADAL" clId="{C7843198-A42C-483F-A9DE-2AFB1B6F7E3B}" dt="2021-02-26T07:49:48.821" v="1" actId="2696"/>
        <pc:sldMkLst>
          <pc:docMk/>
          <pc:sldMk cId="3417513997" sldId="671"/>
        </pc:sldMkLst>
      </pc:sldChg>
      <pc:sldChg chg="add del">
        <pc:chgData name="Anis Farihan Mat Raffei" userId="caa0f81d-2ced-4ad8-a070-ba6968b9f259" providerId="ADAL" clId="{C7843198-A42C-483F-A9DE-2AFB1B6F7E3B}" dt="2021-02-26T07:49:48.821" v="1" actId="2696"/>
        <pc:sldMkLst>
          <pc:docMk/>
          <pc:sldMk cId="2362423152" sldId="672"/>
        </pc:sldMkLst>
      </pc:sldChg>
      <pc:sldChg chg="add del">
        <pc:chgData name="Anis Farihan Mat Raffei" userId="caa0f81d-2ced-4ad8-a070-ba6968b9f259" providerId="ADAL" clId="{C7843198-A42C-483F-A9DE-2AFB1B6F7E3B}" dt="2021-02-26T07:49:48.821" v="1" actId="2696"/>
        <pc:sldMkLst>
          <pc:docMk/>
          <pc:sldMk cId="3359035502" sldId="673"/>
        </pc:sldMkLst>
      </pc:sldChg>
      <pc:sldChg chg="add del">
        <pc:chgData name="Anis Farihan Mat Raffei" userId="caa0f81d-2ced-4ad8-a070-ba6968b9f259" providerId="ADAL" clId="{C7843198-A42C-483F-A9DE-2AFB1B6F7E3B}" dt="2021-02-26T07:49:48.821" v="1" actId="2696"/>
        <pc:sldMkLst>
          <pc:docMk/>
          <pc:sldMk cId="3973001572" sldId="674"/>
        </pc:sldMkLst>
      </pc:sldChg>
      <pc:sldChg chg="add del">
        <pc:chgData name="Anis Farihan Mat Raffei" userId="caa0f81d-2ced-4ad8-a070-ba6968b9f259" providerId="ADAL" clId="{C7843198-A42C-483F-A9DE-2AFB1B6F7E3B}" dt="2021-02-26T07:49:48.821" v="1" actId="2696"/>
        <pc:sldMkLst>
          <pc:docMk/>
          <pc:sldMk cId="1261281505" sldId="676"/>
        </pc:sldMkLst>
      </pc:sldChg>
      <pc:sldChg chg="add del">
        <pc:chgData name="Anis Farihan Mat Raffei" userId="caa0f81d-2ced-4ad8-a070-ba6968b9f259" providerId="ADAL" clId="{C7843198-A42C-483F-A9DE-2AFB1B6F7E3B}" dt="2021-02-26T07:49:48.821" v="1" actId="2696"/>
        <pc:sldMkLst>
          <pc:docMk/>
          <pc:sldMk cId="3125785957" sldId="677"/>
        </pc:sldMkLst>
      </pc:sldChg>
      <pc:sldChg chg="add del">
        <pc:chgData name="Anis Farihan Mat Raffei" userId="caa0f81d-2ced-4ad8-a070-ba6968b9f259" providerId="ADAL" clId="{C7843198-A42C-483F-A9DE-2AFB1B6F7E3B}" dt="2021-02-26T07:49:48.821" v="1" actId="2696"/>
        <pc:sldMkLst>
          <pc:docMk/>
          <pc:sldMk cId="3796823587" sldId="678"/>
        </pc:sldMkLst>
      </pc:sldChg>
      <pc:sldChg chg="add del">
        <pc:chgData name="Anis Farihan Mat Raffei" userId="caa0f81d-2ced-4ad8-a070-ba6968b9f259" providerId="ADAL" clId="{C7843198-A42C-483F-A9DE-2AFB1B6F7E3B}" dt="2021-02-26T07:49:48.821" v="1" actId="2696"/>
        <pc:sldMkLst>
          <pc:docMk/>
          <pc:sldMk cId="3288166564" sldId="679"/>
        </pc:sldMkLst>
      </pc:sldChg>
      <pc:sldChg chg="add del">
        <pc:chgData name="Anis Farihan Mat Raffei" userId="caa0f81d-2ced-4ad8-a070-ba6968b9f259" providerId="ADAL" clId="{C7843198-A42C-483F-A9DE-2AFB1B6F7E3B}" dt="2021-02-26T07:49:48.821" v="1" actId="2696"/>
        <pc:sldMkLst>
          <pc:docMk/>
          <pc:sldMk cId="305623094" sldId="680"/>
        </pc:sldMkLst>
      </pc:sldChg>
      <pc:sldChg chg="add del">
        <pc:chgData name="Anis Farihan Mat Raffei" userId="caa0f81d-2ced-4ad8-a070-ba6968b9f259" providerId="ADAL" clId="{C7843198-A42C-483F-A9DE-2AFB1B6F7E3B}" dt="2021-02-26T07:49:48.821" v="1" actId="2696"/>
        <pc:sldMkLst>
          <pc:docMk/>
          <pc:sldMk cId="3362299006" sldId="681"/>
        </pc:sldMkLst>
      </pc:sldChg>
      <pc:sldChg chg="add del">
        <pc:chgData name="Anis Farihan Mat Raffei" userId="caa0f81d-2ced-4ad8-a070-ba6968b9f259" providerId="ADAL" clId="{C7843198-A42C-483F-A9DE-2AFB1B6F7E3B}" dt="2021-02-26T07:49:48.821" v="1" actId="2696"/>
        <pc:sldMkLst>
          <pc:docMk/>
          <pc:sldMk cId="4257444061" sldId="682"/>
        </pc:sldMkLst>
      </pc:sldChg>
      <pc:sldChg chg="add del">
        <pc:chgData name="Anis Farihan Mat Raffei" userId="caa0f81d-2ced-4ad8-a070-ba6968b9f259" providerId="ADAL" clId="{C7843198-A42C-483F-A9DE-2AFB1B6F7E3B}" dt="2021-02-26T07:49:48.821" v="1" actId="2696"/>
        <pc:sldMkLst>
          <pc:docMk/>
          <pc:sldMk cId="3437083355" sldId="683"/>
        </pc:sldMkLst>
      </pc:sldChg>
      <pc:sldChg chg="add del">
        <pc:chgData name="Anis Farihan Mat Raffei" userId="caa0f81d-2ced-4ad8-a070-ba6968b9f259" providerId="ADAL" clId="{C7843198-A42C-483F-A9DE-2AFB1B6F7E3B}" dt="2021-02-26T07:49:48.821" v="1" actId="2696"/>
        <pc:sldMkLst>
          <pc:docMk/>
          <pc:sldMk cId="2585516510" sldId="684"/>
        </pc:sldMkLst>
      </pc:sldChg>
      <pc:sldChg chg="add del">
        <pc:chgData name="Anis Farihan Mat Raffei" userId="caa0f81d-2ced-4ad8-a070-ba6968b9f259" providerId="ADAL" clId="{C7843198-A42C-483F-A9DE-2AFB1B6F7E3B}" dt="2021-02-26T07:49:48.821" v="1" actId="2696"/>
        <pc:sldMkLst>
          <pc:docMk/>
          <pc:sldMk cId="709658231" sldId="686"/>
        </pc:sldMkLst>
      </pc:sldChg>
    </pc:docChg>
  </pc:docChgLst>
  <pc:docChgLst>
    <pc:chgData name="Anis Farihan Mat Raffei" userId="caa0f81d-2ced-4ad8-a070-ba6968b9f259" providerId="ADAL" clId="{E29D0EBA-07CE-4823-9B39-3FE174D1C31B}"/>
    <pc:docChg chg="undo custSel addSld delSld modSld">
      <pc:chgData name="Anis Farihan Mat Raffei" userId="caa0f81d-2ced-4ad8-a070-ba6968b9f259" providerId="ADAL" clId="{E29D0EBA-07CE-4823-9B39-3FE174D1C31B}" dt="2020-10-24T03:28:35.126" v="267"/>
      <pc:docMkLst>
        <pc:docMk/>
      </pc:docMkLst>
      <pc:sldChg chg="modSp">
        <pc:chgData name="Anis Farihan Mat Raffei" userId="caa0f81d-2ced-4ad8-a070-ba6968b9f259" providerId="ADAL" clId="{E29D0EBA-07CE-4823-9B39-3FE174D1C31B}" dt="2020-10-24T02:09:47.888" v="9" actId="20577"/>
        <pc:sldMkLst>
          <pc:docMk/>
          <pc:sldMk cId="2257448129" sldId="419"/>
        </pc:sldMkLst>
        <pc:graphicFrameChg chg="mod">
          <ac:chgData name="Anis Farihan Mat Raffei" userId="caa0f81d-2ced-4ad8-a070-ba6968b9f259" providerId="ADAL" clId="{E29D0EBA-07CE-4823-9B39-3FE174D1C31B}" dt="2020-10-24T02:09:47.888" v="9" actId="20577"/>
          <ac:graphicFrameMkLst>
            <pc:docMk/>
            <pc:sldMk cId="2257448129" sldId="419"/>
            <ac:graphicFrameMk id="4" creationId="{00000000-0000-0000-0000-000000000000}"/>
          </ac:graphicFrameMkLst>
        </pc:graphicFrameChg>
      </pc:sldChg>
      <pc:sldChg chg="addSp delSp modSp delAnim modAnim">
        <pc:chgData name="Anis Farihan Mat Raffei" userId="caa0f81d-2ced-4ad8-a070-ba6968b9f259" providerId="ADAL" clId="{E29D0EBA-07CE-4823-9B39-3FE174D1C31B}" dt="2020-10-24T02:23:15.511" v="115" actId="115"/>
        <pc:sldMkLst>
          <pc:docMk/>
          <pc:sldMk cId="2804203749" sldId="481"/>
        </pc:sldMkLst>
        <pc:spChg chg="mod">
          <ac:chgData name="Anis Farihan Mat Raffei" userId="caa0f81d-2ced-4ad8-a070-ba6968b9f259" providerId="ADAL" clId="{E29D0EBA-07CE-4823-9B39-3FE174D1C31B}" dt="2020-10-24T02:17:59.879" v="44"/>
          <ac:spMkLst>
            <pc:docMk/>
            <pc:sldMk cId="2804203749" sldId="481"/>
            <ac:spMk id="2" creationId="{00000000-0000-0000-0000-000000000000}"/>
          </ac:spMkLst>
        </pc:spChg>
        <pc:spChg chg="add mod">
          <ac:chgData name="Anis Farihan Mat Raffei" userId="caa0f81d-2ced-4ad8-a070-ba6968b9f259" providerId="ADAL" clId="{E29D0EBA-07CE-4823-9B39-3FE174D1C31B}" dt="2020-10-24T02:23:15.511" v="115" actId="115"/>
          <ac:spMkLst>
            <pc:docMk/>
            <pc:sldMk cId="2804203749" sldId="481"/>
            <ac:spMk id="3" creationId="{44DD20C0-F3C0-42D0-B892-F2A391F4F760}"/>
          </ac:spMkLst>
        </pc:spChg>
        <pc:spChg chg="del">
          <ac:chgData name="Anis Farihan Mat Raffei" userId="caa0f81d-2ced-4ad8-a070-ba6968b9f259" providerId="ADAL" clId="{E29D0EBA-07CE-4823-9B39-3FE174D1C31B}" dt="2020-10-24T02:18:25.519" v="45" actId="478"/>
          <ac:spMkLst>
            <pc:docMk/>
            <pc:sldMk cId="2804203749" sldId="481"/>
            <ac:spMk id="15" creationId="{BC6714CD-9F9D-4C77-BC06-9ABE91F17BEA}"/>
          </ac:spMkLst>
        </pc:spChg>
        <pc:grpChg chg="del">
          <ac:chgData name="Anis Farihan Mat Raffei" userId="caa0f81d-2ced-4ad8-a070-ba6968b9f259" providerId="ADAL" clId="{E29D0EBA-07CE-4823-9B39-3FE174D1C31B}" dt="2020-10-24T02:18:27.274" v="46" actId="478"/>
          <ac:grpSpMkLst>
            <pc:docMk/>
            <pc:sldMk cId="2804203749" sldId="481"/>
            <ac:grpSpMk id="6" creationId="{D7136AC4-3B9F-4059-889E-2AC82B34BB0B}"/>
          </ac:grpSpMkLst>
        </pc:grpChg>
        <pc:picChg chg="del">
          <ac:chgData name="Anis Farihan Mat Raffei" userId="caa0f81d-2ced-4ad8-a070-ba6968b9f259" providerId="ADAL" clId="{E29D0EBA-07CE-4823-9B39-3FE174D1C31B}" dt="2020-10-24T02:18:28.862" v="47" actId="478"/>
          <ac:picMkLst>
            <pc:docMk/>
            <pc:sldMk cId="2804203749" sldId="481"/>
            <ac:picMk id="14" creationId="{8C56C962-160C-40E9-BB17-666BC1AE7F68}"/>
          </ac:picMkLst>
        </pc:picChg>
        <pc:picChg chg="del">
          <ac:chgData name="Anis Farihan Mat Raffei" userId="caa0f81d-2ced-4ad8-a070-ba6968b9f259" providerId="ADAL" clId="{E29D0EBA-07CE-4823-9B39-3FE174D1C31B}" dt="2020-10-24T02:18:30.304" v="48" actId="478"/>
          <ac:picMkLst>
            <pc:docMk/>
            <pc:sldMk cId="2804203749" sldId="481"/>
            <ac:picMk id="19" creationId="{8614DE5F-358D-41EE-B4FB-9AD4C86EF831}"/>
          </ac:picMkLst>
        </pc:picChg>
      </pc:sldChg>
      <pc:sldChg chg="modSp modAnim">
        <pc:chgData name="Anis Farihan Mat Raffei" userId="caa0f81d-2ced-4ad8-a070-ba6968b9f259" providerId="ADAL" clId="{E29D0EBA-07CE-4823-9B39-3FE174D1C31B}" dt="2020-10-24T02:45:17.844" v="261" actId="12"/>
        <pc:sldMkLst>
          <pc:docMk/>
          <pc:sldMk cId="3344118531" sldId="519"/>
        </pc:sldMkLst>
        <pc:spChg chg="mod">
          <ac:chgData name="Anis Farihan Mat Raffei" userId="caa0f81d-2ced-4ad8-a070-ba6968b9f259" providerId="ADAL" clId="{E29D0EBA-07CE-4823-9B39-3FE174D1C31B}" dt="2020-10-24T02:45:17.844" v="261" actId="12"/>
          <ac:spMkLst>
            <pc:docMk/>
            <pc:sldMk cId="3344118531" sldId="519"/>
            <ac:spMk id="6147" creationId="{00000000-0000-0000-0000-000000000000}"/>
          </ac:spMkLst>
        </pc:spChg>
      </pc:sldChg>
      <pc:sldChg chg="modSp del">
        <pc:chgData name="Anis Farihan Mat Raffei" userId="caa0f81d-2ced-4ad8-a070-ba6968b9f259" providerId="ADAL" clId="{E29D0EBA-07CE-4823-9B39-3FE174D1C31B}" dt="2020-10-24T02:25:55.678" v="151" actId="2696"/>
        <pc:sldMkLst>
          <pc:docMk/>
          <pc:sldMk cId="738098534" sldId="523"/>
        </pc:sldMkLst>
        <pc:spChg chg="mod">
          <ac:chgData name="Anis Farihan Mat Raffei" userId="caa0f81d-2ced-4ad8-a070-ba6968b9f259" providerId="ADAL" clId="{E29D0EBA-07CE-4823-9B39-3FE174D1C31B}" dt="2020-10-24T02:17:54.220" v="42"/>
          <ac:spMkLst>
            <pc:docMk/>
            <pc:sldMk cId="738098534" sldId="523"/>
            <ac:spMk id="5" creationId="{00000000-0000-0000-0000-000000000000}"/>
          </ac:spMkLst>
        </pc:spChg>
      </pc:sldChg>
      <pc:sldChg chg="del">
        <pc:chgData name="Anis Farihan Mat Raffei" userId="caa0f81d-2ced-4ad8-a070-ba6968b9f259" providerId="ADAL" clId="{E29D0EBA-07CE-4823-9B39-3FE174D1C31B}" dt="2020-10-24T02:26:08.536" v="156" actId="2696"/>
        <pc:sldMkLst>
          <pc:docMk/>
          <pc:sldMk cId="2074916483" sldId="524"/>
        </pc:sldMkLst>
      </pc:sldChg>
      <pc:sldChg chg="addSp delSp modSp modAnim">
        <pc:chgData name="Anis Farihan Mat Raffei" userId="caa0f81d-2ced-4ad8-a070-ba6968b9f259" providerId="ADAL" clId="{E29D0EBA-07CE-4823-9B39-3FE174D1C31B}" dt="2020-10-24T02:23:31.534" v="119" actId="113"/>
        <pc:sldMkLst>
          <pc:docMk/>
          <pc:sldMk cId="631641016" sldId="585"/>
        </pc:sldMkLst>
        <pc:spChg chg="add mod">
          <ac:chgData name="Anis Farihan Mat Raffei" userId="caa0f81d-2ced-4ad8-a070-ba6968b9f259" providerId="ADAL" clId="{E29D0EBA-07CE-4823-9B39-3FE174D1C31B}" dt="2020-10-24T02:23:31.534" v="119" actId="113"/>
          <ac:spMkLst>
            <pc:docMk/>
            <pc:sldMk cId="631641016" sldId="585"/>
            <ac:spMk id="2" creationId="{94A95B90-AACE-4EE6-8434-AA636AEC6B67}"/>
          </ac:spMkLst>
        </pc:spChg>
        <pc:spChg chg="mod">
          <ac:chgData name="Anis Farihan Mat Raffei" userId="caa0f81d-2ced-4ad8-a070-ba6968b9f259" providerId="ADAL" clId="{E29D0EBA-07CE-4823-9B39-3FE174D1C31B}" dt="2020-10-24T02:20:31.946" v="73"/>
          <ac:spMkLst>
            <pc:docMk/>
            <pc:sldMk cId="631641016" sldId="585"/>
            <ac:spMk id="3" creationId="{18DA4F4C-492E-44F5-AB26-0BF4D36C8548}"/>
          </ac:spMkLst>
        </pc:spChg>
        <pc:spChg chg="del">
          <ac:chgData name="Anis Farihan Mat Raffei" userId="caa0f81d-2ced-4ad8-a070-ba6968b9f259" providerId="ADAL" clId="{E29D0EBA-07CE-4823-9B39-3FE174D1C31B}" dt="2020-10-24T02:20:50.651" v="74" actId="478"/>
          <ac:spMkLst>
            <pc:docMk/>
            <pc:sldMk cId="631641016" sldId="585"/>
            <ac:spMk id="11" creationId="{80A850BC-9ACB-40B7-B292-BC7B12112E99}"/>
          </ac:spMkLst>
        </pc:spChg>
        <pc:spChg chg="del">
          <ac:chgData name="Anis Farihan Mat Raffei" userId="caa0f81d-2ced-4ad8-a070-ba6968b9f259" providerId="ADAL" clId="{E29D0EBA-07CE-4823-9B39-3FE174D1C31B}" dt="2020-10-24T02:20:50.651" v="74" actId="478"/>
          <ac:spMkLst>
            <pc:docMk/>
            <pc:sldMk cId="631641016" sldId="585"/>
            <ac:spMk id="12" creationId="{4C247A03-8A5B-441E-A0DF-D5366A0F2DA1}"/>
          </ac:spMkLst>
        </pc:spChg>
        <pc:spChg chg="del">
          <ac:chgData name="Anis Farihan Mat Raffei" userId="caa0f81d-2ced-4ad8-a070-ba6968b9f259" providerId="ADAL" clId="{E29D0EBA-07CE-4823-9B39-3FE174D1C31B}" dt="2020-10-24T02:20:50.651" v="74" actId="478"/>
          <ac:spMkLst>
            <pc:docMk/>
            <pc:sldMk cId="631641016" sldId="585"/>
            <ac:spMk id="13" creationId="{05B1014E-A0CD-4D3F-A160-C29913A4F0BE}"/>
          </ac:spMkLst>
        </pc:spChg>
        <pc:spChg chg="del">
          <ac:chgData name="Anis Farihan Mat Raffei" userId="caa0f81d-2ced-4ad8-a070-ba6968b9f259" providerId="ADAL" clId="{E29D0EBA-07CE-4823-9B39-3FE174D1C31B}" dt="2020-10-24T02:20:50.651" v="74" actId="478"/>
          <ac:spMkLst>
            <pc:docMk/>
            <pc:sldMk cId="631641016" sldId="585"/>
            <ac:spMk id="15" creationId="{842FCBBE-B61E-41CD-9697-3440124270E8}"/>
          </ac:spMkLst>
        </pc:spChg>
        <pc:spChg chg="del">
          <ac:chgData name="Anis Farihan Mat Raffei" userId="caa0f81d-2ced-4ad8-a070-ba6968b9f259" providerId="ADAL" clId="{E29D0EBA-07CE-4823-9B39-3FE174D1C31B}" dt="2020-10-24T02:20:50.651" v="74" actId="478"/>
          <ac:spMkLst>
            <pc:docMk/>
            <pc:sldMk cId="631641016" sldId="585"/>
            <ac:spMk id="16" creationId="{7ED5A002-FFD5-4A91-AF42-570CCBC03EB2}"/>
          </ac:spMkLst>
        </pc:spChg>
        <pc:spChg chg="del">
          <ac:chgData name="Anis Farihan Mat Raffei" userId="caa0f81d-2ced-4ad8-a070-ba6968b9f259" providerId="ADAL" clId="{E29D0EBA-07CE-4823-9B39-3FE174D1C31B}" dt="2020-10-24T02:20:50.651" v="74" actId="478"/>
          <ac:spMkLst>
            <pc:docMk/>
            <pc:sldMk cId="631641016" sldId="585"/>
            <ac:spMk id="21" creationId="{71426A56-BCE5-45B1-BB10-75536B876721}"/>
          </ac:spMkLst>
        </pc:spChg>
        <pc:spChg chg="del">
          <ac:chgData name="Anis Farihan Mat Raffei" userId="caa0f81d-2ced-4ad8-a070-ba6968b9f259" providerId="ADAL" clId="{E29D0EBA-07CE-4823-9B39-3FE174D1C31B}" dt="2020-10-24T02:20:50.651" v="74" actId="478"/>
          <ac:spMkLst>
            <pc:docMk/>
            <pc:sldMk cId="631641016" sldId="585"/>
            <ac:spMk id="22" creationId="{8940DD1B-89B1-4C80-8D5D-47AE96118AB7}"/>
          </ac:spMkLst>
        </pc:spChg>
        <pc:picChg chg="del">
          <ac:chgData name="Anis Farihan Mat Raffei" userId="caa0f81d-2ced-4ad8-a070-ba6968b9f259" providerId="ADAL" clId="{E29D0EBA-07CE-4823-9B39-3FE174D1C31B}" dt="2020-10-24T02:20:50.651" v="74" actId="478"/>
          <ac:picMkLst>
            <pc:docMk/>
            <pc:sldMk cId="631641016" sldId="585"/>
            <ac:picMk id="14" creationId="{9E81C365-DAFC-4963-AAA8-1B5DF41A8D3C}"/>
          </ac:picMkLst>
        </pc:picChg>
        <pc:picChg chg="del">
          <ac:chgData name="Anis Farihan Mat Raffei" userId="caa0f81d-2ced-4ad8-a070-ba6968b9f259" providerId="ADAL" clId="{E29D0EBA-07CE-4823-9B39-3FE174D1C31B}" dt="2020-10-24T02:20:50.651" v="74" actId="478"/>
          <ac:picMkLst>
            <pc:docMk/>
            <pc:sldMk cId="631641016" sldId="585"/>
            <ac:picMk id="17" creationId="{EC8BFD1F-D9D9-4014-A62F-C28E073FAF32}"/>
          </ac:picMkLst>
        </pc:picChg>
        <pc:picChg chg="del">
          <ac:chgData name="Anis Farihan Mat Raffei" userId="caa0f81d-2ced-4ad8-a070-ba6968b9f259" providerId="ADAL" clId="{E29D0EBA-07CE-4823-9B39-3FE174D1C31B}" dt="2020-10-24T02:20:50.651" v="74" actId="478"/>
          <ac:picMkLst>
            <pc:docMk/>
            <pc:sldMk cId="631641016" sldId="585"/>
            <ac:picMk id="20" creationId="{0DF5C40B-8D40-49F0-B95D-9CA463E6A336}"/>
          </ac:picMkLst>
        </pc:picChg>
      </pc:sldChg>
      <pc:sldChg chg="del">
        <pc:chgData name="Anis Farihan Mat Raffei" userId="caa0f81d-2ced-4ad8-a070-ba6968b9f259" providerId="ADAL" clId="{E29D0EBA-07CE-4823-9B39-3FE174D1C31B}" dt="2020-10-24T02:26:08.346" v="153" actId="2696"/>
        <pc:sldMkLst>
          <pc:docMk/>
          <pc:sldMk cId="924313659" sldId="586"/>
        </pc:sldMkLst>
      </pc:sldChg>
      <pc:sldChg chg="del">
        <pc:chgData name="Anis Farihan Mat Raffei" userId="caa0f81d-2ced-4ad8-a070-ba6968b9f259" providerId="ADAL" clId="{E29D0EBA-07CE-4823-9B39-3FE174D1C31B}" dt="2020-10-24T02:26:08.400" v="154" actId="2696"/>
        <pc:sldMkLst>
          <pc:docMk/>
          <pc:sldMk cId="2063366843" sldId="587"/>
        </pc:sldMkLst>
      </pc:sldChg>
      <pc:sldChg chg="del">
        <pc:chgData name="Anis Farihan Mat Raffei" userId="caa0f81d-2ced-4ad8-a070-ba6968b9f259" providerId="ADAL" clId="{E29D0EBA-07CE-4823-9B39-3FE174D1C31B}" dt="2020-10-24T02:26:08.482" v="155" actId="2696"/>
        <pc:sldMkLst>
          <pc:docMk/>
          <pc:sldMk cId="1156757388" sldId="588"/>
        </pc:sldMkLst>
      </pc:sldChg>
      <pc:sldChg chg="del">
        <pc:chgData name="Anis Farihan Mat Raffei" userId="caa0f81d-2ced-4ad8-a070-ba6968b9f259" providerId="ADAL" clId="{E29D0EBA-07CE-4823-9B39-3FE174D1C31B}" dt="2020-10-24T02:26:08.657" v="157" actId="2696"/>
        <pc:sldMkLst>
          <pc:docMk/>
          <pc:sldMk cId="1662408741" sldId="589"/>
        </pc:sldMkLst>
      </pc:sldChg>
      <pc:sldChg chg="del">
        <pc:chgData name="Anis Farihan Mat Raffei" userId="caa0f81d-2ced-4ad8-a070-ba6968b9f259" providerId="ADAL" clId="{E29D0EBA-07CE-4823-9B39-3FE174D1C31B}" dt="2020-10-24T02:26:08.707" v="158" actId="2696"/>
        <pc:sldMkLst>
          <pc:docMk/>
          <pc:sldMk cId="3710570983" sldId="590"/>
        </pc:sldMkLst>
      </pc:sldChg>
      <pc:sldChg chg="del">
        <pc:chgData name="Anis Farihan Mat Raffei" userId="caa0f81d-2ced-4ad8-a070-ba6968b9f259" providerId="ADAL" clId="{E29D0EBA-07CE-4823-9B39-3FE174D1C31B}" dt="2020-10-24T02:26:08.792" v="159" actId="2696"/>
        <pc:sldMkLst>
          <pc:docMk/>
          <pc:sldMk cId="2135993242" sldId="591"/>
        </pc:sldMkLst>
      </pc:sldChg>
      <pc:sldChg chg="del">
        <pc:chgData name="Anis Farihan Mat Raffei" userId="caa0f81d-2ced-4ad8-a070-ba6968b9f259" providerId="ADAL" clId="{E29D0EBA-07CE-4823-9B39-3FE174D1C31B}" dt="2020-10-24T02:26:08.878" v="160" actId="2696"/>
        <pc:sldMkLst>
          <pc:docMk/>
          <pc:sldMk cId="2303965311" sldId="592"/>
        </pc:sldMkLst>
      </pc:sldChg>
      <pc:sldChg chg="del">
        <pc:chgData name="Anis Farihan Mat Raffei" userId="caa0f81d-2ced-4ad8-a070-ba6968b9f259" providerId="ADAL" clId="{E29D0EBA-07CE-4823-9B39-3FE174D1C31B}" dt="2020-10-24T02:26:08.906" v="161" actId="2696"/>
        <pc:sldMkLst>
          <pc:docMk/>
          <pc:sldMk cId="4165590328" sldId="593"/>
        </pc:sldMkLst>
      </pc:sldChg>
      <pc:sldChg chg="del">
        <pc:chgData name="Anis Farihan Mat Raffei" userId="caa0f81d-2ced-4ad8-a070-ba6968b9f259" providerId="ADAL" clId="{E29D0EBA-07CE-4823-9B39-3FE174D1C31B}" dt="2020-10-24T02:26:08.999" v="162" actId="2696"/>
        <pc:sldMkLst>
          <pc:docMk/>
          <pc:sldMk cId="424289124" sldId="594"/>
        </pc:sldMkLst>
      </pc:sldChg>
      <pc:sldChg chg="del">
        <pc:chgData name="Anis Farihan Mat Raffei" userId="caa0f81d-2ced-4ad8-a070-ba6968b9f259" providerId="ADAL" clId="{E29D0EBA-07CE-4823-9B39-3FE174D1C31B}" dt="2020-10-24T02:26:09.153" v="163" actId="2696"/>
        <pc:sldMkLst>
          <pc:docMk/>
          <pc:sldMk cId="4043920435" sldId="595"/>
        </pc:sldMkLst>
      </pc:sldChg>
      <pc:sldChg chg="del">
        <pc:chgData name="Anis Farihan Mat Raffei" userId="caa0f81d-2ced-4ad8-a070-ba6968b9f259" providerId="ADAL" clId="{E29D0EBA-07CE-4823-9B39-3FE174D1C31B}" dt="2020-10-24T02:26:09.261" v="164" actId="2696"/>
        <pc:sldMkLst>
          <pc:docMk/>
          <pc:sldMk cId="2554852680" sldId="596"/>
        </pc:sldMkLst>
      </pc:sldChg>
      <pc:sldChg chg="del">
        <pc:chgData name="Anis Farihan Mat Raffei" userId="caa0f81d-2ced-4ad8-a070-ba6968b9f259" providerId="ADAL" clId="{E29D0EBA-07CE-4823-9B39-3FE174D1C31B}" dt="2020-10-24T02:26:09.354" v="165" actId="2696"/>
        <pc:sldMkLst>
          <pc:docMk/>
          <pc:sldMk cId="3292691128" sldId="597"/>
        </pc:sldMkLst>
      </pc:sldChg>
      <pc:sldChg chg="del">
        <pc:chgData name="Anis Farihan Mat Raffei" userId="caa0f81d-2ced-4ad8-a070-ba6968b9f259" providerId="ADAL" clId="{E29D0EBA-07CE-4823-9B39-3FE174D1C31B}" dt="2020-10-24T02:26:09.418" v="166" actId="2696"/>
        <pc:sldMkLst>
          <pc:docMk/>
          <pc:sldMk cId="2931694087" sldId="598"/>
        </pc:sldMkLst>
      </pc:sldChg>
      <pc:sldChg chg="del">
        <pc:chgData name="Anis Farihan Mat Raffei" userId="caa0f81d-2ced-4ad8-a070-ba6968b9f259" providerId="ADAL" clId="{E29D0EBA-07CE-4823-9B39-3FE174D1C31B}" dt="2020-10-24T02:26:09.492" v="167" actId="2696"/>
        <pc:sldMkLst>
          <pc:docMk/>
          <pc:sldMk cId="3913276898" sldId="599"/>
        </pc:sldMkLst>
      </pc:sldChg>
      <pc:sldChg chg="del">
        <pc:chgData name="Anis Farihan Mat Raffei" userId="caa0f81d-2ced-4ad8-a070-ba6968b9f259" providerId="ADAL" clId="{E29D0EBA-07CE-4823-9B39-3FE174D1C31B}" dt="2020-10-24T02:26:09.566" v="168" actId="2696"/>
        <pc:sldMkLst>
          <pc:docMk/>
          <pc:sldMk cId="1091692582" sldId="600"/>
        </pc:sldMkLst>
      </pc:sldChg>
      <pc:sldChg chg="del">
        <pc:chgData name="Anis Farihan Mat Raffei" userId="caa0f81d-2ced-4ad8-a070-ba6968b9f259" providerId="ADAL" clId="{E29D0EBA-07CE-4823-9B39-3FE174D1C31B}" dt="2020-10-24T02:26:09.596" v="169" actId="2696"/>
        <pc:sldMkLst>
          <pc:docMk/>
          <pc:sldMk cId="126076840" sldId="601"/>
        </pc:sldMkLst>
      </pc:sldChg>
      <pc:sldChg chg="del">
        <pc:chgData name="Anis Farihan Mat Raffei" userId="caa0f81d-2ced-4ad8-a070-ba6968b9f259" providerId="ADAL" clId="{E29D0EBA-07CE-4823-9B39-3FE174D1C31B}" dt="2020-10-24T02:26:09.644" v="170" actId="2696"/>
        <pc:sldMkLst>
          <pc:docMk/>
          <pc:sldMk cId="3711957670" sldId="602"/>
        </pc:sldMkLst>
      </pc:sldChg>
      <pc:sldChg chg="del">
        <pc:chgData name="Anis Farihan Mat Raffei" userId="caa0f81d-2ced-4ad8-a070-ba6968b9f259" providerId="ADAL" clId="{E29D0EBA-07CE-4823-9B39-3FE174D1C31B}" dt="2020-10-24T02:26:09.721" v="172" actId="2696"/>
        <pc:sldMkLst>
          <pc:docMk/>
          <pc:sldMk cId="274260710" sldId="603"/>
        </pc:sldMkLst>
      </pc:sldChg>
      <pc:sldChg chg="del">
        <pc:chgData name="Anis Farihan Mat Raffei" userId="caa0f81d-2ced-4ad8-a070-ba6968b9f259" providerId="ADAL" clId="{E29D0EBA-07CE-4823-9B39-3FE174D1C31B}" dt="2020-10-24T02:26:09.672" v="171" actId="2696"/>
        <pc:sldMkLst>
          <pc:docMk/>
          <pc:sldMk cId="3713878518" sldId="604"/>
        </pc:sldMkLst>
      </pc:sldChg>
      <pc:sldChg chg="del">
        <pc:chgData name="Anis Farihan Mat Raffei" userId="caa0f81d-2ced-4ad8-a070-ba6968b9f259" providerId="ADAL" clId="{E29D0EBA-07CE-4823-9B39-3FE174D1C31B}" dt="2020-10-24T02:26:09.764" v="173" actId="2696"/>
        <pc:sldMkLst>
          <pc:docMk/>
          <pc:sldMk cId="3825952919" sldId="605"/>
        </pc:sldMkLst>
      </pc:sldChg>
      <pc:sldChg chg="del">
        <pc:chgData name="Anis Farihan Mat Raffei" userId="caa0f81d-2ced-4ad8-a070-ba6968b9f259" providerId="ADAL" clId="{E29D0EBA-07CE-4823-9B39-3FE174D1C31B}" dt="2020-10-24T02:26:09.801" v="174" actId="2696"/>
        <pc:sldMkLst>
          <pc:docMk/>
          <pc:sldMk cId="1321372670" sldId="606"/>
        </pc:sldMkLst>
      </pc:sldChg>
      <pc:sldChg chg="del">
        <pc:chgData name="Anis Farihan Mat Raffei" userId="caa0f81d-2ced-4ad8-a070-ba6968b9f259" providerId="ADAL" clId="{E29D0EBA-07CE-4823-9B39-3FE174D1C31B}" dt="2020-10-24T02:26:09.831" v="175" actId="2696"/>
        <pc:sldMkLst>
          <pc:docMk/>
          <pc:sldMk cId="3276026783" sldId="607"/>
        </pc:sldMkLst>
      </pc:sldChg>
      <pc:sldChg chg="del">
        <pc:chgData name="Anis Farihan Mat Raffei" userId="caa0f81d-2ced-4ad8-a070-ba6968b9f259" providerId="ADAL" clId="{E29D0EBA-07CE-4823-9B39-3FE174D1C31B}" dt="2020-10-24T02:26:09.865" v="176" actId="2696"/>
        <pc:sldMkLst>
          <pc:docMk/>
          <pc:sldMk cId="1541692036" sldId="609"/>
        </pc:sldMkLst>
      </pc:sldChg>
      <pc:sldChg chg="del">
        <pc:chgData name="Anis Farihan Mat Raffei" userId="caa0f81d-2ced-4ad8-a070-ba6968b9f259" providerId="ADAL" clId="{E29D0EBA-07CE-4823-9B39-3FE174D1C31B}" dt="2020-10-24T02:26:09.904" v="177" actId="2696"/>
        <pc:sldMkLst>
          <pc:docMk/>
          <pc:sldMk cId="2236229332" sldId="610"/>
        </pc:sldMkLst>
      </pc:sldChg>
      <pc:sldChg chg="del">
        <pc:chgData name="Anis Farihan Mat Raffei" userId="caa0f81d-2ced-4ad8-a070-ba6968b9f259" providerId="ADAL" clId="{E29D0EBA-07CE-4823-9B39-3FE174D1C31B}" dt="2020-10-24T02:26:09.998" v="179" actId="2696"/>
        <pc:sldMkLst>
          <pc:docMk/>
          <pc:sldMk cId="1094437298" sldId="611"/>
        </pc:sldMkLst>
      </pc:sldChg>
      <pc:sldChg chg="del">
        <pc:chgData name="Anis Farihan Mat Raffei" userId="caa0f81d-2ced-4ad8-a070-ba6968b9f259" providerId="ADAL" clId="{E29D0EBA-07CE-4823-9B39-3FE174D1C31B}" dt="2020-10-24T02:26:10.022" v="180" actId="2696"/>
        <pc:sldMkLst>
          <pc:docMk/>
          <pc:sldMk cId="455994769" sldId="612"/>
        </pc:sldMkLst>
      </pc:sldChg>
      <pc:sldChg chg="del">
        <pc:chgData name="Anis Farihan Mat Raffei" userId="caa0f81d-2ced-4ad8-a070-ba6968b9f259" providerId="ADAL" clId="{E29D0EBA-07CE-4823-9B39-3FE174D1C31B}" dt="2020-10-24T02:26:10.060" v="181" actId="2696"/>
        <pc:sldMkLst>
          <pc:docMk/>
          <pc:sldMk cId="185901254" sldId="613"/>
        </pc:sldMkLst>
      </pc:sldChg>
      <pc:sldChg chg="del">
        <pc:chgData name="Anis Farihan Mat Raffei" userId="caa0f81d-2ced-4ad8-a070-ba6968b9f259" providerId="ADAL" clId="{E29D0EBA-07CE-4823-9B39-3FE174D1C31B}" dt="2020-10-24T02:26:10.104" v="182" actId="2696"/>
        <pc:sldMkLst>
          <pc:docMk/>
          <pc:sldMk cId="586819614" sldId="614"/>
        </pc:sldMkLst>
      </pc:sldChg>
      <pc:sldChg chg="del">
        <pc:chgData name="Anis Farihan Mat Raffei" userId="caa0f81d-2ced-4ad8-a070-ba6968b9f259" providerId="ADAL" clId="{E29D0EBA-07CE-4823-9B39-3FE174D1C31B}" dt="2020-10-24T02:26:09.955" v="178" actId="2696"/>
        <pc:sldMkLst>
          <pc:docMk/>
          <pc:sldMk cId="2146468283" sldId="615"/>
        </pc:sldMkLst>
      </pc:sldChg>
      <pc:sldChg chg="del">
        <pc:chgData name="Anis Farihan Mat Raffei" userId="caa0f81d-2ced-4ad8-a070-ba6968b9f259" providerId="ADAL" clId="{E29D0EBA-07CE-4823-9B39-3FE174D1C31B}" dt="2020-10-24T02:26:10.140" v="183" actId="2696"/>
        <pc:sldMkLst>
          <pc:docMk/>
          <pc:sldMk cId="553341910" sldId="616"/>
        </pc:sldMkLst>
      </pc:sldChg>
      <pc:sldChg chg="del">
        <pc:chgData name="Anis Farihan Mat Raffei" userId="caa0f81d-2ced-4ad8-a070-ba6968b9f259" providerId="ADAL" clId="{E29D0EBA-07CE-4823-9B39-3FE174D1C31B}" dt="2020-10-24T02:26:10.192" v="184" actId="2696"/>
        <pc:sldMkLst>
          <pc:docMk/>
          <pc:sldMk cId="2331381467" sldId="618"/>
        </pc:sldMkLst>
      </pc:sldChg>
      <pc:sldChg chg="del">
        <pc:chgData name="Anis Farihan Mat Raffei" userId="caa0f81d-2ced-4ad8-a070-ba6968b9f259" providerId="ADAL" clId="{E29D0EBA-07CE-4823-9B39-3FE174D1C31B}" dt="2020-10-24T02:26:10.268" v="185" actId="2696"/>
        <pc:sldMkLst>
          <pc:docMk/>
          <pc:sldMk cId="506237717" sldId="619"/>
        </pc:sldMkLst>
      </pc:sldChg>
      <pc:sldChg chg="del">
        <pc:chgData name="Anis Farihan Mat Raffei" userId="caa0f81d-2ced-4ad8-a070-ba6968b9f259" providerId="ADAL" clId="{E29D0EBA-07CE-4823-9B39-3FE174D1C31B}" dt="2020-10-24T02:26:10.296" v="186" actId="2696"/>
        <pc:sldMkLst>
          <pc:docMk/>
          <pc:sldMk cId="864145885" sldId="620"/>
        </pc:sldMkLst>
      </pc:sldChg>
      <pc:sldChg chg="del">
        <pc:chgData name="Anis Farihan Mat Raffei" userId="caa0f81d-2ced-4ad8-a070-ba6968b9f259" providerId="ADAL" clId="{E29D0EBA-07CE-4823-9B39-3FE174D1C31B}" dt="2020-10-24T02:26:10.317" v="187" actId="2696"/>
        <pc:sldMkLst>
          <pc:docMk/>
          <pc:sldMk cId="1544486745" sldId="621"/>
        </pc:sldMkLst>
      </pc:sldChg>
      <pc:sldChg chg="del">
        <pc:chgData name="Anis Farihan Mat Raffei" userId="caa0f81d-2ced-4ad8-a070-ba6968b9f259" providerId="ADAL" clId="{E29D0EBA-07CE-4823-9B39-3FE174D1C31B}" dt="2020-10-24T02:26:10.347" v="188" actId="2696"/>
        <pc:sldMkLst>
          <pc:docMk/>
          <pc:sldMk cId="2439593590" sldId="622"/>
        </pc:sldMkLst>
      </pc:sldChg>
      <pc:sldChg chg="del">
        <pc:chgData name="Anis Farihan Mat Raffei" userId="caa0f81d-2ced-4ad8-a070-ba6968b9f259" providerId="ADAL" clId="{E29D0EBA-07CE-4823-9B39-3FE174D1C31B}" dt="2020-10-24T02:26:10.428" v="190" actId="2696"/>
        <pc:sldMkLst>
          <pc:docMk/>
          <pc:sldMk cId="3480736619" sldId="623"/>
        </pc:sldMkLst>
      </pc:sldChg>
      <pc:sldChg chg="del">
        <pc:chgData name="Anis Farihan Mat Raffei" userId="caa0f81d-2ced-4ad8-a070-ba6968b9f259" providerId="ADAL" clId="{E29D0EBA-07CE-4823-9B39-3FE174D1C31B}" dt="2020-10-24T02:26:10.403" v="189" actId="2696"/>
        <pc:sldMkLst>
          <pc:docMk/>
          <pc:sldMk cId="3279534638" sldId="624"/>
        </pc:sldMkLst>
      </pc:sldChg>
      <pc:sldChg chg="del">
        <pc:chgData name="Anis Farihan Mat Raffei" userId="caa0f81d-2ced-4ad8-a070-ba6968b9f259" providerId="ADAL" clId="{E29D0EBA-07CE-4823-9B39-3FE174D1C31B}" dt="2020-10-24T02:26:10.458" v="191" actId="2696"/>
        <pc:sldMkLst>
          <pc:docMk/>
          <pc:sldMk cId="125467647" sldId="625"/>
        </pc:sldMkLst>
      </pc:sldChg>
      <pc:sldChg chg="del">
        <pc:chgData name="Anis Farihan Mat Raffei" userId="caa0f81d-2ced-4ad8-a070-ba6968b9f259" providerId="ADAL" clId="{E29D0EBA-07CE-4823-9B39-3FE174D1C31B}" dt="2020-10-24T02:26:10.535" v="192" actId="2696"/>
        <pc:sldMkLst>
          <pc:docMk/>
          <pc:sldMk cId="2285453556" sldId="626"/>
        </pc:sldMkLst>
      </pc:sldChg>
      <pc:sldChg chg="del">
        <pc:chgData name="Anis Farihan Mat Raffei" userId="caa0f81d-2ced-4ad8-a070-ba6968b9f259" providerId="ADAL" clId="{E29D0EBA-07CE-4823-9B39-3FE174D1C31B}" dt="2020-10-24T02:26:10.556" v="193" actId="2696"/>
        <pc:sldMkLst>
          <pc:docMk/>
          <pc:sldMk cId="4136378510" sldId="627"/>
        </pc:sldMkLst>
      </pc:sldChg>
      <pc:sldChg chg="del">
        <pc:chgData name="Anis Farihan Mat Raffei" userId="caa0f81d-2ced-4ad8-a070-ba6968b9f259" providerId="ADAL" clId="{E29D0EBA-07CE-4823-9B39-3FE174D1C31B}" dt="2020-10-24T02:26:10.585" v="194" actId="2696"/>
        <pc:sldMkLst>
          <pc:docMk/>
          <pc:sldMk cId="1625073727" sldId="628"/>
        </pc:sldMkLst>
      </pc:sldChg>
      <pc:sldChg chg="del">
        <pc:chgData name="Anis Farihan Mat Raffei" userId="caa0f81d-2ced-4ad8-a070-ba6968b9f259" providerId="ADAL" clId="{E29D0EBA-07CE-4823-9B39-3FE174D1C31B}" dt="2020-10-24T02:26:10.667" v="196" actId="2696"/>
        <pc:sldMkLst>
          <pc:docMk/>
          <pc:sldMk cId="1852243725" sldId="629"/>
        </pc:sldMkLst>
      </pc:sldChg>
      <pc:sldChg chg="del">
        <pc:chgData name="Anis Farihan Mat Raffei" userId="caa0f81d-2ced-4ad8-a070-ba6968b9f259" providerId="ADAL" clId="{E29D0EBA-07CE-4823-9B39-3FE174D1C31B}" dt="2020-10-24T02:26:10.645" v="195" actId="2696"/>
        <pc:sldMkLst>
          <pc:docMk/>
          <pc:sldMk cId="866769243" sldId="630"/>
        </pc:sldMkLst>
      </pc:sldChg>
      <pc:sldChg chg="del">
        <pc:chgData name="Anis Farihan Mat Raffei" userId="caa0f81d-2ced-4ad8-a070-ba6968b9f259" providerId="ADAL" clId="{E29D0EBA-07CE-4823-9B39-3FE174D1C31B}" dt="2020-10-24T02:26:10.689" v="197" actId="2696"/>
        <pc:sldMkLst>
          <pc:docMk/>
          <pc:sldMk cId="1658076501" sldId="631"/>
        </pc:sldMkLst>
      </pc:sldChg>
      <pc:sldChg chg="modSp add">
        <pc:chgData name="Anis Farihan Mat Raffei" userId="caa0f81d-2ced-4ad8-a070-ba6968b9f259" providerId="ADAL" clId="{E29D0EBA-07CE-4823-9B39-3FE174D1C31B}" dt="2020-10-24T02:25:35.891" v="150" actId="15"/>
        <pc:sldMkLst>
          <pc:docMk/>
          <pc:sldMk cId="1806165441" sldId="632"/>
        </pc:sldMkLst>
        <pc:spChg chg="mod">
          <ac:chgData name="Anis Farihan Mat Raffei" userId="caa0f81d-2ced-4ad8-a070-ba6968b9f259" providerId="ADAL" clId="{E29D0EBA-07CE-4823-9B39-3FE174D1C31B}" dt="2020-10-24T02:25:35.891" v="150" actId="15"/>
          <ac:spMkLst>
            <pc:docMk/>
            <pc:sldMk cId="1806165441" sldId="632"/>
            <ac:spMk id="2" creationId="{024B27FE-F770-4D6A-BBDB-DC6FD050CDA3}"/>
          </ac:spMkLst>
        </pc:spChg>
        <pc:spChg chg="mod">
          <ac:chgData name="Anis Farihan Mat Raffei" userId="caa0f81d-2ced-4ad8-a070-ba6968b9f259" providerId="ADAL" clId="{E29D0EBA-07CE-4823-9B39-3FE174D1C31B}" dt="2020-10-24T02:24:07.698" v="128" actId="27636"/>
          <ac:spMkLst>
            <pc:docMk/>
            <pc:sldMk cId="1806165441" sldId="632"/>
            <ac:spMk id="3" creationId="{18E3A021-FA42-47B1-90D0-91C0BDF7516C}"/>
          </ac:spMkLst>
        </pc:spChg>
      </pc:sldChg>
      <pc:sldChg chg="modSp add">
        <pc:chgData name="Anis Farihan Mat Raffei" userId="caa0f81d-2ced-4ad8-a070-ba6968b9f259" providerId="ADAL" clId="{E29D0EBA-07CE-4823-9B39-3FE174D1C31B}" dt="2020-10-24T02:27:43.348" v="219" actId="113"/>
        <pc:sldMkLst>
          <pc:docMk/>
          <pc:sldMk cId="4169997866" sldId="633"/>
        </pc:sldMkLst>
        <pc:spChg chg="mod">
          <ac:chgData name="Anis Farihan Mat Raffei" userId="caa0f81d-2ced-4ad8-a070-ba6968b9f259" providerId="ADAL" clId="{E29D0EBA-07CE-4823-9B39-3FE174D1C31B}" dt="2020-10-24T02:27:43.348" v="219" actId="113"/>
          <ac:spMkLst>
            <pc:docMk/>
            <pc:sldMk cId="4169997866" sldId="633"/>
            <ac:spMk id="2" creationId="{38A8DD14-126D-4DD2-BE00-2F0F44ABB560}"/>
          </ac:spMkLst>
        </pc:spChg>
        <pc:spChg chg="mod">
          <ac:chgData name="Anis Farihan Mat Raffei" userId="caa0f81d-2ced-4ad8-a070-ba6968b9f259" providerId="ADAL" clId="{E29D0EBA-07CE-4823-9B39-3FE174D1C31B}" dt="2020-10-24T02:26:24.688" v="205" actId="27636"/>
          <ac:spMkLst>
            <pc:docMk/>
            <pc:sldMk cId="4169997866" sldId="633"/>
            <ac:spMk id="3" creationId="{52B8D674-3E67-4FD3-9650-60F6870BFA8C}"/>
          </ac:spMkLst>
        </pc:spChg>
      </pc:sldChg>
      <pc:sldChg chg="modSp add">
        <pc:chgData name="Anis Farihan Mat Raffei" userId="caa0f81d-2ced-4ad8-a070-ba6968b9f259" providerId="ADAL" clId="{E29D0EBA-07CE-4823-9B39-3FE174D1C31B}" dt="2020-10-24T02:44:56.542" v="244" actId="20577"/>
        <pc:sldMkLst>
          <pc:docMk/>
          <pc:sldMk cId="1669380222" sldId="634"/>
        </pc:sldMkLst>
        <pc:spChg chg="mod">
          <ac:chgData name="Anis Farihan Mat Raffei" userId="caa0f81d-2ced-4ad8-a070-ba6968b9f259" providerId="ADAL" clId="{E29D0EBA-07CE-4823-9B39-3FE174D1C31B}" dt="2020-10-24T02:44:22.401" v="235" actId="1076"/>
          <ac:spMkLst>
            <pc:docMk/>
            <pc:sldMk cId="1669380222" sldId="634"/>
            <ac:spMk id="2" creationId="{ECC80074-06D6-4175-B907-7D3B3E885CB1}"/>
          </ac:spMkLst>
        </pc:spChg>
        <pc:spChg chg="mod">
          <ac:chgData name="Anis Farihan Mat Raffei" userId="caa0f81d-2ced-4ad8-a070-ba6968b9f259" providerId="ADAL" clId="{E29D0EBA-07CE-4823-9B39-3FE174D1C31B}" dt="2020-10-24T02:44:56.542" v="244" actId="20577"/>
          <ac:spMkLst>
            <pc:docMk/>
            <pc:sldMk cId="1669380222" sldId="634"/>
            <ac:spMk id="3" creationId="{C5CEE2D2-AA76-445E-B0F9-CA7C71AC2A96}"/>
          </ac:spMkLst>
        </pc:spChg>
      </pc:sldChg>
      <pc:sldChg chg="addSp delSp modSp add">
        <pc:chgData name="Anis Farihan Mat Raffei" userId="caa0f81d-2ced-4ad8-a070-ba6968b9f259" providerId="ADAL" clId="{E29D0EBA-07CE-4823-9B39-3FE174D1C31B}" dt="2020-10-24T03:28:35.126" v="267"/>
        <pc:sldMkLst>
          <pc:docMk/>
          <pc:sldMk cId="113341256" sldId="635"/>
        </pc:sldMkLst>
        <pc:spChg chg="del">
          <ac:chgData name="Anis Farihan Mat Raffei" userId="caa0f81d-2ced-4ad8-a070-ba6968b9f259" providerId="ADAL" clId="{E29D0EBA-07CE-4823-9B39-3FE174D1C31B}" dt="2020-10-24T02:45:35.057" v="262" actId="478"/>
          <ac:spMkLst>
            <pc:docMk/>
            <pc:sldMk cId="113341256" sldId="635"/>
            <ac:spMk id="2" creationId="{06BA9379-12E6-41E4-B59D-AE1DDCBFA149}"/>
          </ac:spMkLst>
        </pc:spChg>
        <pc:spChg chg="mod">
          <ac:chgData name="Anis Farihan Mat Raffei" userId="caa0f81d-2ced-4ad8-a070-ba6968b9f259" providerId="ADAL" clId="{E29D0EBA-07CE-4823-9B39-3FE174D1C31B}" dt="2020-10-24T02:44:40.659" v="238"/>
          <ac:spMkLst>
            <pc:docMk/>
            <pc:sldMk cId="113341256" sldId="635"/>
            <ac:spMk id="3" creationId="{8DB55A97-9AFA-49DF-8B60-0B7C4B0E3E7B}"/>
          </ac:spMkLst>
        </pc:spChg>
        <pc:spChg chg="add mod">
          <ac:chgData name="Anis Farihan Mat Raffei" userId="caa0f81d-2ced-4ad8-a070-ba6968b9f259" providerId="ADAL" clId="{E29D0EBA-07CE-4823-9B39-3FE174D1C31B}" dt="2020-10-24T03:28:27.648" v="266" actId="1076"/>
          <ac:spMkLst>
            <pc:docMk/>
            <pc:sldMk cId="113341256" sldId="635"/>
            <ac:spMk id="5" creationId="{68C7DBAE-FF69-4E71-A006-222FBBBD0A2C}"/>
          </ac:spMkLst>
        </pc:spChg>
        <pc:picChg chg="add">
          <ac:chgData name="Anis Farihan Mat Raffei" userId="caa0f81d-2ced-4ad8-a070-ba6968b9f259" providerId="ADAL" clId="{E29D0EBA-07CE-4823-9B39-3FE174D1C31B}" dt="2020-10-24T03:28:35.126" v="267"/>
          <ac:picMkLst>
            <pc:docMk/>
            <pc:sldMk cId="113341256" sldId="635"/>
            <ac:picMk id="6" creationId="{0697A7BE-7966-402C-BE47-4A4BBEDE4F3E}"/>
          </ac:picMkLst>
        </pc:picChg>
        <pc:picChg chg="add">
          <ac:chgData name="Anis Farihan Mat Raffei" userId="caa0f81d-2ced-4ad8-a070-ba6968b9f259" providerId="ADAL" clId="{E29D0EBA-07CE-4823-9B39-3FE174D1C31B}" dt="2020-10-24T03:28:35.126" v="267"/>
          <ac:picMkLst>
            <pc:docMk/>
            <pc:sldMk cId="113341256" sldId="635"/>
            <ac:picMk id="7" creationId="{D3FC4358-DBD8-45CC-9C1E-CEDF6EAD392B}"/>
          </ac:picMkLst>
        </pc:picChg>
      </pc:sldChg>
    </pc:docChg>
  </pc:docChgLst>
  <pc:docChgLst>
    <pc:chgData name="Anis Farihan Mat Raffei" userId="caa0f81d-2ced-4ad8-a070-ba6968b9f259" providerId="ADAL" clId="{345793EB-E231-45A9-BAEC-A285ADD21B5D}"/>
    <pc:docChg chg="custSel modSld">
      <pc:chgData name="Anis Farihan Mat Raffei" userId="caa0f81d-2ced-4ad8-a070-ba6968b9f259" providerId="ADAL" clId="{345793EB-E231-45A9-BAEC-A285ADD21B5D}" dt="2022-03-21T05:30:15.306" v="24" actId="478"/>
      <pc:docMkLst>
        <pc:docMk/>
      </pc:docMkLst>
      <pc:sldChg chg="delSp mod">
        <pc:chgData name="Anis Farihan Mat Raffei" userId="caa0f81d-2ced-4ad8-a070-ba6968b9f259" providerId="ADAL" clId="{345793EB-E231-45A9-BAEC-A285ADD21B5D}" dt="2022-03-21T03:58:28.107" v="1" actId="478"/>
        <pc:sldMkLst>
          <pc:docMk/>
          <pc:sldMk cId="2804203749" sldId="481"/>
        </pc:sldMkLst>
        <pc:inkChg chg="del">
          <ac:chgData name="Anis Farihan Mat Raffei" userId="caa0f81d-2ced-4ad8-a070-ba6968b9f259" providerId="ADAL" clId="{345793EB-E231-45A9-BAEC-A285ADD21B5D}" dt="2022-03-21T03:58:28.107" v="1" actId="478"/>
          <ac:inkMkLst>
            <pc:docMk/>
            <pc:sldMk cId="2804203749" sldId="481"/>
            <ac:inkMk id="3" creationId="{D144FF1F-1365-43C4-A385-35C61E7F26B8}"/>
          </ac:inkMkLst>
        </pc:inkChg>
      </pc:sldChg>
      <pc:sldChg chg="delSp mod">
        <pc:chgData name="Anis Farihan Mat Raffei" userId="caa0f81d-2ced-4ad8-a070-ba6968b9f259" providerId="ADAL" clId="{345793EB-E231-45A9-BAEC-A285ADD21B5D}" dt="2022-03-21T03:58:25.164" v="0" actId="478"/>
        <pc:sldMkLst>
          <pc:docMk/>
          <pc:sldMk cId="810880978" sldId="638"/>
        </pc:sldMkLst>
        <pc:inkChg chg="del">
          <ac:chgData name="Anis Farihan Mat Raffei" userId="caa0f81d-2ced-4ad8-a070-ba6968b9f259" providerId="ADAL" clId="{345793EB-E231-45A9-BAEC-A285ADD21B5D}" dt="2022-03-21T03:58:25.164" v="0" actId="478"/>
          <ac:inkMkLst>
            <pc:docMk/>
            <pc:sldMk cId="810880978" sldId="638"/>
            <ac:inkMk id="2" creationId="{B72ECA2C-F1FA-4335-9573-C8B46C5AAC98}"/>
          </ac:inkMkLst>
        </pc:inkChg>
      </pc:sldChg>
      <pc:sldChg chg="delSp mod">
        <pc:chgData name="Anis Farihan Mat Raffei" userId="caa0f81d-2ced-4ad8-a070-ba6968b9f259" providerId="ADAL" clId="{345793EB-E231-45A9-BAEC-A285ADD21B5D}" dt="2022-03-21T03:58:33.219" v="2" actId="478"/>
        <pc:sldMkLst>
          <pc:docMk/>
          <pc:sldMk cId="1677133611" sldId="640"/>
        </pc:sldMkLst>
        <pc:inkChg chg="del">
          <ac:chgData name="Anis Farihan Mat Raffei" userId="caa0f81d-2ced-4ad8-a070-ba6968b9f259" providerId="ADAL" clId="{345793EB-E231-45A9-BAEC-A285ADD21B5D}" dt="2022-03-21T03:58:33.219" v="2" actId="478"/>
          <ac:inkMkLst>
            <pc:docMk/>
            <pc:sldMk cId="1677133611" sldId="640"/>
            <ac:inkMk id="2" creationId="{D7698FA0-B952-4ADE-A15C-EF3681AA19B2}"/>
          </ac:inkMkLst>
        </pc:inkChg>
      </pc:sldChg>
      <pc:sldChg chg="delSp mod">
        <pc:chgData name="Anis Farihan Mat Raffei" userId="caa0f81d-2ced-4ad8-a070-ba6968b9f259" providerId="ADAL" clId="{345793EB-E231-45A9-BAEC-A285ADD21B5D}" dt="2022-03-21T03:58:35.732" v="3" actId="478"/>
        <pc:sldMkLst>
          <pc:docMk/>
          <pc:sldMk cId="27919053" sldId="641"/>
        </pc:sldMkLst>
        <pc:inkChg chg="del">
          <ac:chgData name="Anis Farihan Mat Raffei" userId="caa0f81d-2ced-4ad8-a070-ba6968b9f259" providerId="ADAL" clId="{345793EB-E231-45A9-BAEC-A285ADD21B5D}" dt="2022-03-21T03:58:35.732" v="3" actId="478"/>
          <ac:inkMkLst>
            <pc:docMk/>
            <pc:sldMk cId="27919053" sldId="641"/>
            <ac:inkMk id="2" creationId="{CD97C2A0-3863-47F3-9E1E-078256216CCE}"/>
          </ac:inkMkLst>
        </pc:inkChg>
      </pc:sldChg>
      <pc:sldChg chg="delSp mod">
        <pc:chgData name="Anis Farihan Mat Raffei" userId="caa0f81d-2ced-4ad8-a070-ba6968b9f259" providerId="ADAL" clId="{345793EB-E231-45A9-BAEC-A285ADD21B5D}" dt="2022-03-21T03:58:38.978" v="4" actId="478"/>
        <pc:sldMkLst>
          <pc:docMk/>
          <pc:sldMk cId="669395531" sldId="642"/>
        </pc:sldMkLst>
        <pc:inkChg chg="del">
          <ac:chgData name="Anis Farihan Mat Raffei" userId="caa0f81d-2ced-4ad8-a070-ba6968b9f259" providerId="ADAL" clId="{345793EB-E231-45A9-BAEC-A285ADD21B5D}" dt="2022-03-21T03:58:38.978" v="4" actId="478"/>
          <ac:inkMkLst>
            <pc:docMk/>
            <pc:sldMk cId="669395531" sldId="642"/>
            <ac:inkMk id="2" creationId="{15553A17-4904-49B6-8D7D-E78A3EE64D67}"/>
          </ac:inkMkLst>
        </pc:inkChg>
      </pc:sldChg>
      <pc:sldChg chg="delSp mod">
        <pc:chgData name="Anis Farihan Mat Raffei" userId="caa0f81d-2ced-4ad8-a070-ba6968b9f259" providerId="ADAL" clId="{345793EB-E231-45A9-BAEC-A285ADD21B5D}" dt="2022-03-21T03:58:41.529" v="5" actId="478"/>
        <pc:sldMkLst>
          <pc:docMk/>
          <pc:sldMk cId="121405759" sldId="643"/>
        </pc:sldMkLst>
        <pc:inkChg chg="del">
          <ac:chgData name="Anis Farihan Mat Raffei" userId="caa0f81d-2ced-4ad8-a070-ba6968b9f259" providerId="ADAL" clId="{345793EB-E231-45A9-BAEC-A285ADD21B5D}" dt="2022-03-21T03:58:41.529" v="5" actId="478"/>
          <ac:inkMkLst>
            <pc:docMk/>
            <pc:sldMk cId="121405759" sldId="643"/>
            <ac:inkMk id="2" creationId="{8714AA17-60AC-4B4A-AC02-7D73434A56D4}"/>
          </ac:inkMkLst>
        </pc:inkChg>
      </pc:sldChg>
      <pc:sldChg chg="delSp mod">
        <pc:chgData name="Anis Farihan Mat Raffei" userId="caa0f81d-2ced-4ad8-a070-ba6968b9f259" providerId="ADAL" clId="{345793EB-E231-45A9-BAEC-A285ADD21B5D}" dt="2022-03-21T03:58:45.643" v="7" actId="478"/>
        <pc:sldMkLst>
          <pc:docMk/>
          <pc:sldMk cId="4245390941" sldId="644"/>
        </pc:sldMkLst>
        <pc:inkChg chg="del">
          <ac:chgData name="Anis Farihan Mat Raffei" userId="caa0f81d-2ced-4ad8-a070-ba6968b9f259" providerId="ADAL" clId="{345793EB-E231-45A9-BAEC-A285ADD21B5D}" dt="2022-03-21T03:58:44.251" v="6" actId="478"/>
          <ac:inkMkLst>
            <pc:docMk/>
            <pc:sldMk cId="4245390941" sldId="644"/>
            <ac:inkMk id="2" creationId="{94E08688-7278-4E47-8C89-92D9F65FFCA0}"/>
          </ac:inkMkLst>
        </pc:inkChg>
        <pc:inkChg chg="del">
          <ac:chgData name="Anis Farihan Mat Raffei" userId="caa0f81d-2ced-4ad8-a070-ba6968b9f259" providerId="ADAL" clId="{345793EB-E231-45A9-BAEC-A285ADD21B5D}" dt="2022-03-21T03:58:45.643" v="7" actId="478"/>
          <ac:inkMkLst>
            <pc:docMk/>
            <pc:sldMk cId="4245390941" sldId="644"/>
            <ac:inkMk id="28" creationId="{04FAF2BF-988B-4089-A226-2F080718F1AB}"/>
          </ac:inkMkLst>
        </pc:inkChg>
      </pc:sldChg>
      <pc:sldChg chg="delSp mod">
        <pc:chgData name="Anis Farihan Mat Raffei" userId="caa0f81d-2ced-4ad8-a070-ba6968b9f259" providerId="ADAL" clId="{345793EB-E231-45A9-BAEC-A285ADD21B5D}" dt="2022-03-21T03:58:51.482" v="8" actId="478"/>
        <pc:sldMkLst>
          <pc:docMk/>
          <pc:sldMk cId="4142557408" sldId="646"/>
        </pc:sldMkLst>
        <pc:inkChg chg="del">
          <ac:chgData name="Anis Farihan Mat Raffei" userId="caa0f81d-2ced-4ad8-a070-ba6968b9f259" providerId="ADAL" clId="{345793EB-E231-45A9-BAEC-A285ADD21B5D}" dt="2022-03-21T03:58:51.482" v="8" actId="478"/>
          <ac:inkMkLst>
            <pc:docMk/>
            <pc:sldMk cId="4142557408" sldId="646"/>
            <ac:inkMk id="2" creationId="{A1283118-1BC5-4553-B67D-A692F4899A20}"/>
          </ac:inkMkLst>
        </pc:inkChg>
      </pc:sldChg>
      <pc:sldChg chg="delSp mod">
        <pc:chgData name="Anis Farihan Mat Raffei" userId="caa0f81d-2ced-4ad8-a070-ba6968b9f259" providerId="ADAL" clId="{345793EB-E231-45A9-BAEC-A285ADD21B5D}" dt="2022-03-21T03:58:56.188" v="9" actId="478"/>
        <pc:sldMkLst>
          <pc:docMk/>
          <pc:sldMk cId="1077560827" sldId="647"/>
        </pc:sldMkLst>
        <pc:inkChg chg="del">
          <ac:chgData name="Anis Farihan Mat Raffei" userId="caa0f81d-2ced-4ad8-a070-ba6968b9f259" providerId="ADAL" clId="{345793EB-E231-45A9-BAEC-A285ADD21B5D}" dt="2022-03-21T03:58:56.188" v="9" actId="478"/>
          <ac:inkMkLst>
            <pc:docMk/>
            <pc:sldMk cId="1077560827" sldId="647"/>
            <ac:inkMk id="2" creationId="{99C2C0A3-31A3-4BE4-85E5-39AEEC8808FB}"/>
          </ac:inkMkLst>
        </pc:inkChg>
      </pc:sldChg>
      <pc:sldChg chg="delSp mod">
        <pc:chgData name="Anis Farihan Mat Raffei" userId="caa0f81d-2ced-4ad8-a070-ba6968b9f259" providerId="ADAL" clId="{345793EB-E231-45A9-BAEC-A285ADD21B5D}" dt="2022-03-21T03:59:06.403" v="10" actId="478"/>
        <pc:sldMkLst>
          <pc:docMk/>
          <pc:sldMk cId="1197092774" sldId="648"/>
        </pc:sldMkLst>
        <pc:inkChg chg="del">
          <ac:chgData name="Anis Farihan Mat Raffei" userId="caa0f81d-2ced-4ad8-a070-ba6968b9f259" providerId="ADAL" clId="{345793EB-E231-45A9-BAEC-A285ADD21B5D}" dt="2022-03-21T03:59:06.403" v="10" actId="478"/>
          <ac:inkMkLst>
            <pc:docMk/>
            <pc:sldMk cId="1197092774" sldId="648"/>
            <ac:inkMk id="2" creationId="{A74F77A0-5314-4E5B-84C6-8DA93A7B770B}"/>
          </ac:inkMkLst>
        </pc:inkChg>
      </pc:sldChg>
      <pc:sldChg chg="delSp mod">
        <pc:chgData name="Anis Farihan Mat Raffei" userId="caa0f81d-2ced-4ad8-a070-ba6968b9f259" providerId="ADAL" clId="{345793EB-E231-45A9-BAEC-A285ADD21B5D}" dt="2022-03-21T03:59:11.684" v="11" actId="478"/>
        <pc:sldMkLst>
          <pc:docMk/>
          <pc:sldMk cId="3203090244" sldId="650"/>
        </pc:sldMkLst>
        <pc:inkChg chg="del">
          <ac:chgData name="Anis Farihan Mat Raffei" userId="caa0f81d-2ced-4ad8-a070-ba6968b9f259" providerId="ADAL" clId="{345793EB-E231-45A9-BAEC-A285ADD21B5D}" dt="2022-03-21T03:59:11.684" v="11" actId="478"/>
          <ac:inkMkLst>
            <pc:docMk/>
            <pc:sldMk cId="3203090244" sldId="650"/>
            <ac:inkMk id="2" creationId="{515F040C-74C6-47AE-B3E9-B414FEC43B52}"/>
          </ac:inkMkLst>
        </pc:inkChg>
      </pc:sldChg>
      <pc:sldChg chg="addSp delSp mod">
        <pc:chgData name="Anis Farihan Mat Raffei" userId="caa0f81d-2ced-4ad8-a070-ba6968b9f259" providerId="ADAL" clId="{345793EB-E231-45A9-BAEC-A285ADD21B5D}" dt="2022-03-21T05:30:15.306" v="24" actId="478"/>
        <pc:sldMkLst>
          <pc:docMk/>
          <pc:sldMk cId="3791696629" sldId="652"/>
        </pc:sldMkLst>
        <pc:inkChg chg="del">
          <ac:chgData name="Anis Farihan Mat Raffei" userId="caa0f81d-2ced-4ad8-a070-ba6968b9f259" providerId="ADAL" clId="{345793EB-E231-45A9-BAEC-A285ADD21B5D}" dt="2022-03-21T03:59:16.386" v="12" actId="478"/>
          <ac:inkMkLst>
            <pc:docMk/>
            <pc:sldMk cId="3791696629" sldId="652"/>
            <ac:inkMk id="2" creationId="{AF9E101E-72D6-428B-AB2E-EDEED46D4187}"/>
          </ac:inkMkLst>
        </pc:inkChg>
        <pc:inkChg chg="add del">
          <ac:chgData name="Anis Farihan Mat Raffei" userId="caa0f81d-2ced-4ad8-a070-ba6968b9f259" providerId="ADAL" clId="{345793EB-E231-45A9-BAEC-A285ADD21B5D}" dt="2022-03-21T05:30:15.306" v="24" actId="478"/>
          <ac:inkMkLst>
            <pc:docMk/>
            <pc:sldMk cId="3791696629" sldId="652"/>
            <ac:inkMk id="5" creationId="{1CBEA593-4877-40FF-A8B6-E032158E5966}"/>
          </ac:inkMkLst>
        </pc:inkChg>
      </pc:sldChg>
      <pc:sldChg chg="addSp delSp mod">
        <pc:chgData name="Anis Farihan Mat Raffei" userId="caa0f81d-2ced-4ad8-a070-ba6968b9f259" providerId="ADAL" clId="{345793EB-E231-45A9-BAEC-A285ADD21B5D}" dt="2022-03-21T05:22:59.141" v="14"/>
        <pc:sldMkLst>
          <pc:docMk/>
          <pc:sldMk cId="2056093724" sldId="653"/>
        </pc:sldMkLst>
        <pc:inkChg chg="del">
          <ac:chgData name="Anis Farihan Mat Raffei" userId="caa0f81d-2ced-4ad8-a070-ba6968b9f259" providerId="ADAL" clId="{345793EB-E231-45A9-BAEC-A285ADD21B5D}" dt="2022-03-21T03:59:19.682" v="13" actId="478"/>
          <ac:inkMkLst>
            <pc:docMk/>
            <pc:sldMk cId="2056093724" sldId="653"/>
            <ac:inkMk id="2" creationId="{0BEDC589-D233-41AF-9056-6B350555FED5}"/>
          </ac:inkMkLst>
        </pc:inkChg>
        <pc:inkChg chg="add">
          <ac:chgData name="Anis Farihan Mat Raffei" userId="caa0f81d-2ced-4ad8-a070-ba6968b9f259" providerId="ADAL" clId="{345793EB-E231-45A9-BAEC-A285ADD21B5D}" dt="2022-03-21T05:22:59.141" v="14"/>
          <ac:inkMkLst>
            <pc:docMk/>
            <pc:sldMk cId="2056093724" sldId="653"/>
            <ac:inkMk id="5" creationId="{84122252-50A4-4D0C-8543-6C15CB584C1F}"/>
          </ac:inkMkLst>
        </pc:inkChg>
      </pc:sldChg>
      <pc:sldChg chg="addSp delSp mod">
        <pc:chgData name="Anis Farihan Mat Raffei" userId="caa0f81d-2ced-4ad8-a070-ba6968b9f259" providerId="ADAL" clId="{345793EB-E231-45A9-BAEC-A285ADD21B5D}" dt="2022-03-21T05:30:11.701" v="23" actId="478"/>
        <pc:sldMkLst>
          <pc:docMk/>
          <pc:sldMk cId="3386799365" sldId="654"/>
        </pc:sldMkLst>
        <pc:inkChg chg="add del">
          <ac:chgData name="Anis Farihan Mat Raffei" userId="caa0f81d-2ced-4ad8-a070-ba6968b9f259" providerId="ADAL" clId="{345793EB-E231-45A9-BAEC-A285ADD21B5D}" dt="2022-03-21T05:30:11.701" v="23" actId="478"/>
          <ac:inkMkLst>
            <pc:docMk/>
            <pc:sldMk cId="3386799365" sldId="654"/>
            <ac:inkMk id="2" creationId="{E9B9275D-5906-4DEF-A4AD-E6754D9D7001}"/>
          </ac:inkMkLst>
        </pc:inkChg>
      </pc:sldChg>
      <pc:sldChg chg="addSp delSp mod">
        <pc:chgData name="Anis Farihan Mat Raffei" userId="caa0f81d-2ced-4ad8-a070-ba6968b9f259" providerId="ADAL" clId="{345793EB-E231-45A9-BAEC-A285ADD21B5D}" dt="2022-03-21T05:29:59.830" v="21" actId="478"/>
        <pc:sldMkLst>
          <pc:docMk/>
          <pc:sldMk cId="4006202619" sldId="655"/>
        </pc:sldMkLst>
        <pc:inkChg chg="del">
          <ac:chgData name="Anis Farihan Mat Raffei" userId="caa0f81d-2ced-4ad8-a070-ba6968b9f259" providerId="ADAL" clId="{345793EB-E231-45A9-BAEC-A285ADD21B5D}" dt="2022-03-21T05:29:59.830" v="21" actId="478"/>
          <ac:inkMkLst>
            <pc:docMk/>
            <pc:sldMk cId="4006202619" sldId="655"/>
            <ac:inkMk id="2" creationId="{84AA5EA5-5DDB-4E1A-B5CC-36E155D39813}"/>
          </ac:inkMkLst>
        </pc:inkChg>
        <pc:inkChg chg="add del">
          <ac:chgData name="Anis Farihan Mat Raffei" userId="caa0f81d-2ced-4ad8-a070-ba6968b9f259" providerId="ADAL" clId="{345793EB-E231-45A9-BAEC-A285ADD21B5D}" dt="2022-03-21T05:29:57.634" v="20" actId="478"/>
          <ac:inkMkLst>
            <pc:docMk/>
            <pc:sldMk cId="4006202619" sldId="655"/>
            <ac:inkMk id="5" creationId="{8DE387B5-1038-4B32-BD75-DFFEC2A60B22}"/>
          </ac:inkMkLst>
        </pc:inkChg>
      </pc:sldChg>
      <pc:sldChg chg="addSp delSp mod">
        <pc:chgData name="Anis Farihan Mat Raffei" userId="caa0f81d-2ced-4ad8-a070-ba6968b9f259" providerId="ADAL" clId="{345793EB-E231-45A9-BAEC-A285ADD21B5D}" dt="2022-03-21T05:29:53.289" v="19" actId="478"/>
        <pc:sldMkLst>
          <pc:docMk/>
          <pc:sldMk cId="929628202" sldId="659"/>
        </pc:sldMkLst>
        <pc:inkChg chg="add del">
          <ac:chgData name="Anis Farihan Mat Raffei" userId="caa0f81d-2ced-4ad8-a070-ba6968b9f259" providerId="ADAL" clId="{345793EB-E231-45A9-BAEC-A285ADD21B5D}" dt="2022-03-21T05:29:53.289" v="19" actId="478"/>
          <ac:inkMkLst>
            <pc:docMk/>
            <pc:sldMk cId="929628202" sldId="659"/>
            <ac:inkMk id="6" creationId="{BF5E7A48-E1AF-44D5-9001-680ED8CDC443}"/>
          </ac:inkMkLst>
        </pc:inkChg>
      </pc:sldChg>
      <pc:sldChg chg="addSp delSp mod">
        <pc:chgData name="Anis Farihan Mat Raffei" userId="caa0f81d-2ced-4ad8-a070-ba6968b9f259" providerId="ADAL" clId="{345793EB-E231-45A9-BAEC-A285ADD21B5D}" dt="2022-03-21T05:29:42.033" v="16" actId="478"/>
        <pc:sldMkLst>
          <pc:docMk/>
          <pc:sldMk cId="1989379161" sldId="660"/>
        </pc:sldMkLst>
        <pc:inkChg chg="del">
          <ac:chgData name="Anis Farihan Mat Raffei" userId="caa0f81d-2ced-4ad8-a070-ba6968b9f259" providerId="ADAL" clId="{345793EB-E231-45A9-BAEC-A285ADD21B5D}" dt="2022-03-21T05:29:42.033" v="16" actId="478"/>
          <ac:inkMkLst>
            <pc:docMk/>
            <pc:sldMk cId="1989379161" sldId="660"/>
            <ac:inkMk id="2" creationId="{49D75DE6-732D-4212-BF7C-CAB9FDC001C0}"/>
          </ac:inkMkLst>
        </pc:inkChg>
        <pc:inkChg chg="add del">
          <ac:chgData name="Anis Farihan Mat Raffei" userId="caa0f81d-2ced-4ad8-a070-ba6968b9f259" providerId="ADAL" clId="{345793EB-E231-45A9-BAEC-A285ADD21B5D}" dt="2022-03-21T05:29:40.219" v="15" actId="478"/>
          <ac:inkMkLst>
            <pc:docMk/>
            <pc:sldMk cId="1989379161" sldId="660"/>
            <ac:inkMk id="6" creationId="{929E7477-CEAE-45D6-99B5-226CFA162721}"/>
          </ac:inkMkLst>
        </pc:inkChg>
      </pc:sldChg>
      <pc:sldChg chg="addSp delSp mod">
        <pc:chgData name="Anis Farihan Mat Raffei" userId="caa0f81d-2ced-4ad8-a070-ba6968b9f259" providerId="ADAL" clId="{345793EB-E231-45A9-BAEC-A285ADD21B5D}" dt="2022-03-21T05:30:06.342" v="22" actId="478"/>
        <pc:sldMkLst>
          <pc:docMk/>
          <pc:sldMk cId="3491164133" sldId="661"/>
        </pc:sldMkLst>
        <pc:inkChg chg="add del">
          <ac:chgData name="Anis Farihan Mat Raffei" userId="caa0f81d-2ced-4ad8-a070-ba6968b9f259" providerId="ADAL" clId="{345793EB-E231-45A9-BAEC-A285ADD21B5D}" dt="2022-03-21T05:30:06.342" v="22" actId="478"/>
          <ac:inkMkLst>
            <pc:docMk/>
            <pc:sldMk cId="3491164133" sldId="661"/>
            <ac:inkMk id="6" creationId="{53673E2B-424C-4CDD-A87B-46D447329CC7}"/>
          </ac:inkMkLst>
        </pc:inkChg>
      </pc:sldChg>
      <pc:sldChg chg="addSp delSp mod">
        <pc:chgData name="Anis Farihan Mat Raffei" userId="caa0f81d-2ced-4ad8-a070-ba6968b9f259" providerId="ADAL" clId="{345793EB-E231-45A9-BAEC-A285ADD21B5D}" dt="2022-03-21T05:29:48.499" v="18" actId="478"/>
        <pc:sldMkLst>
          <pc:docMk/>
          <pc:sldMk cId="1195422083" sldId="685"/>
        </pc:sldMkLst>
        <pc:inkChg chg="del">
          <ac:chgData name="Anis Farihan Mat Raffei" userId="caa0f81d-2ced-4ad8-a070-ba6968b9f259" providerId="ADAL" clId="{345793EB-E231-45A9-BAEC-A285ADD21B5D}" dt="2022-03-21T05:29:48.499" v="18" actId="478"/>
          <ac:inkMkLst>
            <pc:docMk/>
            <pc:sldMk cId="1195422083" sldId="685"/>
            <ac:inkMk id="2" creationId="{B8A6EF2E-C441-4761-8F13-C52C188C1047}"/>
          </ac:inkMkLst>
        </pc:inkChg>
        <pc:inkChg chg="add del">
          <ac:chgData name="Anis Farihan Mat Raffei" userId="caa0f81d-2ced-4ad8-a070-ba6968b9f259" providerId="ADAL" clId="{345793EB-E231-45A9-BAEC-A285ADD21B5D}" dt="2022-03-21T05:29:46.545" v="17" actId="478"/>
          <ac:inkMkLst>
            <pc:docMk/>
            <pc:sldMk cId="1195422083" sldId="685"/>
            <ac:inkMk id="5" creationId="{4FFAA3D6-FC72-4E8C-9E5B-05A88577880C}"/>
          </ac:inkMkLst>
        </pc:inkChg>
      </pc:sldChg>
    </pc:docChg>
  </pc:docChgLst>
  <pc:docChgLst>
    <pc:chgData name="Anis Farihan Mat Raffei" userId="caa0f81d-2ced-4ad8-a070-ba6968b9f259" providerId="ADAL" clId="{89045FB9-D1E7-4710-AB67-C1A2F3E6BAC4}"/>
    <pc:docChg chg="delSld modSld">
      <pc:chgData name="Anis Farihan Mat Raffei" userId="caa0f81d-2ced-4ad8-a070-ba6968b9f259" providerId="ADAL" clId="{89045FB9-D1E7-4710-AB67-C1A2F3E6BAC4}" dt="2021-02-26T07:52:57.040" v="3" actId="20577"/>
      <pc:docMkLst>
        <pc:docMk/>
      </pc:docMkLst>
      <pc:sldChg chg="del">
        <pc:chgData name="Anis Farihan Mat Raffei" userId="caa0f81d-2ced-4ad8-a070-ba6968b9f259" providerId="ADAL" clId="{89045FB9-D1E7-4710-AB67-C1A2F3E6BAC4}" dt="2021-02-26T07:51:04.210" v="0" actId="47"/>
        <pc:sldMkLst>
          <pc:docMk/>
          <pc:sldMk cId="0" sldId="337"/>
        </pc:sldMkLst>
      </pc:sldChg>
      <pc:sldChg chg="del">
        <pc:chgData name="Anis Farihan Mat Raffei" userId="caa0f81d-2ced-4ad8-a070-ba6968b9f259" providerId="ADAL" clId="{89045FB9-D1E7-4710-AB67-C1A2F3E6BAC4}" dt="2021-02-26T07:51:22.670" v="2" actId="47"/>
        <pc:sldMkLst>
          <pc:docMk/>
          <pc:sldMk cId="0" sldId="347"/>
        </pc:sldMkLst>
      </pc:sldChg>
      <pc:sldChg chg="del">
        <pc:chgData name="Anis Farihan Mat Raffei" userId="caa0f81d-2ced-4ad8-a070-ba6968b9f259" providerId="ADAL" clId="{89045FB9-D1E7-4710-AB67-C1A2F3E6BAC4}" dt="2021-02-26T07:51:04.210" v="0" actId="47"/>
        <pc:sldMkLst>
          <pc:docMk/>
          <pc:sldMk cId="0" sldId="350"/>
        </pc:sldMkLst>
      </pc:sldChg>
      <pc:sldChg chg="del">
        <pc:chgData name="Anis Farihan Mat Raffei" userId="caa0f81d-2ced-4ad8-a070-ba6968b9f259" providerId="ADAL" clId="{89045FB9-D1E7-4710-AB67-C1A2F3E6BAC4}" dt="2021-02-26T07:51:04.210" v="0" actId="47"/>
        <pc:sldMkLst>
          <pc:docMk/>
          <pc:sldMk cId="0" sldId="351"/>
        </pc:sldMkLst>
      </pc:sldChg>
      <pc:sldChg chg="del">
        <pc:chgData name="Anis Farihan Mat Raffei" userId="caa0f81d-2ced-4ad8-a070-ba6968b9f259" providerId="ADAL" clId="{89045FB9-D1E7-4710-AB67-C1A2F3E6BAC4}" dt="2021-02-26T07:51:04.210" v="0" actId="47"/>
        <pc:sldMkLst>
          <pc:docMk/>
          <pc:sldMk cId="0" sldId="352"/>
        </pc:sldMkLst>
      </pc:sldChg>
      <pc:sldChg chg="del">
        <pc:chgData name="Anis Farihan Mat Raffei" userId="caa0f81d-2ced-4ad8-a070-ba6968b9f259" providerId="ADAL" clId="{89045FB9-D1E7-4710-AB67-C1A2F3E6BAC4}" dt="2021-02-26T07:51:04.210" v="0" actId="47"/>
        <pc:sldMkLst>
          <pc:docMk/>
          <pc:sldMk cId="0" sldId="353"/>
        </pc:sldMkLst>
      </pc:sldChg>
      <pc:sldChg chg="del">
        <pc:chgData name="Anis Farihan Mat Raffei" userId="caa0f81d-2ced-4ad8-a070-ba6968b9f259" providerId="ADAL" clId="{89045FB9-D1E7-4710-AB67-C1A2F3E6BAC4}" dt="2021-02-26T07:51:04.210" v="0" actId="47"/>
        <pc:sldMkLst>
          <pc:docMk/>
          <pc:sldMk cId="0" sldId="354"/>
        </pc:sldMkLst>
      </pc:sldChg>
      <pc:sldChg chg="del">
        <pc:chgData name="Anis Farihan Mat Raffei" userId="caa0f81d-2ced-4ad8-a070-ba6968b9f259" providerId="ADAL" clId="{89045FB9-D1E7-4710-AB67-C1A2F3E6BAC4}" dt="2021-02-26T07:51:04.210" v="0" actId="47"/>
        <pc:sldMkLst>
          <pc:docMk/>
          <pc:sldMk cId="0" sldId="357"/>
        </pc:sldMkLst>
      </pc:sldChg>
      <pc:sldChg chg="del">
        <pc:chgData name="Anis Farihan Mat Raffei" userId="caa0f81d-2ced-4ad8-a070-ba6968b9f259" providerId="ADAL" clId="{89045FB9-D1E7-4710-AB67-C1A2F3E6BAC4}" dt="2021-02-26T07:51:04.210" v="0" actId="47"/>
        <pc:sldMkLst>
          <pc:docMk/>
          <pc:sldMk cId="0" sldId="358"/>
        </pc:sldMkLst>
      </pc:sldChg>
      <pc:sldChg chg="del">
        <pc:chgData name="Anis Farihan Mat Raffei" userId="caa0f81d-2ced-4ad8-a070-ba6968b9f259" providerId="ADAL" clId="{89045FB9-D1E7-4710-AB67-C1A2F3E6BAC4}" dt="2021-02-26T07:51:04.210" v="0" actId="47"/>
        <pc:sldMkLst>
          <pc:docMk/>
          <pc:sldMk cId="0" sldId="359"/>
        </pc:sldMkLst>
      </pc:sldChg>
      <pc:sldChg chg="del">
        <pc:chgData name="Anis Farihan Mat Raffei" userId="caa0f81d-2ced-4ad8-a070-ba6968b9f259" providerId="ADAL" clId="{89045FB9-D1E7-4710-AB67-C1A2F3E6BAC4}" dt="2021-02-26T07:51:04.210" v="0" actId="47"/>
        <pc:sldMkLst>
          <pc:docMk/>
          <pc:sldMk cId="0" sldId="360"/>
        </pc:sldMkLst>
      </pc:sldChg>
      <pc:sldChg chg="del">
        <pc:chgData name="Anis Farihan Mat Raffei" userId="caa0f81d-2ced-4ad8-a070-ba6968b9f259" providerId="ADAL" clId="{89045FB9-D1E7-4710-AB67-C1A2F3E6BAC4}" dt="2021-02-26T07:51:04.210" v="0" actId="47"/>
        <pc:sldMkLst>
          <pc:docMk/>
          <pc:sldMk cId="0" sldId="361"/>
        </pc:sldMkLst>
      </pc:sldChg>
      <pc:sldChg chg="del">
        <pc:chgData name="Anis Farihan Mat Raffei" userId="caa0f81d-2ced-4ad8-a070-ba6968b9f259" providerId="ADAL" clId="{89045FB9-D1E7-4710-AB67-C1A2F3E6BAC4}" dt="2021-02-26T07:51:04.210" v="0" actId="47"/>
        <pc:sldMkLst>
          <pc:docMk/>
          <pc:sldMk cId="0" sldId="363"/>
        </pc:sldMkLst>
      </pc:sldChg>
      <pc:sldChg chg="del">
        <pc:chgData name="Anis Farihan Mat Raffei" userId="caa0f81d-2ced-4ad8-a070-ba6968b9f259" providerId="ADAL" clId="{89045FB9-D1E7-4710-AB67-C1A2F3E6BAC4}" dt="2021-02-26T07:51:04.210" v="0" actId="47"/>
        <pc:sldMkLst>
          <pc:docMk/>
          <pc:sldMk cId="0" sldId="364"/>
        </pc:sldMkLst>
      </pc:sldChg>
      <pc:sldChg chg="del">
        <pc:chgData name="Anis Farihan Mat Raffei" userId="caa0f81d-2ced-4ad8-a070-ba6968b9f259" providerId="ADAL" clId="{89045FB9-D1E7-4710-AB67-C1A2F3E6BAC4}" dt="2021-02-26T07:51:04.210" v="0" actId="47"/>
        <pc:sldMkLst>
          <pc:docMk/>
          <pc:sldMk cId="0" sldId="366"/>
        </pc:sldMkLst>
      </pc:sldChg>
      <pc:sldChg chg="del">
        <pc:chgData name="Anis Farihan Mat Raffei" userId="caa0f81d-2ced-4ad8-a070-ba6968b9f259" providerId="ADAL" clId="{89045FB9-D1E7-4710-AB67-C1A2F3E6BAC4}" dt="2021-02-26T07:51:04.210" v="0" actId="47"/>
        <pc:sldMkLst>
          <pc:docMk/>
          <pc:sldMk cId="0" sldId="367"/>
        </pc:sldMkLst>
      </pc:sldChg>
      <pc:sldChg chg="del">
        <pc:chgData name="Anis Farihan Mat Raffei" userId="caa0f81d-2ced-4ad8-a070-ba6968b9f259" providerId="ADAL" clId="{89045FB9-D1E7-4710-AB67-C1A2F3E6BAC4}" dt="2021-02-26T07:51:04.210" v="0" actId="47"/>
        <pc:sldMkLst>
          <pc:docMk/>
          <pc:sldMk cId="0" sldId="368"/>
        </pc:sldMkLst>
      </pc:sldChg>
      <pc:sldChg chg="del">
        <pc:chgData name="Anis Farihan Mat Raffei" userId="caa0f81d-2ced-4ad8-a070-ba6968b9f259" providerId="ADAL" clId="{89045FB9-D1E7-4710-AB67-C1A2F3E6BAC4}" dt="2021-02-26T07:51:04.210" v="0" actId="47"/>
        <pc:sldMkLst>
          <pc:docMk/>
          <pc:sldMk cId="0" sldId="369"/>
        </pc:sldMkLst>
      </pc:sldChg>
      <pc:sldChg chg="del">
        <pc:chgData name="Anis Farihan Mat Raffei" userId="caa0f81d-2ced-4ad8-a070-ba6968b9f259" providerId="ADAL" clId="{89045FB9-D1E7-4710-AB67-C1A2F3E6BAC4}" dt="2021-02-26T07:51:04.210" v="0" actId="47"/>
        <pc:sldMkLst>
          <pc:docMk/>
          <pc:sldMk cId="0" sldId="370"/>
        </pc:sldMkLst>
      </pc:sldChg>
      <pc:sldChg chg="del">
        <pc:chgData name="Anis Farihan Mat Raffei" userId="caa0f81d-2ced-4ad8-a070-ba6968b9f259" providerId="ADAL" clId="{89045FB9-D1E7-4710-AB67-C1A2F3E6BAC4}" dt="2021-02-26T07:51:04.210" v="0" actId="47"/>
        <pc:sldMkLst>
          <pc:docMk/>
          <pc:sldMk cId="0" sldId="371"/>
        </pc:sldMkLst>
      </pc:sldChg>
      <pc:sldChg chg="del">
        <pc:chgData name="Anis Farihan Mat Raffei" userId="caa0f81d-2ced-4ad8-a070-ba6968b9f259" providerId="ADAL" clId="{89045FB9-D1E7-4710-AB67-C1A2F3E6BAC4}" dt="2021-02-26T07:51:04.210" v="0" actId="47"/>
        <pc:sldMkLst>
          <pc:docMk/>
          <pc:sldMk cId="0" sldId="372"/>
        </pc:sldMkLst>
      </pc:sldChg>
      <pc:sldChg chg="del">
        <pc:chgData name="Anis Farihan Mat Raffei" userId="caa0f81d-2ced-4ad8-a070-ba6968b9f259" providerId="ADAL" clId="{89045FB9-D1E7-4710-AB67-C1A2F3E6BAC4}" dt="2021-02-26T07:51:04.210" v="0" actId="47"/>
        <pc:sldMkLst>
          <pc:docMk/>
          <pc:sldMk cId="0" sldId="373"/>
        </pc:sldMkLst>
      </pc:sldChg>
      <pc:sldChg chg="del">
        <pc:chgData name="Anis Farihan Mat Raffei" userId="caa0f81d-2ced-4ad8-a070-ba6968b9f259" providerId="ADAL" clId="{89045FB9-D1E7-4710-AB67-C1A2F3E6BAC4}" dt="2021-02-26T07:51:04.210" v="0" actId="47"/>
        <pc:sldMkLst>
          <pc:docMk/>
          <pc:sldMk cId="0" sldId="374"/>
        </pc:sldMkLst>
      </pc:sldChg>
      <pc:sldChg chg="del">
        <pc:chgData name="Anis Farihan Mat Raffei" userId="caa0f81d-2ced-4ad8-a070-ba6968b9f259" providerId="ADAL" clId="{89045FB9-D1E7-4710-AB67-C1A2F3E6BAC4}" dt="2021-02-26T07:51:04.210" v="0" actId="47"/>
        <pc:sldMkLst>
          <pc:docMk/>
          <pc:sldMk cId="0" sldId="375"/>
        </pc:sldMkLst>
      </pc:sldChg>
      <pc:sldChg chg="del">
        <pc:chgData name="Anis Farihan Mat Raffei" userId="caa0f81d-2ced-4ad8-a070-ba6968b9f259" providerId="ADAL" clId="{89045FB9-D1E7-4710-AB67-C1A2F3E6BAC4}" dt="2021-02-26T07:51:04.210" v="0" actId="47"/>
        <pc:sldMkLst>
          <pc:docMk/>
          <pc:sldMk cId="0" sldId="376"/>
        </pc:sldMkLst>
      </pc:sldChg>
      <pc:sldChg chg="del">
        <pc:chgData name="Anis Farihan Mat Raffei" userId="caa0f81d-2ced-4ad8-a070-ba6968b9f259" providerId="ADAL" clId="{89045FB9-D1E7-4710-AB67-C1A2F3E6BAC4}" dt="2021-02-26T07:51:04.210" v="0" actId="47"/>
        <pc:sldMkLst>
          <pc:docMk/>
          <pc:sldMk cId="0" sldId="377"/>
        </pc:sldMkLst>
      </pc:sldChg>
      <pc:sldChg chg="del">
        <pc:chgData name="Anis Farihan Mat Raffei" userId="caa0f81d-2ced-4ad8-a070-ba6968b9f259" providerId="ADAL" clId="{89045FB9-D1E7-4710-AB67-C1A2F3E6BAC4}" dt="2021-02-26T07:51:04.210" v="0" actId="47"/>
        <pc:sldMkLst>
          <pc:docMk/>
          <pc:sldMk cId="0" sldId="378"/>
        </pc:sldMkLst>
      </pc:sldChg>
      <pc:sldChg chg="del">
        <pc:chgData name="Anis Farihan Mat Raffei" userId="caa0f81d-2ced-4ad8-a070-ba6968b9f259" providerId="ADAL" clId="{89045FB9-D1E7-4710-AB67-C1A2F3E6BAC4}" dt="2021-02-26T07:51:04.210" v="0" actId="47"/>
        <pc:sldMkLst>
          <pc:docMk/>
          <pc:sldMk cId="0" sldId="379"/>
        </pc:sldMkLst>
      </pc:sldChg>
      <pc:sldChg chg="del">
        <pc:chgData name="Anis Farihan Mat Raffei" userId="caa0f81d-2ced-4ad8-a070-ba6968b9f259" providerId="ADAL" clId="{89045FB9-D1E7-4710-AB67-C1A2F3E6BAC4}" dt="2021-02-26T07:51:04.210" v="0" actId="47"/>
        <pc:sldMkLst>
          <pc:docMk/>
          <pc:sldMk cId="0" sldId="383"/>
        </pc:sldMkLst>
      </pc:sldChg>
      <pc:sldChg chg="del">
        <pc:chgData name="Anis Farihan Mat Raffei" userId="caa0f81d-2ced-4ad8-a070-ba6968b9f259" providerId="ADAL" clId="{89045FB9-D1E7-4710-AB67-C1A2F3E6BAC4}" dt="2021-02-26T07:51:04.210" v="0" actId="47"/>
        <pc:sldMkLst>
          <pc:docMk/>
          <pc:sldMk cId="1133970980" sldId="486"/>
        </pc:sldMkLst>
      </pc:sldChg>
      <pc:sldChg chg="del">
        <pc:chgData name="Anis Farihan Mat Raffei" userId="caa0f81d-2ced-4ad8-a070-ba6968b9f259" providerId="ADAL" clId="{89045FB9-D1E7-4710-AB67-C1A2F3E6BAC4}" dt="2021-02-26T07:51:04.210" v="0" actId="47"/>
        <pc:sldMkLst>
          <pc:docMk/>
          <pc:sldMk cId="1399153711" sldId="487"/>
        </pc:sldMkLst>
      </pc:sldChg>
      <pc:sldChg chg="del">
        <pc:chgData name="Anis Farihan Mat Raffei" userId="caa0f81d-2ced-4ad8-a070-ba6968b9f259" providerId="ADAL" clId="{89045FB9-D1E7-4710-AB67-C1A2F3E6BAC4}" dt="2021-02-26T07:51:04.210" v="0" actId="47"/>
        <pc:sldMkLst>
          <pc:docMk/>
          <pc:sldMk cId="4074338338" sldId="493"/>
        </pc:sldMkLst>
      </pc:sldChg>
      <pc:sldChg chg="del">
        <pc:chgData name="Anis Farihan Mat Raffei" userId="caa0f81d-2ced-4ad8-a070-ba6968b9f259" providerId="ADAL" clId="{89045FB9-D1E7-4710-AB67-C1A2F3E6BAC4}" dt="2021-02-26T07:51:04.210" v="0" actId="47"/>
        <pc:sldMkLst>
          <pc:docMk/>
          <pc:sldMk cId="4290284483" sldId="494"/>
        </pc:sldMkLst>
      </pc:sldChg>
      <pc:sldChg chg="del">
        <pc:chgData name="Anis Farihan Mat Raffei" userId="caa0f81d-2ced-4ad8-a070-ba6968b9f259" providerId="ADAL" clId="{89045FB9-D1E7-4710-AB67-C1A2F3E6BAC4}" dt="2021-02-26T07:51:04.210" v="0" actId="47"/>
        <pc:sldMkLst>
          <pc:docMk/>
          <pc:sldMk cId="915260967" sldId="495"/>
        </pc:sldMkLst>
      </pc:sldChg>
      <pc:sldChg chg="del">
        <pc:chgData name="Anis Farihan Mat Raffei" userId="caa0f81d-2ced-4ad8-a070-ba6968b9f259" providerId="ADAL" clId="{89045FB9-D1E7-4710-AB67-C1A2F3E6BAC4}" dt="2021-02-26T07:51:04.210" v="0" actId="47"/>
        <pc:sldMkLst>
          <pc:docMk/>
          <pc:sldMk cId="3255575539" sldId="496"/>
        </pc:sldMkLst>
      </pc:sldChg>
      <pc:sldChg chg="del">
        <pc:chgData name="Anis Farihan Mat Raffei" userId="caa0f81d-2ced-4ad8-a070-ba6968b9f259" providerId="ADAL" clId="{89045FB9-D1E7-4710-AB67-C1A2F3E6BAC4}" dt="2021-02-26T07:51:04.210" v="0" actId="47"/>
        <pc:sldMkLst>
          <pc:docMk/>
          <pc:sldMk cId="3468229920" sldId="497"/>
        </pc:sldMkLst>
      </pc:sldChg>
      <pc:sldChg chg="del">
        <pc:chgData name="Anis Farihan Mat Raffei" userId="caa0f81d-2ced-4ad8-a070-ba6968b9f259" providerId="ADAL" clId="{89045FB9-D1E7-4710-AB67-C1A2F3E6BAC4}" dt="2021-02-26T07:51:04.210" v="0" actId="47"/>
        <pc:sldMkLst>
          <pc:docMk/>
          <pc:sldMk cId="3339077027" sldId="498"/>
        </pc:sldMkLst>
      </pc:sldChg>
      <pc:sldChg chg="del">
        <pc:chgData name="Anis Farihan Mat Raffei" userId="caa0f81d-2ced-4ad8-a070-ba6968b9f259" providerId="ADAL" clId="{89045FB9-D1E7-4710-AB67-C1A2F3E6BAC4}" dt="2021-02-26T07:51:04.210" v="0" actId="47"/>
        <pc:sldMkLst>
          <pc:docMk/>
          <pc:sldMk cId="1381702159" sldId="499"/>
        </pc:sldMkLst>
      </pc:sldChg>
      <pc:sldChg chg="del">
        <pc:chgData name="Anis Farihan Mat Raffei" userId="caa0f81d-2ced-4ad8-a070-ba6968b9f259" providerId="ADAL" clId="{89045FB9-D1E7-4710-AB67-C1A2F3E6BAC4}" dt="2021-02-26T07:51:04.210" v="0" actId="47"/>
        <pc:sldMkLst>
          <pc:docMk/>
          <pc:sldMk cId="1062741767" sldId="500"/>
        </pc:sldMkLst>
      </pc:sldChg>
      <pc:sldChg chg="del">
        <pc:chgData name="Anis Farihan Mat Raffei" userId="caa0f81d-2ced-4ad8-a070-ba6968b9f259" providerId="ADAL" clId="{89045FB9-D1E7-4710-AB67-C1A2F3E6BAC4}" dt="2021-02-26T07:51:04.210" v="0" actId="47"/>
        <pc:sldMkLst>
          <pc:docMk/>
          <pc:sldMk cId="2926802407" sldId="501"/>
        </pc:sldMkLst>
      </pc:sldChg>
      <pc:sldChg chg="del">
        <pc:chgData name="Anis Farihan Mat Raffei" userId="caa0f81d-2ced-4ad8-a070-ba6968b9f259" providerId="ADAL" clId="{89045FB9-D1E7-4710-AB67-C1A2F3E6BAC4}" dt="2021-02-26T07:51:04.210" v="0" actId="47"/>
        <pc:sldMkLst>
          <pc:docMk/>
          <pc:sldMk cId="3438577075" sldId="502"/>
        </pc:sldMkLst>
      </pc:sldChg>
      <pc:sldChg chg="del">
        <pc:chgData name="Anis Farihan Mat Raffei" userId="caa0f81d-2ced-4ad8-a070-ba6968b9f259" providerId="ADAL" clId="{89045FB9-D1E7-4710-AB67-C1A2F3E6BAC4}" dt="2021-02-26T07:51:04.210" v="0" actId="47"/>
        <pc:sldMkLst>
          <pc:docMk/>
          <pc:sldMk cId="3410990450" sldId="503"/>
        </pc:sldMkLst>
      </pc:sldChg>
      <pc:sldChg chg="del">
        <pc:chgData name="Anis Farihan Mat Raffei" userId="caa0f81d-2ced-4ad8-a070-ba6968b9f259" providerId="ADAL" clId="{89045FB9-D1E7-4710-AB67-C1A2F3E6BAC4}" dt="2021-02-26T07:51:04.210" v="0" actId="47"/>
        <pc:sldMkLst>
          <pc:docMk/>
          <pc:sldMk cId="2892300613" sldId="504"/>
        </pc:sldMkLst>
      </pc:sldChg>
      <pc:sldChg chg="del">
        <pc:chgData name="Anis Farihan Mat Raffei" userId="caa0f81d-2ced-4ad8-a070-ba6968b9f259" providerId="ADAL" clId="{89045FB9-D1E7-4710-AB67-C1A2F3E6BAC4}" dt="2021-02-26T07:51:04.210" v="0" actId="47"/>
        <pc:sldMkLst>
          <pc:docMk/>
          <pc:sldMk cId="89654498" sldId="505"/>
        </pc:sldMkLst>
      </pc:sldChg>
      <pc:sldChg chg="del">
        <pc:chgData name="Anis Farihan Mat Raffei" userId="caa0f81d-2ced-4ad8-a070-ba6968b9f259" providerId="ADAL" clId="{89045FB9-D1E7-4710-AB67-C1A2F3E6BAC4}" dt="2021-02-26T07:51:04.210" v="0" actId="47"/>
        <pc:sldMkLst>
          <pc:docMk/>
          <pc:sldMk cId="3306739399" sldId="506"/>
        </pc:sldMkLst>
      </pc:sldChg>
      <pc:sldChg chg="del">
        <pc:chgData name="Anis Farihan Mat Raffei" userId="caa0f81d-2ced-4ad8-a070-ba6968b9f259" providerId="ADAL" clId="{89045FB9-D1E7-4710-AB67-C1A2F3E6BAC4}" dt="2021-02-26T07:51:04.210" v="0" actId="47"/>
        <pc:sldMkLst>
          <pc:docMk/>
          <pc:sldMk cId="2117412686" sldId="507"/>
        </pc:sldMkLst>
      </pc:sldChg>
      <pc:sldChg chg="del">
        <pc:chgData name="Anis Farihan Mat Raffei" userId="caa0f81d-2ced-4ad8-a070-ba6968b9f259" providerId="ADAL" clId="{89045FB9-D1E7-4710-AB67-C1A2F3E6BAC4}" dt="2021-02-26T07:51:04.210" v="0" actId="47"/>
        <pc:sldMkLst>
          <pc:docMk/>
          <pc:sldMk cId="2321024590" sldId="508"/>
        </pc:sldMkLst>
      </pc:sldChg>
      <pc:sldChg chg="del">
        <pc:chgData name="Anis Farihan Mat Raffei" userId="caa0f81d-2ced-4ad8-a070-ba6968b9f259" providerId="ADAL" clId="{89045FB9-D1E7-4710-AB67-C1A2F3E6BAC4}" dt="2021-02-26T07:51:04.210" v="0" actId="47"/>
        <pc:sldMkLst>
          <pc:docMk/>
          <pc:sldMk cId="2885115409" sldId="509"/>
        </pc:sldMkLst>
      </pc:sldChg>
      <pc:sldChg chg="del">
        <pc:chgData name="Anis Farihan Mat Raffei" userId="caa0f81d-2ced-4ad8-a070-ba6968b9f259" providerId="ADAL" clId="{89045FB9-D1E7-4710-AB67-C1A2F3E6BAC4}" dt="2021-02-26T07:51:04.210" v="0" actId="47"/>
        <pc:sldMkLst>
          <pc:docMk/>
          <pc:sldMk cId="1819967831" sldId="510"/>
        </pc:sldMkLst>
      </pc:sldChg>
      <pc:sldChg chg="del">
        <pc:chgData name="Anis Farihan Mat Raffei" userId="caa0f81d-2ced-4ad8-a070-ba6968b9f259" providerId="ADAL" clId="{89045FB9-D1E7-4710-AB67-C1A2F3E6BAC4}" dt="2021-02-26T07:51:04.210" v="0" actId="47"/>
        <pc:sldMkLst>
          <pc:docMk/>
          <pc:sldMk cId="2588257167" sldId="511"/>
        </pc:sldMkLst>
      </pc:sldChg>
      <pc:sldChg chg="del">
        <pc:chgData name="Anis Farihan Mat Raffei" userId="caa0f81d-2ced-4ad8-a070-ba6968b9f259" providerId="ADAL" clId="{89045FB9-D1E7-4710-AB67-C1A2F3E6BAC4}" dt="2021-02-26T07:51:04.210" v="0" actId="47"/>
        <pc:sldMkLst>
          <pc:docMk/>
          <pc:sldMk cId="2273314293" sldId="512"/>
        </pc:sldMkLst>
      </pc:sldChg>
      <pc:sldChg chg="del">
        <pc:chgData name="Anis Farihan Mat Raffei" userId="caa0f81d-2ced-4ad8-a070-ba6968b9f259" providerId="ADAL" clId="{89045FB9-D1E7-4710-AB67-C1A2F3E6BAC4}" dt="2021-02-26T07:51:04.210" v="0" actId="47"/>
        <pc:sldMkLst>
          <pc:docMk/>
          <pc:sldMk cId="3511684119" sldId="513"/>
        </pc:sldMkLst>
      </pc:sldChg>
      <pc:sldChg chg="del">
        <pc:chgData name="Anis Farihan Mat Raffei" userId="caa0f81d-2ced-4ad8-a070-ba6968b9f259" providerId="ADAL" clId="{89045FB9-D1E7-4710-AB67-C1A2F3E6BAC4}" dt="2021-02-26T07:51:04.210" v="0" actId="47"/>
        <pc:sldMkLst>
          <pc:docMk/>
          <pc:sldMk cId="3101566138" sldId="514"/>
        </pc:sldMkLst>
      </pc:sldChg>
      <pc:sldChg chg="del">
        <pc:chgData name="Anis Farihan Mat Raffei" userId="caa0f81d-2ced-4ad8-a070-ba6968b9f259" providerId="ADAL" clId="{89045FB9-D1E7-4710-AB67-C1A2F3E6BAC4}" dt="2021-02-26T07:51:04.210" v="0" actId="47"/>
        <pc:sldMkLst>
          <pc:docMk/>
          <pc:sldMk cId="3391707858" sldId="515"/>
        </pc:sldMkLst>
      </pc:sldChg>
      <pc:sldChg chg="del">
        <pc:chgData name="Anis Farihan Mat Raffei" userId="caa0f81d-2ced-4ad8-a070-ba6968b9f259" providerId="ADAL" clId="{89045FB9-D1E7-4710-AB67-C1A2F3E6BAC4}" dt="2021-02-26T07:51:04.210" v="0" actId="47"/>
        <pc:sldMkLst>
          <pc:docMk/>
          <pc:sldMk cId="593889462" sldId="516"/>
        </pc:sldMkLst>
      </pc:sldChg>
      <pc:sldChg chg="del">
        <pc:chgData name="Anis Farihan Mat Raffei" userId="caa0f81d-2ced-4ad8-a070-ba6968b9f259" providerId="ADAL" clId="{89045FB9-D1E7-4710-AB67-C1A2F3E6BAC4}" dt="2021-02-26T07:51:04.210" v="0" actId="47"/>
        <pc:sldMkLst>
          <pc:docMk/>
          <pc:sldMk cId="896072849" sldId="517"/>
        </pc:sldMkLst>
      </pc:sldChg>
      <pc:sldChg chg="del">
        <pc:chgData name="Anis Farihan Mat Raffei" userId="caa0f81d-2ced-4ad8-a070-ba6968b9f259" providerId="ADAL" clId="{89045FB9-D1E7-4710-AB67-C1A2F3E6BAC4}" dt="2021-02-26T07:51:04.210" v="0" actId="47"/>
        <pc:sldMkLst>
          <pc:docMk/>
          <pc:sldMk cId="1005644507" sldId="518"/>
        </pc:sldMkLst>
      </pc:sldChg>
      <pc:sldChg chg="modSp modAnim">
        <pc:chgData name="Anis Farihan Mat Raffei" userId="caa0f81d-2ced-4ad8-a070-ba6968b9f259" providerId="ADAL" clId="{89045FB9-D1E7-4710-AB67-C1A2F3E6BAC4}" dt="2021-02-26T07:52:57.040" v="3" actId="20577"/>
        <pc:sldMkLst>
          <pc:docMk/>
          <pc:sldMk cId="3344118531" sldId="519"/>
        </pc:sldMkLst>
        <pc:spChg chg="mod">
          <ac:chgData name="Anis Farihan Mat Raffei" userId="caa0f81d-2ced-4ad8-a070-ba6968b9f259" providerId="ADAL" clId="{89045FB9-D1E7-4710-AB67-C1A2F3E6BAC4}" dt="2021-02-26T07:52:57.040" v="3" actId="20577"/>
          <ac:spMkLst>
            <pc:docMk/>
            <pc:sldMk cId="3344118531" sldId="519"/>
            <ac:spMk id="6147" creationId="{00000000-0000-0000-0000-000000000000}"/>
          </ac:spMkLst>
        </pc:spChg>
      </pc:sldChg>
      <pc:sldChg chg="del">
        <pc:chgData name="Anis Farihan Mat Raffei" userId="caa0f81d-2ced-4ad8-a070-ba6968b9f259" providerId="ADAL" clId="{89045FB9-D1E7-4710-AB67-C1A2F3E6BAC4}" dt="2021-02-26T07:51:04.210" v="0" actId="47"/>
        <pc:sldMkLst>
          <pc:docMk/>
          <pc:sldMk cId="3952002074" sldId="520"/>
        </pc:sldMkLst>
      </pc:sldChg>
      <pc:sldChg chg="del">
        <pc:chgData name="Anis Farihan Mat Raffei" userId="caa0f81d-2ced-4ad8-a070-ba6968b9f259" providerId="ADAL" clId="{89045FB9-D1E7-4710-AB67-C1A2F3E6BAC4}" dt="2021-02-26T07:51:04.210" v="0" actId="47"/>
        <pc:sldMkLst>
          <pc:docMk/>
          <pc:sldMk cId="1266579205" sldId="521"/>
        </pc:sldMkLst>
      </pc:sldChg>
      <pc:sldChg chg="del">
        <pc:chgData name="Anis Farihan Mat Raffei" userId="caa0f81d-2ced-4ad8-a070-ba6968b9f259" providerId="ADAL" clId="{89045FB9-D1E7-4710-AB67-C1A2F3E6BAC4}" dt="2021-02-26T07:51:04.210" v="0" actId="47"/>
        <pc:sldMkLst>
          <pc:docMk/>
          <pc:sldMk cId="3033564340" sldId="522"/>
        </pc:sldMkLst>
      </pc:sldChg>
      <pc:sldChg chg="del">
        <pc:chgData name="Anis Farihan Mat Raffei" userId="caa0f81d-2ced-4ad8-a070-ba6968b9f259" providerId="ADAL" clId="{89045FB9-D1E7-4710-AB67-C1A2F3E6BAC4}" dt="2021-02-26T07:51:04.210" v="0" actId="47"/>
        <pc:sldMkLst>
          <pc:docMk/>
          <pc:sldMk cId="324405015" sldId="524"/>
        </pc:sldMkLst>
      </pc:sldChg>
      <pc:sldChg chg="del">
        <pc:chgData name="Anis Farihan Mat Raffei" userId="caa0f81d-2ced-4ad8-a070-ba6968b9f259" providerId="ADAL" clId="{89045FB9-D1E7-4710-AB67-C1A2F3E6BAC4}" dt="2021-02-26T07:51:04.210" v="0" actId="47"/>
        <pc:sldMkLst>
          <pc:docMk/>
          <pc:sldMk cId="2763767849" sldId="525"/>
        </pc:sldMkLst>
      </pc:sldChg>
      <pc:sldChg chg="del">
        <pc:chgData name="Anis Farihan Mat Raffei" userId="caa0f81d-2ced-4ad8-a070-ba6968b9f259" providerId="ADAL" clId="{89045FB9-D1E7-4710-AB67-C1A2F3E6BAC4}" dt="2021-02-26T07:51:04.210" v="0" actId="47"/>
        <pc:sldMkLst>
          <pc:docMk/>
          <pc:sldMk cId="841268709" sldId="526"/>
        </pc:sldMkLst>
      </pc:sldChg>
      <pc:sldChg chg="del">
        <pc:chgData name="Anis Farihan Mat Raffei" userId="caa0f81d-2ced-4ad8-a070-ba6968b9f259" providerId="ADAL" clId="{89045FB9-D1E7-4710-AB67-C1A2F3E6BAC4}" dt="2021-02-26T07:51:04.210" v="0" actId="47"/>
        <pc:sldMkLst>
          <pc:docMk/>
          <pc:sldMk cId="2903128431" sldId="527"/>
        </pc:sldMkLst>
      </pc:sldChg>
      <pc:sldChg chg="del">
        <pc:chgData name="Anis Farihan Mat Raffei" userId="caa0f81d-2ced-4ad8-a070-ba6968b9f259" providerId="ADAL" clId="{89045FB9-D1E7-4710-AB67-C1A2F3E6BAC4}" dt="2021-02-26T07:51:04.210" v="0" actId="47"/>
        <pc:sldMkLst>
          <pc:docMk/>
          <pc:sldMk cId="1810174407" sldId="528"/>
        </pc:sldMkLst>
      </pc:sldChg>
      <pc:sldChg chg="del">
        <pc:chgData name="Anis Farihan Mat Raffei" userId="caa0f81d-2ced-4ad8-a070-ba6968b9f259" providerId="ADAL" clId="{89045FB9-D1E7-4710-AB67-C1A2F3E6BAC4}" dt="2021-02-26T07:51:04.210" v="0" actId="47"/>
        <pc:sldMkLst>
          <pc:docMk/>
          <pc:sldMk cId="3198342036" sldId="529"/>
        </pc:sldMkLst>
      </pc:sldChg>
      <pc:sldChg chg="del">
        <pc:chgData name="Anis Farihan Mat Raffei" userId="caa0f81d-2ced-4ad8-a070-ba6968b9f259" providerId="ADAL" clId="{89045FB9-D1E7-4710-AB67-C1A2F3E6BAC4}" dt="2021-02-26T07:51:04.210" v="0" actId="47"/>
        <pc:sldMkLst>
          <pc:docMk/>
          <pc:sldMk cId="2292921293" sldId="530"/>
        </pc:sldMkLst>
      </pc:sldChg>
      <pc:sldChg chg="del">
        <pc:chgData name="Anis Farihan Mat Raffei" userId="caa0f81d-2ced-4ad8-a070-ba6968b9f259" providerId="ADAL" clId="{89045FB9-D1E7-4710-AB67-C1A2F3E6BAC4}" dt="2021-02-26T07:51:04.210" v="0" actId="47"/>
        <pc:sldMkLst>
          <pc:docMk/>
          <pc:sldMk cId="1877403368" sldId="531"/>
        </pc:sldMkLst>
      </pc:sldChg>
      <pc:sldChg chg="del">
        <pc:chgData name="Anis Farihan Mat Raffei" userId="caa0f81d-2ced-4ad8-a070-ba6968b9f259" providerId="ADAL" clId="{89045FB9-D1E7-4710-AB67-C1A2F3E6BAC4}" dt="2021-02-26T07:51:04.210" v="0" actId="47"/>
        <pc:sldMkLst>
          <pc:docMk/>
          <pc:sldMk cId="8086107" sldId="532"/>
        </pc:sldMkLst>
      </pc:sldChg>
      <pc:sldChg chg="del">
        <pc:chgData name="Anis Farihan Mat Raffei" userId="caa0f81d-2ced-4ad8-a070-ba6968b9f259" providerId="ADAL" clId="{89045FB9-D1E7-4710-AB67-C1A2F3E6BAC4}" dt="2021-02-26T07:51:04.210" v="0" actId="47"/>
        <pc:sldMkLst>
          <pc:docMk/>
          <pc:sldMk cId="4229495110" sldId="533"/>
        </pc:sldMkLst>
      </pc:sldChg>
      <pc:sldChg chg="del">
        <pc:chgData name="Anis Farihan Mat Raffei" userId="caa0f81d-2ced-4ad8-a070-ba6968b9f259" providerId="ADAL" clId="{89045FB9-D1E7-4710-AB67-C1A2F3E6BAC4}" dt="2021-02-26T07:51:04.210" v="0" actId="47"/>
        <pc:sldMkLst>
          <pc:docMk/>
          <pc:sldMk cId="878594168" sldId="534"/>
        </pc:sldMkLst>
      </pc:sldChg>
      <pc:sldChg chg="del">
        <pc:chgData name="Anis Farihan Mat Raffei" userId="caa0f81d-2ced-4ad8-a070-ba6968b9f259" providerId="ADAL" clId="{89045FB9-D1E7-4710-AB67-C1A2F3E6BAC4}" dt="2021-02-26T07:51:04.210" v="0" actId="47"/>
        <pc:sldMkLst>
          <pc:docMk/>
          <pc:sldMk cId="2034651236" sldId="535"/>
        </pc:sldMkLst>
      </pc:sldChg>
      <pc:sldChg chg="del">
        <pc:chgData name="Anis Farihan Mat Raffei" userId="caa0f81d-2ced-4ad8-a070-ba6968b9f259" providerId="ADAL" clId="{89045FB9-D1E7-4710-AB67-C1A2F3E6BAC4}" dt="2021-02-26T07:51:04.210" v="0" actId="47"/>
        <pc:sldMkLst>
          <pc:docMk/>
          <pc:sldMk cId="3948325562" sldId="536"/>
        </pc:sldMkLst>
      </pc:sldChg>
      <pc:sldChg chg="del">
        <pc:chgData name="Anis Farihan Mat Raffei" userId="caa0f81d-2ced-4ad8-a070-ba6968b9f259" providerId="ADAL" clId="{89045FB9-D1E7-4710-AB67-C1A2F3E6BAC4}" dt="2021-02-26T07:51:04.210" v="0" actId="47"/>
        <pc:sldMkLst>
          <pc:docMk/>
          <pc:sldMk cId="2651651967" sldId="537"/>
        </pc:sldMkLst>
      </pc:sldChg>
      <pc:sldChg chg="del">
        <pc:chgData name="Anis Farihan Mat Raffei" userId="caa0f81d-2ced-4ad8-a070-ba6968b9f259" providerId="ADAL" clId="{89045FB9-D1E7-4710-AB67-C1A2F3E6BAC4}" dt="2021-02-26T07:51:04.210" v="0" actId="47"/>
        <pc:sldMkLst>
          <pc:docMk/>
          <pc:sldMk cId="2500759150" sldId="538"/>
        </pc:sldMkLst>
      </pc:sldChg>
      <pc:sldChg chg="del">
        <pc:chgData name="Anis Farihan Mat Raffei" userId="caa0f81d-2ced-4ad8-a070-ba6968b9f259" providerId="ADAL" clId="{89045FB9-D1E7-4710-AB67-C1A2F3E6BAC4}" dt="2021-02-26T07:51:04.210" v="0" actId="47"/>
        <pc:sldMkLst>
          <pc:docMk/>
          <pc:sldMk cId="2378321538" sldId="539"/>
        </pc:sldMkLst>
      </pc:sldChg>
      <pc:sldChg chg="del">
        <pc:chgData name="Anis Farihan Mat Raffei" userId="caa0f81d-2ced-4ad8-a070-ba6968b9f259" providerId="ADAL" clId="{89045FB9-D1E7-4710-AB67-C1A2F3E6BAC4}" dt="2021-02-26T07:51:04.210" v="0" actId="47"/>
        <pc:sldMkLst>
          <pc:docMk/>
          <pc:sldMk cId="2589876694" sldId="540"/>
        </pc:sldMkLst>
      </pc:sldChg>
      <pc:sldChg chg="del">
        <pc:chgData name="Anis Farihan Mat Raffei" userId="caa0f81d-2ced-4ad8-a070-ba6968b9f259" providerId="ADAL" clId="{89045FB9-D1E7-4710-AB67-C1A2F3E6BAC4}" dt="2021-02-26T07:51:04.210" v="0" actId="47"/>
        <pc:sldMkLst>
          <pc:docMk/>
          <pc:sldMk cId="2298545705" sldId="541"/>
        </pc:sldMkLst>
      </pc:sldChg>
      <pc:sldChg chg="del">
        <pc:chgData name="Anis Farihan Mat Raffei" userId="caa0f81d-2ced-4ad8-a070-ba6968b9f259" providerId="ADAL" clId="{89045FB9-D1E7-4710-AB67-C1A2F3E6BAC4}" dt="2021-02-26T07:51:04.210" v="0" actId="47"/>
        <pc:sldMkLst>
          <pc:docMk/>
          <pc:sldMk cId="396761088" sldId="542"/>
        </pc:sldMkLst>
      </pc:sldChg>
      <pc:sldChg chg="del">
        <pc:chgData name="Anis Farihan Mat Raffei" userId="caa0f81d-2ced-4ad8-a070-ba6968b9f259" providerId="ADAL" clId="{89045FB9-D1E7-4710-AB67-C1A2F3E6BAC4}" dt="2021-02-26T07:51:04.210" v="0" actId="47"/>
        <pc:sldMkLst>
          <pc:docMk/>
          <pc:sldMk cId="3976764085" sldId="543"/>
        </pc:sldMkLst>
      </pc:sldChg>
      <pc:sldChg chg="del">
        <pc:chgData name="Anis Farihan Mat Raffei" userId="caa0f81d-2ced-4ad8-a070-ba6968b9f259" providerId="ADAL" clId="{89045FB9-D1E7-4710-AB67-C1A2F3E6BAC4}" dt="2021-02-26T07:51:04.210" v="0" actId="47"/>
        <pc:sldMkLst>
          <pc:docMk/>
          <pc:sldMk cId="4044673132" sldId="544"/>
        </pc:sldMkLst>
      </pc:sldChg>
      <pc:sldChg chg="del">
        <pc:chgData name="Anis Farihan Mat Raffei" userId="caa0f81d-2ced-4ad8-a070-ba6968b9f259" providerId="ADAL" clId="{89045FB9-D1E7-4710-AB67-C1A2F3E6BAC4}" dt="2021-02-26T07:51:04.210" v="0" actId="47"/>
        <pc:sldMkLst>
          <pc:docMk/>
          <pc:sldMk cId="2156659755" sldId="545"/>
        </pc:sldMkLst>
      </pc:sldChg>
      <pc:sldChg chg="del">
        <pc:chgData name="Anis Farihan Mat Raffei" userId="caa0f81d-2ced-4ad8-a070-ba6968b9f259" providerId="ADAL" clId="{89045FB9-D1E7-4710-AB67-C1A2F3E6BAC4}" dt="2021-02-26T07:51:04.210" v="0" actId="47"/>
        <pc:sldMkLst>
          <pc:docMk/>
          <pc:sldMk cId="1519061613" sldId="546"/>
        </pc:sldMkLst>
      </pc:sldChg>
      <pc:sldChg chg="del">
        <pc:chgData name="Anis Farihan Mat Raffei" userId="caa0f81d-2ced-4ad8-a070-ba6968b9f259" providerId="ADAL" clId="{89045FB9-D1E7-4710-AB67-C1A2F3E6BAC4}" dt="2021-02-26T07:51:04.210" v="0" actId="47"/>
        <pc:sldMkLst>
          <pc:docMk/>
          <pc:sldMk cId="3700208876" sldId="547"/>
        </pc:sldMkLst>
      </pc:sldChg>
      <pc:sldChg chg="del">
        <pc:chgData name="Anis Farihan Mat Raffei" userId="caa0f81d-2ced-4ad8-a070-ba6968b9f259" providerId="ADAL" clId="{89045FB9-D1E7-4710-AB67-C1A2F3E6BAC4}" dt="2021-02-26T07:51:04.210" v="0" actId="47"/>
        <pc:sldMkLst>
          <pc:docMk/>
          <pc:sldMk cId="2902665801" sldId="548"/>
        </pc:sldMkLst>
      </pc:sldChg>
      <pc:sldChg chg="del">
        <pc:chgData name="Anis Farihan Mat Raffei" userId="caa0f81d-2ced-4ad8-a070-ba6968b9f259" providerId="ADAL" clId="{89045FB9-D1E7-4710-AB67-C1A2F3E6BAC4}" dt="2021-02-26T07:51:04.210" v="0" actId="47"/>
        <pc:sldMkLst>
          <pc:docMk/>
          <pc:sldMk cId="2448218583" sldId="549"/>
        </pc:sldMkLst>
      </pc:sldChg>
      <pc:sldChg chg="del">
        <pc:chgData name="Anis Farihan Mat Raffei" userId="caa0f81d-2ced-4ad8-a070-ba6968b9f259" providerId="ADAL" clId="{89045FB9-D1E7-4710-AB67-C1A2F3E6BAC4}" dt="2021-02-26T07:51:04.210" v="0" actId="47"/>
        <pc:sldMkLst>
          <pc:docMk/>
          <pc:sldMk cId="116542303" sldId="550"/>
        </pc:sldMkLst>
      </pc:sldChg>
      <pc:sldChg chg="del">
        <pc:chgData name="Anis Farihan Mat Raffei" userId="caa0f81d-2ced-4ad8-a070-ba6968b9f259" providerId="ADAL" clId="{89045FB9-D1E7-4710-AB67-C1A2F3E6BAC4}" dt="2021-02-26T07:51:04.210" v="0" actId="47"/>
        <pc:sldMkLst>
          <pc:docMk/>
          <pc:sldMk cId="3629650940" sldId="551"/>
        </pc:sldMkLst>
      </pc:sldChg>
      <pc:sldChg chg="del">
        <pc:chgData name="Anis Farihan Mat Raffei" userId="caa0f81d-2ced-4ad8-a070-ba6968b9f259" providerId="ADAL" clId="{89045FB9-D1E7-4710-AB67-C1A2F3E6BAC4}" dt="2021-02-26T07:51:04.210" v="0" actId="47"/>
        <pc:sldMkLst>
          <pc:docMk/>
          <pc:sldMk cId="252191442" sldId="552"/>
        </pc:sldMkLst>
      </pc:sldChg>
      <pc:sldChg chg="del">
        <pc:chgData name="Anis Farihan Mat Raffei" userId="caa0f81d-2ced-4ad8-a070-ba6968b9f259" providerId="ADAL" clId="{89045FB9-D1E7-4710-AB67-C1A2F3E6BAC4}" dt="2021-02-26T07:51:04.210" v="0" actId="47"/>
        <pc:sldMkLst>
          <pc:docMk/>
          <pc:sldMk cId="62879986" sldId="553"/>
        </pc:sldMkLst>
      </pc:sldChg>
      <pc:sldChg chg="del">
        <pc:chgData name="Anis Farihan Mat Raffei" userId="caa0f81d-2ced-4ad8-a070-ba6968b9f259" providerId="ADAL" clId="{89045FB9-D1E7-4710-AB67-C1A2F3E6BAC4}" dt="2021-02-26T07:51:04.210" v="0" actId="47"/>
        <pc:sldMkLst>
          <pc:docMk/>
          <pc:sldMk cId="3067729291" sldId="554"/>
        </pc:sldMkLst>
      </pc:sldChg>
      <pc:sldChg chg="del">
        <pc:chgData name="Anis Farihan Mat Raffei" userId="caa0f81d-2ced-4ad8-a070-ba6968b9f259" providerId="ADAL" clId="{89045FB9-D1E7-4710-AB67-C1A2F3E6BAC4}" dt="2021-02-26T07:51:04.210" v="0" actId="47"/>
        <pc:sldMkLst>
          <pc:docMk/>
          <pc:sldMk cId="1219316999" sldId="555"/>
        </pc:sldMkLst>
      </pc:sldChg>
      <pc:sldChg chg="del">
        <pc:chgData name="Anis Farihan Mat Raffei" userId="caa0f81d-2ced-4ad8-a070-ba6968b9f259" providerId="ADAL" clId="{89045FB9-D1E7-4710-AB67-C1A2F3E6BAC4}" dt="2021-02-26T07:51:04.210" v="0" actId="47"/>
        <pc:sldMkLst>
          <pc:docMk/>
          <pc:sldMk cId="2170676583" sldId="556"/>
        </pc:sldMkLst>
      </pc:sldChg>
      <pc:sldChg chg="del">
        <pc:chgData name="Anis Farihan Mat Raffei" userId="caa0f81d-2ced-4ad8-a070-ba6968b9f259" providerId="ADAL" clId="{89045FB9-D1E7-4710-AB67-C1A2F3E6BAC4}" dt="2021-02-26T07:51:04.210" v="0" actId="47"/>
        <pc:sldMkLst>
          <pc:docMk/>
          <pc:sldMk cId="1213051958" sldId="557"/>
        </pc:sldMkLst>
      </pc:sldChg>
      <pc:sldChg chg="del">
        <pc:chgData name="Anis Farihan Mat Raffei" userId="caa0f81d-2ced-4ad8-a070-ba6968b9f259" providerId="ADAL" clId="{89045FB9-D1E7-4710-AB67-C1A2F3E6BAC4}" dt="2021-02-26T07:51:04.210" v="0" actId="47"/>
        <pc:sldMkLst>
          <pc:docMk/>
          <pc:sldMk cId="3340498618" sldId="558"/>
        </pc:sldMkLst>
      </pc:sldChg>
      <pc:sldChg chg="del">
        <pc:chgData name="Anis Farihan Mat Raffei" userId="caa0f81d-2ced-4ad8-a070-ba6968b9f259" providerId="ADAL" clId="{89045FB9-D1E7-4710-AB67-C1A2F3E6BAC4}" dt="2021-02-26T07:51:04.210" v="0" actId="47"/>
        <pc:sldMkLst>
          <pc:docMk/>
          <pc:sldMk cId="3936066442" sldId="559"/>
        </pc:sldMkLst>
      </pc:sldChg>
      <pc:sldChg chg="del">
        <pc:chgData name="Anis Farihan Mat Raffei" userId="caa0f81d-2ced-4ad8-a070-ba6968b9f259" providerId="ADAL" clId="{89045FB9-D1E7-4710-AB67-C1A2F3E6BAC4}" dt="2021-02-26T07:51:04.210" v="0" actId="47"/>
        <pc:sldMkLst>
          <pc:docMk/>
          <pc:sldMk cId="2419538326" sldId="560"/>
        </pc:sldMkLst>
      </pc:sldChg>
      <pc:sldChg chg="del">
        <pc:chgData name="Anis Farihan Mat Raffei" userId="caa0f81d-2ced-4ad8-a070-ba6968b9f259" providerId="ADAL" clId="{89045FB9-D1E7-4710-AB67-C1A2F3E6BAC4}" dt="2021-02-26T07:51:04.210" v="0" actId="47"/>
        <pc:sldMkLst>
          <pc:docMk/>
          <pc:sldMk cId="3657836089" sldId="561"/>
        </pc:sldMkLst>
      </pc:sldChg>
      <pc:sldChg chg="del">
        <pc:chgData name="Anis Farihan Mat Raffei" userId="caa0f81d-2ced-4ad8-a070-ba6968b9f259" providerId="ADAL" clId="{89045FB9-D1E7-4710-AB67-C1A2F3E6BAC4}" dt="2021-02-26T07:51:04.210" v="0" actId="47"/>
        <pc:sldMkLst>
          <pc:docMk/>
          <pc:sldMk cId="1692191488" sldId="562"/>
        </pc:sldMkLst>
      </pc:sldChg>
      <pc:sldChg chg="del">
        <pc:chgData name="Anis Farihan Mat Raffei" userId="caa0f81d-2ced-4ad8-a070-ba6968b9f259" providerId="ADAL" clId="{89045FB9-D1E7-4710-AB67-C1A2F3E6BAC4}" dt="2021-02-26T07:51:04.210" v="0" actId="47"/>
        <pc:sldMkLst>
          <pc:docMk/>
          <pc:sldMk cId="2411560307" sldId="563"/>
        </pc:sldMkLst>
      </pc:sldChg>
      <pc:sldChg chg="del">
        <pc:chgData name="Anis Farihan Mat Raffei" userId="caa0f81d-2ced-4ad8-a070-ba6968b9f259" providerId="ADAL" clId="{89045FB9-D1E7-4710-AB67-C1A2F3E6BAC4}" dt="2021-02-26T07:51:04.210" v="0" actId="47"/>
        <pc:sldMkLst>
          <pc:docMk/>
          <pc:sldMk cId="2683930578" sldId="564"/>
        </pc:sldMkLst>
      </pc:sldChg>
      <pc:sldChg chg="del">
        <pc:chgData name="Anis Farihan Mat Raffei" userId="caa0f81d-2ced-4ad8-a070-ba6968b9f259" providerId="ADAL" clId="{89045FB9-D1E7-4710-AB67-C1A2F3E6BAC4}" dt="2021-02-26T07:51:04.210" v="0" actId="47"/>
        <pc:sldMkLst>
          <pc:docMk/>
          <pc:sldMk cId="1897042070" sldId="565"/>
        </pc:sldMkLst>
      </pc:sldChg>
      <pc:sldChg chg="del">
        <pc:chgData name="Anis Farihan Mat Raffei" userId="caa0f81d-2ced-4ad8-a070-ba6968b9f259" providerId="ADAL" clId="{89045FB9-D1E7-4710-AB67-C1A2F3E6BAC4}" dt="2021-02-26T07:51:04.210" v="0" actId="47"/>
        <pc:sldMkLst>
          <pc:docMk/>
          <pc:sldMk cId="1083609533" sldId="566"/>
        </pc:sldMkLst>
      </pc:sldChg>
      <pc:sldChg chg="del">
        <pc:chgData name="Anis Farihan Mat Raffei" userId="caa0f81d-2ced-4ad8-a070-ba6968b9f259" providerId="ADAL" clId="{89045FB9-D1E7-4710-AB67-C1A2F3E6BAC4}" dt="2021-02-26T07:51:04.210" v="0" actId="47"/>
        <pc:sldMkLst>
          <pc:docMk/>
          <pc:sldMk cId="2558340566" sldId="568"/>
        </pc:sldMkLst>
      </pc:sldChg>
      <pc:sldChg chg="del">
        <pc:chgData name="Anis Farihan Mat Raffei" userId="caa0f81d-2ced-4ad8-a070-ba6968b9f259" providerId="ADAL" clId="{89045FB9-D1E7-4710-AB67-C1A2F3E6BAC4}" dt="2021-02-26T07:51:04.210" v="0" actId="47"/>
        <pc:sldMkLst>
          <pc:docMk/>
          <pc:sldMk cId="1991413403" sldId="569"/>
        </pc:sldMkLst>
      </pc:sldChg>
      <pc:sldChg chg="del">
        <pc:chgData name="Anis Farihan Mat Raffei" userId="caa0f81d-2ced-4ad8-a070-ba6968b9f259" providerId="ADAL" clId="{89045FB9-D1E7-4710-AB67-C1A2F3E6BAC4}" dt="2021-02-26T07:51:04.210" v="0" actId="47"/>
        <pc:sldMkLst>
          <pc:docMk/>
          <pc:sldMk cId="1056211229" sldId="570"/>
        </pc:sldMkLst>
      </pc:sldChg>
      <pc:sldChg chg="del">
        <pc:chgData name="Anis Farihan Mat Raffei" userId="caa0f81d-2ced-4ad8-a070-ba6968b9f259" providerId="ADAL" clId="{89045FB9-D1E7-4710-AB67-C1A2F3E6BAC4}" dt="2021-02-26T07:51:04.210" v="0" actId="47"/>
        <pc:sldMkLst>
          <pc:docMk/>
          <pc:sldMk cId="237636676" sldId="571"/>
        </pc:sldMkLst>
      </pc:sldChg>
      <pc:sldChg chg="del">
        <pc:chgData name="Anis Farihan Mat Raffei" userId="caa0f81d-2ced-4ad8-a070-ba6968b9f259" providerId="ADAL" clId="{89045FB9-D1E7-4710-AB67-C1A2F3E6BAC4}" dt="2021-02-26T07:51:04.210" v="0" actId="47"/>
        <pc:sldMkLst>
          <pc:docMk/>
          <pc:sldMk cId="3619907496" sldId="572"/>
        </pc:sldMkLst>
      </pc:sldChg>
      <pc:sldChg chg="del">
        <pc:chgData name="Anis Farihan Mat Raffei" userId="caa0f81d-2ced-4ad8-a070-ba6968b9f259" providerId="ADAL" clId="{89045FB9-D1E7-4710-AB67-C1A2F3E6BAC4}" dt="2021-02-26T07:51:04.210" v="0" actId="47"/>
        <pc:sldMkLst>
          <pc:docMk/>
          <pc:sldMk cId="347170897" sldId="573"/>
        </pc:sldMkLst>
      </pc:sldChg>
      <pc:sldChg chg="del">
        <pc:chgData name="Anis Farihan Mat Raffei" userId="caa0f81d-2ced-4ad8-a070-ba6968b9f259" providerId="ADAL" clId="{89045FB9-D1E7-4710-AB67-C1A2F3E6BAC4}" dt="2021-02-26T07:51:04.210" v="0" actId="47"/>
        <pc:sldMkLst>
          <pc:docMk/>
          <pc:sldMk cId="3098853540" sldId="574"/>
        </pc:sldMkLst>
      </pc:sldChg>
      <pc:sldChg chg="del">
        <pc:chgData name="Anis Farihan Mat Raffei" userId="caa0f81d-2ced-4ad8-a070-ba6968b9f259" providerId="ADAL" clId="{89045FB9-D1E7-4710-AB67-C1A2F3E6BAC4}" dt="2021-02-26T07:51:04.210" v="0" actId="47"/>
        <pc:sldMkLst>
          <pc:docMk/>
          <pc:sldMk cId="4160601356" sldId="587"/>
        </pc:sldMkLst>
      </pc:sldChg>
      <pc:sldChg chg="del">
        <pc:chgData name="Anis Farihan Mat Raffei" userId="caa0f81d-2ced-4ad8-a070-ba6968b9f259" providerId="ADAL" clId="{89045FB9-D1E7-4710-AB67-C1A2F3E6BAC4}" dt="2021-02-26T07:51:04.210" v="0" actId="47"/>
        <pc:sldMkLst>
          <pc:docMk/>
          <pc:sldMk cId="1386051994" sldId="664"/>
        </pc:sldMkLst>
      </pc:sldChg>
      <pc:sldChg chg="del">
        <pc:chgData name="Anis Farihan Mat Raffei" userId="caa0f81d-2ced-4ad8-a070-ba6968b9f259" providerId="ADAL" clId="{89045FB9-D1E7-4710-AB67-C1A2F3E6BAC4}" dt="2021-02-26T07:51:04.210" v="0" actId="47"/>
        <pc:sldMkLst>
          <pc:docMk/>
          <pc:sldMk cId="1132149731" sldId="665"/>
        </pc:sldMkLst>
      </pc:sldChg>
      <pc:sldChg chg="del">
        <pc:chgData name="Anis Farihan Mat Raffei" userId="caa0f81d-2ced-4ad8-a070-ba6968b9f259" providerId="ADAL" clId="{89045FB9-D1E7-4710-AB67-C1A2F3E6BAC4}" dt="2021-02-26T07:51:04.210" v="0" actId="47"/>
        <pc:sldMkLst>
          <pc:docMk/>
          <pc:sldMk cId="373889491" sldId="666"/>
        </pc:sldMkLst>
      </pc:sldChg>
      <pc:sldChg chg="del">
        <pc:chgData name="Anis Farihan Mat Raffei" userId="caa0f81d-2ced-4ad8-a070-ba6968b9f259" providerId="ADAL" clId="{89045FB9-D1E7-4710-AB67-C1A2F3E6BAC4}" dt="2021-02-26T07:51:04.210" v="0" actId="47"/>
        <pc:sldMkLst>
          <pc:docMk/>
          <pc:sldMk cId="1490956143" sldId="667"/>
        </pc:sldMkLst>
      </pc:sldChg>
      <pc:sldChg chg="del">
        <pc:chgData name="Anis Farihan Mat Raffei" userId="caa0f81d-2ced-4ad8-a070-ba6968b9f259" providerId="ADAL" clId="{89045FB9-D1E7-4710-AB67-C1A2F3E6BAC4}" dt="2021-02-26T07:51:04.210" v="0" actId="47"/>
        <pc:sldMkLst>
          <pc:docMk/>
          <pc:sldMk cId="3844876018" sldId="668"/>
        </pc:sldMkLst>
      </pc:sldChg>
      <pc:sldChg chg="del">
        <pc:chgData name="Anis Farihan Mat Raffei" userId="caa0f81d-2ced-4ad8-a070-ba6968b9f259" providerId="ADAL" clId="{89045FB9-D1E7-4710-AB67-C1A2F3E6BAC4}" dt="2021-02-26T07:51:04.210" v="0" actId="47"/>
        <pc:sldMkLst>
          <pc:docMk/>
          <pc:sldMk cId="1689694056" sldId="669"/>
        </pc:sldMkLst>
      </pc:sldChg>
      <pc:sldChg chg="del">
        <pc:chgData name="Anis Farihan Mat Raffei" userId="caa0f81d-2ced-4ad8-a070-ba6968b9f259" providerId="ADAL" clId="{89045FB9-D1E7-4710-AB67-C1A2F3E6BAC4}" dt="2021-02-26T07:51:04.210" v="0" actId="47"/>
        <pc:sldMkLst>
          <pc:docMk/>
          <pc:sldMk cId="1636407283" sldId="670"/>
        </pc:sldMkLst>
      </pc:sldChg>
      <pc:sldChg chg="del">
        <pc:chgData name="Anis Farihan Mat Raffei" userId="caa0f81d-2ced-4ad8-a070-ba6968b9f259" providerId="ADAL" clId="{89045FB9-D1E7-4710-AB67-C1A2F3E6BAC4}" dt="2021-02-26T07:51:04.210" v="0" actId="47"/>
        <pc:sldMkLst>
          <pc:docMk/>
          <pc:sldMk cId="3417513997" sldId="671"/>
        </pc:sldMkLst>
      </pc:sldChg>
      <pc:sldChg chg="del">
        <pc:chgData name="Anis Farihan Mat Raffei" userId="caa0f81d-2ced-4ad8-a070-ba6968b9f259" providerId="ADAL" clId="{89045FB9-D1E7-4710-AB67-C1A2F3E6BAC4}" dt="2021-02-26T07:51:04.210" v="0" actId="47"/>
        <pc:sldMkLst>
          <pc:docMk/>
          <pc:sldMk cId="2362423152" sldId="672"/>
        </pc:sldMkLst>
      </pc:sldChg>
      <pc:sldChg chg="del">
        <pc:chgData name="Anis Farihan Mat Raffei" userId="caa0f81d-2ced-4ad8-a070-ba6968b9f259" providerId="ADAL" clId="{89045FB9-D1E7-4710-AB67-C1A2F3E6BAC4}" dt="2021-02-26T07:51:04.210" v="0" actId="47"/>
        <pc:sldMkLst>
          <pc:docMk/>
          <pc:sldMk cId="3359035502" sldId="673"/>
        </pc:sldMkLst>
      </pc:sldChg>
      <pc:sldChg chg="del">
        <pc:chgData name="Anis Farihan Mat Raffei" userId="caa0f81d-2ced-4ad8-a070-ba6968b9f259" providerId="ADAL" clId="{89045FB9-D1E7-4710-AB67-C1A2F3E6BAC4}" dt="2021-02-26T07:51:04.210" v="0" actId="47"/>
        <pc:sldMkLst>
          <pc:docMk/>
          <pc:sldMk cId="3973001572" sldId="674"/>
        </pc:sldMkLst>
      </pc:sldChg>
      <pc:sldChg chg="del">
        <pc:chgData name="Anis Farihan Mat Raffei" userId="caa0f81d-2ced-4ad8-a070-ba6968b9f259" providerId="ADAL" clId="{89045FB9-D1E7-4710-AB67-C1A2F3E6BAC4}" dt="2021-02-26T07:51:04.210" v="0" actId="47"/>
        <pc:sldMkLst>
          <pc:docMk/>
          <pc:sldMk cId="1261281505" sldId="676"/>
        </pc:sldMkLst>
      </pc:sldChg>
      <pc:sldChg chg="del">
        <pc:chgData name="Anis Farihan Mat Raffei" userId="caa0f81d-2ced-4ad8-a070-ba6968b9f259" providerId="ADAL" clId="{89045FB9-D1E7-4710-AB67-C1A2F3E6BAC4}" dt="2021-02-26T07:51:04.210" v="0" actId="47"/>
        <pc:sldMkLst>
          <pc:docMk/>
          <pc:sldMk cId="3125785957" sldId="677"/>
        </pc:sldMkLst>
      </pc:sldChg>
      <pc:sldChg chg="del">
        <pc:chgData name="Anis Farihan Mat Raffei" userId="caa0f81d-2ced-4ad8-a070-ba6968b9f259" providerId="ADAL" clId="{89045FB9-D1E7-4710-AB67-C1A2F3E6BAC4}" dt="2021-02-26T07:51:04.210" v="0" actId="47"/>
        <pc:sldMkLst>
          <pc:docMk/>
          <pc:sldMk cId="3796823587" sldId="678"/>
        </pc:sldMkLst>
      </pc:sldChg>
      <pc:sldChg chg="del">
        <pc:chgData name="Anis Farihan Mat Raffei" userId="caa0f81d-2ced-4ad8-a070-ba6968b9f259" providerId="ADAL" clId="{89045FB9-D1E7-4710-AB67-C1A2F3E6BAC4}" dt="2021-02-26T07:51:04.210" v="0" actId="47"/>
        <pc:sldMkLst>
          <pc:docMk/>
          <pc:sldMk cId="3288166564" sldId="679"/>
        </pc:sldMkLst>
      </pc:sldChg>
      <pc:sldChg chg="del">
        <pc:chgData name="Anis Farihan Mat Raffei" userId="caa0f81d-2ced-4ad8-a070-ba6968b9f259" providerId="ADAL" clId="{89045FB9-D1E7-4710-AB67-C1A2F3E6BAC4}" dt="2021-02-26T07:51:04.210" v="0" actId="47"/>
        <pc:sldMkLst>
          <pc:docMk/>
          <pc:sldMk cId="305623094" sldId="680"/>
        </pc:sldMkLst>
      </pc:sldChg>
      <pc:sldChg chg="del">
        <pc:chgData name="Anis Farihan Mat Raffei" userId="caa0f81d-2ced-4ad8-a070-ba6968b9f259" providerId="ADAL" clId="{89045FB9-D1E7-4710-AB67-C1A2F3E6BAC4}" dt="2021-02-26T07:51:04.210" v="0" actId="47"/>
        <pc:sldMkLst>
          <pc:docMk/>
          <pc:sldMk cId="3362299006" sldId="681"/>
        </pc:sldMkLst>
      </pc:sldChg>
      <pc:sldChg chg="del">
        <pc:chgData name="Anis Farihan Mat Raffei" userId="caa0f81d-2ced-4ad8-a070-ba6968b9f259" providerId="ADAL" clId="{89045FB9-D1E7-4710-AB67-C1A2F3E6BAC4}" dt="2021-02-26T07:51:04.210" v="0" actId="47"/>
        <pc:sldMkLst>
          <pc:docMk/>
          <pc:sldMk cId="4257444061" sldId="682"/>
        </pc:sldMkLst>
      </pc:sldChg>
      <pc:sldChg chg="del">
        <pc:chgData name="Anis Farihan Mat Raffei" userId="caa0f81d-2ced-4ad8-a070-ba6968b9f259" providerId="ADAL" clId="{89045FB9-D1E7-4710-AB67-C1A2F3E6BAC4}" dt="2021-02-26T07:51:04.210" v="0" actId="47"/>
        <pc:sldMkLst>
          <pc:docMk/>
          <pc:sldMk cId="3437083355" sldId="683"/>
        </pc:sldMkLst>
      </pc:sldChg>
      <pc:sldChg chg="del">
        <pc:chgData name="Anis Farihan Mat Raffei" userId="caa0f81d-2ced-4ad8-a070-ba6968b9f259" providerId="ADAL" clId="{89045FB9-D1E7-4710-AB67-C1A2F3E6BAC4}" dt="2021-02-26T07:51:04.210" v="0" actId="47"/>
        <pc:sldMkLst>
          <pc:docMk/>
          <pc:sldMk cId="2585516510" sldId="684"/>
        </pc:sldMkLst>
      </pc:sldChg>
      <pc:sldChg chg="del">
        <pc:chgData name="Anis Farihan Mat Raffei" userId="caa0f81d-2ced-4ad8-a070-ba6968b9f259" providerId="ADAL" clId="{89045FB9-D1E7-4710-AB67-C1A2F3E6BAC4}" dt="2021-02-26T07:51:21.537" v="1" actId="47"/>
        <pc:sldMkLst>
          <pc:docMk/>
          <pc:sldMk cId="709658231" sldId="686"/>
        </pc:sldMkLst>
      </pc:sldChg>
    </pc:docChg>
  </pc:docChgLst>
  <pc:docChgLst>
    <pc:chgData name="Anis Farihan Mat Raffei" userId="caa0f81d-2ced-4ad8-a070-ba6968b9f259" providerId="ADAL" clId="{FE3ED608-A94D-427E-AC81-0F9FBB235540}"/>
    <pc:docChg chg="modSld">
      <pc:chgData name="Anis Farihan Mat Raffei" userId="caa0f81d-2ced-4ad8-a070-ba6968b9f259" providerId="ADAL" clId="{FE3ED608-A94D-427E-AC81-0F9FBB235540}" dt="2020-10-23T07:50:10.278" v="56"/>
      <pc:docMkLst>
        <pc:docMk/>
      </pc:docMkLst>
      <pc:sldChg chg="modAnim">
        <pc:chgData name="Anis Farihan Mat Raffei" userId="caa0f81d-2ced-4ad8-a070-ba6968b9f259" providerId="ADAL" clId="{FE3ED608-A94D-427E-AC81-0F9FBB235540}" dt="2020-10-23T07:43:42.738" v="0"/>
        <pc:sldMkLst>
          <pc:docMk/>
          <pc:sldMk cId="424289124" sldId="594"/>
        </pc:sldMkLst>
      </pc:sldChg>
      <pc:sldChg chg="modAnim">
        <pc:chgData name="Anis Farihan Mat Raffei" userId="caa0f81d-2ced-4ad8-a070-ba6968b9f259" providerId="ADAL" clId="{FE3ED608-A94D-427E-AC81-0F9FBB235540}" dt="2020-10-23T07:43:51.514" v="1"/>
        <pc:sldMkLst>
          <pc:docMk/>
          <pc:sldMk cId="4043920435" sldId="595"/>
        </pc:sldMkLst>
      </pc:sldChg>
      <pc:sldChg chg="modSp modAnim">
        <pc:chgData name="Anis Farihan Mat Raffei" userId="caa0f81d-2ced-4ad8-a070-ba6968b9f259" providerId="ADAL" clId="{FE3ED608-A94D-427E-AC81-0F9FBB235540}" dt="2020-10-23T07:44:32.574" v="13"/>
        <pc:sldMkLst>
          <pc:docMk/>
          <pc:sldMk cId="2554852680" sldId="596"/>
        </pc:sldMkLst>
        <pc:spChg chg="mod">
          <ac:chgData name="Anis Farihan Mat Raffei" userId="caa0f81d-2ced-4ad8-a070-ba6968b9f259" providerId="ADAL" clId="{FE3ED608-A94D-427E-AC81-0F9FBB235540}" dt="2020-10-23T07:44:04.361" v="8" actId="1035"/>
          <ac:spMkLst>
            <pc:docMk/>
            <pc:sldMk cId="2554852680" sldId="596"/>
            <ac:spMk id="2" creationId="{269D9C12-572E-45EA-81B5-76E294EF177B}"/>
          </ac:spMkLst>
        </pc:spChg>
      </pc:sldChg>
      <pc:sldChg chg="modAnim">
        <pc:chgData name="Anis Farihan Mat Raffei" userId="caa0f81d-2ced-4ad8-a070-ba6968b9f259" providerId="ADAL" clId="{FE3ED608-A94D-427E-AC81-0F9FBB235540}" dt="2020-10-23T07:45:18.770" v="15"/>
        <pc:sldMkLst>
          <pc:docMk/>
          <pc:sldMk cId="3292691128" sldId="597"/>
        </pc:sldMkLst>
      </pc:sldChg>
      <pc:sldChg chg="modSp modAnim">
        <pc:chgData name="Anis Farihan Mat Raffei" userId="caa0f81d-2ced-4ad8-a070-ba6968b9f259" providerId="ADAL" clId="{FE3ED608-A94D-427E-AC81-0F9FBB235540}" dt="2020-10-23T07:45:41.139" v="19"/>
        <pc:sldMkLst>
          <pc:docMk/>
          <pc:sldMk cId="2931694087" sldId="598"/>
        </pc:sldMkLst>
        <pc:spChg chg="mod">
          <ac:chgData name="Anis Farihan Mat Raffei" userId="caa0f81d-2ced-4ad8-a070-ba6968b9f259" providerId="ADAL" clId="{FE3ED608-A94D-427E-AC81-0F9FBB235540}" dt="2020-10-23T07:45:30.630" v="16" actId="1076"/>
          <ac:spMkLst>
            <pc:docMk/>
            <pc:sldMk cId="2931694087" sldId="598"/>
            <ac:spMk id="2" creationId="{D7ECBD15-99A9-4136-92C6-68A2B12B953D}"/>
          </ac:spMkLst>
        </pc:spChg>
      </pc:sldChg>
      <pc:sldChg chg="modAnim">
        <pc:chgData name="Anis Farihan Mat Raffei" userId="caa0f81d-2ced-4ad8-a070-ba6968b9f259" providerId="ADAL" clId="{FE3ED608-A94D-427E-AC81-0F9FBB235540}" dt="2020-10-23T07:46:03.738" v="22"/>
        <pc:sldMkLst>
          <pc:docMk/>
          <pc:sldMk cId="3913276898" sldId="599"/>
        </pc:sldMkLst>
      </pc:sldChg>
      <pc:sldChg chg="modSp modAnim">
        <pc:chgData name="Anis Farihan Mat Raffei" userId="caa0f81d-2ced-4ad8-a070-ba6968b9f259" providerId="ADAL" clId="{FE3ED608-A94D-427E-AC81-0F9FBB235540}" dt="2020-10-23T07:46:28.639" v="27"/>
        <pc:sldMkLst>
          <pc:docMk/>
          <pc:sldMk cId="1091692582" sldId="600"/>
        </pc:sldMkLst>
        <pc:spChg chg="mod">
          <ac:chgData name="Anis Farihan Mat Raffei" userId="caa0f81d-2ced-4ad8-a070-ba6968b9f259" providerId="ADAL" clId="{FE3ED608-A94D-427E-AC81-0F9FBB235540}" dt="2020-10-23T07:46:11.518" v="24" actId="14100"/>
          <ac:spMkLst>
            <pc:docMk/>
            <pc:sldMk cId="1091692582" sldId="600"/>
            <ac:spMk id="2" creationId="{12982A12-E57F-4FB7-98B2-B7DF06C16EDF}"/>
          </ac:spMkLst>
        </pc:spChg>
      </pc:sldChg>
      <pc:sldChg chg="modAnim">
        <pc:chgData name="Anis Farihan Mat Raffei" userId="caa0f81d-2ced-4ad8-a070-ba6968b9f259" providerId="ADAL" clId="{FE3ED608-A94D-427E-AC81-0F9FBB235540}" dt="2020-10-23T07:46:41.702" v="28"/>
        <pc:sldMkLst>
          <pc:docMk/>
          <pc:sldMk cId="126076840" sldId="601"/>
        </pc:sldMkLst>
      </pc:sldChg>
      <pc:sldChg chg="modAnim">
        <pc:chgData name="Anis Farihan Mat Raffei" userId="caa0f81d-2ced-4ad8-a070-ba6968b9f259" providerId="ADAL" clId="{FE3ED608-A94D-427E-AC81-0F9FBB235540}" dt="2020-10-23T07:46:46.284" v="29"/>
        <pc:sldMkLst>
          <pc:docMk/>
          <pc:sldMk cId="3711957670" sldId="602"/>
        </pc:sldMkLst>
      </pc:sldChg>
      <pc:sldChg chg="modAnim">
        <pc:chgData name="Anis Farihan Mat Raffei" userId="caa0f81d-2ced-4ad8-a070-ba6968b9f259" providerId="ADAL" clId="{FE3ED608-A94D-427E-AC81-0F9FBB235540}" dt="2020-10-23T07:46:54.333" v="30"/>
        <pc:sldMkLst>
          <pc:docMk/>
          <pc:sldMk cId="274260710" sldId="603"/>
        </pc:sldMkLst>
      </pc:sldChg>
      <pc:sldChg chg="modAnim">
        <pc:chgData name="Anis Farihan Mat Raffei" userId="caa0f81d-2ced-4ad8-a070-ba6968b9f259" providerId="ADAL" clId="{FE3ED608-A94D-427E-AC81-0F9FBB235540}" dt="2020-10-23T07:47:01.569" v="31"/>
        <pc:sldMkLst>
          <pc:docMk/>
          <pc:sldMk cId="3825952919" sldId="605"/>
        </pc:sldMkLst>
      </pc:sldChg>
      <pc:sldChg chg="modAnim">
        <pc:chgData name="Anis Farihan Mat Raffei" userId="caa0f81d-2ced-4ad8-a070-ba6968b9f259" providerId="ADAL" clId="{FE3ED608-A94D-427E-AC81-0F9FBB235540}" dt="2020-10-23T07:47:07.747" v="32"/>
        <pc:sldMkLst>
          <pc:docMk/>
          <pc:sldMk cId="1321372670" sldId="606"/>
        </pc:sldMkLst>
      </pc:sldChg>
      <pc:sldChg chg="modAnim">
        <pc:chgData name="Anis Farihan Mat Raffei" userId="caa0f81d-2ced-4ad8-a070-ba6968b9f259" providerId="ADAL" clId="{FE3ED608-A94D-427E-AC81-0F9FBB235540}" dt="2020-10-23T07:47:19.646" v="33"/>
        <pc:sldMkLst>
          <pc:docMk/>
          <pc:sldMk cId="1541692036" sldId="609"/>
        </pc:sldMkLst>
      </pc:sldChg>
      <pc:sldChg chg="modAnim">
        <pc:chgData name="Anis Farihan Mat Raffei" userId="caa0f81d-2ced-4ad8-a070-ba6968b9f259" providerId="ADAL" clId="{FE3ED608-A94D-427E-AC81-0F9FBB235540}" dt="2020-10-23T07:47:40.869" v="38"/>
        <pc:sldMkLst>
          <pc:docMk/>
          <pc:sldMk cId="2236229332" sldId="610"/>
        </pc:sldMkLst>
      </pc:sldChg>
      <pc:sldChg chg="modAnim">
        <pc:chgData name="Anis Farihan Mat Raffei" userId="caa0f81d-2ced-4ad8-a070-ba6968b9f259" providerId="ADAL" clId="{FE3ED608-A94D-427E-AC81-0F9FBB235540}" dt="2020-10-23T07:48:27.672" v="41"/>
        <pc:sldMkLst>
          <pc:docMk/>
          <pc:sldMk cId="1094437298" sldId="611"/>
        </pc:sldMkLst>
      </pc:sldChg>
      <pc:sldChg chg="modAnim">
        <pc:chgData name="Anis Farihan Mat Raffei" userId="caa0f81d-2ced-4ad8-a070-ba6968b9f259" providerId="ADAL" clId="{FE3ED608-A94D-427E-AC81-0F9FBB235540}" dt="2020-10-23T07:48:37.778" v="42"/>
        <pc:sldMkLst>
          <pc:docMk/>
          <pc:sldMk cId="455994769" sldId="612"/>
        </pc:sldMkLst>
      </pc:sldChg>
      <pc:sldChg chg="modAnim">
        <pc:chgData name="Anis Farihan Mat Raffei" userId="caa0f81d-2ced-4ad8-a070-ba6968b9f259" providerId="ADAL" clId="{FE3ED608-A94D-427E-AC81-0F9FBB235540}" dt="2020-10-23T07:48:42.316" v="43"/>
        <pc:sldMkLst>
          <pc:docMk/>
          <pc:sldMk cId="185901254" sldId="613"/>
        </pc:sldMkLst>
      </pc:sldChg>
      <pc:sldChg chg="modAnim">
        <pc:chgData name="Anis Farihan Mat Raffei" userId="caa0f81d-2ced-4ad8-a070-ba6968b9f259" providerId="ADAL" clId="{FE3ED608-A94D-427E-AC81-0F9FBB235540}" dt="2020-10-23T07:48:58.050" v="44"/>
        <pc:sldMkLst>
          <pc:docMk/>
          <pc:sldMk cId="586819614" sldId="614"/>
        </pc:sldMkLst>
      </pc:sldChg>
      <pc:sldChg chg="modAnim">
        <pc:chgData name="Anis Farihan Mat Raffei" userId="caa0f81d-2ced-4ad8-a070-ba6968b9f259" providerId="ADAL" clId="{FE3ED608-A94D-427E-AC81-0F9FBB235540}" dt="2020-10-23T07:49:05.001" v="45"/>
        <pc:sldMkLst>
          <pc:docMk/>
          <pc:sldMk cId="2331381467" sldId="618"/>
        </pc:sldMkLst>
      </pc:sldChg>
      <pc:sldChg chg="modAnim">
        <pc:chgData name="Anis Farihan Mat Raffei" userId="caa0f81d-2ced-4ad8-a070-ba6968b9f259" providerId="ADAL" clId="{FE3ED608-A94D-427E-AC81-0F9FBB235540}" dt="2020-10-23T07:49:13.451" v="46"/>
        <pc:sldMkLst>
          <pc:docMk/>
          <pc:sldMk cId="506237717" sldId="619"/>
        </pc:sldMkLst>
      </pc:sldChg>
      <pc:sldChg chg="addSp modSp modAnim">
        <pc:chgData name="Anis Farihan Mat Raffei" userId="caa0f81d-2ced-4ad8-a070-ba6968b9f259" providerId="ADAL" clId="{FE3ED608-A94D-427E-AC81-0F9FBB235540}" dt="2020-10-23T07:49:30.189" v="48"/>
        <pc:sldMkLst>
          <pc:docMk/>
          <pc:sldMk cId="864145885" sldId="620"/>
        </pc:sldMkLst>
        <pc:spChg chg="mod">
          <ac:chgData name="Anis Farihan Mat Raffei" userId="caa0f81d-2ced-4ad8-a070-ba6968b9f259" providerId="ADAL" clId="{FE3ED608-A94D-427E-AC81-0F9FBB235540}" dt="2020-10-23T07:49:24.400" v="47" actId="164"/>
          <ac:spMkLst>
            <pc:docMk/>
            <pc:sldMk cId="864145885" sldId="620"/>
            <ac:spMk id="6" creationId="{2F0C3D3F-E5AA-4E85-BABD-91030A420DFF}"/>
          </ac:spMkLst>
        </pc:spChg>
        <pc:spChg chg="mod">
          <ac:chgData name="Anis Farihan Mat Raffei" userId="caa0f81d-2ced-4ad8-a070-ba6968b9f259" providerId="ADAL" clId="{FE3ED608-A94D-427E-AC81-0F9FBB235540}" dt="2020-10-23T07:49:24.400" v="47" actId="164"/>
          <ac:spMkLst>
            <pc:docMk/>
            <pc:sldMk cId="864145885" sldId="620"/>
            <ac:spMk id="12" creationId="{88D49492-7310-4624-965D-85CB67EC0F5E}"/>
          </ac:spMkLst>
        </pc:spChg>
        <pc:spChg chg="mod">
          <ac:chgData name="Anis Farihan Mat Raffei" userId="caa0f81d-2ced-4ad8-a070-ba6968b9f259" providerId="ADAL" clId="{FE3ED608-A94D-427E-AC81-0F9FBB235540}" dt="2020-10-23T07:49:24.400" v="47" actId="164"/>
          <ac:spMkLst>
            <pc:docMk/>
            <pc:sldMk cId="864145885" sldId="620"/>
            <ac:spMk id="14" creationId="{6EE3B744-3EA3-4FDC-BB50-86C59EAD274A}"/>
          </ac:spMkLst>
        </pc:spChg>
        <pc:spChg chg="mod">
          <ac:chgData name="Anis Farihan Mat Raffei" userId="caa0f81d-2ced-4ad8-a070-ba6968b9f259" providerId="ADAL" clId="{FE3ED608-A94D-427E-AC81-0F9FBB235540}" dt="2020-10-23T07:49:24.400" v="47" actId="164"/>
          <ac:spMkLst>
            <pc:docMk/>
            <pc:sldMk cId="864145885" sldId="620"/>
            <ac:spMk id="16" creationId="{C3116C49-5A97-4B5C-9EA3-023F330542A4}"/>
          </ac:spMkLst>
        </pc:spChg>
        <pc:spChg chg="mod">
          <ac:chgData name="Anis Farihan Mat Raffei" userId="caa0f81d-2ced-4ad8-a070-ba6968b9f259" providerId="ADAL" clId="{FE3ED608-A94D-427E-AC81-0F9FBB235540}" dt="2020-10-23T07:49:24.400" v="47" actId="164"/>
          <ac:spMkLst>
            <pc:docMk/>
            <pc:sldMk cId="864145885" sldId="620"/>
            <ac:spMk id="18" creationId="{28D23D65-8D78-4C4B-9782-D0D4C3A27FEB}"/>
          </ac:spMkLst>
        </pc:spChg>
        <pc:spChg chg="mod">
          <ac:chgData name="Anis Farihan Mat Raffei" userId="caa0f81d-2ced-4ad8-a070-ba6968b9f259" providerId="ADAL" clId="{FE3ED608-A94D-427E-AC81-0F9FBB235540}" dt="2020-10-23T07:49:24.400" v="47" actId="164"/>
          <ac:spMkLst>
            <pc:docMk/>
            <pc:sldMk cId="864145885" sldId="620"/>
            <ac:spMk id="20" creationId="{090EEB70-E86F-4067-9474-85E6B42556C3}"/>
          </ac:spMkLst>
        </pc:spChg>
        <pc:spChg chg="mod">
          <ac:chgData name="Anis Farihan Mat Raffei" userId="caa0f81d-2ced-4ad8-a070-ba6968b9f259" providerId="ADAL" clId="{FE3ED608-A94D-427E-AC81-0F9FBB235540}" dt="2020-10-23T07:49:24.400" v="47" actId="164"/>
          <ac:spMkLst>
            <pc:docMk/>
            <pc:sldMk cId="864145885" sldId="620"/>
            <ac:spMk id="22" creationId="{18994956-D9C5-4C99-8AD2-0AC651B86A36}"/>
          </ac:spMkLst>
        </pc:spChg>
        <pc:spChg chg="mod">
          <ac:chgData name="Anis Farihan Mat Raffei" userId="caa0f81d-2ced-4ad8-a070-ba6968b9f259" providerId="ADAL" clId="{FE3ED608-A94D-427E-AC81-0F9FBB235540}" dt="2020-10-23T07:49:24.400" v="47" actId="164"/>
          <ac:spMkLst>
            <pc:docMk/>
            <pc:sldMk cId="864145885" sldId="620"/>
            <ac:spMk id="24" creationId="{9EC866BB-E18E-450C-8144-29A16D8794D3}"/>
          </ac:spMkLst>
        </pc:spChg>
        <pc:spChg chg="mod">
          <ac:chgData name="Anis Farihan Mat Raffei" userId="caa0f81d-2ced-4ad8-a070-ba6968b9f259" providerId="ADAL" clId="{FE3ED608-A94D-427E-AC81-0F9FBB235540}" dt="2020-10-23T07:49:24.400" v="47" actId="164"/>
          <ac:spMkLst>
            <pc:docMk/>
            <pc:sldMk cId="864145885" sldId="620"/>
            <ac:spMk id="26" creationId="{F80EDFD7-2E65-4C93-9C2F-8F522ABC4E52}"/>
          </ac:spMkLst>
        </pc:spChg>
        <pc:spChg chg="mod">
          <ac:chgData name="Anis Farihan Mat Raffei" userId="caa0f81d-2ced-4ad8-a070-ba6968b9f259" providerId="ADAL" clId="{FE3ED608-A94D-427E-AC81-0F9FBB235540}" dt="2020-10-23T07:49:24.400" v="47" actId="164"/>
          <ac:spMkLst>
            <pc:docMk/>
            <pc:sldMk cId="864145885" sldId="620"/>
            <ac:spMk id="28" creationId="{0CE6A0C2-840A-4BB8-B2C7-9236A6E43CA9}"/>
          </ac:spMkLst>
        </pc:spChg>
        <pc:spChg chg="mod">
          <ac:chgData name="Anis Farihan Mat Raffei" userId="caa0f81d-2ced-4ad8-a070-ba6968b9f259" providerId="ADAL" clId="{FE3ED608-A94D-427E-AC81-0F9FBB235540}" dt="2020-10-23T07:49:24.400" v="47" actId="164"/>
          <ac:spMkLst>
            <pc:docMk/>
            <pc:sldMk cId="864145885" sldId="620"/>
            <ac:spMk id="30" creationId="{28720938-4A77-4EE1-927A-808D41F32073}"/>
          </ac:spMkLst>
        </pc:spChg>
        <pc:spChg chg="mod">
          <ac:chgData name="Anis Farihan Mat Raffei" userId="caa0f81d-2ced-4ad8-a070-ba6968b9f259" providerId="ADAL" clId="{FE3ED608-A94D-427E-AC81-0F9FBB235540}" dt="2020-10-23T07:49:24.400" v="47" actId="164"/>
          <ac:spMkLst>
            <pc:docMk/>
            <pc:sldMk cId="864145885" sldId="620"/>
            <ac:spMk id="32" creationId="{80B1B542-C3DA-4625-9BB8-CF23BB010E2A}"/>
          </ac:spMkLst>
        </pc:spChg>
        <pc:spChg chg="mod">
          <ac:chgData name="Anis Farihan Mat Raffei" userId="caa0f81d-2ced-4ad8-a070-ba6968b9f259" providerId="ADAL" clId="{FE3ED608-A94D-427E-AC81-0F9FBB235540}" dt="2020-10-23T07:49:24.400" v="47" actId="164"/>
          <ac:spMkLst>
            <pc:docMk/>
            <pc:sldMk cId="864145885" sldId="620"/>
            <ac:spMk id="34" creationId="{7B3EC372-E129-4FB6-8E0E-FC30D6CD0BE5}"/>
          </ac:spMkLst>
        </pc:spChg>
        <pc:spChg chg="mod">
          <ac:chgData name="Anis Farihan Mat Raffei" userId="caa0f81d-2ced-4ad8-a070-ba6968b9f259" providerId="ADAL" clId="{FE3ED608-A94D-427E-AC81-0F9FBB235540}" dt="2020-10-23T07:49:24.400" v="47" actId="164"/>
          <ac:spMkLst>
            <pc:docMk/>
            <pc:sldMk cId="864145885" sldId="620"/>
            <ac:spMk id="36" creationId="{20E43155-424F-47FA-A166-3E06767D3E8D}"/>
          </ac:spMkLst>
        </pc:spChg>
        <pc:spChg chg="mod">
          <ac:chgData name="Anis Farihan Mat Raffei" userId="caa0f81d-2ced-4ad8-a070-ba6968b9f259" providerId="ADAL" clId="{FE3ED608-A94D-427E-AC81-0F9FBB235540}" dt="2020-10-23T07:49:24.400" v="47" actId="164"/>
          <ac:spMkLst>
            <pc:docMk/>
            <pc:sldMk cId="864145885" sldId="620"/>
            <ac:spMk id="38" creationId="{C3D70577-6561-4B41-B0DA-D8FDF9741D25}"/>
          </ac:spMkLst>
        </pc:spChg>
        <pc:spChg chg="mod">
          <ac:chgData name="Anis Farihan Mat Raffei" userId="caa0f81d-2ced-4ad8-a070-ba6968b9f259" providerId="ADAL" clId="{FE3ED608-A94D-427E-AC81-0F9FBB235540}" dt="2020-10-23T07:49:24.400" v="47" actId="164"/>
          <ac:spMkLst>
            <pc:docMk/>
            <pc:sldMk cId="864145885" sldId="620"/>
            <ac:spMk id="40" creationId="{A64FF95D-BBE7-4AC0-A4F6-17BC43F7438A}"/>
          </ac:spMkLst>
        </pc:spChg>
        <pc:spChg chg="mod">
          <ac:chgData name="Anis Farihan Mat Raffei" userId="caa0f81d-2ced-4ad8-a070-ba6968b9f259" providerId="ADAL" clId="{FE3ED608-A94D-427E-AC81-0F9FBB235540}" dt="2020-10-23T07:49:24.400" v="47" actId="164"/>
          <ac:spMkLst>
            <pc:docMk/>
            <pc:sldMk cId="864145885" sldId="620"/>
            <ac:spMk id="42" creationId="{60C9E25B-2F2B-46D2-B8E1-81DFF9B54917}"/>
          </ac:spMkLst>
        </pc:spChg>
        <pc:spChg chg="mod">
          <ac:chgData name="Anis Farihan Mat Raffei" userId="caa0f81d-2ced-4ad8-a070-ba6968b9f259" providerId="ADAL" clId="{FE3ED608-A94D-427E-AC81-0F9FBB235540}" dt="2020-10-23T07:49:24.400" v="47" actId="164"/>
          <ac:spMkLst>
            <pc:docMk/>
            <pc:sldMk cId="864145885" sldId="620"/>
            <ac:spMk id="44" creationId="{E048C660-816D-4694-A570-2A3BECE70E26}"/>
          </ac:spMkLst>
        </pc:spChg>
        <pc:grpChg chg="add mod">
          <ac:chgData name="Anis Farihan Mat Raffei" userId="caa0f81d-2ced-4ad8-a070-ba6968b9f259" providerId="ADAL" clId="{FE3ED608-A94D-427E-AC81-0F9FBB235540}" dt="2020-10-23T07:49:24.400" v="47" actId="164"/>
          <ac:grpSpMkLst>
            <pc:docMk/>
            <pc:sldMk cId="864145885" sldId="620"/>
            <ac:grpSpMk id="2" creationId="{47C05A85-C1FB-4F24-9B18-4A4E2B6E768B}"/>
          </ac:grpSpMkLst>
        </pc:grpChg>
      </pc:sldChg>
      <pc:sldChg chg="modAnim">
        <pc:chgData name="Anis Farihan Mat Raffei" userId="caa0f81d-2ced-4ad8-a070-ba6968b9f259" providerId="ADAL" clId="{FE3ED608-A94D-427E-AC81-0F9FBB235540}" dt="2020-10-23T07:49:35.694" v="49"/>
        <pc:sldMkLst>
          <pc:docMk/>
          <pc:sldMk cId="1544486745" sldId="621"/>
        </pc:sldMkLst>
      </pc:sldChg>
      <pc:sldChg chg="modAnim">
        <pc:chgData name="Anis Farihan Mat Raffei" userId="caa0f81d-2ced-4ad8-a070-ba6968b9f259" providerId="ADAL" clId="{FE3ED608-A94D-427E-AC81-0F9FBB235540}" dt="2020-10-23T07:49:39.534" v="50"/>
        <pc:sldMkLst>
          <pc:docMk/>
          <pc:sldMk cId="2439593590" sldId="622"/>
        </pc:sldMkLst>
      </pc:sldChg>
      <pc:sldChg chg="modAnim">
        <pc:chgData name="Anis Farihan Mat Raffei" userId="caa0f81d-2ced-4ad8-a070-ba6968b9f259" providerId="ADAL" clId="{FE3ED608-A94D-427E-AC81-0F9FBB235540}" dt="2020-10-23T07:49:48.471" v="51"/>
        <pc:sldMkLst>
          <pc:docMk/>
          <pc:sldMk cId="3480736619" sldId="623"/>
        </pc:sldMkLst>
      </pc:sldChg>
      <pc:sldChg chg="modAnim">
        <pc:chgData name="Anis Farihan Mat Raffei" userId="caa0f81d-2ced-4ad8-a070-ba6968b9f259" providerId="ADAL" clId="{FE3ED608-A94D-427E-AC81-0F9FBB235540}" dt="2020-10-23T07:49:52.703" v="52"/>
        <pc:sldMkLst>
          <pc:docMk/>
          <pc:sldMk cId="125467647" sldId="625"/>
        </pc:sldMkLst>
      </pc:sldChg>
      <pc:sldChg chg="modAnim">
        <pc:chgData name="Anis Farihan Mat Raffei" userId="caa0f81d-2ced-4ad8-a070-ba6968b9f259" providerId="ADAL" clId="{FE3ED608-A94D-427E-AC81-0F9FBB235540}" dt="2020-10-23T07:49:58.524" v="53"/>
        <pc:sldMkLst>
          <pc:docMk/>
          <pc:sldMk cId="4136378510" sldId="627"/>
        </pc:sldMkLst>
      </pc:sldChg>
      <pc:sldChg chg="modAnim">
        <pc:chgData name="Anis Farihan Mat Raffei" userId="caa0f81d-2ced-4ad8-a070-ba6968b9f259" providerId="ADAL" clId="{FE3ED608-A94D-427E-AC81-0F9FBB235540}" dt="2020-10-23T07:50:02.840" v="54"/>
        <pc:sldMkLst>
          <pc:docMk/>
          <pc:sldMk cId="1625073727" sldId="628"/>
        </pc:sldMkLst>
      </pc:sldChg>
      <pc:sldChg chg="modAnim">
        <pc:chgData name="Anis Farihan Mat Raffei" userId="caa0f81d-2ced-4ad8-a070-ba6968b9f259" providerId="ADAL" clId="{FE3ED608-A94D-427E-AC81-0F9FBB235540}" dt="2020-10-23T07:50:07.047" v="55"/>
        <pc:sldMkLst>
          <pc:docMk/>
          <pc:sldMk cId="1852243725" sldId="629"/>
        </pc:sldMkLst>
      </pc:sldChg>
      <pc:sldChg chg="modAnim">
        <pc:chgData name="Anis Farihan Mat Raffei" userId="caa0f81d-2ced-4ad8-a070-ba6968b9f259" providerId="ADAL" clId="{FE3ED608-A94D-427E-AC81-0F9FBB235540}" dt="2020-10-23T07:50:10.278" v="56"/>
        <pc:sldMkLst>
          <pc:docMk/>
          <pc:sldMk cId="1658076501" sldId="631"/>
        </pc:sldMkLst>
      </pc:sldChg>
    </pc:docChg>
  </pc:docChgLst>
  <pc:docChgLst>
    <pc:chgData name="Anis Farihan Mat Raffei" userId="caa0f81d-2ced-4ad8-a070-ba6968b9f259" providerId="ADAL" clId="{DF78E1EF-B60E-4871-A8DE-08ABCDDC625A}"/>
    <pc:docChg chg="undo custSel modSld">
      <pc:chgData name="Anis Farihan Mat Raffei" userId="caa0f81d-2ced-4ad8-a070-ba6968b9f259" providerId="ADAL" clId="{DF78E1EF-B60E-4871-A8DE-08ABCDDC625A}" dt="2021-03-15T05:30:56.121" v="5"/>
      <pc:docMkLst>
        <pc:docMk/>
      </pc:docMkLst>
      <pc:sldChg chg="addSp">
        <pc:chgData name="Anis Farihan Mat Raffei" userId="caa0f81d-2ced-4ad8-a070-ba6968b9f259" providerId="ADAL" clId="{DF78E1EF-B60E-4871-A8DE-08ABCDDC625A}" dt="2021-03-15T04:38:30.420" v="2"/>
        <pc:sldMkLst>
          <pc:docMk/>
          <pc:sldMk cId="2804203749" sldId="481"/>
        </pc:sldMkLst>
        <pc:inkChg chg="add">
          <ac:chgData name="Anis Farihan Mat Raffei" userId="caa0f81d-2ced-4ad8-a070-ba6968b9f259" providerId="ADAL" clId="{DF78E1EF-B60E-4871-A8DE-08ABCDDC625A}" dt="2021-03-15T04:38:30.420" v="2"/>
          <ac:inkMkLst>
            <pc:docMk/>
            <pc:sldMk cId="2804203749" sldId="481"/>
            <ac:inkMk id="3" creationId="{D144FF1F-1365-43C4-A385-35C61E7F26B8}"/>
          </ac:inkMkLst>
        </pc:inkChg>
      </pc:sldChg>
      <pc:sldChg chg="addSp">
        <pc:chgData name="Anis Farihan Mat Raffei" userId="caa0f81d-2ced-4ad8-a070-ba6968b9f259" providerId="ADAL" clId="{DF78E1EF-B60E-4871-A8DE-08ABCDDC625A}" dt="2021-03-15T04:38:30.420" v="2"/>
        <pc:sldMkLst>
          <pc:docMk/>
          <pc:sldMk cId="810880978" sldId="638"/>
        </pc:sldMkLst>
        <pc:inkChg chg="add">
          <ac:chgData name="Anis Farihan Mat Raffei" userId="caa0f81d-2ced-4ad8-a070-ba6968b9f259" providerId="ADAL" clId="{DF78E1EF-B60E-4871-A8DE-08ABCDDC625A}" dt="2021-03-15T04:38:30.420" v="2"/>
          <ac:inkMkLst>
            <pc:docMk/>
            <pc:sldMk cId="810880978" sldId="638"/>
            <ac:inkMk id="2" creationId="{B72ECA2C-F1FA-4335-9573-C8B46C5AAC98}"/>
          </ac:inkMkLst>
        </pc:inkChg>
      </pc:sldChg>
      <pc:sldChg chg="addSp">
        <pc:chgData name="Anis Farihan Mat Raffei" userId="caa0f81d-2ced-4ad8-a070-ba6968b9f259" providerId="ADAL" clId="{DF78E1EF-B60E-4871-A8DE-08ABCDDC625A}" dt="2021-03-15T04:38:30.420" v="2"/>
        <pc:sldMkLst>
          <pc:docMk/>
          <pc:sldMk cId="1677133611" sldId="640"/>
        </pc:sldMkLst>
        <pc:inkChg chg="add">
          <ac:chgData name="Anis Farihan Mat Raffei" userId="caa0f81d-2ced-4ad8-a070-ba6968b9f259" providerId="ADAL" clId="{DF78E1EF-B60E-4871-A8DE-08ABCDDC625A}" dt="2021-03-15T04:38:30.420" v="2"/>
          <ac:inkMkLst>
            <pc:docMk/>
            <pc:sldMk cId="1677133611" sldId="640"/>
            <ac:inkMk id="2" creationId="{D7698FA0-B952-4ADE-A15C-EF3681AA19B2}"/>
          </ac:inkMkLst>
        </pc:inkChg>
      </pc:sldChg>
      <pc:sldChg chg="addSp">
        <pc:chgData name="Anis Farihan Mat Raffei" userId="caa0f81d-2ced-4ad8-a070-ba6968b9f259" providerId="ADAL" clId="{DF78E1EF-B60E-4871-A8DE-08ABCDDC625A}" dt="2021-03-15T04:38:30.420" v="2"/>
        <pc:sldMkLst>
          <pc:docMk/>
          <pc:sldMk cId="27919053" sldId="641"/>
        </pc:sldMkLst>
        <pc:inkChg chg="add">
          <ac:chgData name="Anis Farihan Mat Raffei" userId="caa0f81d-2ced-4ad8-a070-ba6968b9f259" providerId="ADAL" clId="{DF78E1EF-B60E-4871-A8DE-08ABCDDC625A}" dt="2021-03-15T04:38:30.420" v="2"/>
          <ac:inkMkLst>
            <pc:docMk/>
            <pc:sldMk cId="27919053" sldId="641"/>
            <ac:inkMk id="2" creationId="{CD97C2A0-3863-47F3-9E1E-078256216CCE}"/>
          </ac:inkMkLst>
        </pc:inkChg>
      </pc:sldChg>
      <pc:sldChg chg="addSp">
        <pc:chgData name="Anis Farihan Mat Raffei" userId="caa0f81d-2ced-4ad8-a070-ba6968b9f259" providerId="ADAL" clId="{DF78E1EF-B60E-4871-A8DE-08ABCDDC625A}" dt="2021-03-15T04:38:30.420" v="2"/>
        <pc:sldMkLst>
          <pc:docMk/>
          <pc:sldMk cId="669395531" sldId="642"/>
        </pc:sldMkLst>
        <pc:inkChg chg="add">
          <ac:chgData name="Anis Farihan Mat Raffei" userId="caa0f81d-2ced-4ad8-a070-ba6968b9f259" providerId="ADAL" clId="{DF78E1EF-B60E-4871-A8DE-08ABCDDC625A}" dt="2021-03-15T04:38:30.420" v="2"/>
          <ac:inkMkLst>
            <pc:docMk/>
            <pc:sldMk cId="669395531" sldId="642"/>
            <ac:inkMk id="2" creationId="{15553A17-4904-49B6-8D7D-E78A3EE64D67}"/>
          </ac:inkMkLst>
        </pc:inkChg>
      </pc:sldChg>
      <pc:sldChg chg="addSp">
        <pc:chgData name="Anis Farihan Mat Raffei" userId="caa0f81d-2ced-4ad8-a070-ba6968b9f259" providerId="ADAL" clId="{DF78E1EF-B60E-4871-A8DE-08ABCDDC625A}" dt="2021-03-15T04:38:30.420" v="2"/>
        <pc:sldMkLst>
          <pc:docMk/>
          <pc:sldMk cId="121405759" sldId="643"/>
        </pc:sldMkLst>
        <pc:inkChg chg="add">
          <ac:chgData name="Anis Farihan Mat Raffei" userId="caa0f81d-2ced-4ad8-a070-ba6968b9f259" providerId="ADAL" clId="{DF78E1EF-B60E-4871-A8DE-08ABCDDC625A}" dt="2021-03-15T04:38:30.420" v="2"/>
          <ac:inkMkLst>
            <pc:docMk/>
            <pc:sldMk cId="121405759" sldId="643"/>
            <ac:inkMk id="2" creationId="{8714AA17-60AC-4B4A-AC02-7D73434A56D4}"/>
          </ac:inkMkLst>
        </pc:inkChg>
      </pc:sldChg>
      <pc:sldChg chg="addSp">
        <pc:chgData name="Anis Farihan Mat Raffei" userId="caa0f81d-2ced-4ad8-a070-ba6968b9f259" providerId="ADAL" clId="{DF78E1EF-B60E-4871-A8DE-08ABCDDC625A}" dt="2021-03-15T04:59:02.523" v="3"/>
        <pc:sldMkLst>
          <pc:docMk/>
          <pc:sldMk cId="4245390941" sldId="644"/>
        </pc:sldMkLst>
        <pc:inkChg chg="add">
          <ac:chgData name="Anis Farihan Mat Raffei" userId="caa0f81d-2ced-4ad8-a070-ba6968b9f259" providerId="ADAL" clId="{DF78E1EF-B60E-4871-A8DE-08ABCDDC625A}" dt="2021-03-15T04:38:30.420" v="2"/>
          <ac:inkMkLst>
            <pc:docMk/>
            <pc:sldMk cId="4245390941" sldId="644"/>
            <ac:inkMk id="2" creationId="{94E08688-7278-4E47-8C89-92D9F65FFCA0}"/>
          </ac:inkMkLst>
        </pc:inkChg>
        <pc:inkChg chg="add">
          <ac:chgData name="Anis Farihan Mat Raffei" userId="caa0f81d-2ced-4ad8-a070-ba6968b9f259" providerId="ADAL" clId="{DF78E1EF-B60E-4871-A8DE-08ABCDDC625A}" dt="2021-03-15T04:59:02.523" v="3"/>
          <ac:inkMkLst>
            <pc:docMk/>
            <pc:sldMk cId="4245390941" sldId="644"/>
            <ac:inkMk id="28" creationId="{04FAF2BF-988B-4089-A226-2F080718F1AB}"/>
          </ac:inkMkLst>
        </pc:inkChg>
      </pc:sldChg>
      <pc:sldChg chg="addSp">
        <pc:chgData name="Anis Farihan Mat Raffei" userId="caa0f81d-2ced-4ad8-a070-ba6968b9f259" providerId="ADAL" clId="{DF78E1EF-B60E-4871-A8DE-08ABCDDC625A}" dt="2021-03-15T04:59:02.523" v="3"/>
        <pc:sldMkLst>
          <pc:docMk/>
          <pc:sldMk cId="4142557408" sldId="646"/>
        </pc:sldMkLst>
        <pc:inkChg chg="add">
          <ac:chgData name="Anis Farihan Mat Raffei" userId="caa0f81d-2ced-4ad8-a070-ba6968b9f259" providerId="ADAL" clId="{DF78E1EF-B60E-4871-A8DE-08ABCDDC625A}" dt="2021-03-15T04:59:02.523" v="3"/>
          <ac:inkMkLst>
            <pc:docMk/>
            <pc:sldMk cId="4142557408" sldId="646"/>
            <ac:inkMk id="2" creationId="{A1283118-1BC5-4553-B67D-A692F4899A20}"/>
          </ac:inkMkLst>
        </pc:inkChg>
      </pc:sldChg>
      <pc:sldChg chg="addSp">
        <pc:chgData name="Anis Farihan Mat Raffei" userId="caa0f81d-2ced-4ad8-a070-ba6968b9f259" providerId="ADAL" clId="{DF78E1EF-B60E-4871-A8DE-08ABCDDC625A}" dt="2021-03-15T04:59:02.523" v="3"/>
        <pc:sldMkLst>
          <pc:docMk/>
          <pc:sldMk cId="1077560827" sldId="647"/>
        </pc:sldMkLst>
        <pc:inkChg chg="add">
          <ac:chgData name="Anis Farihan Mat Raffei" userId="caa0f81d-2ced-4ad8-a070-ba6968b9f259" providerId="ADAL" clId="{DF78E1EF-B60E-4871-A8DE-08ABCDDC625A}" dt="2021-03-15T04:59:02.523" v="3"/>
          <ac:inkMkLst>
            <pc:docMk/>
            <pc:sldMk cId="1077560827" sldId="647"/>
            <ac:inkMk id="2" creationId="{99C2C0A3-31A3-4BE4-85E5-39AEEC8808FB}"/>
          </ac:inkMkLst>
        </pc:inkChg>
      </pc:sldChg>
      <pc:sldChg chg="addSp">
        <pc:chgData name="Anis Farihan Mat Raffei" userId="caa0f81d-2ced-4ad8-a070-ba6968b9f259" providerId="ADAL" clId="{DF78E1EF-B60E-4871-A8DE-08ABCDDC625A}" dt="2021-03-15T04:59:02.523" v="3"/>
        <pc:sldMkLst>
          <pc:docMk/>
          <pc:sldMk cId="1197092774" sldId="648"/>
        </pc:sldMkLst>
        <pc:inkChg chg="add">
          <ac:chgData name="Anis Farihan Mat Raffei" userId="caa0f81d-2ced-4ad8-a070-ba6968b9f259" providerId="ADAL" clId="{DF78E1EF-B60E-4871-A8DE-08ABCDDC625A}" dt="2021-03-15T04:59:02.523" v="3"/>
          <ac:inkMkLst>
            <pc:docMk/>
            <pc:sldMk cId="1197092774" sldId="648"/>
            <ac:inkMk id="2" creationId="{A74F77A0-5314-4E5B-84C6-8DA93A7B770B}"/>
          </ac:inkMkLst>
        </pc:inkChg>
      </pc:sldChg>
      <pc:sldChg chg="addSp">
        <pc:chgData name="Anis Farihan Mat Raffei" userId="caa0f81d-2ced-4ad8-a070-ba6968b9f259" providerId="ADAL" clId="{DF78E1EF-B60E-4871-A8DE-08ABCDDC625A}" dt="2021-03-15T04:59:02.523" v="3"/>
        <pc:sldMkLst>
          <pc:docMk/>
          <pc:sldMk cId="3203090244" sldId="650"/>
        </pc:sldMkLst>
        <pc:inkChg chg="add">
          <ac:chgData name="Anis Farihan Mat Raffei" userId="caa0f81d-2ced-4ad8-a070-ba6968b9f259" providerId="ADAL" clId="{DF78E1EF-B60E-4871-A8DE-08ABCDDC625A}" dt="2021-03-15T04:59:02.523" v="3"/>
          <ac:inkMkLst>
            <pc:docMk/>
            <pc:sldMk cId="3203090244" sldId="650"/>
            <ac:inkMk id="2" creationId="{515F040C-74C6-47AE-B3E9-B414FEC43B52}"/>
          </ac:inkMkLst>
        </pc:inkChg>
      </pc:sldChg>
      <pc:sldChg chg="addSp">
        <pc:chgData name="Anis Farihan Mat Raffei" userId="caa0f81d-2ced-4ad8-a070-ba6968b9f259" providerId="ADAL" clId="{DF78E1EF-B60E-4871-A8DE-08ABCDDC625A}" dt="2021-03-15T05:14:28.927" v="4"/>
        <pc:sldMkLst>
          <pc:docMk/>
          <pc:sldMk cId="3791696629" sldId="652"/>
        </pc:sldMkLst>
        <pc:inkChg chg="add">
          <ac:chgData name="Anis Farihan Mat Raffei" userId="caa0f81d-2ced-4ad8-a070-ba6968b9f259" providerId="ADAL" clId="{DF78E1EF-B60E-4871-A8DE-08ABCDDC625A}" dt="2021-03-15T05:14:28.927" v="4"/>
          <ac:inkMkLst>
            <pc:docMk/>
            <pc:sldMk cId="3791696629" sldId="652"/>
            <ac:inkMk id="2" creationId="{AF9E101E-72D6-428B-AB2E-EDEED46D4187}"/>
          </ac:inkMkLst>
        </pc:inkChg>
      </pc:sldChg>
      <pc:sldChg chg="addSp modSp mod">
        <pc:chgData name="Anis Farihan Mat Raffei" userId="caa0f81d-2ced-4ad8-a070-ba6968b9f259" providerId="ADAL" clId="{DF78E1EF-B60E-4871-A8DE-08ABCDDC625A}" dt="2021-03-15T05:30:56.121" v="5"/>
        <pc:sldMkLst>
          <pc:docMk/>
          <pc:sldMk cId="2056093724" sldId="653"/>
        </pc:sldMkLst>
        <pc:spChg chg="mod">
          <ac:chgData name="Anis Farihan Mat Raffei" userId="caa0f81d-2ced-4ad8-a070-ba6968b9f259" providerId="ADAL" clId="{DF78E1EF-B60E-4871-A8DE-08ABCDDC625A}" dt="2021-03-15T01:16:17.910" v="1"/>
          <ac:spMkLst>
            <pc:docMk/>
            <pc:sldMk cId="2056093724" sldId="653"/>
            <ac:spMk id="6" creationId="{311FD5B3-EE16-4A00-AB8D-BC5995570418}"/>
          </ac:spMkLst>
        </pc:spChg>
        <pc:inkChg chg="add">
          <ac:chgData name="Anis Farihan Mat Raffei" userId="caa0f81d-2ced-4ad8-a070-ba6968b9f259" providerId="ADAL" clId="{DF78E1EF-B60E-4871-A8DE-08ABCDDC625A}" dt="2021-03-15T05:30:56.121" v="5"/>
          <ac:inkMkLst>
            <pc:docMk/>
            <pc:sldMk cId="2056093724" sldId="653"/>
            <ac:inkMk id="2" creationId="{0BEDC589-D233-41AF-9056-6B350555FED5}"/>
          </ac:inkMkLst>
        </pc:inkChg>
      </pc:sldChg>
      <pc:sldChg chg="addSp">
        <pc:chgData name="Anis Farihan Mat Raffei" userId="caa0f81d-2ced-4ad8-a070-ba6968b9f259" providerId="ADAL" clId="{DF78E1EF-B60E-4871-A8DE-08ABCDDC625A}" dt="2021-03-15T05:30:56.121" v="5"/>
        <pc:sldMkLst>
          <pc:docMk/>
          <pc:sldMk cId="4006202619" sldId="655"/>
        </pc:sldMkLst>
        <pc:inkChg chg="add">
          <ac:chgData name="Anis Farihan Mat Raffei" userId="caa0f81d-2ced-4ad8-a070-ba6968b9f259" providerId="ADAL" clId="{DF78E1EF-B60E-4871-A8DE-08ABCDDC625A}" dt="2021-03-15T05:30:56.121" v="5"/>
          <ac:inkMkLst>
            <pc:docMk/>
            <pc:sldMk cId="4006202619" sldId="655"/>
            <ac:inkMk id="2" creationId="{84AA5EA5-5DDB-4E1A-B5CC-36E155D39813}"/>
          </ac:inkMkLst>
        </pc:inkChg>
      </pc:sldChg>
      <pc:sldChg chg="addSp">
        <pc:chgData name="Anis Farihan Mat Raffei" userId="caa0f81d-2ced-4ad8-a070-ba6968b9f259" providerId="ADAL" clId="{DF78E1EF-B60E-4871-A8DE-08ABCDDC625A}" dt="2021-03-15T05:30:56.121" v="5"/>
        <pc:sldMkLst>
          <pc:docMk/>
          <pc:sldMk cId="929628202" sldId="659"/>
        </pc:sldMkLst>
        <pc:inkChg chg="add">
          <ac:chgData name="Anis Farihan Mat Raffei" userId="caa0f81d-2ced-4ad8-a070-ba6968b9f259" providerId="ADAL" clId="{DF78E1EF-B60E-4871-A8DE-08ABCDDC625A}" dt="2021-03-15T05:30:56.121" v="5"/>
          <ac:inkMkLst>
            <pc:docMk/>
            <pc:sldMk cId="929628202" sldId="659"/>
            <ac:inkMk id="2" creationId="{B29C8B6D-0B5C-42A6-AC1C-BA35FC002245}"/>
          </ac:inkMkLst>
        </pc:inkChg>
      </pc:sldChg>
      <pc:sldChg chg="addSp">
        <pc:chgData name="Anis Farihan Mat Raffei" userId="caa0f81d-2ced-4ad8-a070-ba6968b9f259" providerId="ADAL" clId="{DF78E1EF-B60E-4871-A8DE-08ABCDDC625A}" dt="2021-03-15T05:30:56.121" v="5"/>
        <pc:sldMkLst>
          <pc:docMk/>
          <pc:sldMk cId="1989379161" sldId="660"/>
        </pc:sldMkLst>
        <pc:inkChg chg="add">
          <ac:chgData name="Anis Farihan Mat Raffei" userId="caa0f81d-2ced-4ad8-a070-ba6968b9f259" providerId="ADAL" clId="{DF78E1EF-B60E-4871-A8DE-08ABCDDC625A}" dt="2021-03-15T05:30:56.121" v="5"/>
          <ac:inkMkLst>
            <pc:docMk/>
            <pc:sldMk cId="1989379161" sldId="660"/>
            <ac:inkMk id="2" creationId="{49D75DE6-732D-4212-BF7C-CAB9FDC001C0}"/>
          </ac:inkMkLst>
        </pc:inkChg>
      </pc:sldChg>
      <pc:sldChg chg="addSp">
        <pc:chgData name="Anis Farihan Mat Raffei" userId="caa0f81d-2ced-4ad8-a070-ba6968b9f259" providerId="ADAL" clId="{DF78E1EF-B60E-4871-A8DE-08ABCDDC625A}" dt="2021-03-15T05:30:56.121" v="5"/>
        <pc:sldMkLst>
          <pc:docMk/>
          <pc:sldMk cId="3491164133" sldId="661"/>
        </pc:sldMkLst>
        <pc:inkChg chg="add">
          <ac:chgData name="Anis Farihan Mat Raffei" userId="caa0f81d-2ced-4ad8-a070-ba6968b9f259" providerId="ADAL" clId="{DF78E1EF-B60E-4871-A8DE-08ABCDDC625A}" dt="2021-03-15T05:30:56.121" v="5"/>
          <ac:inkMkLst>
            <pc:docMk/>
            <pc:sldMk cId="3491164133" sldId="661"/>
            <ac:inkMk id="2" creationId="{D133613E-A9D6-4746-8555-6A559BE0A579}"/>
          </ac:inkMkLst>
        </pc:inkChg>
      </pc:sldChg>
      <pc:sldChg chg="addSp">
        <pc:chgData name="Anis Farihan Mat Raffei" userId="caa0f81d-2ced-4ad8-a070-ba6968b9f259" providerId="ADAL" clId="{DF78E1EF-B60E-4871-A8DE-08ABCDDC625A}" dt="2021-03-15T05:30:56.121" v="5"/>
        <pc:sldMkLst>
          <pc:docMk/>
          <pc:sldMk cId="1195422083" sldId="685"/>
        </pc:sldMkLst>
        <pc:inkChg chg="add">
          <ac:chgData name="Anis Farihan Mat Raffei" userId="caa0f81d-2ced-4ad8-a070-ba6968b9f259" providerId="ADAL" clId="{DF78E1EF-B60E-4871-A8DE-08ABCDDC625A}" dt="2021-03-15T05:30:56.121" v="5"/>
          <ac:inkMkLst>
            <pc:docMk/>
            <pc:sldMk cId="1195422083" sldId="685"/>
            <ac:inkMk id="2" creationId="{B8A6EF2E-C441-4761-8F13-C52C188C1047}"/>
          </ac:inkMkLst>
        </pc:inkChg>
      </pc:sldChg>
    </pc:docChg>
  </pc:docChgLst>
  <pc:docChgLst>
    <pc:chgData name="Anis Farihan Mat Raffei" userId="caa0f81d-2ced-4ad8-a070-ba6968b9f259" providerId="ADAL" clId="{C540C173-C1AC-4213-B527-7FC83B9AA372}"/>
    <pc:docChg chg="undo custSel addSld delSld modSld sldOrd">
      <pc:chgData name="Anis Farihan Mat Raffei" userId="caa0f81d-2ced-4ad8-a070-ba6968b9f259" providerId="ADAL" clId="{C540C173-C1AC-4213-B527-7FC83B9AA372}" dt="2020-11-03T03:40:48.335" v="856" actId="1076"/>
      <pc:docMkLst>
        <pc:docMk/>
      </pc:docMkLst>
      <pc:sldChg chg="modSp add mod">
        <pc:chgData name="Anis Farihan Mat Raffei" userId="caa0f81d-2ced-4ad8-a070-ba6968b9f259" providerId="ADAL" clId="{C540C173-C1AC-4213-B527-7FC83B9AA372}" dt="2020-10-27T04:42:51.335" v="527" actId="1076"/>
        <pc:sldMkLst>
          <pc:docMk/>
          <pc:sldMk cId="0" sldId="337"/>
        </pc:sldMkLst>
        <pc:spChg chg="mod">
          <ac:chgData name="Anis Farihan Mat Raffei" userId="caa0f81d-2ced-4ad8-a070-ba6968b9f259" providerId="ADAL" clId="{C540C173-C1AC-4213-B527-7FC83B9AA372}" dt="2020-10-27T04:42:51.335" v="527" actId="1076"/>
          <ac:spMkLst>
            <pc:docMk/>
            <pc:sldMk cId="0" sldId="337"/>
            <ac:spMk id="157700" creationId="{00000000-0000-0000-0000-000000000000}"/>
          </ac:spMkLst>
        </pc:spChg>
      </pc:sldChg>
      <pc:sldChg chg="add del">
        <pc:chgData name="Anis Farihan Mat Raffei" userId="caa0f81d-2ced-4ad8-a070-ba6968b9f259" providerId="ADAL" clId="{C540C173-C1AC-4213-B527-7FC83B9AA372}" dt="2020-10-27T04:49:35.664" v="582" actId="47"/>
        <pc:sldMkLst>
          <pc:docMk/>
          <pc:sldMk cId="0" sldId="338"/>
        </pc:sldMkLst>
      </pc:sldChg>
      <pc:sldChg chg="modSp add mod">
        <pc:chgData name="Anis Farihan Mat Raffei" userId="caa0f81d-2ced-4ad8-a070-ba6968b9f259" providerId="ADAL" clId="{C540C173-C1AC-4213-B527-7FC83B9AA372}" dt="2020-10-27T04:55:19.358" v="664" actId="1076"/>
        <pc:sldMkLst>
          <pc:docMk/>
          <pc:sldMk cId="0" sldId="347"/>
        </pc:sldMkLst>
        <pc:spChg chg="mod">
          <ac:chgData name="Anis Farihan Mat Raffei" userId="caa0f81d-2ced-4ad8-a070-ba6968b9f259" providerId="ADAL" clId="{C540C173-C1AC-4213-B527-7FC83B9AA372}" dt="2020-10-27T04:55:19.358" v="664" actId="1076"/>
          <ac:spMkLst>
            <pc:docMk/>
            <pc:sldMk cId="0" sldId="347"/>
            <ac:spMk id="171011" creationId="{00000000-0000-0000-0000-000000000000}"/>
          </ac:spMkLst>
        </pc:spChg>
      </pc:sldChg>
      <pc:sldChg chg="modSp add del mod">
        <pc:chgData name="Anis Farihan Mat Raffei" userId="caa0f81d-2ced-4ad8-a070-ba6968b9f259" providerId="ADAL" clId="{C540C173-C1AC-4213-B527-7FC83B9AA372}" dt="2020-10-27T04:48:05.299" v="563" actId="47"/>
        <pc:sldMkLst>
          <pc:docMk/>
          <pc:sldMk cId="0" sldId="349"/>
        </pc:sldMkLst>
        <pc:spChg chg="mod">
          <ac:chgData name="Anis Farihan Mat Raffei" userId="caa0f81d-2ced-4ad8-a070-ba6968b9f259" providerId="ADAL" clId="{C540C173-C1AC-4213-B527-7FC83B9AA372}" dt="2020-10-27T04:47:27.311" v="555" actId="1076"/>
          <ac:spMkLst>
            <pc:docMk/>
            <pc:sldMk cId="0" sldId="349"/>
            <ac:spMk id="174082" creationId="{00000000-0000-0000-0000-000000000000}"/>
          </ac:spMkLst>
        </pc:spChg>
      </pc:sldChg>
      <pc:sldChg chg="modSp add mod">
        <pc:chgData name="Anis Farihan Mat Raffei" userId="caa0f81d-2ced-4ad8-a070-ba6968b9f259" providerId="ADAL" clId="{C540C173-C1AC-4213-B527-7FC83B9AA372}" dt="2020-10-27T04:40:05.712" v="469" actId="27636"/>
        <pc:sldMkLst>
          <pc:docMk/>
          <pc:sldMk cId="0" sldId="350"/>
        </pc:sldMkLst>
        <pc:spChg chg="mod">
          <ac:chgData name="Anis Farihan Mat Raffei" userId="caa0f81d-2ced-4ad8-a070-ba6968b9f259" providerId="ADAL" clId="{C540C173-C1AC-4213-B527-7FC83B9AA372}" dt="2020-10-27T04:40:05.712" v="469" actId="27636"/>
          <ac:spMkLst>
            <pc:docMk/>
            <pc:sldMk cId="0" sldId="350"/>
            <ac:spMk id="175106" creationId="{00000000-0000-0000-0000-000000000000}"/>
          </ac:spMkLst>
        </pc:spChg>
      </pc:sldChg>
      <pc:sldChg chg="modSp add mod">
        <pc:chgData name="Anis Farihan Mat Raffei" userId="caa0f81d-2ced-4ad8-a070-ba6968b9f259" providerId="ADAL" clId="{C540C173-C1AC-4213-B527-7FC83B9AA372}" dt="2020-10-27T04:45:03.695" v="531" actId="1076"/>
        <pc:sldMkLst>
          <pc:docMk/>
          <pc:sldMk cId="0" sldId="351"/>
        </pc:sldMkLst>
        <pc:spChg chg="mod">
          <ac:chgData name="Anis Farihan Mat Raffei" userId="caa0f81d-2ced-4ad8-a070-ba6968b9f259" providerId="ADAL" clId="{C540C173-C1AC-4213-B527-7FC83B9AA372}" dt="2020-10-27T04:45:03.695" v="531" actId="1076"/>
          <ac:spMkLst>
            <pc:docMk/>
            <pc:sldMk cId="0" sldId="351"/>
            <ac:spMk id="177154" creationId="{00000000-0000-0000-0000-000000000000}"/>
          </ac:spMkLst>
        </pc:spChg>
      </pc:sldChg>
      <pc:sldChg chg="add">
        <pc:chgData name="Anis Farihan Mat Raffei" userId="caa0f81d-2ced-4ad8-a070-ba6968b9f259" providerId="ADAL" clId="{C540C173-C1AC-4213-B527-7FC83B9AA372}" dt="2020-10-27T04:40:05.541" v="466"/>
        <pc:sldMkLst>
          <pc:docMk/>
          <pc:sldMk cId="0" sldId="352"/>
        </pc:sldMkLst>
      </pc:sldChg>
      <pc:sldChg chg="addSp delSp modSp add mod modClrScheme chgLayout">
        <pc:chgData name="Anis Farihan Mat Raffei" userId="caa0f81d-2ced-4ad8-a070-ba6968b9f259" providerId="ADAL" clId="{C540C173-C1AC-4213-B527-7FC83B9AA372}" dt="2020-11-02T01:48:34.885" v="763" actId="478"/>
        <pc:sldMkLst>
          <pc:docMk/>
          <pc:sldMk cId="0" sldId="353"/>
        </pc:sldMkLst>
        <pc:spChg chg="add del mod ord">
          <ac:chgData name="Anis Farihan Mat Raffei" userId="caa0f81d-2ced-4ad8-a070-ba6968b9f259" providerId="ADAL" clId="{C540C173-C1AC-4213-B527-7FC83B9AA372}" dt="2020-11-02T01:48:34.885" v="763" actId="478"/>
          <ac:spMkLst>
            <pc:docMk/>
            <pc:sldMk cId="0" sldId="353"/>
            <ac:spMk id="2" creationId="{502C92A0-DAF7-4E8E-A183-8A1450A2D67B}"/>
          </ac:spMkLst>
        </pc:spChg>
        <pc:spChg chg="mod ord">
          <ac:chgData name="Anis Farihan Mat Raffei" userId="caa0f81d-2ced-4ad8-a070-ba6968b9f259" providerId="ADAL" clId="{C540C173-C1AC-4213-B527-7FC83B9AA372}" dt="2020-10-27T04:51:35.488" v="602" actId="27636"/>
          <ac:spMkLst>
            <pc:docMk/>
            <pc:sldMk cId="0" sldId="353"/>
            <ac:spMk id="179202" creationId="{00000000-0000-0000-0000-000000000000}"/>
          </ac:spMkLst>
        </pc:spChg>
      </pc:sldChg>
      <pc:sldChg chg="modSp add mod">
        <pc:chgData name="Anis Farihan Mat Raffei" userId="caa0f81d-2ced-4ad8-a070-ba6968b9f259" providerId="ADAL" clId="{C540C173-C1AC-4213-B527-7FC83B9AA372}" dt="2020-10-27T04:52:07.751" v="609" actId="1076"/>
        <pc:sldMkLst>
          <pc:docMk/>
          <pc:sldMk cId="0" sldId="354"/>
        </pc:sldMkLst>
        <pc:spChg chg="mod">
          <ac:chgData name="Anis Farihan Mat Raffei" userId="caa0f81d-2ced-4ad8-a070-ba6968b9f259" providerId="ADAL" clId="{C540C173-C1AC-4213-B527-7FC83B9AA372}" dt="2020-10-27T04:52:05.816" v="608" actId="1076"/>
          <ac:spMkLst>
            <pc:docMk/>
            <pc:sldMk cId="0" sldId="354"/>
            <ac:spMk id="180226" creationId="{00000000-0000-0000-0000-000000000000}"/>
          </ac:spMkLst>
        </pc:spChg>
        <pc:picChg chg="mod">
          <ac:chgData name="Anis Farihan Mat Raffei" userId="caa0f81d-2ced-4ad8-a070-ba6968b9f259" providerId="ADAL" clId="{C540C173-C1AC-4213-B527-7FC83B9AA372}" dt="2020-10-27T04:52:07.751" v="609" actId="1076"/>
          <ac:picMkLst>
            <pc:docMk/>
            <pc:sldMk cId="0" sldId="354"/>
            <ac:picMk id="180228" creationId="{00000000-0000-0000-0000-000000000000}"/>
          </ac:picMkLst>
        </pc:picChg>
      </pc:sldChg>
      <pc:sldChg chg="modSp add mod">
        <pc:chgData name="Anis Farihan Mat Raffei" userId="caa0f81d-2ced-4ad8-a070-ba6968b9f259" providerId="ADAL" clId="{C540C173-C1AC-4213-B527-7FC83B9AA372}" dt="2020-11-02T01:49:42.266" v="772" actId="20577"/>
        <pc:sldMkLst>
          <pc:docMk/>
          <pc:sldMk cId="0" sldId="357"/>
        </pc:sldMkLst>
        <pc:spChg chg="mod">
          <ac:chgData name="Anis Farihan Mat Raffei" userId="caa0f81d-2ced-4ad8-a070-ba6968b9f259" providerId="ADAL" clId="{C540C173-C1AC-4213-B527-7FC83B9AA372}" dt="2020-11-02T01:49:42.266" v="772" actId="20577"/>
          <ac:spMkLst>
            <pc:docMk/>
            <pc:sldMk cId="0" sldId="357"/>
            <ac:spMk id="184323" creationId="{00000000-0000-0000-0000-000000000000}"/>
          </ac:spMkLst>
        </pc:spChg>
      </pc:sldChg>
      <pc:sldChg chg="modSp add mod">
        <pc:chgData name="Anis Farihan Mat Raffei" userId="caa0f81d-2ced-4ad8-a070-ba6968b9f259" providerId="ADAL" clId="{C540C173-C1AC-4213-B527-7FC83B9AA372}" dt="2020-11-02T01:44:07.304" v="723" actId="6549"/>
        <pc:sldMkLst>
          <pc:docMk/>
          <pc:sldMk cId="0" sldId="358"/>
        </pc:sldMkLst>
        <pc:spChg chg="mod">
          <ac:chgData name="Anis Farihan Mat Raffei" userId="caa0f81d-2ced-4ad8-a070-ba6968b9f259" providerId="ADAL" clId="{C540C173-C1AC-4213-B527-7FC83B9AA372}" dt="2020-10-27T04:44:59.120" v="530" actId="1076"/>
          <ac:spMkLst>
            <pc:docMk/>
            <pc:sldMk cId="0" sldId="358"/>
            <ac:spMk id="185346" creationId="{00000000-0000-0000-0000-000000000000}"/>
          </ac:spMkLst>
        </pc:spChg>
        <pc:spChg chg="mod">
          <ac:chgData name="Anis Farihan Mat Raffei" userId="caa0f81d-2ced-4ad8-a070-ba6968b9f259" providerId="ADAL" clId="{C540C173-C1AC-4213-B527-7FC83B9AA372}" dt="2020-11-02T01:44:07.304" v="723" actId="6549"/>
          <ac:spMkLst>
            <pc:docMk/>
            <pc:sldMk cId="0" sldId="358"/>
            <ac:spMk id="185347" creationId="{00000000-0000-0000-0000-000000000000}"/>
          </ac:spMkLst>
        </pc:spChg>
      </pc:sldChg>
      <pc:sldChg chg="addSp delSp modSp add mod modClrScheme chgLayout">
        <pc:chgData name="Anis Farihan Mat Raffei" userId="caa0f81d-2ced-4ad8-a070-ba6968b9f259" providerId="ADAL" clId="{C540C173-C1AC-4213-B527-7FC83B9AA372}" dt="2020-11-02T01:47:57.602" v="762" actId="1076"/>
        <pc:sldMkLst>
          <pc:docMk/>
          <pc:sldMk cId="0" sldId="359"/>
        </pc:sldMkLst>
        <pc:spChg chg="add del mod ord">
          <ac:chgData name="Anis Farihan Mat Raffei" userId="caa0f81d-2ced-4ad8-a070-ba6968b9f259" providerId="ADAL" clId="{C540C173-C1AC-4213-B527-7FC83B9AA372}" dt="2020-11-02T01:47:54.976" v="761" actId="478"/>
          <ac:spMkLst>
            <pc:docMk/>
            <pc:sldMk cId="0" sldId="359"/>
            <ac:spMk id="2" creationId="{25066A74-7E7A-493A-88C5-C984D246A99D}"/>
          </ac:spMkLst>
        </pc:spChg>
        <pc:spChg chg="mod ord">
          <ac:chgData name="Anis Farihan Mat Raffei" userId="caa0f81d-2ced-4ad8-a070-ba6968b9f259" providerId="ADAL" clId="{C540C173-C1AC-4213-B527-7FC83B9AA372}" dt="2020-10-27T04:50:38.091" v="587" actId="700"/>
          <ac:spMkLst>
            <pc:docMk/>
            <pc:sldMk cId="0" sldId="359"/>
            <ac:spMk id="186370" creationId="{00000000-0000-0000-0000-000000000000}"/>
          </ac:spMkLst>
        </pc:spChg>
        <pc:spChg chg="mod">
          <ac:chgData name="Anis Farihan Mat Raffei" userId="caa0f81d-2ced-4ad8-a070-ba6968b9f259" providerId="ADAL" clId="{C540C173-C1AC-4213-B527-7FC83B9AA372}" dt="2020-11-02T01:47:57.602" v="762" actId="1076"/>
          <ac:spMkLst>
            <pc:docMk/>
            <pc:sldMk cId="0" sldId="359"/>
            <ac:spMk id="186373" creationId="{00000000-0000-0000-0000-000000000000}"/>
          </ac:spMkLst>
        </pc:spChg>
      </pc:sldChg>
      <pc:sldChg chg="modSp add mod">
        <pc:chgData name="Anis Farihan Mat Raffei" userId="caa0f81d-2ced-4ad8-a070-ba6968b9f259" providerId="ADAL" clId="{C540C173-C1AC-4213-B527-7FC83B9AA372}" dt="2020-10-27T04:52:02.599" v="607" actId="1076"/>
        <pc:sldMkLst>
          <pc:docMk/>
          <pc:sldMk cId="0" sldId="360"/>
        </pc:sldMkLst>
        <pc:spChg chg="mod">
          <ac:chgData name="Anis Farihan Mat Raffei" userId="caa0f81d-2ced-4ad8-a070-ba6968b9f259" providerId="ADAL" clId="{C540C173-C1AC-4213-B527-7FC83B9AA372}" dt="2020-10-27T04:52:02.599" v="607" actId="1076"/>
          <ac:spMkLst>
            <pc:docMk/>
            <pc:sldMk cId="0" sldId="360"/>
            <ac:spMk id="187394" creationId="{00000000-0000-0000-0000-000000000000}"/>
          </ac:spMkLst>
        </pc:spChg>
      </pc:sldChg>
      <pc:sldChg chg="modSp add mod">
        <pc:chgData name="Anis Farihan Mat Raffei" userId="caa0f81d-2ced-4ad8-a070-ba6968b9f259" providerId="ADAL" clId="{C540C173-C1AC-4213-B527-7FC83B9AA372}" dt="2020-10-27T04:40:05.705" v="468" actId="27636"/>
        <pc:sldMkLst>
          <pc:docMk/>
          <pc:sldMk cId="0" sldId="361"/>
        </pc:sldMkLst>
        <pc:spChg chg="mod">
          <ac:chgData name="Anis Farihan Mat Raffei" userId="caa0f81d-2ced-4ad8-a070-ba6968b9f259" providerId="ADAL" clId="{C540C173-C1AC-4213-B527-7FC83B9AA372}" dt="2020-10-27T04:40:05.705" v="468" actId="27636"/>
          <ac:spMkLst>
            <pc:docMk/>
            <pc:sldMk cId="0" sldId="361"/>
            <ac:spMk id="188418" creationId="{00000000-0000-0000-0000-000000000000}"/>
          </ac:spMkLst>
        </pc:spChg>
      </pc:sldChg>
      <pc:sldChg chg="modSp add mod">
        <pc:chgData name="Anis Farihan Mat Raffei" userId="caa0f81d-2ced-4ad8-a070-ba6968b9f259" providerId="ADAL" clId="{C540C173-C1AC-4213-B527-7FC83B9AA372}" dt="2020-10-27T04:54:56.759" v="658" actId="1076"/>
        <pc:sldMkLst>
          <pc:docMk/>
          <pc:sldMk cId="0" sldId="363"/>
        </pc:sldMkLst>
        <pc:spChg chg="mod">
          <ac:chgData name="Anis Farihan Mat Raffei" userId="caa0f81d-2ced-4ad8-a070-ba6968b9f259" providerId="ADAL" clId="{C540C173-C1AC-4213-B527-7FC83B9AA372}" dt="2020-10-27T04:54:56.759" v="658" actId="1076"/>
          <ac:spMkLst>
            <pc:docMk/>
            <pc:sldMk cId="0" sldId="363"/>
            <ac:spMk id="191490" creationId="{00000000-0000-0000-0000-000000000000}"/>
          </ac:spMkLst>
        </pc:spChg>
      </pc:sldChg>
      <pc:sldChg chg="addSp delSp modSp add mod modClrScheme chgLayout">
        <pc:chgData name="Anis Farihan Mat Raffei" userId="caa0f81d-2ced-4ad8-a070-ba6968b9f259" providerId="ADAL" clId="{C540C173-C1AC-4213-B527-7FC83B9AA372}" dt="2020-10-27T04:55:14.605" v="663" actId="478"/>
        <pc:sldMkLst>
          <pc:docMk/>
          <pc:sldMk cId="0" sldId="364"/>
        </pc:sldMkLst>
        <pc:spChg chg="add del mod ord">
          <ac:chgData name="Anis Farihan Mat Raffei" userId="caa0f81d-2ced-4ad8-a070-ba6968b9f259" providerId="ADAL" clId="{C540C173-C1AC-4213-B527-7FC83B9AA372}" dt="2020-10-27T04:55:14.605" v="663" actId="478"/>
          <ac:spMkLst>
            <pc:docMk/>
            <pc:sldMk cId="0" sldId="364"/>
            <ac:spMk id="2" creationId="{C30BA7C2-7070-4F82-AEBA-792567F42662}"/>
          </ac:spMkLst>
        </pc:spChg>
        <pc:spChg chg="mod ord">
          <ac:chgData name="Anis Farihan Mat Raffei" userId="caa0f81d-2ced-4ad8-a070-ba6968b9f259" providerId="ADAL" clId="{C540C173-C1AC-4213-B527-7FC83B9AA372}" dt="2020-10-27T04:55:12.053" v="662" actId="27636"/>
          <ac:spMkLst>
            <pc:docMk/>
            <pc:sldMk cId="0" sldId="364"/>
            <ac:spMk id="194562" creationId="{00000000-0000-0000-0000-000000000000}"/>
          </ac:spMkLst>
        </pc:spChg>
      </pc:sldChg>
      <pc:sldChg chg="modSp add mod">
        <pc:chgData name="Anis Farihan Mat Raffei" userId="caa0f81d-2ced-4ad8-a070-ba6968b9f259" providerId="ADAL" clId="{C540C173-C1AC-4213-B527-7FC83B9AA372}" dt="2020-10-27T04:44:50.480" v="528" actId="1076"/>
        <pc:sldMkLst>
          <pc:docMk/>
          <pc:sldMk cId="0" sldId="366"/>
        </pc:sldMkLst>
        <pc:spChg chg="mod">
          <ac:chgData name="Anis Farihan Mat Raffei" userId="caa0f81d-2ced-4ad8-a070-ba6968b9f259" providerId="ADAL" clId="{C540C173-C1AC-4213-B527-7FC83B9AA372}" dt="2020-10-27T04:44:50.480" v="528" actId="1076"/>
          <ac:spMkLst>
            <pc:docMk/>
            <pc:sldMk cId="0" sldId="366"/>
            <ac:spMk id="198659" creationId="{00000000-0000-0000-0000-000000000000}"/>
          </ac:spMkLst>
        </pc:spChg>
      </pc:sldChg>
      <pc:sldChg chg="modSp add mod">
        <pc:chgData name="Anis Farihan Mat Raffei" userId="caa0f81d-2ced-4ad8-a070-ba6968b9f259" providerId="ADAL" clId="{C540C173-C1AC-4213-B527-7FC83B9AA372}" dt="2020-10-27T04:47:16.863" v="554" actId="1076"/>
        <pc:sldMkLst>
          <pc:docMk/>
          <pc:sldMk cId="0" sldId="367"/>
        </pc:sldMkLst>
        <pc:spChg chg="mod">
          <ac:chgData name="Anis Farihan Mat Raffei" userId="caa0f81d-2ced-4ad8-a070-ba6968b9f259" providerId="ADAL" clId="{C540C173-C1AC-4213-B527-7FC83B9AA372}" dt="2020-10-27T04:47:16.863" v="554" actId="1076"/>
          <ac:spMkLst>
            <pc:docMk/>
            <pc:sldMk cId="0" sldId="367"/>
            <ac:spMk id="200707" creationId="{00000000-0000-0000-0000-000000000000}"/>
          </ac:spMkLst>
        </pc:spChg>
      </pc:sldChg>
      <pc:sldChg chg="modSp add mod">
        <pc:chgData name="Anis Farihan Mat Raffei" userId="caa0f81d-2ced-4ad8-a070-ba6968b9f259" providerId="ADAL" clId="{C540C173-C1AC-4213-B527-7FC83B9AA372}" dt="2020-10-27T04:49:40.039" v="583" actId="1076"/>
        <pc:sldMkLst>
          <pc:docMk/>
          <pc:sldMk cId="0" sldId="368"/>
        </pc:sldMkLst>
        <pc:spChg chg="mod">
          <ac:chgData name="Anis Farihan Mat Raffei" userId="caa0f81d-2ced-4ad8-a070-ba6968b9f259" providerId="ADAL" clId="{C540C173-C1AC-4213-B527-7FC83B9AA372}" dt="2020-10-27T04:49:40.039" v="583" actId="1076"/>
          <ac:spMkLst>
            <pc:docMk/>
            <pc:sldMk cId="0" sldId="368"/>
            <ac:spMk id="201731" creationId="{00000000-0000-0000-0000-000000000000}"/>
          </ac:spMkLst>
        </pc:spChg>
      </pc:sldChg>
      <pc:sldChg chg="add">
        <pc:chgData name="Anis Farihan Mat Raffei" userId="caa0f81d-2ced-4ad8-a070-ba6968b9f259" providerId="ADAL" clId="{C540C173-C1AC-4213-B527-7FC83B9AA372}" dt="2020-10-27T04:40:05.541" v="466"/>
        <pc:sldMkLst>
          <pc:docMk/>
          <pc:sldMk cId="0" sldId="369"/>
        </pc:sldMkLst>
      </pc:sldChg>
      <pc:sldChg chg="modSp add mod">
        <pc:chgData name="Anis Farihan Mat Raffei" userId="caa0f81d-2ced-4ad8-a070-ba6968b9f259" providerId="ADAL" clId="{C540C173-C1AC-4213-B527-7FC83B9AA372}" dt="2020-10-27T04:55:00.735" v="659" actId="1076"/>
        <pc:sldMkLst>
          <pc:docMk/>
          <pc:sldMk cId="0" sldId="370"/>
        </pc:sldMkLst>
        <pc:spChg chg="mod">
          <ac:chgData name="Anis Farihan Mat Raffei" userId="caa0f81d-2ced-4ad8-a070-ba6968b9f259" providerId="ADAL" clId="{C540C173-C1AC-4213-B527-7FC83B9AA372}" dt="2020-10-27T04:55:00.735" v="659" actId="1076"/>
          <ac:spMkLst>
            <pc:docMk/>
            <pc:sldMk cId="0" sldId="370"/>
            <ac:spMk id="203779" creationId="{00000000-0000-0000-0000-000000000000}"/>
          </ac:spMkLst>
        </pc:spChg>
      </pc:sldChg>
      <pc:sldChg chg="modSp add mod">
        <pc:chgData name="Anis Farihan Mat Raffei" userId="caa0f81d-2ced-4ad8-a070-ba6968b9f259" providerId="ADAL" clId="{C540C173-C1AC-4213-B527-7FC83B9AA372}" dt="2020-10-27T04:44:54.823" v="529" actId="1076"/>
        <pc:sldMkLst>
          <pc:docMk/>
          <pc:sldMk cId="0" sldId="371"/>
        </pc:sldMkLst>
        <pc:spChg chg="mod">
          <ac:chgData name="Anis Farihan Mat Raffei" userId="caa0f81d-2ced-4ad8-a070-ba6968b9f259" providerId="ADAL" clId="{C540C173-C1AC-4213-B527-7FC83B9AA372}" dt="2020-10-27T04:44:54.823" v="529" actId="1076"/>
          <ac:spMkLst>
            <pc:docMk/>
            <pc:sldMk cId="0" sldId="371"/>
            <ac:spMk id="204802" creationId="{00000000-0000-0000-0000-000000000000}"/>
          </ac:spMkLst>
        </pc:spChg>
      </pc:sldChg>
      <pc:sldChg chg="modSp add mod">
        <pc:chgData name="Anis Farihan Mat Raffei" userId="caa0f81d-2ced-4ad8-a070-ba6968b9f259" providerId="ADAL" clId="{C540C173-C1AC-4213-B527-7FC83B9AA372}" dt="2020-10-27T04:45:07.559" v="532" actId="1076"/>
        <pc:sldMkLst>
          <pc:docMk/>
          <pc:sldMk cId="0" sldId="372"/>
        </pc:sldMkLst>
        <pc:spChg chg="mod">
          <ac:chgData name="Anis Farihan Mat Raffei" userId="caa0f81d-2ced-4ad8-a070-ba6968b9f259" providerId="ADAL" clId="{C540C173-C1AC-4213-B527-7FC83B9AA372}" dt="2020-10-27T04:45:07.559" v="532" actId="1076"/>
          <ac:spMkLst>
            <pc:docMk/>
            <pc:sldMk cId="0" sldId="372"/>
            <ac:spMk id="205826" creationId="{00000000-0000-0000-0000-000000000000}"/>
          </ac:spMkLst>
        </pc:spChg>
      </pc:sldChg>
      <pc:sldChg chg="modSp add mod">
        <pc:chgData name="Anis Farihan Mat Raffei" userId="caa0f81d-2ced-4ad8-a070-ba6968b9f259" providerId="ADAL" clId="{C540C173-C1AC-4213-B527-7FC83B9AA372}" dt="2020-10-27T04:45:10.839" v="533" actId="1076"/>
        <pc:sldMkLst>
          <pc:docMk/>
          <pc:sldMk cId="0" sldId="373"/>
        </pc:sldMkLst>
        <pc:spChg chg="mod">
          <ac:chgData name="Anis Farihan Mat Raffei" userId="caa0f81d-2ced-4ad8-a070-ba6968b9f259" providerId="ADAL" clId="{C540C173-C1AC-4213-B527-7FC83B9AA372}" dt="2020-10-27T04:45:10.839" v="533" actId="1076"/>
          <ac:spMkLst>
            <pc:docMk/>
            <pc:sldMk cId="0" sldId="373"/>
            <ac:spMk id="206850" creationId="{00000000-0000-0000-0000-000000000000}"/>
          </ac:spMkLst>
        </pc:spChg>
      </pc:sldChg>
      <pc:sldChg chg="modSp add mod">
        <pc:chgData name="Anis Farihan Mat Raffei" userId="caa0f81d-2ced-4ad8-a070-ba6968b9f259" providerId="ADAL" clId="{C540C173-C1AC-4213-B527-7FC83B9AA372}" dt="2020-10-27T04:45:14.583" v="534" actId="1076"/>
        <pc:sldMkLst>
          <pc:docMk/>
          <pc:sldMk cId="0" sldId="374"/>
        </pc:sldMkLst>
        <pc:spChg chg="mod">
          <ac:chgData name="Anis Farihan Mat Raffei" userId="caa0f81d-2ced-4ad8-a070-ba6968b9f259" providerId="ADAL" clId="{C540C173-C1AC-4213-B527-7FC83B9AA372}" dt="2020-10-27T04:45:14.583" v="534" actId="1076"/>
          <ac:spMkLst>
            <pc:docMk/>
            <pc:sldMk cId="0" sldId="374"/>
            <ac:spMk id="207874" creationId="{00000000-0000-0000-0000-000000000000}"/>
          </ac:spMkLst>
        </pc:spChg>
      </pc:sldChg>
      <pc:sldChg chg="modSp add mod">
        <pc:chgData name="Anis Farihan Mat Raffei" userId="caa0f81d-2ced-4ad8-a070-ba6968b9f259" providerId="ADAL" clId="{C540C173-C1AC-4213-B527-7FC83B9AA372}" dt="2020-10-27T04:46:55.607" v="536" actId="1076"/>
        <pc:sldMkLst>
          <pc:docMk/>
          <pc:sldMk cId="0" sldId="375"/>
        </pc:sldMkLst>
        <pc:spChg chg="mod">
          <ac:chgData name="Anis Farihan Mat Raffei" userId="caa0f81d-2ced-4ad8-a070-ba6968b9f259" providerId="ADAL" clId="{C540C173-C1AC-4213-B527-7FC83B9AA372}" dt="2020-10-27T04:46:55.607" v="536" actId="1076"/>
          <ac:spMkLst>
            <pc:docMk/>
            <pc:sldMk cId="0" sldId="375"/>
            <ac:spMk id="208898" creationId="{00000000-0000-0000-0000-000000000000}"/>
          </ac:spMkLst>
        </pc:spChg>
      </pc:sldChg>
      <pc:sldChg chg="modSp add mod">
        <pc:chgData name="Anis Farihan Mat Raffei" userId="caa0f81d-2ced-4ad8-a070-ba6968b9f259" providerId="ADAL" clId="{C540C173-C1AC-4213-B527-7FC83B9AA372}" dt="2020-10-27T04:45:18.160" v="535" actId="1076"/>
        <pc:sldMkLst>
          <pc:docMk/>
          <pc:sldMk cId="0" sldId="376"/>
        </pc:sldMkLst>
        <pc:spChg chg="mod">
          <ac:chgData name="Anis Farihan Mat Raffei" userId="caa0f81d-2ced-4ad8-a070-ba6968b9f259" providerId="ADAL" clId="{C540C173-C1AC-4213-B527-7FC83B9AA372}" dt="2020-10-27T04:45:18.160" v="535" actId="1076"/>
          <ac:spMkLst>
            <pc:docMk/>
            <pc:sldMk cId="0" sldId="376"/>
            <ac:spMk id="209922" creationId="{00000000-0000-0000-0000-000000000000}"/>
          </ac:spMkLst>
        </pc:spChg>
      </pc:sldChg>
      <pc:sldChg chg="modSp add mod">
        <pc:chgData name="Anis Farihan Mat Raffei" userId="caa0f81d-2ced-4ad8-a070-ba6968b9f259" providerId="ADAL" clId="{C540C173-C1AC-4213-B527-7FC83B9AA372}" dt="2020-10-27T04:47:01.439" v="537" actId="1076"/>
        <pc:sldMkLst>
          <pc:docMk/>
          <pc:sldMk cId="0" sldId="377"/>
        </pc:sldMkLst>
        <pc:spChg chg="mod">
          <ac:chgData name="Anis Farihan Mat Raffei" userId="caa0f81d-2ced-4ad8-a070-ba6968b9f259" providerId="ADAL" clId="{C540C173-C1AC-4213-B527-7FC83B9AA372}" dt="2020-10-27T04:47:01.439" v="537" actId="1076"/>
          <ac:spMkLst>
            <pc:docMk/>
            <pc:sldMk cId="0" sldId="377"/>
            <ac:spMk id="210946" creationId="{00000000-0000-0000-0000-000000000000}"/>
          </ac:spMkLst>
        </pc:spChg>
      </pc:sldChg>
      <pc:sldChg chg="addSp delSp modSp add mod modClrScheme chgLayout">
        <pc:chgData name="Anis Farihan Mat Raffei" userId="caa0f81d-2ced-4ad8-a070-ba6968b9f259" providerId="ADAL" clId="{C540C173-C1AC-4213-B527-7FC83B9AA372}" dt="2020-10-27T04:51:52.865" v="606" actId="478"/>
        <pc:sldMkLst>
          <pc:docMk/>
          <pc:sldMk cId="0" sldId="378"/>
        </pc:sldMkLst>
        <pc:spChg chg="add del mod ord">
          <ac:chgData name="Anis Farihan Mat Raffei" userId="caa0f81d-2ced-4ad8-a070-ba6968b9f259" providerId="ADAL" clId="{C540C173-C1AC-4213-B527-7FC83B9AA372}" dt="2020-10-27T04:51:52.865" v="606" actId="478"/>
          <ac:spMkLst>
            <pc:docMk/>
            <pc:sldMk cId="0" sldId="378"/>
            <ac:spMk id="2" creationId="{F5815DE0-3FA5-4961-BD15-EC68DE51DFFA}"/>
          </ac:spMkLst>
        </pc:spChg>
        <pc:spChg chg="mod ord">
          <ac:chgData name="Anis Farihan Mat Raffei" userId="caa0f81d-2ced-4ad8-a070-ba6968b9f259" providerId="ADAL" clId="{C540C173-C1AC-4213-B527-7FC83B9AA372}" dt="2020-10-27T04:51:43.139" v="604" actId="27636"/>
          <ac:spMkLst>
            <pc:docMk/>
            <pc:sldMk cId="0" sldId="378"/>
            <ac:spMk id="211970" creationId="{00000000-0000-0000-0000-000000000000}"/>
          </ac:spMkLst>
        </pc:spChg>
        <pc:spChg chg="mod">
          <ac:chgData name="Anis Farihan Mat Raffei" userId="caa0f81d-2ced-4ad8-a070-ba6968b9f259" providerId="ADAL" clId="{C540C173-C1AC-4213-B527-7FC83B9AA372}" dt="2020-10-27T04:51:50.839" v="605" actId="1076"/>
          <ac:spMkLst>
            <pc:docMk/>
            <pc:sldMk cId="0" sldId="378"/>
            <ac:spMk id="211971" creationId="{00000000-0000-0000-0000-000000000000}"/>
          </ac:spMkLst>
        </pc:spChg>
      </pc:sldChg>
      <pc:sldChg chg="addSp delSp modSp add mod modClrScheme chgLayout">
        <pc:chgData name="Anis Farihan Mat Raffei" userId="caa0f81d-2ced-4ad8-a070-ba6968b9f259" providerId="ADAL" clId="{C540C173-C1AC-4213-B527-7FC83B9AA372}" dt="2020-10-27T04:50:32.983" v="586" actId="1076"/>
        <pc:sldMkLst>
          <pc:docMk/>
          <pc:sldMk cId="0" sldId="379"/>
        </pc:sldMkLst>
        <pc:spChg chg="add del mod ord">
          <ac:chgData name="Anis Farihan Mat Raffei" userId="caa0f81d-2ced-4ad8-a070-ba6968b9f259" providerId="ADAL" clId="{C540C173-C1AC-4213-B527-7FC83B9AA372}" dt="2020-10-27T04:50:30.693" v="585" actId="478"/>
          <ac:spMkLst>
            <pc:docMk/>
            <pc:sldMk cId="0" sldId="379"/>
            <ac:spMk id="2" creationId="{56892A8C-9B2C-4E5F-8E87-A29B6AB364E2}"/>
          </ac:spMkLst>
        </pc:spChg>
        <pc:spChg chg="mod ord">
          <ac:chgData name="Anis Farihan Mat Raffei" userId="caa0f81d-2ced-4ad8-a070-ba6968b9f259" providerId="ADAL" clId="{C540C173-C1AC-4213-B527-7FC83B9AA372}" dt="2020-10-27T04:50:21.816" v="584" actId="700"/>
          <ac:spMkLst>
            <pc:docMk/>
            <pc:sldMk cId="0" sldId="379"/>
            <ac:spMk id="214018" creationId="{00000000-0000-0000-0000-000000000000}"/>
          </ac:spMkLst>
        </pc:spChg>
        <pc:spChg chg="mod">
          <ac:chgData name="Anis Farihan Mat Raffei" userId="caa0f81d-2ced-4ad8-a070-ba6968b9f259" providerId="ADAL" clId="{C540C173-C1AC-4213-B527-7FC83B9AA372}" dt="2020-10-27T04:50:32.983" v="586" actId="1076"/>
          <ac:spMkLst>
            <pc:docMk/>
            <pc:sldMk cId="0" sldId="379"/>
            <ac:spMk id="214019" creationId="{00000000-0000-0000-0000-000000000000}"/>
          </ac:spMkLst>
        </pc:spChg>
      </pc:sldChg>
      <pc:sldChg chg="modSp add mod">
        <pc:chgData name="Anis Farihan Mat Raffei" userId="caa0f81d-2ced-4ad8-a070-ba6968b9f259" providerId="ADAL" clId="{C540C173-C1AC-4213-B527-7FC83B9AA372}" dt="2020-10-27T04:55:07.390" v="660" actId="1076"/>
        <pc:sldMkLst>
          <pc:docMk/>
          <pc:sldMk cId="0" sldId="383"/>
        </pc:sldMkLst>
        <pc:spChg chg="mod">
          <ac:chgData name="Anis Farihan Mat Raffei" userId="caa0f81d-2ced-4ad8-a070-ba6968b9f259" providerId="ADAL" clId="{C540C173-C1AC-4213-B527-7FC83B9AA372}" dt="2020-10-27T04:55:07.390" v="660" actId="1076"/>
          <ac:spMkLst>
            <pc:docMk/>
            <pc:sldMk cId="0" sldId="383"/>
            <ac:spMk id="220165" creationId="{00000000-0000-0000-0000-000000000000}"/>
          </ac:spMkLst>
        </pc:spChg>
      </pc:sldChg>
      <pc:sldChg chg="modSp">
        <pc:chgData name="Anis Farihan Mat Raffei" userId="caa0f81d-2ced-4ad8-a070-ba6968b9f259" providerId="ADAL" clId="{C540C173-C1AC-4213-B527-7FC83B9AA372}" dt="2020-10-27T03:27:10.431" v="25" actId="20577"/>
        <pc:sldMkLst>
          <pc:docMk/>
          <pc:sldMk cId="2257448129" sldId="419"/>
        </pc:sldMkLst>
        <pc:graphicFrameChg chg="mod">
          <ac:chgData name="Anis Farihan Mat Raffei" userId="caa0f81d-2ced-4ad8-a070-ba6968b9f259" providerId="ADAL" clId="{C540C173-C1AC-4213-B527-7FC83B9AA372}" dt="2020-10-27T03:27:10.431" v="25" actId="20577"/>
          <ac:graphicFrameMkLst>
            <pc:docMk/>
            <pc:sldMk cId="2257448129" sldId="419"/>
            <ac:graphicFrameMk id="4" creationId="{00000000-0000-0000-0000-000000000000}"/>
          </ac:graphicFrameMkLst>
        </pc:graphicFrameChg>
      </pc:sldChg>
      <pc:sldChg chg="addSp delSp modSp mod">
        <pc:chgData name="Anis Farihan Mat Raffei" userId="caa0f81d-2ced-4ad8-a070-ba6968b9f259" providerId="ADAL" clId="{C540C173-C1AC-4213-B527-7FC83B9AA372}" dt="2020-10-27T03:41:13.039" v="142" actId="12"/>
        <pc:sldMkLst>
          <pc:docMk/>
          <pc:sldMk cId="2804203749" sldId="481"/>
        </pc:sldMkLst>
        <pc:spChg chg="mod">
          <ac:chgData name="Anis Farihan Mat Raffei" userId="caa0f81d-2ced-4ad8-a070-ba6968b9f259" providerId="ADAL" clId="{C540C173-C1AC-4213-B527-7FC83B9AA372}" dt="2020-10-27T03:38:43.923" v="125" actId="27636"/>
          <ac:spMkLst>
            <pc:docMk/>
            <pc:sldMk cId="2804203749" sldId="481"/>
            <ac:spMk id="2" creationId="{00000000-0000-0000-0000-000000000000}"/>
          </ac:spMkLst>
        </pc:spChg>
        <pc:spChg chg="del">
          <ac:chgData name="Anis Farihan Mat Raffei" userId="caa0f81d-2ced-4ad8-a070-ba6968b9f259" providerId="ADAL" clId="{C540C173-C1AC-4213-B527-7FC83B9AA372}" dt="2020-10-27T03:40:15.620" v="126" actId="478"/>
          <ac:spMkLst>
            <pc:docMk/>
            <pc:sldMk cId="2804203749" sldId="481"/>
            <ac:spMk id="3" creationId="{44DD20C0-F3C0-42D0-B892-F2A391F4F760}"/>
          </ac:spMkLst>
        </pc:spChg>
        <pc:spChg chg="add mod">
          <ac:chgData name="Anis Farihan Mat Raffei" userId="caa0f81d-2ced-4ad8-a070-ba6968b9f259" providerId="ADAL" clId="{C540C173-C1AC-4213-B527-7FC83B9AA372}" dt="2020-10-27T03:41:13.039" v="142" actId="12"/>
          <ac:spMkLst>
            <pc:docMk/>
            <pc:sldMk cId="2804203749" sldId="481"/>
            <ac:spMk id="7" creationId="{5DE122A3-60C3-4FC0-BA81-90F1DC20A388}"/>
          </ac:spMkLst>
        </pc:spChg>
        <pc:picChg chg="add mod">
          <ac:chgData name="Anis Farihan Mat Raffei" userId="caa0f81d-2ced-4ad8-a070-ba6968b9f259" providerId="ADAL" clId="{C540C173-C1AC-4213-B527-7FC83B9AA372}" dt="2020-10-27T03:40:29.307" v="130" actId="1076"/>
          <ac:picMkLst>
            <pc:docMk/>
            <pc:sldMk cId="2804203749" sldId="481"/>
            <ac:picMk id="1026" creationId="{0C562184-F57F-4BBA-B839-4B39B45278AC}"/>
          </ac:picMkLst>
        </pc:picChg>
      </pc:sldChg>
      <pc:sldChg chg="add">
        <pc:chgData name="Anis Farihan Mat Raffei" userId="caa0f81d-2ced-4ad8-a070-ba6968b9f259" providerId="ADAL" clId="{C540C173-C1AC-4213-B527-7FC83B9AA372}" dt="2020-10-27T04:40:05.541" v="466"/>
        <pc:sldMkLst>
          <pc:docMk/>
          <pc:sldMk cId="1133970980" sldId="486"/>
        </pc:sldMkLst>
      </pc:sldChg>
      <pc:sldChg chg="add">
        <pc:chgData name="Anis Farihan Mat Raffei" userId="caa0f81d-2ced-4ad8-a070-ba6968b9f259" providerId="ADAL" clId="{C540C173-C1AC-4213-B527-7FC83B9AA372}" dt="2020-10-27T04:40:05.541" v="466"/>
        <pc:sldMkLst>
          <pc:docMk/>
          <pc:sldMk cId="1399153711" sldId="487"/>
        </pc:sldMkLst>
      </pc:sldChg>
      <pc:sldChg chg="modSp add mod">
        <pc:chgData name="Anis Farihan Mat Raffei" userId="caa0f81d-2ced-4ad8-a070-ba6968b9f259" providerId="ADAL" clId="{C540C173-C1AC-4213-B527-7FC83B9AA372}" dt="2020-10-27T04:41:50.281" v="513" actId="1076"/>
        <pc:sldMkLst>
          <pc:docMk/>
          <pc:sldMk cId="4074338338" sldId="493"/>
        </pc:sldMkLst>
        <pc:spChg chg="mod">
          <ac:chgData name="Anis Farihan Mat Raffei" userId="caa0f81d-2ced-4ad8-a070-ba6968b9f259" providerId="ADAL" clId="{C540C173-C1AC-4213-B527-7FC83B9AA372}" dt="2020-10-27T04:41:50.281" v="513" actId="1076"/>
          <ac:spMkLst>
            <pc:docMk/>
            <pc:sldMk cId="4074338338" sldId="493"/>
            <ac:spMk id="230402" creationId="{00000000-0000-0000-0000-000000000000}"/>
          </ac:spMkLst>
        </pc:spChg>
      </pc:sldChg>
      <pc:sldChg chg="modSp add mod">
        <pc:chgData name="Anis Farihan Mat Raffei" userId="caa0f81d-2ced-4ad8-a070-ba6968b9f259" providerId="ADAL" clId="{C540C173-C1AC-4213-B527-7FC83B9AA372}" dt="2020-10-27T04:41:54.344" v="514" actId="1076"/>
        <pc:sldMkLst>
          <pc:docMk/>
          <pc:sldMk cId="4290284483" sldId="494"/>
        </pc:sldMkLst>
        <pc:spChg chg="mod">
          <ac:chgData name="Anis Farihan Mat Raffei" userId="caa0f81d-2ced-4ad8-a070-ba6968b9f259" providerId="ADAL" clId="{C540C173-C1AC-4213-B527-7FC83B9AA372}" dt="2020-10-27T04:41:54.344" v="514" actId="1076"/>
          <ac:spMkLst>
            <pc:docMk/>
            <pc:sldMk cId="4290284483" sldId="494"/>
            <ac:spMk id="231426" creationId="{00000000-0000-0000-0000-000000000000}"/>
          </ac:spMkLst>
        </pc:spChg>
      </pc:sldChg>
      <pc:sldChg chg="modSp add mod">
        <pc:chgData name="Anis Farihan Mat Raffei" userId="caa0f81d-2ced-4ad8-a070-ba6968b9f259" providerId="ADAL" clId="{C540C173-C1AC-4213-B527-7FC83B9AA372}" dt="2020-10-27T04:41:59.167" v="515" actId="1076"/>
        <pc:sldMkLst>
          <pc:docMk/>
          <pc:sldMk cId="915260967" sldId="495"/>
        </pc:sldMkLst>
        <pc:spChg chg="mod">
          <ac:chgData name="Anis Farihan Mat Raffei" userId="caa0f81d-2ced-4ad8-a070-ba6968b9f259" providerId="ADAL" clId="{C540C173-C1AC-4213-B527-7FC83B9AA372}" dt="2020-10-27T04:41:59.167" v="515" actId="1076"/>
          <ac:spMkLst>
            <pc:docMk/>
            <pc:sldMk cId="915260967" sldId="495"/>
            <ac:spMk id="232450" creationId="{00000000-0000-0000-0000-000000000000}"/>
          </ac:spMkLst>
        </pc:spChg>
      </pc:sldChg>
      <pc:sldChg chg="modSp add mod">
        <pc:chgData name="Anis Farihan Mat Raffei" userId="caa0f81d-2ced-4ad8-a070-ba6968b9f259" providerId="ADAL" clId="{C540C173-C1AC-4213-B527-7FC83B9AA372}" dt="2020-10-27T04:42:02.880" v="516" actId="1076"/>
        <pc:sldMkLst>
          <pc:docMk/>
          <pc:sldMk cId="3255575539" sldId="496"/>
        </pc:sldMkLst>
        <pc:spChg chg="mod">
          <ac:chgData name="Anis Farihan Mat Raffei" userId="caa0f81d-2ced-4ad8-a070-ba6968b9f259" providerId="ADAL" clId="{C540C173-C1AC-4213-B527-7FC83B9AA372}" dt="2020-10-27T04:42:02.880" v="516" actId="1076"/>
          <ac:spMkLst>
            <pc:docMk/>
            <pc:sldMk cId="3255575539" sldId="496"/>
            <ac:spMk id="233474" creationId="{00000000-0000-0000-0000-000000000000}"/>
          </ac:spMkLst>
        </pc:spChg>
      </pc:sldChg>
      <pc:sldChg chg="modSp add mod">
        <pc:chgData name="Anis Farihan Mat Raffei" userId="caa0f81d-2ced-4ad8-a070-ba6968b9f259" providerId="ADAL" clId="{C540C173-C1AC-4213-B527-7FC83B9AA372}" dt="2020-10-27T04:42:07.543" v="517" actId="1076"/>
        <pc:sldMkLst>
          <pc:docMk/>
          <pc:sldMk cId="3468229920" sldId="497"/>
        </pc:sldMkLst>
        <pc:spChg chg="mod">
          <ac:chgData name="Anis Farihan Mat Raffei" userId="caa0f81d-2ced-4ad8-a070-ba6968b9f259" providerId="ADAL" clId="{C540C173-C1AC-4213-B527-7FC83B9AA372}" dt="2020-10-27T04:42:07.543" v="517" actId="1076"/>
          <ac:spMkLst>
            <pc:docMk/>
            <pc:sldMk cId="3468229920" sldId="497"/>
            <ac:spMk id="234498" creationId="{00000000-0000-0000-0000-000000000000}"/>
          </ac:spMkLst>
        </pc:spChg>
      </pc:sldChg>
      <pc:sldChg chg="modSp add mod">
        <pc:chgData name="Anis Farihan Mat Raffei" userId="caa0f81d-2ced-4ad8-a070-ba6968b9f259" providerId="ADAL" clId="{C540C173-C1AC-4213-B527-7FC83B9AA372}" dt="2020-10-27T04:42:11.048" v="518" actId="1076"/>
        <pc:sldMkLst>
          <pc:docMk/>
          <pc:sldMk cId="3339077027" sldId="498"/>
        </pc:sldMkLst>
        <pc:spChg chg="mod">
          <ac:chgData name="Anis Farihan Mat Raffei" userId="caa0f81d-2ced-4ad8-a070-ba6968b9f259" providerId="ADAL" clId="{C540C173-C1AC-4213-B527-7FC83B9AA372}" dt="2020-10-27T04:42:11.048" v="518" actId="1076"/>
          <ac:spMkLst>
            <pc:docMk/>
            <pc:sldMk cId="3339077027" sldId="498"/>
            <ac:spMk id="235522" creationId="{00000000-0000-0000-0000-000000000000}"/>
          </ac:spMkLst>
        </pc:spChg>
      </pc:sldChg>
      <pc:sldChg chg="modSp add mod">
        <pc:chgData name="Anis Farihan Mat Raffei" userId="caa0f81d-2ced-4ad8-a070-ba6968b9f259" providerId="ADAL" clId="{C540C173-C1AC-4213-B527-7FC83B9AA372}" dt="2020-10-27T04:42:14.976" v="519" actId="1076"/>
        <pc:sldMkLst>
          <pc:docMk/>
          <pc:sldMk cId="1381702159" sldId="499"/>
        </pc:sldMkLst>
        <pc:spChg chg="mod">
          <ac:chgData name="Anis Farihan Mat Raffei" userId="caa0f81d-2ced-4ad8-a070-ba6968b9f259" providerId="ADAL" clId="{C540C173-C1AC-4213-B527-7FC83B9AA372}" dt="2020-10-27T04:42:14.976" v="519" actId="1076"/>
          <ac:spMkLst>
            <pc:docMk/>
            <pc:sldMk cId="1381702159" sldId="499"/>
            <ac:spMk id="236546" creationId="{00000000-0000-0000-0000-000000000000}"/>
          </ac:spMkLst>
        </pc:spChg>
      </pc:sldChg>
      <pc:sldChg chg="modSp add mod">
        <pc:chgData name="Anis Farihan Mat Raffei" userId="caa0f81d-2ced-4ad8-a070-ba6968b9f259" providerId="ADAL" clId="{C540C173-C1AC-4213-B527-7FC83B9AA372}" dt="2020-10-27T04:42:19.231" v="520" actId="1076"/>
        <pc:sldMkLst>
          <pc:docMk/>
          <pc:sldMk cId="1062741767" sldId="500"/>
        </pc:sldMkLst>
        <pc:spChg chg="mod">
          <ac:chgData name="Anis Farihan Mat Raffei" userId="caa0f81d-2ced-4ad8-a070-ba6968b9f259" providerId="ADAL" clId="{C540C173-C1AC-4213-B527-7FC83B9AA372}" dt="2020-10-27T04:42:19.231" v="520" actId="1076"/>
          <ac:spMkLst>
            <pc:docMk/>
            <pc:sldMk cId="1062741767" sldId="500"/>
            <ac:spMk id="237570" creationId="{00000000-0000-0000-0000-000000000000}"/>
          </ac:spMkLst>
        </pc:spChg>
      </pc:sldChg>
      <pc:sldChg chg="modSp add mod">
        <pc:chgData name="Anis Farihan Mat Raffei" userId="caa0f81d-2ced-4ad8-a070-ba6968b9f259" providerId="ADAL" clId="{C540C173-C1AC-4213-B527-7FC83B9AA372}" dt="2020-10-27T04:42:23.871" v="521" actId="1076"/>
        <pc:sldMkLst>
          <pc:docMk/>
          <pc:sldMk cId="2926802407" sldId="501"/>
        </pc:sldMkLst>
        <pc:spChg chg="mod">
          <ac:chgData name="Anis Farihan Mat Raffei" userId="caa0f81d-2ced-4ad8-a070-ba6968b9f259" providerId="ADAL" clId="{C540C173-C1AC-4213-B527-7FC83B9AA372}" dt="2020-10-27T04:42:23.871" v="521" actId="1076"/>
          <ac:spMkLst>
            <pc:docMk/>
            <pc:sldMk cId="2926802407" sldId="501"/>
            <ac:spMk id="238594" creationId="{00000000-0000-0000-0000-000000000000}"/>
          </ac:spMkLst>
        </pc:spChg>
      </pc:sldChg>
      <pc:sldChg chg="modSp add mod">
        <pc:chgData name="Anis Farihan Mat Raffei" userId="caa0f81d-2ced-4ad8-a070-ba6968b9f259" providerId="ADAL" clId="{C540C173-C1AC-4213-B527-7FC83B9AA372}" dt="2020-10-27T04:42:30.935" v="522" actId="1076"/>
        <pc:sldMkLst>
          <pc:docMk/>
          <pc:sldMk cId="3438577075" sldId="502"/>
        </pc:sldMkLst>
        <pc:spChg chg="mod">
          <ac:chgData name="Anis Farihan Mat Raffei" userId="caa0f81d-2ced-4ad8-a070-ba6968b9f259" providerId="ADAL" clId="{C540C173-C1AC-4213-B527-7FC83B9AA372}" dt="2020-10-27T04:42:30.935" v="522" actId="1076"/>
          <ac:spMkLst>
            <pc:docMk/>
            <pc:sldMk cId="3438577075" sldId="502"/>
            <ac:spMk id="239618" creationId="{00000000-0000-0000-0000-000000000000}"/>
          </ac:spMkLst>
        </pc:spChg>
      </pc:sldChg>
      <pc:sldChg chg="modSp add mod">
        <pc:chgData name="Anis Farihan Mat Raffei" userId="caa0f81d-2ced-4ad8-a070-ba6968b9f259" providerId="ADAL" clId="{C540C173-C1AC-4213-B527-7FC83B9AA372}" dt="2020-10-27T04:42:34.416" v="523" actId="1076"/>
        <pc:sldMkLst>
          <pc:docMk/>
          <pc:sldMk cId="3410990450" sldId="503"/>
        </pc:sldMkLst>
        <pc:spChg chg="mod">
          <ac:chgData name="Anis Farihan Mat Raffei" userId="caa0f81d-2ced-4ad8-a070-ba6968b9f259" providerId="ADAL" clId="{C540C173-C1AC-4213-B527-7FC83B9AA372}" dt="2020-10-27T04:42:34.416" v="523" actId="1076"/>
          <ac:spMkLst>
            <pc:docMk/>
            <pc:sldMk cId="3410990450" sldId="503"/>
            <ac:spMk id="240642" creationId="{00000000-0000-0000-0000-000000000000}"/>
          </ac:spMkLst>
        </pc:spChg>
      </pc:sldChg>
      <pc:sldChg chg="modSp add mod">
        <pc:chgData name="Anis Farihan Mat Raffei" userId="caa0f81d-2ced-4ad8-a070-ba6968b9f259" providerId="ADAL" clId="{C540C173-C1AC-4213-B527-7FC83B9AA372}" dt="2020-10-27T04:42:38.759" v="524" actId="1076"/>
        <pc:sldMkLst>
          <pc:docMk/>
          <pc:sldMk cId="2892300613" sldId="504"/>
        </pc:sldMkLst>
        <pc:spChg chg="mod">
          <ac:chgData name="Anis Farihan Mat Raffei" userId="caa0f81d-2ced-4ad8-a070-ba6968b9f259" providerId="ADAL" clId="{C540C173-C1AC-4213-B527-7FC83B9AA372}" dt="2020-10-27T04:42:38.759" v="524" actId="1076"/>
          <ac:spMkLst>
            <pc:docMk/>
            <pc:sldMk cId="2892300613" sldId="504"/>
            <ac:spMk id="241666" creationId="{00000000-0000-0000-0000-000000000000}"/>
          </ac:spMkLst>
        </pc:spChg>
      </pc:sldChg>
      <pc:sldChg chg="modSp add mod">
        <pc:chgData name="Anis Farihan Mat Raffei" userId="caa0f81d-2ced-4ad8-a070-ba6968b9f259" providerId="ADAL" clId="{C540C173-C1AC-4213-B527-7FC83B9AA372}" dt="2020-10-27T04:42:44.128" v="526" actId="1076"/>
        <pc:sldMkLst>
          <pc:docMk/>
          <pc:sldMk cId="89654498" sldId="505"/>
        </pc:sldMkLst>
        <pc:spChg chg="mod">
          <ac:chgData name="Anis Farihan Mat Raffei" userId="caa0f81d-2ced-4ad8-a070-ba6968b9f259" providerId="ADAL" clId="{C540C173-C1AC-4213-B527-7FC83B9AA372}" dt="2020-10-27T04:42:44.128" v="526" actId="1076"/>
          <ac:spMkLst>
            <pc:docMk/>
            <pc:sldMk cId="89654498" sldId="505"/>
            <ac:spMk id="242690" creationId="{00000000-0000-0000-0000-000000000000}"/>
          </ac:spMkLst>
        </pc:spChg>
      </pc:sldChg>
      <pc:sldChg chg="modSp add mod">
        <pc:chgData name="Anis Farihan Mat Raffei" userId="caa0f81d-2ced-4ad8-a070-ba6968b9f259" providerId="ADAL" clId="{C540C173-C1AC-4213-B527-7FC83B9AA372}" dt="2020-10-27T04:48:21.214" v="565" actId="1076"/>
        <pc:sldMkLst>
          <pc:docMk/>
          <pc:sldMk cId="3306739399" sldId="506"/>
        </pc:sldMkLst>
        <pc:spChg chg="mod">
          <ac:chgData name="Anis Farihan Mat Raffei" userId="caa0f81d-2ced-4ad8-a070-ba6968b9f259" providerId="ADAL" clId="{C540C173-C1AC-4213-B527-7FC83B9AA372}" dt="2020-10-27T04:48:21.214" v="565" actId="1076"/>
          <ac:spMkLst>
            <pc:docMk/>
            <pc:sldMk cId="3306739399" sldId="506"/>
            <ac:spMk id="244738" creationId="{00000000-0000-0000-0000-000000000000}"/>
          </ac:spMkLst>
        </pc:spChg>
      </pc:sldChg>
      <pc:sldChg chg="modSp add mod">
        <pc:chgData name="Anis Farihan Mat Raffei" userId="caa0f81d-2ced-4ad8-a070-ba6968b9f259" providerId="ADAL" clId="{C540C173-C1AC-4213-B527-7FC83B9AA372}" dt="2020-10-27T04:48:26.055" v="566" actId="1076"/>
        <pc:sldMkLst>
          <pc:docMk/>
          <pc:sldMk cId="2117412686" sldId="507"/>
        </pc:sldMkLst>
        <pc:spChg chg="mod">
          <ac:chgData name="Anis Farihan Mat Raffei" userId="caa0f81d-2ced-4ad8-a070-ba6968b9f259" providerId="ADAL" clId="{C540C173-C1AC-4213-B527-7FC83B9AA372}" dt="2020-10-27T04:48:26.055" v="566" actId="1076"/>
          <ac:spMkLst>
            <pc:docMk/>
            <pc:sldMk cId="2117412686" sldId="507"/>
            <ac:spMk id="245762" creationId="{00000000-0000-0000-0000-000000000000}"/>
          </ac:spMkLst>
        </pc:spChg>
      </pc:sldChg>
      <pc:sldChg chg="modSp add mod">
        <pc:chgData name="Anis Farihan Mat Raffei" userId="caa0f81d-2ced-4ad8-a070-ba6968b9f259" providerId="ADAL" clId="{C540C173-C1AC-4213-B527-7FC83B9AA372}" dt="2020-10-27T04:48:29.544" v="567" actId="1076"/>
        <pc:sldMkLst>
          <pc:docMk/>
          <pc:sldMk cId="2321024590" sldId="508"/>
        </pc:sldMkLst>
        <pc:spChg chg="mod">
          <ac:chgData name="Anis Farihan Mat Raffei" userId="caa0f81d-2ced-4ad8-a070-ba6968b9f259" providerId="ADAL" clId="{C540C173-C1AC-4213-B527-7FC83B9AA372}" dt="2020-10-27T04:48:29.544" v="567" actId="1076"/>
          <ac:spMkLst>
            <pc:docMk/>
            <pc:sldMk cId="2321024590" sldId="508"/>
            <ac:spMk id="246786" creationId="{00000000-0000-0000-0000-000000000000}"/>
          </ac:spMkLst>
        </pc:spChg>
      </pc:sldChg>
      <pc:sldChg chg="modSp add mod">
        <pc:chgData name="Anis Farihan Mat Raffei" userId="caa0f81d-2ced-4ad8-a070-ba6968b9f259" providerId="ADAL" clId="{C540C173-C1AC-4213-B527-7FC83B9AA372}" dt="2020-10-27T04:48:34.927" v="568" actId="1076"/>
        <pc:sldMkLst>
          <pc:docMk/>
          <pc:sldMk cId="2885115409" sldId="509"/>
        </pc:sldMkLst>
        <pc:spChg chg="mod">
          <ac:chgData name="Anis Farihan Mat Raffei" userId="caa0f81d-2ced-4ad8-a070-ba6968b9f259" providerId="ADAL" clId="{C540C173-C1AC-4213-B527-7FC83B9AA372}" dt="2020-10-27T04:48:34.927" v="568" actId="1076"/>
          <ac:spMkLst>
            <pc:docMk/>
            <pc:sldMk cId="2885115409" sldId="509"/>
            <ac:spMk id="247810" creationId="{00000000-0000-0000-0000-000000000000}"/>
          </ac:spMkLst>
        </pc:spChg>
      </pc:sldChg>
      <pc:sldChg chg="modSp add mod">
        <pc:chgData name="Anis Farihan Mat Raffei" userId="caa0f81d-2ced-4ad8-a070-ba6968b9f259" providerId="ADAL" clId="{C540C173-C1AC-4213-B527-7FC83B9AA372}" dt="2020-10-27T04:48:40.024" v="569" actId="1076"/>
        <pc:sldMkLst>
          <pc:docMk/>
          <pc:sldMk cId="1819967831" sldId="510"/>
        </pc:sldMkLst>
        <pc:spChg chg="mod">
          <ac:chgData name="Anis Farihan Mat Raffei" userId="caa0f81d-2ced-4ad8-a070-ba6968b9f259" providerId="ADAL" clId="{C540C173-C1AC-4213-B527-7FC83B9AA372}" dt="2020-10-27T04:48:40.024" v="569" actId="1076"/>
          <ac:spMkLst>
            <pc:docMk/>
            <pc:sldMk cId="1819967831" sldId="510"/>
            <ac:spMk id="248834" creationId="{00000000-0000-0000-0000-000000000000}"/>
          </ac:spMkLst>
        </pc:spChg>
      </pc:sldChg>
      <pc:sldChg chg="modSp add mod">
        <pc:chgData name="Anis Farihan Mat Raffei" userId="caa0f81d-2ced-4ad8-a070-ba6968b9f259" providerId="ADAL" clId="{C540C173-C1AC-4213-B527-7FC83B9AA372}" dt="2020-10-27T04:48:43.015" v="570" actId="1076"/>
        <pc:sldMkLst>
          <pc:docMk/>
          <pc:sldMk cId="2588257167" sldId="511"/>
        </pc:sldMkLst>
        <pc:spChg chg="mod">
          <ac:chgData name="Anis Farihan Mat Raffei" userId="caa0f81d-2ced-4ad8-a070-ba6968b9f259" providerId="ADAL" clId="{C540C173-C1AC-4213-B527-7FC83B9AA372}" dt="2020-10-27T04:48:43.015" v="570" actId="1076"/>
          <ac:spMkLst>
            <pc:docMk/>
            <pc:sldMk cId="2588257167" sldId="511"/>
            <ac:spMk id="249858" creationId="{00000000-0000-0000-0000-000000000000}"/>
          </ac:spMkLst>
        </pc:spChg>
      </pc:sldChg>
      <pc:sldChg chg="modSp add mod">
        <pc:chgData name="Anis Farihan Mat Raffei" userId="caa0f81d-2ced-4ad8-a070-ba6968b9f259" providerId="ADAL" clId="{C540C173-C1AC-4213-B527-7FC83B9AA372}" dt="2020-10-27T04:48:46.215" v="571" actId="1076"/>
        <pc:sldMkLst>
          <pc:docMk/>
          <pc:sldMk cId="2273314293" sldId="512"/>
        </pc:sldMkLst>
        <pc:spChg chg="mod">
          <ac:chgData name="Anis Farihan Mat Raffei" userId="caa0f81d-2ced-4ad8-a070-ba6968b9f259" providerId="ADAL" clId="{C540C173-C1AC-4213-B527-7FC83B9AA372}" dt="2020-10-27T04:48:46.215" v="571" actId="1076"/>
          <ac:spMkLst>
            <pc:docMk/>
            <pc:sldMk cId="2273314293" sldId="512"/>
            <ac:spMk id="250882" creationId="{00000000-0000-0000-0000-000000000000}"/>
          </ac:spMkLst>
        </pc:spChg>
      </pc:sldChg>
      <pc:sldChg chg="modSp add mod">
        <pc:chgData name="Anis Farihan Mat Raffei" userId="caa0f81d-2ced-4ad8-a070-ba6968b9f259" providerId="ADAL" clId="{C540C173-C1AC-4213-B527-7FC83B9AA372}" dt="2020-10-27T04:48:49.032" v="572" actId="1076"/>
        <pc:sldMkLst>
          <pc:docMk/>
          <pc:sldMk cId="3511684119" sldId="513"/>
        </pc:sldMkLst>
        <pc:spChg chg="mod">
          <ac:chgData name="Anis Farihan Mat Raffei" userId="caa0f81d-2ced-4ad8-a070-ba6968b9f259" providerId="ADAL" clId="{C540C173-C1AC-4213-B527-7FC83B9AA372}" dt="2020-10-27T04:48:49.032" v="572" actId="1076"/>
          <ac:spMkLst>
            <pc:docMk/>
            <pc:sldMk cId="3511684119" sldId="513"/>
            <ac:spMk id="251906" creationId="{00000000-0000-0000-0000-000000000000}"/>
          </ac:spMkLst>
        </pc:spChg>
      </pc:sldChg>
      <pc:sldChg chg="modSp add mod">
        <pc:chgData name="Anis Farihan Mat Raffei" userId="caa0f81d-2ced-4ad8-a070-ba6968b9f259" providerId="ADAL" clId="{C540C173-C1AC-4213-B527-7FC83B9AA372}" dt="2020-10-27T04:48:52.239" v="573" actId="1076"/>
        <pc:sldMkLst>
          <pc:docMk/>
          <pc:sldMk cId="3101566138" sldId="514"/>
        </pc:sldMkLst>
        <pc:spChg chg="mod">
          <ac:chgData name="Anis Farihan Mat Raffei" userId="caa0f81d-2ced-4ad8-a070-ba6968b9f259" providerId="ADAL" clId="{C540C173-C1AC-4213-B527-7FC83B9AA372}" dt="2020-10-27T04:48:52.239" v="573" actId="1076"/>
          <ac:spMkLst>
            <pc:docMk/>
            <pc:sldMk cId="3101566138" sldId="514"/>
            <ac:spMk id="252930" creationId="{00000000-0000-0000-0000-000000000000}"/>
          </ac:spMkLst>
        </pc:spChg>
      </pc:sldChg>
      <pc:sldChg chg="modSp add mod">
        <pc:chgData name="Anis Farihan Mat Raffei" userId="caa0f81d-2ced-4ad8-a070-ba6968b9f259" providerId="ADAL" clId="{C540C173-C1AC-4213-B527-7FC83B9AA372}" dt="2020-10-27T04:50:44.952" v="588" actId="1076"/>
        <pc:sldMkLst>
          <pc:docMk/>
          <pc:sldMk cId="3391707858" sldId="515"/>
        </pc:sldMkLst>
        <pc:spChg chg="mod">
          <ac:chgData name="Anis Farihan Mat Raffei" userId="caa0f81d-2ced-4ad8-a070-ba6968b9f259" providerId="ADAL" clId="{C540C173-C1AC-4213-B527-7FC83B9AA372}" dt="2020-10-27T04:50:44.952" v="588" actId="1076"/>
          <ac:spMkLst>
            <pc:docMk/>
            <pc:sldMk cId="3391707858" sldId="515"/>
            <ac:spMk id="254978" creationId="{00000000-0000-0000-0000-000000000000}"/>
          </ac:spMkLst>
        </pc:spChg>
      </pc:sldChg>
      <pc:sldChg chg="modSp add mod">
        <pc:chgData name="Anis Farihan Mat Raffei" userId="caa0f81d-2ced-4ad8-a070-ba6968b9f259" providerId="ADAL" clId="{C540C173-C1AC-4213-B527-7FC83B9AA372}" dt="2020-10-27T04:50:47.839" v="589" actId="1076"/>
        <pc:sldMkLst>
          <pc:docMk/>
          <pc:sldMk cId="593889462" sldId="516"/>
        </pc:sldMkLst>
        <pc:spChg chg="mod">
          <ac:chgData name="Anis Farihan Mat Raffei" userId="caa0f81d-2ced-4ad8-a070-ba6968b9f259" providerId="ADAL" clId="{C540C173-C1AC-4213-B527-7FC83B9AA372}" dt="2020-10-27T04:50:47.839" v="589" actId="1076"/>
          <ac:spMkLst>
            <pc:docMk/>
            <pc:sldMk cId="593889462" sldId="516"/>
            <ac:spMk id="256002" creationId="{00000000-0000-0000-0000-000000000000}"/>
          </ac:spMkLst>
        </pc:spChg>
      </pc:sldChg>
      <pc:sldChg chg="modSp add mod">
        <pc:chgData name="Anis Farihan Mat Raffei" userId="caa0f81d-2ced-4ad8-a070-ba6968b9f259" providerId="ADAL" clId="{C540C173-C1AC-4213-B527-7FC83B9AA372}" dt="2020-10-27T04:50:50.856" v="590" actId="1076"/>
        <pc:sldMkLst>
          <pc:docMk/>
          <pc:sldMk cId="896072849" sldId="517"/>
        </pc:sldMkLst>
        <pc:spChg chg="mod">
          <ac:chgData name="Anis Farihan Mat Raffei" userId="caa0f81d-2ced-4ad8-a070-ba6968b9f259" providerId="ADAL" clId="{C540C173-C1AC-4213-B527-7FC83B9AA372}" dt="2020-10-27T04:50:50.856" v="590" actId="1076"/>
          <ac:spMkLst>
            <pc:docMk/>
            <pc:sldMk cId="896072849" sldId="517"/>
            <ac:spMk id="257026" creationId="{00000000-0000-0000-0000-000000000000}"/>
          </ac:spMkLst>
        </pc:spChg>
      </pc:sldChg>
      <pc:sldChg chg="modSp add mod">
        <pc:chgData name="Anis Farihan Mat Raffei" userId="caa0f81d-2ced-4ad8-a070-ba6968b9f259" providerId="ADAL" clId="{C540C173-C1AC-4213-B527-7FC83B9AA372}" dt="2020-10-27T04:50:54.271" v="591" actId="1076"/>
        <pc:sldMkLst>
          <pc:docMk/>
          <pc:sldMk cId="1005644507" sldId="518"/>
        </pc:sldMkLst>
        <pc:spChg chg="mod">
          <ac:chgData name="Anis Farihan Mat Raffei" userId="caa0f81d-2ced-4ad8-a070-ba6968b9f259" providerId="ADAL" clId="{C540C173-C1AC-4213-B527-7FC83B9AA372}" dt="2020-10-27T04:50:54.271" v="591" actId="1076"/>
          <ac:spMkLst>
            <pc:docMk/>
            <pc:sldMk cId="1005644507" sldId="518"/>
            <ac:spMk id="258050" creationId="{00000000-0000-0000-0000-000000000000}"/>
          </ac:spMkLst>
        </pc:spChg>
      </pc:sldChg>
      <pc:sldChg chg="modSp modAnim">
        <pc:chgData name="Anis Farihan Mat Raffei" userId="caa0f81d-2ced-4ad8-a070-ba6968b9f259" providerId="ADAL" clId="{C540C173-C1AC-4213-B527-7FC83B9AA372}" dt="2020-10-27T03:34:20.723" v="91" actId="20577"/>
        <pc:sldMkLst>
          <pc:docMk/>
          <pc:sldMk cId="3344118531" sldId="519"/>
        </pc:sldMkLst>
        <pc:spChg chg="mod">
          <ac:chgData name="Anis Farihan Mat Raffei" userId="caa0f81d-2ced-4ad8-a070-ba6968b9f259" providerId="ADAL" clId="{C540C173-C1AC-4213-B527-7FC83B9AA372}" dt="2020-10-27T03:34:14.150" v="89"/>
          <ac:spMkLst>
            <pc:docMk/>
            <pc:sldMk cId="3344118531" sldId="519"/>
            <ac:spMk id="6147" creationId="{00000000-0000-0000-0000-000000000000}"/>
          </ac:spMkLst>
        </pc:spChg>
      </pc:sldChg>
      <pc:sldChg chg="modSp add mod">
        <pc:chgData name="Anis Farihan Mat Raffei" userId="caa0f81d-2ced-4ad8-a070-ba6968b9f259" providerId="ADAL" clId="{C540C173-C1AC-4213-B527-7FC83B9AA372}" dt="2020-10-27T04:51:01.071" v="593" actId="1076"/>
        <pc:sldMkLst>
          <pc:docMk/>
          <pc:sldMk cId="3952002074" sldId="520"/>
        </pc:sldMkLst>
        <pc:spChg chg="mod">
          <ac:chgData name="Anis Farihan Mat Raffei" userId="caa0f81d-2ced-4ad8-a070-ba6968b9f259" providerId="ADAL" clId="{C540C173-C1AC-4213-B527-7FC83B9AA372}" dt="2020-10-27T04:51:01.071" v="593" actId="1076"/>
          <ac:spMkLst>
            <pc:docMk/>
            <pc:sldMk cId="3952002074" sldId="520"/>
            <ac:spMk id="260098" creationId="{00000000-0000-0000-0000-000000000000}"/>
          </ac:spMkLst>
        </pc:spChg>
      </pc:sldChg>
      <pc:sldChg chg="modSp add mod">
        <pc:chgData name="Anis Farihan Mat Raffei" userId="caa0f81d-2ced-4ad8-a070-ba6968b9f259" providerId="ADAL" clId="{C540C173-C1AC-4213-B527-7FC83B9AA372}" dt="2020-10-27T04:51:04.759" v="594" actId="1076"/>
        <pc:sldMkLst>
          <pc:docMk/>
          <pc:sldMk cId="1266579205" sldId="521"/>
        </pc:sldMkLst>
        <pc:spChg chg="mod">
          <ac:chgData name="Anis Farihan Mat Raffei" userId="caa0f81d-2ced-4ad8-a070-ba6968b9f259" providerId="ADAL" clId="{C540C173-C1AC-4213-B527-7FC83B9AA372}" dt="2020-10-27T04:51:04.759" v="594" actId="1076"/>
          <ac:spMkLst>
            <pc:docMk/>
            <pc:sldMk cId="1266579205" sldId="521"/>
            <ac:spMk id="261122" creationId="{00000000-0000-0000-0000-000000000000}"/>
          </ac:spMkLst>
        </pc:spChg>
      </pc:sldChg>
      <pc:sldChg chg="modSp add mod">
        <pc:chgData name="Anis Farihan Mat Raffei" userId="caa0f81d-2ced-4ad8-a070-ba6968b9f259" providerId="ADAL" clId="{C540C173-C1AC-4213-B527-7FC83B9AA372}" dt="2020-10-27T04:51:09.031" v="595" actId="1076"/>
        <pc:sldMkLst>
          <pc:docMk/>
          <pc:sldMk cId="3033564340" sldId="522"/>
        </pc:sldMkLst>
        <pc:spChg chg="mod">
          <ac:chgData name="Anis Farihan Mat Raffei" userId="caa0f81d-2ced-4ad8-a070-ba6968b9f259" providerId="ADAL" clId="{C540C173-C1AC-4213-B527-7FC83B9AA372}" dt="2020-10-27T04:51:09.031" v="595" actId="1076"/>
          <ac:spMkLst>
            <pc:docMk/>
            <pc:sldMk cId="3033564340" sldId="522"/>
            <ac:spMk id="262146" creationId="{00000000-0000-0000-0000-000000000000}"/>
          </ac:spMkLst>
        </pc:spChg>
      </pc:sldChg>
      <pc:sldChg chg="modSp add mod">
        <pc:chgData name="Anis Farihan Mat Raffei" userId="caa0f81d-2ced-4ad8-a070-ba6968b9f259" providerId="ADAL" clId="{C540C173-C1AC-4213-B527-7FC83B9AA372}" dt="2020-10-27T03:35:20.206" v="96"/>
        <pc:sldMkLst>
          <pc:docMk/>
          <pc:sldMk cId="738098534" sldId="523"/>
        </pc:sldMkLst>
        <pc:spChg chg="mod">
          <ac:chgData name="Anis Farihan Mat Raffei" userId="caa0f81d-2ced-4ad8-a070-ba6968b9f259" providerId="ADAL" clId="{C540C173-C1AC-4213-B527-7FC83B9AA372}" dt="2020-10-27T03:35:20.206" v="96"/>
          <ac:spMkLst>
            <pc:docMk/>
            <pc:sldMk cId="738098534" sldId="523"/>
            <ac:spMk id="5" creationId="{00000000-0000-0000-0000-000000000000}"/>
          </ac:spMkLst>
        </pc:spChg>
      </pc:sldChg>
      <pc:sldChg chg="modSp add mod">
        <pc:chgData name="Anis Farihan Mat Raffei" userId="caa0f81d-2ced-4ad8-a070-ba6968b9f259" providerId="ADAL" clId="{C540C173-C1AC-4213-B527-7FC83B9AA372}" dt="2020-10-27T04:51:15.822" v="597" actId="1076"/>
        <pc:sldMkLst>
          <pc:docMk/>
          <pc:sldMk cId="324405015" sldId="524"/>
        </pc:sldMkLst>
        <pc:spChg chg="mod">
          <ac:chgData name="Anis Farihan Mat Raffei" userId="caa0f81d-2ced-4ad8-a070-ba6968b9f259" providerId="ADAL" clId="{C540C173-C1AC-4213-B527-7FC83B9AA372}" dt="2020-10-27T04:51:15.822" v="597" actId="1076"/>
          <ac:spMkLst>
            <pc:docMk/>
            <pc:sldMk cId="324405015" sldId="524"/>
            <ac:spMk id="264194" creationId="{00000000-0000-0000-0000-000000000000}"/>
          </ac:spMkLst>
        </pc:spChg>
      </pc:sldChg>
      <pc:sldChg chg="modSp add mod">
        <pc:chgData name="Anis Farihan Mat Raffei" userId="caa0f81d-2ced-4ad8-a070-ba6968b9f259" providerId="ADAL" clId="{C540C173-C1AC-4213-B527-7FC83B9AA372}" dt="2020-10-27T04:51:19.223" v="598" actId="1076"/>
        <pc:sldMkLst>
          <pc:docMk/>
          <pc:sldMk cId="2763767849" sldId="525"/>
        </pc:sldMkLst>
        <pc:spChg chg="mod">
          <ac:chgData name="Anis Farihan Mat Raffei" userId="caa0f81d-2ced-4ad8-a070-ba6968b9f259" providerId="ADAL" clId="{C540C173-C1AC-4213-B527-7FC83B9AA372}" dt="2020-10-27T04:51:19.223" v="598" actId="1076"/>
          <ac:spMkLst>
            <pc:docMk/>
            <pc:sldMk cId="2763767849" sldId="525"/>
            <ac:spMk id="265218" creationId="{00000000-0000-0000-0000-000000000000}"/>
          </ac:spMkLst>
        </pc:spChg>
      </pc:sldChg>
      <pc:sldChg chg="modSp add mod">
        <pc:chgData name="Anis Farihan Mat Raffei" userId="caa0f81d-2ced-4ad8-a070-ba6968b9f259" providerId="ADAL" clId="{C540C173-C1AC-4213-B527-7FC83B9AA372}" dt="2020-10-27T04:51:22.927" v="599" actId="1076"/>
        <pc:sldMkLst>
          <pc:docMk/>
          <pc:sldMk cId="841268709" sldId="526"/>
        </pc:sldMkLst>
        <pc:spChg chg="mod">
          <ac:chgData name="Anis Farihan Mat Raffei" userId="caa0f81d-2ced-4ad8-a070-ba6968b9f259" providerId="ADAL" clId="{C540C173-C1AC-4213-B527-7FC83B9AA372}" dt="2020-10-27T04:51:22.927" v="599" actId="1076"/>
          <ac:spMkLst>
            <pc:docMk/>
            <pc:sldMk cId="841268709" sldId="526"/>
            <ac:spMk id="266242" creationId="{00000000-0000-0000-0000-000000000000}"/>
          </ac:spMkLst>
        </pc:spChg>
      </pc:sldChg>
      <pc:sldChg chg="modSp add mod">
        <pc:chgData name="Anis Farihan Mat Raffei" userId="caa0f81d-2ced-4ad8-a070-ba6968b9f259" providerId="ADAL" clId="{C540C173-C1AC-4213-B527-7FC83B9AA372}" dt="2020-10-27T04:51:27.559" v="600" actId="1076"/>
        <pc:sldMkLst>
          <pc:docMk/>
          <pc:sldMk cId="2903128431" sldId="527"/>
        </pc:sldMkLst>
        <pc:spChg chg="mod">
          <ac:chgData name="Anis Farihan Mat Raffei" userId="caa0f81d-2ced-4ad8-a070-ba6968b9f259" providerId="ADAL" clId="{C540C173-C1AC-4213-B527-7FC83B9AA372}" dt="2020-10-27T04:51:27.559" v="600" actId="1076"/>
          <ac:spMkLst>
            <pc:docMk/>
            <pc:sldMk cId="2903128431" sldId="527"/>
            <ac:spMk id="267266" creationId="{00000000-0000-0000-0000-000000000000}"/>
          </ac:spMkLst>
        </pc:spChg>
      </pc:sldChg>
      <pc:sldChg chg="modSp add mod">
        <pc:chgData name="Anis Farihan Mat Raffei" userId="caa0f81d-2ced-4ad8-a070-ba6968b9f259" providerId="ADAL" clId="{C540C173-C1AC-4213-B527-7FC83B9AA372}" dt="2020-10-27T04:52:10.840" v="610" actId="1076"/>
        <pc:sldMkLst>
          <pc:docMk/>
          <pc:sldMk cId="1810174407" sldId="528"/>
        </pc:sldMkLst>
        <pc:spChg chg="mod">
          <ac:chgData name="Anis Farihan Mat Raffei" userId="caa0f81d-2ced-4ad8-a070-ba6968b9f259" providerId="ADAL" clId="{C540C173-C1AC-4213-B527-7FC83B9AA372}" dt="2020-10-27T04:52:10.840" v="610" actId="1076"/>
          <ac:spMkLst>
            <pc:docMk/>
            <pc:sldMk cId="1810174407" sldId="528"/>
            <ac:spMk id="269314" creationId="{00000000-0000-0000-0000-000000000000}"/>
          </ac:spMkLst>
        </pc:spChg>
      </pc:sldChg>
      <pc:sldChg chg="modSp add mod">
        <pc:chgData name="Anis Farihan Mat Raffei" userId="caa0f81d-2ced-4ad8-a070-ba6968b9f259" providerId="ADAL" clId="{C540C173-C1AC-4213-B527-7FC83B9AA372}" dt="2020-10-27T04:52:14.646" v="611" actId="1076"/>
        <pc:sldMkLst>
          <pc:docMk/>
          <pc:sldMk cId="3198342036" sldId="529"/>
        </pc:sldMkLst>
        <pc:spChg chg="mod">
          <ac:chgData name="Anis Farihan Mat Raffei" userId="caa0f81d-2ced-4ad8-a070-ba6968b9f259" providerId="ADAL" clId="{C540C173-C1AC-4213-B527-7FC83B9AA372}" dt="2020-10-27T04:52:14.646" v="611" actId="1076"/>
          <ac:spMkLst>
            <pc:docMk/>
            <pc:sldMk cId="3198342036" sldId="529"/>
            <ac:spMk id="270339" creationId="{00000000-0000-0000-0000-000000000000}"/>
          </ac:spMkLst>
        </pc:spChg>
      </pc:sldChg>
      <pc:sldChg chg="modSp add mod">
        <pc:chgData name="Anis Farihan Mat Raffei" userId="caa0f81d-2ced-4ad8-a070-ba6968b9f259" providerId="ADAL" clId="{C540C173-C1AC-4213-B527-7FC83B9AA372}" dt="2020-10-27T04:52:18.063" v="612" actId="1076"/>
        <pc:sldMkLst>
          <pc:docMk/>
          <pc:sldMk cId="2292921293" sldId="530"/>
        </pc:sldMkLst>
        <pc:spChg chg="mod">
          <ac:chgData name="Anis Farihan Mat Raffei" userId="caa0f81d-2ced-4ad8-a070-ba6968b9f259" providerId="ADAL" clId="{C540C173-C1AC-4213-B527-7FC83B9AA372}" dt="2020-10-27T04:52:18.063" v="612" actId="1076"/>
          <ac:spMkLst>
            <pc:docMk/>
            <pc:sldMk cId="2292921293" sldId="530"/>
            <ac:spMk id="271362" creationId="{00000000-0000-0000-0000-000000000000}"/>
          </ac:spMkLst>
        </pc:spChg>
      </pc:sldChg>
      <pc:sldChg chg="modSp add mod">
        <pc:chgData name="Anis Farihan Mat Raffei" userId="caa0f81d-2ced-4ad8-a070-ba6968b9f259" providerId="ADAL" clId="{C540C173-C1AC-4213-B527-7FC83B9AA372}" dt="2020-10-27T04:52:21.671" v="613" actId="1076"/>
        <pc:sldMkLst>
          <pc:docMk/>
          <pc:sldMk cId="1877403368" sldId="531"/>
        </pc:sldMkLst>
        <pc:spChg chg="mod">
          <ac:chgData name="Anis Farihan Mat Raffei" userId="caa0f81d-2ced-4ad8-a070-ba6968b9f259" providerId="ADAL" clId="{C540C173-C1AC-4213-B527-7FC83B9AA372}" dt="2020-10-27T04:52:21.671" v="613" actId="1076"/>
          <ac:spMkLst>
            <pc:docMk/>
            <pc:sldMk cId="1877403368" sldId="531"/>
            <ac:spMk id="272386" creationId="{00000000-0000-0000-0000-000000000000}"/>
          </ac:spMkLst>
        </pc:spChg>
      </pc:sldChg>
      <pc:sldChg chg="modSp add mod">
        <pc:chgData name="Anis Farihan Mat Raffei" userId="caa0f81d-2ced-4ad8-a070-ba6968b9f259" providerId="ADAL" clId="{C540C173-C1AC-4213-B527-7FC83B9AA372}" dt="2020-10-27T04:52:24.967" v="614" actId="1076"/>
        <pc:sldMkLst>
          <pc:docMk/>
          <pc:sldMk cId="8086107" sldId="532"/>
        </pc:sldMkLst>
        <pc:spChg chg="mod">
          <ac:chgData name="Anis Farihan Mat Raffei" userId="caa0f81d-2ced-4ad8-a070-ba6968b9f259" providerId="ADAL" clId="{C540C173-C1AC-4213-B527-7FC83B9AA372}" dt="2020-10-27T04:52:24.967" v="614" actId="1076"/>
          <ac:spMkLst>
            <pc:docMk/>
            <pc:sldMk cId="8086107" sldId="532"/>
            <ac:spMk id="273411" creationId="{00000000-0000-0000-0000-000000000000}"/>
          </ac:spMkLst>
        </pc:spChg>
      </pc:sldChg>
      <pc:sldChg chg="modSp add mod">
        <pc:chgData name="Anis Farihan Mat Raffei" userId="caa0f81d-2ced-4ad8-a070-ba6968b9f259" providerId="ADAL" clId="{C540C173-C1AC-4213-B527-7FC83B9AA372}" dt="2020-10-27T04:52:28.335" v="615" actId="1076"/>
        <pc:sldMkLst>
          <pc:docMk/>
          <pc:sldMk cId="4229495110" sldId="533"/>
        </pc:sldMkLst>
        <pc:spChg chg="mod">
          <ac:chgData name="Anis Farihan Mat Raffei" userId="caa0f81d-2ced-4ad8-a070-ba6968b9f259" providerId="ADAL" clId="{C540C173-C1AC-4213-B527-7FC83B9AA372}" dt="2020-10-27T04:52:28.335" v="615" actId="1076"/>
          <ac:spMkLst>
            <pc:docMk/>
            <pc:sldMk cId="4229495110" sldId="533"/>
            <ac:spMk id="274434" creationId="{00000000-0000-0000-0000-000000000000}"/>
          </ac:spMkLst>
        </pc:spChg>
      </pc:sldChg>
      <pc:sldChg chg="modSp add mod">
        <pc:chgData name="Anis Farihan Mat Raffei" userId="caa0f81d-2ced-4ad8-a070-ba6968b9f259" providerId="ADAL" clId="{C540C173-C1AC-4213-B527-7FC83B9AA372}" dt="2020-10-27T04:52:31.983" v="616" actId="1076"/>
        <pc:sldMkLst>
          <pc:docMk/>
          <pc:sldMk cId="878594168" sldId="534"/>
        </pc:sldMkLst>
        <pc:spChg chg="mod">
          <ac:chgData name="Anis Farihan Mat Raffei" userId="caa0f81d-2ced-4ad8-a070-ba6968b9f259" providerId="ADAL" clId="{C540C173-C1AC-4213-B527-7FC83B9AA372}" dt="2020-10-27T04:52:31.983" v="616" actId="1076"/>
          <ac:spMkLst>
            <pc:docMk/>
            <pc:sldMk cId="878594168" sldId="534"/>
            <ac:spMk id="275458" creationId="{00000000-0000-0000-0000-000000000000}"/>
          </ac:spMkLst>
        </pc:spChg>
      </pc:sldChg>
      <pc:sldChg chg="modSp add mod">
        <pc:chgData name="Anis Farihan Mat Raffei" userId="caa0f81d-2ced-4ad8-a070-ba6968b9f259" providerId="ADAL" clId="{C540C173-C1AC-4213-B527-7FC83B9AA372}" dt="2020-10-27T04:52:35.775" v="617" actId="1076"/>
        <pc:sldMkLst>
          <pc:docMk/>
          <pc:sldMk cId="2034651236" sldId="535"/>
        </pc:sldMkLst>
        <pc:spChg chg="mod">
          <ac:chgData name="Anis Farihan Mat Raffei" userId="caa0f81d-2ced-4ad8-a070-ba6968b9f259" providerId="ADAL" clId="{C540C173-C1AC-4213-B527-7FC83B9AA372}" dt="2020-10-27T04:52:35.775" v="617" actId="1076"/>
          <ac:spMkLst>
            <pc:docMk/>
            <pc:sldMk cId="2034651236" sldId="535"/>
            <ac:spMk id="276482" creationId="{00000000-0000-0000-0000-000000000000}"/>
          </ac:spMkLst>
        </pc:spChg>
      </pc:sldChg>
      <pc:sldChg chg="modSp add mod">
        <pc:chgData name="Anis Farihan Mat Raffei" userId="caa0f81d-2ced-4ad8-a070-ba6968b9f259" providerId="ADAL" clId="{C540C173-C1AC-4213-B527-7FC83B9AA372}" dt="2020-10-27T04:52:39.326" v="618" actId="1076"/>
        <pc:sldMkLst>
          <pc:docMk/>
          <pc:sldMk cId="3948325562" sldId="536"/>
        </pc:sldMkLst>
        <pc:spChg chg="mod">
          <ac:chgData name="Anis Farihan Mat Raffei" userId="caa0f81d-2ced-4ad8-a070-ba6968b9f259" providerId="ADAL" clId="{C540C173-C1AC-4213-B527-7FC83B9AA372}" dt="2020-10-27T04:52:39.326" v="618" actId="1076"/>
          <ac:spMkLst>
            <pc:docMk/>
            <pc:sldMk cId="3948325562" sldId="536"/>
            <ac:spMk id="277506" creationId="{00000000-0000-0000-0000-000000000000}"/>
          </ac:spMkLst>
        </pc:spChg>
      </pc:sldChg>
      <pc:sldChg chg="modSp add mod">
        <pc:chgData name="Anis Farihan Mat Raffei" userId="caa0f81d-2ced-4ad8-a070-ba6968b9f259" providerId="ADAL" clId="{C540C173-C1AC-4213-B527-7FC83B9AA372}" dt="2020-10-27T04:52:43.007" v="619" actId="1076"/>
        <pc:sldMkLst>
          <pc:docMk/>
          <pc:sldMk cId="2651651967" sldId="537"/>
        </pc:sldMkLst>
        <pc:spChg chg="mod">
          <ac:chgData name="Anis Farihan Mat Raffei" userId="caa0f81d-2ced-4ad8-a070-ba6968b9f259" providerId="ADAL" clId="{C540C173-C1AC-4213-B527-7FC83B9AA372}" dt="2020-10-27T04:52:43.007" v="619" actId="1076"/>
          <ac:spMkLst>
            <pc:docMk/>
            <pc:sldMk cId="2651651967" sldId="537"/>
            <ac:spMk id="278530" creationId="{00000000-0000-0000-0000-000000000000}"/>
          </ac:spMkLst>
        </pc:spChg>
      </pc:sldChg>
      <pc:sldChg chg="modSp add mod">
        <pc:chgData name="Anis Farihan Mat Raffei" userId="caa0f81d-2ced-4ad8-a070-ba6968b9f259" providerId="ADAL" clId="{C540C173-C1AC-4213-B527-7FC83B9AA372}" dt="2020-10-27T04:52:46.638" v="620" actId="1076"/>
        <pc:sldMkLst>
          <pc:docMk/>
          <pc:sldMk cId="2500759150" sldId="538"/>
        </pc:sldMkLst>
        <pc:spChg chg="mod">
          <ac:chgData name="Anis Farihan Mat Raffei" userId="caa0f81d-2ced-4ad8-a070-ba6968b9f259" providerId="ADAL" clId="{C540C173-C1AC-4213-B527-7FC83B9AA372}" dt="2020-10-27T04:52:46.638" v="620" actId="1076"/>
          <ac:spMkLst>
            <pc:docMk/>
            <pc:sldMk cId="2500759150" sldId="538"/>
            <ac:spMk id="279554" creationId="{00000000-0000-0000-0000-000000000000}"/>
          </ac:spMkLst>
        </pc:spChg>
      </pc:sldChg>
      <pc:sldChg chg="modSp add mod">
        <pc:chgData name="Anis Farihan Mat Raffei" userId="caa0f81d-2ced-4ad8-a070-ba6968b9f259" providerId="ADAL" clId="{C540C173-C1AC-4213-B527-7FC83B9AA372}" dt="2020-10-27T04:52:50.367" v="621" actId="1076"/>
        <pc:sldMkLst>
          <pc:docMk/>
          <pc:sldMk cId="2378321538" sldId="539"/>
        </pc:sldMkLst>
        <pc:spChg chg="mod">
          <ac:chgData name="Anis Farihan Mat Raffei" userId="caa0f81d-2ced-4ad8-a070-ba6968b9f259" providerId="ADAL" clId="{C540C173-C1AC-4213-B527-7FC83B9AA372}" dt="2020-10-27T04:52:50.367" v="621" actId="1076"/>
          <ac:spMkLst>
            <pc:docMk/>
            <pc:sldMk cId="2378321538" sldId="539"/>
            <ac:spMk id="280578" creationId="{00000000-0000-0000-0000-000000000000}"/>
          </ac:spMkLst>
        </pc:spChg>
      </pc:sldChg>
      <pc:sldChg chg="modSp add mod">
        <pc:chgData name="Anis Farihan Mat Raffei" userId="caa0f81d-2ced-4ad8-a070-ba6968b9f259" providerId="ADAL" clId="{C540C173-C1AC-4213-B527-7FC83B9AA372}" dt="2020-10-27T04:52:53.935" v="622" actId="1076"/>
        <pc:sldMkLst>
          <pc:docMk/>
          <pc:sldMk cId="2589876694" sldId="540"/>
        </pc:sldMkLst>
        <pc:spChg chg="mod">
          <ac:chgData name="Anis Farihan Mat Raffei" userId="caa0f81d-2ced-4ad8-a070-ba6968b9f259" providerId="ADAL" clId="{C540C173-C1AC-4213-B527-7FC83B9AA372}" dt="2020-10-27T04:52:53.935" v="622" actId="1076"/>
          <ac:spMkLst>
            <pc:docMk/>
            <pc:sldMk cId="2589876694" sldId="540"/>
            <ac:spMk id="281602" creationId="{00000000-0000-0000-0000-000000000000}"/>
          </ac:spMkLst>
        </pc:spChg>
      </pc:sldChg>
      <pc:sldChg chg="modSp add mod">
        <pc:chgData name="Anis Farihan Mat Raffei" userId="caa0f81d-2ced-4ad8-a070-ba6968b9f259" providerId="ADAL" clId="{C540C173-C1AC-4213-B527-7FC83B9AA372}" dt="2020-10-27T04:52:58.407" v="623" actId="1076"/>
        <pc:sldMkLst>
          <pc:docMk/>
          <pc:sldMk cId="2298545705" sldId="541"/>
        </pc:sldMkLst>
        <pc:spChg chg="mod">
          <ac:chgData name="Anis Farihan Mat Raffei" userId="caa0f81d-2ced-4ad8-a070-ba6968b9f259" providerId="ADAL" clId="{C540C173-C1AC-4213-B527-7FC83B9AA372}" dt="2020-10-27T04:52:58.407" v="623" actId="1076"/>
          <ac:spMkLst>
            <pc:docMk/>
            <pc:sldMk cId="2298545705" sldId="541"/>
            <ac:spMk id="282626" creationId="{00000000-0000-0000-0000-000000000000}"/>
          </ac:spMkLst>
        </pc:spChg>
      </pc:sldChg>
      <pc:sldChg chg="modSp add mod">
        <pc:chgData name="Anis Farihan Mat Raffei" userId="caa0f81d-2ced-4ad8-a070-ba6968b9f259" providerId="ADAL" clId="{C540C173-C1AC-4213-B527-7FC83B9AA372}" dt="2020-10-27T04:53:01.423" v="624" actId="1076"/>
        <pc:sldMkLst>
          <pc:docMk/>
          <pc:sldMk cId="396761088" sldId="542"/>
        </pc:sldMkLst>
        <pc:spChg chg="mod">
          <ac:chgData name="Anis Farihan Mat Raffei" userId="caa0f81d-2ced-4ad8-a070-ba6968b9f259" providerId="ADAL" clId="{C540C173-C1AC-4213-B527-7FC83B9AA372}" dt="2020-10-27T04:53:01.423" v="624" actId="1076"/>
          <ac:spMkLst>
            <pc:docMk/>
            <pc:sldMk cId="396761088" sldId="542"/>
            <ac:spMk id="283650" creationId="{00000000-0000-0000-0000-000000000000}"/>
          </ac:spMkLst>
        </pc:spChg>
      </pc:sldChg>
      <pc:sldChg chg="modSp add mod">
        <pc:chgData name="Anis Farihan Mat Raffei" userId="caa0f81d-2ced-4ad8-a070-ba6968b9f259" providerId="ADAL" clId="{C540C173-C1AC-4213-B527-7FC83B9AA372}" dt="2020-10-27T04:53:04.590" v="625" actId="1076"/>
        <pc:sldMkLst>
          <pc:docMk/>
          <pc:sldMk cId="3976764085" sldId="543"/>
        </pc:sldMkLst>
        <pc:spChg chg="mod">
          <ac:chgData name="Anis Farihan Mat Raffei" userId="caa0f81d-2ced-4ad8-a070-ba6968b9f259" providerId="ADAL" clId="{C540C173-C1AC-4213-B527-7FC83B9AA372}" dt="2020-10-27T04:53:04.590" v="625" actId="1076"/>
          <ac:spMkLst>
            <pc:docMk/>
            <pc:sldMk cId="3976764085" sldId="543"/>
            <ac:spMk id="284674" creationId="{00000000-0000-0000-0000-000000000000}"/>
          </ac:spMkLst>
        </pc:spChg>
      </pc:sldChg>
      <pc:sldChg chg="modSp add mod">
        <pc:chgData name="Anis Farihan Mat Raffei" userId="caa0f81d-2ced-4ad8-a070-ba6968b9f259" providerId="ADAL" clId="{C540C173-C1AC-4213-B527-7FC83B9AA372}" dt="2020-10-27T04:53:07.982" v="626" actId="1076"/>
        <pc:sldMkLst>
          <pc:docMk/>
          <pc:sldMk cId="4044673132" sldId="544"/>
        </pc:sldMkLst>
        <pc:spChg chg="mod">
          <ac:chgData name="Anis Farihan Mat Raffei" userId="caa0f81d-2ced-4ad8-a070-ba6968b9f259" providerId="ADAL" clId="{C540C173-C1AC-4213-B527-7FC83B9AA372}" dt="2020-10-27T04:53:07.982" v="626" actId="1076"/>
          <ac:spMkLst>
            <pc:docMk/>
            <pc:sldMk cId="4044673132" sldId="544"/>
            <ac:spMk id="285698" creationId="{00000000-0000-0000-0000-000000000000}"/>
          </ac:spMkLst>
        </pc:spChg>
      </pc:sldChg>
      <pc:sldChg chg="modSp add mod">
        <pc:chgData name="Anis Farihan Mat Raffei" userId="caa0f81d-2ced-4ad8-a070-ba6968b9f259" providerId="ADAL" clId="{C540C173-C1AC-4213-B527-7FC83B9AA372}" dt="2020-10-27T04:53:11.551" v="627" actId="1076"/>
        <pc:sldMkLst>
          <pc:docMk/>
          <pc:sldMk cId="2156659755" sldId="545"/>
        </pc:sldMkLst>
        <pc:spChg chg="mod">
          <ac:chgData name="Anis Farihan Mat Raffei" userId="caa0f81d-2ced-4ad8-a070-ba6968b9f259" providerId="ADAL" clId="{C540C173-C1AC-4213-B527-7FC83B9AA372}" dt="2020-10-27T04:53:11.551" v="627" actId="1076"/>
          <ac:spMkLst>
            <pc:docMk/>
            <pc:sldMk cId="2156659755" sldId="545"/>
            <ac:spMk id="286722" creationId="{00000000-0000-0000-0000-000000000000}"/>
          </ac:spMkLst>
        </pc:spChg>
      </pc:sldChg>
      <pc:sldChg chg="modSp add mod">
        <pc:chgData name="Anis Farihan Mat Raffei" userId="caa0f81d-2ced-4ad8-a070-ba6968b9f259" providerId="ADAL" clId="{C540C173-C1AC-4213-B527-7FC83B9AA372}" dt="2020-10-27T04:53:14.527" v="628" actId="1076"/>
        <pc:sldMkLst>
          <pc:docMk/>
          <pc:sldMk cId="1519061613" sldId="546"/>
        </pc:sldMkLst>
        <pc:spChg chg="mod">
          <ac:chgData name="Anis Farihan Mat Raffei" userId="caa0f81d-2ced-4ad8-a070-ba6968b9f259" providerId="ADAL" clId="{C540C173-C1AC-4213-B527-7FC83B9AA372}" dt="2020-10-27T04:53:14.527" v="628" actId="1076"/>
          <ac:spMkLst>
            <pc:docMk/>
            <pc:sldMk cId="1519061613" sldId="546"/>
            <ac:spMk id="287746" creationId="{00000000-0000-0000-0000-000000000000}"/>
          </ac:spMkLst>
        </pc:spChg>
      </pc:sldChg>
      <pc:sldChg chg="modSp add mod">
        <pc:chgData name="Anis Farihan Mat Raffei" userId="caa0f81d-2ced-4ad8-a070-ba6968b9f259" providerId="ADAL" clId="{C540C173-C1AC-4213-B527-7FC83B9AA372}" dt="2020-10-27T04:53:17.542" v="629" actId="1076"/>
        <pc:sldMkLst>
          <pc:docMk/>
          <pc:sldMk cId="3700208876" sldId="547"/>
        </pc:sldMkLst>
        <pc:spChg chg="mod">
          <ac:chgData name="Anis Farihan Mat Raffei" userId="caa0f81d-2ced-4ad8-a070-ba6968b9f259" providerId="ADAL" clId="{C540C173-C1AC-4213-B527-7FC83B9AA372}" dt="2020-10-27T04:53:17.542" v="629" actId="1076"/>
          <ac:spMkLst>
            <pc:docMk/>
            <pc:sldMk cId="3700208876" sldId="547"/>
            <ac:spMk id="288770" creationId="{00000000-0000-0000-0000-000000000000}"/>
          </ac:spMkLst>
        </pc:spChg>
      </pc:sldChg>
      <pc:sldChg chg="modSp add mod">
        <pc:chgData name="Anis Farihan Mat Raffei" userId="caa0f81d-2ced-4ad8-a070-ba6968b9f259" providerId="ADAL" clId="{C540C173-C1AC-4213-B527-7FC83B9AA372}" dt="2020-10-27T04:53:20.551" v="630" actId="1076"/>
        <pc:sldMkLst>
          <pc:docMk/>
          <pc:sldMk cId="2902665801" sldId="548"/>
        </pc:sldMkLst>
        <pc:spChg chg="mod">
          <ac:chgData name="Anis Farihan Mat Raffei" userId="caa0f81d-2ced-4ad8-a070-ba6968b9f259" providerId="ADAL" clId="{C540C173-C1AC-4213-B527-7FC83B9AA372}" dt="2020-10-27T04:53:20.551" v="630" actId="1076"/>
          <ac:spMkLst>
            <pc:docMk/>
            <pc:sldMk cId="2902665801" sldId="548"/>
            <ac:spMk id="289794" creationId="{00000000-0000-0000-0000-000000000000}"/>
          </ac:spMkLst>
        </pc:spChg>
      </pc:sldChg>
      <pc:sldChg chg="modSp add mod">
        <pc:chgData name="Anis Farihan Mat Raffei" userId="caa0f81d-2ced-4ad8-a070-ba6968b9f259" providerId="ADAL" clId="{C540C173-C1AC-4213-B527-7FC83B9AA372}" dt="2020-10-27T04:53:23.726" v="631" actId="1076"/>
        <pc:sldMkLst>
          <pc:docMk/>
          <pc:sldMk cId="2448218583" sldId="549"/>
        </pc:sldMkLst>
        <pc:spChg chg="mod">
          <ac:chgData name="Anis Farihan Mat Raffei" userId="caa0f81d-2ced-4ad8-a070-ba6968b9f259" providerId="ADAL" clId="{C540C173-C1AC-4213-B527-7FC83B9AA372}" dt="2020-10-27T04:53:23.726" v="631" actId="1076"/>
          <ac:spMkLst>
            <pc:docMk/>
            <pc:sldMk cId="2448218583" sldId="549"/>
            <ac:spMk id="290818" creationId="{00000000-0000-0000-0000-000000000000}"/>
          </ac:spMkLst>
        </pc:spChg>
      </pc:sldChg>
      <pc:sldChg chg="modSp add mod">
        <pc:chgData name="Anis Farihan Mat Raffei" userId="caa0f81d-2ced-4ad8-a070-ba6968b9f259" providerId="ADAL" clId="{C540C173-C1AC-4213-B527-7FC83B9AA372}" dt="2020-10-27T04:53:29.663" v="632" actId="1076"/>
        <pc:sldMkLst>
          <pc:docMk/>
          <pc:sldMk cId="116542303" sldId="550"/>
        </pc:sldMkLst>
        <pc:spChg chg="mod">
          <ac:chgData name="Anis Farihan Mat Raffei" userId="caa0f81d-2ced-4ad8-a070-ba6968b9f259" providerId="ADAL" clId="{C540C173-C1AC-4213-B527-7FC83B9AA372}" dt="2020-10-27T04:53:29.663" v="632" actId="1076"/>
          <ac:spMkLst>
            <pc:docMk/>
            <pc:sldMk cId="116542303" sldId="550"/>
            <ac:spMk id="291843" creationId="{00000000-0000-0000-0000-000000000000}"/>
          </ac:spMkLst>
        </pc:spChg>
      </pc:sldChg>
      <pc:sldChg chg="modSp add mod">
        <pc:chgData name="Anis Farihan Mat Raffei" userId="caa0f81d-2ced-4ad8-a070-ba6968b9f259" providerId="ADAL" clId="{C540C173-C1AC-4213-B527-7FC83B9AA372}" dt="2020-10-27T04:53:32.958" v="633" actId="1076"/>
        <pc:sldMkLst>
          <pc:docMk/>
          <pc:sldMk cId="3629650940" sldId="551"/>
        </pc:sldMkLst>
        <pc:spChg chg="mod">
          <ac:chgData name="Anis Farihan Mat Raffei" userId="caa0f81d-2ced-4ad8-a070-ba6968b9f259" providerId="ADAL" clId="{C540C173-C1AC-4213-B527-7FC83B9AA372}" dt="2020-10-27T04:53:32.958" v="633" actId="1076"/>
          <ac:spMkLst>
            <pc:docMk/>
            <pc:sldMk cId="3629650940" sldId="551"/>
            <ac:spMk id="292866" creationId="{00000000-0000-0000-0000-000000000000}"/>
          </ac:spMkLst>
        </pc:spChg>
      </pc:sldChg>
      <pc:sldChg chg="modSp add mod">
        <pc:chgData name="Anis Farihan Mat Raffei" userId="caa0f81d-2ced-4ad8-a070-ba6968b9f259" providerId="ADAL" clId="{C540C173-C1AC-4213-B527-7FC83B9AA372}" dt="2020-10-27T04:53:35.913" v="634" actId="1076"/>
        <pc:sldMkLst>
          <pc:docMk/>
          <pc:sldMk cId="252191442" sldId="552"/>
        </pc:sldMkLst>
        <pc:spChg chg="mod">
          <ac:chgData name="Anis Farihan Mat Raffei" userId="caa0f81d-2ced-4ad8-a070-ba6968b9f259" providerId="ADAL" clId="{C540C173-C1AC-4213-B527-7FC83B9AA372}" dt="2020-10-27T04:53:35.913" v="634" actId="1076"/>
          <ac:spMkLst>
            <pc:docMk/>
            <pc:sldMk cId="252191442" sldId="552"/>
            <ac:spMk id="293890" creationId="{00000000-0000-0000-0000-000000000000}"/>
          </ac:spMkLst>
        </pc:spChg>
      </pc:sldChg>
      <pc:sldChg chg="modSp add mod">
        <pc:chgData name="Anis Farihan Mat Raffei" userId="caa0f81d-2ced-4ad8-a070-ba6968b9f259" providerId="ADAL" clId="{C540C173-C1AC-4213-B527-7FC83B9AA372}" dt="2020-10-27T04:53:39.686" v="635" actId="1076"/>
        <pc:sldMkLst>
          <pc:docMk/>
          <pc:sldMk cId="62879986" sldId="553"/>
        </pc:sldMkLst>
        <pc:spChg chg="mod">
          <ac:chgData name="Anis Farihan Mat Raffei" userId="caa0f81d-2ced-4ad8-a070-ba6968b9f259" providerId="ADAL" clId="{C540C173-C1AC-4213-B527-7FC83B9AA372}" dt="2020-10-27T04:53:39.686" v="635" actId="1076"/>
          <ac:spMkLst>
            <pc:docMk/>
            <pc:sldMk cId="62879986" sldId="553"/>
            <ac:spMk id="294914" creationId="{00000000-0000-0000-0000-000000000000}"/>
          </ac:spMkLst>
        </pc:spChg>
      </pc:sldChg>
      <pc:sldChg chg="modSp add mod">
        <pc:chgData name="Anis Farihan Mat Raffei" userId="caa0f81d-2ced-4ad8-a070-ba6968b9f259" providerId="ADAL" clId="{C540C173-C1AC-4213-B527-7FC83B9AA372}" dt="2020-10-27T04:53:43.391" v="636" actId="1076"/>
        <pc:sldMkLst>
          <pc:docMk/>
          <pc:sldMk cId="3067729291" sldId="554"/>
        </pc:sldMkLst>
        <pc:spChg chg="mod">
          <ac:chgData name="Anis Farihan Mat Raffei" userId="caa0f81d-2ced-4ad8-a070-ba6968b9f259" providerId="ADAL" clId="{C540C173-C1AC-4213-B527-7FC83B9AA372}" dt="2020-10-27T04:53:43.391" v="636" actId="1076"/>
          <ac:spMkLst>
            <pc:docMk/>
            <pc:sldMk cId="3067729291" sldId="554"/>
            <ac:spMk id="295938" creationId="{00000000-0000-0000-0000-000000000000}"/>
          </ac:spMkLst>
        </pc:spChg>
      </pc:sldChg>
      <pc:sldChg chg="modSp add mod">
        <pc:chgData name="Anis Farihan Mat Raffei" userId="caa0f81d-2ced-4ad8-a070-ba6968b9f259" providerId="ADAL" clId="{C540C173-C1AC-4213-B527-7FC83B9AA372}" dt="2020-10-27T04:53:46.974" v="637" actId="1076"/>
        <pc:sldMkLst>
          <pc:docMk/>
          <pc:sldMk cId="1219316999" sldId="555"/>
        </pc:sldMkLst>
        <pc:spChg chg="mod">
          <ac:chgData name="Anis Farihan Mat Raffei" userId="caa0f81d-2ced-4ad8-a070-ba6968b9f259" providerId="ADAL" clId="{C540C173-C1AC-4213-B527-7FC83B9AA372}" dt="2020-10-27T04:53:46.974" v="637" actId="1076"/>
          <ac:spMkLst>
            <pc:docMk/>
            <pc:sldMk cId="1219316999" sldId="555"/>
            <ac:spMk id="296962" creationId="{00000000-0000-0000-0000-000000000000}"/>
          </ac:spMkLst>
        </pc:spChg>
      </pc:sldChg>
      <pc:sldChg chg="modSp add mod">
        <pc:chgData name="Anis Farihan Mat Raffei" userId="caa0f81d-2ced-4ad8-a070-ba6968b9f259" providerId="ADAL" clId="{C540C173-C1AC-4213-B527-7FC83B9AA372}" dt="2020-10-27T04:53:51.711" v="638" actId="1076"/>
        <pc:sldMkLst>
          <pc:docMk/>
          <pc:sldMk cId="2170676583" sldId="556"/>
        </pc:sldMkLst>
        <pc:spChg chg="mod">
          <ac:chgData name="Anis Farihan Mat Raffei" userId="caa0f81d-2ced-4ad8-a070-ba6968b9f259" providerId="ADAL" clId="{C540C173-C1AC-4213-B527-7FC83B9AA372}" dt="2020-10-27T04:53:51.711" v="638" actId="1076"/>
          <ac:spMkLst>
            <pc:docMk/>
            <pc:sldMk cId="2170676583" sldId="556"/>
            <ac:spMk id="297986" creationId="{00000000-0000-0000-0000-000000000000}"/>
          </ac:spMkLst>
        </pc:spChg>
      </pc:sldChg>
      <pc:sldChg chg="modSp add mod">
        <pc:chgData name="Anis Farihan Mat Raffei" userId="caa0f81d-2ced-4ad8-a070-ba6968b9f259" providerId="ADAL" clId="{C540C173-C1AC-4213-B527-7FC83B9AA372}" dt="2020-10-27T04:53:57.703" v="639" actId="1076"/>
        <pc:sldMkLst>
          <pc:docMk/>
          <pc:sldMk cId="1213051958" sldId="557"/>
        </pc:sldMkLst>
        <pc:spChg chg="mod">
          <ac:chgData name="Anis Farihan Mat Raffei" userId="caa0f81d-2ced-4ad8-a070-ba6968b9f259" providerId="ADAL" clId="{C540C173-C1AC-4213-B527-7FC83B9AA372}" dt="2020-10-27T04:53:57.703" v="639" actId="1076"/>
          <ac:spMkLst>
            <pc:docMk/>
            <pc:sldMk cId="1213051958" sldId="557"/>
            <ac:spMk id="299010" creationId="{00000000-0000-0000-0000-000000000000}"/>
          </ac:spMkLst>
        </pc:spChg>
      </pc:sldChg>
      <pc:sldChg chg="modSp add mod">
        <pc:chgData name="Anis Farihan Mat Raffei" userId="caa0f81d-2ced-4ad8-a070-ba6968b9f259" providerId="ADAL" clId="{C540C173-C1AC-4213-B527-7FC83B9AA372}" dt="2020-10-27T04:54:00.159" v="640" actId="1076"/>
        <pc:sldMkLst>
          <pc:docMk/>
          <pc:sldMk cId="3340498618" sldId="558"/>
        </pc:sldMkLst>
        <pc:spChg chg="mod">
          <ac:chgData name="Anis Farihan Mat Raffei" userId="caa0f81d-2ced-4ad8-a070-ba6968b9f259" providerId="ADAL" clId="{C540C173-C1AC-4213-B527-7FC83B9AA372}" dt="2020-10-27T04:54:00.159" v="640" actId="1076"/>
          <ac:spMkLst>
            <pc:docMk/>
            <pc:sldMk cId="3340498618" sldId="558"/>
            <ac:spMk id="300034" creationId="{00000000-0000-0000-0000-000000000000}"/>
          </ac:spMkLst>
        </pc:spChg>
      </pc:sldChg>
      <pc:sldChg chg="modSp add mod">
        <pc:chgData name="Anis Farihan Mat Raffei" userId="caa0f81d-2ced-4ad8-a070-ba6968b9f259" providerId="ADAL" clId="{C540C173-C1AC-4213-B527-7FC83B9AA372}" dt="2020-10-27T04:54:03.512" v="642" actId="1076"/>
        <pc:sldMkLst>
          <pc:docMk/>
          <pc:sldMk cId="3936066442" sldId="559"/>
        </pc:sldMkLst>
        <pc:spChg chg="mod">
          <ac:chgData name="Anis Farihan Mat Raffei" userId="caa0f81d-2ced-4ad8-a070-ba6968b9f259" providerId="ADAL" clId="{C540C173-C1AC-4213-B527-7FC83B9AA372}" dt="2020-10-27T04:54:03.512" v="642" actId="1076"/>
          <ac:spMkLst>
            <pc:docMk/>
            <pc:sldMk cId="3936066442" sldId="559"/>
            <ac:spMk id="301058" creationId="{00000000-0000-0000-0000-000000000000}"/>
          </ac:spMkLst>
        </pc:spChg>
      </pc:sldChg>
      <pc:sldChg chg="modSp add mod">
        <pc:chgData name="Anis Farihan Mat Raffei" userId="caa0f81d-2ced-4ad8-a070-ba6968b9f259" providerId="ADAL" clId="{C540C173-C1AC-4213-B527-7FC83B9AA372}" dt="2020-10-27T04:54:06.431" v="643" actId="1076"/>
        <pc:sldMkLst>
          <pc:docMk/>
          <pc:sldMk cId="2419538326" sldId="560"/>
        </pc:sldMkLst>
        <pc:spChg chg="mod">
          <ac:chgData name="Anis Farihan Mat Raffei" userId="caa0f81d-2ced-4ad8-a070-ba6968b9f259" providerId="ADAL" clId="{C540C173-C1AC-4213-B527-7FC83B9AA372}" dt="2020-10-27T04:54:06.431" v="643" actId="1076"/>
          <ac:spMkLst>
            <pc:docMk/>
            <pc:sldMk cId="2419538326" sldId="560"/>
            <ac:spMk id="302082" creationId="{00000000-0000-0000-0000-000000000000}"/>
          </ac:spMkLst>
        </pc:spChg>
      </pc:sldChg>
      <pc:sldChg chg="modSp add mod">
        <pc:chgData name="Anis Farihan Mat Raffei" userId="caa0f81d-2ced-4ad8-a070-ba6968b9f259" providerId="ADAL" clId="{C540C173-C1AC-4213-B527-7FC83B9AA372}" dt="2020-10-27T04:54:09.454" v="644" actId="1076"/>
        <pc:sldMkLst>
          <pc:docMk/>
          <pc:sldMk cId="3657836089" sldId="561"/>
        </pc:sldMkLst>
        <pc:spChg chg="mod">
          <ac:chgData name="Anis Farihan Mat Raffei" userId="caa0f81d-2ced-4ad8-a070-ba6968b9f259" providerId="ADAL" clId="{C540C173-C1AC-4213-B527-7FC83B9AA372}" dt="2020-10-27T04:54:09.454" v="644" actId="1076"/>
          <ac:spMkLst>
            <pc:docMk/>
            <pc:sldMk cId="3657836089" sldId="561"/>
            <ac:spMk id="303106" creationId="{00000000-0000-0000-0000-000000000000}"/>
          </ac:spMkLst>
        </pc:spChg>
      </pc:sldChg>
      <pc:sldChg chg="modSp add mod">
        <pc:chgData name="Anis Farihan Mat Raffei" userId="caa0f81d-2ced-4ad8-a070-ba6968b9f259" providerId="ADAL" clId="{C540C173-C1AC-4213-B527-7FC83B9AA372}" dt="2020-10-27T04:54:12.158" v="645" actId="1076"/>
        <pc:sldMkLst>
          <pc:docMk/>
          <pc:sldMk cId="1692191488" sldId="562"/>
        </pc:sldMkLst>
        <pc:spChg chg="mod">
          <ac:chgData name="Anis Farihan Mat Raffei" userId="caa0f81d-2ced-4ad8-a070-ba6968b9f259" providerId="ADAL" clId="{C540C173-C1AC-4213-B527-7FC83B9AA372}" dt="2020-10-27T04:54:12.158" v="645" actId="1076"/>
          <ac:spMkLst>
            <pc:docMk/>
            <pc:sldMk cId="1692191488" sldId="562"/>
            <ac:spMk id="304130" creationId="{00000000-0000-0000-0000-000000000000}"/>
          </ac:spMkLst>
        </pc:spChg>
      </pc:sldChg>
      <pc:sldChg chg="modSp add mod">
        <pc:chgData name="Anis Farihan Mat Raffei" userId="caa0f81d-2ced-4ad8-a070-ba6968b9f259" providerId="ADAL" clId="{C540C173-C1AC-4213-B527-7FC83B9AA372}" dt="2020-10-27T04:54:15.231" v="646" actId="1076"/>
        <pc:sldMkLst>
          <pc:docMk/>
          <pc:sldMk cId="2411560307" sldId="563"/>
        </pc:sldMkLst>
        <pc:spChg chg="mod">
          <ac:chgData name="Anis Farihan Mat Raffei" userId="caa0f81d-2ced-4ad8-a070-ba6968b9f259" providerId="ADAL" clId="{C540C173-C1AC-4213-B527-7FC83B9AA372}" dt="2020-10-27T04:54:15.231" v="646" actId="1076"/>
          <ac:spMkLst>
            <pc:docMk/>
            <pc:sldMk cId="2411560307" sldId="563"/>
            <ac:spMk id="305154" creationId="{00000000-0000-0000-0000-000000000000}"/>
          </ac:spMkLst>
        </pc:spChg>
      </pc:sldChg>
      <pc:sldChg chg="modSp add mod">
        <pc:chgData name="Anis Farihan Mat Raffei" userId="caa0f81d-2ced-4ad8-a070-ba6968b9f259" providerId="ADAL" clId="{C540C173-C1AC-4213-B527-7FC83B9AA372}" dt="2020-10-27T04:54:18.734" v="647" actId="1076"/>
        <pc:sldMkLst>
          <pc:docMk/>
          <pc:sldMk cId="2683930578" sldId="564"/>
        </pc:sldMkLst>
        <pc:spChg chg="mod">
          <ac:chgData name="Anis Farihan Mat Raffei" userId="caa0f81d-2ced-4ad8-a070-ba6968b9f259" providerId="ADAL" clId="{C540C173-C1AC-4213-B527-7FC83B9AA372}" dt="2020-10-27T04:54:18.734" v="647" actId="1076"/>
          <ac:spMkLst>
            <pc:docMk/>
            <pc:sldMk cId="2683930578" sldId="564"/>
            <ac:spMk id="306178" creationId="{00000000-0000-0000-0000-000000000000}"/>
          </ac:spMkLst>
        </pc:spChg>
      </pc:sldChg>
      <pc:sldChg chg="modSp add mod">
        <pc:chgData name="Anis Farihan Mat Raffei" userId="caa0f81d-2ced-4ad8-a070-ba6968b9f259" providerId="ADAL" clId="{C540C173-C1AC-4213-B527-7FC83B9AA372}" dt="2020-10-27T04:54:21.599" v="648" actId="1076"/>
        <pc:sldMkLst>
          <pc:docMk/>
          <pc:sldMk cId="1897042070" sldId="565"/>
        </pc:sldMkLst>
        <pc:spChg chg="mod">
          <ac:chgData name="Anis Farihan Mat Raffei" userId="caa0f81d-2ced-4ad8-a070-ba6968b9f259" providerId="ADAL" clId="{C540C173-C1AC-4213-B527-7FC83B9AA372}" dt="2020-10-27T04:54:21.599" v="648" actId="1076"/>
          <ac:spMkLst>
            <pc:docMk/>
            <pc:sldMk cId="1897042070" sldId="565"/>
            <ac:spMk id="307202" creationId="{00000000-0000-0000-0000-000000000000}"/>
          </ac:spMkLst>
        </pc:spChg>
      </pc:sldChg>
      <pc:sldChg chg="modSp add mod">
        <pc:chgData name="Anis Farihan Mat Raffei" userId="caa0f81d-2ced-4ad8-a070-ba6968b9f259" providerId="ADAL" clId="{C540C173-C1AC-4213-B527-7FC83B9AA372}" dt="2020-10-27T04:54:24.863" v="649" actId="1076"/>
        <pc:sldMkLst>
          <pc:docMk/>
          <pc:sldMk cId="1083609533" sldId="566"/>
        </pc:sldMkLst>
        <pc:spChg chg="mod">
          <ac:chgData name="Anis Farihan Mat Raffei" userId="caa0f81d-2ced-4ad8-a070-ba6968b9f259" providerId="ADAL" clId="{C540C173-C1AC-4213-B527-7FC83B9AA372}" dt="2020-10-27T04:54:24.863" v="649" actId="1076"/>
          <ac:spMkLst>
            <pc:docMk/>
            <pc:sldMk cId="1083609533" sldId="566"/>
            <ac:spMk id="308227" creationId="{00000000-0000-0000-0000-000000000000}"/>
          </ac:spMkLst>
        </pc:spChg>
      </pc:sldChg>
      <pc:sldChg chg="modSp add mod">
        <pc:chgData name="Anis Farihan Mat Raffei" userId="caa0f81d-2ced-4ad8-a070-ba6968b9f259" providerId="ADAL" clId="{C540C173-C1AC-4213-B527-7FC83B9AA372}" dt="2020-10-27T04:54:32.510" v="651" actId="1076"/>
        <pc:sldMkLst>
          <pc:docMk/>
          <pc:sldMk cId="2558340566" sldId="568"/>
        </pc:sldMkLst>
        <pc:spChg chg="mod">
          <ac:chgData name="Anis Farihan Mat Raffei" userId="caa0f81d-2ced-4ad8-a070-ba6968b9f259" providerId="ADAL" clId="{C540C173-C1AC-4213-B527-7FC83B9AA372}" dt="2020-10-27T04:54:32.510" v="651" actId="1076"/>
          <ac:spMkLst>
            <pc:docMk/>
            <pc:sldMk cId="2558340566" sldId="568"/>
            <ac:spMk id="310274" creationId="{00000000-0000-0000-0000-000000000000}"/>
          </ac:spMkLst>
        </pc:spChg>
      </pc:sldChg>
      <pc:sldChg chg="modSp add mod">
        <pc:chgData name="Anis Farihan Mat Raffei" userId="caa0f81d-2ced-4ad8-a070-ba6968b9f259" providerId="ADAL" clId="{C540C173-C1AC-4213-B527-7FC83B9AA372}" dt="2020-10-27T04:54:35.695" v="652" actId="1076"/>
        <pc:sldMkLst>
          <pc:docMk/>
          <pc:sldMk cId="1991413403" sldId="569"/>
        </pc:sldMkLst>
        <pc:spChg chg="mod">
          <ac:chgData name="Anis Farihan Mat Raffei" userId="caa0f81d-2ced-4ad8-a070-ba6968b9f259" providerId="ADAL" clId="{C540C173-C1AC-4213-B527-7FC83B9AA372}" dt="2020-10-27T04:54:35.695" v="652" actId="1076"/>
          <ac:spMkLst>
            <pc:docMk/>
            <pc:sldMk cId="1991413403" sldId="569"/>
            <ac:spMk id="311298" creationId="{00000000-0000-0000-0000-000000000000}"/>
          </ac:spMkLst>
        </pc:spChg>
      </pc:sldChg>
      <pc:sldChg chg="modSp add mod">
        <pc:chgData name="Anis Farihan Mat Raffei" userId="caa0f81d-2ced-4ad8-a070-ba6968b9f259" providerId="ADAL" clId="{C540C173-C1AC-4213-B527-7FC83B9AA372}" dt="2020-10-27T04:54:38.695" v="653" actId="1076"/>
        <pc:sldMkLst>
          <pc:docMk/>
          <pc:sldMk cId="1056211229" sldId="570"/>
        </pc:sldMkLst>
        <pc:spChg chg="mod">
          <ac:chgData name="Anis Farihan Mat Raffei" userId="caa0f81d-2ced-4ad8-a070-ba6968b9f259" providerId="ADAL" clId="{C540C173-C1AC-4213-B527-7FC83B9AA372}" dt="2020-10-27T04:54:38.695" v="653" actId="1076"/>
          <ac:spMkLst>
            <pc:docMk/>
            <pc:sldMk cId="1056211229" sldId="570"/>
            <ac:spMk id="312322" creationId="{00000000-0000-0000-0000-000000000000}"/>
          </ac:spMkLst>
        </pc:spChg>
      </pc:sldChg>
      <pc:sldChg chg="modSp add mod">
        <pc:chgData name="Anis Farihan Mat Raffei" userId="caa0f81d-2ced-4ad8-a070-ba6968b9f259" providerId="ADAL" clId="{C540C173-C1AC-4213-B527-7FC83B9AA372}" dt="2020-10-27T04:54:41.991" v="654" actId="1076"/>
        <pc:sldMkLst>
          <pc:docMk/>
          <pc:sldMk cId="237636676" sldId="571"/>
        </pc:sldMkLst>
        <pc:spChg chg="mod">
          <ac:chgData name="Anis Farihan Mat Raffei" userId="caa0f81d-2ced-4ad8-a070-ba6968b9f259" providerId="ADAL" clId="{C540C173-C1AC-4213-B527-7FC83B9AA372}" dt="2020-10-27T04:54:41.991" v="654" actId="1076"/>
          <ac:spMkLst>
            <pc:docMk/>
            <pc:sldMk cId="237636676" sldId="571"/>
            <ac:spMk id="313346" creationId="{00000000-0000-0000-0000-000000000000}"/>
          </ac:spMkLst>
        </pc:spChg>
      </pc:sldChg>
      <pc:sldChg chg="modSp add mod">
        <pc:chgData name="Anis Farihan Mat Raffei" userId="caa0f81d-2ced-4ad8-a070-ba6968b9f259" providerId="ADAL" clId="{C540C173-C1AC-4213-B527-7FC83B9AA372}" dt="2020-10-27T04:54:45.047" v="655" actId="1076"/>
        <pc:sldMkLst>
          <pc:docMk/>
          <pc:sldMk cId="3619907496" sldId="572"/>
        </pc:sldMkLst>
        <pc:spChg chg="mod">
          <ac:chgData name="Anis Farihan Mat Raffei" userId="caa0f81d-2ced-4ad8-a070-ba6968b9f259" providerId="ADAL" clId="{C540C173-C1AC-4213-B527-7FC83B9AA372}" dt="2020-10-27T04:54:45.047" v="655" actId="1076"/>
          <ac:spMkLst>
            <pc:docMk/>
            <pc:sldMk cId="3619907496" sldId="572"/>
            <ac:spMk id="314370" creationId="{00000000-0000-0000-0000-000000000000}"/>
          </ac:spMkLst>
        </pc:spChg>
      </pc:sldChg>
      <pc:sldChg chg="modSp add mod">
        <pc:chgData name="Anis Farihan Mat Raffei" userId="caa0f81d-2ced-4ad8-a070-ba6968b9f259" providerId="ADAL" clId="{C540C173-C1AC-4213-B527-7FC83B9AA372}" dt="2020-10-27T04:54:48.214" v="656" actId="1076"/>
        <pc:sldMkLst>
          <pc:docMk/>
          <pc:sldMk cId="347170897" sldId="573"/>
        </pc:sldMkLst>
        <pc:spChg chg="mod">
          <ac:chgData name="Anis Farihan Mat Raffei" userId="caa0f81d-2ced-4ad8-a070-ba6968b9f259" providerId="ADAL" clId="{C540C173-C1AC-4213-B527-7FC83B9AA372}" dt="2020-10-27T04:54:48.214" v="656" actId="1076"/>
          <ac:spMkLst>
            <pc:docMk/>
            <pc:sldMk cId="347170897" sldId="573"/>
            <ac:spMk id="315394" creationId="{00000000-0000-0000-0000-000000000000}"/>
          </ac:spMkLst>
        </pc:spChg>
      </pc:sldChg>
      <pc:sldChg chg="modSp add mod">
        <pc:chgData name="Anis Farihan Mat Raffei" userId="caa0f81d-2ced-4ad8-a070-ba6968b9f259" providerId="ADAL" clId="{C540C173-C1AC-4213-B527-7FC83B9AA372}" dt="2020-10-27T04:54:52.446" v="657" actId="1076"/>
        <pc:sldMkLst>
          <pc:docMk/>
          <pc:sldMk cId="3098853540" sldId="574"/>
        </pc:sldMkLst>
        <pc:spChg chg="mod">
          <ac:chgData name="Anis Farihan Mat Raffei" userId="caa0f81d-2ced-4ad8-a070-ba6968b9f259" providerId="ADAL" clId="{C540C173-C1AC-4213-B527-7FC83B9AA372}" dt="2020-10-27T04:54:52.446" v="657" actId="1076"/>
          <ac:spMkLst>
            <pc:docMk/>
            <pc:sldMk cId="3098853540" sldId="574"/>
            <ac:spMk id="316418" creationId="{00000000-0000-0000-0000-000000000000}"/>
          </ac:spMkLst>
        </pc:spChg>
      </pc:sldChg>
      <pc:sldChg chg="del">
        <pc:chgData name="Anis Farihan Mat Raffei" userId="caa0f81d-2ced-4ad8-a070-ba6968b9f259" providerId="ADAL" clId="{C540C173-C1AC-4213-B527-7FC83B9AA372}" dt="2020-10-27T03:42:48.067" v="153" actId="47"/>
        <pc:sldMkLst>
          <pc:docMk/>
          <pc:sldMk cId="631641016" sldId="585"/>
        </pc:sldMkLst>
      </pc:sldChg>
      <pc:sldChg chg="modSp add mod">
        <pc:chgData name="Anis Farihan Mat Raffei" userId="caa0f81d-2ced-4ad8-a070-ba6968b9f259" providerId="ADAL" clId="{C540C173-C1AC-4213-B527-7FC83B9AA372}" dt="2020-10-27T04:47:11.602" v="553" actId="1035"/>
        <pc:sldMkLst>
          <pc:docMk/>
          <pc:sldMk cId="4160601356" sldId="587"/>
        </pc:sldMkLst>
        <pc:spChg chg="mod">
          <ac:chgData name="Anis Farihan Mat Raffei" userId="caa0f81d-2ced-4ad8-a070-ba6968b9f259" providerId="ADAL" clId="{C540C173-C1AC-4213-B527-7FC83B9AA372}" dt="2020-10-27T04:40:05.697" v="467" actId="27636"/>
          <ac:spMkLst>
            <pc:docMk/>
            <pc:sldMk cId="4160601356" sldId="587"/>
            <ac:spMk id="2" creationId="{6B886170-F6D4-4A89-BC13-85D02266FBB8}"/>
          </ac:spMkLst>
        </pc:spChg>
        <pc:spChg chg="mod">
          <ac:chgData name="Anis Farihan Mat Raffei" userId="caa0f81d-2ced-4ad8-a070-ba6968b9f259" providerId="ADAL" clId="{C540C173-C1AC-4213-B527-7FC83B9AA372}" dt="2020-10-27T04:47:11.602" v="553" actId="1035"/>
          <ac:spMkLst>
            <pc:docMk/>
            <pc:sldMk cId="4160601356" sldId="587"/>
            <ac:spMk id="6" creationId="{6A13294D-1EDF-4006-8BCA-C29985D95302}"/>
          </ac:spMkLst>
        </pc:spChg>
        <pc:spChg chg="mod">
          <ac:chgData name="Anis Farihan Mat Raffei" userId="caa0f81d-2ced-4ad8-a070-ba6968b9f259" providerId="ADAL" clId="{C540C173-C1AC-4213-B527-7FC83B9AA372}" dt="2020-10-27T04:47:11.602" v="553" actId="1035"/>
          <ac:spMkLst>
            <pc:docMk/>
            <pc:sldMk cId="4160601356" sldId="587"/>
            <ac:spMk id="7" creationId="{86A2C923-50DB-4A8D-B447-49464B10EC8F}"/>
          </ac:spMkLst>
        </pc:spChg>
        <pc:spChg chg="mod">
          <ac:chgData name="Anis Farihan Mat Raffei" userId="caa0f81d-2ced-4ad8-a070-ba6968b9f259" providerId="ADAL" clId="{C540C173-C1AC-4213-B527-7FC83B9AA372}" dt="2020-10-27T04:47:11.602" v="553" actId="1035"/>
          <ac:spMkLst>
            <pc:docMk/>
            <pc:sldMk cId="4160601356" sldId="587"/>
            <ac:spMk id="8" creationId="{370B00BD-0AAA-446C-87FB-49FFF36CD29D}"/>
          </ac:spMkLst>
        </pc:spChg>
        <pc:spChg chg="mod">
          <ac:chgData name="Anis Farihan Mat Raffei" userId="caa0f81d-2ced-4ad8-a070-ba6968b9f259" providerId="ADAL" clId="{C540C173-C1AC-4213-B527-7FC83B9AA372}" dt="2020-10-27T04:47:11.602" v="553" actId="1035"/>
          <ac:spMkLst>
            <pc:docMk/>
            <pc:sldMk cId="4160601356" sldId="587"/>
            <ac:spMk id="9" creationId="{203B89FE-DE5E-4E88-82D9-7E6B7E531B2D}"/>
          </ac:spMkLst>
        </pc:spChg>
        <pc:picChg chg="mod">
          <ac:chgData name="Anis Farihan Mat Raffei" userId="caa0f81d-2ced-4ad8-a070-ba6968b9f259" providerId="ADAL" clId="{C540C173-C1AC-4213-B527-7FC83B9AA372}" dt="2020-10-27T04:47:11.602" v="553" actId="1035"/>
          <ac:picMkLst>
            <pc:docMk/>
            <pc:sldMk cId="4160601356" sldId="587"/>
            <ac:picMk id="5" creationId="{92F97451-D7EA-4F48-BD67-567703BE4BA9}"/>
          </ac:picMkLst>
        </pc:picChg>
      </pc:sldChg>
      <pc:sldChg chg="del">
        <pc:chgData name="Anis Farihan Mat Raffei" userId="caa0f81d-2ced-4ad8-a070-ba6968b9f259" providerId="ADAL" clId="{C540C173-C1AC-4213-B527-7FC83B9AA372}" dt="2020-10-27T03:42:48.067" v="153" actId="47"/>
        <pc:sldMkLst>
          <pc:docMk/>
          <pc:sldMk cId="1806165441" sldId="632"/>
        </pc:sldMkLst>
      </pc:sldChg>
      <pc:sldChg chg="del">
        <pc:chgData name="Anis Farihan Mat Raffei" userId="caa0f81d-2ced-4ad8-a070-ba6968b9f259" providerId="ADAL" clId="{C540C173-C1AC-4213-B527-7FC83B9AA372}" dt="2020-10-27T03:42:48.067" v="153" actId="47"/>
        <pc:sldMkLst>
          <pc:docMk/>
          <pc:sldMk cId="4169997866" sldId="633"/>
        </pc:sldMkLst>
      </pc:sldChg>
      <pc:sldChg chg="del">
        <pc:chgData name="Anis Farihan Mat Raffei" userId="caa0f81d-2ced-4ad8-a070-ba6968b9f259" providerId="ADAL" clId="{C540C173-C1AC-4213-B527-7FC83B9AA372}" dt="2020-10-27T03:42:48.067" v="153" actId="47"/>
        <pc:sldMkLst>
          <pc:docMk/>
          <pc:sldMk cId="1669380222" sldId="634"/>
        </pc:sldMkLst>
      </pc:sldChg>
      <pc:sldChg chg="del">
        <pc:chgData name="Anis Farihan Mat Raffei" userId="caa0f81d-2ced-4ad8-a070-ba6968b9f259" providerId="ADAL" clId="{C540C173-C1AC-4213-B527-7FC83B9AA372}" dt="2020-10-27T03:42:48.067" v="153" actId="47"/>
        <pc:sldMkLst>
          <pc:docMk/>
          <pc:sldMk cId="113341256" sldId="635"/>
        </pc:sldMkLst>
      </pc:sldChg>
      <pc:sldChg chg="addSp delSp modSp new mod">
        <pc:chgData name="Anis Farihan Mat Raffei" userId="caa0f81d-2ced-4ad8-a070-ba6968b9f259" providerId="ADAL" clId="{C540C173-C1AC-4213-B527-7FC83B9AA372}" dt="2020-10-27T03:38:21.462" v="120" actId="12"/>
        <pc:sldMkLst>
          <pc:docMk/>
          <pc:sldMk cId="799417536" sldId="636"/>
        </pc:sldMkLst>
        <pc:spChg chg="del">
          <ac:chgData name="Anis Farihan Mat Raffei" userId="caa0f81d-2ced-4ad8-a070-ba6968b9f259" providerId="ADAL" clId="{C540C173-C1AC-4213-B527-7FC83B9AA372}" dt="2020-10-27T03:36:55.740" v="104" actId="478"/>
          <ac:spMkLst>
            <pc:docMk/>
            <pc:sldMk cId="799417536" sldId="636"/>
            <ac:spMk id="2" creationId="{0267831C-987D-495B-BFC9-B6024E92D6B8}"/>
          </ac:spMkLst>
        </pc:spChg>
        <pc:spChg chg="mod">
          <ac:chgData name="Anis Farihan Mat Raffei" userId="caa0f81d-2ced-4ad8-a070-ba6968b9f259" providerId="ADAL" clId="{C540C173-C1AC-4213-B527-7FC83B9AA372}" dt="2020-10-27T03:35:39.704" v="103" actId="27636"/>
          <ac:spMkLst>
            <pc:docMk/>
            <pc:sldMk cId="799417536" sldId="636"/>
            <ac:spMk id="3" creationId="{9A9B4347-A808-4C6D-861D-553EF64ADE59}"/>
          </ac:spMkLst>
        </pc:spChg>
        <pc:spChg chg="add mod">
          <ac:chgData name="Anis Farihan Mat Raffei" userId="caa0f81d-2ced-4ad8-a070-ba6968b9f259" providerId="ADAL" clId="{C540C173-C1AC-4213-B527-7FC83B9AA372}" dt="2020-10-27T03:38:21.462" v="120" actId="12"/>
          <ac:spMkLst>
            <pc:docMk/>
            <pc:sldMk cId="799417536" sldId="636"/>
            <ac:spMk id="6" creationId="{82069816-DC22-4280-8F63-EA6CEEF1420E}"/>
          </ac:spMkLst>
        </pc:spChg>
      </pc:sldChg>
      <pc:sldChg chg="modSp add mod">
        <pc:chgData name="Anis Farihan Mat Raffei" userId="caa0f81d-2ced-4ad8-a070-ba6968b9f259" providerId="ADAL" clId="{C540C173-C1AC-4213-B527-7FC83B9AA372}" dt="2020-10-27T03:37:51.715" v="116"/>
        <pc:sldMkLst>
          <pc:docMk/>
          <pc:sldMk cId="3170394363" sldId="637"/>
        </pc:sldMkLst>
        <pc:spChg chg="mod">
          <ac:chgData name="Anis Farihan Mat Raffei" userId="caa0f81d-2ced-4ad8-a070-ba6968b9f259" providerId="ADAL" clId="{C540C173-C1AC-4213-B527-7FC83B9AA372}" dt="2020-10-27T03:37:51.715" v="116"/>
          <ac:spMkLst>
            <pc:docMk/>
            <pc:sldMk cId="3170394363" sldId="637"/>
            <ac:spMk id="5" creationId="{00000000-0000-0000-0000-000000000000}"/>
          </ac:spMkLst>
        </pc:spChg>
      </pc:sldChg>
      <pc:sldChg chg="addSp delSp modSp new mod">
        <pc:chgData name="Anis Farihan Mat Raffei" userId="caa0f81d-2ced-4ad8-a070-ba6968b9f259" providerId="ADAL" clId="{C540C173-C1AC-4213-B527-7FC83B9AA372}" dt="2020-10-27T03:42:37.382" v="152" actId="22"/>
        <pc:sldMkLst>
          <pc:docMk/>
          <pc:sldMk cId="810880978" sldId="638"/>
        </pc:sldMkLst>
        <pc:spChg chg="del">
          <ac:chgData name="Anis Farihan Mat Raffei" userId="caa0f81d-2ced-4ad8-a070-ba6968b9f259" providerId="ADAL" clId="{C540C173-C1AC-4213-B527-7FC83B9AA372}" dt="2020-10-27T03:42:17.577" v="144" actId="478"/>
          <ac:spMkLst>
            <pc:docMk/>
            <pc:sldMk cId="810880978" sldId="638"/>
            <ac:spMk id="2" creationId="{03060483-759B-41C6-B71C-2BE07ABE1149}"/>
          </ac:spMkLst>
        </pc:spChg>
        <pc:spChg chg="mod">
          <ac:chgData name="Anis Farihan Mat Raffei" userId="caa0f81d-2ced-4ad8-a070-ba6968b9f259" providerId="ADAL" clId="{C540C173-C1AC-4213-B527-7FC83B9AA372}" dt="2020-10-27T03:42:32.018" v="151" actId="27636"/>
          <ac:spMkLst>
            <pc:docMk/>
            <pc:sldMk cId="810880978" sldId="638"/>
            <ac:spMk id="3" creationId="{9F38A6C8-194E-4D2D-99B0-73D4DC5BFB46}"/>
          </ac:spMkLst>
        </pc:spChg>
        <pc:spChg chg="add">
          <ac:chgData name="Anis Farihan Mat Raffei" userId="caa0f81d-2ced-4ad8-a070-ba6968b9f259" providerId="ADAL" clId="{C540C173-C1AC-4213-B527-7FC83B9AA372}" dt="2020-10-27T03:42:37.382" v="152" actId="22"/>
          <ac:spMkLst>
            <pc:docMk/>
            <pc:sldMk cId="810880978" sldId="638"/>
            <ac:spMk id="8" creationId="{7AC8FE18-3219-4FB4-A57C-0D5A8C8B7D04}"/>
          </ac:spMkLst>
        </pc:spChg>
        <pc:picChg chg="add mod">
          <ac:chgData name="Anis Farihan Mat Raffei" userId="caa0f81d-2ced-4ad8-a070-ba6968b9f259" providerId="ADAL" clId="{C540C173-C1AC-4213-B527-7FC83B9AA372}" dt="2020-10-27T03:42:25.076" v="146" actId="14100"/>
          <ac:picMkLst>
            <pc:docMk/>
            <pc:sldMk cId="810880978" sldId="638"/>
            <ac:picMk id="6" creationId="{90EBA2E8-0571-4419-9A47-4694DA6F6473}"/>
          </ac:picMkLst>
        </pc:picChg>
      </pc:sldChg>
      <pc:sldChg chg="addSp delSp modSp new mod">
        <pc:chgData name="Anis Farihan Mat Raffei" userId="caa0f81d-2ced-4ad8-a070-ba6968b9f259" providerId="ADAL" clId="{C540C173-C1AC-4213-B527-7FC83B9AA372}" dt="2020-10-27T03:43:43.140" v="176" actId="20577"/>
        <pc:sldMkLst>
          <pc:docMk/>
          <pc:sldMk cId="1935622733" sldId="639"/>
        </pc:sldMkLst>
        <pc:spChg chg="del">
          <ac:chgData name="Anis Farihan Mat Raffei" userId="caa0f81d-2ced-4ad8-a070-ba6968b9f259" providerId="ADAL" clId="{C540C173-C1AC-4213-B527-7FC83B9AA372}" dt="2020-10-27T03:43:06.629" v="158" actId="478"/>
          <ac:spMkLst>
            <pc:docMk/>
            <pc:sldMk cId="1935622733" sldId="639"/>
            <ac:spMk id="2" creationId="{EF7A2741-24AC-403E-A1D4-09286E0BA12F}"/>
          </ac:spMkLst>
        </pc:spChg>
        <pc:spChg chg="mod">
          <ac:chgData name="Anis Farihan Mat Raffei" userId="caa0f81d-2ced-4ad8-a070-ba6968b9f259" providerId="ADAL" clId="{C540C173-C1AC-4213-B527-7FC83B9AA372}" dt="2020-10-27T03:43:01.706" v="157"/>
          <ac:spMkLst>
            <pc:docMk/>
            <pc:sldMk cId="1935622733" sldId="639"/>
            <ac:spMk id="3" creationId="{5D47FC43-3C29-48E1-BB34-83C1B4AE608E}"/>
          </ac:spMkLst>
        </pc:spChg>
        <pc:spChg chg="add mod">
          <ac:chgData name="Anis Farihan Mat Raffei" userId="caa0f81d-2ced-4ad8-a070-ba6968b9f259" providerId="ADAL" clId="{C540C173-C1AC-4213-B527-7FC83B9AA372}" dt="2020-10-27T03:43:43.140" v="176" actId="20577"/>
          <ac:spMkLst>
            <pc:docMk/>
            <pc:sldMk cId="1935622733" sldId="639"/>
            <ac:spMk id="6" creationId="{A81ECF92-3F22-4D9A-A3D0-77FFF3E4DB4D}"/>
          </ac:spMkLst>
        </pc:spChg>
      </pc:sldChg>
      <pc:sldChg chg="addSp delSp modSp new mod">
        <pc:chgData name="Anis Farihan Mat Raffei" userId="caa0f81d-2ced-4ad8-a070-ba6968b9f259" providerId="ADAL" clId="{C540C173-C1AC-4213-B527-7FC83B9AA372}" dt="2020-10-27T03:47:40.178" v="194" actId="11"/>
        <pc:sldMkLst>
          <pc:docMk/>
          <pc:sldMk cId="1677133611" sldId="640"/>
        </pc:sldMkLst>
        <pc:spChg chg="del">
          <ac:chgData name="Anis Farihan Mat Raffei" userId="caa0f81d-2ced-4ad8-a070-ba6968b9f259" providerId="ADAL" clId="{C540C173-C1AC-4213-B527-7FC83B9AA372}" dt="2020-10-27T03:46:51.356" v="185" actId="478"/>
          <ac:spMkLst>
            <pc:docMk/>
            <pc:sldMk cId="1677133611" sldId="640"/>
            <ac:spMk id="2" creationId="{EE90C3D4-4FAD-45E3-A7C7-8DC6CCA0DEE7}"/>
          </ac:spMkLst>
        </pc:spChg>
        <pc:spChg chg="mod">
          <ac:chgData name="Anis Farihan Mat Raffei" userId="caa0f81d-2ced-4ad8-a070-ba6968b9f259" providerId="ADAL" clId="{C540C173-C1AC-4213-B527-7FC83B9AA372}" dt="2020-10-27T03:44:04.559" v="184" actId="27636"/>
          <ac:spMkLst>
            <pc:docMk/>
            <pc:sldMk cId="1677133611" sldId="640"/>
            <ac:spMk id="3" creationId="{CA80CE0E-B8B4-4338-9DCC-B6F3F4CF3022}"/>
          </ac:spMkLst>
        </pc:spChg>
        <pc:spChg chg="add mod">
          <ac:chgData name="Anis Farihan Mat Raffei" userId="caa0f81d-2ced-4ad8-a070-ba6968b9f259" providerId="ADAL" clId="{C540C173-C1AC-4213-B527-7FC83B9AA372}" dt="2020-10-27T03:47:40.178" v="194" actId="11"/>
          <ac:spMkLst>
            <pc:docMk/>
            <pc:sldMk cId="1677133611" sldId="640"/>
            <ac:spMk id="6" creationId="{59FE8874-251B-4097-B0FD-49CF0B937183}"/>
          </ac:spMkLst>
        </pc:spChg>
      </pc:sldChg>
      <pc:sldChg chg="addSp delSp modSp new mod">
        <pc:chgData name="Anis Farihan Mat Raffei" userId="caa0f81d-2ced-4ad8-a070-ba6968b9f259" providerId="ADAL" clId="{C540C173-C1AC-4213-B527-7FC83B9AA372}" dt="2020-10-27T03:48:13.227" v="202" actId="1076"/>
        <pc:sldMkLst>
          <pc:docMk/>
          <pc:sldMk cId="27919053" sldId="641"/>
        </pc:sldMkLst>
        <pc:spChg chg="del">
          <ac:chgData name="Anis Farihan Mat Raffei" userId="caa0f81d-2ced-4ad8-a070-ba6968b9f259" providerId="ADAL" clId="{C540C173-C1AC-4213-B527-7FC83B9AA372}" dt="2020-10-27T03:48:06.536" v="199" actId="478"/>
          <ac:spMkLst>
            <pc:docMk/>
            <pc:sldMk cId="27919053" sldId="641"/>
            <ac:spMk id="2" creationId="{5F588EAA-E0DD-43EB-92E6-B733012428F6}"/>
          </ac:spMkLst>
        </pc:spChg>
        <pc:spChg chg="mod">
          <ac:chgData name="Anis Farihan Mat Raffei" userId="caa0f81d-2ced-4ad8-a070-ba6968b9f259" providerId="ADAL" clId="{C540C173-C1AC-4213-B527-7FC83B9AA372}" dt="2020-10-27T03:48:04.390" v="198"/>
          <ac:spMkLst>
            <pc:docMk/>
            <pc:sldMk cId="27919053" sldId="641"/>
            <ac:spMk id="3" creationId="{0AEA395E-62B5-4337-AB80-F87CE91C583B}"/>
          </ac:spMkLst>
        </pc:spChg>
        <pc:picChg chg="add mod">
          <ac:chgData name="Anis Farihan Mat Raffei" userId="caa0f81d-2ced-4ad8-a070-ba6968b9f259" providerId="ADAL" clId="{C540C173-C1AC-4213-B527-7FC83B9AA372}" dt="2020-10-27T03:48:13.227" v="202" actId="1076"/>
          <ac:picMkLst>
            <pc:docMk/>
            <pc:sldMk cId="27919053" sldId="641"/>
            <ac:picMk id="5" creationId="{794A92CF-AA56-4426-AB57-8762D64E5508}"/>
          </ac:picMkLst>
        </pc:picChg>
      </pc:sldChg>
      <pc:sldChg chg="addSp delSp modSp new mod modAnim">
        <pc:chgData name="Anis Farihan Mat Raffei" userId="caa0f81d-2ced-4ad8-a070-ba6968b9f259" providerId="ADAL" clId="{C540C173-C1AC-4213-B527-7FC83B9AA372}" dt="2020-10-27T03:49:11.181" v="209" actId="1076"/>
        <pc:sldMkLst>
          <pc:docMk/>
          <pc:sldMk cId="669395531" sldId="642"/>
        </pc:sldMkLst>
        <pc:spChg chg="del">
          <ac:chgData name="Anis Farihan Mat Raffei" userId="caa0f81d-2ced-4ad8-a070-ba6968b9f259" providerId="ADAL" clId="{C540C173-C1AC-4213-B527-7FC83B9AA372}" dt="2020-10-27T03:48:51.469" v="204" actId="478"/>
          <ac:spMkLst>
            <pc:docMk/>
            <pc:sldMk cId="669395531" sldId="642"/>
            <ac:spMk id="2" creationId="{6BF3167C-48B2-475D-AC72-A51BA1A0837A}"/>
          </ac:spMkLst>
        </pc:spChg>
        <pc:spChg chg="mod">
          <ac:chgData name="Anis Farihan Mat Raffei" userId="caa0f81d-2ced-4ad8-a070-ba6968b9f259" providerId="ADAL" clId="{C540C173-C1AC-4213-B527-7FC83B9AA372}" dt="2020-10-27T03:48:57.279" v="207"/>
          <ac:spMkLst>
            <pc:docMk/>
            <pc:sldMk cId="669395531" sldId="642"/>
            <ac:spMk id="3" creationId="{BB876ECA-B0BB-43F5-941E-E4BEF6BA2E77}"/>
          </ac:spMkLst>
        </pc:spChg>
        <pc:spChg chg="mod">
          <ac:chgData name="Anis Farihan Mat Raffei" userId="caa0f81d-2ced-4ad8-a070-ba6968b9f259" providerId="ADAL" clId="{C540C173-C1AC-4213-B527-7FC83B9AA372}" dt="2020-10-27T03:49:08.604" v="208"/>
          <ac:spMkLst>
            <pc:docMk/>
            <pc:sldMk cId="669395531" sldId="642"/>
            <ac:spMk id="6" creationId="{056EEBD0-C341-4B28-BF8C-23014DA9249A}"/>
          </ac:spMkLst>
        </pc:spChg>
        <pc:spChg chg="mod">
          <ac:chgData name="Anis Farihan Mat Raffei" userId="caa0f81d-2ced-4ad8-a070-ba6968b9f259" providerId="ADAL" clId="{C540C173-C1AC-4213-B527-7FC83B9AA372}" dt="2020-10-27T03:49:08.604" v="208"/>
          <ac:spMkLst>
            <pc:docMk/>
            <pc:sldMk cId="669395531" sldId="642"/>
            <ac:spMk id="7" creationId="{07873E5D-E70D-45EA-8788-D6C0B15CE854}"/>
          </ac:spMkLst>
        </pc:spChg>
        <pc:spChg chg="mod">
          <ac:chgData name="Anis Farihan Mat Raffei" userId="caa0f81d-2ced-4ad8-a070-ba6968b9f259" providerId="ADAL" clId="{C540C173-C1AC-4213-B527-7FC83B9AA372}" dt="2020-10-27T03:49:08.604" v="208"/>
          <ac:spMkLst>
            <pc:docMk/>
            <pc:sldMk cId="669395531" sldId="642"/>
            <ac:spMk id="9" creationId="{ADD712FF-4122-48FB-A542-686F538DB69A}"/>
          </ac:spMkLst>
        </pc:spChg>
        <pc:spChg chg="mod">
          <ac:chgData name="Anis Farihan Mat Raffei" userId="caa0f81d-2ced-4ad8-a070-ba6968b9f259" providerId="ADAL" clId="{C540C173-C1AC-4213-B527-7FC83B9AA372}" dt="2020-10-27T03:49:08.604" v="208"/>
          <ac:spMkLst>
            <pc:docMk/>
            <pc:sldMk cId="669395531" sldId="642"/>
            <ac:spMk id="10" creationId="{4CB2E5D7-7EED-496C-96EE-4E14A6437FEE}"/>
          </ac:spMkLst>
        </pc:spChg>
        <pc:spChg chg="mod">
          <ac:chgData name="Anis Farihan Mat Raffei" userId="caa0f81d-2ced-4ad8-a070-ba6968b9f259" providerId="ADAL" clId="{C540C173-C1AC-4213-B527-7FC83B9AA372}" dt="2020-10-27T03:49:08.604" v="208"/>
          <ac:spMkLst>
            <pc:docMk/>
            <pc:sldMk cId="669395531" sldId="642"/>
            <ac:spMk id="11" creationId="{B79B742D-C2C0-49D6-A202-592CA82D10AE}"/>
          </ac:spMkLst>
        </pc:spChg>
        <pc:spChg chg="mod">
          <ac:chgData name="Anis Farihan Mat Raffei" userId="caa0f81d-2ced-4ad8-a070-ba6968b9f259" providerId="ADAL" clId="{C540C173-C1AC-4213-B527-7FC83B9AA372}" dt="2020-10-27T03:49:08.604" v="208"/>
          <ac:spMkLst>
            <pc:docMk/>
            <pc:sldMk cId="669395531" sldId="642"/>
            <ac:spMk id="12" creationId="{9F316CB8-1521-4A16-94ED-097DB6C1932E}"/>
          </ac:spMkLst>
        </pc:spChg>
        <pc:spChg chg="mod">
          <ac:chgData name="Anis Farihan Mat Raffei" userId="caa0f81d-2ced-4ad8-a070-ba6968b9f259" providerId="ADAL" clId="{C540C173-C1AC-4213-B527-7FC83B9AA372}" dt="2020-10-27T03:49:08.604" v="208"/>
          <ac:spMkLst>
            <pc:docMk/>
            <pc:sldMk cId="669395531" sldId="642"/>
            <ac:spMk id="13" creationId="{55AC19BE-50C9-4B50-B6E2-62008FB15021}"/>
          </ac:spMkLst>
        </pc:spChg>
        <pc:spChg chg="mod">
          <ac:chgData name="Anis Farihan Mat Raffei" userId="caa0f81d-2ced-4ad8-a070-ba6968b9f259" providerId="ADAL" clId="{C540C173-C1AC-4213-B527-7FC83B9AA372}" dt="2020-10-27T03:49:08.604" v="208"/>
          <ac:spMkLst>
            <pc:docMk/>
            <pc:sldMk cId="669395531" sldId="642"/>
            <ac:spMk id="14" creationId="{3B85CB7D-C179-46EE-80B9-13BBECD79EA3}"/>
          </ac:spMkLst>
        </pc:spChg>
        <pc:spChg chg="mod">
          <ac:chgData name="Anis Farihan Mat Raffei" userId="caa0f81d-2ced-4ad8-a070-ba6968b9f259" providerId="ADAL" clId="{C540C173-C1AC-4213-B527-7FC83B9AA372}" dt="2020-10-27T03:49:08.604" v="208"/>
          <ac:spMkLst>
            <pc:docMk/>
            <pc:sldMk cId="669395531" sldId="642"/>
            <ac:spMk id="15" creationId="{F4383A47-0498-4397-9FD9-F81051B64955}"/>
          </ac:spMkLst>
        </pc:spChg>
        <pc:spChg chg="mod">
          <ac:chgData name="Anis Farihan Mat Raffei" userId="caa0f81d-2ced-4ad8-a070-ba6968b9f259" providerId="ADAL" clId="{C540C173-C1AC-4213-B527-7FC83B9AA372}" dt="2020-10-27T03:49:08.604" v="208"/>
          <ac:spMkLst>
            <pc:docMk/>
            <pc:sldMk cId="669395531" sldId="642"/>
            <ac:spMk id="16" creationId="{4E90831F-44DF-467D-B0E2-8FF37895762E}"/>
          </ac:spMkLst>
        </pc:spChg>
        <pc:spChg chg="mod">
          <ac:chgData name="Anis Farihan Mat Raffei" userId="caa0f81d-2ced-4ad8-a070-ba6968b9f259" providerId="ADAL" clId="{C540C173-C1AC-4213-B527-7FC83B9AA372}" dt="2020-10-27T03:49:08.604" v="208"/>
          <ac:spMkLst>
            <pc:docMk/>
            <pc:sldMk cId="669395531" sldId="642"/>
            <ac:spMk id="17" creationId="{319F6F9D-71A3-4EA7-B5DA-417A1F01A8B5}"/>
          </ac:spMkLst>
        </pc:spChg>
        <pc:spChg chg="mod">
          <ac:chgData name="Anis Farihan Mat Raffei" userId="caa0f81d-2ced-4ad8-a070-ba6968b9f259" providerId="ADAL" clId="{C540C173-C1AC-4213-B527-7FC83B9AA372}" dt="2020-10-27T03:49:08.604" v="208"/>
          <ac:spMkLst>
            <pc:docMk/>
            <pc:sldMk cId="669395531" sldId="642"/>
            <ac:spMk id="19" creationId="{CBC7579D-FD88-4A8C-9ACD-B7EAC705EEBA}"/>
          </ac:spMkLst>
        </pc:spChg>
        <pc:spChg chg="mod">
          <ac:chgData name="Anis Farihan Mat Raffei" userId="caa0f81d-2ced-4ad8-a070-ba6968b9f259" providerId="ADAL" clId="{C540C173-C1AC-4213-B527-7FC83B9AA372}" dt="2020-10-27T03:49:08.604" v="208"/>
          <ac:spMkLst>
            <pc:docMk/>
            <pc:sldMk cId="669395531" sldId="642"/>
            <ac:spMk id="20" creationId="{2585F536-27AD-4D6F-9934-243E5EF7E781}"/>
          </ac:spMkLst>
        </pc:spChg>
        <pc:spChg chg="mod">
          <ac:chgData name="Anis Farihan Mat Raffei" userId="caa0f81d-2ced-4ad8-a070-ba6968b9f259" providerId="ADAL" clId="{C540C173-C1AC-4213-B527-7FC83B9AA372}" dt="2020-10-27T03:49:08.604" v="208"/>
          <ac:spMkLst>
            <pc:docMk/>
            <pc:sldMk cId="669395531" sldId="642"/>
            <ac:spMk id="21" creationId="{499773C2-698D-4F12-B925-E2A54E0F1097}"/>
          </ac:spMkLst>
        </pc:spChg>
        <pc:spChg chg="mod">
          <ac:chgData name="Anis Farihan Mat Raffei" userId="caa0f81d-2ced-4ad8-a070-ba6968b9f259" providerId="ADAL" clId="{C540C173-C1AC-4213-B527-7FC83B9AA372}" dt="2020-10-27T03:49:08.604" v="208"/>
          <ac:spMkLst>
            <pc:docMk/>
            <pc:sldMk cId="669395531" sldId="642"/>
            <ac:spMk id="22" creationId="{E82447E5-FBAB-40E5-959D-09AAEB097942}"/>
          </ac:spMkLst>
        </pc:spChg>
        <pc:spChg chg="mod">
          <ac:chgData name="Anis Farihan Mat Raffei" userId="caa0f81d-2ced-4ad8-a070-ba6968b9f259" providerId="ADAL" clId="{C540C173-C1AC-4213-B527-7FC83B9AA372}" dt="2020-10-27T03:49:08.604" v="208"/>
          <ac:spMkLst>
            <pc:docMk/>
            <pc:sldMk cId="669395531" sldId="642"/>
            <ac:spMk id="23" creationId="{5640CD28-2BE3-4591-A172-F454E4004F82}"/>
          </ac:spMkLst>
        </pc:spChg>
        <pc:spChg chg="mod">
          <ac:chgData name="Anis Farihan Mat Raffei" userId="caa0f81d-2ced-4ad8-a070-ba6968b9f259" providerId="ADAL" clId="{C540C173-C1AC-4213-B527-7FC83B9AA372}" dt="2020-10-27T03:49:08.604" v="208"/>
          <ac:spMkLst>
            <pc:docMk/>
            <pc:sldMk cId="669395531" sldId="642"/>
            <ac:spMk id="24" creationId="{D36C83CE-4D02-4427-B071-991F6C01203D}"/>
          </ac:spMkLst>
        </pc:spChg>
        <pc:spChg chg="mod">
          <ac:chgData name="Anis Farihan Mat Raffei" userId="caa0f81d-2ced-4ad8-a070-ba6968b9f259" providerId="ADAL" clId="{C540C173-C1AC-4213-B527-7FC83B9AA372}" dt="2020-10-27T03:49:08.604" v="208"/>
          <ac:spMkLst>
            <pc:docMk/>
            <pc:sldMk cId="669395531" sldId="642"/>
            <ac:spMk id="25" creationId="{45401533-EEDD-4A15-8AC7-85F987E87D1F}"/>
          </ac:spMkLst>
        </pc:spChg>
        <pc:spChg chg="mod">
          <ac:chgData name="Anis Farihan Mat Raffei" userId="caa0f81d-2ced-4ad8-a070-ba6968b9f259" providerId="ADAL" clId="{C540C173-C1AC-4213-B527-7FC83B9AA372}" dt="2020-10-27T03:49:08.604" v="208"/>
          <ac:spMkLst>
            <pc:docMk/>
            <pc:sldMk cId="669395531" sldId="642"/>
            <ac:spMk id="26" creationId="{A03B14A4-1857-4B84-B2D2-663F97539BDC}"/>
          </ac:spMkLst>
        </pc:spChg>
        <pc:spChg chg="mod">
          <ac:chgData name="Anis Farihan Mat Raffei" userId="caa0f81d-2ced-4ad8-a070-ba6968b9f259" providerId="ADAL" clId="{C540C173-C1AC-4213-B527-7FC83B9AA372}" dt="2020-10-27T03:49:08.604" v="208"/>
          <ac:spMkLst>
            <pc:docMk/>
            <pc:sldMk cId="669395531" sldId="642"/>
            <ac:spMk id="27" creationId="{8501D742-2206-419A-A5A9-5A238D4EAF7B}"/>
          </ac:spMkLst>
        </pc:spChg>
        <pc:spChg chg="mod">
          <ac:chgData name="Anis Farihan Mat Raffei" userId="caa0f81d-2ced-4ad8-a070-ba6968b9f259" providerId="ADAL" clId="{C540C173-C1AC-4213-B527-7FC83B9AA372}" dt="2020-10-27T03:49:08.604" v="208"/>
          <ac:spMkLst>
            <pc:docMk/>
            <pc:sldMk cId="669395531" sldId="642"/>
            <ac:spMk id="28" creationId="{83EEF395-E734-48B1-AA88-87C398721B9B}"/>
          </ac:spMkLst>
        </pc:spChg>
        <pc:spChg chg="mod">
          <ac:chgData name="Anis Farihan Mat Raffei" userId="caa0f81d-2ced-4ad8-a070-ba6968b9f259" providerId="ADAL" clId="{C540C173-C1AC-4213-B527-7FC83B9AA372}" dt="2020-10-27T03:49:08.604" v="208"/>
          <ac:spMkLst>
            <pc:docMk/>
            <pc:sldMk cId="669395531" sldId="642"/>
            <ac:spMk id="29" creationId="{633E8315-B94C-4167-9DEE-54B26230E903}"/>
          </ac:spMkLst>
        </pc:spChg>
        <pc:spChg chg="mod">
          <ac:chgData name="Anis Farihan Mat Raffei" userId="caa0f81d-2ced-4ad8-a070-ba6968b9f259" providerId="ADAL" clId="{C540C173-C1AC-4213-B527-7FC83B9AA372}" dt="2020-10-27T03:49:08.604" v="208"/>
          <ac:spMkLst>
            <pc:docMk/>
            <pc:sldMk cId="669395531" sldId="642"/>
            <ac:spMk id="30" creationId="{EA5370D0-B9AD-47CE-AFB8-B7A56A08B0E5}"/>
          </ac:spMkLst>
        </pc:spChg>
        <pc:spChg chg="mod">
          <ac:chgData name="Anis Farihan Mat Raffei" userId="caa0f81d-2ced-4ad8-a070-ba6968b9f259" providerId="ADAL" clId="{C540C173-C1AC-4213-B527-7FC83B9AA372}" dt="2020-10-27T03:49:08.604" v="208"/>
          <ac:spMkLst>
            <pc:docMk/>
            <pc:sldMk cId="669395531" sldId="642"/>
            <ac:spMk id="32" creationId="{5249E3D9-31F4-43D5-8D2F-91AC2F93B3CE}"/>
          </ac:spMkLst>
        </pc:spChg>
        <pc:spChg chg="mod">
          <ac:chgData name="Anis Farihan Mat Raffei" userId="caa0f81d-2ced-4ad8-a070-ba6968b9f259" providerId="ADAL" clId="{C540C173-C1AC-4213-B527-7FC83B9AA372}" dt="2020-10-27T03:49:08.604" v="208"/>
          <ac:spMkLst>
            <pc:docMk/>
            <pc:sldMk cId="669395531" sldId="642"/>
            <ac:spMk id="33" creationId="{88F9ABC0-850F-4780-8547-0EDC2B4337BA}"/>
          </ac:spMkLst>
        </pc:spChg>
        <pc:spChg chg="mod">
          <ac:chgData name="Anis Farihan Mat Raffei" userId="caa0f81d-2ced-4ad8-a070-ba6968b9f259" providerId="ADAL" clId="{C540C173-C1AC-4213-B527-7FC83B9AA372}" dt="2020-10-27T03:49:08.604" v="208"/>
          <ac:spMkLst>
            <pc:docMk/>
            <pc:sldMk cId="669395531" sldId="642"/>
            <ac:spMk id="34" creationId="{E72D54DE-CAF1-4210-8C98-AB5105A3C317}"/>
          </ac:spMkLst>
        </pc:spChg>
        <pc:spChg chg="mod">
          <ac:chgData name="Anis Farihan Mat Raffei" userId="caa0f81d-2ced-4ad8-a070-ba6968b9f259" providerId="ADAL" clId="{C540C173-C1AC-4213-B527-7FC83B9AA372}" dt="2020-10-27T03:49:08.604" v="208"/>
          <ac:spMkLst>
            <pc:docMk/>
            <pc:sldMk cId="669395531" sldId="642"/>
            <ac:spMk id="35" creationId="{3E1A36C0-B3D3-4C47-A57E-C3C95AF71767}"/>
          </ac:spMkLst>
        </pc:spChg>
        <pc:spChg chg="mod">
          <ac:chgData name="Anis Farihan Mat Raffei" userId="caa0f81d-2ced-4ad8-a070-ba6968b9f259" providerId="ADAL" clId="{C540C173-C1AC-4213-B527-7FC83B9AA372}" dt="2020-10-27T03:49:08.604" v="208"/>
          <ac:spMkLst>
            <pc:docMk/>
            <pc:sldMk cId="669395531" sldId="642"/>
            <ac:spMk id="36" creationId="{C96B34C8-5675-492D-97B0-34036AEDAE63}"/>
          </ac:spMkLst>
        </pc:spChg>
        <pc:spChg chg="mod">
          <ac:chgData name="Anis Farihan Mat Raffei" userId="caa0f81d-2ced-4ad8-a070-ba6968b9f259" providerId="ADAL" clId="{C540C173-C1AC-4213-B527-7FC83B9AA372}" dt="2020-10-27T03:49:08.604" v="208"/>
          <ac:spMkLst>
            <pc:docMk/>
            <pc:sldMk cId="669395531" sldId="642"/>
            <ac:spMk id="37" creationId="{453C8BC3-FDA7-4F48-9F43-738B7AFF8518}"/>
          </ac:spMkLst>
        </pc:spChg>
        <pc:grpChg chg="add mod">
          <ac:chgData name="Anis Farihan Mat Raffei" userId="caa0f81d-2ced-4ad8-a070-ba6968b9f259" providerId="ADAL" clId="{C540C173-C1AC-4213-B527-7FC83B9AA372}" dt="2020-10-27T03:49:11.181" v="209" actId="1076"/>
          <ac:grpSpMkLst>
            <pc:docMk/>
            <pc:sldMk cId="669395531" sldId="642"/>
            <ac:grpSpMk id="5" creationId="{89699555-12B3-440D-A5DE-C63F8F63B301}"/>
          </ac:grpSpMkLst>
        </pc:grpChg>
        <pc:grpChg chg="add mod">
          <ac:chgData name="Anis Farihan Mat Raffei" userId="caa0f81d-2ced-4ad8-a070-ba6968b9f259" providerId="ADAL" clId="{C540C173-C1AC-4213-B527-7FC83B9AA372}" dt="2020-10-27T03:49:11.181" v="209" actId="1076"/>
          <ac:grpSpMkLst>
            <pc:docMk/>
            <pc:sldMk cId="669395531" sldId="642"/>
            <ac:grpSpMk id="8" creationId="{3DCAF174-7105-4C64-9AC8-F3C6529EA37B}"/>
          </ac:grpSpMkLst>
        </pc:grpChg>
        <pc:grpChg chg="add mod">
          <ac:chgData name="Anis Farihan Mat Raffei" userId="caa0f81d-2ced-4ad8-a070-ba6968b9f259" providerId="ADAL" clId="{C540C173-C1AC-4213-B527-7FC83B9AA372}" dt="2020-10-27T03:49:11.181" v="209" actId="1076"/>
          <ac:grpSpMkLst>
            <pc:docMk/>
            <pc:sldMk cId="669395531" sldId="642"/>
            <ac:grpSpMk id="18" creationId="{860873FA-3F4A-4599-97F6-98198C214910}"/>
          </ac:grpSpMkLst>
        </pc:grpChg>
        <pc:grpChg chg="add mod">
          <ac:chgData name="Anis Farihan Mat Raffei" userId="caa0f81d-2ced-4ad8-a070-ba6968b9f259" providerId="ADAL" clId="{C540C173-C1AC-4213-B527-7FC83B9AA372}" dt="2020-10-27T03:49:11.181" v="209" actId="1076"/>
          <ac:grpSpMkLst>
            <pc:docMk/>
            <pc:sldMk cId="669395531" sldId="642"/>
            <ac:grpSpMk id="31" creationId="{45219447-A780-41E6-B973-38C83D70B05E}"/>
          </ac:grpSpMkLst>
        </pc:grpChg>
      </pc:sldChg>
      <pc:sldChg chg="addSp delSp modSp new mod">
        <pc:chgData name="Anis Farihan Mat Raffei" userId="caa0f81d-2ced-4ad8-a070-ba6968b9f259" providerId="ADAL" clId="{C540C173-C1AC-4213-B527-7FC83B9AA372}" dt="2020-10-27T03:49:30.310" v="217" actId="14100"/>
        <pc:sldMkLst>
          <pc:docMk/>
          <pc:sldMk cId="121405759" sldId="643"/>
        </pc:sldMkLst>
        <pc:spChg chg="del">
          <ac:chgData name="Anis Farihan Mat Raffei" userId="caa0f81d-2ced-4ad8-a070-ba6968b9f259" providerId="ADAL" clId="{C540C173-C1AC-4213-B527-7FC83B9AA372}" dt="2020-10-27T03:49:26.670" v="214" actId="478"/>
          <ac:spMkLst>
            <pc:docMk/>
            <pc:sldMk cId="121405759" sldId="643"/>
            <ac:spMk id="2" creationId="{57EFABEB-7AAE-4FD7-9890-73BCC6B312FC}"/>
          </ac:spMkLst>
        </pc:spChg>
        <pc:spChg chg="mod">
          <ac:chgData name="Anis Farihan Mat Raffei" userId="caa0f81d-2ced-4ad8-a070-ba6968b9f259" providerId="ADAL" clId="{C540C173-C1AC-4213-B527-7FC83B9AA372}" dt="2020-10-27T03:49:22.509" v="213"/>
          <ac:spMkLst>
            <pc:docMk/>
            <pc:sldMk cId="121405759" sldId="643"/>
            <ac:spMk id="3" creationId="{50046474-0BA4-4A76-9B31-7EC540D39BB8}"/>
          </ac:spMkLst>
        </pc:spChg>
        <pc:spChg chg="mod">
          <ac:chgData name="Anis Farihan Mat Raffei" userId="caa0f81d-2ced-4ad8-a070-ba6968b9f259" providerId="ADAL" clId="{C540C173-C1AC-4213-B527-7FC83B9AA372}" dt="2020-10-27T03:49:27.122" v="215"/>
          <ac:spMkLst>
            <pc:docMk/>
            <pc:sldMk cId="121405759" sldId="643"/>
            <ac:spMk id="7" creationId="{251106B5-5E75-47F4-BDAA-9F5C43CEAC93}"/>
          </ac:spMkLst>
        </pc:spChg>
        <pc:spChg chg="mod">
          <ac:chgData name="Anis Farihan Mat Raffei" userId="caa0f81d-2ced-4ad8-a070-ba6968b9f259" providerId="ADAL" clId="{C540C173-C1AC-4213-B527-7FC83B9AA372}" dt="2020-10-27T03:49:27.122" v="215"/>
          <ac:spMkLst>
            <pc:docMk/>
            <pc:sldMk cId="121405759" sldId="643"/>
            <ac:spMk id="8" creationId="{B4D89F3E-ED54-44B3-94FA-A4A5AC64EB8D}"/>
          </ac:spMkLst>
        </pc:spChg>
        <pc:spChg chg="mod">
          <ac:chgData name="Anis Farihan Mat Raffei" userId="caa0f81d-2ced-4ad8-a070-ba6968b9f259" providerId="ADAL" clId="{C540C173-C1AC-4213-B527-7FC83B9AA372}" dt="2020-10-27T03:49:27.122" v="215"/>
          <ac:spMkLst>
            <pc:docMk/>
            <pc:sldMk cId="121405759" sldId="643"/>
            <ac:spMk id="9" creationId="{8B2404E9-6568-4F8B-A810-BDB796686147}"/>
          </ac:spMkLst>
        </pc:spChg>
        <pc:spChg chg="mod">
          <ac:chgData name="Anis Farihan Mat Raffei" userId="caa0f81d-2ced-4ad8-a070-ba6968b9f259" providerId="ADAL" clId="{C540C173-C1AC-4213-B527-7FC83B9AA372}" dt="2020-10-27T03:49:27.122" v="215"/>
          <ac:spMkLst>
            <pc:docMk/>
            <pc:sldMk cId="121405759" sldId="643"/>
            <ac:spMk id="10" creationId="{CD643C37-121C-4469-9FC1-A9ADF12BECF3}"/>
          </ac:spMkLst>
        </pc:spChg>
        <pc:spChg chg="mod">
          <ac:chgData name="Anis Farihan Mat Raffei" userId="caa0f81d-2ced-4ad8-a070-ba6968b9f259" providerId="ADAL" clId="{C540C173-C1AC-4213-B527-7FC83B9AA372}" dt="2020-10-27T03:49:27.122" v="215"/>
          <ac:spMkLst>
            <pc:docMk/>
            <pc:sldMk cId="121405759" sldId="643"/>
            <ac:spMk id="11" creationId="{3E59D61F-32DE-4334-A0BE-4469E6CCCE14}"/>
          </ac:spMkLst>
        </pc:spChg>
        <pc:spChg chg="mod">
          <ac:chgData name="Anis Farihan Mat Raffei" userId="caa0f81d-2ced-4ad8-a070-ba6968b9f259" providerId="ADAL" clId="{C540C173-C1AC-4213-B527-7FC83B9AA372}" dt="2020-10-27T03:49:27.122" v="215"/>
          <ac:spMkLst>
            <pc:docMk/>
            <pc:sldMk cId="121405759" sldId="643"/>
            <ac:spMk id="12" creationId="{B2696283-2488-4FB9-A757-E28D262C7DF9}"/>
          </ac:spMkLst>
        </pc:spChg>
        <pc:spChg chg="mod">
          <ac:chgData name="Anis Farihan Mat Raffei" userId="caa0f81d-2ced-4ad8-a070-ba6968b9f259" providerId="ADAL" clId="{C540C173-C1AC-4213-B527-7FC83B9AA372}" dt="2020-10-27T03:49:27.122" v="215"/>
          <ac:spMkLst>
            <pc:docMk/>
            <pc:sldMk cId="121405759" sldId="643"/>
            <ac:spMk id="13" creationId="{0C270E55-C170-4223-9869-617091EF3ABA}"/>
          </ac:spMkLst>
        </pc:spChg>
        <pc:spChg chg="mod">
          <ac:chgData name="Anis Farihan Mat Raffei" userId="caa0f81d-2ced-4ad8-a070-ba6968b9f259" providerId="ADAL" clId="{C540C173-C1AC-4213-B527-7FC83B9AA372}" dt="2020-10-27T03:49:27.122" v="215"/>
          <ac:spMkLst>
            <pc:docMk/>
            <pc:sldMk cId="121405759" sldId="643"/>
            <ac:spMk id="14" creationId="{2C3EA61B-8E8B-4AFF-A370-60C0167593B8}"/>
          </ac:spMkLst>
        </pc:spChg>
        <pc:spChg chg="mod">
          <ac:chgData name="Anis Farihan Mat Raffei" userId="caa0f81d-2ced-4ad8-a070-ba6968b9f259" providerId="ADAL" clId="{C540C173-C1AC-4213-B527-7FC83B9AA372}" dt="2020-10-27T03:49:27.122" v="215"/>
          <ac:spMkLst>
            <pc:docMk/>
            <pc:sldMk cId="121405759" sldId="643"/>
            <ac:spMk id="15" creationId="{9A905B4F-5DC6-4C02-9D00-EF6BD9C96AFC}"/>
          </ac:spMkLst>
        </pc:spChg>
        <pc:spChg chg="mod">
          <ac:chgData name="Anis Farihan Mat Raffei" userId="caa0f81d-2ced-4ad8-a070-ba6968b9f259" providerId="ADAL" clId="{C540C173-C1AC-4213-B527-7FC83B9AA372}" dt="2020-10-27T03:49:27.122" v="215"/>
          <ac:spMkLst>
            <pc:docMk/>
            <pc:sldMk cId="121405759" sldId="643"/>
            <ac:spMk id="16" creationId="{150ED8FE-5303-4C08-A935-0B4670AC46D6}"/>
          </ac:spMkLst>
        </pc:spChg>
        <pc:grpChg chg="add mod">
          <ac:chgData name="Anis Farihan Mat Raffei" userId="caa0f81d-2ced-4ad8-a070-ba6968b9f259" providerId="ADAL" clId="{C540C173-C1AC-4213-B527-7FC83B9AA372}" dt="2020-10-27T03:49:30.310" v="217" actId="14100"/>
          <ac:grpSpMkLst>
            <pc:docMk/>
            <pc:sldMk cId="121405759" sldId="643"/>
            <ac:grpSpMk id="5" creationId="{69A9DA88-3981-46A3-A488-DBCE5C78D40D}"/>
          </ac:grpSpMkLst>
        </pc:grpChg>
        <pc:picChg chg="mod">
          <ac:chgData name="Anis Farihan Mat Raffei" userId="caa0f81d-2ced-4ad8-a070-ba6968b9f259" providerId="ADAL" clId="{C540C173-C1AC-4213-B527-7FC83B9AA372}" dt="2020-10-27T03:49:27.122" v="215"/>
          <ac:picMkLst>
            <pc:docMk/>
            <pc:sldMk cId="121405759" sldId="643"/>
            <ac:picMk id="6" creationId="{252A323F-2D50-43A4-871B-A7D86513D4EC}"/>
          </ac:picMkLst>
        </pc:picChg>
      </pc:sldChg>
      <pc:sldChg chg="addSp delSp modSp new mod">
        <pc:chgData name="Anis Farihan Mat Raffei" userId="caa0f81d-2ced-4ad8-a070-ba6968b9f259" providerId="ADAL" clId="{C540C173-C1AC-4213-B527-7FC83B9AA372}" dt="2020-10-27T03:50:18.879" v="225" actId="6549"/>
        <pc:sldMkLst>
          <pc:docMk/>
          <pc:sldMk cId="4245390941" sldId="644"/>
        </pc:sldMkLst>
        <pc:spChg chg="del">
          <ac:chgData name="Anis Farihan Mat Raffei" userId="caa0f81d-2ced-4ad8-a070-ba6968b9f259" providerId="ADAL" clId="{C540C173-C1AC-4213-B527-7FC83B9AA372}" dt="2020-10-27T03:50:00.218" v="223" actId="478"/>
          <ac:spMkLst>
            <pc:docMk/>
            <pc:sldMk cId="4245390941" sldId="644"/>
            <ac:spMk id="2" creationId="{A77C9D7E-1E0F-4130-8095-F3FD993A65D4}"/>
          </ac:spMkLst>
        </pc:spChg>
        <pc:spChg chg="mod">
          <ac:chgData name="Anis Farihan Mat Raffei" userId="caa0f81d-2ced-4ad8-a070-ba6968b9f259" providerId="ADAL" clId="{C540C173-C1AC-4213-B527-7FC83B9AA372}" dt="2020-10-27T03:49:46.611" v="221"/>
          <ac:spMkLst>
            <pc:docMk/>
            <pc:sldMk cId="4245390941" sldId="644"/>
            <ac:spMk id="3" creationId="{A64E0C91-B336-4DB4-8400-C93C0D0AD473}"/>
          </ac:spMkLst>
        </pc:spChg>
        <pc:spChg chg="add mod">
          <ac:chgData name="Anis Farihan Mat Raffei" userId="caa0f81d-2ced-4ad8-a070-ba6968b9f259" providerId="ADAL" clId="{C540C173-C1AC-4213-B527-7FC83B9AA372}" dt="2020-10-27T03:50:18.879" v="225" actId="6549"/>
          <ac:spMkLst>
            <pc:docMk/>
            <pc:sldMk cId="4245390941" sldId="644"/>
            <ac:spMk id="5" creationId="{BCE8E946-0D8F-4317-A3B2-53B063ADDC37}"/>
          </ac:spMkLst>
        </pc:spChg>
        <pc:spChg chg="mod">
          <ac:chgData name="Anis Farihan Mat Raffei" userId="caa0f81d-2ced-4ad8-a070-ba6968b9f259" providerId="ADAL" clId="{C540C173-C1AC-4213-B527-7FC83B9AA372}" dt="2020-10-27T03:49:57.083" v="222"/>
          <ac:spMkLst>
            <pc:docMk/>
            <pc:sldMk cId="4245390941" sldId="644"/>
            <ac:spMk id="9" creationId="{3284373B-28F1-4DB2-8A47-7799F7216AF2}"/>
          </ac:spMkLst>
        </pc:spChg>
        <pc:spChg chg="mod">
          <ac:chgData name="Anis Farihan Mat Raffei" userId="caa0f81d-2ced-4ad8-a070-ba6968b9f259" providerId="ADAL" clId="{C540C173-C1AC-4213-B527-7FC83B9AA372}" dt="2020-10-27T03:49:57.083" v="222"/>
          <ac:spMkLst>
            <pc:docMk/>
            <pc:sldMk cId="4245390941" sldId="644"/>
            <ac:spMk id="10" creationId="{8A5854DF-3824-4161-B49F-6F1E1AE7A89A}"/>
          </ac:spMkLst>
        </pc:spChg>
        <pc:spChg chg="mod">
          <ac:chgData name="Anis Farihan Mat Raffei" userId="caa0f81d-2ced-4ad8-a070-ba6968b9f259" providerId="ADAL" clId="{C540C173-C1AC-4213-B527-7FC83B9AA372}" dt="2020-10-27T03:49:57.083" v="222"/>
          <ac:spMkLst>
            <pc:docMk/>
            <pc:sldMk cId="4245390941" sldId="644"/>
            <ac:spMk id="11" creationId="{AE1664D9-7261-4CA2-A7CA-D7C9B2328E4D}"/>
          </ac:spMkLst>
        </pc:spChg>
        <pc:spChg chg="mod">
          <ac:chgData name="Anis Farihan Mat Raffei" userId="caa0f81d-2ced-4ad8-a070-ba6968b9f259" providerId="ADAL" clId="{C540C173-C1AC-4213-B527-7FC83B9AA372}" dt="2020-10-27T03:49:57.083" v="222"/>
          <ac:spMkLst>
            <pc:docMk/>
            <pc:sldMk cId="4245390941" sldId="644"/>
            <ac:spMk id="12" creationId="{697E07E7-92C5-4992-B469-02A1B50A551A}"/>
          </ac:spMkLst>
        </pc:spChg>
        <pc:spChg chg="mod">
          <ac:chgData name="Anis Farihan Mat Raffei" userId="caa0f81d-2ced-4ad8-a070-ba6968b9f259" providerId="ADAL" clId="{C540C173-C1AC-4213-B527-7FC83B9AA372}" dt="2020-10-27T03:49:57.083" v="222"/>
          <ac:spMkLst>
            <pc:docMk/>
            <pc:sldMk cId="4245390941" sldId="644"/>
            <ac:spMk id="13" creationId="{F4EF876B-51C0-4C91-B547-A5DBDBA61381}"/>
          </ac:spMkLst>
        </pc:spChg>
        <pc:spChg chg="mod">
          <ac:chgData name="Anis Farihan Mat Raffei" userId="caa0f81d-2ced-4ad8-a070-ba6968b9f259" providerId="ADAL" clId="{C540C173-C1AC-4213-B527-7FC83B9AA372}" dt="2020-10-27T03:49:57.083" v="222"/>
          <ac:spMkLst>
            <pc:docMk/>
            <pc:sldMk cId="4245390941" sldId="644"/>
            <ac:spMk id="14" creationId="{12B36177-FC26-4612-85A8-6A91815BBD55}"/>
          </ac:spMkLst>
        </pc:spChg>
        <pc:spChg chg="mod">
          <ac:chgData name="Anis Farihan Mat Raffei" userId="caa0f81d-2ced-4ad8-a070-ba6968b9f259" providerId="ADAL" clId="{C540C173-C1AC-4213-B527-7FC83B9AA372}" dt="2020-10-27T03:49:57.083" v="222"/>
          <ac:spMkLst>
            <pc:docMk/>
            <pc:sldMk cId="4245390941" sldId="644"/>
            <ac:spMk id="16" creationId="{4204A268-57CB-4960-8884-7F0C55D51415}"/>
          </ac:spMkLst>
        </pc:spChg>
        <pc:spChg chg="mod">
          <ac:chgData name="Anis Farihan Mat Raffei" userId="caa0f81d-2ced-4ad8-a070-ba6968b9f259" providerId="ADAL" clId="{C540C173-C1AC-4213-B527-7FC83B9AA372}" dt="2020-10-27T03:49:57.083" v="222"/>
          <ac:spMkLst>
            <pc:docMk/>
            <pc:sldMk cId="4245390941" sldId="644"/>
            <ac:spMk id="17" creationId="{E58C2E63-4EB9-4540-AD38-DAE94D9ECBB1}"/>
          </ac:spMkLst>
        </pc:spChg>
        <pc:spChg chg="mod">
          <ac:chgData name="Anis Farihan Mat Raffei" userId="caa0f81d-2ced-4ad8-a070-ba6968b9f259" providerId="ADAL" clId="{C540C173-C1AC-4213-B527-7FC83B9AA372}" dt="2020-10-27T03:49:57.083" v="222"/>
          <ac:spMkLst>
            <pc:docMk/>
            <pc:sldMk cId="4245390941" sldId="644"/>
            <ac:spMk id="18" creationId="{EDF09523-08DF-48BC-AB34-F778869605AA}"/>
          </ac:spMkLst>
        </pc:spChg>
        <pc:spChg chg="mod">
          <ac:chgData name="Anis Farihan Mat Raffei" userId="caa0f81d-2ced-4ad8-a070-ba6968b9f259" providerId="ADAL" clId="{C540C173-C1AC-4213-B527-7FC83B9AA372}" dt="2020-10-27T03:49:57.083" v="222"/>
          <ac:spMkLst>
            <pc:docMk/>
            <pc:sldMk cId="4245390941" sldId="644"/>
            <ac:spMk id="21" creationId="{5B4F0EAB-8079-4619-89AD-4A9596637704}"/>
          </ac:spMkLst>
        </pc:spChg>
        <pc:spChg chg="mod">
          <ac:chgData name="Anis Farihan Mat Raffei" userId="caa0f81d-2ced-4ad8-a070-ba6968b9f259" providerId="ADAL" clId="{C540C173-C1AC-4213-B527-7FC83B9AA372}" dt="2020-10-27T03:49:57.083" v="222"/>
          <ac:spMkLst>
            <pc:docMk/>
            <pc:sldMk cId="4245390941" sldId="644"/>
            <ac:spMk id="22" creationId="{193B6BB1-A954-4B43-913F-A995183C32D7}"/>
          </ac:spMkLst>
        </pc:spChg>
        <pc:spChg chg="mod">
          <ac:chgData name="Anis Farihan Mat Raffei" userId="caa0f81d-2ced-4ad8-a070-ba6968b9f259" providerId="ADAL" clId="{C540C173-C1AC-4213-B527-7FC83B9AA372}" dt="2020-10-27T03:49:57.083" v="222"/>
          <ac:spMkLst>
            <pc:docMk/>
            <pc:sldMk cId="4245390941" sldId="644"/>
            <ac:spMk id="23" creationId="{D7A5435D-1127-442E-8D1C-3F35A164F74F}"/>
          </ac:spMkLst>
        </pc:spChg>
        <pc:spChg chg="mod">
          <ac:chgData name="Anis Farihan Mat Raffei" userId="caa0f81d-2ced-4ad8-a070-ba6968b9f259" providerId="ADAL" clId="{C540C173-C1AC-4213-B527-7FC83B9AA372}" dt="2020-10-27T03:49:57.083" v="222"/>
          <ac:spMkLst>
            <pc:docMk/>
            <pc:sldMk cId="4245390941" sldId="644"/>
            <ac:spMk id="24" creationId="{53A653F3-54B8-409E-925D-7FCD3BA78807}"/>
          </ac:spMkLst>
        </pc:spChg>
        <pc:spChg chg="mod">
          <ac:chgData name="Anis Farihan Mat Raffei" userId="caa0f81d-2ced-4ad8-a070-ba6968b9f259" providerId="ADAL" clId="{C540C173-C1AC-4213-B527-7FC83B9AA372}" dt="2020-10-27T03:49:57.083" v="222"/>
          <ac:spMkLst>
            <pc:docMk/>
            <pc:sldMk cId="4245390941" sldId="644"/>
            <ac:spMk id="25" creationId="{61567424-F7B5-4FD3-945A-93C35D514B87}"/>
          </ac:spMkLst>
        </pc:spChg>
        <pc:spChg chg="mod">
          <ac:chgData name="Anis Farihan Mat Raffei" userId="caa0f81d-2ced-4ad8-a070-ba6968b9f259" providerId="ADAL" clId="{C540C173-C1AC-4213-B527-7FC83B9AA372}" dt="2020-10-27T03:49:57.083" v="222"/>
          <ac:spMkLst>
            <pc:docMk/>
            <pc:sldMk cId="4245390941" sldId="644"/>
            <ac:spMk id="26" creationId="{E5823B02-9585-4969-901B-9EBDE49F4C1E}"/>
          </ac:spMkLst>
        </pc:spChg>
        <pc:spChg chg="mod">
          <ac:chgData name="Anis Farihan Mat Raffei" userId="caa0f81d-2ced-4ad8-a070-ba6968b9f259" providerId="ADAL" clId="{C540C173-C1AC-4213-B527-7FC83B9AA372}" dt="2020-10-27T03:49:57.083" v="222"/>
          <ac:spMkLst>
            <pc:docMk/>
            <pc:sldMk cId="4245390941" sldId="644"/>
            <ac:spMk id="27" creationId="{7292080D-FED5-40CC-A52F-4D5F6DD0AED6}"/>
          </ac:spMkLst>
        </pc:spChg>
        <pc:grpChg chg="add mod">
          <ac:chgData name="Anis Farihan Mat Raffei" userId="caa0f81d-2ced-4ad8-a070-ba6968b9f259" providerId="ADAL" clId="{C540C173-C1AC-4213-B527-7FC83B9AA372}" dt="2020-10-27T03:50:06.172" v="224" actId="1076"/>
          <ac:grpSpMkLst>
            <pc:docMk/>
            <pc:sldMk cId="4245390941" sldId="644"/>
            <ac:grpSpMk id="6" creationId="{C2AEF92C-40A6-447E-8EFB-D3149B75D142}"/>
          </ac:grpSpMkLst>
        </pc:grpChg>
        <pc:grpChg chg="mod">
          <ac:chgData name="Anis Farihan Mat Raffei" userId="caa0f81d-2ced-4ad8-a070-ba6968b9f259" providerId="ADAL" clId="{C540C173-C1AC-4213-B527-7FC83B9AA372}" dt="2020-10-27T03:49:57.083" v="222"/>
          <ac:grpSpMkLst>
            <pc:docMk/>
            <pc:sldMk cId="4245390941" sldId="644"/>
            <ac:grpSpMk id="7" creationId="{B99D526F-3560-419A-A955-5E67604C350A}"/>
          </ac:grpSpMkLst>
        </pc:grpChg>
        <pc:grpChg chg="mod">
          <ac:chgData name="Anis Farihan Mat Raffei" userId="caa0f81d-2ced-4ad8-a070-ba6968b9f259" providerId="ADAL" clId="{C540C173-C1AC-4213-B527-7FC83B9AA372}" dt="2020-10-27T03:49:57.083" v="222"/>
          <ac:grpSpMkLst>
            <pc:docMk/>
            <pc:sldMk cId="4245390941" sldId="644"/>
            <ac:grpSpMk id="8" creationId="{FDAD8F5F-B851-45FA-975D-40EC34E54A84}"/>
          </ac:grpSpMkLst>
        </pc:grpChg>
        <pc:grpChg chg="mod">
          <ac:chgData name="Anis Farihan Mat Raffei" userId="caa0f81d-2ced-4ad8-a070-ba6968b9f259" providerId="ADAL" clId="{C540C173-C1AC-4213-B527-7FC83B9AA372}" dt="2020-10-27T03:49:57.083" v="222"/>
          <ac:grpSpMkLst>
            <pc:docMk/>
            <pc:sldMk cId="4245390941" sldId="644"/>
            <ac:grpSpMk id="15" creationId="{324C266E-D7BD-462F-827A-A4E6921BC6D5}"/>
          </ac:grpSpMkLst>
        </pc:grpChg>
        <pc:grpChg chg="mod">
          <ac:chgData name="Anis Farihan Mat Raffei" userId="caa0f81d-2ced-4ad8-a070-ba6968b9f259" providerId="ADAL" clId="{C540C173-C1AC-4213-B527-7FC83B9AA372}" dt="2020-10-27T03:49:57.083" v="222"/>
          <ac:grpSpMkLst>
            <pc:docMk/>
            <pc:sldMk cId="4245390941" sldId="644"/>
            <ac:grpSpMk id="19" creationId="{C9C9C6F0-CF7C-43AE-8B6F-0C363EEF6454}"/>
          </ac:grpSpMkLst>
        </pc:grpChg>
        <pc:grpChg chg="mod">
          <ac:chgData name="Anis Farihan Mat Raffei" userId="caa0f81d-2ced-4ad8-a070-ba6968b9f259" providerId="ADAL" clId="{C540C173-C1AC-4213-B527-7FC83B9AA372}" dt="2020-10-27T03:49:57.083" v="222"/>
          <ac:grpSpMkLst>
            <pc:docMk/>
            <pc:sldMk cId="4245390941" sldId="644"/>
            <ac:grpSpMk id="20" creationId="{2D7447D5-8647-4496-B4BE-64462B7C24F2}"/>
          </ac:grpSpMkLst>
        </pc:grpChg>
      </pc:sldChg>
      <pc:sldChg chg="addSp delSp modSp new mod">
        <pc:chgData name="Anis Farihan Mat Raffei" userId="caa0f81d-2ced-4ad8-a070-ba6968b9f259" providerId="ADAL" clId="{C540C173-C1AC-4213-B527-7FC83B9AA372}" dt="2020-11-03T03:40:48.335" v="856" actId="1076"/>
        <pc:sldMkLst>
          <pc:docMk/>
          <pc:sldMk cId="221167163" sldId="645"/>
        </pc:sldMkLst>
        <pc:spChg chg="del">
          <ac:chgData name="Anis Farihan Mat Raffei" userId="caa0f81d-2ced-4ad8-a070-ba6968b9f259" providerId="ADAL" clId="{C540C173-C1AC-4213-B527-7FC83B9AA372}" dt="2020-10-27T03:50:53.638" v="228" actId="478"/>
          <ac:spMkLst>
            <pc:docMk/>
            <pc:sldMk cId="221167163" sldId="645"/>
            <ac:spMk id="2" creationId="{BE80C7C1-E5A4-49EC-AEA1-FE707A0C5964}"/>
          </ac:spMkLst>
        </pc:spChg>
        <pc:spChg chg="mod">
          <ac:chgData name="Anis Farihan Mat Raffei" userId="caa0f81d-2ced-4ad8-a070-ba6968b9f259" providerId="ADAL" clId="{C540C173-C1AC-4213-B527-7FC83B9AA372}" dt="2020-10-27T03:50:30.241" v="227"/>
          <ac:spMkLst>
            <pc:docMk/>
            <pc:sldMk cId="221167163" sldId="645"/>
            <ac:spMk id="3" creationId="{7A6B1814-9A1E-4C57-BBDA-C125903042CB}"/>
          </ac:spMkLst>
        </pc:spChg>
        <pc:spChg chg="add mod">
          <ac:chgData name="Anis Farihan Mat Raffei" userId="caa0f81d-2ced-4ad8-a070-ba6968b9f259" providerId="ADAL" clId="{C540C173-C1AC-4213-B527-7FC83B9AA372}" dt="2020-11-03T03:40:43.596" v="854" actId="6549"/>
          <ac:spMkLst>
            <pc:docMk/>
            <pc:sldMk cId="221167163" sldId="645"/>
            <ac:spMk id="5" creationId="{549F8966-2744-48A8-95CC-462BDCD035F5}"/>
          </ac:spMkLst>
        </pc:spChg>
        <pc:spChg chg="mod">
          <ac:chgData name="Anis Farihan Mat Raffei" userId="caa0f81d-2ced-4ad8-a070-ba6968b9f259" providerId="ADAL" clId="{C540C173-C1AC-4213-B527-7FC83B9AA372}" dt="2020-10-27T03:50:58.388" v="229"/>
          <ac:spMkLst>
            <pc:docMk/>
            <pc:sldMk cId="221167163" sldId="645"/>
            <ac:spMk id="9" creationId="{3AAB358D-6EEF-47A3-B0BD-88BC758B13ED}"/>
          </ac:spMkLst>
        </pc:spChg>
        <pc:spChg chg="mod">
          <ac:chgData name="Anis Farihan Mat Raffei" userId="caa0f81d-2ced-4ad8-a070-ba6968b9f259" providerId="ADAL" clId="{C540C173-C1AC-4213-B527-7FC83B9AA372}" dt="2020-10-27T03:50:58.388" v="229"/>
          <ac:spMkLst>
            <pc:docMk/>
            <pc:sldMk cId="221167163" sldId="645"/>
            <ac:spMk id="10" creationId="{981A4A53-96E2-4B62-88E3-77D7A332F559}"/>
          </ac:spMkLst>
        </pc:spChg>
        <pc:spChg chg="mod">
          <ac:chgData name="Anis Farihan Mat Raffei" userId="caa0f81d-2ced-4ad8-a070-ba6968b9f259" providerId="ADAL" clId="{C540C173-C1AC-4213-B527-7FC83B9AA372}" dt="2020-10-27T03:50:58.388" v="229"/>
          <ac:spMkLst>
            <pc:docMk/>
            <pc:sldMk cId="221167163" sldId="645"/>
            <ac:spMk id="11" creationId="{DAE2C601-1DCD-4A56-9D8D-21AE9F6DFF60}"/>
          </ac:spMkLst>
        </pc:spChg>
        <pc:spChg chg="mod">
          <ac:chgData name="Anis Farihan Mat Raffei" userId="caa0f81d-2ced-4ad8-a070-ba6968b9f259" providerId="ADAL" clId="{C540C173-C1AC-4213-B527-7FC83B9AA372}" dt="2020-10-27T03:50:58.388" v="229"/>
          <ac:spMkLst>
            <pc:docMk/>
            <pc:sldMk cId="221167163" sldId="645"/>
            <ac:spMk id="13" creationId="{1338ED59-DB5C-41D1-AC27-63085329715C}"/>
          </ac:spMkLst>
        </pc:spChg>
        <pc:spChg chg="mod">
          <ac:chgData name="Anis Farihan Mat Raffei" userId="caa0f81d-2ced-4ad8-a070-ba6968b9f259" providerId="ADAL" clId="{C540C173-C1AC-4213-B527-7FC83B9AA372}" dt="2020-10-27T03:50:58.388" v="229"/>
          <ac:spMkLst>
            <pc:docMk/>
            <pc:sldMk cId="221167163" sldId="645"/>
            <ac:spMk id="14" creationId="{2444EC06-795B-4829-A8A7-A152FDF217EC}"/>
          </ac:spMkLst>
        </pc:spChg>
        <pc:spChg chg="mod">
          <ac:chgData name="Anis Farihan Mat Raffei" userId="caa0f81d-2ced-4ad8-a070-ba6968b9f259" providerId="ADAL" clId="{C540C173-C1AC-4213-B527-7FC83B9AA372}" dt="2020-10-27T03:50:58.388" v="229"/>
          <ac:spMkLst>
            <pc:docMk/>
            <pc:sldMk cId="221167163" sldId="645"/>
            <ac:spMk id="15" creationId="{BC31F2AB-BDE9-424F-835C-8D965F6F2961}"/>
          </ac:spMkLst>
        </pc:spChg>
        <pc:spChg chg="mod">
          <ac:chgData name="Anis Farihan Mat Raffei" userId="caa0f81d-2ced-4ad8-a070-ba6968b9f259" providerId="ADAL" clId="{C540C173-C1AC-4213-B527-7FC83B9AA372}" dt="2020-10-27T03:50:58.388" v="229"/>
          <ac:spMkLst>
            <pc:docMk/>
            <pc:sldMk cId="221167163" sldId="645"/>
            <ac:spMk id="18" creationId="{6507367F-C258-44F4-B18C-8503F4E476E9}"/>
          </ac:spMkLst>
        </pc:spChg>
        <pc:spChg chg="mod">
          <ac:chgData name="Anis Farihan Mat Raffei" userId="caa0f81d-2ced-4ad8-a070-ba6968b9f259" providerId="ADAL" clId="{C540C173-C1AC-4213-B527-7FC83B9AA372}" dt="2020-10-27T03:50:58.388" v="229"/>
          <ac:spMkLst>
            <pc:docMk/>
            <pc:sldMk cId="221167163" sldId="645"/>
            <ac:spMk id="19" creationId="{7DE45BA9-C25B-4AB3-A5FC-7B066F8AE829}"/>
          </ac:spMkLst>
        </pc:spChg>
        <pc:spChg chg="mod">
          <ac:chgData name="Anis Farihan Mat Raffei" userId="caa0f81d-2ced-4ad8-a070-ba6968b9f259" providerId="ADAL" clId="{C540C173-C1AC-4213-B527-7FC83B9AA372}" dt="2020-10-27T03:50:58.388" v="229"/>
          <ac:spMkLst>
            <pc:docMk/>
            <pc:sldMk cId="221167163" sldId="645"/>
            <ac:spMk id="20" creationId="{E0AE8D8C-461E-4D72-BDFC-B2B376D638D9}"/>
          </ac:spMkLst>
        </pc:spChg>
        <pc:spChg chg="mod">
          <ac:chgData name="Anis Farihan Mat Raffei" userId="caa0f81d-2ced-4ad8-a070-ba6968b9f259" providerId="ADAL" clId="{C540C173-C1AC-4213-B527-7FC83B9AA372}" dt="2020-10-27T03:50:58.388" v="229"/>
          <ac:spMkLst>
            <pc:docMk/>
            <pc:sldMk cId="221167163" sldId="645"/>
            <ac:spMk id="21" creationId="{92986ED8-7FDE-4FAE-B9B7-D300CCD46F30}"/>
          </ac:spMkLst>
        </pc:spChg>
        <pc:spChg chg="mod">
          <ac:chgData name="Anis Farihan Mat Raffei" userId="caa0f81d-2ced-4ad8-a070-ba6968b9f259" providerId="ADAL" clId="{C540C173-C1AC-4213-B527-7FC83B9AA372}" dt="2020-10-27T03:50:58.388" v="229"/>
          <ac:spMkLst>
            <pc:docMk/>
            <pc:sldMk cId="221167163" sldId="645"/>
            <ac:spMk id="22" creationId="{36D55378-F7D0-4584-A5C5-76B68C1BF0C6}"/>
          </ac:spMkLst>
        </pc:spChg>
        <pc:spChg chg="mod">
          <ac:chgData name="Anis Farihan Mat Raffei" userId="caa0f81d-2ced-4ad8-a070-ba6968b9f259" providerId="ADAL" clId="{C540C173-C1AC-4213-B527-7FC83B9AA372}" dt="2020-10-27T03:50:58.388" v="229"/>
          <ac:spMkLst>
            <pc:docMk/>
            <pc:sldMk cId="221167163" sldId="645"/>
            <ac:spMk id="23" creationId="{1B16395A-91D2-4D4C-BDA1-7B52A8CFB985}"/>
          </ac:spMkLst>
        </pc:spChg>
        <pc:spChg chg="mod">
          <ac:chgData name="Anis Farihan Mat Raffei" userId="caa0f81d-2ced-4ad8-a070-ba6968b9f259" providerId="ADAL" clId="{C540C173-C1AC-4213-B527-7FC83B9AA372}" dt="2020-10-27T03:50:58.388" v="229"/>
          <ac:spMkLst>
            <pc:docMk/>
            <pc:sldMk cId="221167163" sldId="645"/>
            <ac:spMk id="24" creationId="{7F7DA483-B9B9-4D2C-AA5F-DD1332817D3C}"/>
          </ac:spMkLst>
        </pc:spChg>
        <pc:spChg chg="mod">
          <ac:chgData name="Anis Farihan Mat Raffei" userId="caa0f81d-2ced-4ad8-a070-ba6968b9f259" providerId="ADAL" clId="{C540C173-C1AC-4213-B527-7FC83B9AA372}" dt="2020-10-27T03:50:58.388" v="229"/>
          <ac:spMkLst>
            <pc:docMk/>
            <pc:sldMk cId="221167163" sldId="645"/>
            <ac:spMk id="25" creationId="{E2F90146-9A1A-47F7-82AD-77996A94F0E5}"/>
          </ac:spMkLst>
        </pc:spChg>
        <pc:spChg chg="mod">
          <ac:chgData name="Anis Farihan Mat Raffei" userId="caa0f81d-2ced-4ad8-a070-ba6968b9f259" providerId="ADAL" clId="{C540C173-C1AC-4213-B527-7FC83B9AA372}" dt="2020-10-27T03:50:58.388" v="229"/>
          <ac:spMkLst>
            <pc:docMk/>
            <pc:sldMk cId="221167163" sldId="645"/>
            <ac:spMk id="26" creationId="{B89F0F53-B03D-4819-A12E-490F42D06A45}"/>
          </ac:spMkLst>
        </pc:spChg>
        <pc:spChg chg="mod">
          <ac:chgData name="Anis Farihan Mat Raffei" userId="caa0f81d-2ced-4ad8-a070-ba6968b9f259" providerId="ADAL" clId="{C540C173-C1AC-4213-B527-7FC83B9AA372}" dt="2020-10-27T03:50:58.388" v="229"/>
          <ac:spMkLst>
            <pc:docMk/>
            <pc:sldMk cId="221167163" sldId="645"/>
            <ac:spMk id="28" creationId="{28737083-ED7B-4B72-A2D8-0821B768D1AC}"/>
          </ac:spMkLst>
        </pc:spChg>
        <pc:spChg chg="mod">
          <ac:chgData name="Anis Farihan Mat Raffei" userId="caa0f81d-2ced-4ad8-a070-ba6968b9f259" providerId="ADAL" clId="{C540C173-C1AC-4213-B527-7FC83B9AA372}" dt="2020-10-27T03:50:58.388" v="229"/>
          <ac:spMkLst>
            <pc:docMk/>
            <pc:sldMk cId="221167163" sldId="645"/>
            <ac:spMk id="29" creationId="{966A6A61-1C26-426B-8D85-05C8822D1932}"/>
          </ac:spMkLst>
        </pc:spChg>
        <pc:spChg chg="mod">
          <ac:chgData name="Anis Farihan Mat Raffei" userId="caa0f81d-2ced-4ad8-a070-ba6968b9f259" providerId="ADAL" clId="{C540C173-C1AC-4213-B527-7FC83B9AA372}" dt="2020-10-27T03:50:58.388" v="229"/>
          <ac:spMkLst>
            <pc:docMk/>
            <pc:sldMk cId="221167163" sldId="645"/>
            <ac:spMk id="30" creationId="{B1C34DF5-4A1E-4E35-BE61-41175731C70A}"/>
          </ac:spMkLst>
        </pc:spChg>
        <pc:spChg chg="mod">
          <ac:chgData name="Anis Farihan Mat Raffei" userId="caa0f81d-2ced-4ad8-a070-ba6968b9f259" providerId="ADAL" clId="{C540C173-C1AC-4213-B527-7FC83B9AA372}" dt="2020-10-27T03:50:58.388" v="229"/>
          <ac:spMkLst>
            <pc:docMk/>
            <pc:sldMk cId="221167163" sldId="645"/>
            <ac:spMk id="33" creationId="{9FF30703-4FEC-4CAC-8F48-8AAA32DFFE61}"/>
          </ac:spMkLst>
        </pc:spChg>
        <pc:spChg chg="mod">
          <ac:chgData name="Anis Farihan Mat Raffei" userId="caa0f81d-2ced-4ad8-a070-ba6968b9f259" providerId="ADAL" clId="{C540C173-C1AC-4213-B527-7FC83B9AA372}" dt="2020-10-27T03:50:58.388" v="229"/>
          <ac:spMkLst>
            <pc:docMk/>
            <pc:sldMk cId="221167163" sldId="645"/>
            <ac:spMk id="34" creationId="{374B5C7B-6E87-4550-AF8F-387FAD82CDF7}"/>
          </ac:spMkLst>
        </pc:spChg>
        <pc:spChg chg="mod">
          <ac:chgData name="Anis Farihan Mat Raffei" userId="caa0f81d-2ced-4ad8-a070-ba6968b9f259" providerId="ADAL" clId="{C540C173-C1AC-4213-B527-7FC83B9AA372}" dt="2020-10-27T03:50:58.388" v="229"/>
          <ac:spMkLst>
            <pc:docMk/>
            <pc:sldMk cId="221167163" sldId="645"/>
            <ac:spMk id="35" creationId="{1D00D89E-3374-4256-984D-C23AC9687188}"/>
          </ac:spMkLst>
        </pc:spChg>
        <pc:spChg chg="mod">
          <ac:chgData name="Anis Farihan Mat Raffei" userId="caa0f81d-2ced-4ad8-a070-ba6968b9f259" providerId="ADAL" clId="{C540C173-C1AC-4213-B527-7FC83B9AA372}" dt="2020-10-27T03:50:58.388" v="229"/>
          <ac:spMkLst>
            <pc:docMk/>
            <pc:sldMk cId="221167163" sldId="645"/>
            <ac:spMk id="36" creationId="{F0C9C38B-5E2E-4D11-8178-A7AD884A4706}"/>
          </ac:spMkLst>
        </pc:spChg>
        <pc:spChg chg="mod">
          <ac:chgData name="Anis Farihan Mat Raffei" userId="caa0f81d-2ced-4ad8-a070-ba6968b9f259" providerId="ADAL" clId="{C540C173-C1AC-4213-B527-7FC83B9AA372}" dt="2020-10-27T03:50:58.388" v="229"/>
          <ac:spMkLst>
            <pc:docMk/>
            <pc:sldMk cId="221167163" sldId="645"/>
            <ac:spMk id="37" creationId="{72188AF8-2327-4BFF-A5C4-6E5DE2B16198}"/>
          </ac:spMkLst>
        </pc:spChg>
        <pc:spChg chg="mod">
          <ac:chgData name="Anis Farihan Mat Raffei" userId="caa0f81d-2ced-4ad8-a070-ba6968b9f259" providerId="ADAL" clId="{C540C173-C1AC-4213-B527-7FC83B9AA372}" dt="2020-10-27T03:50:58.388" v="229"/>
          <ac:spMkLst>
            <pc:docMk/>
            <pc:sldMk cId="221167163" sldId="645"/>
            <ac:spMk id="38" creationId="{C1A0AED7-6C49-46A7-B943-E3494373A309}"/>
          </ac:spMkLst>
        </pc:spChg>
        <pc:spChg chg="mod">
          <ac:chgData name="Anis Farihan Mat Raffei" userId="caa0f81d-2ced-4ad8-a070-ba6968b9f259" providerId="ADAL" clId="{C540C173-C1AC-4213-B527-7FC83B9AA372}" dt="2020-10-27T03:50:58.388" v="229"/>
          <ac:spMkLst>
            <pc:docMk/>
            <pc:sldMk cId="221167163" sldId="645"/>
            <ac:spMk id="39" creationId="{A8467273-8B79-4C41-A84A-08D1BDE4C531}"/>
          </ac:spMkLst>
        </pc:spChg>
        <pc:spChg chg="add mod">
          <ac:chgData name="Anis Farihan Mat Raffei" userId="caa0f81d-2ced-4ad8-a070-ba6968b9f259" providerId="ADAL" clId="{C540C173-C1AC-4213-B527-7FC83B9AA372}" dt="2020-11-03T03:40:48.335" v="856" actId="1076"/>
          <ac:spMkLst>
            <pc:docMk/>
            <pc:sldMk cId="221167163" sldId="645"/>
            <ac:spMk id="40" creationId="{A9C28969-4B6F-4462-8E61-6635EB64E268}"/>
          </ac:spMkLst>
        </pc:spChg>
        <pc:grpChg chg="add mod">
          <ac:chgData name="Anis Farihan Mat Raffei" userId="caa0f81d-2ced-4ad8-a070-ba6968b9f259" providerId="ADAL" clId="{C540C173-C1AC-4213-B527-7FC83B9AA372}" dt="2020-10-27T03:51:01.332" v="230" actId="1076"/>
          <ac:grpSpMkLst>
            <pc:docMk/>
            <pc:sldMk cId="221167163" sldId="645"/>
            <ac:grpSpMk id="6" creationId="{E902B445-9D31-4C12-801C-D2275BFA66F1}"/>
          </ac:grpSpMkLst>
        </pc:grpChg>
        <pc:grpChg chg="mod">
          <ac:chgData name="Anis Farihan Mat Raffei" userId="caa0f81d-2ced-4ad8-a070-ba6968b9f259" providerId="ADAL" clId="{C540C173-C1AC-4213-B527-7FC83B9AA372}" dt="2020-10-27T03:50:58.388" v="229"/>
          <ac:grpSpMkLst>
            <pc:docMk/>
            <pc:sldMk cId="221167163" sldId="645"/>
            <ac:grpSpMk id="7" creationId="{E50C227C-C1BA-454E-98FC-7BD853568A32}"/>
          </ac:grpSpMkLst>
        </pc:grpChg>
        <pc:grpChg chg="mod">
          <ac:chgData name="Anis Farihan Mat Raffei" userId="caa0f81d-2ced-4ad8-a070-ba6968b9f259" providerId="ADAL" clId="{C540C173-C1AC-4213-B527-7FC83B9AA372}" dt="2020-10-27T03:50:58.388" v="229"/>
          <ac:grpSpMkLst>
            <pc:docMk/>
            <pc:sldMk cId="221167163" sldId="645"/>
            <ac:grpSpMk id="8" creationId="{C13105A1-335C-4737-99FD-1E198A68C4B6}"/>
          </ac:grpSpMkLst>
        </pc:grpChg>
        <pc:grpChg chg="mod">
          <ac:chgData name="Anis Farihan Mat Raffei" userId="caa0f81d-2ced-4ad8-a070-ba6968b9f259" providerId="ADAL" clId="{C540C173-C1AC-4213-B527-7FC83B9AA372}" dt="2020-10-27T03:50:58.388" v="229"/>
          <ac:grpSpMkLst>
            <pc:docMk/>
            <pc:sldMk cId="221167163" sldId="645"/>
            <ac:grpSpMk id="12" creationId="{B62F17D1-93B5-47C8-B216-5AC12185E18C}"/>
          </ac:grpSpMkLst>
        </pc:grpChg>
        <pc:grpChg chg="mod">
          <ac:chgData name="Anis Farihan Mat Raffei" userId="caa0f81d-2ced-4ad8-a070-ba6968b9f259" providerId="ADAL" clId="{C540C173-C1AC-4213-B527-7FC83B9AA372}" dt="2020-10-27T03:50:58.388" v="229"/>
          <ac:grpSpMkLst>
            <pc:docMk/>
            <pc:sldMk cId="221167163" sldId="645"/>
            <ac:grpSpMk id="16" creationId="{20362CBC-66B4-494E-BCE5-E3BF9128FCD5}"/>
          </ac:grpSpMkLst>
        </pc:grpChg>
        <pc:grpChg chg="mod">
          <ac:chgData name="Anis Farihan Mat Raffei" userId="caa0f81d-2ced-4ad8-a070-ba6968b9f259" providerId="ADAL" clId="{C540C173-C1AC-4213-B527-7FC83B9AA372}" dt="2020-10-27T03:50:58.388" v="229"/>
          <ac:grpSpMkLst>
            <pc:docMk/>
            <pc:sldMk cId="221167163" sldId="645"/>
            <ac:grpSpMk id="17" creationId="{9A9EFB81-E642-4C0F-AF0E-875708B01A97}"/>
          </ac:grpSpMkLst>
        </pc:grpChg>
        <pc:grpChg chg="mod">
          <ac:chgData name="Anis Farihan Mat Raffei" userId="caa0f81d-2ced-4ad8-a070-ba6968b9f259" providerId="ADAL" clId="{C540C173-C1AC-4213-B527-7FC83B9AA372}" dt="2020-10-27T03:50:58.388" v="229"/>
          <ac:grpSpMkLst>
            <pc:docMk/>
            <pc:sldMk cId="221167163" sldId="645"/>
            <ac:grpSpMk id="27" creationId="{DBEFC14A-0EA2-4672-8347-F958EAEB3EA2}"/>
          </ac:grpSpMkLst>
        </pc:grpChg>
        <pc:grpChg chg="mod">
          <ac:chgData name="Anis Farihan Mat Raffei" userId="caa0f81d-2ced-4ad8-a070-ba6968b9f259" providerId="ADAL" clId="{C540C173-C1AC-4213-B527-7FC83B9AA372}" dt="2020-10-27T03:50:58.388" v="229"/>
          <ac:grpSpMkLst>
            <pc:docMk/>
            <pc:sldMk cId="221167163" sldId="645"/>
            <ac:grpSpMk id="31" creationId="{2EFA9BB5-1830-4AA4-A497-D2C7EE23CCA9}"/>
          </ac:grpSpMkLst>
        </pc:grpChg>
        <pc:grpChg chg="mod">
          <ac:chgData name="Anis Farihan Mat Raffei" userId="caa0f81d-2ced-4ad8-a070-ba6968b9f259" providerId="ADAL" clId="{C540C173-C1AC-4213-B527-7FC83B9AA372}" dt="2020-10-27T03:50:58.388" v="229"/>
          <ac:grpSpMkLst>
            <pc:docMk/>
            <pc:sldMk cId="221167163" sldId="645"/>
            <ac:grpSpMk id="32" creationId="{59EAFFBA-CAE9-4A00-97C4-0E96D6FAC29A}"/>
          </ac:grpSpMkLst>
        </pc:grpChg>
      </pc:sldChg>
      <pc:sldChg chg="addSp delSp modSp new mod">
        <pc:chgData name="Anis Farihan Mat Raffei" userId="caa0f81d-2ced-4ad8-a070-ba6968b9f259" providerId="ADAL" clId="{C540C173-C1AC-4213-B527-7FC83B9AA372}" dt="2020-10-27T03:51:26.139" v="235" actId="1076"/>
        <pc:sldMkLst>
          <pc:docMk/>
          <pc:sldMk cId="4142557408" sldId="646"/>
        </pc:sldMkLst>
        <pc:spChg chg="del">
          <ac:chgData name="Anis Farihan Mat Raffei" userId="caa0f81d-2ced-4ad8-a070-ba6968b9f259" providerId="ADAL" clId="{C540C173-C1AC-4213-B527-7FC83B9AA372}" dt="2020-10-27T03:51:18.646" v="233" actId="478"/>
          <ac:spMkLst>
            <pc:docMk/>
            <pc:sldMk cId="4142557408" sldId="646"/>
            <ac:spMk id="2" creationId="{154C7ED7-1CCB-4895-AFDA-2E92C58071B0}"/>
          </ac:spMkLst>
        </pc:spChg>
        <pc:spChg chg="mod">
          <ac:chgData name="Anis Farihan Mat Raffei" userId="caa0f81d-2ced-4ad8-a070-ba6968b9f259" providerId="ADAL" clId="{C540C173-C1AC-4213-B527-7FC83B9AA372}" dt="2020-10-27T03:51:15.897" v="232"/>
          <ac:spMkLst>
            <pc:docMk/>
            <pc:sldMk cId="4142557408" sldId="646"/>
            <ac:spMk id="3" creationId="{143F270D-DC94-44F5-BD2A-FBFF798DCFE1}"/>
          </ac:spMkLst>
        </pc:spChg>
        <pc:spChg chg="add mod">
          <ac:chgData name="Anis Farihan Mat Raffei" userId="caa0f81d-2ced-4ad8-a070-ba6968b9f259" providerId="ADAL" clId="{C540C173-C1AC-4213-B527-7FC83B9AA372}" dt="2020-10-27T03:51:26.139" v="235" actId="1076"/>
          <ac:spMkLst>
            <pc:docMk/>
            <pc:sldMk cId="4142557408" sldId="646"/>
            <ac:spMk id="5" creationId="{440C1CA8-27D1-446A-BEA9-157DFA9A81EF}"/>
          </ac:spMkLst>
        </pc:spChg>
      </pc:sldChg>
      <pc:sldChg chg="addSp delSp modSp new mod">
        <pc:chgData name="Anis Farihan Mat Raffei" userId="caa0f81d-2ced-4ad8-a070-ba6968b9f259" providerId="ADAL" clId="{C540C173-C1AC-4213-B527-7FC83B9AA372}" dt="2020-10-27T03:52:19.573" v="244" actId="1076"/>
        <pc:sldMkLst>
          <pc:docMk/>
          <pc:sldMk cId="1077560827" sldId="647"/>
        </pc:sldMkLst>
        <pc:spChg chg="del">
          <ac:chgData name="Anis Farihan Mat Raffei" userId="caa0f81d-2ced-4ad8-a070-ba6968b9f259" providerId="ADAL" clId="{C540C173-C1AC-4213-B527-7FC83B9AA372}" dt="2020-10-27T03:52:07.820" v="240" actId="478"/>
          <ac:spMkLst>
            <pc:docMk/>
            <pc:sldMk cId="1077560827" sldId="647"/>
            <ac:spMk id="2" creationId="{36368672-3095-43D9-9360-2600B242C623}"/>
          </ac:spMkLst>
        </pc:spChg>
        <pc:spChg chg="mod">
          <ac:chgData name="Anis Farihan Mat Raffei" userId="caa0f81d-2ced-4ad8-a070-ba6968b9f259" providerId="ADAL" clId="{C540C173-C1AC-4213-B527-7FC83B9AA372}" dt="2020-10-27T03:51:48.060" v="239"/>
          <ac:spMkLst>
            <pc:docMk/>
            <pc:sldMk cId="1077560827" sldId="647"/>
            <ac:spMk id="3" creationId="{7A683A6C-47A0-43A4-81B3-AE487762E5A8}"/>
          </ac:spMkLst>
        </pc:spChg>
        <pc:spChg chg="add mod">
          <ac:chgData name="Anis Farihan Mat Raffei" userId="caa0f81d-2ced-4ad8-a070-ba6968b9f259" providerId="ADAL" clId="{C540C173-C1AC-4213-B527-7FC83B9AA372}" dt="2020-10-27T03:52:11.467" v="242" actId="1076"/>
          <ac:spMkLst>
            <pc:docMk/>
            <pc:sldMk cId="1077560827" sldId="647"/>
            <ac:spMk id="6" creationId="{A2F4E86A-BC40-4CF8-879F-D8FC8E892C59}"/>
          </ac:spMkLst>
        </pc:spChg>
        <pc:spChg chg="add mod">
          <ac:chgData name="Anis Farihan Mat Raffei" userId="caa0f81d-2ced-4ad8-a070-ba6968b9f259" providerId="ADAL" clId="{C540C173-C1AC-4213-B527-7FC83B9AA372}" dt="2020-10-27T03:52:11.467" v="242" actId="1076"/>
          <ac:spMkLst>
            <pc:docMk/>
            <pc:sldMk cId="1077560827" sldId="647"/>
            <ac:spMk id="7" creationId="{27D70BFD-5E79-4825-AF27-A4D4C496225B}"/>
          </ac:spMkLst>
        </pc:spChg>
        <pc:spChg chg="add mod">
          <ac:chgData name="Anis Farihan Mat Raffei" userId="caa0f81d-2ced-4ad8-a070-ba6968b9f259" providerId="ADAL" clId="{C540C173-C1AC-4213-B527-7FC83B9AA372}" dt="2020-10-27T03:52:11.467" v="242" actId="1076"/>
          <ac:spMkLst>
            <pc:docMk/>
            <pc:sldMk cId="1077560827" sldId="647"/>
            <ac:spMk id="8" creationId="{63AD3DB9-E89D-4C3B-AC74-26EADFE06E20}"/>
          </ac:spMkLst>
        </pc:spChg>
        <pc:spChg chg="add mod">
          <ac:chgData name="Anis Farihan Mat Raffei" userId="caa0f81d-2ced-4ad8-a070-ba6968b9f259" providerId="ADAL" clId="{C540C173-C1AC-4213-B527-7FC83B9AA372}" dt="2020-10-27T03:52:11.467" v="242" actId="1076"/>
          <ac:spMkLst>
            <pc:docMk/>
            <pc:sldMk cId="1077560827" sldId="647"/>
            <ac:spMk id="9" creationId="{78DE36CA-7A6B-40B0-AF45-AC3A61D97258}"/>
          </ac:spMkLst>
        </pc:spChg>
        <pc:spChg chg="add mod">
          <ac:chgData name="Anis Farihan Mat Raffei" userId="caa0f81d-2ced-4ad8-a070-ba6968b9f259" providerId="ADAL" clId="{C540C173-C1AC-4213-B527-7FC83B9AA372}" dt="2020-10-27T03:52:11.467" v="242" actId="1076"/>
          <ac:spMkLst>
            <pc:docMk/>
            <pc:sldMk cId="1077560827" sldId="647"/>
            <ac:spMk id="10" creationId="{40FDD581-8F55-4221-9B1F-BF5FCC872101}"/>
          </ac:spMkLst>
        </pc:spChg>
        <pc:spChg chg="add mod">
          <ac:chgData name="Anis Farihan Mat Raffei" userId="caa0f81d-2ced-4ad8-a070-ba6968b9f259" providerId="ADAL" clId="{C540C173-C1AC-4213-B527-7FC83B9AA372}" dt="2020-10-27T03:52:19.573" v="244" actId="1076"/>
          <ac:spMkLst>
            <pc:docMk/>
            <pc:sldMk cId="1077560827" sldId="647"/>
            <ac:spMk id="11" creationId="{843B2677-C899-43C6-904B-65B19C00F977}"/>
          </ac:spMkLst>
        </pc:spChg>
        <pc:picChg chg="add mod">
          <ac:chgData name="Anis Farihan Mat Raffei" userId="caa0f81d-2ced-4ad8-a070-ba6968b9f259" providerId="ADAL" clId="{C540C173-C1AC-4213-B527-7FC83B9AA372}" dt="2020-10-27T03:52:11.467" v="242" actId="1076"/>
          <ac:picMkLst>
            <pc:docMk/>
            <pc:sldMk cId="1077560827" sldId="647"/>
            <ac:picMk id="5" creationId="{774EB291-1F28-4CBA-B689-887310D4213A}"/>
          </ac:picMkLst>
        </pc:picChg>
      </pc:sldChg>
      <pc:sldChg chg="addSp delSp modSp new mod">
        <pc:chgData name="Anis Farihan Mat Raffei" userId="caa0f81d-2ced-4ad8-a070-ba6968b9f259" providerId="ADAL" clId="{C540C173-C1AC-4213-B527-7FC83B9AA372}" dt="2020-10-27T03:52:50.435" v="249" actId="1076"/>
        <pc:sldMkLst>
          <pc:docMk/>
          <pc:sldMk cId="1197092774" sldId="648"/>
        </pc:sldMkLst>
        <pc:spChg chg="del">
          <ac:chgData name="Anis Farihan Mat Raffei" userId="caa0f81d-2ced-4ad8-a070-ba6968b9f259" providerId="ADAL" clId="{C540C173-C1AC-4213-B527-7FC83B9AA372}" dt="2020-10-27T03:52:39.652" v="247" actId="478"/>
          <ac:spMkLst>
            <pc:docMk/>
            <pc:sldMk cId="1197092774" sldId="648"/>
            <ac:spMk id="2" creationId="{57EB20EA-D45B-4A12-B142-FDD978652813}"/>
          </ac:spMkLst>
        </pc:spChg>
        <pc:spChg chg="mod">
          <ac:chgData name="Anis Farihan Mat Raffei" userId="caa0f81d-2ced-4ad8-a070-ba6968b9f259" providerId="ADAL" clId="{C540C173-C1AC-4213-B527-7FC83B9AA372}" dt="2020-10-27T03:52:31.777" v="246"/>
          <ac:spMkLst>
            <pc:docMk/>
            <pc:sldMk cId="1197092774" sldId="648"/>
            <ac:spMk id="3" creationId="{44E85213-E476-4969-BF7B-EE7A996F9CEC}"/>
          </ac:spMkLst>
        </pc:spChg>
        <pc:spChg chg="add mod">
          <ac:chgData name="Anis Farihan Mat Raffei" userId="caa0f81d-2ced-4ad8-a070-ba6968b9f259" providerId="ADAL" clId="{C540C173-C1AC-4213-B527-7FC83B9AA372}" dt="2020-10-27T03:52:50.435" v="249" actId="1076"/>
          <ac:spMkLst>
            <pc:docMk/>
            <pc:sldMk cId="1197092774" sldId="648"/>
            <ac:spMk id="5" creationId="{00C9B992-9B70-40E7-828F-3FF0257FF7C4}"/>
          </ac:spMkLst>
        </pc:spChg>
        <pc:picChg chg="add mod">
          <ac:chgData name="Anis Farihan Mat Raffei" userId="caa0f81d-2ced-4ad8-a070-ba6968b9f259" providerId="ADAL" clId="{C540C173-C1AC-4213-B527-7FC83B9AA372}" dt="2020-10-27T03:52:50.435" v="249" actId="1076"/>
          <ac:picMkLst>
            <pc:docMk/>
            <pc:sldMk cId="1197092774" sldId="648"/>
            <ac:picMk id="6" creationId="{381A2EDC-BAE6-4815-918E-A8001696671B}"/>
          </ac:picMkLst>
        </pc:picChg>
      </pc:sldChg>
      <pc:sldChg chg="addSp delSp modSp new mod">
        <pc:chgData name="Anis Farihan Mat Raffei" userId="caa0f81d-2ced-4ad8-a070-ba6968b9f259" providerId="ADAL" clId="{C540C173-C1AC-4213-B527-7FC83B9AA372}" dt="2020-10-27T03:53:16.132" v="254" actId="1076"/>
        <pc:sldMkLst>
          <pc:docMk/>
          <pc:sldMk cId="3256347203" sldId="649"/>
        </pc:sldMkLst>
        <pc:spChg chg="del">
          <ac:chgData name="Anis Farihan Mat Raffei" userId="caa0f81d-2ced-4ad8-a070-ba6968b9f259" providerId="ADAL" clId="{C540C173-C1AC-4213-B527-7FC83B9AA372}" dt="2020-10-27T03:53:06.984" v="252" actId="478"/>
          <ac:spMkLst>
            <pc:docMk/>
            <pc:sldMk cId="3256347203" sldId="649"/>
            <ac:spMk id="2" creationId="{88BA3A94-B0CE-4EA1-B562-F72D5A772AC2}"/>
          </ac:spMkLst>
        </pc:spChg>
        <pc:spChg chg="mod">
          <ac:chgData name="Anis Farihan Mat Raffei" userId="caa0f81d-2ced-4ad8-a070-ba6968b9f259" providerId="ADAL" clId="{C540C173-C1AC-4213-B527-7FC83B9AA372}" dt="2020-10-27T03:53:04.870" v="251"/>
          <ac:spMkLst>
            <pc:docMk/>
            <pc:sldMk cId="3256347203" sldId="649"/>
            <ac:spMk id="3" creationId="{FBF441DB-EBAD-4ED6-AA03-C65C40475996}"/>
          </ac:spMkLst>
        </pc:spChg>
        <pc:spChg chg="add mod">
          <ac:chgData name="Anis Farihan Mat Raffei" userId="caa0f81d-2ced-4ad8-a070-ba6968b9f259" providerId="ADAL" clId="{C540C173-C1AC-4213-B527-7FC83B9AA372}" dt="2020-10-27T03:53:16.132" v="254" actId="1076"/>
          <ac:spMkLst>
            <pc:docMk/>
            <pc:sldMk cId="3256347203" sldId="649"/>
            <ac:spMk id="5" creationId="{E696F26A-9CA3-463F-B7FA-B08C2D16005D}"/>
          </ac:spMkLst>
        </pc:spChg>
        <pc:spChg chg="mod">
          <ac:chgData name="Anis Farihan Mat Raffei" userId="caa0f81d-2ced-4ad8-a070-ba6968b9f259" providerId="ADAL" clId="{C540C173-C1AC-4213-B527-7FC83B9AA372}" dt="2020-10-27T03:53:13.604" v="253"/>
          <ac:spMkLst>
            <pc:docMk/>
            <pc:sldMk cId="3256347203" sldId="649"/>
            <ac:spMk id="8" creationId="{76A362B7-2859-4721-BD60-C546CAE0B1A5}"/>
          </ac:spMkLst>
        </pc:spChg>
        <pc:spChg chg="mod">
          <ac:chgData name="Anis Farihan Mat Raffei" userId="caa0f81d-2ced-4ad8-a070-ba6968b9f259" providerId="ADAL" clId="{C540C173-C1AC-4213-B527-7FC83B9AA372}" dt="2020-10-27T03:53:13.604" v="253"/>
          <ac:spMkLst>
            <pc:docMk/>
            <pc:sldMk cId="3256347203" sldId="649"/>
            <ac:spMk id="9" creationId="{58D20B45-60F2-4907-BB47-5904F607268A}"/>
          </ac:spMkLst>
        </pc:spChg>
        <pc:spChg chg="mod">
          <ac:chgData name="Anis Farihan Mat Raffei" userId="caa0f81d-2ced-4ad8-a070-ba6968b9f259" providerId="ADAL" clId="{C540C173-C1AC-4213-B527-7FC83B9AA372}" dt="2020-10-27T03:53:13.604" v="253"/>
          <ac:spMkLst>
            <pc:docMk/>
            <pc:sldMk cId="3256347203" sldId="649"/>
            <ac:spMk id="10" creationId="{1486C1C5-F8E8-48F8-AEA9-197490B2ED9C}"/>
          </ac:spMkLst>
        </pc:spChg>
        <pc:spChg chg="mod">
          <ac:chgData name="Anis Farihan Mat Raffei" userId="caa0f81d-2ced-4ad8-a070-ba6968b9f259" providerId="ADAL" clId="{C540C173-C1AC-4213-B527-7FC83B9AA372}" dt="2020-10-27T03:53:13.604" v="253"/>
          <ac:spMkLst>
            <pc:docMk/>
            <pc:sldMk cId="3256347203" sldId="649"/>
            <ac:spMk id="11" creationId="{96D016A3-5DAB-43A4-BB76-14992124AC2F}"/>
          </ac:spMkLst>
        </pc:spChg>
        <pc:spChg chg="mod">
          <ac:chgData name="Anis Farihan Mat Raffei" userId="caa0f81d-2ced-4ad8-a070-ba6968b9f259" providerId="ADAL" clId="{C540C173-C1AC-4213-B527-7FC83B9AA372}" dt="2020-10-27T03:53:13.604" v="253"/>
          <ac:spMkLst>
            <pc:docMk/>
            <pc:sldMk cId="3256347203" sldId="649"/>
            <ac:spMk id="12" creationId="{A9BC3ABD-B50E-4AF8-A1AA-BE8FFBFF8610}"/>
          </ac:spMkLst>
        </pc:spChg>
        <pc:spChg chg="mod">
          <ac:chgData name="Anis Farihan Mat Raffei" userId="caa0f81d-2ced-4ad8-a070-ba6968b9f259" providerId="ADAL" clId="{C540C173-C1AC-4213-B527-7FC83B9AA372}" dt="2020-10-27T03:53:13.604" v="253"/>
          <ac:spMkLst>
            <pc:docMk/>
            <pc:sldMk cId="3256347203" sldId="649"/>
            <ac:spMk id="13" creationId="{6BD72DF6-2E01-4A4E-9D37-5DC0428EC723}"/>
          </ac:spMkLst>
        </pc:spChg>
        <pc:spChg chg="mod">
          <ac:chgData name="Anis Farihan Mat Raffei" userId="caa0f81d-2ced-4ad8-a070-ba6968b9f259" providerId="ADAL" clId="{C540C173-C1AC-4213-B527-7FC83B9AA372}" dt="2020-10-27T03:53:13.604" v="253"/>
          <ac:spMkLst>
            <pc:docMk/>
            <pc:sldMk cId="3256347203" sldId="649"/>
            <ac:spMk id="14" creationId="{48A4AAB4-43C8-4399-BB5A-21B7402A3F05}"/>
          </ac:spMkLst>
        </pc:spChg>
        <pc:spChg chg="mod">
          <ac:chgData name="Anis Farihan Mat Raffei" userId="caa0f81d-2ced-4ad8-a070-ba6968b9f259" providerId="ADAL" clId="{C540C173-C1AC-4213-B527-7FC83B9AA372}" dt="2020-10-27T03:53:13.604" v="253"/>
          <ac:spMkLst>
            <pc:docMk/>
            <pc:sldMk cId="3256347203" sldId="649"/>
            <ac:spMk id="15" creationId="{D8E90DEF-C685-41D3-AF14-F57960A16E59}"/>
          </ac:spMkLst>
        </pc:spChg>
        <pc:grpChg chg="add mod">
          <ac:chgData name="Anis Farihan Mat Raffei" userId="caa0f81d-2ced-4ad8-a070-ba6968b9f259" providerId="ADAL" clId="{C540C173-C1AC-4213-B527-7FC83B9AA372}" dt="2020-10-27T03:53:16.132" v="254" actId="1076"/>
          <ac:grpSpMkLst>
            <pc:docMk/>
            <pc:sldMk cId="3256347203" sldId="649"/>
            <ac:grpSpMk id="6" creationId="{EA9A4D51-2A07-431F-B7D5-847906FE2654}"/>
          </ac:grpSpMkLst>
        </pc:grpChg>
        <pc:picChg chg="mod">
          <ac:chgData name="Anis Farihan Mat Raffei" userId="caa0f81d-2ced-4ad8-a070-ba6968b9f259" providerId="ADAL" clId="{C540C173-C1AC-4213-B527-7FC83B9AA372}" dt="2020-10-27T03:53:13.604" v="253"/>
          <ac:picMkLst>
            <pc:docMk/>
            <pc:sldMk cId="3256347203" sldId="649"/>
            <ac:picMk id="7" creationId="{2B7133E5-6B73-4103-837D-8BC36C216B59}"/>
          </ac:picMkLst>
        </pc:picChg>
      </pc:sldChg>
      <pc:sldChg chg="addSp delSp modSp new mod">
        <pc:chgData name="Anis Farihan Mat Raffei" userId="caa0f81d-2ced-4ad8-a070-ba6968b9f259" providerId="ADAL" clId="{C540C173-C1AC-4213-B527-7FC83B9AA372}" dt="2020-10-27T03:53:56.783" v="260" actId="207"/>
        <pc:sldMkLst>
          <pc:docMk/>
          <pc:sldMk cId="3203090244" sldId="650"/>
        </pc:sldMkLst>
        <pc:spChg chg="del">
          <ac:chgData name="Anis Farihan Mat Raffei" userId="caa0f81d-2ced-4ad8-a070-ba6968b9f259" providerId="ADAL" clId="{C540C173-C1AC-4213-B527-7FC83B9AA372}" dt="2020-10-27T03:53:33.163" v="257" actId="478"/>
          <ac:spMkLst>
            <pc:docMk/>
            <pc:sldMk cId="3203090244" sldId="650"/>
            <ac:spMk id="2" creationId="{79ACB15A-1F56-4BE3-92D8-B5D7E88CA332}"/>
          </ac:spMkLst>
        </pc:spChg>
        <pc:spChg chg="mod">
          <ac:chgData name="Anis Farihan Mat Raffei" userId="caa0f81d-2ced-4ad8-a070-ba6968b9f259" providerId="ADAL" clId="{C540C173-C1AC-4213-B527-7FC83B9AA372}" dt="2020-10-27T03:53:30.177" v="256"/>
          <ac:spMkLst>
            <pc:docMk/>
            <pc:sldMk cId="3203090244" sldId="650"/>
            <ac:spMk id="3" creationId="{D002C9F4-B72A-4E8D-9DAC-6012D225CDAF}"/>
          </ac:spMkLst>
        </pc:spChg>
        <pc:spChg chg="add mod">
          <ac:chgData name="Anis Farihan Mat Raffei" userId="caa0f81d-2ced-4ad8-a070-ba6968b9f259" providerId="ADAL" clId="{C540C173-C1AC-4213-B527-7FC83B9AA372}" dt="2020-10-27T03:53:49.479" v="259" actId="1076"/>
          <ac:spMkLst>
            <pc:docMk/>
            <pc:sldMk cId="3203090244" sldId="650"/>
            <ac:spMk id="5" creationId="{438C0411-992F-4864-BFEF-AFCE6DEC8C41}"/>
          </ac:spMkLst>
        </pc:spChg>
        <pc:spChg chg="mod">
          <ac:chgData name="Anis Farihan Mat Raffei" userId="caa0f81d-2ced-4ad8-a070-ba6968b9f259" providerId="ADAL" clId="{C540C173-C1AC-4213-B527-7FC83B9AA372}" dt="2020-10-27T03:53:46.797" v="258"/>
          <ac:spMkLst>
            <pc:docMk/>
            <pc:sldMk cId="3203090244" sldId="650"/>
            <ac:spMk id="8" creationId="{6668E4CF-A62F-441E-BF56-AD2079333527}"/>
          </ac:spMkLst>
        </pc:spChg>
        <pc:spChg chg="mod">
          <ac:chgData name="Anis Farihan Mat Raffei" userId="caa0f81d-2ced-4ad8-a070-ba6968b9f259" providerId="ADAL" clId="{C540C173-C1AC-4213-B527-7FC83B9AA372}" dt="2020-10-27T03:53:46.797" v="258"/>
          <ac:spMkLst>
            <pc:docMk/>
            <pc:sldMk cId="3203090244" sldId="650"/>
            <ac:spMk id="9" creationId="{9E3D9130-C5A7-42C5-969C-613F3352534F}"/>
          </ac:spMkLst>
        </pc:spChg>
        <pc:spChg chg="mod">
          <ac:chgData name="Anis Farihan Mat Raffei" userId="caa0f81d-2ced-4ad8-a070-ba6968b9f259" providerId="ADAL" clId="{C540C173-C1AC-4213-B527-7FC83B9AA372}" dt="2020-10-27T03:53:46.797" v="258"/>
          <ac:spMkLst>
            <pc:docMk/>
            <pc:sldMk cId="3203090244" sldId="650"/>
            <ac:spMk id="10" creationId="{FE21417C-36E7-4352-9D2A-B642BA4114C1}"/>
          </ac:spMkLst>
        </pc:spChg>
        <pc:spChg chg="mod">
          <ac:chgData name="Anis Farihan Mat Raffei" userId="caa0f81d-2ced-4ad8-a070-ba6968b9f259" providerId="ADAL" clId="{C540C173-C1AC-4213-B527-7FC83B9AA372}" dt="2020-10-27T03:53:46.797" v="258"/>
          <ac:spMkLst>
            <pc:docMk/>
            <pc:sldMk cId="3203090244" sldId="650"/>
            <ac:spMk id="11" creationId="{6C648B01-CDE3-45F0-AF3A-077E945429C2}"/>
          </ac:spMkLst>
        </pc:spChg>
        <pc:spChg chg="mod">
          <ac:chgData name="Anis Farihan Mat Raffei" userId="caa0f81d-2ced-4ad8-a070-ba6968b9f259" providerId="ADAL" clId="{C540C173-C1AC-4213-B527-7FC83B9AA372}" dt="2020-10-27T03:53:46.797" v="258"/>
          <ac:spMkLst>
            <pc:docMk/>
            <pc:sldMk cId="3203090244" sldId="650"/>
            <ac:spMk id="13" creationId="{CADF34DD-C3A6-43DC-98C6-14287D972BA7}"/>
          </ac:spMkLst>
        </pc:spChg>
        <pc:spChg chg="mod">
          <ac:chgData name="Anis Farihan Mat Raffei" userId="caa0f81d-2ced-4ad8-a070-ba6968b9f259" providerId="ADAL" clId="{C540C173-C1AC-4213-B527-7FC83B9AA372}" dt="2020-10-27T03:53:46.797" v="258"/>
          <ac:spMkLst>
            <pc:docMk/>
            <pc:sldMk cId="3203090244" sldId="650"/>
            <ac:spMk id="14" creationId="{C796D896-45E6-4727-B3DD-E3ADEF016652}"/>
          </ac:spMkLst>
        </pc:spChg>
        <pc:spChg chg="mod">
          <ac:chgData name="Anis Farihan Mat Raffei" userId="caa0f81d-2ced-4ad8-a070-ba6968b9f259" providerId="ADAL" clId="{C540C173-C1AC-4213-B527-7FC83B9AA372}" dt="2020-10-27T03:53:46.797" v="258"/>
          <ac:spMkLst>
            <pc:docMk/>
            <pc:sldMk cId="3203090244" sldId="650"/>
            <ac:spMk id="15" creationId="{34880D78-BE7E-4A71-87F7-877ED1A3FA0C}"/>
          </ac:spMkLst>
        </pc:spChg>
        <pc:spChg chg="mod">
          <ac:chgData name="Anis Farihan Mat Raffei" userId="caa0f81d-2ced-4ad8-a070-ba6968b9f259" providerId="ADAL" clId="{C540C173-C1AC-4213-B527-7FC83B9AA372}" dt="2020-10-27T03:53:46.797" v="258"/>
          <ac:spMkLst>
            <pc:docMk/>
            <pc:sldMk cId="3203090244" sldId="650"/>
            <ac:spMk id="16" creationId="{BBC71075-AD8A-45B9-8EB5-85DB5248397A}"/>
          </ac:spMkLst>
        </pc:spChg>
        <pc:spChg chg="mod">
          <ac:chgData name="Anis Farihan Mat Raffei" userId="caa0f81d-2ced-4ad8-a070-ba6968b9f259" providerId="ADAL" clId="{C540C173-C1AC-4213-B527-7FC83B9AA372}" dt="2020-10-27T03:53:46.797" v="258"/>
          <ac:spMkLst>
            <pc:docMk/>
            <pc:sldMk cId="3203090244" sldId="650"/>
            <ac:spMk id="18" creationId="{0D15CA0B-0AD3-4BEC-95F1-47FB13D0FC9A}"/>
          </ac:spMkLst>
        </pc:spChg>
        <pc:spChg chg="mod">
          <ac:chgData name="Anis Farihan Mat Raffei" userId="caa0f81d-2ced-4ad8-a070-ba6968b9f259" providerId="ADAL" clId="{C540C173-C1AC-4213-B527-7FC83B9AA372}" dt="2020-10-27T03:53:56.783" v="260" actId="207"/>
          <ac:spMkLst>
            <pc:docMk/>
            <pc:sldMk cId="3203090244" sldId="650"/>
            <ac:spMk id="20" creationId="{DC603894-AD45-460F-BDB0-656FFD7D59F3}"/>
          </ac:spMkLst>
        </pc:spChg>
        <pc:spChg chg="mod">
          <ac:chgData name="Anis Farihan Mat Raffei" userId="caa0f81d-2ced-4ad8-a070-ba6968b9f259" providerId="ADAL" clId="{C540C173-C1AC-4213-B527-7FC83B9AA372}" dt="2020-10-27T03:53:46.797" v="258"/>
          <ac:spMkLst>
            <pc:docMk/>
            <pc:sldMk cId="3203090244" sldId="650"/>
            <ac:spMk id="27" creationId="{B5A41FAF-CB7D-4B30-AC8A-B463F46AE108}"/>
          </ac:spMkLst>
        </pc:spChg>
        <pc:spChg chg="mod">
          <ac:chgData name="Anis Farihan Mat Raffei" userId="caa0f81d-2ced-4ad8-a070-ba6968b9f259" providerId="ADAL" clId="{C540C173-C1AC-4213-B527-7FC83B9AA372}" dt="2020-10-27T03:53:46.797" v="258"/>
          <ac:spMkLst>
            <pc:docMk/>
            <pc:sldMk cId="3203090244" sldId="650"/>
            <ac:spMk id="29" creationId="{BB07F23E-5675-4CE1-9B22-5A1061CDFD40}"/>
          </ac:spMkLst>
        </pc:spChg>
        <pc:spChg chg="mod">
          <ac:chgData name="Anis Farihan Mat Raffei" userId="caa0f81d-2ced-4ad8-a070-ba6968b9f259" providerId="ADAL" clId="{C540C173-C1AC-4213-B527-7FC83B9AA372}" dt="2020-10-27T03:53:46.797" v="258"/>
          <ac:spMkLst>
            <pc:docMk/>
            <pc:sldMk cId="3203090244" sldId="650"/>
            <ac:spMk id="30" creationId="{CFDDB5F6-04C4-4B66-A371-42E1BE277667}"/>
          </ac:spMkLst>
        </pc:spChg>
        <pc:spChg chg="mod">
          <ac:chgData name="Anis Farihan Mat Raffei" userId="caa0f81d-2ced-4ad8-a070-ba6968b9f259" providerId="ADAL" clId="{C540C173-C1AC-4213-B527-7FC83B9AA372}" dt="2020-10-27T03:53:46.797" v="258"/>
          <ac:spMkLst>
            <pc:docMk/>
            <pc:sldMk cId="3203090244" sldId="650"/>
            <ac:spMk id="31" creationId="{217EE9B5-E4C2-4282-AF20-2D0EC07F570C}"/>
          </ac:spMkLst>
        </pc:spChg>
        <pc:spChg chg="mod">
          <ac:chgData name="Anis Farihan Mat Raffei" userId="caa0f81d-2ced-4ad8-a070-ba6968b9f259" providerId="ADAL" clId="{C540C173-C1AC-4213-B527-7FC83B9AA372}" dt="2020-10-27T03:53:46.797" v="258"/>
          <ac:spMkLst>
            <pc:docMk/>
            <pc:sldMk cId="3203090244" sldId="650"/>
            <ac:spMk id="32" creationId="{F9BA0A55-0CDD-4FD8-80E4-F1237D7A3776}"/>
          </ac:spMkLst>
        </pc:spChg>
        <pc:spChg chg="mod">
          <ac:chgData name="Anis Farihan Mat Raffei" userId="caa0f81d-2ced-4ad8-a070-ba6968b9f259" providerId="ADAL" clId="{C540C173-C1AC-4213-B527-7FC83B9AA372}" dt="2020-10-27T03:53:46.797" v="258"/>
          <ac:spMkLst>
            <pc:docMk/>
            <pc:sldMk cId="3203090244" sldId="650"/>
            <ac:spMk id="33" creationId="{73D793F6-C20A-482D-97BA-D548FC1ACA0F}"/>
          </ac:spMkLst>
        </pc:spChg>
        <pc:spChg chg="mod">
          <ac:chgData name="Anis Farihan Mat Raffei" userId="caa0f81d-2ced-4ad8-a070-ba6968b9f259" providerId="ADAL" clId="{C540C173-C1AC-4213-B527-7FC83B9AA372}" dt="2020-10-27T03:53:46.797" v="258"/>
          <ac:spMkLst>
            <pc:docMk/>
            <pc:sldMk cId="3203090244" sldId="650"/>
            <ac:spMk id="34" creationId="{C7AF3CDA-433A-4466-B83C-3AC25DAB909B}"/>
          </ac:spMkLst>
        </pc:spChg>
        <pc:spChg chg="mod">
          <ac:chgData name="Anis Farihan Mat Raffei" userId="caa0f81d-2ced-4ad8-a070-ba6968b9f259" providerId="ADAL" clId="{C540C173-C1AC-4213-B527-7FC83B9AA372}" dt="2020-10-27T03:53:46.797" v="258"/>
          <ac:spMkLst>
            <pc:docMk/>
            <pc:sldMk cId="3203090244" sldId="650"/>
            <ac:spMk id="35" creationId="{670A9414-C0C4-4BC6-8623-3F2EFA71F817}"/>
          </ac:spMkLst>
        </pc:spChg>
        <pc:spChg chg="mod">
          <ac:chgData name="Anis Farihan Mat Raffei" userId="caa0f81d-2ced-4ad8-a070-ba6968b9f259" providerId="ADAL" clId="{C540C173-C1AC-4213-B527-7FC83B9AA372}" dt="2020-10-27T03:53:46.797" v="258"/>
          <ac:spMkLst>
            <pc:docMk/>
            <pc:sldMk cId="3203090244" sldId="650"/>
            <ac:spMk id="37" creationId="{E13939D9-C29A-4BC4-BBBC-6AA16FD6DB73}"/>
          </ac:spMkLst>
        </pc:spChg>
        <pc:spChg chg="mod">
          <ac:chgData name="Anis Farihan Mat Raffei" userId="caa0f81d-2ced-4ad8-a070-ba6968b9f259" providerId="ADAL" clId="{C540C173-C1AC-4213-B527-7FC83B9AA372}" dt="2020-10-27T03:53:46.797" v="258"/>
          <ac:spMkLst>
            <pc:docMk/>
            <pc:sldMk cId="3203090244" sldId="650"/>
            <ac:spMk id="38" creationId="{3A9D153C-FEE6-4AA8-BCA7-CD4624F47DA8}"/>
          </ac:spMkLst>
        </pc:spChg>
        <pc:spChg chg="mod">
          <ac:chgData name="Anis Farihan Mat Raffei" userId="caa0f81d-2ced-4ad8-a070-ba6968b9f259" providerId="ADAL" clId="{C540C173-C1AC-4213-B527-7FC83B9AA372}" dt="2020-10-27T03:53:46.797" v="258"/>
          <ac:spMkLst>
            <pc:docMk/>
            <pc:sldMk cId="3203090244" sldId="650"/>
            <ac:spMk id="39" creationId="{76588C88-B047-487C-96E7-207575E29632}"/>
          </ac:spMkLst>
        </pc:spChg>
        <pc:spChg chg="mod">
          <ac:chgData name="Anis Farihan Mat Raffei" userId="caa0f81d-2ced-4ad8-a070-ba6968b9f259" providerId="ADAL" clId="{C540C173-C1AC-4213-B527-7FC83B9AA372}" dt="2020-10-27T03:53:46.797" v="258"/>
          <ac:spMkLst>
            <pc:docMk/>
            <pc:sldMk cId="3203090244" sldId="650"/>
            <ac:spMk id="40" creationId="{BF11BF8E-F7F2-40B7-A268-53DC5975B99B}"/>
          </ac:spMkLst>
        </pc:spChg>
        <pc:spChg chg="mod">
          <ac:chgData name="Anis Farihan Mat Raffei" userId="caa0f81d-2ced-4ad8-a070-ba6968b9f259" providerId="ADAL" clId="{C540C173-C1AC-4213-B527-7FC83B9AA372}" dt="2020-10-27T03:53:46.797" v="258"/>
          <ac:spMkLst>
            <pc:docMk/>
            <pc:sldMk cId="3203090244" sldId="650"/>
            <ac:spMk id="41" creationId="{7E0E87AA-8D83-4CD9-9075-717E7BEDACD6}"/>
          </ac:spMkLst>
        </pc:spChg>
        <pc:spChg chg="mod">
          <ac:chgData name="Anis Farihan Mat Raffei" userId="caa0f81d-2ced-4ad8-a070-ba6968b9f259" providerId="ADAL" clId="{C540C173-C1AC-4213-B527-7FC83B9AA372}" dt="2020-10-27T03:53:46.797" v="258"/>
          <ac:spMkLst>
            <pc:docMk/>
            <pc:sldMk cId="3203090244" sldId="650"/>
            <ac:spMk id="42" creationId="{424E00DA-EE9C-48FB-B2BA-DA24EA26CB8D}"/>
          </ac:spMkLst>
        </pc:spChg>
        <pc:spChg chg="mod">
          <ac:chgData name="Anis Farihan Mat Raffei" userId="caa0f81d-2ced-4ad8-a070-ba6968b9f259" providerId="ADAL" clId="{C540C173-C1AC-4213-B527-7FC83B9AA372}" dt="2020-10-27T03:53:46.797" v="258"/>
          <ac:spMkLst>
            <pc:docMk/>
            <pc:sldMk cId="3203090244" sldId="650"/>
            <ac:spMk id="43" creationId="{36E0704A-BFA0-4A7F-ABA4-14FE4A337164}"/>
          </ac:spMkLst>
        </pc:spChg>
        <pc:spChg chg="mod">
          <ac:chgData name="Anis Farihan Mat Raffei" userId="caa0f81d-2ced-4ad8-a070-ba6968b9f259" providerId="ADAL" clId="{C540C173-C1AC-4213-B527-7FC83B9AA372}" dt="2020-10-27T03:53:46.797" v="258"/>
          <ac:spMkLst>
            <pc:docMk/>
            <pc:sldMk cId="3203090244" sldId="650"/>
            <ac:spMk id="44" creationId="{A69A951A-AFB0-4AD8-A6A9-09A82AA9BA31}"/>
          </ac:spMkLst>
        </pc:spChg>
        <pc:spChg chg="mod">
          <ac:chgData name="Anis Farihan Mat Raffei" userId="caa0f81d-2ced-4ad8-a070-ba6968b9f259" providerId="ADAL" clId="{C540C173-C1AC-4213-B527-7FC83B9AA372}" dt="2020-10-27T03:53:46.797" v="258"/>
          <ac:spMkLst>
            <pc:docMk/>
            <pc:sldMk cId="3203090244" sldId="650"/>
            <ac:spMk id="45" creationId="{6DAB749D-B289-4F21-AB34-56FEA8C5C74B}"/>
          </ac:spMkLst>
        </pc:spChg>
        <pc:spChg chg="mod">
          <ac:chgData name="Anis Farihan Mat Raffei" userId="caa0f81d-2ced-4ad8-a070-ba6968b9f259" providerId="ADAL" clId="{C540C173-C1AC-4213-B527-7FC83B9AA372}" dt="2020-10-27T03:53:46.797" v="258"/>
          <ac:spMkLst>
            <pc:docMk/>
            <pc:sldMk cId="3203090244" sldId="650"/>
            <ac:spMk id="47" creationId="{60D98ACF-FE72-42F4-973E-80D66287E78D}"/>
          </ac:spMkLst>
        </pc:spChg>
        <pc:spChg chg="mod">
          <ac:chgData name="Anis Farihan Mat Raffei" userId="caa0f81d-2ced-4ad8-a070-ba6968b9f259" providerId="ADAL" clId="{C540C173-C1AC-4213-B527-7FC83B9AA372}" dt="2020-10-27T03:53:46.797" v="258"/>
          <ac:spMkLst>
            <pc:docMk/>
            <pc:sldMk cId="3203090244" sldId="650"/>
            <ac:spMk id="48" creationId="{80C5595F-0A3F-4163-99F6-B8EF0A42795D}"/>
          </ac:spMkLst>
        </pc:spChg>
        <pc:spChg chg="mod">
          <ac:chgData name="Anis Farihan Mat Raffei" userId="caa0f81d-2ced-4ad8-a070-ba6968b9f259" providerId="ADAL" clId="{C540C173-C1AC-4213-B527-7FC83B9AA372}" dt="2020-10-27T03:53:46.797" v="258"/>
          <ac:spMkLst>
            <pc:docMk/>
            <pc:sldMk cId="3203090244" sldId="650"/>
            <ac:spMk id="49" creationId="{DA81659E-58A6-40BF-A833-3D72A283424A}"/>
          </ac:spMkLst>
        </pc:spChg>
        <pc:spChg chg="mod">
          <ac:chgData name="Anis Farihan Mat Raffei" userId="caa0f81d-2ced-4ad8-a070-ba6968b9f259" providerId="ADAL" clId="{C540C173-C1AC-4213-B527-7FC83B9AA372}" dt="2020-10-27T03:53:46.797" v="258"/>
          <ac:spMkLst>
            <pc:docMk/>
            <pc:sldMk cId="3203090244" sldId="650"/>
            <ac:spMk id="50" creationId="{182674A5-A967-4923-89CA-8EE5C6E13C94}"/>
          </ac:spMkLst>
        </pc:spChg>
        <pc:spChg chg="mod">
          <ac:chgData name="Anis Farihan Mat Raffei" userId="caa0f81d-2ced-4ad8-a070-ba6968b9f259" providerId="ADAL" clId="{C540C173-C1AC-4213-B527-7FC83B9AA372}" dt="2020-10-27T03:53:46.797" v="258"/>
          <ac:spMkLst>
            <pc:docMk/>
            <pc:sldMk cId="3203090244" sldId="650"/>
            <ac:spMk id="52" creationId="{8132EA82-D791-46C4-85E7-E1CCA72767C2}"/>
          </ac:spMkLst>
        </pc:spChg>
        <pc:spChg chg="mod">
          <ac:chgData name="Anis Farihan Mat Raffei" userId="caa0f81d-2ced-4ad8-a070-ba6968b9f259" providerId="ADAL" clId="{C540C173-C1AC-4213-B527-7FC83B9AA372}" dt="2020-10-27T03:53:46.797" v="258"/>
          <ac:spMkLst>
            <pc:docMk/>
            <pc:sldMk cId="3203090244" sldId="650"/>
            <ac:spMk id="53" creationId="{6193FD18-1AC9-43B9-8A32-976A162BCE8A}"/>
          </ac:spMkLst>
        </pc:spChg>
        <pc:spChg chg="mod">
          <ac:chgData name="Anis Farihan Mat Raffei" userId="caa0f81d-2ced-4ad8-a070-ba6968b9f259" providerId="ADAL" clId="{C540C173-C1AC-4213-B527-7FC83B9AA372}" dt="2020-10-27T03:53:46.797" v="258"/>
          <ac:spMkLst>
            <pc:docMk/>
            <pc:sldMk cId="3203090244" sldId="650"/>
            <ac:spMk id="54" creationId="{60EA852E-A1A7-4D03-9AC1-09183C7EEF45}"/>
          </ac:spMkLst>
        </pc:spChg>
        <pc:spChg chg="mod">
          <ac:chgData name="Anis Farihan Mat Raffei" userId="caa0f81d-2ced-4ad8-a070-ba6968b9f259" providerId="ADAL" clId="{C540C173-C1AC-4213-B527-7FC83B9AA372}" dt="2020-10-27T03:53:46.797" v="258"/>
          <ac:spMkLst>
            <pc:docMk/>
            <pc:sldMk cId="3203090244" sldId="650"/>
            <ac:spMk id="55" creationId="{FDF80624-AC4F-4E7B-AAB1-9E6D78FDDFF3}"/>
          </ac:spMkLst>
        </pc:spChg>
        <pc:spChg chg="mod">
          <ac:chgData name="Anis Farihan Mat Raffei" userId="caa0f81d-2ced-4ad8-a070-ba6968b9f259" providerId="ADAL" clId="{C540C173-C1AC-4213-B527-7FC83B9AA372}" dt="2020-10-27T03:53:46.797" v="258"/>
          <ac:spMkLst>
            <pc:docMk/>
            <pc:sldMk cId="3203090244" sldId="650"/>
            <ac:spMk id="56" creationId="{EF98DCDF-0027-4E05-B2F0-F080E43F5F16}"/>
          </ac:spMkLst>
        </pc:spChg>
        <pc:spChg chg="mod">
          <ac:chgData name="Anis Farihan Mat Raffei" userId="caa0f81d-2ced-4ad8-a070-ba6968b9f259" providerId="ADAL" clId="{C540C173-C1AC-4213-B527-7FC83B9AA372}" dt="2020-10-27T03:53:46.797" v="258"/>
          <ac:spMkLst>
            <pc:docMk/>
            <pc:sldMk cId="3203090244" sldId="650"/>
            <ac:spMk id="59" creationId="{11C0485D-D06B-4158-AF15-7E5444FF8620}"/>
          </ac:spMkLst>
        </pc:spChg>
        <pc:spChg chg="mod">
          <ac:chgData name="Anis Farihan Mat Raffei" userId="caa0f81d-2ced-4ad8-a070-ba6968b9f259" providerId="ADAL" clId="{C540C173-C1AC-4213-B527-7FC83B9AA372}" dt="2020-10-27T03:53:46.797" v="258"/>
          <ac:spMkLst>
            <pc:docMk/>
            <pc:sldMk cId="3203090244" sldId="650"/>
            <ac:spMk id="60" creationId="{6834860F-B669-4531-B891-35A08BF05342}"/>
          </ac:spMkLst>
        </pc:spChg>
        <pc:spChg chg="mod">
          <ac:chgData name="Anis Farihan Mat Raffei" userId="caa0f81d-2ced-4ad8-a070-ba6968b9f259" providerId="ADAL" clId="{C540C173-C1AC-4213-B527-7FC83B9AA372}" dt="2020-10-27T03:53:46.797" v="258"/>
          <ac:spMkLst>
            <pc:docMk/>
            <pc:sldMk cId="3203090244" sldId="650"/>
            <ac:spMk id="61" creationId="{1C6C65A9-AB14-49BA-B253-BCC67EE8F050}"/>
          </ac:spMkLst>
        </pc:spChg>
        <pc:spChg chg="mod">
          <ac:chgData name="Anis Farihan Mat Raffei" userId="caa0f81d-2ced-4ad8-a070-ba6968b9f259" providerId="ADAL" clId="{C540C173-C1AC-4213-B527-7FC83B9AA372}" dt="2020-10-27T03:53:46.797" v="258"/>
          <ac:spMkLst>
            <pc:docMk/>
            <pc:sldMk cId="3203090244" sldId="650"/>
            <ac:spMk id="62" creationId="{45E0E107-60ED-4DE0-852C-F802DB42EB98}"/>
          </ac:spMkLst>
        </pc:spChg>
        <pc:spChg chg="mod">
          <ac:chgData name="Anis Farihan Mat Raffei" userId="caa0f81d-2ced-4ad8-a070-ba6968b9f259" providerId="ADAL" clId="{C540C173-C1AC-4213-B527-7FC83B9AA372}" dt="2020-10-27T03:53:46.797" v="258"/>
          <ac:spMkLst>
            <pc:docMk/>
            <pc:sldMk cId="3203090244" sldId="650"/>
            <ac:spMk id="64" creationId="{AAB868E3-2491-4140-AF77-D63F9EFBF1CC}"/>
          </ac:spMkLst>
        </pc:spChg>
        <pc:spChg chg="mod">
          <ac:chgData name="Anis Farihan Mat Raffei" userId="caa0f81d-2ced-4ad8-a070-ba6968b9f259" providerId="ADAL" clId="{C540C173-C1AC-4213-B527-7FC83B9AA372}" dt="2020-10-27T03:53:46.797" v="258"/>
          <ac:spMkLst>
            <pc:docMk/>
            <pc:sldMk cId="3203090244" sldId="650"/>
            <ac:spMk id="65" creationId="{E04B8D8B-EB4D-4F39-B26A-106321D4840C}"/>
          </ac:spMkLst>
        </pc:spChg>
        <pc:spChg chg="mod">
          <ac:chgData name="Anis Farihan Mat Raffei" userId="caa0f81d-2ced-4ad8-a070-ba6968b9f259" providerId="ADAL" clId="{C540C173-C1AC-4213-B527-7FC83B9AA372}" dt="2020-10-27T03:53:46.797" v="258"/>
          <ac:spMkLst>
            <pc:docMk/>
            <pc:sldMk cId="3203090244" sldId="650"/>
            <ac:spMk id="66" creationId="{E6C9CF3E-3A93-43E2-8023-5A0EC49191F8}"/>
          </ac:spMkLst>
        </pc:spChg>
        <pc:spChg chg="mod">
          <ac:chgData name="Anis Farihan Mat Raffei" userId="caa0f81d-2ced-4ad8-a070-ba6968b9f259" providerId="ADAL" clId="{C540C173-C1AC-4213-B527-7FC83B9AA372}" dt="2020-10-27T03:53:46.797" v="258"/>
          <ac:spMkLst>
            <pc:docMk/>
            <pc:sldMk cId="3203090244" sldId="650"/>
            <ac:spMk id="67" creationId="{E77A3A03-5961-4089-A42F-7F3DE355A18B}"/>
          </ac:spMkLst>
        </pc:spChg>
        <pc:spChg chg="mod">
          <ac:chgData name="Anis Farihan Mat Raffei" userId="caa0f81d-2ced-4ad8-a070-ba6968b9f259" providerId="ADAL" clId="{C540C173-C1AC-4213-B527-7FC83B9AA372}" dt="2020-10-27T03:53:46.797" v="258"/>
          <ac:spMkLst>
            <pc:docMk/>
            <pc:sldMk cId="3203090244" sldId="650"/>
            <ac:spMk id="70" creationId="{74986134-32A0-474E-B190-86E38E9FB73C}"/>
          </ac:spMkLst>
        </pc:spChg>
        <pc:spChg chg="mod">
          <ac:chgData name="Anis Farihan Mat Raffei" userId="caa0f81d-2ced-4ad8-a070-ba6968b9f259" providerId="ADAL" clId="{C540C173-C1AC-4213-B527-7FC83B9AA372}" dt="2020-10-27T03:53:46.797" v="258"/>
          <ac:spMkLst>
            <pc:docMk/>
            <pc:sldMk cId="3203090244" sldId="650"/>
            <ac:spMk id="71" creationId="{6AFA271D-2801-4BD3-90DB-D0BFB77598EA}"/>
          </ac:spMkLst>
        </pc:spChg>
        <pc:spChg chg="mod">
          <ac:chgData name="Anis Farihan Mat Raffei" userId="caa0f81d-2ced-4ad8-a070-ba6968b9f259" providerId="ADAL" clId="{C540C173-C1AC-4213-B527-7FC83B9AA372}" dt="2020-10-27T03:53:46.797" v="258"/>
          <ac:spMkLst>
            <pc:docMk/>
            <pc:sldMk cId="3203090244" sldId="650"/>
            <ac:spMk id="72" creationId="{5186FF0A-D34B-4797-B85D-D8B5720EA2C3}"/>
          </ac:spMkLst>
        </pc:spChg>
        <pc:spChg chg="mod">
          <ac:chgData name="Anis Farihan Mat Raffei" userId="caa0f81d-2ced-4ad8-a070-ba6968b9f259" providerId="ADAL" clId="{C540C173-C1AC-4213-B527-7FC83B9AA372}" dt="2020-10-27T03:53:46.797" v="258"/>
          <ac:spMkLst>
            <pc:docMk/>
            <pc:sldMk cId="3203090244" sldId="650"/>
            <ac:spMk id="73" creationId="{415F81FD-DECB-40DA-90A2-191C6CA9C615}"/>
          </ac:spMkLst>
        </pc:spChg>
        <pc:spChg chg="mod">
          <ac:chgData name="Anis Farihan Mat Raffei" userId="caa0f81d-2ced-4ad8-a070-ba6968b9f259" providerId="ADAL" clId="{C540C173-C1AC-4213-B527-7FC83B9AA372}" dt="2020-10-27T03:53:46.797" v="258"/>
          <ac:spMkLst>
            <pc:docMk/>
            <pc:sldMk cId="3203090244" sldId="650"/>
            <ac:spMk id="75" creationId="{8CC1569B-9367-45BB-87B7-F8C8FB5028AC}"/>
          </ac:spMkLst>
        </pc:spChg>
        <pc:spChg chg="mod">
          <ac:chgData name="Anis Farihan Mat Raffei" userId="caa0f81d-2ced-4ad8-a070-ba6968b9f259" providerId="ADAL" clId="{C540C173-C1AC-4213-B527-7FC83B9AA372}" dt="2020-10-27T03:53:46.797" v="258"/>
          <ac:spMkLst>
            <pc:docMk/>
            <pc:sldMk cId="3203090244" sldId="650"/>
            <ac:spMk id="76" creationId="{0B868F0D-C866-4F16-A6D5-F5C5011F6CFC}"/>
          </ac:spMkLst>
        </pc:spChg>
        <pc:spChg chg="mod">
          <ac:chgData name="Anis Farihan Mat Raffei" userId="caa0f81d-2ced-4ad8-a070-ba6968b9f259" providerId="ADAL" clId="{C540C173-C1AC-4213-B527-7FC83B9AA372}" dt="2020-10-27T03:53:46.797" v="258"/>
          <ac:spMkLst>
            <pc:docMk/>
            <pc:sldMk cId="3203090244" sldId="650"/>
            <ac:spMk id="77" creationId="{71929F3C-FB94-4D4A-963B-FC5499BAC407}"/>
          </ac:spMkLst>
        </pc:spChg>
        <pc:spChg chg="mod">
          <ac:chgData name="Anis Farihan Mat Raffei" userId="caa0f81d-2ced-4ad8-a070-ba6968b9f259" providerId="ADAL" clId="{C540C173-C1AC-4213-B527-7FC83B9AA372}" dt="2020-10-27T03:53:46.797" v="258"/>
          <ac:spMkLst>
            <pc:docMk/>
            <pc:sldMk cId="3203090244" sldId="650"/>
            <ac:spMk id="79" creationId="{BD9B9B01-754B-4CC9-90A5-56E69FFF9F79}"/>
          </ac:spMkLst>
        </pc:spChg>
        <pc:spChg chg="mod">
          <ac:chgData name="Anis Farihan Mat Raffei" userId="caa0f81d-2ced-4ad8-a070-ba6968b9f259" providerId="ADAL" clId="{C540C173-C1AC-4213-B527-7FC83B9AA372}" dt="2020-10-27T03:53:46.797" v="258"/>
          <ac:spMkLst>
            <pc:docMk/>
            <pc:sldMk cId="3203090244" sldId="650"/>
            <ac:spMk id="80" creationId="{27026DED-8B6A-4E12-B441-44D059D28AFE}"/>
          </ac:spMkLst>
        </pc:spChg>
        <pc:spChg chg="mod">
          <ac:chgData name="Anis Farihan Mat Raffei" userId="caa0f81d-2ced-4ad8-a070-ba6968b9f259" providerId="ADAL" clId="{C540C173-C1AC-4213-B527-7FC83B9AA372}" dt="2020-10-27T03:53:46.797" v="258"/>
          <ac:spMkLst>
            <pc:docMk/>
            <pc:sldMk cId="3203090244" sldId="650"/>
            <ac:spMk id="81" creationId="{D71472C8-8017-4DC3-BA35-AB787DCDE404}"/>
          </ac:spMkLst>
        </pc:spChg>
        <pc:spChg chg="mod">
          <ac:chgData name="Anis Farihan Mat Raffei" userId="caa0f81d-2ced-4ad8-a070-ba6968b9f259" providerId="ADAL" clId="{C540C173-C1AC-4213-B527-7FC83B9AA372}" dt="2020-10-27T03:53:46.797" v="258"/>
          <ac:spMkLst>
            <pc:docMk/>
            <pc:sldMk cId="3203090244" sldId="650"/>
            <ac:spMk id="82" creationId="{F07982DF-ECCA-4648-BB2D-FA1B2C0338B9}"/>
          </ac:spMkLst>
        </pc:spChg>
        <pc:spChg chg="mod">
          <ac:chgData name="Anis Farihan Mat Raffei" userId="caa0f81d-2ced-4ad8-a070-ba6968b9f259" providerId="ADAL" clId="{C540C173-C1AC-4213-B527-7FC83B9AA372}" dt="2020-10-27T03:53:46.797" v="258"/>
          <ac:spMkLst>
            <pc:docMk/>
            <pc:sldMk cId="3203090244" sldId="650"/>
            <ac:spMk id="84" creationId="{EB409ED6-C8F9-445B-A0F3-0AB2D9C27F15}"/>
          </ac:spMkLst>
        </pc:spChg>
        <pc:spChg chg="mod">
          <ac:chgData name="Anis Farihan Mat Raffei" userId="caa0f81d-2ced-4ad8-a070-ba6968b9f259" providerId="ADAL" clId="{C540C173-C1AC-4213-B527-7FC83B9AA372}" dt="2020-10-27T03:53:46.797" v="258"/>
          <ac:spMkLst>
            <pc:docMk/>
            <pc:sldMk cId="3203090244" sldId="650"/>
            <ac:spMk id="85" creationId="{BA45AE59-F043-41BC-B472-D6737EA923FD}"/>
          </ac:spMkLst>
        </pc:spChg>
        <pc:spChg chg="mod">
          <ac:chgData name="Anis Farihan Mat Raffei" userId="caa0f81d-2ced-4ad8-a070-ba6968b9f259" providerId="ADAL" clId="{C540C173-C1AC-4213-B527-7FC83B9AA372}" dt="2020-10-27T03:53:46.797" v="258"/>
          <ac:spMkLst>
            <pc:docMk/>
            <pc:sldMk cId="3203090244" sldId="650"/>
            <ac:spMk id="86" creationId="{707BD8AF-8FF4-4564-A246-B169D0EE9A48}"/>
          </ac:spMkLst>
        </pc:spChg>
        <pc:spChg chg="mod">
          <ac:chgData name="Anis Farihan Mat Raffei" userId="caa0f81d-2ced-4ad8-a070-ba6968b9f259" providerId="ADAL" clId="{C540C173-C1AC-4213-B527-7FC83B9AA372}" dt="2020-10-27T03:53:46.797" v="258"/>
          <ac:spMkLst>
            <pc:docMk/>
            <pc:sldMk cId="3203090244" sldId="650"/>
            <ac:spMk id="87" creationId="{C3B8FEDA-49C5-4CC5-B3CC-7913105760ED}"/>
          </ac:spMkLst>
        </pc:spChg>
        <pc:spChg chg="mod">
          <ac:chgData name="Anis Farihan Mat Raffei" userId="caa0f81d-2ced-4ad8-a070-ba6968b9f259" providerId="ADAL" clId="{C540C173-C1AC-4213-B527-7FC83B9AA372}" dt="2020-10-27T03:53:46.797" v="258"/>
          <ac:spMkLst>
            <pc:docMk/>
            <pc:sldMk cId="3203090244" sldId="650"/>
            <ac:spMk id="89" creationId="{57C2AEEA-422D-4750-81A4-8334C543FF5A}"/>
          </ac:spMkLst>
        </pc:spChg>
        <pc:spChg chg="mod">
          <ac:chgData name="Anis Farihan Mat Raffei" userId="caa0f81d-2ced-4ad8-a070-ba6968b9f259" providerId="ADAL" clId="{C540C173-C1AC-4213-B527-7FC83B9AA372}" dt="2020-10-27T03:53:46.797" v="258"/>
          <ac:spMkLst>
            <pc:docMk/>
            <pc:sldMk cId="3203090244" sldId="650"/>
            <ac:spMk id="90" creationId="{02D0507E-7E86-4FC5-B32A-A688EEB7129B}"/>
          </ac:spMkLst>
        </pc:spChg>
        <pc:spChg chg="mod">
          <ac:chgData name="Anis Farihan Mat Raffei" userId="caa0f81d-2ced-4ad8-a070-ba6968b9f259" providerId="ADAL" clId="{C540C173-C1AC-4213-B527-7FC83B9AA372}" dt="2020-10-27T03:53:46.797" v="258"/>
          <ac:spMkLst>
            <pc:docMk/>
            <pc:sldMk cId="3203090244" sldId="650"/>
            <ac:spMk id="91" creationId="{B23BD44D-B63C-407B-B491-11A370F998A6}"/>
          </ac:spMkLst>
        </pc:spChg>
        <pc:spChg chg="mod">
          <ac:chgData name="Anis Farihan Mat Raffei" userId="caa0f81d-2ced-4ad8-a070-ba6968b9f259" providerId="ADAL" clId="{C540C173-C1AC-4213-B527-7FC83B9AA372}" dt="2020-10-27T03:53:46.797" v="258"/>
          <ac:spMkLst>
            <pc:docMk/>
            <pc:sldMk cId="3203090244" sldId="650"/>
            <ac:spMk id="92" creationId="{CCEB8070-BF7F-4325-BF47-22D4658119DA}"/>
          </ac:spMkLst>
        </pc:spChg>
        <pc:spChg chg="mod">
          <ac:chgData name="Anis Farihan Mat Raffei" userId="caa0f81d-2ced-4ad8-a070-ba6968b9f259" providerId="ADAL" clId="{C540C173-C1AC-4213-B527-7FC83B9AA372}" dt="2020-10-27T03:53:46.797" v="258"/>
          <ac:spMkLst>
            <pc:docMk/>
            <pc:sldMk cId="3203090244" sldId="650"/>
            <ac:spMk id="93" creationId="{38B5127F-D7D0-4CA9-B9FC-0EF070783A56}"/>
          </ac:spMkLst>
        </pc:spChg>
        <pc:grpChg chg="add mod">
          <ac:chgData name="Anis Farihan Mat Raffei" userId="caa0f81d-2ced-4ad8-a070-ba6968b9f259" providerId="ADAL" clId="{C540C173-C1AC-4213-B527-7FC83B9AA372}" dt="2020-10-27T03:53:49.479" v="259" actId="1076"/>
          <ac:grpSpMkLst>
            <pc:docMk/>
            <pc:sldMk cId="3203090244" sldId="650"/>
            <ac:grpSpMk id="6" creationId="{B34EA58B-7F74-4226-B3EC-3A24C0984A48}"/>
          </ac:grpSpMkLst>
        </pc:grpChg>
        <pc:grpChg chg="mod">
          <ac:chgData name="Anis Farihan Mat Raffei" userId="caa0f81d-2ced-4ad8-a070-ba6968b9f259" providerId="ADAL" clId="{C540C173-C1AC-4213-B527-7FC83B9AA372}" dt="2020-10-27T03:53:46.797" v="258"/>
          <ac:grpSpMkLst>
            <pc:docMk/>
            <pc:sldMk cId="3203090244" sldId="650"/>
            <ac:grpSpMk id="7" creationId="{234313F2-A5D9-4ACF-907C-D9E34373C8E7}"/>
          </ac:grpSpMkLst>
        </pc:grpChg>
        <pc:grpChg chg="mod">
          <ac:chgData name="Anis Farihan Mat Raffei" userId="caa0f81d-2ced-4ad8-a070-ba6968b9f259" providerId="ADAL" clId="{C540C173-C1AC-4213-B527-7FC83B9AA372}" dt="2020-10-27T03:53:46.797" v="258"/>
          <ac:grpSpMkLst>
            <pc:docMk/>
            <pc:sldMk cId="3203090244" sldId="650"/>
            <ac:grpSpMk id="12" creationId="{F9897B06-5BEE-4715-B726-B75EB8D9BCFD}"/>
          </ac:grpSpMkLst>
        </pc:grpChg>
        <pc:grpChg chg="mod">
          <ac:chgData name="Anis Farihan Mat Raffei" userId="caa0f81d-2ced-4ad8-a070-ba6968b9f259" providerId="ADAL" clId="{C540C173-C1AC-4213-B527-7FC83B9AA372}" dt="2020-10-27T03:53:46.797" v="258"/>
          <ac:grpSpMkLst>
            <pc:docMk/>
            <pc:sldMk cId="3203090244" sldId="650"/>
            <ac:grpSpMk id="17" creationId="{8A599AB9-C860-476A-9D42-921B8507329D}"/>
          </ac:grpSpMkLst>
        </pc:grpChg>
        <pc:grpChg chg="mod">
          <ac:chgData name="Anis Farihan Mat Raffei" userId="caa0f81d-2ced-4ad8-a070-ba6968b9f259" providerId="ADAL" clId="{C540C173-C1AC-4213-B527-7FC83B9AA372}" dt="2020-10-27T03:53:46.797" v="258"/>
          <ac:grpSpMkLst>
            <pc:docMk/>
            <pc:sldMk cId="3203090244" sldId="650"/>
            <ac:grpSpMk id="19" creationId="{0374F8BE-24BA-4049-9027-FD0471591CEF}"/>
          </ac:grpSpMkLst>
        </pc:grpChg>
        <pc:grpChg chg="mod">
          <ac:chgData name="Anis Farihan Mat Raffei" userId="caa0f81d-2ced-4ad8-a070-ba6968b9f259" providerId="ADAL" clId="{C540C173-C1AC-4213-B527-7FC83B9AA372}" dt="2020-10-27T03:53:46.797" v="258"/>
          <ac:grpSpMkLst>
            <pc:docMk/>
            <pc:sldMk cId="3203090244" sldId="650"/>
            <ac:grpSpMk id="21" creationId="{7C5BEBAD-524C-4CE3-81B1-B2B54B241F8C}"/>
          </ac:grpSpMkLst>
        </pc:grpChg>
        <pc:grpChg chg="mod">
          <ac:chgData name="Anis Farihan Mat Raffei" userId="caa0f81d-2ced-4ad8-a070-ba6968b9f259" providerId="ADAL" clId="{C540C173-C1AC-4213-B527-7FC83B9AA372}" dt="2020-10-27T03:53:46.797" v="258"/>
          <ac:grpSpMkLst>
            <pc:docMk/>
            <pc:sldMk cId="3203090244" sldId="650"/>
            <ac:grpSpMk id="22" creationId="{9AF8C7E8-36E0-46D5-9E63-3E6C7855ECD0}"/>
          </ac:grpSpMkLst>
        </pc:grpChg>
        <pc:grpChg chg="mod">
          <ac:chgData name="Anis Farihan Mat Raffei" userId="caa0f81d-2ced-4ad8-a070-ba6968b9f259" providerId="ADAL" clId="{C540C173-C1AC-4213-B527-7FC83B9AA372}" dt="2020-10-27T03:53:46.797" v="258"/>
          <ac:grpSpMkLst>
            <pc:docMk/>
            <pc:sldMk cId="3203090244" sldId="650"/>
            <ac:grpSpMk id="23" creationId="{B85C22FB-82D2-4AEF-ACF3-9D22D7DB2F9A}"/>
          </ac:grpSpMkLst>
        </pc:grpChg>
        <pc:grpChg chg="mod">
          <ac:chgData name="Anis Farihan Mat Raffei" userId="caa0f81d-2ced-4ad8-a070-ba6968b9f259" providerId="ADAL" clId="{C540C173-C1AC-4213-B527-7FC83B9AA372}" dt="2020-10-27T03:53:46.797" v="258"/>
          <ac:grpSpMkLst>
            <pc:docMk/>
            <pc:sldMk cId="3203090244" sldId="650"/>
            <ac:grpSpMk id="24" creationId="{876E940C-62A0-4849-B969-EB552DB80048}"/>
          </ac:grpSpMkLst>
        </pc:grpChg>
        <pc:grpChg chg="mod">
          <ac:chgData name="Anis Farihan Mat Raffei" userId="caa0f81d-2ced-4ad8-a070-ba6968b9f259" providerId="ADAL" clId="{C540C173-C1AC-4213-B527-7FC83B9AA372}" dt="2020-10-27T03:53:46.797" v="258"/>
          <ac:grpSpMkLst>
            <pc:docMk/>
            <pc:sldMk cId="3203090244" sldId="650"/>
            <ac:grpSpMk id="25" creationId="{ADCF3834-2924-416D-91D4-59D57107FCFC}"/>
          </ac:grpSpMkLst>
        </pc:grpChg>
        <pc:grpChg chg="mod">
          <ac:chgData name="Anis Farihan Mat Raffei" userId="caa0f81d-2ced-4ad8-a070-ba6968b9f259" providerId="ADAL" clId="{C540C173-C1AC-4213-B527-7FC83B9AA372}" dt="2020-10-27T03:53:46.797" v="258"/>
          <ac:grpSpMkLst>
            <pc:docMk/>
            <pc:sldMk cId="3203090244" sldId="650"/>
            <ac:grpSpMk id="28" creationId="{DBBA5342-DCBD-41A5-9446-80B543393A82}"/>
          </ac:grpSpMkLst>
        </pc:grpChg>
        <pc:grpChg chg="mod">
          <ac:chgData name="Anis Farihan Mat Raffei" userId="caa0f81d-2ced-4ad8-a070-ba6968b9f259" providerId="ADAL" clId="{C540C173-C1AC-4213-B527-7FC83B9AA372}" dt="2020-10-27T03:53:46.797" v="258"/>
          <ac:grpSpMkLst>
            <pc:docMk/>
            <pc:sldMk cId="3203090244" sldId="650"/>
            <ac:grpSpMk id="36" creationId="{BF3DB6FB-806A-42AC-BD4F-5FEBEA8DB632}"/>
          </ac:grpSpMkLst>
        </pc:grpChg>
        <pc:grpChg chg="mod">
          <ac:chgData name="Anis Farihan Mat Raffei" userId="caa0f81d-2ced-4ad8-a070-ba6968b9f259" providerId="ADAL" clId="{C540C173-C1AC-4213-B527-7FC83B9AA372}" dt="2020-10-27T03:53:46.797" v="258"/>
          <ac:grpSpMkLst>
            <pc:docMk/>
            <pc:sldMk cId="3203090244" sldId="650"/>
            <ac:grpSpMk id="46" creationId="{E27786AD-C055-44F4-9D53-C26E53C2DF11}"/>
          </ac:grpSpMkLst>
        </pc:grpChg>
        <pc:grpChg chg="mod">
          <ac:chgData name="Anis Farihan Mat Raffei" userId="caa0f81d-2ced-4ad8-a070-ba6968b9f259" providerId="ADAL" clId="{C540C173-C1AC-4213-B527-7FC83B9AA372}" dt="2020-10-27T03:53:46.797" v="258"/>
          <ac:grpSpMkLst>
            <pc:docMk/>
            <pc:sldMk cId="3203090244" sldId="650"/>
            <ac:grpSpMk id="57" creationId="{A6781DCD-3878-469B-BD09-B33C15DB2DAD}"/>
          </ac:grpSpMkLst>
        </pc:grpChg>
        <pc:grpChg chg="mod">
          <ac:chgData name="Anis Farihan Mat Raffei" userId="caa0f81d-2ced-4ad8-a070-ba6968b9f259" providerId="ADAL" clId="{C540C173-C1AC-4213-B527-7FC83B9AA372}" dt="2020-10-27T03:53:46.797" v="258"/>
          <ac:grpSpMkLst>
            <pc:docMk/>
            <pc:sldMk cId="3203090244" sldId="650"/>
            <ac:grpSpMk id="58" creationId="{0D370957-7D04-4CFB-A783-98AA2E338726}"/>
          </ac:grpSpMkLst>
        </pc:grpChg>
        <pc:grpChg chg="mod">
          <ac:chgData name="Anis Farihan Mat Raffei" userId="caa0f81d-2ced-4ad8-a070-ba6968b9f259" providerId="ADAL" clId="{C540C173-C1AC-4213-B527-7FC83B9AA372}" dt="2020-10-27T03:53:46.797" v="258"/>
          <ac:grpSpMkLst>
            <pc:docMk/>
            <pc:sldMk cId="3203090244" sldId="650"/>
            <ac:grpSpMk id="68" creationId="{74FD529C-BE7D-438B-8CF3-07272F3BE2DB}"/>
          </ac:grpSpMkLst>
        </pc:grpChg>
        <pc:grpChg chg="mod">
          <ac:chgData name="Anis Farihan Mat Raffei" userId="caa0f81d-2ced-4ad8-a070-ba6968b9f259" providerId="ADAL" clId="{C540C173-C1AC-4213-B527-7FC83B9AA372}" dt="2020-10-27T03:53:46.797" v="258"/>
          <ac:grpSpMkLst>
            <pc:docMk/>
            <pc:sldMk cId="3203090244" sldId="650"/>
            <ac:grpSpMk id="69" creationId="{69A1FB00-87F2-4F6E-BD9C-2143DF8B269C}"/>
          </ac:grpSpMkLst>
        </pc:grpChg>
        <pc:grpChg chg="mod">
          <ac:chgData name="Anis Farihan Mat Raffei" userId="caa0f81d-2ced-4ad8-a070-ba6968b9f259" providerId="ADAL" clId="{C540C173-C1AC-4213-B527-7FC83B9AA372}" dt="2020-10-27T03:53:46.797" v="258"/>
          <ac:grpSpMkLst>
            <pc:docMk/>
            <pc:sldMk cId="3203090244" sldId="650"/>
            <ac:grpSpMk id="78" creationId="{A5E64199-1F8C-44F8-BFF7-1ED4902C6C30}"/>
          </ac:grpSpMkLst>
        </pc:grpChg>
        <pc:cxnChg chg="mod">
          <ac:chgData name="Anis Farihan Mat Raffei" userId="caa0f81d-2ced-4ad8-a070-ba6968b9f259" providerId="ADAL" clId="{C540C173-C1AC-4213-B527-7FC83B9AA372}" dt="2020-10-27T03:53:46.797" v="258"/>
          <ac:cxnSpMkLst>
            <pc:docMk/>
            <pc:sldMk cId="3203090244" sldId="650"/>
            <ac:cxnSpMk id="26" creationId="{5CBA3D1D-7D20-4749-AEF0-EAA859DBCEF6}"/>
          </ac:cxnSpMkLst>
        </pc:cxnChg>
        <pc:cxnChg chg="mod">
          <ac:chgData name="Anis Farihan Mat Raffei" userId="caa0f81d-2ced-4ad8-a070-ba6968b9f259" providerId="ADAL" clId="{C540C173-C1AC-4213-B527-7FC83B9AA372}" dt="2020-10-27T03:53:46.797" v="258"/>
          <ac:cxnSpMkLst>
            <pc:docMk/>
            <pc:sldMk cId="3203090244" sldId="650"/>
            <ac:cxnSpMk id="51" creationId="{B9C49AF9-DA6D-4067-9090-4ECA05EF49B6}"/>
          </ac:cxnSpMkLst>
        </pc:cxnChg>
        <pc:cxnChg chg="mod">
          <ac:chgData name="Anis Farihan Mat Raffei" userId="caa0f81d-2ced-4ad8-a070-ba6968b9f259" providerId="ADAL" clId="{C540C173-C1AC-4213-B527-7FC83B9AA372}" dt="2020-10-27T03:53:46.797" v="258"/>
          <ac:cxnSpMkLst>
            <pc:docMk/>
            <pc:sldMk cId="3203090244" sldId="650"/>
            <ac:cxnSpMk id="63" creationId="{7887144A-802C-4EDB-9FF5-4979965BECD6}"/>
          </ac:cxnSpMkLst>
        </pc:cxnChg>
        <pc:cxnChg chg="mod">
          <ac:chgData name="Anis Farihan Mat Raffei" userId="caa0f81d-2ced-4ad8-a070-ba6968b9f259" providerId="ADAL" clId="{C540C173-C1AC-4213-B527-7FC83B9AA372}" dt="2020-10-27T03:53:46.797" v="258"/>
          <ac:cxnSpMkLst>
            <pc:docMk/>
            <pc:sldMk cId="3203090244" sldId="650"/>
            <ac:cxnSpMk id="74" creationId="{40CA5D63-9357-4CDB-938F-C69B6F37EF22}"/>
          </ac:cxnSpMkLst>
        </pc:cxnChg>
        <pc:cxnChg chg="mod">
          <ac:chgData name="Anis Farihan Mat Raffei" userId="caa0f81d-2ced-4ad8-a070-ba6968b9f259" providerId="ADAL" clId="{C540C173-C1AC-4213-B527-7FC83B9AA372}" dt="2020-10-27T03:53:46.797" v="258"/>
          <ac:cxnSpMkLst>
            <pc:docMk/>
            <pc:sldMk cId="3203090244" sldId="650"/>
            <ac:cxnSpMk id="83" creationId="{2A94B20D-4946-43DE-86A4-D13132F55E6C}"/>
          </ac:cxnSpMkLst>
        </pc:cxnChg>
        <pc:cxnChg chg="mod">
          <ac:chgData name="Anis Farihan Mat Raffei" userId="caa0f81d-2ced-4ad8-a070-ba6968b9f259" providerId="ADAL" clId="{C540C173-C1AC-4213-B527-7FC83B9AA372}" dt="2020-10-27T03:53:46.797" v="258"/>
          <ac:cxnSpMkLst>
            <pc:docMk/>
            <pc:sldMk cId="3203090244" sldId="650"/>
            <ac:cxnSpMk id="88" creationId="{C106AA59-5265-4169-A9AC-E6D45EEFC75C}"/>
          </ac:cxnSpMkLst>
        </pc:cxnChg>
      </pc:sldChg>
      <pc:sldChg chg="addSp delSp modSp new mod">
        <pc:chgData name="Anis Farihan Mat Raffei" userId="caa0f81d-2ced-4ad8-a070-ba6968b9f259" providerId="ADAL" clId="{C540C173-C1AC-4213-B527-7FC83B9AA372}" dt="2020-10-27T03:54:53.552" v="275" actId="6549"/>
        <pc:sldMkLst>
          <pc:docMk/>
          <pc:sldMk cId="2875336071" sldId="651"/>
        </pc:sldMkLst>
        <pc:spChg chg="del">
          <ac:chgData name="Anis Farihan Mat Raffei" userId="caa0f81d-2ced-4ad8-a070-ba6968b9f259" providerId="ADAL" clId="{C540C173-C1AC-4213-B527-7FC83B9AA372}" dt="2020-10-27T03:54:19.678" v="263" actId="478"/>
          <ac:spMkLst>
            <pc:docMk/>
            <pc:sldMk cId="2875336071" sldId="651"/>
            <ac:spMk id="2" creationId="{BE2DA5BD-3318-47F0-B113-D360A46C0B80}"/>
          </ac:spMkLst>
        </pc:spChg>
        <pc:spChg chg="mod">
          <ac:chgData name="Anis Farihan Mat Raffei" userId="caa0f81d-2ced-4ad8-a070-ba6968b9f259" providerId="ADAL" clId="{C540C173-C1AC-4213-B527-7FC83B9AA372}" dt="2020-10-27T03:54:15.432" v="262"/>
          <ac:spMkLst>
            <pc:docMk/>
            <pc:sldMk cId="2875336071" sldId="651"/>
            <ac:spMk id="3" creationId="{D2145A75-04E6-48C1-B25C-57719D3147A0}"/>
          </ac:spMkLst>
        </pc:spChg>
        <pc:spChg chg="add mod">
          <ac:chgData name="Anis Farihan Mat Raffei" userId="caa0f81d-2ced-4ad8-a070-ba6968b9f259" providerId="ADAL" clId="{C540C173-C1AC-4213-B527-7FC83B9AA372}" dt="2020-10-27T03:54:53.552" v="275" actId="6549"/>
          <ac:spMkLst>
            <pc:docMk/>
            <pc:sldMk cId="2875336071" sldId="651"/>
            <ac:spMk id="6" creationId="{8065BCC8-10BF-4EF3-801F-DC431022E9FD}"/>
          </ac:spMkLst>
        </pc:spChg>
      </pc:sldChg>
      <pc:sldChg chg="addSp delSp modSp new mod">
        <pc:chgData name="Anis Farihan Mat Raffei" userId="caa0f81d-2ced-4ad8-a070-ba6968b9f259" providerId="ADAL" clId="{C540C173-C1AC-4213-B527-7FC83B9AA372}" dt="2020-10-27T03:55:48.237" v="283"/>
        <pc:sldMkLst>
          <pc:docMk/>
          <pc:sldMk cId="3791696629" sldId="652"/>
        </pc:sldMkLst>
        <pc:spChg chg="del">
          <ac:chgData name="Anis Farihan Mat Raffei" userId="caa0f81d-2ced-4ad8-a070-ba6968b9f259" providerId="ADAL" clId="{C540C173-C1AC-4213-B527-7FC83B9AA372}" dt="2020-10-27T03:55:19.876" v="277" actId="478"/>
          <ac:spMkLst>
            <pc:docMk/>
            <pc:sldMk cId="3791696629" sldId="652"/>
            <ac:spMk id="2" creationId="{AD7C4F5C-345D-4F36-99A2-54CAD237C488}"/>
          </ac:spMkLst>
        </pc:spChg>
        <pc:spChg chg="mod">
          <ac:chgData name="Anis Farihan Mat Raffei" userId="caa0f81d-2ced-4ad8-a070-ba6968b9f259" providerId="ADAL" clId="{C540C173-C1AC-4213-B527-7FC83B9AA372}" dt="2020-10-27T03:55:48.237" v="283"/>
          <ac:spMkLst>
            <pc:docMk/>
            <pc:sldMk cId="3791696629" sldId="652"/>
            <ac:spMk id="3" creationId="{2DB3FC2A-5F34-4C22-8212-5C972C6558B1}"/>
          </ac:spMkLst>
        </pc:spChg>
        <pc:spChg chg="add mod">
          <ac:chgData name="Anis Farihan Mat Raffei" userId="caa0f81d-2ced-4ad8-a070-ba6968b9f259" providerId="ADAL" clId="{C540C173-C1AC-4213-B527-7FC83B9AA372}" dt="2020-10-27T03:55:34.027" v="279" actId="1076"/>
          <ac:spMkLst>
            <pc:docMk/>
            <pc:sldMk cId="3791696629" sldId="652"/>
            <ac:spMk id="10" creationId="{D917E954-A025-42F9-BFD4-E6D435F2E296}"/>
          </ac:spMkLst>
        </pc:spChg>
        <pc:spChg chg="add mod">
          <ac:chgData name="Anis Farihan Mat Raffei" userId="caa0f81d-2ced-4ad8-a070-ba6968b9f259" providerId="ADAL" clId="{C540C173-C1AC-4213-B527-7FC83B9AA372}" dt="2020-10-27T03:55:36.747" v="280" actId="1076"/>
          <ac:spMkLst>
            <pc:docMk/>
            <pc:sldMk cId="3791696629" sldId="652"/>
            <ac:spMk id="12" creationId="{1B54251F-FE23-4907-ACD9-0BFEBACE06AA}"/>
          </ac:spMkLst>
        </pc:spChg>
        <pc:picChg chg="add">
          <ac:chgData name="Anis Farihan Mat Raffei" userId="caa0f81d-2ced-4ad8-a070-ba6968b9f259" providerId="ADAL" clId="{C540C173-C1AC-4213-B527-7FC83B9AA372}" dt="2020-10-27T03:55:20.835" v="278" actId="22"/>
          <ac:picMkLst>
            <pc:docMk/>
            <pc:sldMk cId="3791696629" sldId="652"/>
            <ac:picMk id="6" creationId="{A728D97D-3E7B-4BF8-ADA5-6E30D91E3CA9}"/>
          </ac:picMkLst>
        </pc:picChg>
        <pc:picChg chg="add mod">
          <ac:chgData name="Anis Farihan Mat Raffei" userId="caa0f81d-2ced-4ad8-a070-ba6968b9f259" providerId="ADAL" clId="{C540C173-C1AC-4213-B527-7FC83B9AA372}" dt="2020-10-27T03:55:34.027" v="279" actId="1076"/>
          <ac:picMkLst>
            <pc:docMk/>
            <pc:sldMk cId="3791696629" sldId="652"/>
            <ac:picMk id="8" creationId="{B3EC4DA0-4E77-4243-A1DC-2DBFFFFD4D12}"/>
          </ac:picMkLst>
        </pc:picChg>
      </pc:sldChg>
      <pc:sldChg chg="addSp delSp modSp new mod">
        <pc:chgData name="Anis Farihan Mat Raffei" userId="caa0f81d-2ced-4ad8-a070-ba6968b9f259" providerId="ADAL" clId="{C540C173-C1AC-4213-B527-7FC83B9AA372}" dt="2020-10-27T03:56:38.027" v="296" actId="20577"/>
        <pc:sldMkLst>
          <pc:docMk/>
          <pc:sldMk cId="2056093724" sldId="653"/>
        </pc:sldMkLst>
        <pc:spChg chg="del">
          <ac:chgData name="Anis Farihan Mat Raffei" userId="caa0f81d-2ced-4ad8-a070-ba6968b9f259" providerId="ADAL" clId="{C540C173-C1AC-4213-B527-7FC83B9AA372}" dt="2020-10-27T03:56:14.852" v="286" actId="478"/>
          <ac:spMkLst>
            <pc:docMk/>
            <pc:sldMk cId="2056093724" sldId="653"/>
            <ac:spMk id="2" creationId="{E9F9A22C-3A3A-4E56-A23D-0571CC587A59}"/>
          </ac:spMkLst>
        </pc:spChg>
        <pc:spChg chg="mod">
          <ac:chgData name="Anis Farihan Mat Raffei" userId="caa0f81d-2ced-4ad8-a070-ba6968b9f259" providerId="ADAL" clId="{C540C173-C1AC-4213-B527-7FC83B9AA372}" dt="2020-10-27T03:56:02.188" v="285"/>
          <ac:spMkLst>
            <pc:docMk/>
            <pc:sldMk cId="2056093724" sldId="653"/>
            <ac:spMk id="3" creationId="{DD29FD76-F5E6-44BB-A78F-C30151E1981E}"/>
          </ac:spMkLst>
        </pc:spChg>
        <pc:spChg chg="add mod">
          <ac:chgData name="Anis Farihan Mat Raffei" userId="caa0f81d-2ced-4ad8-a070-ba6968b9f259" providerId="ADAL" clId="{C540C173-C1AC-4213-B527-7FC83B9AA372}" dt="2020-10-27T03:56:38.027" v="296" actId="20577"/>
          <ac:spMkLst>
            <pc:docMk/>
            <pc:sldMk cId="2056093724" sldId="653"/>
            <ac:spMk id="6" creationId="{311FD5B3-EE16-4A00-AB8D-BC5995570418}"/>
          </ac:spMkLst>
        </pc:spChg>
      </pc:sldChg>
      <pc:sldChg chg="addSp delSp modSp new mod">
        <pc:chgData name="Anis Farihan Mat Raffei" userId="caa0f81d-2ced-4ad8-a070-ba6968b9f259" providerId="ADAL" clId="{C540C173-C1AC-4213-B527-7FC83B9AA372}" dt="2020-10-27T03:58:30.475" v="301" actId="1076"/>
        <pc:sldMkLst>
          <pc:docMk/>
          <pc:sldMk cId="3386799365" sldId="654"/>
        </pc:sldMkLst>
        <pc:spChg chg="del">
          <ac:chgData name="Anis Farihan Mat Raffei" userId="caa0f81d-2ced-4ad8-a070-ba6968b9f259" providerId="ADAL" clId="{C540C173-C1AC-4213-B527-7FC83B9AA372}" dt="2020-10-27T03:57:06.308" v="299" actId="478"/>
          <ac:spMkLst>
            <pc:docMk/>
            <pc:sldMk cId="3386799365" sldId="654"/>
            <ac:spMk id="2" creationId="{9409E6D5-02D9-412B-A9F0-484796C7ADC5}"/>
          </ac:spMkLst>
        </pc:spChg>
        <pc:spChg chg="mod">
          <ac:chgData name="Anis Farihan Mat Raffei" userId="caa0f81d-2ced-4ad8-a070-ba6968b9f259" providerId="ADAL" clId="{C540C173-C1AC-4213-B527-7FC83B9AA372}" dt="2020-10-27T03:57:00.149" v="298"/>
          <ac:spMkLst>
            <pc:docMk/>
            <pc:sldMk cId="3386799365" sldId="654"/>
            <ac:spMk id="3" creationId="{8F644EED-9ECD-492C-A60A-C41CFCF7409A}"/>
          </ac:spMkLst>
        </pc:spChg>
        <pc:spChg chg="add mod">
          <ac:chgData name="Anis Farihan Mat Raffei" userId="caa0f81d-2ced-4ad8-a070-ba6968b9f259" providerId="ADAL" clId="{C540C173-C1AC-4213-B527-7FC83B9AA372}" dt="2020-10-27T03:58:30.475" v="301" actId="1076"/>
          <ac:spMkLst>
            <pc:docMk/>
            <pc:sldMk cId="3386799365" sldId="654"/>
            <ac:spMk id="5" creationId="{D82DB7FA-254F-46ED-B7B9-48570B241CEB}"/>
          </ac:spMkLst>
        </pc:spChg>
      </pc:sldChg>
      <pc:sldChg chg="addSp delSp modSp new mod">
        <pc:chgData name="Anis Farihan Mat Raffei" userId="caa0f81d-2ced-4ad8-a070-ba6968b9f259" providerId="ADAL" clId="{C540C173-C1AC-4213-B527-7FC83B9AA372}" dt="2020-10-27T03:59:51.774" v="335" actId="207"/>
        <pc:sldMkLst>
          <pc:docMk/>
          <pc:sldMk cId="4006202619" sldId="655"/>
        </pc:sldMkLst>
        <pc:spChg chg="del">
          <ac:chgData name="Anis Farihan Mat Raffei" userId="caa0f81d-2ced-4ad8-a070-ba6968b9f259" providerId="ADAL" clId="{C540C173-C1AC-4213-B527-7FC83B9AA372}" dt="2020-10-27T03:59:43.787" v="332" actId="478"/>
          <ac:spMkLst>
            <pc:docMk/>
            <pc:sldMk cId="4006202619" sldId="655"/>
            <ac:spMk id="2" creationId="{D9E7B3D1-431A-41A1-B8F8-4487793DD8B4}"/>
          </ac:spMkLst>
        </pc:spChg>
        <pc:spChg chg="mod">
          <ac:chgData name="Anis Farihan Mat Raffei" userId="caa0f81d-2ced-4ad8-a070-ba6968b9f259" providerId="ADAL" clId="{C540C173-C1AC-4213-B527-7FC83B9AA372}" dt="2020-10-27T03:59:36.457" v="331"/>
          <ac:spMkLst>
            <pc:docMk/>
            <pc:sldMk cId="4006202619" sldId="655"/>
            <ac:spMk id="3" creationId="{396A0895-310C-40B2-9DEC-6872871D1B66}"/>
          </ac:spMkLst>
        </pc:spChg>
        <pc:spChg chg="add mod">
          <ac:chgData name="Anis Farihan Mat Raffei" userId="caa0f81d-2ced-4ad8-a070-ba6968b9f259" providerId="ADAL" clId="{C540C173-C1AC-4213-B527-7FC83B9AA372}" dt="2020-10-27T03:59:46.435" v="334" actId="1076"/>
          <ac:spMkLst>
            <pc:docMk/>
            <pc:sldMk cId="4006202619" sldId="655"/>
            <ac:spMk id="6" creationId="{D1396122-2A33-4235-8609-2A332E97348E}"/>
          </ac:spMkLst>
        </pc:spChg>
        <pc:spChg chg="add mod">
          <ac:chgData name="Anis Farihan Mat Raffei" userId="caa0f81d-2ced-4ad8-a070-ba6968b9f259" providerId="ADAL" clId="{C540C173-C1AC-4213-B527-7FC83B9AA372}" dt="2020-10-27T03:59:51.774" v="335" actId="207"/>
          <ac:spMkLst>
            <pc:docMk/>
            <pc:sldMk cId="4006202619" sldId="655"/>
            <ac:spMk id="8" creationId="{9ACEA036-F4AF-4007-B315-9C41C28196FD}"/>
          </ac:spMkLst>
        </pc:spChg>
      </pc:sldChg>
      <pc:sldChg chg="modSp add mod">
        <pc:chgData name="Anis Farihan Mat Raffei" userId="caa0f81d-2ced-4ad8-a070-ba6968b9f259" providerId="ADAL" clId="{C540C173-C1AC-4213-B527-7FC83B9AA372}" dt="2020-10-27T03:59:20.104" v="327" actId="20577"/>
        <pc:sldMkLst>
          <pc:docMk/>
          <pc:sldMk cId="3983781190" sldId="656"/>
        </pc:sldMkLst>
        <pc:spChg chg="mod">
          <ac:chgData name="Anis Farihan Mat Raffei" userId="caa0f81d-2ced-4ad8-a070-ba6968b9f259" providerId="ADAL" clId="{C540C173-C1AC-4213-B527-7FC83B9AA372}" dt="2020-10-27T03:59:20.104" v="327" actId="20577"/>
          <ac:spMkLst>
            <pc:docMk/>
            <pc:sldMk cId="3983781190" sldId="656"/>
            <ac:spMk id="5" creationId="{00000000-0000-0000-0000-000000000000}"/>
          </ac:spMkLst>
        </pc:spChg>
      </pc:sldChg>
      <pc:sldChg chg="modSp new del mod ord">
        <pc:chgData name="Anis Farihan Mat Raffei" userId="caa0f81d-2ced-4ad8-a070-ba6968b9f259" providerId="ADAL" clId="{C540C173-C1AC-4213-B527-7FC83B9AA372}" dt="2020-10-27T04:05:12.225" v="389" actId="47"/>
        <pc:sldMkLst>
          <pc:docMk/>
          <pc:sldMk cId="2189332830" sldId="657"/>
        </pc:sldMkLst>
        <pc:spChg chg="mod">
          <ac:chgData name="Anis Farihan Mat Raffei" userId="caa0f81d-2ced-4ad8-a070-ba6968b9f259" providerId="ADAL" clId="{C540C173-C1AC-4213-B527-7FC83B9AA372}" dt="2020-10-27T04:04:46.786" v="383"/>
          <ac:spMkLst>
            <pc:docMk/>
            <pc:sldMk cId="2189332830" sldId="657"/>
            <ac:spMk id="2" creationId="{AF709A48-5341-46AA-A6EE-FA6348A956F0}"/>
          </ac:spMkLst>
        </pc:spChg>
      </pc:sldChg>
      <pc:sldChg chg="addSp delSp modSp new mod">
        <pc:chgData name="Anis Farihan Mat Raffei" userId="caa0f81d-2ced-4ad8-a070-ba6968b9f259" providerId="ADAL" clId="{C540C173-C1AC-4213-B527-7FC83B9AA372}" dt="2020-10-27T04:00:15.563" v="341" actId="1076"/>
        <pc:sldMkLst>
          <pc:docMk/>
          <pc:sldMk cId="400860296" sldId="658"/>
        </pc:sldMkLst>
        <pc:spChg chg="del">
          <ac:chgData name="Anis Farihan Mat Raffei" userId="caa0f81d-2ced-4ad8-a070-ba6968b9f259" providerId="ADAL" clId="{C540C173-C1AC-4213-B527-7FC83B9AA372}" dt="2020-10-27T04:00:12.620" v="339" actId="478"/>
          <ac:spMkLst>
            <pc:docMk/>
            <pc:sldMk cId="400860296" sldId="658"/>
            <ac:spMk id="2" creationId="{35A2831D-B898-42A1-A704-D0DB628E3F6F}"/>
          </ac:spMkLst>
        </pc:spChg>
        <pc:spChg chg="mod">
          <ac:chgData name="Anis Farihan Mat Raffei" userId="caa0f81d-2ced-4ad8-a070-ba6968b9f259" providerId="ADAL" clId="{C540C173-C1AC-4213-B527-7FC83B9AA372}" dt="2020-10-27T04:00:07.115" v="338" actId="27636"/>
          <ac:spMkLst>
            <pc:docMk/>
            <pc:sldMk cId="400860296" sldId="658"/>
            <ac:spMk id="3" creationId="{D03C54E2-4443-4164-A69A-10EFA148910C}"/>
          </ac:spMkLst>
        </pc:spChg>
        <pc:spChg chg="add mod">
          <ac:chgData name="Anis Farihan Mat Raffei" userId="caa0f81d-2ced-4ad8-a070-ba6968b9f259" providerId="ADAL" clId="{C540C173-C1AC-4213-B527-7FC83B9AA372}" dt="2020-10-27T04:00:15.563" v="341" actId="1076"/>
          <ac:spMkLst>
            <pc:docMk/>
            <pc:sldMk cId="400860296" sldId="658"/>
            <ac:spMk id="6" creationId="{313B83AD-6E7D-4BC1-9C74-6E990ABC49BB}"/>
          </ac:spMkLst>
        </pc:spChg>
        <pc:spChg chg="add mod">
          <ac:chgData name="Anis Farihan Mat Raffei" userId="caa0f81d-2ced-4ad8-a070-ba6968b9f259" providerId="ADAL" clId="{C540C173-C1AC-4213-B527-7FC83B9AA372}" dt="2020-10-27T04:00:15.563" v="341" actId="1076"/>
          <ac:spMkLst>
            <pc:docMk/>
            <pc:sldMk cId="400860296" sldId="658"/>
            <ac:spMk id="8" creationId="{7C17A002-F69F-443E-B2B2-326250BA7DA0}"/>
          </ac:spMkLst>
        </pc:spChg>
      </pc:sldChg>
      <pc:sldChg chg="addSp delSp modSp new mod">
        <pc:chgData name="Anis Farihan Mat Raffei" userId="caa0f81d-2ced-4ad8-a070-ba6968b9f259" providerId="ADAL" clId="{C540C173-C1AC-4213-B527-7FC83B9AA372}" dt="2020-10-27T04:00:56.683" v="349" actId="14100"/>
        <pc:sldMkLst>
          <pc:docMk/>
          <pc:sldMk cId="929628202" sldId="659"/>
        </pc:sldMkLst>
        <pc:spChg chg="del">
          <ac:chgData name="Anis Farihan Mat Raffei" userId="caa0f81d-2ced-4ad8-a070-ba6968b9f259" providerId="ADAL" clId="{C540C173-C1AC-4213-B527-7FC83B9AA372}" dt="2020-10-27T04:00:44.729" v="345" actId="478"/>
          <ac:spMkLst>
            <pc:docMk/>
            <pc:sldMk cId="929628202" sldId="659"/>
            <ac:spMk id="2" creationId="{F17315BA-86BE-4F0A-B422-D2377080A714}"/>
          </ac:spMkLst>
        </pc:spChg>
        <pc:spChg chg="mod">
          <ac:chgData name="Anis Farihan Mat Raffei" userId="caa0f81d-2ced-4ad8-a070-ba6968b9f259" providerId="ADAL" clId="{C540C173-C1AC-4213-B527-7FC83B9AA372}" dt="2020-10-27T04:00:39.417" v="344" actId="27636"/>
          <ac:spMkLst>
            <pc:docMk/>
            <pc:sldMk cId="929628202" sldId="659"/>
            <ac:spMk id="3" creationId="{8A54940B-B5AF-4512-A87C-2284564B89FA}"/>
          </ac:spMkLst>
        </pc:spChg>
        <pc:spChg chg="add mod">
          <ac:chgData name="Anis Farihan Mat Raffei" userId="caa0f81d-2ced-4ad8-a070-ba6968b9f259" providerId="ADAL" clId="{C540C173-C1AC-4213-B527-7FC83B9AA372}" dt="2020-10-27T04:00:56.683" v="349" actId="14100"/>
          <ac:spMkLst>
            <pc:docMk/>
            <pc:sldMk cId="929628202" sldId="659"/>
            <ac:spMk id="5" creationId="{64F7BD28-AEA2-46FA-8CB6-6C6BB5D32045}"/>
          </ac:spMkLst>
        </pc:spChg>
      </pc:sldChg>
      <pc:sldChg chg="addSp delSp modSp new mod">
        <pc:chgData name="Anis Farihan Mat Raffei" userId="caa0f81d-2ced-4ad8-a070-ba6968b9f259" providerId="ADAL" clId="{C540C173-C1AC-4213-B527-7FC83B9AA372}" dt="2020-10-27T04:01:17.531" v="354" actId="1076"/>
        <pc:sldMkLst>
          <pc:docMk/>
          <pc:sldMk cId="1989379161" sldId="660"/>
        </pc:sldMkLst>
        <pc:spChg chg="del">
          <ac:chgData name="Anis Farihan Mat Raffei" userId="caa0f81d-2ced-4ad8-a070-ba6968b9f259" providerId="ADAL" clId="{C540C173-C1AC-4213-B527-7FC83B9AA372}" dt="2020-10-27T04:01:14.298" v="352" actId="478"/>
          <ac:spMkLst>
            <pc:docMk/>
            <pc:sldMk cId="1989379161" sldId="660"/>
            <ac:spMk id="2" creationId="{8E384A2E-2599-4305-A9EC-4BE1609FD404}"/>
          </ac:spMkLst>
        </pc:spChg>
        <pc:spChg chg="mod">
          <ac:chgData name="Anis Farihan Mat Raffei" userId="caa0f81d-2ced-4ad8-a070-ba6968b9f259" providerId="ADAL" clId="{C540C173-C1AC-4213-B527-7FC83B9AA372}" dt="2020-10-27T04:01:09.425" v="351"/>
          <ac:spMkLst>
            <pc:docMk/>
            <pc:sldMk cId="1989379161" sldId="660"/>
            <ac:spMk id="3" creationId="{7DE19DC3-3E24-411A-8736-C23957310BCF}"/>
          </ac:spMkLst>
        </pc:spChg>
        <pc:spChg chg="add mod">
          <ac:chgData name="Anis Farihan Mat Raffei" userId="caa0f81d-2ced-4ad8-a070-ba6968b9f259" providerId="ADAL" clId="{C540C173-C1AC-4213-B527-7FC83B9AA372}" dt="2020-10-27T04:01:17.531" v="354" actId="1076"/>
          <ac:spMkLst>
            <pc:docMk/>
            <pc:sldMk cId="1989379161" sldId="660"/>
            <ac:spMk id="5" creationId="{236FB001-6861-4DF6-AF62-8F0A2774BE48}"/>
          </ac:spMkLst>
        </pc:spChg>
      </pc:sldChg>
      <pc:sldChg chg="addSp delSp modSp new mod">
        <pc:chgData name="Anis Farihan Mat Raffei" userId="caa0f81d-2ced-4ad8-a070-ba6968b9f259" providerId="ADAL" clId="{C540C173-C1AC-4213-B527-7FC83B9AA372}" dt="2020-10-27T04:01:33.523" v="360" actId="1076"/>
        <pc:sldMkLst>
          <pc:docMk/>
          <pc:sldMk cId="3491164133" sldId="661"/>
        </pc:sldMkLst>
        <pc:spChg chg="del">
          <ac:chgData name="Anis Farihan Mat Raffei" userId="caa0f81d-2ced-4ad8-a070-ba6968b9f259" providerId="ADAL" clId="{C540C173-C1AC-4213-B527-7FC83B9AA372}" dt="2020-10-27T04:01:27.219" v="358" actId="478"/>
          <ac:spMkLst>
            <pc:docMk/>
            <pc:sldMk cId="3491164133" sldId="661"/>
            <ac:spMk id="2" creationId="{FB425882-BF75-4B4C-8BFB-3B2F1CF8CD48}"/>
          </ac:spMkLst>
        </pc:spChg>
        <pc:spChg chg="mod">
          <ac:chgData name="Anis Farihan Mat Raffei" userId="caa0f81d-2ced-4ad8-a070-ba6968b9f259" providerId="ADAL" clId="{C540C173-C1AC-4213-B527-7FC83B9AA372}" dt="2020-10-27T04:01:24.628" v="357" actId="27636"/>
          <ac:spMkLst>
            <pc:docMk/>
            <pc:sldMk cId="3491164133" sldId="661"/>
            <ac:spMk id="3" creationId="{58807706-06EB-4237-BECE-AD14000F6FBC}"/>
          </ac:spMkLst>
        </pc:spChg>
        <pc:spChg chg="add mod">
          <ac:chgData name="Anis Farihan Mat Raffei" userId="caa0f81d-2ced-4ad8-a070-ba6968b9f259" providerId="ADAL" clId="{C540C173-C1AC-4213-B527-7FC83B9AA372}" dt="2020-10-27T04:01:33.523" v="360" actId="1076"/>
          <ac:spMkLst>
            <pc:docMk/>
            <pc:sldMk cId="3491164133" sldId="661"/>
            <ac:spMk id="5" creationId="{01409F84-5497-4B27-8A97-BEABB703AA54}"/>
          </ac:spMkLst>
        </pc:spChg>
      </pc:sldChg>
      <pc:sldChg chg="addSp delSp modSp new mod">
        <pc:chgData name="Anis Farihan Mat Raffei" userId="caa0f81d-2ced-4ad8-a070-ba6968b9f259" providerId="ADAL" clId="{C540C173-C1AC-4213-B527-7FC83B9AA372}" dt="2020-10-27T04:01:51.570" v="365" actId="1076"/>
        <pc:sldMkLst>
          <pc:docMk/>
          <pc:sldMk cId="400945382" sldId="662"/>
        </pc:sldMkLst>
        <pc:spChg chg="del">
          <ac:chgData name="Anis Farihan Mat Raffei" userId="caa0f81d-2ced-4ad8-a070-ba6968b9f259" providerId="ADAL" clId="{C540C173-C1AC-4213-B527-7FC83B9AA372}" dt="2020-10-27T04:01:46.099" v="363" actId="478"/>
          <ac:spMkLst>
            <pc:docMk/>
            <pc:sldMk cId="400945382" sldId="662"/>
            <ac:spMk id="2" creationId="{5791749D-4A5C-4A43-8D75-CB7D05F2F245}"/>
          </ac:spMkLst>
        </pc:spChg>
        <pc:spChg chg="mod">
          <ac:chgData name="Anis Farihan Mat Raffei" userId="caa0f81d-2ced-4ad8-a070-ba6968b9f259" providerId="ADAL" clId="{C540C173-C1AC-4213-B527-7FC83B9AA372}" dt="2020-10-27T04:01:43.201" v="362"/>
          <ac:spMkLst>
            <pc:docMk/>
            <pc:sldMk cId="400945382" sldId="662"/>
            <ac:spMk id="3" creationId="{244FD729-2C53-4A7A-8B57-F1E8920F1181}"/>
          </ac:spMkLst>
        </pc:spChg>
        <pc:spChg chg="add mod">
          <ac:chgData name="Anis Farihan Mat Raffei" userId="caa0f81d-2ced-4ad8-a070-ba6968b9f259" providerId="ADAL" clId="{C540C173-C1AC-4213-B527-7FC83B9AA372}" dt="2020-10-27T04:01:51.570" v="365" actId="1076"/>
          <ac:spMkLst>
            <pc:docMk/>
            <pc:sldMk cId="400945382" sldId="662"/>
            <ac:spMk id="5" creationId="{792FD8C3-B500-466F-BC24-C4868A519379}"/>
          </ac:spMkLst>
        </pc:spChg>
      </pc:sldChg>
      <pc:sldChg chg="addSp delSp modSp new mod">
        <pc:chgData name="Anis Farihan Mat Raffei" userId="caa0f81d-2ced-4ad8-a070-ba6968b9f259" providerId="ADAL" clId="{C540C173-C1AC-4213-B527-7FC83B9AA372}" dt="2020-10-27T04:02:15.275" v="374" actId="1076"/>
        <pc:sldMkLst>
          <pc:docMk/>
          <pc:sldMk cId="1185916291" sldId="663"/>
        </pc:sldMkLst>
        <pc:spChg chg="del">
          <ac:chgData name="Anis Farihan Mat Raffei" userId="caa0f81d-2ced-4ad8-a070-ba6968b9f259" providerId="ADAL" clId="{C540C173-C1AC-4213-B527-7FC83B9AA372}" dt="2020-10-27T04:02:12.755" v="372" actId="478"/>
          <ac:spMkLst>
            <pc:docMk/>
            <pc:sldMk cId="1185916291" sldId="663"/>
            <ac:spMk id="2" creationId="{ED52CC7A-254C-4CF5-A452-BC494F1BBEE2}"/>
          </ac:spMkLst>
        </pc:spChg>
        <pc:spChg chg="mod">
          <ac:chgData name="Anis Farihan Mat Raffei" userId="caa0f81d-2ced-4ad8-a070-ba6968b9f259" providerId="ADAL" clId="{C540C173-C1AC-4213-B527-7FC83B9AA372}" dt="2020-10-27T04:02:07.148" v="371" actId="27636"/>
          <ac:spMkLst>
            <pc:docMk/>
            <pc:sldMk cId="1185916291" sldId="663"/>
            <ac:spMk id="3" creationId="{302986D5-2A17-4818-A98F-E9602B8BAF5D}"/>
          </ac:spMkLst>
        </pc:spChg>
        <pc:spChg chg="add mod">
          <ac:chgData name="Anis Farihan Mat Raffei" userId="caa0f81d-2ced-4ad8-a070-ba6968b9f259" providerId="ADAL" clId="{C540C173-C1AC-4213-B527-7FC83B9AA372}" dt="2020-10-27T04:02:15.275" v="374" actId="1076"/>
          <ac:spMkLst>
            <pc:docMk/>
            <pc:sldMk cId="1185916291" sldId="663"/>
            <ac:spMk id="5" creationId="{B42FFD28-B165-4739-9EE4-7D021A8366A0}"/>
          </ac:spMkLst>
        </pc:spChg>
        <pc:spChg chg="mod">
          <ac:chgData name="Anis Farihan Mat Raffei" userId="caa0f81d-2ced-4ad8-a070-ba6968b9f259" providerId="ADAL" clId="{C540C173-C1AC-4213-B527-7FC83B9AA372}" dt="2020-10-27T04:02:13.220" v="373"/>
          <ac:spMkLst>
            <pc:docMk/>
            <pc:sldMk cId="1185916291" sldId="663"/>
            <ac:spMk id="9" creationId="{6A9F39C2-A2A1-4B0D-877E-41DEF03992BD}"/>
          </ac:spMkLst>
        </pc:spChg>
        <pc:spChg chg="mod">
          <ac:chgData name="Anis Farihan Mat Raffei" userId="caa0f81d-2ced-4ad8-a070-ba6968b9f259" providerId="ADAL" clId="{C540C173-C1AC-4213-B527-7FC83B9AA372}" dt="2020-10-27T04:02:13.220" v="373"/>
          <ac:spMkLst>
            <pc:docMk/>
            <pc:sldMk cId="1185916291" sldId="663"/>
            <ac:spMk id="10" creationId="{F23A5D74-461D-45B5-B271-445305D8DE26}"/>
          </ac:spMkLst>
        </pc:spChg>
        <pc:spChg chg="mod">
          <ac:chgData name="Anis Farihan Mat Raffei" userId="caa0f81d-2ced-4ad8-a070-ba6968b9f259" providerId="ADAL" clId="{C540C173-C1AC-4213-B527-7FC83B9AA372}" dt="2020-10-27T04:02:13.220" v="373"/>
          <ac:spMkLst>
            <pc:docMk/>
            <pc:sldMk cId="1185916291" sldId="663"/>
            <ac:spMk id="11" creationId="{F0682426-0E75-4B27-B617-84ED84FBEEE9}"/>
          </ac:spMkLst>
        </pc:spChg>
        <pc:spChg chg="mod">
          <ac:chgData name="Anis Farihan Mat Raffei" userId="caa0f81d-2ced-4ad8-a070-ba6968b9f259" providerId="ADAL" clId="{C540C173-C1AC-4213-B527-7FC83B9AA372}" dt="2020-10-27T04:02:13.220" v="373"/>
          <ac:spMkLst>
            <pc:docMk/>
            <pc:sldMk cId="1185916291" sldId="663"/>
            <ac:spMk id="12" creationId="{119E830C-91A9-462B-BED5-BCC388230CAA}"/>
          </ac:spMkLst>
        </pc:spChg>
        <pc:spChg chg="mod">
          <ac:chgData name="Anis Farihan Mat Raffei" userId="caa0f81d-2ced-4ad8-a070-ba6968b9f259" providerId="ADAL" clId="{C540C173-C1AC-4213-B527-7FC83B9AA372}" dt="2020-10-27T04:02:13.220" v="373"/>
          <ac:spMkLst>
            <pc:docMk/>
            <pc:sldMk cId="1185916291" sldId="663"/>
            <ac:spMk id="13" creationId="{816209D5-B0DF-4A22-B77E-0DADCF192B8B}"/>
          </ac:spMkLst>
        </pc:spChg>
        <pc:spChg chg="mod">
          <ac:chgData name="Anis Farihan Mat Raffei" userId="caa0f81d-2ced-4ad8-a070-ba6968b9f259" providerId="ADAL" clId="{C540C173-C1AC-4213-B527-7FC83B9AA372}" dt="2020-10-27T04:02:13.220" v="373"/>
          <ac:spMkLst>
            <pc:docMk/>
            <pc:sldMk cId="1185916291" sldId="663"/>
            <ac:spMk id="14" creationId="{6D7DDDF9-E618-486F-A7F1-478EA0986000}"/>
          </ac:spMkLst>
        </pc:spChg>
        <pc:spChg chg="mod">
          <ac:chgData name="Anis Farihan Mat Raffei" userId="caa0f81d-2ced-4ad8-a070-ba6968b9f259" providerId="ADAL" clId="{C540C173-C1AC-4213-B527-7FC83B9AA372}" dt="2020-10-27T04:02:13.220" v="373"/>
          <ac:spMkLst>
            <pc:docMk/>
            <pc:sldMk cId="1185916291" sldId="663"/>
            <ac:spMk id="15" creationId="{00DE2F75-9303-46A8-8513-83ED535EAF75}"/>
          </ac:spMkLst>
        </pc:spChg>
        <pc:spChg chg="mod">
          <ac:chgData name="Anis Farihan Mat Raffei" userId="caa0f81d-2ced-4ad8-a070-ba6968b9f259" providerId="ADAL" clId="{C540C173-C1AC-4213-B527-7FC83B9AA372}" dt="2020-10-27T04:02:13.220" v="373"/>
          <ac:spMkLst>
            <pc:docMk/>
            <pc:sldMk cId="1185916291" sldId="663"/>
            <ac:spMk id="16" creationId="{53DBD5AC-C184-4AE8-B5E2-1EF9AF58E6D8}"/>
          </ac:spMkLst>
        </pc:spChg>
        <pc:spChg chg="mod">
          <ac:chgData name="Anis Farihan Mat Raffei" userId="caa0f81d-2ced-4ad8-a070-ba6968b9f259" providerId="ADAL" clId="{C540C173-C1AC-4213-B527-7FC83B9AA372}" dt="2020-10-27T04:02:13.220" v="373"/>
          <ac:spMkLst>
            <pc:docMk/>
            <pc:sldMk cId="1185916291" sldId="663"/>
            <ac:spMk id="17" creationId="{3AB00FC1-8B59-4E2D-81AB-507A934EF832}"/>
          </ac:spMkLst>
        </pc:spChg>
        <pc:spChg chg="mod">
          <ac:chgData name="Anis Farihan Mat Raffei" userId="caa0f81d-2ced-4ad8-a070-ba6968b9f259" providerId="ADAL" clId="{C540C173-C1AC-4213-B527-7FC83B9AA372}" dt="2020-10-27T04:02:13.220" v="373"/>
          <ac:spMkLst>
            <pc:docMk/>
            <pc:sldMk cId="1185916291" sldId="663"/>
            <ac:spMk id="18" creationId="{807C0E56-44A9-42FD-B962-FC4FDD8F6B13}"/>
          </ac:spMkLst>
        </pc:spChg>
        <pc:grpChg chg="add mod">
          <ac:chgData name="Anis Farihan Mat Raffei" userId="caa0f81d-2ced-4ad8-a070-ba6968b9f259" providerId="ADAL" clId="{C540C173-C1AC-4213-B527-7FC83B9AA372}" dt="2020-10-27T04:02:15.275" v="374" actId="1076"/>
          <ac:grpSpMkLst>
            <pc:docMk/>
            <pc:sldMk cId="1185916291" sldId="663"/>
            <ac:grpSpMk id="8" creationId="{C0C21856-1C6F-478B-AF42-5E93A53B5F8D}"/>
          </ac:grpSpMkLst>
        </pc:grpChg>
        <pc:picChg chg="add mod">
          <ac:chgData name="Anis Farihan Mat Raffei" userId="caa0f81d-2ced-4ad8-a070-ba6968b9f259" providerId="ADAL" clId="{C540C173-C1AC-4213-B527-7FC83B9AA372}" dt="2020-10-27T04:02:15.275" v="374" actId="1076"/>
          <ac:picMkLst>
            <pc:docMk/>
            <pc:sldMk cId="1185916291" sldId="663"/>
            <ac:picMk id="6" creationId="{E41146DE-4187-4347-87B4-B5E81353A553}"/>
          </ac:picMkLst>
        </pc:picChg>
        <pc:picChg chg="add mod">
          <ac:chgData name="Anis Farihan Mat Raffei" userId="caa0f81d-2ced-4ad8-a070-ba6968b9f259" providerId="ADAL" clId="{C540C173-C1AC-4213-B527-7FC83B9AA372}" dt="2020-10-27T04:02:15.275" v="374" actId="1076"/>
          <ac:picMkLst>
            <pc:docMk/>
            <pc:sldMk cId="1185916291" sldId="663"/>
            <ac:picMk id="7" creationId="{46B5DF65-6D3D-474B-8867-8CC495247593}"/>
          </ac:picMkLst>
        </pc:picChg>
      </pc:sldChg>
      <pc:sldChg chg="addSp delSp modSp new mod">
        <pc:chgData name="Anis Farihan Mat Raffei" userId="caa0f81d-2ced-4ad8-a070-ba6968b9f259" providerId="ADAL" clId="{C540C173-C1AC-4213-B527-7FC83B9AA372}" dt="2020-10-27T04:06:24.618" v="394" actId="1076"/>
        <pc:sldMkLst>
          <pc:docMk/>
          <pc:sldMk cId="1386051994" sldId="664"/>
        </pc:sldMkLst>
        <pc:spChg chg="del">
          <ac:chgData name="Anis Farihan Mat Raffei" userId="caa0f81d-2ced-4ad8-a070-ba6968b9f259" providerId="ADAL" clId="{C540C173-C1AC-4213-B527-7FC83B9AA372}" dt="2020-10-27T04:06:22.224" v="392" actId="478"/>
          <ac:spMkLst>
            <pc:docMk/>
            <pc:sldMk cId="1386051994" sldId="664"/>
            <ac:spMk id="2" creationId="{CF47AFEA-DE57-4E8C-8283-D1FDCD7D1AA7}"/>
          </ac:spMkLst>
        </pc:spChg>
        <pc:spChg chg="mod">
          <ac:chgData name="Anis Farihan Mat Raffei" userId="caa0f81d-2ced-4ad8-a070-ba6968b9f259" providerId="ADAL" clId="{C540C173-C1AC-4213-B527-7FC83B9AA372}" dt="2020-10-27T04:06:16.691" v="391" actId="27636"/>
          <ac:spMkLst>
            <pc:docMk/>
            <pc:sldMk cId="1386051994" sldId="664"/>
            <ac:spMk id="3" creationId="{7DCE66FF-3074-4972-AF06-51B3A1FBDD4E}"/>
          </ac:spMkLst>
        </pc:spChg>
        <pc:spChg chg="add mod">
          <ac:chgData name="Anis Farihan Mat Raffei" userId="caa0f81d-2ced-4ad8-a070-ba6968b9f259" providerId="ADAL" clId="{C540C173-C1AC-4213-B527-7FC83B9AA372}" dt="2020-10-27T04:06:24.618" v="394" actId="1076"/>
          <ac:spMkLst>
            <pc:docMk/>
            <pc:sldMk cId="1386051994" sldId="664"/>
            <ac:spMk id="5" creationId="{D40AFB98-639D-4176-B861-1CEDF3233662}"/>
          </ac:spMkLst>
        </pc:spChg>
      </pc:sldChg>
      <pc:sldChg chg="modSp add mod">
        <pc:chgData name="Anis Farihan Mat Raffei" userId="caa0f81d-2ced-4ad8-a070-ba6968b9f259" providerId="ADAL" clId="{C540C173-C1AC-4213-B527-7FC83B9AA372}" dt="2020-10-27T04:05:08.444" v="388" actId="14100"/>
        <pc:sldMkLst>
          <pc:docMk/>
          <pc:sldMk cId="1132149731" sldId="665"/>
        </pc:sldMkLst>
        <pc:spChg chg="mod">
          <ac:chgData name="Anis Farihan Mat Raffei" userId="caa0f81d-2ced-4ad8-a070-ba6968b9f259" providerId="ADAL" clId="{C540C173-C1AC-4213-B527-7FC83B9AA372}" dt="2020-10-27T04:05:08.444" v="388" actId="14100"/>
          <ac:spMkLst>
            <pc:docMk/>
            <pc:sldMk cId="1132149731" sldId="665"/>
            <ac:spMk id="5" creationId="{00000000-0000-0000-0000-000000000000}"/>
          </ac:spMkLst>
        </pc:spChg>
      </pc:sldChg>
      <pc:sldChg chg="addSp delSp modSp new mod">
        <pc:chgData name="Anis Farihan Mat Raffei" userId="caa0f81d-2ced-4ad8-a070-ba6968b9f259" providerId="ADAL" clId="{C540C173-C1AC-4213-B527-7FC83B9AA372}" dt="2020-10-27T04:34:00.480" v="413" actId="1076"/>
        <pc:sldMkLst>
          <pc:docMk/>
          <pc:sldMk cId="373889491" sldId="666"/>
        </pc:sldMkLst>
        <pc:spChg chg="del">
          <ac:chgData name="Anis Farihan Mat Raffei" userId="caa0f81d-2ced-4ad8-a070-ba6968b9f259" providerId="ADAL" clId="{C540C173-C1AC-4213-B527-7FC83B9AA372}" dt="2020-10-27T04:33:47.216" v="407" actId="478"/>
          <ac:spMkLst>
            <pc:docMk/>
            <pc:sldMk cId="373889491" sldId="666"/>
            <ac:spMk id="2" creationId="{F9F4CD1D-0C93-4ED9-AE80-D1DD74F028CA}"/>
          </ac:spMkLst>
        </pc:spChg>
        <pc:spChg chg="mod">
          <ac:chgData name="Anis Farihan Mat Raffei" userId="caa0f81d-2ced-4ad8-a070-ba6968b9f259" providerId="ADAL" clId="{C540C173-C1AC-4213-B527-7FC83B9AA372}" dt="2020-10-27T04:33:14.954" v="406"/>
          <ac:spMkLst>
            <pc:docMk/>
            <pc:sldMk cId="373889491" sldId="666"/>
            <ac:spMk id="3" creationId="{0FEA92BC-480A-41F7-AF88-54E72F764B00}"/>
          </ac:spMkLst>
        </pc:spChg>
        <pc:spChg chg="add del">
          <ac:chgData name="Anis Farihan Mat Raffei" userId="caa0f81d-2ced-4ad8-a070-ba6968b9f259" providerId="ADAL" clId="{C540C173-C1AC-4213-B527-7FC83B9AA372}" dt="2020-10-27T04:33:49.197" v="409" actId="22"/>
          <ac:spMkLst>
            <pc:docMk/>
            <pc:sldMk cId="373889491" sldId="666"/>
            <ac:spMk id="6" creationId="{32B9E4EB-2431-4D5C-9897-E5B3A87CE804}"/>
          </ac:spMkLst>
        </pc:spChg>
        <pc:spChg chg="mod">
          <ac:chgData name="Anis Farihan Mat Raffei" userId="caa0f81d-2ced-4ad8-a070-ba6968b9f259" providerId="ADAL" clId="{C540C173-C1AC-4213-B527-7FC83B9AA372}" dt="2020-10-27T04:33:51.701" v="410"/>
          <ac:spMkLst>
            <pc:docMk/>
            <pc:sldMk cId="373889491" sldId="666"/>
            <ac:spMk id="9" creationId="{431BC8FC-C4D5-4FC9-B7BE-C2E82C00B8DC}"/>
          </ac:spMkLst>
        </pc:spChg>
        <pc:spChg chg="add mod">
          <ac:chgData name="Anis Farihan Mat Raffei" userId="caa0f81d-2ced-4ad8-a070-ba6968b9f259" providerId="ADAL" clId="{C540C173-C1AC-4213-B527-7FC83B9AA372}" dt="2020-10-27T04:34:00.480" v="413" actId="1076"/>
          <ac:spMkLst>
            <pc:docMk/>
            <pc:sldMk cId="373889491" sldId="666"/>
            <ac:spMk id="11" creationId="{5AF7DEC5-0E31-4D04-B3D5-AE6175D6D193}"/>
          </ac:spMkLst>
        </pc:spChg>
        <pc:grpChg chg="add mod">
          <ac:chgData name="Anis Farihan Mat Raffei" userId="caa0f81d-2ced-4ad8-a070-ba6968b9f259" providerId="ADAL" clId="{C540C173-C1AC-4213-B527-7FC83B9AA372}" dt="2020-10-27T04:33:53.585" v="411" actId="1076"/>
          <ac:grpSpMkLst>
            <pc:docMk/>
            <pc:sldMk cId="373889491" sldId="666"/>
            <ac:grpSpMk id="7" creationId="{789DE71C-F587-4D4A-B4C8-349A32B7B955}"/>
          </ac:grpSpMkLst>
        </pc:grpChg>
        <pc:picChg chg="mod">
          <ac:chgData name="Anis Farihan Mat Raffei" userId="caa0f81d-2ced-4ad8-a070-ba6968b9f259" providerId="ADAL" clId="{C540C173-C1AC-4213-B527-7FC83B9AA372}" dt="2020-10-27T04:33:51.701" v="410"/>
          <ac:picMkLst>
            <pc:docMk/>
            <pc:sldMk cId="373889491" sldId="666"/>
            <ac:picMk id="8" creationId="{C2107381-CF0B-4028-B5D9-102B02D7551F}"/>
          </ac:picMkLst>
        </pc:picChg>
      </pc:sldChg>
      <pc:sldChg chg="addSp modSp add mod">
        <pc:chgData name="Anis Farihan Mat Raffei" userId="caa0f81d-2ced-4ad8-a070-ba6968b9f259" providerId="ADAL" clId="{C540C173-C1AC-4213-B527-7FC83B9AA372}" dt="2020-10-27T04:32:37.888" v="403" actId="1076"/>
        <pc:sldMkLst>
          <pc:docMk/>
          <pc:sldMk cId="1490956143" sldId="667"/>
        </pc:sldMkLst>
        <pc:spChg chg="mod">
          <ac:chgData name="Anis Farihan Mat Raffei" userId="caa0f81d-2ced-4ad8-a070-ba6968b9f259" providerId="ADAL" clId="{C540C173-C1AC-4213-B527-7FC83B9AA372}" dt="2020-10-27T04:32:31.233" v="401" actId="1076"/>
          <ac:spMkLst>
            <pc:docMk/>
            <pc:sldMk cId="1490956143" sldId="667"/>
            <ac:spMk id="5" creationId="{00000000-0000-0000-0000-000000000000}"/>
          </ac:spMkLst>
        </pc:spChg>
        <pc:spChg chg="add mod">
          <ac:chgData name="Anis Farihan Mat Raffei" userId="caa0f81d-2ced-4ad8-a070-ba6968b9f259" providerId="ADAL" clId="{C540C173-C1AC-4213-B527-7FC83B9AA372}" dt="2020-10-27T04:32:37.888" v="403" actId="1076"/>
          <ac:spMkLst>
            <pc:docMk/>
            <pc:sldMk cId="1490956143" sldId="667"/>
            <ac:spMk id="6" creationId="{538D841B-1EE0-44D0-A24E-19BED6E58591}"/>
          </ac:spMkLst>
        </pc:spChg>
      </pc:sldChg>
      <pc:sldChg chg="addSp delSp modSp new mod">
        <pc:chgData name="Anis Farihan Mat Raffei" userId="caa0f81d-2ced-4ad8-a070-ba6968b9f259" providerId="ADAL" clId="{C540C173-C1AC-4213-B527-7FC83B9AA372}" dt="2020-10-27T04:35:43.313" v="422" actId="1076"/>
        <pc:sldMkLst>
          <pc:docMk/>
          <pc:sldMk cId="3844876018" sldId="668"/>
        </pc:sldMkLst>
        <pc:spChg chg="del">
          <ac:chgData name="Anis Farihan Mat Raffei" userId="caa0f81d-2ced-4ad8-a070-ba6968b9f259" providerId="ADAL" clId="{C540C173-C1AC-4213-B527-7FC83B9AA372}" dt="2020-10-27T04:35:37.487" v="420" actId="478"/>
          <ac:spMkLst>
            <pc:docMk/>
            <pc:sldMk cId="3844876018" sldId="668"/>
            <ac:spMk id="2" creationId="{CD157FB2-8B6D-41AC-9AB5-CA9B161C3E52}"/>
          </ac:spMkLst>
        </pc:spChg>
        <pc:spChg chg="mod">
          <ac:chgData name="Anis Farihan Mat Raffei" userId="caa0f81d-2ced-4ad8-a070-ba6968b9f259" providerId="ADAL" clId="{C540C173-C1AC-4213-B527-7FC83B9AA372}" dt="2020-10-27T04:35:35.166" v="419" actId="27636"/>
          <ac:spMkLst>
            <pc:docMk/>
            <pc:sldMk cId="3844876018" sldId="668"/>
            <ac:spMk id="3" creationId="{97791A9F-42EC-4AD0-AC62-14F6E1B09E35}"/>
          </ac:spMkLst>
        </pc:spChg>
        <pc:spChg chg="add mod">
          <ac:chgData name="Anis Farihan Mat Raffei" userId="caa0f81d-2ced-4ad8-a070-ba6968b9f259" providerId="ADAL" clId="{C540C173-C1AC-4213-B527-7FC83B9AA372}" dt="2020-10-27T04:35:43.313" v="422" actId="1076"/>
          <ac:spMkLst>
            <pc:docMk/>
            <pc:sldMk cId="3844876018" sldId="668"/>
            <ac:spMk id="6" creationId="{AF84D165-301E-4A5B-BD1C-2655E64CA47B}"/>
          </ac:spMkLst>
        </pc:spChg>
      </pc:sldChg>
      <pc:sldChg chg="addSp delSp modSp new mod">
        <pc:chgData name="Anis Farihan Mat Raffei" userId="caa0f81d-2ced-4ad8-a070-ba6968b9f259" providerId="ADAL" clId="{C540C173-C1AC-4213-B527-7FC83B9AA372}" dt="2020-10-27T04:36:10.416" v="431" actId="1076"/>
        <pc:sldMkLst>
          <pc:docMk/>
          <pc:sldMk cId="1689694056" sldId="669"/>
        </pc:sldMkLst>
        <pc:spChg chg="del">
          <ac:chgData name="Anis Farihan Mat Raffei" userId="caa0f81d-2ced-4ad8-a070-ba6968b9f259" providerId="ADAL" clId="{C540C173-C1AC-4213-B527-7FC83B9AA372}" dt="2020-10-27T04:35:57.447" v="424" actId="478"/>
          <ac:spMkLst>
            <pc:docMk/>
            <pc:sldMk cId="1689694056" sldId="669"/>
            <ac:spMk id="2" creationId="{62EC070F-F63D-4990-9162-F2F9FA8A4C40}"/>
          </ac:spMkLst>
        </pc:spChg>
        <pc:spChg chg="mod">
          <ac:chgData name="Anis Farihan Mat Raffei" userId="caa0f81d-2ced-4ad8-a070-ba6968b9f259" providerId="ADAL" clId="{C540C173-C1AC-4213-B527-7FC83B9AA372}" dt="2020-10-27T04:36:03.688" v="429" actId="27636"/>
          <ac:spMkLst>
            <pc:docMk/>
            <pc:sldMk cId="1689694056" sldId="669"/>
            <ac:spMk id="3" creationId="{389CE352-2A2C-4282-B0C2-7C0C30A3B6E5}"/>
          </ac:spMkLst>
        </pc:spChg>
        <pc:picChg chg="add mod">
          <ac:chgData name="Anis Farihan Mat Raffei" userId="caa0f81d-2ced-4ad8-a070-ba6968b9f259" providerId="ADAL" clId="{C540C173-C1AC-4213-B527-7FC83B9AA372}" dt="2020-10-27T04:36:10.416" v="431" actId="1076"/>
          <ac:picMkLst>
            <pc:docMk/>
            <pc:sldMk cId="1689694056" sldId="669"/>
            <ac:picMk id="5" creationId="{28147561-738D-4E85-A03C-80E4485321A2}"/>
          </ac:picMkLst>
        </pc:picChg>
      </pc:sldChg>
      <pc:sldChg chg="addSp delSp modSp new mod">
        <pc:chgData name="Anis Farihan Mat Raffei" userId="caa0f81d-2ced-4ad8-a070-ba6968b9f259" providerId="ADAL" clId="{C540C173-C1AC-4213-B527-7FC83B9AA372}" dt="2020-10-27T04:36:55.360" v="440" actId="1076"/>
        <pc:sldMkLst>
          <pc:docMk/>
          <pc:sldMk cId="1636407283" sldId="670"/>
        </pc:sldMkLst>
        <pc:spChg chg="del">
          <ac:chgData name="Anis Farihan Mat Raffei" userId="caa0f81d-2ced-4ad8-a070-ba6968b9f259" providerId="ADAL" clId="{C540C173-C1AC-4213-B527-7FC83B9AA372}" dt="2020-10-27T04:36:25.806" v="435" actId="478"/>
          <ac:spMkLst>
            <pc:docMk/>
            <pc:sldMk cId="1636407283" sldId="670"/>
            <ac:spMk id="2" creationId="{CF6D8145-373A-4E7F-8737-73E0B1ED00D2}"/>
          </ac:spMkLst>
        </pc:spChg>
        <pc:spChg chg="mod">
          <ac:chgData name="Anis Farihan Mat Raffei" userId="caa0f81d-2ced-4ad8-a070-ba6968b9f259" providerId="ADAL" clId="{C540C173-C1AC-4213-B527-7FC83B9AA372}" dt="2020-10-27T04:36:22.735" v="434" actId="27636"/>
          <ac:spMkLst>
            <pc:docMk/>
            <pc:sldMk cId="1636407283" sldId="670"/>
            <ac:spMk id="3" creationId="{4CDD7684-0111-4C5B-A206-59E689A87614}"/>
          </ac:spMkLst>
        </pc:spChg>
        <pc:spChg chg="mod">
          <ac:chgData name="Anis Farihan Mat Raffei" userId="caa0f81d-2ced-4ad8-a070-ba6968b9f259" providerId="ADAL" clId="{C540C173-C1AC-4213-B527-7FC83B9AA372}" dt="2020-10-27T04:36:48.514" v="438" actId="207"/>
          <ac:spMkLst>
            <pc:docMk/>
            <pc:sldMk cId="1636407283" sldId="670"/>
            <ac:spMk id="18" creationId="{05A6FAE1-272F-4176-AE7A-FED80512EA72}"/>
          </ac:spMkLst>
        </pc:spChg>
        <pc:spChg chg="mod">
          <ac:chgData name="Anis Farihan Mat Raffei" userId="caa0f81d-2ced-4ad8-a070-ba6968b9f259" providerId="ADAL" clId="{C540C173-C1AC-4213-B527-7FC83B9AA372}" dt="2020-10-27T04:36:34.428" v="436"/>
          <ac:spMkLst>
            <pc:docMk/>
            <pc:sldMk cId="1636407283" sldId="670"/>
            <ac:spMk id="19" creationId="{AD6D29C2-BE53-4550-9058-2D3D4C54A253}"/>
          </ac:spMkLst>
        </pc:spChg>
        <pc:spChg chg="mod">
          <ac:chgData name="Anis Farihan Mat Raffei" userId="caa0f81d-2ced-4ad8-a070-ba6968b9f259" providerId="ADAL" clId="{C540C173-C1AC-4213-B527-7FC83B9AA372}" dt="2020-10-27T04:36:34.428" v="436"/>
          <ac:spMkLst>
            <pc:docMk/>
            <pc:sldMk cId="1636407283" sldId="670"/>
            <ac:spMk id="20" creationId="{85C5562F-F630-4B82-B4CB-86535BF2D319}"/>
          </ac:spMkLst>
        </pc:spChg>
        <pc:spChg chg="mod">
          <ac:chgData name="Anis Farihan Mat Raffei" userId="caa0f81d-2ced-4ad8-a070-ba6968b9f259" providerId="ADAL" clId="{C540C173-C1AC-4213-B527-7FC83B9AA372}" dt="2020-10-27T04:36:34.428" v="436"/>
          <ac:spMkLst>
            <pc:docMk/>
            <pc:sldMk cId="1636407283" sldId="670"/>
            <ac:spMk id="21" creationId="{EC0245AD-F015-4439-9DA8-2916097B9A1B}"/>
          </ac:spMkLst>
        </pc:spChg>
        <pc:spChg chg="mod">
          <ac:chgData name="Anis Farihan Mat Raffei" userId="caa0f81d-2ced-4ad8-a070-ba6968b9f259" providerId="ADAL" clId="{C540C173-C1AC-4213-B527-7FC83B9AA372}" dt="2020-10-27T04:36:34.428" v="436"/>
          <ac:spMkLst>
            <pc:docMk/>
            <pc:sldMk cId="1636407283" sldId="670"/>
            <ac:spMk id="22" creationId="{446415D1-359E-4D10-9C48-6AA83423019B}"/>
          </ac:spMkLst>
        </pc:spChg>
        <pc:spChg chg="mod">
          <ac:chgData name="Anis Farihan Mat Raffei" userId="caa0f81d-2ced-4ad8-a070-ba6968b9f259" providerId="ADAL" clId="{C540C173-C1AC-4213-B527-7FC83B9AA372}" dt="2020-10-27T04:36:34.428" v="436"/>
          <ac:spMkLst>
            <pc:docMk/>
            <pc:sldMk cId="1636407283" sldId="670"/>
            <ac:spMk id="23" creationId="{8F1DFAB3-27B2-4B81-B8B8-F80F0CDDDFD7}"/>
          </ac:spMkLst>
        </pc:spChg>
        <pc:spChg chg="mod">
          <ac:chgData name="Anis Farihan Mat Raffei" userId="caa0f81d-2ced-4ad8-a070-ba6968b9f259" providerId="ADAL" clId="{C540C173-C1AC-4213-B527-7FC83B9AA372}" dt="2020-10-27T04:36:34.428" v="436"/>
          <ac:spMkLst>
            <pc:docMk/>
            <pc:sldMk cId="1636407283" sldId="670"/>
            <ac:spMk id="24" creationId="{A82CEFDA-6138-4143-B681-67D7CC41DDFB}"/>
          </ac:spMkLst>
        </pc:spChg>
        <pc:spChg chg="mod">
          <ac:chgData name="Anis Farihan Mat Raffei" userId="caa0f81d-2ced-4ad8-a070-ba6968b9f259" providerId="ADAL" clId="{C540C173-C1AC-4213-B527-7FC83B9AA372}" dt="2020-10-27T04:36:34.428" v="436"/>
          <ac:spMkLst>
            <pc:docMk/>
            <pc:sldMk cId="1636407283" sldId="670"/>
            <ac:spMk id="25" creationId="{51CAC4AD-DF54-4313-9378-041BF7D78D6B}"/>
          </ac:spMkLst>
        </pc:spChg>
        <pc:spChg chg="mod">
          <ac:chgData name="Anis Farihan Mat Raffei" userId="caa0f81d-2ced-4ad8-a070-ba6968b9f259" providerId="ADAL" clId="{C540C173-C1AC-4213-B527-7FC83B9AA372}" dt="2020-10-27T04:36:34.428" v="436"/>
          <ac:spMkLst>
            <pc:docMk/>
            <pc:sldMk cId="1636407283" sldId="670"/>
            <ac:spMk id="26" creationId="{34D58268-B841-40E3-8B1D-4A1F7319DF61}"/>
          </ac:spMkLst>
        </pc:spChg>
        <pc:spChg chg="mod">
          <ac:chgData name="Anis Farihan Mat Raffei" userId="caa0f81d-2ced-4ad8-a070-ba6968b9f259" providerId="ADAL" clId="{C540C173-C1AC-4213-B527-7FC83B9AA372}" dt="2020-10-27T04:36:34.428" v="436"/>
          <ac:spMkLst>
            <pc:docMk/>
            <pc:sldMk cId="1636407283" sldId="670"/>
            <ac:spMk id="27" creationId="{614A09E4-7981-42F3-8871-E094261AEC17}"/>
          </ac:spMkLst>
        </pc:spChg>
        <pc:spChg chg="mod">
          <ac:chgData name="Anis Farihan Mat Raffei" userId="caa0f81d-2ced-4ad8-a070-ba6968b9f259" providerId="ADAL" clId="{C540C173-C1AC-4213-B527-7FC83B9AA372}" dt="2020-10-27T04:36:34.428" v="436"/>
          <ac:spMkLst>
            <pc:docMk/>
            <pc:sldMk cId="1636407283" sldId="670"/>
            <ac:spMk id="28" creationId="{0073790C-8350-4F3A-BFAB-54212DBF6F3D}"/>
          </ac:spMkLst>
        </pc:spChg>
        <pc:spChg chg="mod">
          <ac:chgData name="Anis Farihan Mat Raffei" userId="caa0f81d-2ced-4ad8-a070-ba6968b9f259" providerId="ADAL" clId="{C540C173-C1AC-4213-B527-7FC83B9AA372}" dt="2020-10-27T04:36:34.428" v="436"/>
          <ac:spMkLst>
            <pc:docMk/>
            <pc:sldMk cId="1636407283" sldId="670"/>
            <ac:spMk id="29" creationId="{6214D861-2975-434D-B458-9877F0D89355}"/>
          </ac:spMkLst>
        </pc:spChg>
        <pc:spChg chg="mod">
          <ac:chgData name="Anis Farihan Mat Raffei" userId="caa0f81d-2ced-4ad8-a070-ba6968b9f259" providerId="ADAL" clId="{C540C173-C1AC-4213-B527-7FC83B9AA372}" dt="2020-10-27T04:36:34.428" v="436"/>
          <ac:spMkLst>
            <pc:docMk/>
            <pc:sldMk cId="1636407283" sldId="670"/>
            <ac:spMk id="30" creationId="{89107284-E7E8-4B88-9CAF-096AE5C6A7B5}"/>
          </ac:spMkLst>
        </pc:spChg>
        <pc:spChg chg="mod">
          <ac:chgData name="Anis Farihan Mat Raffei" userId="caa0f81d-2ced-4ad8-a070-ba6968b9f259" providerId="ADAL" clId="{C540C173-C1AC-4213-B527-7FC83B9AA372}" dt="2020-10-27T04:36:34.428" v="436"/>
          <ac:spMkLst>
            <pc:docMk/>
            <pc:sldMk cId="1636407283" sldId="670"/>
            <ac:spMk id="33" creationId="{CBB79A7D-94E6-445B-9881-EE3BA048B399}"/>
          </ac:spMkLst>
        </pc:spChg>
        <pc:spChg chg="mod">
          <ac:chgData name="Anis Farihan Mat Raffei" userId="caa0f81d-2ced-4ad8-a070-ba6968b9f259" providerId="ADAL" clId="{C540C173-C1AC-4213-B527-7FC83B9AA372}" dt="2020-10-27T04:36:34.428" v="436"/>
          <ac:spMkLst>
            <pc:docMk/>
            <pc:sldMk cId="1636407283" sldId="670"/>
            <ac:spMk id="34" creationId="{2CE684A8-9987-4EC3-B6F8-E0E7F2B7B9C7}"/>
          </ac:spMkLst>
        </pc:spChg>
        <pc:spChg chg="mod">
          <ac:chgData name="Anis Farihan Mat Raffei" userId="caa0f81d-2ced-4ad8-a070-ba6968b9f259" providerId="ADAL" clId="{C540C173-C1AC-4213-B527-7FC83B9AA372}" dt="2020-10-27T04:36:34.428" v="436"/>
          <ac:spMkLst>
            <pc:docMk/>
            <pc:sldMk cId="1636407283" sldId="670"/>
            <ac:spMk id="35" creationId="{949172CB-F2BE-4A53-B060-8820BCB27FD5}"/>
          </ac:spMkLst>
        </pc:spChg>
        <pc:spChg chg="mod">
          <ac:chgData name="Anis Farihan Mat Raffei" userId="caa0f81d-2ced-4ad8-a070-ba6968b9f259" providerId="ADAL" clId="{C540C173-C1AC-4213-B527-7FC83B9AA372}" dt="2020-10-27T04:36:34.428" v="436"/>
          <ac:spMkLst>
            <pc:docMk/>
            <pc:sldMk cId="1636407283" sldId="670"/>
            <ac:spMk id="36" creationId="{9AA25D21-492D-4A4C-B4AA-DB69F25301F2}"/>
          </ac:spMkLst>
        </pc:spChg>
        <pc:spChg chg="mod">
          <ac:chgData name="Anis Farihan Mat Raffei" userId="caa0f81d-2ced-4ad8-a070-ba6968b9f259" providerId="ADAL" clId="{C540C173-C1AC-4213-B527-7FC83B9AA372}" dt="2020-10-27T04:36:34.428" v="436"/>
          <ac:spMkLst>
            <pc:docMk/>
            <pc:sldMk cId="1636407283" sldId="670"/>
            <ac:spMk id="37" creationId="{4A6459CB-7A40-495C-B42B-944F70F2F78D}"/>
          </ac:spMkLst>
        </pc:spChg>
        <pc:spChg chg="mod">
          <ac:chgData name="Anis Farihan Mat Raffei" userId="caa0f81d-2ced-4ad8-a070-ba6968b9f259" providerId="ADAL" clId="{C540C173-C1AC-4213-B527-7FC83B9AA372}" dt="2020-10-27T04:36:34.428" v="436"/>
          <ac:spMkLst>
            <pc:docMk/>
            <pc:sldMk cId="1636407283" sldId="670"/>
            <ac:spMk id="38" creationId="{E28C015C-849F-4A9A-B6C5-7C00DE3FE8B9}"/>
          </ac:spMkLst>
        </pc:spChg>
        <pc:spChg chg="mod">
          <ac:chgData name="Anis Farihan Mat Raffei" userId="caa0f81d-2ced-4ad8-a070-ba6968b9f259" providerId="ADAL" clId="{C540C173-C1AC-4213-B527-7FC83B9AA372}" dt="2020-10-27T04:36:34.428" v="436"/>
          <ac:spMkLst>
            <pc:docMk/>
            <pc:sldMk cId="1636407283" sldId="670"/>
            <ac:spMk id="39" creationId="{AA654610-CD83-43D4-BB77-516BD90042B7}"/>
          </ac:spMkLst>
        </pc:spChg>
        <pc:spChg chg="mod">
          <ac:chgData name="Anis Farihan Mat Raffei" userId="caa0f81d-2ced-4ad8-a070-ba6968b9f259" providerId="ADAL" clId="{C540C173-C1AC-4213-B527-7FC83B9AA372}" dt="2020-10-27T04:36:34.428" v="436"/>
          <ac:spMkLst>
            <pc:docMk/>
            <pc:sldMk cId="1636407283" sldId="670"/>
            <ac:spMk id="40" creationId="{DB8748B0-CCCF-4C32-A437-FBE999621AC0}"/>
          </ac:spMkLst>
        </pc:spChg>
        <pc:spChg chg="mod">
          <ac:chgData name="Anis Farihan Mat Raffei" userId="caa0f81d-2ced-4ad8-a070-ba6968b9f259" providerId="ADAL" clId="{C540C173-C1AC-4213-B527-7FC83B9AA372}" dt="2020-10-27T04:36:34.428" v="436"/>
          <ac:spMkLst>
            <pc:docMk/>
            <pc:sldMk cId="1636407283" sldId="670"/>
            <ac:spMk id="41" creationId="{A8ED8104-C1E7-4269-BA93-56C8B34DDF7C}"/>
          </ac:spMkLst>
        </pc:spChg>
        <pc:spChg chg="mod">
          <ac:chgData name="Anis Farihan Mat Raffei" userId="caa0f81d-2ced-4ad8-a070-ba6968b9f259" providerId="ADAL" clId="{C540C173-C1AC-4213-B527-7FC83B9AA372}" dt="2020-10-27T04:36:34.428" v="436"/>
          <ac:spMkLst>
            <pc:docMk/>
            <pc:sldMk cId="1636407283" sldId="670"/>
            <ac:spMk id="42" creationId="{A648B734-2017-49B0-93D6-1EBAA7FA9BE4}"/>
          </ac:spMkLst>
        </pc:spChg>
        <pc:spChg chg="mod">
          <ac:chgData name="Anis Farihan Mat Raffei" userId="caa0f81d-2ced-4ad8-a070-ba6968b9f259" providerId="ADAL" clId="{C540C173-C1AC-4213-B527-7FC83B9AA372}" dt="2020-10-27T04:36:34.428" v="436"/>
          <ac:spMkLst>
            <pc:docMk/>
            <pc:sldMk cId="1636407283" sldId="670"/>
            <ac:spMk id="43" creationId="{536490E0-6BB4-4540-8461-CD9A9E35E1CB}"/>
          </ac:spMkLst>
        </pc:spChg>
        <pc:spChg chg="mod">
          <ac:chgData name="Anis Farihan Mat Raffei" userId="caa0f81d-2ced-4ad8-a070-ba6968b9f259" providerId="ADAL" clId="{C540C173-C1AC-4213-B527-7FC83B9AA372}" dt="2020-10-27T04:36:34.428" v="436"/>
          <ac:spMkLst>
            <pc:docMk/>
            <pc:sldMk cId="1636407283" sldId="670"/>
            <ac:spMk id="44" creationId="{6CD8FAC0-6B78-4FD4-AD56-E07AD3140DAD}"/>
          </ac:spMkLst>
        </pc:spChg>
        <pc:spChg chg="mod">
          <ac:chgData name="Anis Farihan Mat Raffei" userId="caa0f81d-2ced-4ad8-a070-ba6968b9f259" providerId="ADAL" clId="{C540C173-C1AC-4213-B527-7FC83B9AA372}" dt="2020-10-27T04:36:34.428" v="436"/>
          <ac:spMkLst>
            <pc:docMk/>
            <pc:sldMk cId="1636407283" sldId="670"/>
            <ac:spMk id="45" creationId="{1F33672B-6F38-429C-920C-5629C783B924}"/>
          </ac:spMkLst>
        </pc:spChg>
        <pc:spChg chg="mod">
          <ac:chgData name="Anis Farihan Mat Raffei" userId="caa0f81d-2ced-4ad8-a070-ba6968b9f259" providerId="ADAL" clId="{C540C173-C1AC-4213-B527-7FC83B9AA372}" dt="2020-10-27T04:36:34.428" v="436"/>
          <ac:spMkLst>
            <pc:docMk/>
            <pc:sldMk cId="1636407283" sldId="670"/>
            <ac:spMk id="46" creationId="{1A722CD3-8489-486F-8E97-B0D22449B2C8}"/>
          </ac:spMkLst>
        </pc:spChg>
        <pc:spChg chg="mod">
          <ac:chgData name="Anis Farihan Mat Raffei" userId="caa0f81d-2ced-4ad8-a070-ba6968b9f259" providerId="ADAL" clId="{C540C173-C1AC-4213-B527-7FC83B9AA372}" dt="2020-10-27T04:36:34.428" v="436"/>
          <ac:spMkLst>
            <pc:docMk/>
            <pc:sldMk cId="1636407283" sldId="670"/>
            <ac:spMk id="47" creationId="{9E66E8AB-34D1-4AF1-8865-A2E6D2A51EC9}"/>
          </ac:spMkLst>
        </pc:spChg>
        <pc:spChg chg="mod">
          <ac:chgData name="Anis Farihan Mat Raffei" userId="caa0f81d-2ced-4ad8-a070-ba6968b9f259" providerId="ADAL" clId="{C540C173-C1AC-4213-B527-7FC83B9AA372}" dt="2020-10-27T04:36:34.428" v="436"/>
          <ac:spMkLst>
            <pc:docMk/>
            <pc:sldMk cId="1636407283" sldId="670"/>
            <ac:spMk id="48" creationId="{9A3FEFB2-F6E0-4FC1-B6EE-0B48FE5ED0BE}"/>
          </ac:spMkLst>
        </pc:spChg>
        <pc:spChg chg="mod">
          <ac:chgData name="Anis Farihan Mat Raffei" userId="caa0f81d-2ced-4ad8-a070-ba6968b9f259" providerId="ADAL" clId="{C540C173-C1AC-4213-B527-7FC83B9AA372}" dt="2020-10-27T04:36:34.428" v="436"/>
          <ac:spMkLst>
            <pc:docMk/>
            <pc:sldMk cId="1636407283" sldId="670"/>
            <ac:spMk id="49" creationId="{E52A84C3-3C69-40B5-821D-916A2FE356E9}"/>
          </ac:spMkLst>
        </pc:spChg>
        <pc:spChg chg="mod">
          <ac:chgData name="Anis Farihan Mat Raffei" userId="caa0f81d-2ced-4ad8-a070-ba6968b9f259" providerId="ADAL" clId="{C540C173-C1AC-4213-B527-7FC83B9AA372}" dt="2020-10-27T04:36:34.428" v="436"/>
          <ac:spMkLst>
            <pc:docMk/>
            <pc:sldMk cId="1636407283" sldId="670"/>
            <ac:spMk id="50" creationId="{D65BA186-B960-4768-A1D1-81A7BB18B54D}"/>
          </ac:spMkLst>
        </pc:spChg>
        <pc:spChg chg="mod">
          <ac:chgData name="Anis Farihan Mat Raffei" userId="caa0f81d-2ced-4ad8-a070-ba6968b9f259" providerId="ADAL" clId="{C540C173-C1AC-4213-B527-7FC83B9AA372}" dt="2020-10-27T04:36:34.428" v="436"/>
          <ac:spMkLst>
            <pc:docMk/>
            <pc:sldMk cId="1636407283" sldId="670"/>
            <ac:spMk id="51" creationId="{86F100A2-AE95-4003-B5EF-FB2ECB38CE06}"/>
          </ac:spMkLst>
        </pc:spChg>
        <pc:spChg chg="mod">
          <ac:chgData name="Anis Farihan Mat Raffei" userId="caa0f81d-2ced-4ad8-a070-ba6968b9f259" providerId="ADAL" clId="{C540C173-C1AC-4213-B527-7FC83B9AA372}" dt="2020-10-27T04:36:34.428" v="436"/>
          <ac:spMkLst>
            <pc:docMk/>
            <pc:sldMk cId="1636407283" sldId="670"/>
            <ac:spMk id="52" creationId="{540C0EBC-1209-42F5-934C-DEE2841D6350}"/>
          </ac:spMkLst>
        </pc:spChg>
        <pc:spChg chg="mod">
          <ac:chgData name="Anis Farihan Mat Raffei" userId="caa0f81d-2ced-4ad8-a070-ba6968b9f259" providerId="ADAL" clId="{C540C173-C1AC-4213-B527-7FC83B9AA372}" dt="2020-10-27T04:36:34.428" v="436"/>
          <ac:spMkLst>
            <pc:docMk/>
            <pc:sldMk cId="1636407283" sldId="670"/>
            <ac:spMk id="53" creationId="{0D7AC531-36D5-4981-943D-07CFF3B18B00}"/>
          </ac:spMkLst>
        </pc:spChg>
        <pc:spChg chg="mod">
          <ac:chgData name="Anis Farihan Mat Raffei" userId="caa0f81d-2ced-4ad8-a070-ba6968b9f259" providerId="ADAL" clId="{C540C173-C1AC-4213-B527-7FC83B9AA372}" dt="2020-10-27T04:36:34.428" v="436"/>
          <ac:spMkLst>
            <pc:docMk/>
            <pc:sldMk cId="1636407283" sldId="670"/>
            <ac:spMk id="54" creationId="{1733CAA5-FEAB-45B2-AA58-0726E4B07578}"/>
          </ac:spMkLst>
        </pc:spChg>
        <pc:spChg chg="mod">
          <ac:chgData name="Anis Farihan Mat Raffei" userId="caa0f81d-2ced-4ad8-a070-ba6968b9f259" providerId="ADAL" clId="{C540C173-C1AC-4213-B527-7FC83B9AA372}" dt="2020-10-27T04:36:34.428" v="436"/>
          <ac:spMkLst>
            <pc:docMk/>
            <pc:sldMk cId="1636407283" sldId="670"/>
            <ac:spMk id="55" creationId="{1243B3A1-4350-4418-9EA6-C72ADC829E56}"/>
          </ac:spMkLst>
        </pc:spChg>
        <pc:spChg chg="mod">
          <ac:chgData name="Anis Farihan Mat Raffei" userId="caa0f81d-2ced-4ad8-a070-ba6968b9f259" providerId="ADAL" clId="{C540C173-C1AC-4213-B527-7FC83B9AA372}" dt="2020-10-27T04:36:34.428" v="436"/>
          <ac:spMkLst>
            <pc:docMk/>
            <pc:sldMk cId="1636407283" sldId="670"/>
            <ac:spMk id="56" creationId="{57DB662C-4035-4D6A-9000-0D71AE7DE502}"/>
          </ac:spMkLst>
        </pc:spChg>
        <pc:spChg chg="mod">
          <ac:chgData name="Anis Farihan Mat Raffei" userId="caa0f81d-2ced-4ad8-a070-ba6968b9f259" providerId="ADAL" clId="{C540C173-C1AC-4213-B527-7FC83B9AA372}" dt="2020-10-27T04:36:34.428" v="436"/>
          <ac:spMkLst>
            <pc:docMk/>
            <pc:sldMk cId="1636407283" sldId="670"/>
            <ac:spMk id="57" creationId="{51DEA4E8-5C56-43EF-9DDE-73FB3BC74184}"/>
          </ac:spMkLst>
        </pc:spChg>
        <pc:spChg chg="mod">
          <ac:chgData name="Anis Farihan Mat Raffei" userId="caa0f81d-2ced-4ad8-a070-ba6968b9f259" providerId="ADAL" clId="{C540C173-C1AC-4213-B527-7FC83B9AA372}" dt="2020-10-27T04:36:34.428" v="436"/>
          <ac:spMkLst>
            <pc:docMk/>
            <pc:sldMk cId="1636407283" sldId="670"/>
            <ac:spMk id="58" creationId="{134907C9-1DC1-4920-9E2E-78D2A16A9B02}"/>
          </ac:spMkLst>
        </pc:spChg>
        <pc:spChg chg="mod">
          <ac:chgData name="Anis Farihan Mat Raffei" userId="caa0f81d-2ced-4ad8-a070-ba6968b9f259" providerId="ADAL" clId="{C540C173-C1AC-4213-B527-7FC83B9AA372}" dt="2020-10-27T04:36:34.428" v="436"/>
          <ac:spMkLst>
            <pc:docMk/>
            <pc:sldMk cId="1636407283" sldId="670"/>
            <ac:spMk id="59" creationId="{969CDB99-FBF5-45BB-8366-0E897DEC7794}"/>
          </ac:spMkLst>
        </pc:spChg>
        <pc:spChg chg="mod">
          <ac:chgData name="Anis Farihan Mat Raffei" userId="caa0f81d-2ced-4ad8-a070-ba6968b9f259" providerId="ADAL" clId="{C540C173-C1AC-4213-B527-7FC83B9AA372}" dt="2020-10-27T04:36:34.428" v="436"/>
          <ac:spMkLst>
            <pc:docMk/>
            <pc:sldMk cId="1636407283" sldId="670"/>
            <ac:spMk id="60" creationId="{25A454C7-623E-4D29-BE7C-F8A11D33B0CB}"/>
          </ac:spMkLst>
        </pc:spChg>
        <pc:spChg chg="mod">
          <ac:chgData name="Anis Farihan Mat Raffei" userId="caa0f81d-2ced-4ad8-a070-ba6968b9f259" providerId="ADAL" clId="{C540C173-C1AC-4213-B527-7FC83B9AA372}" dt="2020-10-27T04:36:34.428" v="436"/>
          <ac:spMkLst>
            <pc:docMk/>
            <pc:sldMk cId="1636407283" sldId="670"/>
            <ac:spMk id="61" creationId="{DD79C10B-0CA7-43DA-BA7A-0C75E5624E50}"/>
          </ac:spMkLst>
        </pc:spChg>
        <pc:spChg chg="mod">
          <ac:chgData name="Anis Farihan Mat Raffei" userId="caa0f81d-2ced-4ad8-a070-ba6968b9f259" providerId="ADAL" clId="{C540C173-C1AC-4213-B527-7FC83B9AA372}" dt="2020-10-27T04:36:34.428" v="436"/>
          <ac:spMkLst>
            <pc:docMk/>
            <pc:sldMk cId="1636407283" sldId="670"/>
            <ac:spMk id="62" creationId="{C9623041-ED5D-499D-8A28-EACD0433C545}"/>
          </ac:spMkLst>
        </pc:spChg>
        <pc:spChg chg="mod">
          <ac:chgData name="Anis Farihan Mat Raffei" userId="caa0f81d-2ced-4ad8-a070-ba6968b9f259" providerId="ADAL" clId="{C540C173-C1AC-4213-B527-7FC83B9AA372}" dt="2020-10-27T04:36:34.428" v="436"/>
          <ac:spMkLst>
            <pc:docMk/>
            <pc:sldMk cId="1636407283" sldId="670"/>
            <ac:spMk id="63" creationId="{6B6C4489-0588-410E-BA71-88E534D6BCBF}"/>
          </ac:spMkLst>
        </pc:spChg>
        <pc:spChg chg="add mod">
          <ac:chgData name="Anis Farihan Mat Raffei" userId="caa0f81d-2ced-4ad8-a070-ba6968b9f259" providerId="ADAL" clId="{C540C173-C1AC-4213-B527-7FC83B9AA372}" dt="2020-10-27T04:36:55.360" v="440" actId="1076"/>
          <ac:spMkLst>
            <pc:docMk/>
            <pc:sldMk cId="1636407283" sldId="670"/>
            <ac:spMk id="65" creationId="{DBA58087-B808-46DD-833A-9317306C7398}"/>
          </ac:spMkLst>
        </pc:spChg>
        <pc:grpChg chg="add mod">
          <ac:chgData name="Anis Farihan Mat Raffei" userId="caa0f81d-2ced-4ad8-a070-ba6968b9f259" providerId="ADAL" clId="{C540C173-C1AC-4213-B527-7FC83B9AA372}" dt="2020-10-27T04:36:37.522" v="437" actId="1076"/>
          <ac:grpSpMkLst>
            <pc:docMk/>
            <pc:sldMk cId="1636407283" sldId="670"/>
            <ac:grpSpMk id="5" creationId="{C7735025-4F89-4341-AFC6-2B5B2D972696}"/>
          </ac:grpSpMkLst>
        </pc:grpChg>
        <pc:grpChg chg="mod">
          <ac:chgData name="Anis Farihan Mat Raffei" userId="caa0f81d-2ced-4ad8-a070-ba6968b9f259" providerId="ADAL" clId="{C540C173-C1AC-4213-B527-7FC83B9AA372}" dt="2020-10-27T04:36:34.428" v="436"/>
          <ac:grpSpMkLst>
            <pc:docMk/>
            <pc:sldMk cId="1636407283" sldId="670"/>
            <ac:grpSpMk id="6" creationId="{C0DEA979-B280-4726-830C-2EA497307D0C}"/>
          </ac:grpSpMkLst>
        </pc:grpChg>
        <pc:grpChg chg="mod">
          <ac:chgData name="Anis Farihan Mat Raffei" userId="caa0f81d-2ced-4ad8-a070-ba6968b9f259" providerId="ADAL" clId="{C540C173-C1AC-4213-B527-7FC83B9AA372}" dt="2020-10-27T04:36:34.428" v="436"/>
          <ac:grpSpMkLst>
            <pc:docMk/>
            <pc:sldMk cId="1636407283" sldId="670"/>
            <ac:grpSpMk id="7" creationId="{6E118915-8991-4F57-BE3D-7A15CFABC0A9}"/>
          </ac:grpSpMkLst>
        </pc:grpChg>
        <pc:grpChg chg="mod">
          <ac:chgData name="Anis Farihan Mat Raffei" userId="caa0f81d-2ced-4ad8-a070-ba6968b9f259" providerId="ADAL" clId="{C540C173-C1AC-4213-B527-7FC83B9AA372}" dt="2020-10-27T04:36:34.428" v="436"/>
          <ac:grpSpMkLst>
            <pc:docMk/>
            <pc:sldMk cId="1636407283" sldId="670"/>
            <ac:grpSpMk id="8" creationId="{5165C4F6-6D8D-43EC-B16F-2B349A630AB1}"/>
          </ac:grpSpMkLst>
        </pc:grpChg>
        <pc:grpChg chg="mod">
          <ac:chgData name="Anis Farihan Mat Raffei" userId="caa0f81d-2ced-4ad8-a070-ba6968b9f259" providerId="ADAL" clId="{C540C173-C1AC-4213-B527-7FC83B9AA372}" dt="2020-10-27T04:36:34.428" v="436"/>
          <ac:grpSpMkLst>
            <pc:docMk/>
            <pc:sldMk cId="1636407283" sldId="670"/>
            <ac:grpSpMk id="9" creationId="{B01EA6C3-9118-4771-8A77-BE9407E974B1}"/>
          </ac:grpSpMkLst>
        </pc:grpChg>
        <pc:grpChg chg="mod">
          <ac:chgData name="Anis Farihan Mat Raffei" userId="caa0f81d-2ced-4ad8-a070-ba6968b9f259" providerId="ADAL" clId="{C540C173-C1AC-4213-B527-7FC83B9AA372}" dt="2020-10-27T04:36:34.428" v="436"/>
          <ac:grpSpMkLst>
            <pc:docMk/>
            <pc:sldMk cId="1636407283" sldId="670"/>
            <ac:grpSpMk id="10" creationId="{12A0E24E-0FB9-42C9-83EF-4FBCD3C3EB4F}"/>
          </ac:grpSpMkLst>
        </pc:grpChg>
        <pc:grpChg chg="mod">
          <ac:chgData name="Anis Farihan Mat Raffei" userId="caa0f81d-2ced-4ad8-a070-ba6968b9f259" providerId="ADAL" clId="{C540C173-C1AC-4213-B527-7FC83B9AA372}" dt="2020-10-27T04:36:34.428" v="436"/>
          <ac:grpSpMkLst>
            <pc:docMk/>
            <pc:sldMk cId="1636407283" sldId="670"/>
            <ac:grpSpMk id="11" creationId="{35DDE865-A713-4A79-8E8A-FB93D4A9EEAA}"/>
          </ac:grpSpMkLst>
        </pc:grpChg>
        <pc:grpChg chg="mod">
          <ac:chgData name="Anis Farihan Mat Raffei" userId="caa0f81d-2ced-4ad8-a070-ba6968b9f259" providerId="ADAL" clId="{C540C173-C1AC-4213-B527-7FC83B9AA372}" dt="2020-10-27T04:36:34.428" v="436"/>
          <ac:grpSpMkLst>
            <pc:docMk/>
            <pc:sldMk cId="1636407283" sldId="670"/>
            <ac:grpSpMk id="12" creationId="{D2E35214-7070-4DEC-87AB-53DBF7EB9AC7}"/>
          </ac:grpSpMkLst>
        </pc:grpChg>
        <pc:grpChg chg="mod">
          <ac:chgData name="Anis Farihan Mat Raffei" userId="caa0f81d-2ced-4ad8-a070-ba6968b9f259" providerId="ADAL" clId="{C540C173-C1AC-4213-B527-7FC83B9AA372}" dt="2020-10-27T04:36:34.428" v="436"/>
          <ac:grpSpMkLst>
            <pc:docMk/>
            <pc:sldMk cId="1636407283" sldId="670"/>
            <ac:grpSpMk id="13" creationId="{6542F266-6F94-4501-ADF5-0A2E90E59B78}"/>
          </ac:grpSpMkLst>
        </pc:grpChg>
        <pc:grpChg chg="mod">
          <ac:chgData name="Anis Farihan Mat Raffei" userId="caa0f81d-2ced-4ad8-a070-ba6968b9f259" providerId="ADAL" clId="{C540C173-C1AC-4213-B527-7FC83B9AA372}" dt="2020-10-27T04:36:34.428" v="436"/>
          <ac:grpSpMkLst>
            <pc:docMk/>
            <pc:sldMk cId="1636407283" sldId="670"/>
            <ac:grpSpMk id="14" creationId="{C68CF202-D424-4765-86E5-F0303C0A7BE9}"/>
          </ac:grpSpMkLst>
        </pc:grpChg>
        <pc:grpChg chg="mod">
          <ac:chgData name="Anis Farihan Mat Raffei" userId="caa0f81d-2ced-4ad8-a070-ba6968b9f259" providerId="ADAL" clId="{C540C173-C1AC-4213-B527-7FC83B9AA372}" dt="2020-10-27T04:36:34.428" v="436"/>
          <ac:grpSpMkLst>
            <pc:docMk/>
            <pc:sldMk cId="1636407283" sldId="670"/>
            <ac:grpSpMk id="15" creationId="{50866E29-3A6C-464A-ACBE-B000FFB35011}"/>
          </ac:grpSpMkLst>
        </pc:grpChg>
        <pc:grpChg chg="mod">
          <ac:chgData name="Anis Farihan Mat Raffei" userId="caa0f81d-2ced-4ad8-a070-ba6968b9f259" providerId="ADAL" clId="{C540C173-C1AC-4213-B527-7FC83B9AA372}" dt="2020-10-27T04:36:34.428" v="436"/>
          <ac:grpSpMkLst>
            <pc:docMk/>
            <pc:sldMk cId="1636407283" sldId="670"/>
            <ac:grpSpMk id="16" creationId="{9749549E-72E5-4CEE-8E41-DABD8777D2F3}"/>
          </ac:grpSpMkLst>
        </pc:grpChg>
        <pc:grpChg chg="mod">
          <ac:chgData name="Anis Farihan Mat Raffei" userId="caa0f81d-2ced-4ad8-a070-ba6968b9f259" providerId="ADAL" clId="{C540C173-C1AC-4213-B527-7FC83B9AA372}" dt="2020-10-27T04:36:34.428" v="436"/>
          <ac:grpSpMkLst>
            <pc:docMk/>
            <pc:sldMk cId="1636407283" sldId="670"/>
            <ac:grpSpMk id="17" creationId="{DA2B4749-614F-4E3C-94BD-FF1561C424B4}"/>
          </ac:grpSpMkLst>
        </pc:grpChg>
        <pc:grpChg chg="mod">
          <ac:chgData name="Anis Farihan Mat Raffei" userId="caa0f81d-2ced-4ad8-a070-ba6968b9f259" providerId="ADAL" clId="{C540C173-C1AC-4213-B527-7FC83B9AA372}" dt="2020-10-27T04:36:34.428" v="436"/>
          <ac:grpSpMkLst>
            <pc:docMk/>
            <pc:sldMk cId="1636407283" sldId="670"/>
            <ac:grpSpMk id="31" creationId="{D829FE0D-9DAA-46AC-B3D1-6B6F0614E3C5}"/>
          </ac:grpSpMkLst>
        </pc:grpChg>
        <pc:grpChg chg="mod">
          <ac:chgData name="Anis Farihan Mat Raffei" userId="caa0f81d-2ced-4ad8-a070-ba6968b9f259" providerId="ADAL" clId="{C540C173-C1AC-4213-B527-7FC83B9AA372}" dt="2020-10-27T04:36:34.428" v="436"/>
          <ac:grpSpMkLst>
            <pc:docMk/>
            <pc:sldMk cId="1636407283" sldId="670"/>
            <ac:grpSpMk id="32" creationId="{5FD9A95F-6AC6-468B-ACCE-B014F962E3D3}"/>
          </ac:grpSpMkLst>
        </pc:grpChg>
      </pc:sldChg>
      <pc:sldChg chg="addSp delSp modSp new mod">
        <pc:chgData name="Anis Farihan Mat Raffei" userId="caa0f81d-2ced-4ad8-a070-ba6968b9f259" providerId="ADAL" clId="{C540C173-C1AC-4213-B527-7FC83B9AA372}" dt="2020-10-27T04:37:22.327" v="445" actId="27636"/>
        <pc:sldMkLst>
          <pc:docMk/>
          <pc:sldMk cId="3417513997" sldId="671"/>
        </pc:sldMkLst>
        <pc:spChg chg="del">
          <ac:chgData name="Anis Farihan Mat Raffei" userId="caa0f81d-2ced-4ad8-a070-ba6968b9f259" providerId="ADAL" clId="{C540C173-C1AC-4213-B527-7FC83B9AA372}" dt="2020-10-27T04:37:14.049" v="442" actId="478"/>
          <ac:spMkLst>
            <pc:docMk/>
            <pc:sldMk cId="3417513997" sldId="671"/>
            <ac:spMk id="2" creationId="{16805C13-2837-4052-94AB-52BA70218D4A}"/>
          </ac:spMkLst>
        </pc:spChg>
        <pc:spChg chg="mod">
          <ac:chgData name="Anis Farihan Mat Raffei" userId="caa0f81d-2ced-4ad8-a070-ba6968b9f259" providerId="ADAL" clId="{C540C173-C1AC-4213-B527-7FC83B9AA372}" dt="2020-10-27T04:37:22.327" v="445" actId="27636"/>
          <ac:spMkLst>
            <pc:docMk/>
            <pc:sldMk cId="3417513997" sldId="671"/>
            <ac:spMk id="3" creationId="{CF010350-22D3-4B98-B07E-92074FA9FFA0}"/>
          </ac:spMkLst>
        </pc:spChg>
        <pc:spChg chg="add mod">
          <ac:chgData name="Anis Farihan Mat Raffei" userId="caa0f81d-2ced-4ad8-a070-ba6968b9f259" providerId="ADAL" clId="{C540C173-C1AC-4213-B527-7FC83B9AA372}" dt="2020-10-27T04:37:14.695" v="443"/>
          <ac:spMkLst>
            <pc:docMk/>
            <pc:sldMk cId="3417513997" sldId="671"/>
            <ac:spMk id="5" creationId="{DB068557-CB14-4403-89F2-676AB1D9CD18}"/>
          </ac:spMkLst>
        </pc:spChg>
        <pc:spChg chg="mod">
          <ac:chgData name="Anis Farihan Mat Raffei" userId="caa0f81d-2ced-4ad8-a070-ba6968b9f259" providerId="ADAL" clId="{C540C173-C1AC-4213-B527-7FC83B9AA372}" dt="2020-10-27T04:37:14.695" v="443"/>
          <ac:spMkLst>
            <pc:docMk/>
            <pc:sldMk cId="3417513997" sldId="671"/>
            <ac:spMk id="12" creationId="{7024F8BB-51A6-44D6-B097-99B3E2A21AD7}"/>
          </ac:spMkLst>
        </pc:spChg>
        <pc:spChg chg="mod">
          <ac:chgData name="Anis Farihan Mat Raffei" userId="caa0f81d-2ced-4ad8-a070-ba6968b9f259" providerId="ADAL" clId="{C540C173-C1AC-4213-B527-7FC83B9AA372}" dt="2020-10-27T04:37:14.695" v="443"/>
          <ac:spMkLst>
            <pc:docMk/>
            <pc:sldMk cId="3417513997" sldId="671"/>
            <ac:spMk id="13" creationId="{4056E325-1B71-4704-86D4-D10DBE64D651}"/>
          </ac:spMkLst>
        </pc:spChg>
        <pc:spChg chg="mod">
          <ac:chgData name="Anis Farihan Mat Raffei" userId="caa0f81d-2ced-4ad8-a070-ba6968b9f259" providerId="ADAL" clId="{C540C173-C1AC-4213-B527-7FC83B9AA372}" dt="2020-10-27T04:37:14.695" v="443"/>
          <ac:spMkLst>
            <pc:docMk/>
            <pc:sldMk cId="3417513997" sldId="671"/>
            <ac:spMk id="14" creationId="{E2E3E8D1-B3F0-433A-AF02-F0A52AF74D8E}"/>
          </ac:spMkLst>
        </pc:spChg>
        <pc:spChg chg="mod">
          <ac:chgData name="Anis Farihan Mat Raffei" userId="caa0f81d-2ced-4ad8-a070-ba6968b9f259" providerId="ADAL" clId="{C540C173-C1AC-4213-B527-7FC83B9AA372}" dt="2020-10-27T04:37:14.695" v="443"/>
          <ac:spMkLst>
            <pc:docMk/>
            <pc:sldMk cId="3417513997" sldId="671"/>
            <ac:spMk id="15" creationId="{252F7150-B3E9-415E-A817-E8076C158BA1}"/>
          </ac:spMkLst>
        </pc:spChg>
        <pc:spChg chg="mod">
          <ac:chgData name="Anis Farihan Mat Raffei" userId="caa0f81d-2ced-4ad8-a070-ba6968b9f259" providerId="ADAL" clId="{C540C173-C1AC-4213-B527-7FC83B9AA372}" dt="2020-10-27T04:37:14.695" v="443"/>
          <ac:spMkLst>
            <pc:docMk/>
            <pc:sldMk cId="3417513997" sldId="671"/>
            <ac:spMk id="16" creationId="{C0B62835-8756-43AA-A137-281E57AAC955}"/>
          </ac:spMkLst>
        </pc:spChg>
        <pc:spChg chg="mod">
          <ac:chgData name="Anis Farihan Mat Raffei" userId="caa0f81d-2ced-4ad8-a070-ba6968b9f259" providerId="ADAL" clId="{C540C173-C1AC-4213-B527-7FC83B9AA372}" dt="2020-10-27T04:37:14.695" v="443"/>
          <ac:spMkLst>
            <pc:docMk/>
            <pc:sldMk cId="3417513997" sldId="671"/>
            <ac:spMk id="17" creationId="{FB15BC7D-2CB7-4604-BB88-2E93DFBFC11B}"/>
          </ac:spMkLst>
        </pc:spChg>
        <pc:spChg chg="mod">
          <ac:chgData name="Anis Farihan Mat Raffei" userId="caa0f81d-2ced-4ad8-a070-ba6968b9f259" providerId="ADAL" clId="{C540C173-C1AC-4213-B527-7FC83B9AA372}" dt="2020-10-27T04:37:14.695" v="443"/>
          <ac:spMkLst>
            <pc:docMk/>
            <pc:sldMk cId="3417513997" sldId="671"/>
            <ac:spMk id="18" creationId="{B3A59280-66F1-41F7-92B7-DC9F0F723437}"/>
          </ac:spMkLst>
        </pc:spChg>
        <pc:spChg chg="mod">
          <ac:chgData name="Anis Farihan Mat Raffei" userId="caa0f81d-2ced-4ad8-a070-ba6968b9f259" providerId="ADAL" clId="{C540C173-C1AC-4213-B527-7FC83B9AA372}" dt="2020-10-27T04:37:14.695" v="443"/>
          <ac:spMkLst>
            <pc:docMk/>
            <pc:sldMk cId="3417513997" sldId="671"/>
            <ac:spMk id="19" creationId="{EE64B398-DEEF-4CAB-B1AD-32095FC96EFF}"/>
          </ac:spMkLst>
        </pc:spChg>
        <pc:spChg chg="mod">
          <ac:chgData name="Anis Farihan Mat Raffei" userId="caa0f81d-2ced-4ad8-a070-ba6968b9f259" providerId="ADAL" clId="{C540C173-C1AC-4213-B527-7FC83B9AA372}" dt="2020-10-27T04:37:14.695" v="443"/>
          <ac:spMkLst>
            <pc:docMk/>
            <pc:sldMk cId="3417513997" sldId="671"/>
            <ac:spMk id="20" creationId="{FCAE3B52-4000-4F09-993A-12EF083CFB2A}"/>
          </ac:spMkLst>
        </pc:spChg>
        <pc:spChg chg="mod">
          <ac:chgData name="Anis Farihan Mat Raffei" userId="caa0f81d-2ced-4ad8-a070-ba6968b9f259" providerId="ADAL" clId="{C540C173-C1AC-4213-B527-7FC83B9AA372}" dt="2020-10-27T04:37:14.695" v="443"/>
          <ac:spMkLst>
            <pc:docMk/>
            <pc:sldMk cId="3417513997" sldId="671"/>
            <ac:spMk id="21" creationId="{A520C757-255E-4175-8ADF-B75960911ACD}"/>
          </ac:spMkLst>
        </pc:spChg>
        <pc:spChg chg="mod">
          <ac:chgData name="Anis Farihan Mat Raffei" userId="caa0f81d-2ced-4ad8-a070-ba6968b9f259" providerId="ADAL" clId="{C540C173-C1AC-4213-B527-7FC83B9AA372}" dt="2020-10-27T04:37:14.695" v="443"/>
          <ac:spMkLst>
            <pc:docMk/>
            <pc:sldMk cId="3417513997" sldId="671"/>
            <ac:spMk id="22" creationId="{E7041CA6-A41D-44C0-971D-66B9D44FB1C4}"/>
          </ac:spMkLst>
        </pc:spChg>
        <pc:spChg chg="mod">
          <ac:chgData name="Anis Farihan Mat Raffei" userId="caa0f81d-2ced-4ad8-a070-ba6968b9f259" providerId="ADAL" clId="{C540C173-C1AC-4213-B527-7FC83B9AA372}" dt="2020-10-27T04:37:14.695" v="443"/>
          <ac:spMkLst>
            <pc:docMk/>
            <pc:sldMk cId="3417513997" sldId="671"/>
            <ac:spMk id="23" creationId="{CBE28598-819E-4C50-91FE-596BAF2E931D}"/>
          </ac:spMkLst>
        </pc:spChg>
        <pc:spChg chg="mod">
          <ac:chgData name="Anis Farihan Mat Raffei" userId="caa0f81d-2ced-4ad8-a070-ba6968b9f259" providerId="ADAL" clId="{C540C173-C1AC-4213-B527-7FC83B9AA372}" dt="2020-10-27T04:37:14.695" v="443"/>
          <ac:spMkLst>
            <pc:docMk/>
            <pc:sldMk cId="3417513997" sldId="671"/>
            <ac:spMk id="24" creationId="{328C32B2-F3D0-4712-A164-4A0420ED4336}"/>
          </ac:spMkLst>
        </pc:spChg>
        <pc:spChg chg="mod">
          <ac:chgData name="Anis Farihan Mat Raffei" userId="caa0f81d-2ced-4ad8-a070-ba6968b9f259" providerId="ADAL" clId="{C540C173-C1AC-4213-B527-7FC83B9AA372}" dt="2020-10-27T04:37:14.695" v="443"/>
          <ac:spMkLst>
            <pc:docMk/>
            <pc:sldMk cId="3417513997" sldId="671"/>
            <ac:spMk id="25" creationId="{FF4A99EC-ECA0-417B-9CBD-1EF62AB217B8}"/>
          </ac:spMkLst>
        </pc:spChg>
        <pc:grpChg chg="add mod">
          <ac:chgData name="Anis Farihan Mat Raffei" userId="caa0f81d-2ced-4ad8-a070-ba6968b9f259" providerId="ADAL" clId="{C540C173-C1AC-4213-B527-7FC83B9AA372}" dt="2020-10-27T04:37:14.695" v="443"/>
          <ac:grpSpMkLst>
            <pc:docMk/>
            <pc:sldMk cId="3417513997" sldId="671"/>
            <ac:grpSpMk id="6" creationId="{C3517662-923E-4E66-90CD-77B62CFECD76}"/>
          </ac:grpSpMkLst>
        </pc:grpChg>
        <pc:grpChg chg="mod">
          <ac:chgData name="Anis Farihan Mat Raffei" userId="caa0f81d-2ced-4ad8-a070-ba6968b9f259" providerId="ADAL" clId="{C540C173-C1AC-4213-B527-7FC83B9AA372}" dt="2020-10-27T04:37:14.695" v="443"/>
          <ac:grpSpMkLst>
            <pc:docMk/>
            <pc:sldMk cId="3417513997" sldId="671"/>
            <ac:grpSpMk id="7" creationId="{A2F82C49-4F75-4D1D-B6FB-631DD3B66E1B}"/>
          </ac:grpSpMkLst>
        </pc:grpChg>
        <pc:grpChg chg="mod">
          <ac:chgData name="Anis Farihan Mat Raffei" userId="caa0f81d-2ced-4ad8-a070-ba6968b9f259" providerId="ADAL" clId="{C540C173-C1AC-4213-B527-7FC83B9AA372}" dt="2020-10-27T04:37:14.695" v="443"/>
          <ac:grpSpMkLst>
            <pc:docMk/>
            <pc:sldMk cId="3417513997" sldId="671"/>
            <ac:grpSpMk id="8" creationId="{DC2FBB78-B40B-4349-B555-B213BE8D2871}"/>
          </ac:grpSpMkLst>
        </pc:grpChg>
        <pc:grpChg chg="mod">
          <ac:chgData name="Anis Farihan Mat Raffei" userId="caa0f81d-2ced-4ad8-a070-ba6968b9f259" providerId="ADAL" clId="{C540C173-C1AC-4213-B527-7FC83B9AA372}" dt="2020-10-27T04:37:14.695" v="443"/>
          <ac:grpSpMkLst>
            <pc:docMk/>
            <pc:sldMk cId="3417513997" sldId="671"/>
            <ac:grpSpMk id="9" creationId="{962028BD-7582-4DF2-A00E-88579C378C5E}"/>
          </ac:grpSpMkLst>
        </pc:grpChg>
        <pc:grpChg chg="mod">
          <ac:chgData name="Anis Farihan Mat Raffei" userId="caa0f81d-2ced-4ad8-a070-ba6968b9f259" providerId="ADAL" clId="{C540C173-C1AC-4213-B527-7FC83B9AA372}" dt="2020-10-27T04:37:14.695" v="443"/>
          <ac:grpSpMkLst>
            <pc:docMk/>
            <pc:sldMk cId="3417513997" sldId="671"/>
            <ac:grpSpMk id="10" creationId="{160A5BFF-5547-41FA-B180-249B9E7CB325}"/>
          </ac:grpSpMkLst>
        </pc:grpChg>
        <pc:grpChg chg="mod">
          <ac:chgData name="Anis Farihan Mat Raffei" userId="caa0f81d-2ced-4ad8-a070-ba6968b9f259" providerId="ADAL" clId="{C540C173-C1AC-4213-B527-7FC83B9AA372}" dt="2020-10-27T04:37:14.695" v="443"/>
          <ac:grpSpMkLst>
            <pc:docMk/>
            <pc:sldMk cId="3417513997" sldId="671"/>
            <ac:grpSpMk id="11" creationId="{72AFCD51-FBCB-4250-95C1-825E13C29F1B}"/>
          </ac:grpSpMkLst>
        </pc:grpChg>
      </pc:sldChg>
      <pc:sldChg chg="addSp delSp modSp new mod">
        <pc:chgData name="Anis Farihan Mat Raffei" userId="caa0f81d-2ced-4ad8-a070-ba6968b9f259" providerId="ADAL" clId="{C540C173-C1AC-4213-B527-7FC83B9AA372}" dt="2020-10-27T04:37:41.897" v="450" actId="27636"/>
        <pc:sldMkLst>
          <pc:docMk/>
          <pc:sldMk cId="2362423152" sldId="672"/>
        </pc:sldMkLst>
        <pc:spChg chg="del">
          <ac:chgData name="Anis Farihan Mat Raffei" userId="caa0f81d-2ced-4ad8-a070-ba6968b9f259" providerId="ADAL" clId="{C540C173-C1AC-4213-B527-7FC83B9AA372}" dt="2020-10-27T04:37:35.302" v="447" actId="478"/>
          <ac:spMkLst>
            <pc:docMk/>
            <pc:sldMk cId="2362423152" sldId="672"/>
            <ac:spMk id="2" creationId="{099FDC04-9C0B-434F-950E-5BFAF4B8F1D4}"/>
          </ac:spMkLst>
        </pc:spChg>
        <pc:spChg chg="mod">
          <ac:chgData name="Anis Farihan Mat Raffei" userId="caa0f81d-2ced-4ad8-a070-ba6968b9f259" providerId="ADAL" clId="{C540C173-C1AC-4213-B527-7FC83B9AA372}" dt="2020-10-27T04:37:41.897" v="450" actId="27636"/>
          <ac:spMkLst>
            <pc:docMk/>
            <pc:sldMk cId="2362423152" sldId="672"/>
            <ac:spMk id="3" creationId="{F5E6BAFC-1B75-4155-B53D-B492B882DA10}"/>
          </ac:spMkLst>
        </pc:spChg>
        <pc:spChg chg="add mod">
          <ac:chgData name="Anis Farihan Mat Raffei" userId="caa0f81d-2ced-4ad8-a070-ba6968b9f259" providerId="ADAL" clId="{C540C173-C1AC-4213-B527-7FC83B9AA372}" dt="2020-10-27T04:37:37.274" v="448"/>
          <ac:spMkLst>
            <pc:docMk/>
            <pc:sldMk cId="2362423152" sldId="672"/>
            <ac:spMk id="5" creationId="{02FF58C2-7EAA-42DE-ABB6-3FBCB0BE4306}"/>
          </ac:spMkLst>
        </pc:spChg>
        <pc:spChg chg="mod">
          <ac:chgData name="Anis Farihan Mat Raffei" userId="caa0f81d-2ced-4ad8-a070-ba6968b9f259" providerId="ADAL" clId="{C540C173-C1AC-4213-B527-7FC83B9AA372}" dt="2020-10-27T04:37:37.274" v="448"/>
          <ac:spMkLst>
            <pc:docMk/>
            <pc:sldMk cId="2362423152" sldId="672"/>
            <ac:spMk id="14" creationId="{CE74D146-9A45-4A21-BC7C-994A2839725D}"/>
          </ac:spMkLst>
        </pc:spChg>
        <pc:spChg chg="mod">
          <ac:chgData name="Anis Farihan Mat Raffei" userId="caa0f81d-2ced-4ad8-a070-ba6968b9f259" providerId="ADAL" clId="{C540C173-C1AC-4213-B527-7FC83B9AA372}" dt="2020-10-27T04:37:37.274" v="448"/>
          <ac:spMkLst>
            <pc:docMk/>
            <pc:sldMk cId="2362423152" sldId="672"/>
            <ac:spMk id="15" creationId="{8FC6EF12-B4B0-4917-B65D-FE374C5035C0}"/>
          </ac:spMkLst>
        </pc:spChg>
        <pc:spChg chg="mod">
          <ac:chgData name="Anis Farihan Mat Raffei" userId="caa0f81d-2ced-4ad8-a070-ba6968b9f259" providerId="ADAL" clId="{C540C173-C1AC-4213-B527-7FC83B9AA372}" dt="2020-10-27T04:37:37.274" v="448"/>
          <ac:spMkLst>
            <pc:docMk/>
            <pc:sldMk cId="2362423152" sldId="672"/>
            <ac:spMk id="16" creationId="{1AB2729B-50C9-4C21-9796-A68C63B2C5F3}"/>
          </ac:spMkLst>
        </pc:spChg>
        <pc:spChg chg="mod">
          <ac:chgData name="Anis Farihan Mat Raffei" userId="caa0f81d-2ced-4ad8-a070-ba6968b9f259" providerId="ADAL" clId="{C540C173-C1AC-4213-B527-7FC83B9AA372}" dt="2020-10-27T04:37:37.274" v="448"/>
          <ac:spMkLst>
            <pc:docMk/>
            <pc:sldMk cId="2362423152" sldId="672"/>
            <ac:spMk id="17" creationId="{A7544E20-F9C8-4CFE-A900-B5E4F4ECB6AA}"/>
          </ac:spMkLst>
        </pc:spChg>
        <pc:spChg chg="mod">
          <ac:chgData name="Anis Farihan Mat Raffei" userId="caa0f81d-2ced-4ad8-a070-ba6968b9f259" providerId="ADAL" clId="{C540C173-C1AC-4213-B527-7FC83B9AA372}" dt="2020-10-27T04:37:37.274" v="448"/>
          <ac:spMkLst>
            <pc:docMk/>
            <pc:sldMk cId="2362423152" sldId="672"/>
            <ac:spMk id="18" creationId="{044EE47C-0BC5-4016-864D-5B955C4905C0}"/>
          </ac:spMkLst>
        </pc:spChg>
        <pc:spChg chg="mod">
          <ac:chgData name="Anis Farihan Mat Raffei" userId="caa0f81d-2ced-4ad8-a070-ba6968b9f259" providerId="ADAL" clId="{C540C173-C1AC-4213-B527-7FC83B9AA372}" dt="2020-10-27T04:37:37.274" v="448"/>
          <ac:spMkLst>
            <pc:docMk/>
            <pc:sldMk cId="2362423152" sldId="672"/>
            <ac:spMk id="19" creationId="{BA22BF99-8A5B-40B4-A316-C1DDC5A22225}"/>
          </ac:spMkLst>
        </pc:spChg>
        <pc:spChg chg="mod">
          <ac:chgData name="Anis Farihan Mat Raffei" userId="caa0f81d-2ced-4ad8-a070-ba6968b9f259" providerId="ADAL" clId="{C540C173-C1AC-4213-B527-7FC83B9AA372}" dt="2020-10-27T04:37:37.274" v="448"/>
          <ac:spMkLst>
            <pc:docMk/>
            <pc:sldMk cId="2362423152" sldId="672"/>
            <ac:spMk id="20" creationId="{F0FE1026-DD99-42E3-AE8F-DDFB8CDA3C0C}"/>
          </ac:spMkLst>
        </pc:spChg>
        <pc:spChg chg="mod">
          <ac:chgData name="Anis Farihan Mat Raffei" userId="caa0f81d-2ced-4ad8-a070-ba6968b9f259" providerId="ADAL" clId="{C540C173-C1AC-4213-B527-7FC83B9AA372}" dt="2020-10-27T04:37:37.274" v="448"/>
          <ac:spMkLst>
            <pc:docMk/>
            <pc:sldMk cId="2362423152" sldId="672"/>
            <ac:spMk id="21" creationId="{E970BEB9-F577-48D6-98DB-45F0E2F33BCA}"/>
          </ac:spMkLst>
        </pc:spChg>
        <pc:spChg chg="mod">
          <ac:chgData name="Anis Farihan Mat Raffei" userId="caa0f81d-2ced-4ad8-a070-ba6968b9f259" providerId="ADAL" clId="{C540C173-C1AC-4213-B527-7FC83B9AA372}" dt="2020-10-27T04:37:37.274" v="448"/>
          <ac:spMkLst>
            <pc:docMk/>
            <pc:sldMk cId="2362423152" sldId="672"/>
            <ac:spMk id="22" creationId="{DE137E36-F828-4C5C-BFF0-6A0D7BB25522}"/>
          </ac:spMkLst>
        </pc:spChg>
        <pc:spChg chg="mod">
          <ac:chgData name="Anis Farihan Mat Raffei" userId="caa0f81d-2ced-4ad8-a070-ba6968b9f259" providerId="ADAL" clId="{C540C173-C1AC-4213-B527-7FC83B9AA372}" dt="2020-10-27T04:37:37.274" v="448"/>
          <ac:spMkLst>
            <pc:docMk/>
            <pc:sldMk cId="2362423152" sldId="672"/>
            <ac:spMk id="23" creationId="{DD923427-B852-4DC0-AD4C-99D8EEC4875C}"/>
          </ac:spMkLst>
        </pc:spChg>
        <pc:spChg chg="mod">
          <ac:chgData name="Anis Farihan Mat Raffei" userId="caa0f81d-2ced-4ad8-a070-ba6968b9f259" providerId="ADAL" clId="{C540C173-C1AC-4213-B527-7FC83B9AA372}" dt="2020-10-27T04:37:37.274" v="448"/>
          <ac:spMkLst>
            <pc:docMk/>
            <pc:sldMk cId="2362423152" sldId="672"/>
            <ac:spMk id="24" creationId="{AF85532A-54DA-4311-BED5-A8EE669B91D1}"/>
          </ac:spMkLst>
        </pc:spChg>
        <pc:spChg chg="mod">
          <ac:chgData name="Anis Farihan Mat Raffei" userId="caa0f81d-2ced-4ad8-a070-ba6968b9f259" providerId="ADAL" clId="{C540C173-C1AC-4213-B527-7FC83B9AA372}" dt="2020-10-27T04:37:37.274" v="448"/>
          <ac:spMkLst>
            <pc:docMk/>
            <pc:sldMk cId="2362423152" sldId="672"/>
            <ac:spMk id="25" creationId="{342AA8DB-264B-43F0-8428-C991FB7666A2}"/>
          </ac:spMkLst>
        </pc:spChg>
        <pc:spChg chg="mod">
          <ac:chgData name="Anis Farihan Mat Raffei" userId="caa0f81d-2ced-4ad8-a070-ba6968b9f259" providerId="ADAL" clId="{C540C173-C1AC-4213-B527-7FC83B9AA372}" dt="2020-10-27T04:37:37.274" v="448"/>
          <ac:spMkLst>
            <pc:docMk/>
            <pc:sldMk cId="2362423152" sldId="672"/>
            <ac:spMk id="26" creationId="{C1F98066-4B42-4CED-AC64-A35D4621E358}"/>
          </ac:spMkLst>
        </pc:spChg>
        <pc:spChg chg="mod">
          <ac:chgData name="Anis Farihan Mat Raffei" userId="caa0f81d-2ced-4ad8-a070-ba6968b9f259" providerId="ADAL" clId="{C540C173-C1AC-4213-B527-7FC83B9AA372}" dt="2020-10-27T04:37:37.274" v="448"/>
          <ac:spMkLst>
            <pc:docMk/>
            <pc:sldMk cId="2362423152" sldId="672"/>
            <ac:spMk id="27" creationId="{9D3BBF4C-D4F3-4911-B4A5-CC2B42D08BC5}"/>
          </ac:spMkLst>
        </pc:spChg>
        <pc:spChg chg="mod">
          <ac:chgData name="Anis Farihan Mat Raffei" userId="caa0f81d-2ced-4ad8-a070-ba6968b9f259" providerId="ADAL" clId="{C540C173-C1AC-4213-B527-7FC83B9AA372}" dt="2020-10-27T04:37:37.274" v="448"/>
          <ac:spMkLst>
            <pc:docMk/>
            <pc:sldMk cId="2362423152" sldId="672"/>
            <ac:spMk id="28" creationId="{92A0186A-6B23-44F5-87A2-27EF21499E5A}"/>
          </ac:spMkLst>
        </pc:spChg>
        <pc:spChg chg="mod">
          <ac:chgData name="Anis Farihan Mat Raffei" userId="caa0f81d-2ced-4ad8-a070-ba6968b9f259" providerId="ADAL" clId="{C540C173-C1AC-4213-B527-7FC83B9AA372}" dt="2020-10-27T04:37:37.274" v="448"/>
          <ac:spMkLst>
            <pc:docMk/>
            <pc:sldMk cId="2362423152" sldId="672"/>
            <ac:spMk id="29" creationId="{3D88AFD7-2971-424B-87C6-C8463A5EE488}"/>
          </ac:spMkLst>
        </pc:spChg>
        <pc:spChg chg="mod">
          <ac:chgData name="Anis Farihan Mat Raffei" userId="caa0f81d-2ced-4ad8-a070-ba6968b9f259" providerId="ADAL" clId="{C540C173-C1AC-4213-B527-7FC83B9AA372}" dt="2020-10-27T04:37:37.274" v="448"/>
          <ac:spMkLst>
            <pc:docMk/>
            <pc:sldMk cId="2362423152" sldId="672"/>
            <ac:spMk id="30" creationId="{B1D328FA-1F39-4541-ACA0-08AE8AFC2023}"/>
          </ac:spMkLst>
        </pc:spChg>
        <pc:spChg chg="mod">
          <ac:chgData name="Anis Farihan Mat Raffei" userId="caa0f81d-2ced-4ad8-a070-ba6968b9f259" providerId="ADAL" clId="{C540C173-C1AC-4213-B527-7FC83B9AA372}" dt="2020-10-27T04:37:37.274" v="448"/>
          <ac:spMkLst>
            <pc:docMk/>
            <pc:sldMk cId="2362423152" sldId="672"/>
            <ac:spMk id="31" creationId="{2E96EB1E-FD03-4547-9E31-7AF916194164}"/>
          </ac:spMkLst>
        </pc:spChg>
        <pc:spChg chg="mod">
          <ac:chgData name="Anis Farihan Mat Raffei" userId="caa0f81d-2ced-4ad8-a070-ba6968b9f259" providerId="ADAL" clId="{C540C173-C1AC-4213-B527-7FC83B9AA372}" dt="2020-10-27T04:37:37.274" v="448"/>
          <ac:spMkLst>
            <pc:docMk/>
            <pc:sldMk cId="2362423152" sldId="672"/>
            <ac:spMk id="32" creationId="{69590781-16EB-40BF-9967-D9B180261CE9}"/>
          </ac:spMkLst>
        </pc:spChg>
        <pc:spChg chg="mod">
          <ac:chgData name="Anis Farihan Mat Raffei" userId="caa0f81d-2ced-4ad8-a070-ba6968b9f259" providerId="ADAL" clId="{C540C173-C1AC-4213-B527-7FC83B9AA372}" dt="2020-10-27T04:37:37.274" v="448"/>
          <ac:spMkLst>
            <pc:docMk/>
            <pc:sldMk cId="2362423152" sldId="672"/>
            <ac:spMk id="33" creationId="{E5DF3903-1C95-452C-90D6-98144DAC1C1E}"/>
          </ac:spMkLst>
        </pc:spChg>
        <pc:grpChg chg="add mod">
          <ac:chgData name="Anis Farihan Mat Raffei" userId="caa0f81d-2ced-4ad8-a070-ba6968b9f259" providerId="ADAL" clId="{C540C173-C1AC-4213-B527-7FC83B9AA372}" dt="2020-10-27T04:37:37.274" v="448"/>
          <ac:grpSpMkLst>
            <pc:docMk/>
            <pc:sldMk cId="2362423152" sldId="672"/>
            <ac:grpSpMk id="6" creationId="{0B9837F9-58A0-4794-B8C7-FA547105C72F}"/>
          </ac:grpSpMkLst>
        </pc:grpChg>
        <pc:grpChg chg="mod">
          <ac:chgData name="Anis Farihan Mat Raffei" userId="caa0f81d-2ced-4ad8-a070-ba6968b9f259" providerId="ADAL" clId="{C540C173-C1AC-4213-B527-7FC83B9AA372}" dt="2020-10-27T04:37:37.274" v="448"/>
          <ac:grpSpMkLst>
            <pc:docMk/>
            <pc:sldMk cId="2362423152" sldId="672"/>
            <ac:grpSpMk id="7" creationId="{42E332D2-E888-42C0-90B6-4D1138DFF73B}"/>
          </ac:grpSpMkLst>
        </pc:grpChg>
        <pc:grpChg chg="mod">
          <ac:chgData name="Anis Farihan Mat Raffei" userId="caa0f81d-2ced-4ad8-a070-ba6968b9f259" providerId="ADAL" clId="{C540C173-C1AC-4213-B527-7FC83B9AA372}" dt="2020-10-27T04:37:37.274" v="448"/>
          <ac:grpSpMkLst>
            <pc:docMk/>
            <pc:sldMk cId="2362423152" sldId="672"/>
            <ac:grpSpMk id="8" creationId="{456F7C45-8A73-453B-A807-9FD96B057C1D}"/>
          </ac:grpSpMkLst>
        </pc:grpChg>
        <pc:grpChg chg="mod">
          <ac:chgData name="Anis Farihan Mat Raffei" userId="caa0f81d-2ced-4ad8-a070-ba6968b9f259" providerId="ADAL" clId="{C540C173-C1AC-4213-B527-7FC83B9AA372}" dt="2020-10-27T04:37:37.274" v="448"/>
          <ac:grpSpMkLst>
            <pc:docMk/>
            <pc:sldMk cId="2362423152" sldId="672"/>
            <ac:grpSpMk id="9" creationId="{25D5BEF4-42DD-43DF-B629-86CC4AA27E2E}"/>
          </ac:grpSpMkLst>
        </pc:grpChg>
        <pc:grpChg chg="mod">
          <ac:chgData name="Anis Farihan Mat Raffei" userId="caa0f81d-2ced-4ad8-a070-ba6968b9f259" providerId="ADAL" clId="{C540C173-C1AC-4213-B527-7FC83B9AA372}" dt="2020-10-27T04:37:37.274" v="448"/>
          <ac:grpSpMkLst>
            <pc:docMk/>
            <pc:sldMk cId="2362423152" sldId="672"/>
            <ac:grpSpMk id="10" creationId="{AEF69D9E-ADF6-4A46-A254-7284DDCA2234}"/>
          </ac:grpSpMkLst>
        </pc:grpChg>
        <pc:grpChg chg="mod">
          <ac:chgData name="Anis Farihan Mat Raffei" userId="caa0f81d-2ced-4ad8-a070-ba6968b9f259" providerId="ADAL" clId="{C540C173-C1AC-4213-B527-7FC83B9AA372}" dt="2020-10-27T04:37:37.274" v="448"/>
          <ac:grpSpMkLst>
            <pc:docMk/>
            <pc:sldMk cId="2362423152" sldId="672"/>
            <ac:grpSpMk id="11" creationId="{9E86FAEC-37C3-4021-9A01-7302631C4282}"/>
          </ac:grpSpMkLst>
        </pc:grpChg>
        <pc:grpChg chg="mod">
          <ac:chgData name="Anis Farihan Mat Raffei" userId="caa0f81d-2ced-4ad8-a070-ba6968b9f259" providerId="ADAL" clId="{C540C173-C1AC-4213-B527-7FC83B9AA372}" dt="2020-10-27T04:37:37.274" v="448"/>
          <ac:grpSpMkLst>
            <pc:docMk/>
            <pc:sldMk cId="2362423152" sldId="672"/>
            <ac:grpSpMk id="12" creationId="{20E4D13C-6AFE-46D6-926B-66314A53654A}"/>
          </ac:grpSpMkLst>
        </pc:grpChg>
        <pc:grpChg chg="mod">
          <ac:chgData name="Anis Farihan Mat Raffei" userId="caa0f81d-2ced-4ad8-a070-ba6968b9f259" providerId="ADAL" clId="{C540C173-C1AC-4213-B527-7FC83B9AA372}" dt="2020-10-27T04:37:37.274" v="448"/>
          <ac:grpSpMkLst>
            <pc:docMk/>
            <pc:sldMk cId="2362423152" sldId="672"/>
            <ac:grpSpMk id="13" creationId="{30310A33-695A-4037-8B83-710C8BBACC58}"/>
          </ac:grpSpMkLst>
        </pc:grpChg>
      </pc:sldChg>
      <pc:sldChg chg="addSp delSp modSp new mod">
        <pc:chgData name="Anis Farihan Mat Raffei" userId="caa0f81d-2ced-4ad8-a070-ba6968b9f259" providerId="ADAL" clId="{C540C173-C1AC-4213-B527-7FC83B9AA372}" dt="2020-10-27T04:38:12.736" v="458" actId="27636"/>
        <pc:sldMkLst>
          <pc:docMk/>
          <pc:sldMk cId="3359035502" sldId="673"/>
        </pc:sldMkLst>
        <pc:spChg chg="del">
          <ac:chgData name="Anis Farihan Mat Raffei" userId="caa0f81d-2ced-4ad8-a070-ba6968b9f259" providerId="ADAL" clId="{C540C173-C1AC-4213-B527-7FC83B9AA372}" dt="2020-10-27T04:37:48.489" v="452" actId="478"/>
          <ac:spMkLst>
            <pc:docMk/>
            <pc:sldMk cId="3359035502" sldId="673"/>
            <ac:spMk id="2" creationId="{452C53E2-30F0-487E-8B14-6945DAB118FF}"/>
          </ac:spMkLst>
        </pc:spChg>
        <pc:spChg chg="mod">
          <ac:chgData name="Anis Farihan Mat Raffei" userId="caa0f81d-2ced-4ad8-a070-ba6968b9f259" providerId="ADAL" clId="{C540C173-C1AC-4213-B527-7FC83B9AA372}" dt="2020-10-27T04:38:12.736" v="458" actId="27636"/>
          <ac:spMkLst>
            <pc:docMk/>
            <pc:sldMk cId="3359035502" sldId="673"/>
            <ac:spMk id="3" creationId="{AAAD1372-8925-4E52-9DAF-E8A8CACC87AB}"/>
          </ac:spMkLst>
        </pc:spChg>
        <pc:spChg chg="add mod">
          <ac:chgData name="Anis Farihan Mat Raffei" userId="caa0f81d-2ced-4ad8-a070-ba6968b9f259" providerId="ADAL" clId="{C540C173-C1AC-4213-B527-7FC83B9AA372}" dt="2020-10-27T04:38:05.578" v="453"/>
          <ac:spMkLst>
            <pc:docMk/>
            <pc:sldMk cId="3359035502" sldId="673"/>
            <ac:spMk id="5" creationId="{55C5D9A0-C988-460B-869C-5A57B9E6DDF0}"/>
          </ac:spMkLst>
        </pc:spChg>
        <pc:spChg chg="mod">
          <ac:chgData name="Anis Farihan Mat Raffei" userId="caa0f81d-2ced-4ad8-a070-ba6968b9f259" providerId="ADAL" clId="{C540C173-C1AC-4213-B527-7FC83B9AA372}" dt="2020-10-27T04:38:05.578" v="453"/>
          <ac:spMkLst>
            <pc:docMk/>
            <pc:sldMk cId="3359035502" sldId="673"/>
            <ac:spMk id="15" creationId="{69B818AB-A059-4479-80A3-DE0A451F304C}"/>
          </ac:spMkLst>
        </pc:spChg>
        <pc:spChg chg="mod">
          <ac:chgData name="Anis Farihan Mat Raffei" userId="caa0f81d-2ced-4ad8-a070-ba6968b9f259" providerId="ADAL" clId="{C540C173-C1AC-4213-B527-7FC83B9AA372}" dt="2020-10-27T04:38:05.578" v="453"/>
          <ac:spMkLst>
            <pc:docMk/>
            <pc:sldMk cId="3359035502" sldId="673"/>
            <ac:spMk id="16" creationId="{3F138136-435D-4D6F-9EFE-45A417F1D735}"/>
          </ac:spMkLst>
        </pc:spChg>
        <pc:spChg chg="mod">
          <ac:chgData name="Anis Farihan Mat Raffei" userId="caa0f81d-2ced-4ad8-a070-ba6968b9f259" providerId="ADAL" clId="{C540C173-C1AC-4213-B527-7FC83B9AA372}" dt="2020-10-27T04:38:05.578" v="453"/>
          <ac:spMkLst>
            <pc:docMk/>
            <pc:sldMk cId="3359035502" sldId="673"/>
            <ac:spMk id="17" creationId="{EEF59102-A3C8-4C81-A5E0-CB554A24A77B}"/>
          </ac:spMkLst>
        </pc:spChg>
        <pc:spChg chg="mod">
          <ac:chgData name="Anis Farihan Mat Raffei" userId="caa0f81d-2ced-4ad8-a070-ba6968b9f259" providerId="ADAL" clId="{C540C173-C1AC-4213-B527-7FC83B9AA372}" dt="2020-10-27T04:38:05.578" v="453"/>
          <ac:spMkLst>
            <pc:docMk/>
            <pc:sldMk cId="3359035502" sldId="673"/>
            <ac:spMk id="18" creationId="{4EC454C8-3574-4DC8-BC20-36EE2043C73C}"/>
          </ac:spMkLst>
        </pc:spChg>
        <pc:spChg chg="mod">
          <ac:chgData name="Anis Farihan Mat Raffei" userId="caa0f81d-2ced-4ad8-a070-ba6968b9f259" providerId="ADAL" clId="{C540C173-C1AC-4213-B527-7FC83B9AA372}" dt="2020-10-27T04:38:05.578" v="453"/>
          <ac:spMkLst>
            <pc:docMk/>
            <pc:sldMk cId="3359035502" sldId="673"/>
            <ac:spMk id="19" creationId="{906AB2F7-FCBA-4899-83EC-736CA89C0FA3}"/>
          </ac:spMkLst>
        </pc:spChg>
        <pc:spChg chg="mod">
          <ac:chgData name="Anis Farihan Mat Raffei" userId="caa0f81d-2ced-4ad8-a070-ba6968b9f259" providerId="ADAL" clId="{C540C173-C1AC-4213-B527-7FC83B9AA372}" dt="2020-10-27T04:38:05.578" v="453"/>
          <ac:spMkLst>
            <pc:docMk/>
            <pc:sldMk cId="3359035502" sldId="673"/>
            <ac:spMk id="20" creationId="{7218E993-D2A8-42B5-9DD9-BD4B8A464F6E}"/>
          </ac:spMkLst>
        </pc:spChg>
        <pc:spChg chg="mod">
          <ac:chgData name="Anis Farihan Mat Raffei" userId="caa0f81d-2ced-4ad8-a070-ba6968b9f259" providerId="ADAL" clId="{C540C173-C1AC-4213-B527-7FC83B9AA372}" dt="2020-10-27T04:38:05.578" v="453"/>
          <ac:spMkLst>
            <pc:docMk/>
            <pc:sldMk cId="3359035502" sldId="673"/>
            <ac:spMk id="21" creationId="{910EFCD6-EE4A-485A-920D-F62064E429A3}"/>
          </ac:spMkLst>
        </pc:spChg>
        <pc:spChg chg="mod">
          <ac:chgData name="Anis Farihan Mat Raffei" userId="caa0f81d-2ced-4ad8-a070-ba6968b9f259" providerId="ADAL" clId="{C540C173-C1AC-4213-B527-7FC83B9AA372}" dt="2020-10-27T04:38:05.578" v="453"/>
          <ac:spMkLst>
            <pc:docMk/>
            <pc:sldMk cId="3359035502" sldId="673"/>
            <ac:spMk id="22" creationId="{F08D615E-A6FF-4CC2-A8FC-1621F717658B}"/>
          </ac:spMkLst>
        </pc:spChg>
        <pc:spChg chg="mod">
          <ac:chgData name="Anis Farihan Mat Raffei" userId="caa0f81d-2ced-4ad8-a070-ba6968b9f259" providerId="ADAL" clId="{C540C173-C1AC-4213-B527-7FC83B9AA372}" dt="2020-10-27T04:38:05.578" v="453"/>
          <ac:spMkLst>
            <pc:docMk/>
            <pc:sldMk cId="3359035502" sldId="673"/>
            <ac:spMk id="23" creationId="{CB27CBD5-241D-4BD2-A945-B173088B253D}"/>
          </ac:spMkLst>
        </pc:spChg>
        <pc:spChg chg="mod">
          <ac:chgData name="Anis Farihan Mat Raffei" userId="caa0f81d-2ced-4ad8-a070-ba6968b9f259" providerId="ADAL" clId="{C540C173-C1AC-4213-B527-7FC83B9AA372}" dt="2020-10-27T04:38:05.578" v="453"/>
          <ac:spMkLst>
            <pc:docMk/>
            <pc:sldMk cId="3359035502" sldId="673"/>
            <ac:spMk id="24" creationId="{BFD38A28-5330-41E0-8C48-B6BA500611CF}"/>
          </ac:spMkLst>
        </pc:spChg>
        <pc:spChg chg="mod">
          <ac:chgData name="Anis Farihan Mat Raffei" userId="caa0f81d-2ced-4ad8-a070-ba6968b9f259" providerId="ADAL" clId="{C540C173-C1AC-4213-B527-7FC83B9AA372}" dt="2020-10-27T04:38:05.578" v="453"/>
          <ac:spMkLst>
            <pc:docMk/>
            <pc:sldMk cId="3359035502" sldId="673"/>
            <ac:spMk id="25" creationId="{BABF63BF-2414-4841-8D4B-F006A6EF67CA}"/>
          </ac:spMkLst>
        </pc:spChg>
        <pc:spChg chg="mod">
          <ac:chgData name="Anis Farihan Mat Raffei" userId="caa0f81d-2ced-4ad8-a070-ba6968b9f259" providerId="ADAL" clId="{C540C173-C1AC-4213-B527-7FC83B9AA372}" dt="2020-10-27T04:38:05.578" v="453"/>
          <ac:spMkLst>
            <pc:docMk/>
            <pc:sldMk cId="3359035502" sldId="673"/>
            <ac:spMk id="26" creationId="{8E488367-E0FF-49B5-A9E5-EA47DD543BDB}"/>
          </ac:spMkLst>
        </pc:spChg>
        <pc:spChg chg="mod">
          <ac:chgData name="Anis Farihan Mat Raffei" userId="caa0f81d-2ced-4ad8-a070-ba6968b9f259" providerId="ADAL" clId="{C540C173-C1AC-4213-B527-7FC83B9AA372}" dt="2020-10-27T04:38:05.578" v="453"/>
          <ac:spMkLst>
            <pc:docMk/>
            <pc:sldMk cId="3359035502" sldId="673"/>
            <ac:spMk id="27" creationId="{2383CFC4-43FA-45C9-99B1-A744993DDE52}"/>
          </ac:spMkLst>
        </pc:spChg>
        <pc:spChg chg="mod">
          <ac:chgData name="Anis Farihan Mat Raffei" userId="caa0f81d-2ced-4ad8-a070-ba6968b9f259" providerId="ADAL" clId="{C540C173-C1AC-4213-B527-7FC83B9AA372}" dt="2020-10-27T04:38:05.578" v="453"/>
          <ac:spMkLst>
            <pc:docMk/>
            <pc:sldMk cId="3359035502" sldId="673"/>
            <ac:spMk id="28" creationId="{AF46FD3F-39ED-49D5-9543-2F535018ACBB}"/>
          </ac:spMkLst>
        </pc:spChg>
        <pc:spChg chg="mod">
          <ac:chgData name="Anis Farihan Mat Raffei" userId="caa0f81d-2ced-4ad8-a070-ba6968b9f259" providerId="ADAL" clId="{C540C173-C1AC-4213-B527-7FC83B9AA372}" dt="2020-10-27T04:38:05.578" v="453"/>
          <ac:spMkLst>
            <pc:docMk/>
            <pc:sldMk cId="3359035502" sldId="673"/>
            <ac:spMk id="29" creationId="{17D43570-7387-4979-BB40-A2D668742CFB}"/>
          </ac:spMkLst>
        </pc:spChg>
        <pc:spChg chg="mod">
          <ac:chgData name="Anis Farihan Mat Raffei" userId="caa0f81d-2ced-4ad8-a070-ba6968b9f259" providerId="ADAL" clId="{C540C173-C1AC-4213-B527-7FC83B9AA372}" dt="2020-10-27T04:38:05.578" v="453"/>
          <ac:spMkLst>
            <pc:docMk/>
            <pc:sldMk cId="3359035502" sldId="673"/>
            <ac:spMk id="30" creationId="{39E73FC1-1D76-434C-BB0F-69F45B58A9D2}"/>
          </ac:spMkLst>
        </pc:spChg>
        <pc:spChg chg="mod">
          <ac:chgData name="Anis Farihan Mat Raffei" userId="caa0f81d-2ced-4ad8-a070-ba6968b9f259" providerId="ADAL" clId="{C540C173-C1AC-4213-B527-7FC83B9AA372}" dt="2020-10-27T04:38:05.578" v="453"/>
          <ac:spMkLst>
            <pc:docMk/>
            <pc:sldMk cId="3359035502" sldId="673"/>
            <ac:spMk id="31" creationId="{F40A1103-877F-4224-A731-74BC7B39A7EE}"/>
          </ac:spMkLst>
        </pc:spChg>
        <pc:spChg chg="mod">
          <ac:chgData name="Anis Farihan Mat Raffei" userId="caa0f81d-2ced-4ad8-a070-ba6968b9f259" providerId="ADAL" clId="{C540C173-C1AC-4213-B527-7FC83B9AA372}" dt="2020-10-27T04:38:05.578" v="453"/>
          <ac:spMkLst>
            <pc:docMk/>
            <pc:sldMk cId="3359035502" sldId="673"/>
            <ac:spMk id="32" creationId="{67ECD1ED-94C5-4CE4-B469-012E07932CC6}"/>
          </ac:spMkLst>
        </pc:spChg>
        <pc:spChg chg="mod">
          <ac:chgData name="Anis Farihan Mat Raffei" userId="caa0f81d-2ced-4ad8-a070-ba6968b9f259" providerId="ADAL" clId="{C540C173-C1AC-4213-B527-7FC83B9AA372}" dt="2020-10-27T04:38:05.578" v="453"/>
          <ac:spMkLst>
            <pc:docMk/>
            <pc:sldMk cId="3359035502" sldId="673"/>
            <ac:spMk id="33" creationId="{05EDE06B-4E93-498B-8888-76942993A3FF}"/>
          </ac:spMkLst>
        </pc:spChg>
        <pc:spChg chg="mod">
          <ac:chgData name="Anis Farihan Mat Raffei" userId="caa0f81d-2ced-4ad8-a070-ba6968b9f259" providerId="ADAL" clId="{C540C173-C1AC-4213-B527-7FC83B9AA372}" dt="2020-10-27T04:38:05.578" v="453"/>
          <ac:spMkLst>
            <pc:docMk/>
            <pc:sldMk cId="3359035502" sldId="673"/>
            <ac:spMk id="34" creationId="{6C3E256D-CB7E-4695-A7BD-2BD650372B7E}"/>
          </ac:spMkLst>
        </pc:spChg>
        <pc:spChg chg="mod">
          <ac:chgData name="Anis Farihan Mat Raffei" userId="caa0f81d-2ced-4ad8-a070-ba6968b9f259" providerId="ADAL" clId="{C540C173-C1AC-4213-B527-7FC83B9AA372}" dt="2020-10-27T04:38:05.578" v="453"/>
          <ac:spMkLst>
            <pc:docMk/>
            <pc:sldMk cId="3359035502" sldId="673"/>
            <ac:spMk id="35" creationId="{613EAE78-D7CC-460C-A7A5-25B63764305B}"/>
          </ac:spMkLst>
        </pc:spChg>
        <pc:spChg chg="mod">
          <ac:chgData name="Anis Farihan Mat Raffei" userId="caa0f81d-2ced-4ad8-a070-ba6968b9f259" providerId="ADAL" clId="{C540C173-C1AC-4213-B527-7FC83B9AA372}" dt="2020-10-27T04:38:05.578" v="453"/>
          <ac:spMkLst>
            <pc:docMk/>
            <pc:sldMk cId="3359035502" sldId="673"/>
            <ac:spMk id="36" creationId="{F8280AEC-1429-4ECC-AE43-71C4032EFA37}"/>
          </ac:spMkLst>
        </pc:spChg>
        <pc:spChg chg="mod">
          <ac:chgData name="Anis Farihan Mat Raffei" userId="caa0f81d-2ced-4ad8-a070-ba6968b9f259" providerId="ADAL" clId="{C540C173-C1AC-4213-B527-7FC83B9AA372}" dt="2020-10-27T04:38:05.578" v="453"/>
          <ac:spMkLst>
            <pc:docMk/>
            <pc:sldMk cId="3359035502" sldId="673"/>
            <ac:spMk id="37" creationId="{FA870AED-4909-4753-8F50-045D9104C993}"/>
          </ac:spMkLst>
        </pc:spChg>
        <pc:grpChg chg="add mod">
          <ac:chgData name="Anis Farihan Mat Raffei" userId="caa0f81d-2ced-4ad8-a070-ba6968b9f259" providerId="ADAL" clId="{C540C173-C1AC-4213-B527-7FC83B9AA372}" dt="2020-10-27T04:38:05.578" v="453"/>
          <ac:grpSpMkLst>
            <pc:docMk/>
            <pc:sldMk cId="3359035502" sldId="673"/>
            <ac:grpSpMk id="6" creationId="{2390F9A0-0F72-44D2-941D-C27482844343}"/>
          </ac:grpSpMkLst>
        </pc:grpChg>
        <pc:grpChg chg="mod">
          <ac:chgData name="Anis Farihan Mat Raffei" userId="caa0f81d-2ced-4ad8-a070-ba6968b9f259" providerId="ADAL" clId="{C540C173-C1AC-4213-B527-7FC83B9AA372}" dt="2020-10-27T04:38:05.578" v="453"/>
          <ac:grpSpMkLst>
            <pc:docMk/>
            <pc:sldMk cId="3359035502" sldId="673"/>
            <ac:grpSpMk id="7" creationId="{93478452-5526-4597-8175-E0FE9A10FE18}"/>
          </ac:grpSpMkLst>
        </pc:grpChg>
        <pc:grpChg chg="mod">
          <ac:chgData name="Anis Farihan Mat Raffei" userId="caa0f81d-2ced-4ad8-a070-ba6968b9f259" providerId="ADAL" clId="{C540C173-C1AC-4213-B527-7FC83B9AA372}" dt="2020-10-27T04:38:05.578" v="453"/>
          <ac:grpSpMkLst>
            <pc:docMk/>
            <pc:sldMk cId="3359035502" sldId="673"/>
            <ac:grpSpMk id="8" creationId="{65243767-2973-495C-8A5C-1C41D98AB651}"/>
          </ac:grpSpMkLst>
        </pc:grpChg>
        <pc:grpChg chg="mod">
          <ac:chgData name="Anis Farihan Mat Raffei" userId="caa0f81d-2ced-4ad8-a070-ba6968b9f259" providerId="ADAL" clId="{C540C173-C1AC-4213-B527-7FC83B9AA372}" dt="2020-10-27T04:38:05.578" v="453"/>
          <ac:grpSpMkLst>
            <pc:docMk/>
            <pc:sldMk cId="3359035502" sldId="673"/>
            <ac:grpSpMk id="9" creationId="{484D98B3-A4A4-438D-BA99-C6B01B124AB4}"/>
          </ac:grpSpMkLst>
        </pc:grpChg>
        <pc:grpChg chg="mod">
          <ac:chgData name="Anis Farihan Mat Raffei" userId="caa0f81d-2ced-4ad8-a070-ba6968b9f259" providerId="ADAL" clId="{C540C173-C1AC-4213-B527-7FC83B9AA372}" dt="2020-10-27T04:38:05.578" v="453"/>
          <ac:grpSpMkLst>
            <pc:docMk/>
            <pc:sldMk cId="3359035502" sldId="673"/>
            <ac:grpSpMk id="10" creationId="{C69BADE7-D5A0-411C-ADB8-A7418D2B2849}"/>
          </ac:grpSpMkLst>
        </pc:grpChg>
        <pc:grpChg chg="mod">
          <ac:chgData name="Anis Farihan Mat Raffei" userId="caa0f81d-2ced-4ad8-a070-ba6968b9f259" providerId="ADAL" clId="{C540C173-C1AC-4213-B527-7FC83B9AA372}" dt="2020-10-27T04:38:05.578" v="453"/>
          <ac:grpSpMkLst>
            <pc:docMk/>
            <pc:sldMk cId="3359035502" sldId="673"/>
            <ac:grpSpMk id="11" creationId="{D2D10CD9-9CB7-4604-A625-408489DFD857}"/>
          </ac:grpSpMkLst>
        </pc:grpChg>
        <pc:grpChg chg="mod">
          <ac:chgData name="Anis Farihan Mat Raffei" userId="caa0f81d-2ced-4ad8-a070-ba6968b9f259" providerId="ADAL" clId="{C540C173-C1AC-4213-B527-7FC83B9AA372}" dt="2020-10-27T04:38:05.578" v="453"/>
          <ac:grpSpMkLst>
            <pc:docMk/>
            <pc:sldMk cId="3359035502" sldId="673"/>
            <ac:grpSpMk id="12" creationId="{55DDB745-D9D3-4A0C-9016-3ADB13C902EB}"/>
          </ac:grpSpMkLst>
        </pc:grpChg>
        <pc:grpChg chg="mod">
          <ac:chgData name="Anis Farihan Mat Raffei" userId="caa0f81d-2ced-4ad8-a070-ba6968b9f259" providerId="ADAL" clId="{C540C173-C1AC-4213-B527-7FC83B9AA372}" dt="2020-10-27T04:38:05.578" v="453"/>
          <ac:grpSpMkLst>
            <pc:docMk/>
            <pc:sldMk cId="3359035502" sldId="673"/>
            <ac:grpSpMk id="13" creationId="{7716EC8F-C102-410A-AD19-03EED5727498}"/>
          </ac:grpSpMkLst>
        </pc:grpChg>
        <pc:grpChg chg="mod">
          <ac:chgData name="Anis Farihan Mat Raffei" userId="caa0f81d-2ced-4ad8-a070-ba6968b9f259" providerId="ADAL" clId="{C540C173-C1AC-4213-B527-7FC83B9AA372}" dt="2020-10-27T04:38:05.578" v="453"/>
          <ac:grpSpMkLst>
            <pc:docMk/>
            <pc:sldMk cId="3359035502" sldId="673"/>
            <ac:grpSpMk id="14" creationId="{9FFF2436-6357-40B8-A5E0-72793FFB4997}"/>
          </ac:grpSpMkLst>
        </pc:grpChg>
      </pc:sldChg>
      <pc:sldChg chg="addSp delSp modSp new mod">
        <pc:chgData name="Anis Farihan Mat Raffei" userId="caa0f81d-2ced-4ad8-a070-ba6968b9f259" providerId="ADAL" clId="{C540C173-C1AC-4213-B527-7FC83B9AA372}" dt="2020-10-27T04:38:43.050" v="464" actId="1076"/>
        <pc:sldMkLst>
          <pc:docMk/>
          <pc:sldMk cId="3973001572" sldId="674"/>
        </pc:sldMkLst>
        <pc:spChg chg="del">
          <ac:chgData name="Anis Farihan Mat Raffei" userId="caa0f81d-2ced-4ad8-a070-ba6968b9f259" providerId="ADAL" clId="{C540C173-C1AC-4213-B527-7FC83B9AA372}" dt="2020-10-27T04:38:39.074" v="462" actId="478"/>
          <ac:spMkLst>
            <pc:docMk/>
            <pc:sldMk cId="3973001572" sldId="674"/>
            <ac:spMk id="2" creationId="{C04144AC-0D5A-4265-AAC0-DEACFFCBF84F}"/>
          </ac:spMkLst>
        </pc:spChg>
        <pc:spChg chg="mod">
          <ac:chgData name="Anis Farihan Mat Raffei" userId="caa0f81d-2ced-4ad8-a070-ba6968b9f259" providerId="ADAL" clId="{C540C173-C1AC-4213-B527-7FC83B9AA372}" dt="2020-10-27T04:38:33.496" v="461" actId="27636"/>
          <ac:spMkLst>
            <pc:docMk/>
            <pc:sldMk cId="3973001572" sldId="674"/>
            <ac:spMk id="3" creationId="{EBB4ED7B-5DCF-4D5C-93E7-A3661FA873A2}"/>
          </ac:spMkLst>
        </pc:spChg>
        <pc:spChg chg="add mod">
          <ac:chgData name="Anis Farihan Mat Raffei" userId="caa0f81d-2ced-4ad8-a070-ba6968b9f259" providerId="ADAL" clId="{C540C173-C1AC-4213-B527-7FC83B9AA372}" dt="2020-10-27T04:38:43.050" v="464" actId="1076"/>
          <ac:spMkLst>
            <pc:docMk/>
            <pc:sldMk cId="3973001572" sldId="674"/>
            <ac:spMk id="5" creationId="{56FD2FE4-9886-4633-B06E-4F5379A263E8}"/>
          </ac:spMkLst>
        </pc:spChg>
        <pc:spChg chg="mod">
          <ac:chgData name="Anis Farihan Mat Raffei" userId="caa0f81d-2ced-4ad8-a070-ba6968b9f259" providerId="ADAL" clId="{C540C173-C1AC-4213-B527-7FC83B9AA372}" dt="2020-10-27T04:38:39.728" v="463"/>
          <ac:spMkLst>
            <pc:docMk/>
            <pc:sldMk cId="3973001572" sldId="674"/>
            <ac:spMk id="17" creationId="{82B0776A-4863-4126-B4E1-A850601AF90B}"/>
          </ac:spMkLst>
        </pc:spChg>
        <pc:spChg chg="mod">
          <ac:chgData name="Anis Farihan Mat Raffei" userId="caa0f81d-2ced-4ad8-a070-ba6968b9f259" providerId="ADAL" clId="{C540C173-C1AC-4213-B527-7FC83B9AA372}" dt="2020-10-27T04:38:39.728" v="463"/>
          <ac:spMkLst>
            <pc:docMk/>
            <pc:sldMk cId="3973001572" sldId="674"/>
            <ac:spMk id="18" creationId="{1DF862DC-94BA-4C9F-A75A-B625108B120F}"/>
          </ac:spMkLst>
        </pc:spChg>
        <pc:spChg chg="mod">
          <ac:chgData name="Anis Farihan Mat Raffei" userId="caa0f81d-2ced-4ad8-a070-ba6968b9f259" providerId="ADAL" clId="{C540C173-C1AC-4213-B527-7FC83B9AA372}" dt="2020-10-27T04:38:39.728" v="463"/>
          <ac:spMkLst>
            <pc:docMk/>
            <pc:sldMk cId="3973001572" sldId="674"/>
            <ac:spMk id="19" creationId="{2B825B46-439C-4861-B1C6-FE08C767618F}"/>
          </ac:spMkLst>
        </pc:spChg>
        <pc:spChg chg="mod">
          <ac:chgData name="Anis Farihan Mat Raffei" userId="caa0f81d-2ced-4ad8-a070-ba6968b9f259" providerId="ADAL" clId="{C540C173-C1AC-4213-B527-7FC83B9AA372}" dt="2020-10-27T04:38:39.728" v="463"/>
          <ac:spMkLst>
            <pc:docMk/>
            <pc:sldMk cId="3973001572" sldId="674"/>
            <ac:spMk id="20" creationId="{B0160487-2504-4098-A1E3-2A1EDC9ED297}"/>
          </ac:spMkLst>
        </pc:spChg>
        <pc:spChg chg="mod">
          <ac:chgData name="Anis Farihan Mat Raffei" userId="caa0f81d-2ced-4ad8-a070-ba6968b9f259" providerId="ADAL" clId="{C540C173-C1AC-4213-B527-7FC83B9AA372}" dt="2020-10-27T04:38:39.728" v="463"/>
          <ac:spMkLst>
            <pc:docMk/>
            <pc:sldMk cId="3973001572" sldId="674"/>
            <ac:spMk id="21" creationId="{E57693EC-46BA-4EE9-9B7D-2D8BC5CF0386}"/>
          </ac:spMkLst>
        </pc:spChg>
        <pc:spChg chg="mod">
          <ac:chgData name="Anis Farihan Mat Raffei" userId="caa0f81d-2ced-4ad8-a070-ba6968b9f259" providerId="ADAL" clId="{C540C173-C1AC-4213-B527-7FC83B9AA372}" dt="2020-10-27T04:38:39.728" v="463"/>
          <ac:spMkLst>
            <pc:docMk/>
            <pc:sldMk cId="3973001572" sldId="674"/>
            <ac:spMk id="22" creationId="{BABBE423-A51C-4C58-8E4E-98214F48EAF6}"/>
          </ac:spMkLst>
        </pc:spChg>
        <pc:spChg chg="mod">
          <ac:chgData name="Anis Farihan Mat Raffei" userId="caa0f81d-2ced-4ad8-a070-ba6968b9f259" providerId="ADAL" clId="{C540C173-C1AC-4213-B527-7FC83B9AA372}" dt="2020-10-27T04:38:39.728" v="463"/>
          <ac:spMkLst>
            <pc:docMk/>
            <pc:sldMk cId="3973001572" sldId="674"/>
            <ac:spMk id="23" creationId="{8A6E212C-DD1D-473B-910C-C5446F20DF79}"/>
          </ac:spMkLst>
        </pc:spChg>
        <pc:spChg chg="mod">
          <ac:chgData name="Anis Farihan Mat Raffei" userId="caa0f81d-2ced-4ad8-a070-ba6968b9f259" providerId="ADAL" clId="{C540C173-C1AC-4213-B527-7FC83B9AA372}" dt="2020-10-27T04:38:39.728" v="463"/>
          <ac:spMkLst>
            <pc:docMk/>
            <pc:sldMk cId="3973001572" sldId="674"/>
            <ac:spMk id="24" creationId="{9F67EEBB-EB15-4F59-9E4B-027F414C80F9}"/>
          </ac:spMkLst>
        </pc:spChg>
        <pc:spChg chg="mod">
          <ac:chgData name="Anis Farihan Mat Raffei" userId="caa0f81d-2ced-4ad8-a070-ba6968b9f259" providerId="ADAL" clId="{C540C173-C1AC-4213-B527-7FC83B9AA372}" dt="2020-10-27T04:38:39.728" v="463"/>
          <ac:spMkLst>
            <pc:docMk/>
            <pc:sldMk cId="3973001572" sldId="674"/>
            <ac:spMk id="25" creationId="{3D4B1082-074C-445B-AA45-74C7D3DB2431}"/>
          </ac:spMkLst>
        </pc:spChg>
        <pc:spChg chg="mod">
          <ac:chgData name="Anis Farihan Mat Raffei" userId="caa0f81d-2ced-4ad8-a070-ba6968b9f259" providerId="ADAL" clId="{C540C173-C1AC-4213-B527-7FC83B9AA372}" dt="2020-10-27T04:38:39.728" v="463"/>
          <ac:spMkLst>
            <pc:docMk/>
            <pc:sldMk cId="3973001572" sldId="674"/>
            <ac:spMk id="26" creationId="{AF1EEF46-9061-4151-9A0A-C8CAF8B7FB9C}"/>
          </ac:spMkLst>
        </pc:spChg>
        <pc:spChg chg="mod">
          <ac:chgData name="Anis Farihan Mat Raffei" userId="caa0f81d-2ced-4ad8-a070-ba6968b9f259" providerId="ADAL" clId="{C540C173-C1AC-4213-B527-7FC83B9AA372}" dt="2020-10-27T04:38:39.728" v="463"/>
          <ac:spMkLst>
            <pc:docMk/>
            <pc:sldMk cId="3973001572" sldId="674"/>
            <ac:spMk id="27" creationId="{595C1E06-7917-4C21-A238-489C0661162D}"/>
          </ac:spMkLst>
        </pc:spChg>
        <pc:spChg chg="mod">
          <ac:chgData name="Anis Farihan Mat Raffei" userId="caa0f81d-2ced-4ad8-a070-ba6968b9f259" providerId="ADAL" clId="{C540C173-C1AC-4213-B527-7FC83B9AA372}" dt="2020-10-27T04:38:39.728" v="463"/>
          <ac:spMkLst>
            <pc:docMk/>
            <pc:sldMk cId="3973001572" sldId="674"/>
            <ac:spMk id="28" creationId="{03508ED7-818D-4993-914F-3A6672D49BD4}"/>
          </ac:spMkLst>
        </pc:spChg>
        <pc:spChg chg="mod">
          <ac:chgData name="Anis Farihan Mat Raffei" userId="caa0f81d-2ced-4ad8-a070-ba6968b9f259" providerId="ADAL" clId="{C540C173-C1AC-4213-B527-7FC83B9AA372}" dt="2020-10-27T04:38:39.728" v="463"/>
          <ac:spMkLst>
            <pc:docMk/>
            <pc:sldMk cId="3973001572" sldId="674"/>
            <ac:spMk id="29" creationId="{DD0365D3-346F-49D3-8F5F-E9CAB5C8322F}"/>
          </ac:spMkLst>
        </pc:spChg>
        <pc:spChg chg="mod">
          <ac:chgData name="Anis Farihan Mat Raffei" userId="caa0f81d-2ced-4ad8-a070-ba6968b9f259" providerId="ADAL" clId="{C540C173-C1AC-4213-B527-7FC83B9AA372}" dt="2020-10-27T04:38:39.728" v="463"/>
          <ac:spMkLst>
            <pc:docMk/>
            <pc:sldMk cId="3973001572" sldId="674"/>
            <ac:spMk id="30" creationId="{6B926F96-80CF-4D9E-9CB1-783F3D240B2E}"/>
          </ac:spMkLst>
        </pc:spChg>
        <pc:spChg chg="mod">
          <ac:chgData name="Anis Farihan Mat Raffei" userId="caa0f81d-2ced-4ad8-a070-ba6968b9f259" providerId="ADAL" clId="{C540C173-C1AC-4213-B527-7FC83B9AA372}" dt="2020-10-27T04:38:39.728" v="463"/>
          <ac:spMkLst>
            <pc:docMk/>
            <pc:sldMk cId="3973001572" sldId="674"/>
            <ac:spMk id="31" creationId="{16511118-FBBD-4296-8A98-67A0BA535625}"/>
          </ac:spMkLst>
        </pc:spChg>
        <pc:spChg chg="mod">
          <ac:chgData name="Anis Farihan Mat Raffei" userId="caa0f81d-2ced-4ad8-a070-ba6968b9f259" providerId="ADAL" clId="{C540C173-C1AC-4213-B527-7FC83B9AA372}" dt="2020-10-27T04:38:39.728" v="463"/>
          <ac:spMkLst>
            <pc:docMk/>
            <pc:sldMk cId="3973001572" sldId="674"/>
            <ac:spMk id="32" creationId="{9B700B29-5D76-4D61-B6D3-7447864F7C7A}"/>
          </ac:spMkLst>
        </pc:spChg>
        <pc:spChg chg="mod">
          <ac:chgData name="Anis Farihan Mat Raffei" userId="caa0f81d-2ced-4ad8-a070-ba6968b9f259" providerId="ADAL" clId="{C540C173-C1AC-4213-B527-7FC83B9AA372}" dt="2020-10-27T04:38:39.728" v="463"/>
          <ac:spMkLst>
            <pc:docMk/>
            <pc:sldMk cId="3973001572" sldId="674"/>
            <ac:spMk id="33" creationId="{7DCF9B48-7BCC-451B-947A-8C6FD5483293}"/>
          </ac:spMkLst>
        </pc:spChg>
        <pc:spChg chg="mod">
          <ac:chgData name="Anis Farihan Mat Raffei" userId="caa0f81d-2ced-4ad8-a070-ba6968b9f259" providerId="ADAL" clId="{C540C173-C1AC-4213-B527-7FC83B9AA372}" dt="2020-10-27T04:38:39.728" v="463"/>
          <ac:spMkLst>
            <pc:docMk/>
            <pc:sldMk cId="3973001572" sldId="674"/>
            <ac:spMk id="34" creationId="{78810787-A759-438B-A24B-AB5DDD70F78B}"/>
          </ac:spMkLst>
        </pc:spChg>
        <pc:spChg chg="mod">
          <ac:chgData name="Anis Farihan Mat Raffei" userId="caa0f81d-2ced-4ad8-a070-ba6968b9f259" providerId="ADAL" clId="{C540C173-C1AC-4213-B527-7FC83B9AA372}" dt="2020-10-27T04:38:39.728" v="463"/>
          <ac:spMkLst>
            <pc:docMk/>
            <pc:sldMk cId="3973001572" sldId="674"/>
            <ac:spMk id="35" creationId="{6D0019A0-52D1-4BA9-9BF6-24355F368E5B}"/>
          </ac:spMkLst>
        </pc:spChg>
        <pc:spChg chg="mod">
          <ac:chgData name="Anis Farihan Mat Raffei" userId="caa0f81d-2ced-4ad8-a070-ba6968b9f259" providerId="ADAL" clId="{C540C173-C1AC-4213-B527-7FC83B9AA372}" dt="2020-10-27T04:38:39.728" v="463"/>
          <ac:spMkLst>
            <pc:docMk/>
            <pc:sldMk cId="3973001572" sldId="674"/>
            <ac:spMk id="36" creationId="{E49B1DA1-C4A6-41EC-BA55-D866B128914E}"/>
          </ac:spMkLst>
        </pc:spChg>
        <pc:spChg chg="mod">
          <ac:chgData name="Anis Farihan Mat Raffei" userId="caa0f81d-2ced-4ad8-a070-ba6968b9f259" providerId="ADAL" clId="{C540C173-C1AC-4213-B527-7FC83B9AA372}" dt="2020-10-27T04:38:39.728" v="463"/>
          <ac:spMkLst>
            <pc:docMk/>
            <pc:sldMk cId="3973001572" sldId="674"/>
            <ac:spMk id="37" creationId="{D1ABB059-73B8-47B9-BF30-4F84DF791A40}"/>
          </ac:spMkLst>
        </pc:spChg>
        <pc:spChg chg="mod">
          <ac:chgData name="Anis Farihan Mat Raffei" userId="caa0f81d-2ced-4ad8-a070-ba6968b9f259" providerId="ADAL" clId="{C540C173-C1AC-4213-B527-7FC83B9AA372}" dt="2020-10-27T04:38:39.728" v="463"/>
          <ac:spMkLst>
            <pc:docMk/>
            <pc:sldMk cId="3973001572" sldId="674"/>
            <ac:spMk id="38" creationId="{002D1CB1-233E-43DD-BB93-870CD7F920EA}"/>
          </ac:spMkLst>
        </pc:spChg>
        <pc:spChg chg="mod">
          <ac:chgData name="Anis Farihan Mat Raffei" userId="caa0f81d-2ced-4ad8-a070-ba6968b9f259" providerId="ADAL" clId="{C540C173-C1AC-4213-B527-7FC83B9AA372}" dt="2020-10-27T04:38:39.728" v="463"/>
          <ac:spMkLst>
            <pc:docMk/>
            <pc:sldMk cId="3973001572" sldId="674"/>
            <ac:spMk id="39" creationId="{9B44563B-F221-4565-BDB1-BD0A3D12AF1A}"/>
          </ac:spMkLst>
        </pc:spChg>
        <pc:spChg chg="mod">
          <ac:chgData name="Anis Farihan Mat Raffei" userId="caa0f81d-2ced-4ad8-a070-ba6968b9f259" providerId="ADAL" clId="{C540C173-C1AC-4213-B527-7FC83B9AA372}" dt="2020-10-27T04:38:39.728" v="463"/>
          <ac:spMkLst>
            <pc:docMk/>
            <pc:sldMk cId="3973001572" sldId="674"/>
            <ac:spMk id="40" creationId="{3D78C972-59F7-49FF-B36B-1DFE99711428}"/>
          </ac:spMkLst>
        </pc:spChg>
        <pc:spChg chg="mod">
          <ac:chgData name="Anis Farihan Mat Raffei" userId="caa0f81d-2ced-4ad8-a070-ba6968b9f259" providerId="ADAL" clId="{C540C173-C1AC-4213-B527-7FC83B9AA372}" dt="2020-10-27T04:38:39.728" v="463"/>
          <ac:spMkLst>
            <pc:docMk/>
            <pc:sldMk cId="3973001572" sldId="674"/>
            <ac:spMk id="41" creationId="{BAD100F0-5553-40A8-A337-C6C5EBF81216}"/>
          </ac:spMkLst>
        </pc:spChg>
        <pc:spChg chg="mod">
          <ac:chgData name="Anis Farihan Mat Raffei" userId="caa0f81d-2ced-4ad8-a070-ba6968b9f259" providerId="ADAL" clId="{C540C173-C1AC-4213-B527-7FC83B9AA372}" dt="2020-10-27T04:38:39.728" v="463"/>
          <ac:spMkLst>
            <pc:docMk/>
            <pc:sldMk cId="3973001572" sldId="674"/>
            <ac:spMk id="42" creationId="{18BC5C23-B584-4BEE-A7A1-B8400545E4FB}"/>
          </ac:spMkLst>
        </pc:spChg>
        <pc:spChg chg="mod">
          <ac:chgData name="Anis Farihan Mat Raffei" userId="caa0f81d-2ced-4ad8-a070-ba6968b9f259" providerId="ADAL" clId="{C540C173-C1AC-4213-B527-7FC83B9AA372}" dt="2020-10-27T04:38:39.728" v="463"/>
          <ac:spMkLst>
            <pc:docMk/>
            <pc:sldMk cId="3973001572" sldId="674"/>
            <ac:spMk id="43" creationId="{B2F51F9B-8BC2-46A9-95CE-FC6B3BC07A20}"/>
          </ac:spMkLst>
        </pc:spChg>
        <pc:spChg chg="mod">
          <ac:chgData name="Anis Farihan Mat Raffei" userId="caa0f81d-2ced-4ad8-a070-ba6968b9f259" providerId="ADAL" clId="{C540C173-C1AC-4213-B527-7FC83B9AA372}" dt="2020-10-27T04:38:39.728" v="463"/>
          <ac:spMkLst>
            <pc:docMk/>
            <pc:sldMk cId="3973001572" sldId="674"/>
            <ac:spMk id="44" creationId="{E9ADC7BF-DF88-4D1A-AA67-73F998EF7102}"/>
          </ac:spMkLst>
        </pc:spChg>
        <pc:spChg chg="mod">
          <ac:chgData name="Anis Farihan Mat Raffei" userId="caa0f81d-2ced-4ad8-a070-ba6968b9f259" providerId="ADAL" clId="{C540C173-C1AC-4213-B527-7FC83B9AA372}" dt="2020-10-27T04:38:39.728" v="463"/>
          <ac:spMkLst>
            <pc:docMk/>
            <pc:sldMk cId="3973001572" sldId="674"/>
            <ac:spMk id="45" creationId="{82A6EC52-3A2C-4674-93BE-9C6AAD2FFD7F}"/>
          </ac:spMkLst>
        </pc:spChg>
        <pc:grpChg chg="add mod">
          <ac:chgData name="Anis Farihan Mat Raffei" userId="caa0f81d-2ced-4ad8-a070-ba6968b9f259" providerId="ADAL" clId="{C540C173-C1AC-4213-B527-7FC83B9AA372}" dt="2020-10-27T04:38:43.050" v="464" actId="1076"/>
          <ac:grpSpMkLst>
            <pc:docMk/>
            <pc:sldMk cId="3973001572" sldId="674"/>
            <ac:grpSpMk id="6" creationId="{8EBFB9D5-F0D0-4043-9B25-C17A786C2A25}"/>
          </ac:grpSpMkLst>
        </pc:grpChg>
        <pc:grpChg chg="mod">
          <ac:chgData name="Anis Farihan Mat Raffei" userId="caa0f81d-2ced-4ad8-a070-ba6968b9f259" providerId="ADAL" clId="{C540C173-C1AC-4213-B527-7FC83B9AA372}" dt="2020-10-27T04:38:39.728" v="463"/>
          <ac:grpSpMkLst>
            <pc:docMk/>
            <pc:sldMk cId="3973001572" sldId="674"/>
            <ac:grpSpMk id="7" creationId="{F5F0F806-477C-4B50-8834-9CC101A7E7C5}"/>
          </ac:grpSpMkLst>
        </pc:grpChg>
        <pc:grpChg chg="mod">
          <ac:chgData name="Anis Farihan Mat Raffei" userId="caa0f81d-2ced-4ad8-a070-ba6968b9f259" providerId="ADAL" clId="{C540C173-C1AC-4213-B527-7FC83B9AA372}" dt="2020-10-27T04:38:39.728" v="463"/>
          <ac:grpSpMkLst>
            <pc:docMk/>
            <pc:sldMk cId="3973001572" sldId="674"/>
            <ac:grpSpMk id="8" creationId="{A2613786-61D8-4000-84D1-D550C40242B5}"/>
          </ac:grpSpMkLst>
        </pc:grpChg>
        <pc:grpChg chg="mod">
          <ac:chgData name="Anis Farihan Mat Raffei" userId="caa0f81d-2ced-4ad8-a070-ba6968b9f259" providerId="ADAL" clId="{C540C173-C1AC-4213-B527-7FC83B9AA372}" dt="2020-10-27T04:38:39.728" v="463"/>
          <ac:grpSpMkLst>
            <pc:docMk/>
            <pc:sldMk cId="3973001572" sldId="674"/>
            <ac:grpSpMk id="9" creationId="{C297B8BB-A74F-48BC-ADBE-EA6EFC2E0522}"/>
          </ac:grpSpMkLst>
        </pc:grpChg>
        <pc:grpChg chg="mod">
          <ac:chgData name="Anis Farihan Mat Raffei" userId="caa0f81d-2ced-4ad8-a070-ba6968b9f259" providerId="ADAL" clId="{C540C173-C1AC-4213-B527-7FC83B9AA372}" dt="2020-10-27T04:38:39.728" v="463"/>
          <ac:grpSpMkLst>
            <pc:docMk/>
            <pc:sldMk cId="3973001572" sldId="674"/>
            <ac:grpSpMk id="10" creationId="{44739405-5C0C-4E44-A44B-BFDC0A5CABC2}"/>
          </ac:grpSpMkLst>
        </pc:grpChg>
        <pc:grpChg chg="mod">
          <ac:chgData name="Anis Farihan Mat Raffei" userId="caa0f81d-2ced-4ad8-a070-ba6968b9f259" providerId="ADAL" clId="{C540C173-C1AC-4213-B527-7FC83B9AA372}" dt="2020-10-27T04:38:39.728" v="463"/>
          <ac:grpSpMkLst>
            <pc:docMk/>
            <pc:sldMk cId="3973001572" sldId="674"/>
            <ac:grpSpMk id="11" creationId="{3E737E08-0046-4AE8-9566-666262BF35CE}"/>
          </ac:grpSpMkLst>
        </pc:grpChg>
        <pc:grpChg chg="mod">
          <ac:chgData name="Anis Farihan Mat Raffei" userId="caa0f81d-2ced-4ad8-a070-ba6968b9f259" providerId="ADAL" clId="{C540C173-C1AC-4213-B527-7FC83B9AA372}" dt="2020-10-27T04:38:39.728" v="463"/>
          <ac:grpSpMkLst>
            <pc:docMk/>
            <pc:sldMk cId="3973001572" sldId="674"/>
            <ac:grpSpMk id="12" creationId="{80C1E7A9-3381-4AD4-957C-C486E074AB6D}"/>
          </ac:grpSpMkLst>
        </pc:grpChg>
        <pc:grpChg chg="mod">
          <ac:chgData name="Anis Farihan Mat Raffei" userId="caa0f81d-2ced-4ad8-a070-ba6968b9f259" providerId="ADAL" clId="{C540C173-C1AC-4213-B527-7FC83B9AA372}" dt="2020-10-27T04:38:39.728" v="463"/>
          <ac:grpSpMkLst>
            <pc:docMk/>
            <pc:sldMk cId="3973001572" sldId="674"/>
            <ac:grpSpMk id="13" creationId="{878782F7-50EB-46C3-9EF7-2B71B3E12D94}"/>
          </ac:grpSpMkLst>
        </pc:grpChg>
        <pc:grpChg chg="mod">
          <ac:chgData name="Anis Farihan Mat Raffei" userId="caa0f81d-2ced-4ad8-a070-ba6968b9f259" providerId="ADAL" clId="{C540C173-C1AC-4213-B527-7FC83B9AA372}" dt="2020-10-27T04:38:39.728" v="463"/>
          <ac:grpSpMkLst>
            <pc:docMk/>
            <pc:sldMk cId="3973001572" sldId="674"/>
            <ac:grpSpMk id="14" creationId="{EE9399E9-5863-425B-81C4-35ACBB2122AD}"/>
          </ac:grpSpMkLst>
        </pc:grpChg>
        <pc:grpChg chg="mod">
          <ac:chgData name="Anis Farihan Mat Raffei" userId="caa0f81d-2ced-4ad8-a070-ba6968b9f259" providerId="ADAL" clId="{C540C173-C1AC-4213-B527-7FC83B9AA372}" dt="2020-10-27T04:38:39.728" v="463"/>
          <ac:grpSpMkLst>
            <pc:docMk/>
            <pc:sldMk cId="3973001572" sldId="674"/>
            <ac:grpSpMk id="15" creationId="{05720006-63B6-4D0E-995A-AF3D49360709}"/>
          </ac:grpSpMkLst>
        </pc:grpChg>
        <pc:grpChg chg="mod">
          <ac:chgData name="Anis Farihan Mat Raffei" userId="caa0f81d-2ced-4ad8-a070-ba6968b9f259" providerId="ADAL" clId="{C540C173-C1AC-4213-B527-7FC83B9AA372}" dt="2020-10-27T04:38:39.728" v="463"/>
          <ac:grpSpMkLst>
            <pc:docMk/>
            <pc:sldMk cId="3973001572" sldId="674"/>
            <ac:grpSpMk id="16" creationId="{EB53E80F-5E8E-4BCF-BC0A-8EB95EDF731D}"/>
          </ac:grpSpMkLst>
        </pc:grpChg>
      </pc:sldChg>
      <pc:sldChg chg="new del">
        <pc:chgData name="Anis Farihan Mat Raffei" userId="caa0f81d-2ced-4ad8-a070-ba6968b9f259" providerId="ADAL" clId="{C540C173-C1AC-4213-B527-7FC83B9AA372}" dt="2020-10-27T04:55:23.326" v="665" actId="47"/>
        <pc:sldMkLst>
          <pc:docMk/>
          <pc:sldMk cId="569341557" sldId="675"/>
        </pc:sldMkLst>
      </pc:sldChg>
      <pc:sldChg chg="modSp add mod">
        <pc:chgData name="Anis Farihan Mat Raffei" userId="caa0f81d-2ced-4ad8-a070-ba6968b9f259" providerId="ADAL" clId="{C540C173-C1AC-4213-B527-7FC83B9AA372}" dt="2020-10-27T04:50:57.982" v="592" actId="1076"/>
        <pc:sldMkLst>
          <pc:docMk/>
          <pc:sldMk cId="1261281505" sldId="676"/>
        </pc:sldMkLst>
        <pc:spChg chg="mod">
          <ac:chgData name="Anis Farihan Mat Raffei" userId="caa0f81d-2ced-4ad8-a070-ba6968b9f259" providerId="ADAL" clId="{C540C173-C1AC-4213-B527-7FC83B9AA372}" dt="2020-10-27T04:50:57.982" v="592" actId="1076"/>
          <ac:spMkLst>
            <pc:docMk/>
            <pc:sldMk cId="1261281505" sldId="676"/>
            <ac:spMk id="259074" creationId="{00000000-0000-0000-0000-000000000000}"/>
          </ac:spMkLst>
        </pc:spChg>
      </pc:sldChg>
      <pc:sldChg chg="modSp add mod">
        <pc:chgData name="Anis Farihan Mat Raffei" userId="caa0f81d-2ced-4ad8-a070-ba6968b9f259" providerId="ADAL" clId="{C540C173-C1AC-4213-B527-7FC83B9AA372}" dt="2020-10-27T04:51:12.767" v="596" actId="1076"/>
        <pc:sldMkLst>
          <pc:docMk/>
          <pc:sldMk cId="3125785957" sldId="677"/>
        </pc:sldMkLst>
        <pc:spChg chg="mod">
          <ac:chgData name="Anis Farihan Mat Raffei" userId="caa0f81d-2ced-4ad8-a070-ba6968b9f259" providerId="ADAL" clId="{C540C173-C1AC-4213-B527-7FC83B9AA372}" dt="2020-10-27T04:51:12.767" v="596" actId="1076"/>
          <ac:spMkLst>
            <pc:docMk/>
            <pc:sldMk cId="3125785957" sldId="677"/>
            <ac:spMk id="263170" creationId="{00000000-0000-0000-0000-000000000000}"/>
          </ac:spMkLst>
        </pc:spChg>
      </pc:sldChg>
      <pc:sldChg chg="modSp add mod">
        <pc:chgData name="Anis Farihan Mat Raffei" userId="caa0f81d-2ced-4ad8-a070-ba6968b9f259" providerId="ADAL" clId="{C540C173-C1AC-4213-B527-7FC83B9AA372}" dt="2020-10-27T04:54:29.582" v="650" actId="1076"/>
        <pc:sldMkLst>
          <pc:docMk/>
          <pc:sldMk cId="3796823587" sldId="678"/>
        </pc:sldMkLst>
        <pc:spChg chg="mod">
          <ac:chgData name="Anis Farihan Mat Raffei" userId="caa0f81d-2ced-4ad8-a070-ba6968b9f259" providerId="ADAL" clId="{C540C173-C1AC-4213-B527-7FC83B9AA372}" dt="2020-10-27T04:54:29.582" v="650" actId="1076"/>
          <ac:spMkLst>
            <pc:docMk/>
            <pc:sldMk cId="3796823587" sldId="678"/>
            <ac:spMk id="309250" creationId="{00000000-0000-0000-0000-000000000000}"/>
          </ac:spMkLst>
        </pc:spChg>
      </pc:sldChg>
      <pc:sldChg chg="addSp delSp modSp add mod">
        <pc:chgData name="Anis Farihan Mat Raffei" userId="caa0f81d-2ced-4ad8-a070-ba6968b9f259" providerId="ADAL" clId="{C540C173-C1AC-4213-B527-7FC83B9AA372}" dt="2020-11-02T01:45:33.970" v="745" actId="1076"/>
        <pc:sldMkLst>
          <pc:docMk/>
          <pc:sldMk cId="3288166564" sldId="679"/>
        </pc:sldMkLst>
        <pc:spChg chg="add del mod">
          <ac:chgData name="Anis Farihan Mat Raffei" userId="caa0f81d-2ced-4ad8-a070-ba6968b9f259" providerId="ADAL" clId="{C540C173-C1AC-4213-B527-7FC83B9AA372}" dt="2020-10-27T04:47:48.399" v="558" actId="478"/>
          <ac:spMkLst>
            <pc:docMk/>
            <pc:sldMk cId="3288166564" sldId="679"/>
            <ac:spMk id="3" creationId="{00B075CF-1760-4050-994C-EC23ED558FC8}"/>
          </ac:spMkLst>
        </pc:spChg>
        <pc:spChg chg="add del mod">
          <ac:chgData name="Anis Farihan Mat Raffei" userId="caa0f81d-2ced-4ad8-a070-ba6968b9f259" providerId="ADAL" clId="{C540C173-C1AC-4213-B527-7FC83B9AA372}" dt="2020-10-27T04:47:54.840" v="561" actId="478"/>
          <ac:spMkLst>
            <pc:docMk/>
            <pc:sldMk cId="3288166564" sldId="679"/>
            <ac:spMk id="5" creationId="{7DF93CC6-679A-41DC-9F4E-62FC5FF2C9AB}"/>
          </ac:spMkLst>
        </pc:spChg>
        <pc:spChg chg="add mod">
          <ac:chgData name="Anis Farihan Mat Raffei" userId="caa0f81d-2ced-4ad8-a070-ba6968b9f259" providerId="ADAL" clId="{C540C173-C1AC-4213-B527-7FC83B9AA372}" dt="2020-10-27T04:47:57.560" v="562" actId="1076"/>
          <ac:spMkLst>
            <pc:docMk/>
            <pc:sldMk cId="3288166564" sldId="679"/>
            <ac:spMk id="6" creationId="{19F887FD-3838-4707-853A-DA2DA238FEC9}"/>
          </ac:spMkLst>
        </pc:spChg>
        <pc:spChg chg="add mod">
          <ac:chgData name="Anis Farihan Mat Raffei" userId="caa0f81d-2ced-4ad8-a070-ba6968b9f259" providerId="ADAL" clId="{C540C173-C1AC-4213-B527-7FC83B9AA372}" dt="2020-11-02T01:45:33.970" v="745" actId="1076"/>
          <ac:spMkLst>
            <pc:docMk/>
            <pc:sldMk cId="3288166564" sldId="679"/>
            <ac:spMk id="7" creationId="{91BC7175-64AB-4394-805C-1EDF86EF2DDA}"/>
          </ac:spMkLst>
        </pc:spChg>
        <pc:spChg chg="add mod">
          <ac:chgData name="Anis Farihan Mat Raffei" userId="caa0f81d-2ced-4ad8-a070-ba6968b9f259" providerId="ADAL" clId="{C540C173-C1AC-4213-B527-7FC83B9AA372}" dt="2020-11-02T01:45:31.143" v="744" actId="20577"/>
          <ac:spMkLst>
            <pc:docMk/>
            <pc:sldMk cId="3288166564" sldId="679"/>
            <ac:spMk id="8" creationId="{0DDB1B68-8190-46D0-A5EF-A488119E4E8C}"/>
          </ac:spMkLst>
        </pc:spChg>
        <pc:spChg chg="del">
          <ac:chgData name="Anis Farihan Mat Raffei" userId="caa0f81d-2ced-4ad8-a070-ba6968b9f259" providerId="ADAL" clId="{C540C173-C1AC-4213-B527-7FC83B9AA372}" dt="2020-10-27T04:47:52.194" v="560" actId="478"/>
          <ac:spMkLst>
            <pc:docMk/>
            <pc:sldMk cId="3288166564" sldId="679"/>
            <ac:spMk id="188418" creationId="{00000000-0000-0000-0000-000000000000}"/>
          </ac:spMkLst>
        </pc:spChg>
        <pc:picChg chg="del">
          <ac:chgData name="Anis Farihan Mat Raffei" userId="caa0f81d-2ced-4ad8-a070-ba6968b9f259" providerId="ADAL" clId="{C540C173-C1AC-4213-B527-7FC83B9AA372}" dt="2020-10-27T04:47:45.377" v="557" actId="478"/>
          <ac:picMkLst>
            <pc:docMk/>
            <pc:sldMk cId="3288166564" sldId="679"/>
            <ac:picMk id="188421" creationId="{00000000-0000-0000-0000-000000000000}"/>
          </ac:picMkLst>
        </pc:picChg>
      </pc:sldChg>
      <pc:sldChg chg="addSp delSp modSp add mod">
        <pc:chgData name="Anis Farihan Mat Raffei" userId="caa0f81d-2ced-4ad8-a070-ba6968b9f259" providerId="ADAL" clId="{C540C173-C1AC-4213-B527-7FC83B9AA372}" dt="2020-10-27T04:49:32.992" v="581" actId="1076"/>
        <pc:sldMkLst>
          <pc:docMk/>
          <pc:sldMk cId="305623094" sldId="680"/>
        </pc:sldMkLst>
        <pc:spChg chg="del">
          <ac:chgData name="Anis Farihan Mat Raffei" userId="caa0f81d-2ced-4ad8-a070-ba6968b9f259" providerId="ADAL" clId="{C540C173-C1AC-4213-B527-7FC83B9AA372}" dt="2020-10-27T04:49:30.431" v="579" actId="478"/>
          <ac:spMkLst>
            <pc:docMk/>
            <pc:sldMk cId="305623094" sldId="680"/>
            <ac:spMk id="2" creationId="{00000000-0000-0000-0000-000000000000}"/>
          </ac:spMkLst>
        </pc:spChg>
        <pc:spChg chg="del">
          <ac:chgData name="Anis Farihan Mat Raffei" userId="caa0f81d-2ced-4ad8-a070-ba6968b9f259" providerId="ADAL" clId="{C540C173-C1AC-4213-B527-7FC83B9AA372}" dt="2020-10-27T04:49:20.087" v="576" actId="478"/>
          <ac:spMkLst>
            <pc:docMk/>
            <pc:sldMk cId="305623094" sldId="680"/>
            <ac:spMk id="3" creationId="{00000000-0000-0000-0000-000000000000}"/>
          </ac:spMkLst>
        </pc:spChg>
        <pc:spChg chg="add mod">
          <ac:chgData name="Anis Farihan Mat Raffei" userId="caa0f81d-2ced-4ad8-a070-ba6968b9f259" providerId="ADAL" clId="{C540C173-C1AC-4213-B527-7FC83B9AA372}" dt="2020-10-27T04:49:22.586" v="578" actId="1076"/>
          <ac:spMkLst>
            <pc:docMk/>
            <pc:sldMk cId="305623094" sldId="680"/>
            <ac:spMk id="6" creationId="{FE88218E-85C4-4CB8-A41B-A3E042C62F17}"/>
          </ac:spMkLst>
        </pc:spChg>
        <pc:spChg chg="mod">
          <ac:chgData name="Anis Farihan Mat Raffei" userId="caa0f81d-2ced-4ad8-a070-ba6968b9f259" providerId="ADAL" clId="{C540C173-C1AC-4213-B527-7FC83B9AA372}" dt="2020-10-27T04:49:20.522" v="577"/>
          <ac:spMkLst>
            <pc:docMk/>
            <pc:sldMk cId="305623094" sldId="680"/>
            <ac:spMk id="12" creationId="{84653924-DF83-4F05-96A2-8575F7968D2D}"/>
          </ac:spMkLst>
        </pc:spChg>
        <pc:spChg chg="mod">
          <ac:chgData name="Anis Farihan Mat Raffei" userId="caa0f81d-2ced-4ad8-a070-ba6968b9f259" providerId="ADAL" clId="{C540C173-C1AC-4213-B527-7FC83B9AA372}" dt="2020-10-27T04:49:20.522" v="577"/>
          <ac:spMkLst>
            <pc:docMk/>
            <pc:sldMk cId="305623094" sldId="680"/>
            <ac:spMk id="13" creationId="{FF04F30A-2658-4533-9122-A21227ACCAB9}"/>
          </ac:spMkLst>
        </pc:spChg>
        <pc:spChg chg="mod">
          <ac:chgData name="Anis Farihan Mat Raffei" userId="caa0f81d-2ced-4ad8-a070-ba6968b9f259" providerId="ADAL" clId="{C540C173-C1AC-4213-B527-7FC83B9AA372}" dt="2020-10-27T04:49:20.522" v="577"/>
          <ac:spMkLst>
            <pc:docMk/>
            <pc:sldMk cId="305623094" sldId="680"/>
            <ac:spMk id="14" creationId="{D41944FE-1430-4A9B-A927-69114A98F261}"/>
          </ac:spMkLst>
        </pc:spChg>
        <pc:spChg chg="mod">
          <ac:chgData name="Anis Farihan Mat Raffei" userId="caa0f81d-2ced-4ad8-a070-ba6968b9f259" providerId="ADAL" clId="{C540C173-C1AC-4213-B527-7FC83B9AA372}" dt="2020-10-27T04:49:20.522" v="577"/>
          <ac:spMkLst>
            <pc:docMk/>
            <pc:sldMk cId="305623094" sldId="680"/>
            <ac:spMk id="15" creationId="{F77C60B9-B0F4-4148-AB57-C1F265E4DFB7}"/>
          </ac:spMkLst>
        </pc:spChg>
        <pc:spChg chg="mod">
          <ac:chgData name="Anis Farihan Mat Raffei" userId="caa0f81d-2ced-4ad8-a070-ba6968b9f259" providerId="ADAL" clId="{C540C173-C1AC-4213-B527-7FC83B9AA372}" dt="2020-10-27T04:49:20.522" v="577"/>
          <ac:spMkLst>
            <pc:docMk/>
            <pc:sldMk cId="305623094" sldId="680"/>
            <ac:spMk id="16" creationId="{200FC0A1-42F0-4686-A6B7-F7C83682145A}"/>
          </ac:spMkLst>
        </pc:spChg>
        <pc:spChg chg="mod">
          <ac:chgData name="Anis Farihan Mat Raffei" userId="caa0f81d-2ced-4ad8-a070-ba6968b9f259" providerId="ADAL" clId="{C540C173-C1AC-4213-B527-7FC83B9AA372}" dt="2020-10-27T04:49:20.522" v="577"/>
          <ac:spMkLst>
            <pc:docMk/>
            <pc:sldMk cId="305623094" sldId="680"/>
            <ac:spMk id="17" creationId="{0E913CC9-89DD-477A-ACE3-459AA6F9DE4E}"/>
          </ac:spMkLst>
        </pc:spChg>
        <pc:spChg chg="mod">
          <ac:chgData name="Anis Farihan Mat Raffei" userId="caa0f81d-2ced-4ad8-a070-ba6968b9f259" providerId="ADAL" clId="{C540C173-C1AC-4213-B527-7FC83B9AA372}" dt="2020-10-27T04:49:20.522" v="577"/>
          <ac:spMkLst>
            <pc:docMk/>
            <pc:sldMk cId="305623094" sldId="680"/>
            <ac:spMk id="18" creationId="{5F8B5A36-06DB-4C0F-9F74-E60A969C8BEE}"/>
          </ac:spMkLst>
        </pc:spChg>
        <pc:spChg chg="mod">
          <ac:chgData name="Anis Farihan Mat Raffei" userId="caa0f81d-2ced-4ad8-a070-ba6968b9f259" providerId="ADAL" clId="{C540C173-C1AC-4213-B527-7FC83B9AA372}" dt="2020-10-27T04:49:20.522" v="577"/>
          <ac:spMkLst>
            <pc:docMk/>
            <pc:sldMk cId="305623094" sldId="680"/>
            <ac:spMk id="19" creationId="{B441FD0C-2C0C-4A73-B370-F332CFBC0669}"/>
          </ac:spMkLst>
        </pc:spChg>
        <pc:spChg chg="mod">
          <ac:chgData name="Anis Farihan Mat Raffei" userId="caa0f81d-2ced-4ad8-a070-ba6968b9f259" providerId="ADAL" clId="{C540C173-C1AC-4213-B527-7FC83B9AA372}" dt="2020-10-27T04:49:20.522" v="577"/>
          <ac:spMkLst>
            <pc:docMk/>
            <pc:sldMk cId="305623094" sldId="680"/>
            <ac:spMk id="20" creationId="{B8FD8B79-520F-426F-BD52-CF43AEA70D92}"/>
          </ac:spMkLst>
        </pc:spChg>
        <pc:spChg chg="mod">
          <ac:chgData name="Anis Farihan Mat Raffei" userId="caa0f81d-2ced-4ad8-a070-ba6968b9f259" providerId="ADAL" clId="{C540C173-C1AC-4213-B527-7FC83B9AA372}" dt="2020-10-27T04:49:20.522" v="577"/>
          <ac:spMkLst>
            <pc:docMk/>
            <pc:sldMk cId="305623094" sldId="680"/>
            <ac:spMk id="21" creationId="{BCCAF0E3-4E02-45FD-BA0F-671B1F030F39}"/>
          </ac:spMkLst>
        </pc:spChg>
        <pc:spChg chg="mod">
          <ac:chgData name="Anis Farihan Mat Raffei" userId="caa0f81d-2ced-4ad8-a070-ba6968b9f259" providerId="ADAL" clId="{C540C173-C1AC-4213-B527-7FC83B9AA372}" dt="2020-10-27T04:49:20.522" v="577"/>
          <ac:spMkLst>
            <pc:docMk/>
            <pc:sldMk cId="305623094" sldId="680"/>
            <ac:spMk id="22" creationId="{716E9E2E-09D0-44E8-9B3B-E718507C7E90}"/>
          </ac:spMkLst>
        </pc:spChg>
        <pc:spChg chg="mod">
          <ac:chgData name="Anis Farihan Mat Raffei" userId="caa0f81d-2ced-4ad8-a070-ba6968b9f259" providerId="ADAL" clId="{C540C173-C1AC-4213-B527-7FC83B9AA372}" dt="2020-10-27T04:49:20.522" v="577"/>
          <ac:spMkLst>
            <pc:docMk/>
            <pc:sldMk cId="305623094" sldId="680"/>
            <ac:spMk id="23" creationId="{EDDC78B1-B3F7-4D55-888F-62EE66D36457}"/>
          </ac:spMkLst>
        </pc:spChg>
        <pc:spChg chg="mod">
          <ac:chgData name="Anis Farihan Mat Raffei" userId="caa0f81d-2ced-4ad8-a070-ba6968b9f259" providerId="ADAL" clId="{C540C173-C1AC-4213-B527-7FC83B9AA372}" dt="2020-10-27T04:49:20.522" v="577"/>
          <ac:spMkLst>
            <pc:docMk/>
            <pc:sldMk cId="305623094" sldId="680"/>
            <ac:spMk id="24" creationId="{1FB005DF-250A-4BE3-AEFB-280C7A93AB4A}"/>
          </ac:spMkLst>
        </pc:spChg>
        <pc:spChg chg="mod">
          <ac:chgData name="Anis Farihan Mat Raffei" userId="caa0f81d-2ced-4ad8-a070-ba6968b9f259" providerId="ADAL" clId="{C540C173-C1AC-4213-B527-7FC83B9AA372}" dt="2020-10-27T04:49:20.522" v="577"/>
          <ac:spMkLst>
            <pc:docMk/>
            <pc:sldMk cId="305623094" sldId="680"/>
            <ac:spMk id="25" creationId="{8FD31AF2-FAB4-4A9C-94BA-597A87248C02}"/>
          </ac:spMkLst>
        </pc:spChg>
        <pc:spChg chg="mod">
          <ac:chgData name="Anis Farihan Mat Raffei" userId="caa0f81d-2ced-4ad8-a070-ba6968b9f259" providerId="ADAL" clId="{C540C173-C1AC-4213-B527-7FC83B9AA372}" dt="2020-10-27T04:49:20.522" v="577"/>
          <ac:spMkLst>
            <pc:docMk/>
            <pc:sldMk cId="305623094" sldId="680"/>
            <ac:spMk id="26" creationId="{227D6C0A-0027-43EB-8C61-95BB8E3A8F4A}"/>
          </ac:spMkLst>
        </pc:spChg>
        <pc:spChg chg="mod">
          <ac:chgData name="Anis Farihan Mat Raffei" userId="caa0f81d-2ced-4ad8-a070-ba6968b9f259" providerId="ADAL" clId="{C540C173-C1AC-4213-B527-7FC83B9AA372}" dt="2020-10-27T04:49:20.522" v="577"/>
          <ac:spMkLst>
            <pc:docMk/>
            <pc:sldMk cId="305623094" sldId="680"/>
            <ac:spMk id="27" creationId="{5E9974C3-41E6-47D3-990E-F8D56F1DC5FA}"/>
          </ac:spMkLst>
        </pc:spChg>
        <pc:spChg chg="mod">
          <ac:chgData name="Anis Farihan Mat Raffei" userId="caa0f81d-2ced-4ad8-a070-ba6968b9f259" providerId="ADAL" clId="{C540C173-C1AC-4213-B527-7FC83B9AA372}" dt="2020-10-27T04:49:20.522" v="577"/>
          <ac:spMkLst>
            <pc:docMk/>
            <pc:sldMk cId="305623094" sldId="680"/>
            <ac:spMk id="28" creationId="{C141FAA1-5836-4293-A4EA-41416D725EEC}"/>
          </ac:spMkLst>
        </pc:spChg>
        <pc:spChg chg="mod">
          <ac:chgData name="Anis Farihan Mat Raffei" userId="caa0f81d-2ced-4ad8-a070-ba6968b9f259" providerId="ADAL" clId="{C540C173-C1AC-4213-B527-7FC83B9AA372}" dt="2020-10-27T04:49:20.522" v="577"/>
          <ac:spMkLst>
            <pc:docMk/>
            <pc:sldMk cId="305623094" sldId="680"/>
            <ac:spMk id="29" creationId="{F73BEAA7-F9B9-4310-9004-72915831F623}"/>
          </ac:spMkLst>
        </pc:spChg>
        <pc:spChg chg="mod">
          <ac:chgData name="Anis Farihan Mat Raffei" userId="caa0f81d-2ced-4ad8-a070-ba6968b9f259" providerId="ADAL" clId="{C540C173-C1AC-4213-B527-7FC83B9AA372}" dt="2020-10-27T04:49:20.522" v="577"/>
          <ac:spMkLst>
            <pc:docMk/>
            <pc:sldMk cId="305623094" sldId="680"/>
            <ac:spMk id="30" creationId="{74E2B7EE-21AF-4772-B66C-821C68C6A668}"/>
          </ac:spMkLst>
        </pc:spChg>
        <pc:spChg chg="mod">
          <ac:chgData name="Anis Farihan Mat Raffei" userId="caa0f81d-2ced-4ad8-a070-ba6968b9f259" providerId="ADAL" clId="{C540C173-C1AC-4213-B527-7FC83B9AA372}" dt="2020-10-27T04:49:20.522" v="577"/>
          <ac:spMkLst>
            <pc:docMk/>
            <pc:sldMk cId="305623094" sldId="680"/>
            <ac:spMk id="31" creationId="{6537A92B-AE8F-4CAC-87A9-93C9931C9D15}"/>
          </ac:spMkLst>
        </pc:spChg>
        <pc:spChg chg="mod">
          <ac:chgData name="Anis Farihan Mat Raffei" userId="caa0f81d-2ced-4ad8-a070-ba6968b9f259" providerId="ADAL" clId="{C540C173-C1AC-4213-B527-7FC83B9AA372}" dt="2020-10-27T04:49:20.522" v="577"/>
          <ac:spMkLst>
            <pc:docMk/>
            <pc:sldMk cId="305623094" sldId="680"/>
            <ac:spMk id="32" creationId="{D89D09E2-D04F-44B7-9B02-5734FF22AD07}"/>
          </ac:spMkLst>
        </pc:spChg>
        <pc:spChg chg="mod">
          <ac:chgData name="Anis Farihan Mat Raffei" userId="caa0f81d-2ced-4ad8-a070-ba6968b9f259" providerId="ADAL" clId="{C540C173-C1AC-4213-B527-7FC83B9AA372}" dt="2020-10-27T04:49:20.522" v="577"/>
          <ac:spMkLst>
            <pc:docMk/>
            <pc:sldMk cId="305623094" sldId="680"/>
            <ac:spMk id="33" creationId="{A4961023-7E29-4FDC-81E0-0A7E6580CBCF}"/>
          </ac:spMkLst>
        </pc:spChg>
        <pc:spChg chg="mod">
          <ac:chgData name="Anis Farihan Mat Raffei" userId="caa0f81d-2ced-4ad8-a070-ba6968b9f259" providerId="ADAL" clId="{C540C173-C1AC-4213-B527-7FC83B9AA372}" dt="2020-10-27T04:49:20.522" v="577"/>
          <ac:spMkLst>
            <pc:docMk/>
            <pc:sldMk cId="305623094" sldId="680"/>
            <ac:spMk id="34" creationId="{BE4B80E1-1AAD-4E63-A8A2-A4BB8AFA9B6C}"/>
          </ac:spMkLst>
        </pc:spChg>
        <pc:spChg chg="mod">
          <ac:chgData name="Anis Farihan Mat Raffei" userId="caa0f81d-2ced-4ad8-a070-ba6968b9f259" providerId="ADAL" clId="{C540C173-C1AC-4213-B527-7FC83B9AA372}" dt="2020-10-27T04:49:20.522" v="577"/>
          <ac:spMkLst>
            <pc:docMk/>
            <pc:sldMk cId="305623094" sldId="680"/>
            <ac:spMk id="35" creationId="{E8DA5B72-59CF-48CD-BF15-5EB40A235C66}"/>
          </ac:spMkLst>
        </pc:spChg>
        <pc:spChg chg="mod">
          <ac:chgData name="Anis Farihan Mat Raffei" userId="caa0f81d-2ced-4ad8-a070-ba6968b9f259" providerId="ADAL" clId="{C540C173-C1AC-4213-B527-7FC83B9AA372}" dt="2020-10-27T04:49:20.522" v="577"/>
          <ac:spMkLst>
            <pc:docMk/>
            <pc:sldMk cId="305623094" sldId="680"/>
            <ac:spMk id="36" creationId="{BE99C9A4-3772-49F5-8049-59322FB900BE}"/>
          </ac:spMkLst>
        </pc:spChg>
        <pc:spChg chg="mod">
          <ac:chgData name="Anis Farihan Mat Raffei" userId="caa0f81d-2ced-4ad8-a070-ba6968b9f259" providerId="ADAL" clId="{C540C173-C1AC-4213-B527-7FC83B9AA372}" dt="2020-10-27T04:49:20.522" v="577"/>
          <ac:spMkLst>
            <pc:docMk/>
            <pc:sldMk cId="305623094" sldId="680"/>
            <ac:spMk id="37" creationId="{2C16BA31-4DC7-4EA3-8243-C4AC1A894E84}"/>
          </ac:spMkLst>
        </pc:spChg>
        <pc:spChg chg="add mod">
          <ac:chgData name="Anis Farihan Mat Raffei" userId="caa0f81d-2ced-4ad8-a070-ba6968b9f259" providerId="ADAL" clId="{C540C173-C1AC-4213-B527-7FC83B9AA372}" dt="2020-10-27T04:49:32.992" v="581" actId="1076"/>
          <ac:spMkLst>
            <pc:docMk/>
            <pc:sldMk cId="305623094" sldId="680"/>
            <ac:spMk id="38" creationId="{8C09B54C-9919-4A45-997F-27886C647F6C}"/>
          </ac:spMkLst>
        </pc:spChg>
        <pc:grpChg chg="add mod">
          <ac:chgData name="Anis Farihan Mat Raffei" userId="caa0f81d-2ced-4ad8-a070-ba6968b9f259" providerId="ADAL" clId="{C540C173-C1AC-4213-B527-7FC83B9AA372}" dt="2020-10-27T04:49:22.586" v="578" actId="1076"/>
          <ac:grpSpMkLst>
            <pc:docMk/>
            <pc:sldMk cId="305623094" sldId="680"/>
            <ac:grpSpMk id="7" creationId="{70EE83B0-433A-47A7-B2D8-3B76E255ED4A}"/>
          </ac:grpSpMkLst>
        </pc:grpChg>
        <pc:grpChg chg="mod">
          <ac:chgData name="Anis Farihan Mat Raffei" userId="caa0f81d-2ced-4ad8-a070-ba6968b9f259" providerId="ADAL" clId="{C540C173-C1AC-4213-B527-7FC83B9AA372}" dt="2020-10-27T04:49:20.522" v="577"/>
          <ac:grpSpMkLst>
            <pc:docMk/>
            <pc:sldMk cId="305623094" sldId="680"/>
            <ac:grpSpMk id="8" creationId="{5846731B-4493-4A7F-8E1E-8063AFDC9FE5}"/>
          </ac:grpSpMkLst>
        </pc:grpChg>
        <pc:grpChg chg="mod">
          <ac:chgData name="Anis Farihan Mat Raffei" userId="caa0f81d-2ced-4ad8-a070-ba6968b9f259" providerId="ADAL" clId="{C540C173-C1AC-4213-B527-7FC83B9AA372}" dt="2020-10-27T04:49:20.522" v="577"/>
          <ac:grpSpMkLst>
            <pc:docMk/>
            <pc:sldMk cId="305623094" sldId="680"/>
            <ac:grpSpMk id="9" creationId="{BCED3D83-18F1-4B39-B097-3942CCF63F1B}"/>
          </ac:grpSpMkLst>
        </pc:grpChg>
        <pc:grpChg chg="mod">
          <ac:chgData name="Anis Farihan Mat Raffei" userId="caa0f81d-2ced-4ad8-a070-ba6968b9f259" providerId="ADAL" clId="{C540C173-C1AC-4213-B527-7FC83B9AA372}" dt="2020-10-27T04:49:20.522" v="577"/>
          <ac:grpSpMkLst>
            <pc:docMk/>
            <pc:sldMk cId="305623094" sldId="680"/>
            <ac:grpSpMk id="10" creationId="{455CC653-D1B5-4E8A-8D35-8B4EAB46F256}"/>
          </ac:grpSpMkLst>
        </pc:grpChg>
        <pc:grpChg chg="mod">
          <ac:chgData name="Anis Farihan Mat Raffei" userId="caa0f81d-2ced-4ad8-a070-ba6968b9f259" providerId="ADAL" clId="{C540C173-C1AC-4213-B527-7FC83B9AA372}" dt="2020-10-27T04:49:20.522" v="577"/>
          <ac:grpSpMkLst>
            <pc:docMk/>
            <pc:sldMk cId="305623094" sldId="680"/>
            <ac:grpSpMk id="11" creationId="{B3F43B7C-FEC8-406D-A6D8-F31BA3E30177}"/>
          </ac:grpSpMkLst>
        </pc:grpChg>
        <pc:picChg chg="del">
          <ac:chgData name="Anis Farihan Mat Raffei" userId="caa0f81d-2ced-4ad8-a070-ba6968b9f259" providerId="ADAL" clId="{C540C173-C1AC-4213-B527-7FC83B9AA372}" dt="2020-10-27T04:49:09.637" v="575" actId="478"/>
          <ac:picMkLst>
            <pc:docMk/>
            <pc:sldMk cId="305623094" sldId="680"/>
            <ac:picMk id="5" creationId="{00000000-0000-0000-0000-000000000000}"/>
          </ac:picMkLst>
        </pc:picChg>
      </pc:sldChg>
      <pc:sldChg chg="addSp delSp modSp new mod">
        <pc:chgData name="Anis Farihan Mat Raffei" userId="caa0f81d-2ced-4ad8-a070-ba6968b9f259" providerId="ADAL" clId="{C540C173-C1AC-4213-B527-7FC83B9AA372}" dt="2020-11-02T01:39:45.006" v="682" actId="1076"/>
        <pc:sldMkLst>
          <pc:docMk/>
          <pc:sldMk cId="3362299006" sldId="681"/>
        </pc:sldMkLst>
        <pc:spChg chg="del">
          <ac:chgData name="Anis Farihan Mat Raffei" userId="caa0f81d-2ced-4ad8-a070-ba6968b9f259" providerId="ADAL" clId="{C540C173-C1AC-4213-B527-7FC83B9AA372}" dt="2020-11-02T01:39:38.082" v="677" actId="478"/>
          <ac:spMkLst>
            <pc:docMk/>
            <pc:sldMk cId="3362299006" sldId="681"/>
            <ac:spMk id="2" creationId="{FD19BCA0-4261-4FEA-86A6-76FCE0EF3F34}"/>
          </ac:spMkLst>
        </pc:spChg>
        <pc:spChg chg="mod">
          <ac:chgData name="Anis Farihan Mat Raffei" userId="caa0f81d-2ced-4ad8-a070-ba6968b9f259" providerId="ADAL" clId="{C540C173-C1AC-4213-B527-7FC83B9AA372}" dt="2020-11-02T01:39:20.825" v="676" actId="20577"/>
          <ac:spMkLst>
            <pc:docMk/>
            <pc:sldMk cId="3362299006" sldId="681"/>
            <ac:spMk id="3" creationId="{B2EBCB42-9AB6-4475-8F55-CEFAFFB33191}"/>
          </ac:spMkLst>
        </pc:spChg>
        <pc:picChg chg="add mod">
          <ac:chgData name="Anis Farihan Mat Raffei" userId="caa0f81d-2ced-4ad8-a070-ba6968b9f259" providerId="ADAL" clId="{C540C173-C1AC-4213-B527-7FC83B9AA372}" dt="2020-11-02T01:39:45.006" v="682" actId="1076"/>
          <ac:picMkLst>
            <pc:docMk/>
            <pc:sldMk cId="3362299006" sldId="681"/>
            <ac:picMk id="6" creationId="{A6718A83-5A81-4872-AA08-B8F1117FF619}"/>
          </ac:picMkLst>
        </pc:picChg>
      </pc:sldChg>
      <pc:sldChg chg="addSp delSp modSp new mod">
        <pc:chgData name="Anis Farihan Mat Raffei" userId="caa0f81d-2ced-4ad8-a070-ba6968b9f259" providerId="ADAL" clId="{C540C173-C1AC-4213-B527-7FC83B9AA372}" dt="2020-11-02T01:41:26.058" v="702" actId="1076"/>
        <pc:sldMkLst>
          <pc:docMk/>
          <pc:sldMk cId="4257444061" sldId="682"/>
        </pc:sldMkLst>
        <pc:spChg chg="del">
          <ac:chgData name="Anis Farihan Mat Raffei" userId="caa0f81d-2ced-4ad8-a070-ba6968b9f259" providerId="ADAL" clId="{C540C173-C1AC-4213-B527-7FC83B9AA372}" dt="2020-11-02T01:40:32.664" v="692" actId="478"/>
          <ac:spMkLst>
            <pc:docMk/>
            <pc:sldMk cId="4257444061" sldId="682"/>
            <ac:spMk id="2" creationId="{71339C20-E714-44D2-BE2C-D9DDC46C174A}"/>
          </ac:spMkLst>
        </pc:spChg>
        <pc:spChg chg="mod">
          <ac:chgData name="Anis Farihan Mat Raffei" userId="caa0f81d-2ced-4ad8-a070-ba6968b9f259" providerId="ADAL" clId="{C540C173-C1AC-4213-B527-7FC83B9AA372}" dt="2020-11-02T01:40:30.227" v="691" actId="20577"/>
          <ac:spMkLst>
            <pc:docMk/>
            <pc:sldMk cId="4257444061" sldId="682"/>
            <ac:spMk id="3" creationId="{3AE0095B-6345-40B1-A535-1D03720009A9}"/>
          </ac:spMkLst>
        </pc:spChg>
        <pc:picChg chg="add del mod">
          <ac:chgData name="Anis Farihan Mat Raffei" userId="caa0f81d-2ced-4ad8-a070-ba6968b9f259" providerId="ADAL" clId="{C540C173-C1AC-4213-B527-7FC83B9AA372}" dt="2020-11-02T01:41:18.474" v="697" actId="478"/>
          <ac:picMkLst>
            <pc:docMk/>
            <pc:sldMk cId="4257444061" sldId="682"/>
            <ac:picMk id="6" creationId="{8DA146E1-F0FF-45DA-AA04-FC887863018D}"/>
          </ac:picMkLst>
        </pc:picChg>
        <pc:picChg chg="add mod">
          <ac:chgData name="Anis Farihan Mat Raffei" userId="caa0f81d-2ced-4ad8-a070-ba6968b9f259" providerId="ADAL" clId="{C540C173-C1AC-4213-B527-7FC83B9AA372}" dt="2020-11-02T01:41:26.058" v="702" actId="1076"/>
          <ac:picMkLst>
            <pc:docMk/>
            <pc:sldMk cId="4257444061" sldId="682"/>
            <ac:picMk id="8" creationId="{B18254EB-A6EC-4B12-A0CF-BD050995D91E}"/>
          </ac:picMkLst>
        </pc:picChg>
      </pc:sldChg>
      <pc:sldChg chg="addSp delSp modSp new mod">
        <pc:chgData name="Anis Farihan Mat Raffei" userId="caa0f81d-2ced-4ad8-a070-ba6968b9f259" providerId="ADAL" clId="{C540C173-C1AC-4213-B527-7FC83B9AA372}" dt="2020-11-02T01:43:05.045" v="717" actId="962"/>
        <pc:sldMkLst>
          <pc:docMk/>
          <pc:sldMk cId="3437083355" sldId="683"/>
        </pc:sldMkLst>
        <pc:spChg chg="del">
          <ac:chgData name="Anis Farihan Mat Raffei" userId="caa0f81d-2ced-4ad8-a070-ba6968b9f259" providerId="ADAL" clId="{C540C173-C1AC-4213-B527-7FC83B9AA372}" dt="2020-11-02T01:42:42.577" v="714" actId="478"/>
          <ac:spMkLst>
            <pc:docMk/>
            <pc:sldMk cId="3437083355" sldId="683"/>
            <ac:spMk id="2" creationId="{B197D35D-2D6B-4A1E-A8BA-9B9F954879A9}"/>
          </ac:spMkLst>
        </pc:spChg>
        <pc:spChg chg="mod">
          <ac:chgData name="Anis Farihan Mat Raffei" userId="caa0f81d-2ced-4ad8-a070-ba6968b9f259" providerId="ADAL" clId="{C540C173-C1AC-4213-B527-7FC83B9AA372}" dt="2020-11-02T01:42:39.953" v="713" actId="20577"/>
          <ac:spMkLst>
            <pc:docMk/>
            <pc:sldMk cId="3437083355" sldId="683"/>
            <ac:spMk id="3" creationId="{F225C767-0F7F-4E38-9B52-6783DA655686}"/>
          </ac:spMkLst>
        </pc:spChg>
        <pc:picChg chg="add mod">
          <ac:chgData name="Anis Farihan Mat Raffei" userId="caa0f81d-2ced-4ad8-a070-ba6968b9f259" providerId="ADAL" clId="{C540C173-C1AC-4213-B527-7FC83B9AA372}" dt="2020-11-02T01:43:05.045" v="717" actId="962"/>
          <ac:picMkLst>
            <pc:docMk/>
            <pc:sldMk cId="3437083355" sldId="683"/>
            <ac:picMk id="6" creationId="{8772FC4E-194D-4984-AE7D-BE76BA205823}"/>
          </ac:picMkLst>
        </pc:picChg>
      </pc:sldChg>
      <pc:sldChg chg="addSp delSp modSp new mod">
        <pc:chgData name="Anis Farihan Mat Raffei" userId="caa0f81d-2ced-4ad8-a070-ba6968b9f259" providerId="ADAL" clId="{C540C173-C1AC-4213-B527-7FC83B9AA372}" dt="2020-11-02T01:46:41.451" v="760" actId="1076"/>
        <pc:sldMkLst>
          <pc:docMk/>
          <pc:sldMk cId="2585516510" sldId="684"/>
        </pc:sldMkLst>
        <pc:spChg chg="del">
          <ac:chgData name="Anis Farihan Mat Raffei" userId="caa0f81d-2ced-4ad8-a070-ba6968b9f259" providerId="ADAL" clId="{C540C173-C1AC-4213-B527-7FC83B9AA372}" dt="2020-11-02T01:46:21.448" v="755" actId="478"/>
          <ac:spMkLst>
            <pc:docMk/>
            <pc:sldMk cId="2585516510" sldId="684"/>
            <ac:spMk id="2" creationId="{D32BD9E1-A0F3-4F2B-B835-33E5AD3184EB}"/>
          </ac:spMkLst>
        </pc:spChg>
        <pc:spChg chg="mod">
          <ac:chgData name="Anis Farihan Mat Raffei" userId="caa0f81d-2ced-4ad8-a070-ba6968b9f259" providerId="ADAL" clId="{C540C173-C1AC-4213-B527-7FC83B9AA372}" dt="2020-11-02T01:46:18.949" v="754" actId="20577"/>
          <ac:spMkLst>
            <pc:docMk/>
            <pc:sldMk cId="2585516510" sldId="684"/>
            <ac:spMk id="3" creationId="{E258D90E-5CB9-4E48-8FD7-58C5146E8D99}"/>
          </ac:spMkLst>
        </pc:spChg>
        <pc:picChg chg="add mod">
          <ac:chgData name="Anis Farihan Mat Raffei" userId="caa0f81d-2ced-4ad8-a070-ba6968b9f259" providerId="ADAL" clId="{C540C173-C1AC-4213-B527-7FC83B9AA372}" dt="2020-11-02T01:46:41.451" v="760" actId="1076"/>
          <ac:picMkLst>
            <pc:docMk/>
            <pc:sldMk cId="2585516510" sldId="684"/>
            <ac:picMk id="6" creationId="{A5388AB4-9EB5-426F-9E71-322FA9D77A7B}"/>
          </ac:picMkLst>
        </pc:picChg>
      </pc:sldChg>
      <pc:sldChg chg="addSp delSp modSp new mod">
        <pc:chgData name="Anis Farihan Mat Raffei" userId="caa0f81d-2ced-4ad8-a070-ba6968b9f259" providerId="ADAL" clId="{C540C173-C1AC-4213-B527-7FC83B9AA372}" dt="2020-11-02T02:07:49.224" v="811" actId="1076"/>
        <pc:sldMkLst>
          <pc:docMk/>
          <pc:sldMk cId="1195422083" sldId="685"/>
        </pc:sldMkLst>
        <pc:spChg chg="del">
          <ac:chgData name="Anis Farihan Mat Raffei" userId="caa0f81d-2ced-4ad8-a070-ba6968b9f259" providerId="ADAL" clId="{C540C173-C1AC-4213-B527-7FC83B9AA372}" dt="2020-11-02T02:07:38.823" v="805" actId="478"/>
          <ac:spMkLst>
            <pc:docMk/>
            <pc:sldMk cId="1195422083" sldId="685"/>
            <ac:spMk id="2" creationId="{C06D9EAF-C1CE-4B84-AFDA-4FBCA6B3539F}"/>
          </ac:spMkLst>
        </pc:spChg>
        <pc:spChg chg="mod">
          <ac:chgData name="Anis Farihan Mat Raffei" userId="caa0f81d-2ced-4ad8-a070-ba6968b9f259" providerId="ADAL" clId="{C540C173-C1AC-4213-B527-7FC83B9AA372}" dt="2020-11-02T02:07:36.646" v="804" actId="20577"/>
          <ac:spMkLst>
            <pc:docMk/>
            <pc:sldMk cId="1195422083" sldId="685"/>
            <ac:spMk id="3" creationId="{DCC567E0-66B4-4250-AE8A-1CE9F14EADE5}"/>
          </ac:spMkLst>
        </pc:spChg>
        <pc:picChg chg="add mod">
          <ac:chgData name="Anis Farihan Mat Raffei" userId="caa0f81d-2ced-4ad8-a070-ba6968b9f259" providerId="ADAL" clId="{C540C173-C1AC-4213-B527-7FC83B9AA372}" dt="2020-11-02T02:07:49.224" v="811" actId="1076"/>
          <ac:picMkLst>
            <pc:docMk/>
            <pc:sldMk cId="1195422083" sldId="685"/>
            <ac:picMk id="6" creationId="{F57D021E-292B-4351-99DA-085CE53580AA}"/>
          </ac:picMkLst>
        </pc:picChg>
      </pc:sldChg>
      <pc:sldChg chg="modSp new mod">
        <pc:chgData name="Anis Farihan Mat Raffei" userId="caa0f81d-2ced-4ad8-a070-ba6968b9f259" providerId="ADAL" clId="{C540C173-C1AC-4213-B527-7FC83B9AA372}" dt="2020-11-02T02:34:01.955" v="853" actId="14"/>
        <pc:sldMkLst>
          <pc:docMk/>
          <pc:sldMk cId="709658231" sldId="686"/>
        </pc:sldMkLst>
        <pc:spChg chg="mod">
          <ac:chgData name="Anis Farihan Mat Raffei" userId="caa0f81d-2ced-4ad8-a070-ba6968b9f259" providerId="ADAL" clId="{C540C173-C1AC-4213-B527-7FC83B9AA372}" dt="2020-11-02T02:34:01.955" v="853" actId="14"/>
          <ac:spMkLst>
            <pc:docMk/>
            <pc:sldMk cId="709658231" sldId="686"/>
            <ac:spMk id="2" creationId="{A3AC00AF-E93E-4647-BFB9-0F0FB71C7C02}"/>
          </ac:spMkLst>
        </pc:spChg>
        <pc:spChg chg="mod">
          <ac:chgData name="Anis Farihan Mat Raffei" userId="caa0f81d-2ced-4ad8-a070-ba6968b9f259" providerId="ADAL" clId="{C540C173-C1AC-4213-B527-7FC83B9AA372}" dt="2020-11-02T02:32:46.932" v="836" actId="20577"/>
          <ac:spMkLst>
            <pc:docMk/>
            <pc:sldMk cId="709658231" sldId="686"/>
            <ac:spMk id="3" creationId="{090BB410-BB30-44C5-BAC6-6A03071065ED}"/>
          </ac:spMkLst>
        </pc:spChg>
      </pc:sldChg>
    </pc:docChg>
  </pc:docChgLst>
  <pc:docChgLst>
    <pc:chgData name="Anis Farihan Mat Raffei" userId="caa0f81d-2ced-4ad8-a070-ba6968b9f259" providerId="ADAL" clId="{D6BA57D3-4738-4753-855F-2AA331FC401A}"/>
    <pc:docChg chg="undo redo custSel addSld delSld modSld">
      <pc:chgData name="Anis Farihan Mat Raffei" userId="caa0f81d-2ced-4ad8-a070-ba6968b9f259" providerId="ADAL" clId="{D6BA57D3-4738-4753-855F-2AA331FC401A}" dt="2020-10-23T03:44:28.290" v="3416" actId="207"/>
      <pc:docMkLst>
        <pc:docMk/>
      </pc:docMkLst>
      <pc:sldChg chg="modSp">
        <pc:chgData name="Anis Farihan Mat Raffei" userId="caa0f81d-2ced-4ad8-a070-ba6968b9f259" providerId="ADAL" clId="{D6BA57D3-4738-4753-855F-2AA331FC401A}" dt="2020-10-22T03:03:25.173" v="214" actId="12"/>
        <pc:sldMkLst>
          <pc:docMk/>
          <pc:sldMk cId="2257448129" sldId="419"/>
        </pc:sldMkLst>
        <pc:graphicFrameChg chg="mod">
          <ac:chgData name="Anis Farihan Mat Raffei" userId="caa0f81d-2ced-4ad8-a070-ba6968b9f259" providerId="ADAL" clId="{D6BA57D3-4738-4753-855F-2AA331FC401A}" dt="2020-10-22T03:03:25.173" v="214" actId="12"/>
          <ac:graphicFrameMkLst>
            <pc:docMk/>
            <pc:sldMk cId="2257448129" sldId="419"/>
            <ac:graphicFrameMk id="4" creationId="{00000000-0000-0000-0000-000000000000}"/>
          </ac:graphicFrameMkLst>
        </pc:graphicFrameChg>
      </pc:sldChg>
      <pc:sldChg chg="addSp delSp modSp mod addAnim delAnim modAnim">
        <pc:chgData name="Anis Farihan Mat Raffei" userId="caa0f81d-2ced-4ad8-a070-ba6968b9f259" providerId="ADAL" clId="{D6BA57D3-4738-4753-855F-2AA331FC401A}" dt="2020-10-23T03:40:04.284" v="3374"/>
        <pc:sldMkLst>
          <pc:docMk/>
          <pc:sldMk cId="2804203749" sldId="481"/>
        </pc:sldMkLst>
        <pc:spChg chg="mod">
          <ac:chgData name="Anis Farihan Mat Raffei" userId="caa0f81d-2ced-4ad8-a070-ba6968b9f259" providerId="ADAL" clId="{D6BA57D3-4738-4753-855F-2AA331FC401A}" dt="2020-10-22T03:02:24.992" v="181" actId="20577"/>
          <ac:spMkLst>
            <pc:docMk/>
            <pc:sldMk cId="2804203749" sldId="481"/>
            <ac:spMk id="2" creationId="{00000000-0000-0000-0000-000000000000}"/>
          </ac:spMkLst>
        </pc:spChg>
        <pc:spChg chg="add mod">
          <ac:chgData name="Anis Farihan Mat Raffei" userId="caa0f81d-2ced-4ad8-a070-ba6968b9f259" providerId="ADAL" clId="{D6BA57D3-4738-4753-855F-2AA331FC401A}" dt="2020-10-22T03:29:04.219" v="334" actId="1076"/>
          <ac:spMkLst>
            <pc:docMk/>
            <pc:sldMk cId="2804203749" sldId="481"/>
            <ac:spMk id="5" creationId="{405A5303-1630-4CCA-84CC-6B93EDE371A9}"/>
          </ac:spMkLst>
        </pc:spChg>
        <pc:spChg chg="add del mod">
          <ac:chgData name="Anis Farihan Mat Raffei" userId="caa0f81d-2ced-4ad8-a070-ba6968b9f259" providerId="ADAL" clId="{D6BA57D3-4738-4753-855F-2AA331FC401A}" dt="2020-10-23T03:38:26.770" v="3349" actId="478"/>
          <ac:spMkLst>
            <pc:docMk/>
            <pc:sldMk cId="2804203749" sldId="481"/>
            <ac:spMk id="5" creationId="{E53C5461-1007-40BA-B2BB-DE1B6C7F674C}"/>
          </ac:spMkLst>
        </pc:spChg>
        <pc:spChg chg="add mod topLvl">
          <ac:chgData name="Anis Farihan Mat Raffei" userId="caa0f81d-2ced-4ad8-a070-ba6968b9f259" providerId="ADAL" clId="{D6BA57D3-4738-4753-855F-2AA331FC401A}" dt="2020-10-22T03:38:36.156" v="443" actId="164"/>
          <ac:spMkLst>
            <pc:docMk/>
            <pc:sldMk cId="2804203749" sldId="481"/>
            <ac:spMk id="8" creationId="{67471570-7D16-4D42-8823-02F26852617B}"/>
          </ac:spMkLst>
        </pc:spChg>
        <pc:spChg chg="mod">
          <ac:chgData name="Anis Farihan Mat Raffei" userId="caa0f81d-2ced-4ad8-a070-ba6968b9f259" providerId="ADAL" clId="{D6BA57D3-4738-4753-855F-2AA331FC401A}" dt="2020-10-23T03:38:46.928" v="3357" actId="1076"/>
          <ac:spMkLst>
            <pc:docMk/>
            <pc:sldMk cId="2804203749" sldId="481"/>
            <ac:spMk id="8" creationId="{9E5A906E-37C0-4917-8480-C9B21696DA9A}"/>
          </ac:spMkLst>
        </pc:spChg>
        <pc:spChg chg="mod">
          <ac:chgData name="Anis Farihan Mat Raffei" userId="caa0f81d-2ced-4ad8-a070-ba6968b9f259" providerId="ADAL" clId="{D6BA57D3-4738-4753-855F-2AA331FC401A}" dt="2020-10-23T03:38:46.928" v="3357" actId="1076"/>
          <ac:spMkLst>
            <pc:docMk/>
            <pc:sldMk cId="2804203749" sldId="481"/>
            <ac:spMk id="9" creationId="{82E63B88-1E3A-4750-A737-BC172B83D381}"/>
          </ac:spMkLst>
        </pc:spChg>
        <pc:spChg chg="add del mod">
          <ac:chgData name="Anis Farihan Mat Raffei" userId="caa0f81d-2ced-4ad8-a070-ba6968b9f259" providerId="ADAL" clId="{D6BA57D3-4738-4753-855F-2AA331FC401A}" dt="2020-10-23T03:38:40.218" v="3354" actId="478"/>
          <ac:spMkLst>
            <pc:docMk/>
            <pc:sldMk cId="2804203749" sldId="481"/>
            <ac:spMk id="12" creationId="{7AB8B398-825C-4C60-9FF6-557DACD0E802}"/>
          </ac:spMkLst>
        </pc:spChg>
        <pc:spChg chg="add mod">
          <ac:chgData name="Anis Farihan Mat Raffei" userId="caa0f81d-2ced-4ad8-a070-ba6968b9f259" providerId="ADAL" clId="{D6BA57D3-4738-4753-855F-2AA331FC401A}" dt="2020-10-22T03:39:20.794" v="448" actId="164"/>
          <ac:spMkLst>
            <pc:docMk/>
            <pc:sldMk cId="2804203749" sldId="481"/>
            <ac:spMk id="13" creationId="{6B6418F4-8344-4849-A52B-B7D5E0E5AC19}"/>
          </ac:spMkLst>
        </pc:spChg>
        <pc:spChg chg="add mod">
          <ac:chgData name="Anis Farihan Mat Raffei" userId="caa0f81d-2ced-4ad8-a070-ba6968b9f259" providerId="ADAL" clId="{D6BA57D3-4738-4753-855F-2AA331FC401A}" dt="2020-10-23T03:39:15.137" v="3364" actId="1076"/>
          <ac:spMkLst>
            <pc:docMk/>
            <pc:sldMk cId="2804203749" sldId="481"/>
            <ac:spMk id="15" creationId="{BC6714CD-9F9D-4C77-BC06-9ABE91F17BEA}"/>
          </ac:spMkLst>
        </pc:spChg>
        <pc:spChg chg="add mod">
          <ac:chgData name="Anis Farihan Mat Raffei" userId="caa0f81d-2ced-4ad8-a070-ba6968b9f259" providerId="ADAL" clId="{D6BA57D3-4738-4753-855F-2AA331FC401A}" dt="2020-10-22T03:38:26.812" v="442" actId="164"/>
          <ac:spMkLst>
            <pc:docMk/>
            <pc:sldMk cId="2804203749" sldId="481"/>
            <ac:spMk id="50" creationId="{D3DE4E4E-78D4-419E-92F2-5F4467804269}"/>
          </ac:spMkLst>
        </pc:spChg>
        <pc:spChg chg="add mod">
          <ac:chgData name="Anis Farihan Mat Raffei" userId="caa0f81d-2ced-4ad8-a070-ba6968b9f259" providerId="ADAL" clId="{D6BA57D3-4738-4753-855F-2AA331FC401A}" dt="2020-10-22T03:25:09.433" v="295" actId="1076"/>
          <ac:spMkLst>
            <pc:docMk/>
            <pc:sldMk cId="2804203749" sldId="481"/>
            <ac:spMk id="53" creationId="{AAC25791-1672-48E4-8EB9-BBBBFC7AC320}"/>
          </ac:spMkLst>
        </pc:spChg>
        <pc:spChg chg="add mod">
          <ac:chgData name="Anis Farihan Mat Raffei" userId="caa0f81d-2ced-4ad8-a070-ba6968b9f259" providerId="ADAL" clId="{D6BA57D3-4738-4753-855F-2AA331FC401A}" dt="2020-10-22T03:39:20.794" v="448" actId="164"/>
          <ac:spMkLst>
            <pc:docMk/>
            <pc:sldMk cId="2804203749" sldId="481"/>
            <ac:spMk id="57" creationId="{66C1890F-1A7E-4444-936E-6CBF496D48D2}"/>
          </ac:spMkLst>
        </pc:spChg>
        <pc:spChg chg="add mod">
          <ac:chgData name="Anis Farihan Mat Raffei" userId="caa0f81d-2ced-4ad8-a070-ba6968b9f259" providerId="ADAL" clId="{D6BA57D3-4738-4753-855F-2AA331FC401A}" dt="2020-10-22T03:39:03.506" v="445"/>
          <ac:spMkLst>
            <pc:docMk/>
            <pc:sldMk cId="2804203749" sldId="481"/>
            <ac:spMk id="85" creationId="{CC1E777C-A02B-428E-86D4-F3A3ED66547F}"/>
          </ac:spMkLst>
        </pc:spChg>
        <pc:spChg chg="add mod">
          <ac:chgData name="Anis Farihan Mat Raffei" userId="caa0f81d-2ced-4ad8-a070-ba6968b9f259" providerId="ADAL" clId="{D6BA57D3-4738-4753-855F-2AA331FC401A}" dt="2020-10-22T03:39:11.273" v="446" actId="1076"/>
          <ac:spMkLst>
            <pc:docMk/>
            <pc:sldMk cId="2804203749" sldId="481"/>
            <ac:spMk id="86" creationId="{4BFCD506-F8DD-43C4-8FCC-10B850FCFA6A}"/>
          </ac:spMkLst>
        </pc:spChg>
        <pc:spChg chg="del">
          <ac:chgData name="Anis Farihan Mat Raffei" userId="caa0f81d-2ced-4ad8-a070-ba6968b9f259" providerId="ADAL" clId="{D6BA57D3-4738-4753-855F-2AA331FC401A}" dt="2020-10-22T03:11:01.087" v="217" actId="478"/>
          <ac:spMkLst>
            <pc:docMk/>
            <pc:sldMk cId="2804203749" sldId="481"/>
            <ac:spMk id="121" creationId="{00000000-0000-0000-0000-000000000000}"/>
          </ac:spMkLst>
        </pc:spChg>
        <pc:spChg chg="del">
          <ac:chgData name="Anis Farihan Mat Raffei" userId="caa0f81d-2ced-4ad8-a070-ba6968b9f259" providerId="ADAL" clId="{D6BA57D3-4738-4753-855F-2AA331FC401A}" dt="2020-10-22T03:10:57.671" v="215" actId="478"/>
          <ac:spMkLst>
            <pc:docMk/>
            <pc:sldMk cId="2804203749" sldId="481"/>
            <ac:spMk id="122" creationId="{00000000-0000-0000-0000-000000000000}"/>
          </ac:spMkLst>
        </pc:spChg>
        <pc:spChg chg="del">
          <ac:chgData name="Anis Farihan Mat Raffei" userId="caa0f81d-2ced-4ad8-a070-ba6968b9f259" providerId="ADAL" clId="{D6BA57D3-4738-4753-855F-2AA331FC401A}" dt="2020-10-22T03:11:03.906" v="219" actId="478"/>
          <ac:spMkLst>
            <pc:docMk/>
            <pc:sldMk cId="2804203749" sldId="481"/>
            <ac:spMk id="123" creationId="{00000000-0000-0000-0000-000000000000}"/>
          </ac:spMkLst>
        </pc:spChg>
        <pc:spChg chg="del">
          <ac:chgData name="Anis Farihan Mat Raffei" userId="caa0f81d-2ced-4ad8-a070-ba6968b9f259" providerId="ADAL" clId="{D6BA57D3-4738-4753-855F-2AA331FC401A}" dt="2020-10-22T03:11:05.878" v="222" actId="478"/>
          <ac:spMkLst>
            <pc:docMk/>
            <pc:sldMk cId="2804203749" sldId="481"/>
            <ac:spMk id="125" creationId="{00000000-0000-0000-0000-000000000000}"/>
          </ac:spMkLst>
        </pc:spChg>
        <pc:spChg chg="del">
          <ac:chgData name="Anis Farihan Mat Raffei" userId="caa0f81d-2ced-4ad8-a070-ba6968b9f259" providerId="ADAL" clId="{D6BA57D3-4738-4753-855F-2AA331FC401A}" dt="2020-10-22T03:11:04.643" v="220" actId="478"/>
          <ac:spMkLst>
            <pc:docMk/>
            <pc:sldMk cId="2804203749" sldId="481"/>
            <ac:spMk id="126" creationId="{00000000-0000-0000-0000-000000000000}"/>
          </ac:spMkLst>
        </pc:spChg>
        <pc:grpChg chg="add mod">
          <ac:chgData name="Anis Farihan Mat Raffei" userId="caa0f81d-2ced-4ad8-a070-ba6968b9f259" providerId="ADAL" clId="{D6BA57D3-4738-4753-855F-2AA331FC401A}" dt="2020-10-23T03:38:46.928" v="3357" actId="1076"/>
          <ac:grpSpMkLst>
            <pc:docMk/>
            <pc:sldMk cId="2804203749" sldId="481"/>
            <ac:grpSpMk id="6" creationId="{D7136AC4-3B9F-4059-889E-2AC82B34BB0B}"/>
          </ac:grpSpMkLst>
        </pc:grpChg>
        <pc:grpChg chg="add del mod">
          <ac:chgData name="Anis Farihan Mat Raffei" userId="caa0f81d-2ced-4ad8-a070-ba6968b9f259" providerId="ADAL" clId="{D6BA57D3-4738-4753-855F-2AA331FC401A}" dt="2020-10-22T03:26:44.942" v="304" actId="165"/>
          <ac:grpSpMkLst>
            <pc:docMk/>
            <pc:sldMk cId="2804203749" sldId="481"/>
            <ac:grpSpMk id="9" creationId="{D6AE44F1-D918-4368-BC5A-3F8CBD60D5A0}"/>
          </ac:grpSpMkLst>
        </pc:grpChg>
        <pc:grpChg chg="add mod">
          <ac:chgData name="Anis Farihan Mat Raffei" userId="caa0f81d-2ced-4ad8-a070-ba6968b9f259" providerId="ADAL" clId="{D6BA57D3-4738-4753-855F-2AA331FC401A}" dt="2020-10-22T03:38:26.812" v="442" actId="164"/>
          <ac:grpSpMkLst>
            <pc:docMk/>
            <pc:sldMk cId="2804203749" sldId="481"/>
            <ac:grpSpMk id="11" creationId="{E20B54C6-63BC-4B32-862F-0B313A8CF038}"/>
          </ac:grpSpMkLst>
        </pc:grpChg>
        <pc:grpChg chg="add del mod">
          <ac:chgData name="Anis Farihan Mat Raffei" userId="caa0f81d-2ced-4ad8-a070-ba6968b9f259" providerId="ADAL" clId="{D6BA57D3-4738-4753-855F-2AA331FC401A}" dt="2020-10-22T03:28:13.260" v="314" actId="165"/>
          <ac:grpSpMkLst>
            <pc:docMk/>
            <pc:sldMk cId="2804203749" sldId="481"/>
            <ac:grpSpMk id="12" creationId="{D5DBBB06-FDC9-40C0-8EDE-3E4411B8CE27}"/>
          </ac:grpSpMkLst>
        </pc:grpChg>
        <pc:grpChg chg="add mod">
          <ac:chgData name="Anis Farihan Mat Raffei" userId="caa0f81d-2ced-4ad8-a070-ba6968b9f259" providerId="ADAL" clId="{D6BA57D3-4738-4753-855F-2AA331FC401A}" dt="2020-10-22T03:39:31.151" v="449" actId="164"/>
          <ac:grpSpMkLst>
            <pc:docMk/>
            <pc:sldMk cId="2804203749" sldId="481"/>
            <ac:grpSpMk id="14" creationId="{99BA5F44-F2F5-4CC4-8E69-6071B8740C44}"/>
          </ac:grpSpMkLst>
        </pc:grpChg>
        <pc:grpChg chg="add mod">
          <ac:chgData name="Anis Farihan Mat Raffei" userId="caa0f81d-2ced-4ad8-a070-ba6968b9f259" providerId="ADAL" clId="{D6BA57D3-4738-4753-855F-2AA331FC401A}" dt="2020-10-22T03:39:16.410" v="447" actId="164"/>
          <ac:grpSpMkLst>
            <pc:docMk/>
            <pc:sldMk cId="2804203749" sldId="481"/>
            <ac:grpSpMk id="15" creationId="{B0AABC73-118A-49F9-A808-2E16BFD5C3A9}"/>
          </ac:grpSpMkLst>
        </pc:grpChg>
        <pc:grpChg chg="add mod">
          <ac:chgData name="Anis Farihan Mat Raffei" userId="caa0f81d-2ced-4ad8-a070-ba6968b9f259" providerId="ADAL" clId="{D6BA57D3-4738-4753-855F-2AA331FC401A}" dt="2020-10-22T03:39:31.151" v="449" actId="164"/>
          <ac:grpSpMkLst>
            <pc:docMk/>
            <pc:sldMk cId="2804203749" sldId="481"/>
            <ac:grpSpMk id="16" creationId="{9F07049F-81F9-447B-AD22-C921828A806C}"/>
          </ac:grpSpMkLst>
        </pc:grpChg>
        <pc:grpChg chg="add mod">
          <ac:chgData name="Anis Farihan Mat Raffei" userId="caa0f81d-2ced-4ad8-a070-ba6968b9f259" providerId="ADAL" clId="{D6BA57D3-4738-4753-855F-2AA331FC401A}" dt="2020-10-22T03:39:31.151" v="449" actId="164"/>
          <ac:grpSpMkLst>
            <pc:docMk/>
            <pc:sldMk cId="2804203749" sldId="481"/>
            <ac:grpSpMk id="17" creationId="{36A3387D-EC49-42AC-B2E9-20C2E96401F1}"/>
          </ac:grpSpMkLst>
        </pc:grpChg>
        <pc:grpChg chg="add del mod">
          <ac:chgData name="Anis Farihan Mat Raffei" userId="caa0f81d-2ced-4ad8-a070-ba6968b9f259" providerId="ADAL" clId="{D6BA57D3-4738-4753-855F-2AA331FC401A}" dt="2020-10-22T03:39:32.014" v="450" actId="21"/>
          <ac:grpSpMkLst>
            <pc:docMk/>
            <pc:sldMk cId="2804203749" sldId="481"/>
            <ac:grpSpMk id="18" creationId="{26A88262-77BD-49D6-89B8-24E9AE24D2A3}"/>
          </ac:grpSpMkLst>
        </pc:grpChg>
        <pc:grpChg chg="add mod">
          <ac:chgData name="Anis Farihan Mat Raffei" userId="caa0f81d-2ced-4ad8-a070-ba6968b9f259" providerId="ADAL" clId="{D6BA57D3-4738-4753-855F-2AA331FC401A}" dt="2020-10-22T03:39:16.410" v="447" actId="164"/>
          <ac:grpSpMkLst>
            <pc:docMk/>
            <pc:sldMk cId="2804203749" sldId="481"/>
            <ac:grpSpMk id="74" creationId="{90D24B47-FF45-4B13-AA7F-AB762C88F71B}"/>
          </ac:grpSpMkLst>
        </pc:grpChg>
        <pc:grpChg chg="del">
          <ac:chgData name="Anis Farihan Mat Raffei" userId="caa0f81d-2ced-4ad8-a070-ba6968b9f259" providerId="ADAL" clId="{D6BA57D3-4738-4753-855F-2AA331FC401A}" dt="2020-10-22T03:10:59.667" v="216" actId="478"/>
          <ac:grpSpMkLst>
            <pc:docMk/>
            <pc:sldMk cId="2804203749" sldId="481"/>
            <ac:grpSpMk id="118" creationId="{00000000-0000-0000-0000-000000000000}"/>
          </ac:grpSpMkLst>
        </pc:grpChg>
        <pc:grpChg chg="del">
          <ac:chgData name="Anis Farihan Mat Raffei" userId="caa0f81d-2ced-4ad8-a070-ba6968b9f259" providerId="ADAL" clId="{D6BA57D3-4738-4753-855F-2AA331FC401A}" dt="2020-10-22T03:11:02.180" v="218" actId="478"/>
          <ac:grpSpMkLst>
            <pc:docMk/>
            <pc:sldMk cId="2804203749" sldId="481"/>
            <ac:grpSpMk id="119" creationId="{00000000-0000-0000-0000-000000000000}"/>
          </ac:grpSpMkLst>
        </pc:grpChg>
        <pc:graphicFrameChg chg="add del mod">
          <ac:chgData name="Anis Farihan Mat Raffei" userId="caa0f81d-2ced-4ad8-a070-ba6968b9f259" providerId="ADAL" clId="{D6BA57D3-4738-4753-855F-2AA331FC401A}" dt="2020-10-23T03:38:37.738" v="3353" actId="478"/>
          <ac:graphicFrameMkLst>
            <pc:docMk/>
            <pc:sldMk cId="2804203749" sldId="481"/>
            <ac:graphicFrameMk id="4" creationId="{00000000-0000-0000-0000-000000000000}"/>
          </ac:graphicFrameMkLst>
        </pc:graphicFrameChg>
        <pc:picChg chg="mod">
          <ac:chgData name="Anis Farihan Mat Raffei" userId="caa0f81d-2ced-4ad8-a070-ba6968b9f259" providerId="ADAL" clId="{D6BA57D3-4738-4753-855F-2AA331FC401A}" dt="2020-10-23T03:38:46.928" v="3357" actId="1076"/>
          <ac:picMkLst>
            <pc:docMk/>
            <pc:sldMk cId="2804203749" sldId="481"/>
            <ac:picMk id="7" creationId="{44140E49-2412-4549-8FA3-E315C152B15E}"/>
          </ac:picMkLst>
        </pc:picChg>
        <pc:picChg chg="add mod">
          <ac:chgData name="Anis Farihan Mat Raffei" userId="caa0f81d-2ced-4ad8-a070-ba6968b9f259" providerId="ADAL" clId="{D6BA57D3-4738-4753-855F-2AA331FC401A}" dt="2020-10-23T03:39:11.072" v="3363" actId="1076"/>
          <ac:picMkLst>
            <pc:docMk/>
            <pc:sldMk cId="2804203749" sldId="481"/>
            <ac:picMk id="14" creationId="{8C56C962-160C-40E9-BB17-666BC1AE7F68}"/>
          </ac:picMkLst>
        </pc:picChg>
        <pc:picChg chg="add mod">
          <ac:chgData name="Anis Farihan Mat Raffei" userId="caa0f81d-2ced-4ad8-a070-ba6968b9f259" providerId="ADAL" clId="{D6BA57D3-4738-4753-855F-2AA331FC401A}" dt="2020-10-23T03:38:49.465" v="3358" actId="1076"/>
          <ac:picMkLst>
            <pc:docMk/>
            <pc:sldMk cId="2804203749" sldId="481"/>
            <ac:picMk id="19" creationId="{8614DE5F-358D-41EE-B4FB-9AD4C86EF831}"/>
          </ac:picMkLst>
        </pc:picChg>
        <pc:picChg chg="del">
          <ac:chgData name="Anis Farihan Mat Raffei" userId="caa0f81d-2ced-4ad8-a070-ba6968b9f259" providerId="ADAL" clId="{D6BA57D3-4738-4753-855F-2AA331FC401A}" dt="2020-10-22T03:11:05.295" v="221" actId="478"/>
          <ac:picMkLst>
            <pc:docMk/>
            <pc:sldMk cId="2804203749" sldId="481"/>
            <ac:picMk id="105" creationId="{00000000-0000-0000-0000-000000000000}"/>
          </ac:picMkLst>
        </pc:picChg>
        <pc:picChg chg="add del mod">
          <ac:chgData name="Anis Farihan Mat Raffei" userId="caa0f81d-2ced-4ad8-a070-ba6968b9f259" providerId="ADAL" clId="{D6BA57D3-4738-4753-855F-2AA331FC401A}" dt="2020-10-22T03:15:26.360" v="231" actId="478"/>
          <ac:picMkLst>
            <pc:docMk/>
            <pc:sldMk cId="2804203749" sldId="481"/>
            <ac:picMk id="1026" creationId="{5FFD6D26-12F2-40EB-86FD-10111B10AB80}"/>
          </ac:picMkLst>
        </pc:picChg>
        <pc:picChg chg="add mod">
          <ac:chgData name="Anis Farihan Mat Raffei" userId="caa0f81d-2ced-4ad8-a070-ba6968b9f259" providerId="ADAL" clId="{D6BA57D3-4738-4753-855F-2AA331FC401A}" dt="2020-10-22T03:25:09.433" v="295" actId="1076"/>
          <ac:picMkLst>
            <pc:docMk/>
            <pc:sldMk cId="2804203749" sldId="481"/>
            <ac:picMk id="1028" creationId="{81A238D9-DB3B-4DC9-9A78-382C03657AB7}"/>
          </ac:picMkLst>
        </pc:picChg>
        <pc:picChg chg="add del">
          <ac:chgData name="Anis Farihan Mat Raffei" userId="caa0f81d-2ced-4ad8-a070-ba6968b9f259" providerId="ADAL" clId="{D6BA57D3-4738-4753-855F-2AA331FC401A}" dt="2020-10-22T03:19:07.463" v="260" actId="478"/>
          <ac:picMkLst>
            <pc:docMk/>
            <pc:sldMk cId="2804203749" sldId="481"/>
            <ac:picMk id="1030" creationId="{0C2B6B9B-F654-4127-8C45-98AC2E923D87}"/>
          </ac:picMkLst>
        </pc:picChg>
        <pc:picChg chg="add del mod topLvl">
          <ac:chgData name="Anis Farihan Mat Raffei" userId="caa0f81d-2ced-4ad8-a070-ba6968b9f259" providerId="ADAL" clId="{D6BA57D3-4738-4753-855F-2AA331FC401A}" dt="2020-10-22T03:28:15.026" v="315" actId="478"/>
          <ac:picMkLst>
            <pc:docMk/>
            <pc:sldMk cId="2804203749" sldId="481"/>
            <ac:picMk id="1032" creationId="{BFBB7D6C-1B9B-47F5-887D-057B13C82BB3}"/>
          </ac:picMkLst>
        </pc:picChg>
        <pc:picChg chg="add del">
          <ac:chgData name="Anis Farihan Mat Raffei" userId="caa0f81d-2ced-4ad8-a070-ba6968b9f259" providerId="ADAL" clId="{D6BA57D3-4738-4753-855F-2AA331FC401A}" dt="2020-10-22T03:26:51.934" v="306" actId="478"/>
          <ac:picMkLst>
            <pc:docMk/>
            <pc:sldMk cId="2804203749" sldId="481"/>
            <ac:picMk id="1034" creationId="{4DE997AC-5E98-44F6-BA24-0D0008D82D15}"/>
          </ac:picMkLst>
        </pc:picChg>
        <pc:picChg chg="add del">
          <ac:chgData name="Anis Farihan Mat Raffei" userId="caa0f81d-2ced-4ad8-a070-ba6968b9f259" providerId="ADAL" clId="{D6BA57D3-4738-4753-855F-2AA331FC401A}" dt="2020-10-22T03:27:38.737" v="308" actId="478"/>
          <ac:picMkLst>
            <pc:docMk/>
            <pc:sldMk cId="2804203749" sldId="481"/>
            <ac:picMk id="1036" creationId="{806AF58F-94C4-4F94-91BB-1A5BC55AA13A}"/>
          </ac:picMkLst>
        </pc:picChg>
        <pc:picChg chg="add mod">
          <ac:chgData name="Anis Farihan Mat Raffei" userId="caa0f81d-2ced-4ad8-a070-ba6968b9f259" providerId="ADAL" clId="{D6BA57D3-4738-4753-855F-2AA331FC401A}" dt="2020-10-22T03:38:36.156" v="443" actId="164"/>
          <ac:picMkLst>
            <pc:docMk/>
            <pc:sldMk cId="2804203749" sldId="481"/>
            <ac:picMk id="1038" creationId="{FF760440-659E-4F13-A7ED-A6D03CBCE4F2}"/>
          </ac:picMkLst>
        </pc:picChg>
        <pc:picChg chg="add del mod">
          <ac:chgData name="Anis Farihan Mat Raffei" userId="caa0f81d-2ced-4ad8-a070-ba6968b9f259" providerId="ADAL" clId="{D6BA57D3-4738-4753-855F-2AA331FC401A}" dt="2020-10-22T03:33:19.255" v="398" actId="478"/>
          <ac:picMkLst>
            <pc:docMk/>
            <pc:sldMk cId="2804203749" sldId="481"/>
            <ac:picMk id="1040" creationId="{22E34690-E9E6-4C4C-9C72-8FC620861CC3}"/>
          </ac:picMkLst>
        </pc:picChg>
        <pc:picChg chg="add del mod">
          <ac:chgData name="Anis Farihan Mat Raffei" userId="caa0f81d-2ced-4ad8-a070-ba6968b9f259" providerId="ADAL" clId="{D6BA57D3-4738-4753-855F-2AA331FC401A}" dt="2020-10-22T03:36:28.406" v="436" actId="478"/>
          <ac:picMkLst>
            <pc:docMk/>
            <pc:sldMk cId="2804203749" sldId="481"/>
            <ac:picMk id="1042" creationId="{94F95320-E4B1-4899-8C15-21A2818D61D0}"/>
          </ac:picMkLst>
        </pc:picChg>
        <pc:picChg chg="add mod">
          <ac:chgData name="Anis Farihan Mat Raffei" userId="caa0f81d-2ced-4ad8-a070-ba6968b9f259" providerId="ADAL" clId="{D6BA57D3-4738-4753-855F-2AA331FC401A}" dt="2020-10-22T03:39:20.794" v="448" actId="164"/>
          <ac:picMkLst>
            <pc:docMk/>
            <pc:sldMk cId="2804203749" sldId="481"/>
            <ac:picMk id="1044" creationId="{7E93B03D-5F08-4DE9-A0BC-09D5F19617A3}"/>
          </ac:picMkLst>
        </pc:picChg>
      </pc:sldChg>
      <pc:sldChg chg="del">
        <pc:chgData name="Anis Farihan Mat Raffei" userId="caa0f81d-2ced-4ad8-a070-ba6968b9f259" providerId="ADAL" clId="{D6BA57D3-4738-4753-855F-2AA331FC401A}" dt="2020-10-22T08:18:39.023" v="2243" actId="47"/>
        <pc:sldMkLst>
          <pc:docMk/>
          <pc:sldMk cId="287636818" sldId="483"/>
        </pc:sldMkLst>
      </pc:sldChg>
      <pc:sldChg chg="modSp modAnim">
        <pc:chgData name="Anis Farihan Mat Raffei" userId="caa0f81d-2ced-4ad8-a070-ba6968b9f259" providerId="ADAL" clId="{D6BA57D3-4738-4753-855F-2AA331FC401A}" dt="2020-10-22T03:41:48.987" v="469" actId="6549"/>
        <pc:sldMkLst>
          <pc:docMk/>
          <pc:sldMk cId="3344118531" sldId="519"/>
        </pc:sldMkLst>
        <pc:spChg chg="mod">
          <ac:chgData name="Anis Farihan Mat Raffei" userId="caa0f81d-2ced-4ad8-a070-ba6968b9f259" providerId="ADAL" clId="{D6BA57D3-4738-4753-855F-2AA331FC401A}" dt="2020-10-22T03:41:48.987" v="469" actId="6549"/>
          <ac:spMkLst>
            <pc:docMk/>
            <pc:sldMk cId="3344118531" sldId="519"/>
            <ac:spMk id="6147" creationId="{00000000-0000-0000-0000-000000000000}"/>
          </ac:spMkLst>
        </pc:spChg>
      </pc:sldChg>
      <pc:sldChg chg="modSp mod">
        <pc:chgData name="Anis Farihan Mat Raffei" userId="caa0f81d-2ced-4ad8-a070-ba6968b9f259" providerId="ADAL" clId="{D6BA57D3-4738-4753-855F-2AA331FC401A}" dt="2020-10-22T03:00:50.386" v="152" actId="20577"/>
        <pc:sldMkLst>
          <pc:docMk/>
          <pc:sldMk cId="738098534" sldId="523"/>
        </pc:sldMkLst>
        <pc:spChg chg="mod">
          <ac:chgData name="Anis Farihan Mat Raffei" userId="caa0f81d-2ced-4ad8-a070-ba6968b9f259" providerId="ADAL" clId="{D6BA57D3-4738-4753-855F-2AA331FC401A}" dt="2020-10-22T03:00:50.386" v="152" actId="20577"/>
          <ac:spMkLst>
            <pc:docMk/>
            <pc:sldMk cId="738098534" sldId="523"/>
            <ac:spMk id="5" creationId="{00000000-0000-0000-0000-000000000000}"/>
          </ac:spMkLst>
        </pc:spChg>
      </pc:sldChg>
      <pc:sldChg chg="addSp delSp modSp mod delAnim">
        <pc:chgData name="Anis Farihan Mat Raffei" userId="caa0f81d-2ced-4ad8-a070-ba6968b9f259" providerId="ADAL" clId="{D6BA57D3-4738-4753-855F-2AA331FC401A}" dt="2020-10-22T05:06:23.405" v="1110" actId="6549"/>
        <pc:sldMkLst>
          <pc:docMk/>
          <pc:sldMk cId="2074916483" sldId="524"/>
        </pc:sldMkLst>
        <pc:spChg chg="del">
          <ac:chgData name="Anis Farihan Mat Raffei" userId="caa0f81d-2ced-4ad8-a070-ba6968b9f259" providerId="ADAL" clId="{D6BA57D3-4738-4753-855F-2AA331FC401A}" dt="2020-10-22T04:23:24.022" v="797" actId="478"/>
          <ac:spMkLst>
            <pc:docMk/>
            <pc:sldMk cId="2074916483" sldId="524"/>
            <ac:spMk id="2" creationId="{00000000-0000-0000-0000-000000000000}"/>
          </ac:spMkLst>
        </pc:spChg>
        <pc:spChg chg="mod">
          <ac:chgData name="Anis Farihan Mat Raffei" userId="caa0f81d-2ced-4ad8-a070-ba6968b9f259" providerId="ADAL" clId="{D6BA57D3-4738-4753-855F-2AA331FC401A}" dt="2020-10-22T04:23:02.212" v="795" actId="20577"/>
          <ac:spMkLst>
            <pc:docMk/>
            <pc:sldMk cId="2074916483" sldId="524"/>
            <ac:spMk id="3" creationId="{00000000-0000-0000-0000-000000000000}"/>
          </ac:spMkLst>
        </pc:spChg>
        <pc:spChg chg="del">
          <ac:chgData name="Anis Farihan Mat Raffei" userId="caa0f81d-2ced-4ad8-a070-ba6968b9f259" providerId="ADAL" clId="{D6BA57D3-4738-4753-855F-2AA331FC401A}" dt="2020-10-22T04:23:28.459" v="800" actId="478"/>
          <ac:spMkLst>
            <pc:docMk/>
            <pc:sldMk cId="2074916483" sldId="524"/>
            <ac:spMk id="7" creationId="{00000000-0000-0000-0000-000000000000}"/>
          </ac:spMkLst>
        </pc:spChg>
        <pc:spChg chg="add del mod">
          <ac:chgData name="Anis Farihan Mat Raffei" userId="caa0f81d-2ced-4ad8-a070-ba6968b9f259" providerId="ADAL" clId="{D6BA57D3-4738-4753-855F-2AA331FC401A}" dt="2020-10-22T04:23:25.971" v="798" actId="478"/>
          <ac:spMkLst>
            <pc:docMk/>
            <pc:sldMk cId="2074916483" sldId="524"/>
            <ac:spMk id="9" creationId="{531CDC3F-1961-40EE-A4D1-43BB5745B094}"/>
          </ac:spMkLst>
        </pc:spChg>
        <pc:spChg chg="add mod">
          <ac:chgData name="Anis Farihan Mat Raffei" userId="caa0f81d-2ced-4ad8-a070-ba6968b9f259" providerId="ADAL" clId="{D6BA57D3-4738-4753-855F-2AA331FC401A}" dt="2020-10-22T05:06:01.923" v="1102" actId="1076"/>
          <ac:spMkLst>
            <pc:docMk/>
            <pc:sldMk cId="2074916483" sldId="524"/>
            <ac:spMk id="13" creationId="{E03F5336-53D9-441F-AF4C-9D742DD3D96B}"/>
          </ac:spMkLst>
        </pc:spChg>
        <pc:spChg chg="add mod">
          <ac:chgData name="Anis Farihan Mat Raffei" userId="caa0f81d-2ced-4ad8-a070-ba6968b9f259" providerId="ADAL" clId="{D6BA57D3-4738-4753-855F-2AA331FC401A}" dt="2020-10-22T05:06:23.405" v="1110" actId="6549"/>
          <ac:spMkLst>
            <pc:docMk/>
            <pc:sldMk cId="2074916483" sldId="524"/>
            <ac:spMk id="15" creationId="{464D93C2-3977-4212-BA99-6AA1C458ECD9}"/>
          </ac:spMkLst>
        </pc:spChg>
        <pc:spChg chg="add del mod">
          <ac:chgData name="Anis Farihan Mat Raffei" userId="caa0f81d-2ced-4ad8-a070-ba6968b9f259" providerId="ADAL" clId="{D6BA57D3-4738-4753-855F-2AA331FC401A}" dt="2020-10-22T05:06:21.435" v="1109" actId="478"/>
          <ac:spMkLst>
            <pc:docMk/>
            <pc:sldMk cId="2074916483" sldId="524"/>
            <ac:spMk id="17" creationId="{E87D93DF-449D-49EF-B3DA-ECC196BA3244}"/>
          </ac:spMkLst>
        </pc:spChg>
        <pc:graphicFrameChg chg="del">
          <ac:chgData name="Anis Farihan Mat Raffei" userId="caa0f81d-2ced-4ad8-a070-ba6968b9f259" providerId="ADAL" clId="{D6BA57D3-4738-4753-855F-2AA331FC401A}" dt="2020-10-22T04:23:22.766" v="796" actId="478"/>
          <ac:graphicFrameMkLst>
            <pc:docMk/>
            <pc:sldMk cId="2074916483" sldId="524"/>
            <ac:graphicFrameMk id="8" creationId="{00000000-0000-0000-0000-000000000000}"/>
          </ac:graphicFrameMkLst>
        </pc:graphicFrameChg>
        <pc:picChg chg="del">
          <ac:chgData name="Anis Farihan Mat Raffei" userId="caa0f81d-2ced-4ad8-a070-ba6968b9f259" providerId="ADAL" clId="{D6BA57D3-4738-4753-855F-2AA331FC401A}" dt="2020-10-22T04:23:26.918" v="799" actId="478"/>
          <ac:picMkLst>
            <pc:docMk/>
            <pc:sldMk cId="2074916483" sldId="524"/>
            <ac:picMk id="6" creationId="{00000000-0000-0000-0000-000000000000}"/>
          </ac:picMkLst>
        </pc:picChg>
        <pc:picChg chg="add mod">
          <ac:chgData name="Anis Farihan Mat Raffei" userId="caa0f81d-2ced-4ad8-a070-ba6968b9f259" providerId="ADAL" clId="{D6BA57D3-4738-4753-855F-2AA331FC401A}" dt="2020-10-22T05:05:59.674" v="1101" actId="1076"/>
          <ac:picMkLst>
            <pc:docMk/>
            <pc:sldMk cId="2074916483" sldId="524"/>
            <ac:picMk id="11" creationId="{A5842262-84C5-4C57-8250-C75664CDE141}"/>
          </ac:picMkLst>
        </pc:picChg>
        <pc:picChg chg="add del mod">
          <ac:chgData name="Anis Farihan Mat Raffei" userId="caa0f81d-2ced-4ad8-a070-ba6968b9f259" providerId="ADAL" clId="{D6BA57D3-4738-4753-855F-2AA331FC401A}" dt="2020-10-22T04:29:18.508" v="855" actId="21"/>
          <ac:picMkLst>
            <pc:docMk/>
            <pc:sldMk cId="2074916483" sldId="524"/>
            <ac:picMk id="19" creationId="{B16281C7-6523-49C0-B0C3-8F006092DBB4}"/>
          </ac:picMkLst>
        </pc:picChg>
      </pc:sldChg>
      <pc:sldChg chg="del">
        <pc:chgData name="Anis Farihan Mat Raffei" userId="caa0f81d-2ced-4ad8-a070-ba6968b9f259" providerId="ADAL" clId="{D6BA57D3-4738-4753-855F-2AA331FC401A}" dt="2020-10-22T07:07:05.566" v="1936" actId="47"/>
        <pc:sldMkLst>
          <pc:docMk/>
          <pc:sldMk cId="3355844198" sldId="526"/>
        </pc:sldMkLst>
      </pc:sldChg>
      <pc:sldChg chg="del">
        <pc:chgData name="Anis Farihan Mat Raffei" userId="caa0f81d-2ced-4ad8-a070-ba6968b9f259" providerId="ADAL" clId="{D6BA57D3-4738-4753-855F-2AA331FC401A}" dt="2020-10-22T07:38:13.748" v="2171" actId="47"/>
        <pc:sldMkLst>
          <pc:docMk/>
          <pc:sldMk cId="3202991655" sldId="527"/>
        </pc:sldMkLst>
      </pc:sldChg>
      <pc:sldChg chg="del">
        <pc:chgData name="Anis Farihan Mat Raffei" userId="caa0f81d-2ced-4ad8-a070-ba6968b9f259" providerId="ADAL" clId="{D6BA57D3-4738-4753-855F-2AA331FC401A}" dt="2020-10-22T08:18:39.023" v="2243" actId="47"/>
        <pc:sldMkLst>
          <pc:docMk/>
          <pc:sldMk cId="818849065" sldId="528"/>
        </pc:sldMkLst>
      </pc:sldChg>
      <pc:sldChg chg="del">
        <pc:chgData name="Anis Farihan Mat Raffei" userId="caa0f81d-2ced-4ad8-a070-ba6968b9f259" providerId="ADAL" clId="{D6BA57D3-4738-4753-855F-2AA331FC401A}" dt="2020-10-22T08:18:39.023" v="2243" actId="47"/>
        <pc:sldMkLst>
          <pc:docMk/>
          <pc:sldMk cId="1916852688" sldId="529"/>
        </pc:sldMkLst>
      </pc:sldChg>
      <pc:sldChg chg="del">
        <pc:chgData name="Anis Farihan Mat Raffei" userId="caa0f81d-2ced-4ad8-a070-ba6968b9f259" providerId="ADAL" clId="{D6BA57D3-4738-4753-855F-2AA331FC401A}" dt="2020-10-22T08:18:39.023" v="2243" actId="47"/>
        <pc:sldMkLst>
          <pc:docMk/>
          <pc:sldMk cId="2417693768" sldId="530"/>
        </pc:sldMkLst>
      </pc:sldChg>
      <pc:sldChg chg="del">
        <pc:chgData name="Anis Farihan Mat Raffei" userId="caa0f81d-2ced-4ad8-a070-ba6968b9f259" providerId="ADAL" clId="{D6BA57D3-4738-4753-855F-2AA331FC401A}" dt="2020-10-22T08:18:39.023" v="2243" actId="47"/>
        <pc:sldMkLst>
          <pc:docMk/>
          <pc:sldMk cId="2618159650" sldId="532"/>
        </pc:sldMkLst>
      </pc:sldChg>
      <pc:sldChg chg="del">
        <pc:chgData name="Anis Farihan Mat Raffei" userId="caa0f81d-2ced-4ad8-a070-ba6968b9f259" providerId="ADAL" clId="{D6BA57D3-4738-4753-855F-2AA331FC401A}" dt="2020-10-22T08:18:39.023" v="2243" actId="47"/>
        <pc:sldMkLst>
          <pc:docMk/>
          <pc:sldMk cId="2627077489" sldId="533"/>
        </pc:sldMkLst>
      </pc:sldChg>
      <pc:sldChg chg="del">
        <pc:chgData name="Anis Farihan Mat Raffei" userId="caa0f81d-2ced-4ad8-a070-ba6968b9f259" providerId="ADAL" clId="{D6BA57D3-4738-4753-855F-2AA331FC401A}" dt="2020-10-22T08:18:39.023" v="2243" actId="47"/>
        <pc:sldMkLst>
          <pc:docMk/>
          <pc:sldMk cId="2335391462" sldId="534"/>
        </pc:sldMkLst>
      </pc:sldChg>
      <pc:sldChg chg="del">
        <pc:chgData name="Anis Farihan Mat Raffei" userId="caa0f81d-2ced-4ad8-a070-ba6968b9f259" providerId="ADAL" clId="{D6BA57D3-4738-4753-855F-2AA331FC401A}" dt="2020-10-22T08:18:39.023" v="2243" actId="47"/>
        <pc:sldMkLst>
          <pc:docMk/>
          <pc:sldMk cId="274994862" sldId="535"/>
        </pc:sldMkLst>
      </pc:sldChg>
      <pc:sldChg chg="del">
        <pc:chgData name="Anis Farihan Mat Raffei" userId="caa0f81d-2ced-4ad8-a070-ba6968b9f259" providerId="ADAL" clId="{D6BA57D3-4738-4753-855F-2AA331FC401A}" dt="2020-10-22T08:18:39.023" v="2243" actId="47"/>
        <pc:sldMkLst>
          <pc:docMk/>
          <pc:sldMk cId="4107462808" sldId="537"/>
        </pc:sldMkLst>
      </pc:sldChg>
      <pc:sldChg chg="del">
        <pc:chgData name="Anis Farihan Mat Raffei" userId="caa0f81d-2ced-4ad8-a070-ba6968b9f259" providerId="ADAL" clId="{D6BA57D3-4738-4753-855F-2AA331FC401A}" dt="2020-10-22T08:18:39.023" v="2243" actId="47"/>
        <pc:sldMkLst>
          <pc:docMk/>
          <pc:sldMk cId="338776594" sldId="538"/>
        </pc:sldMkLst>
      </pc:sldChg>
      <pc:sldChg chg="del">
        <pc:chgData name="Anis Farihan Mat Raffei" userId="caa0f81d-2ced-4ad8-a070-ba6968b9f259" providerId="ADAL" clId="{D6BA57D3-4738-4753-855F-2AA331FC401A}" dt="2020-10-22T08:18:39.023" v="2243" actId="47"/>
        <pc:sldMkLst>
          <pc:docMk/>
          <pc:sldMk cId="1474675670" sldId="539"/>
        </pc:sldMkLst>
      </pc:sldChg>
      <pc:sldChg chg="del">
        <pc:chgData name="Anis Farihan Mat Raffei" userId="caa0f81d-2ced-4ad8-a070-ba6968b9f259" providerId="ADAL" clId="{D6BA57D3-4738-4753-855F-2AA331FC401A}" dt="2020-10-22T08:18:39.023" v="2243" actId="47"/>
        <pc:sldMkLst>
          <pc:docMk/>
          <pc:sldMk cId="1091025357" sldId="540"/>
        </pc:sldMkLst>
      </pc:sldChg>
      <pc:sldChg chg="del">
        <pc:chgData name="Anis Farihan Mat Raffei" userId="caa0f81d-2ced-4ad8-a070-ba6968b9f259" providerId="ADAL" clId="{D6BA57D3-4738-4753-855F-2AA331FC401A}" dt="2020-10-22T08:18:39.023" v="2243" actId="47"/>
        <pc:sldMkLst>
          <pc:docMk/>
          <pc:sldMk cId="2610055552" sldId="541"/>
        </pc:sldMkLst>
      </pc:sldChg>
      <pc:sldChg chg="del">
        <pc:chgData name="Anis Farihan Mat Raffei" userId="caa0f81d-2ced-4ad8-a070-ba6968b9f259" providerId="ADAL" clId="{D6BA57D3-4738-4753-855F-2AA331FC401A}" dt="2020-10-22T08:18:39.023" v="2243" actId="47"/>
        <pc:sldMkLst>
          <pc:docMk/>
          <pc:sldMk cId="3990817335" sldId="542"/>
        </pc:sldMkLst>
      </pc:sldChg>
      <pc:sldChg chg="del">
        <pc:chgData name="Anis Farihan Mat Raffei" userId="caa0f81d-2ced-4ad8-a070-ba6968b9f259" providerId="ADAL" clId="{D6BA57D3-4738-4753-855F-2AA331FC401A}" dt="2020-10-22T08:18:39.023" v="2243" actId="47"/>
        <pc:sldMkLst>
          <pc:docMk/>
          <pc:sldMk cId="389349664" sldId="543"/>
        </pc:sldMkLst>
      </pc:sldChg>
      <pc:sldChg chg="del">
        <pc:chgData name="Anis Farihan Mat Raffei" userId="caa0f81d-2ced-4ad8-a070-ba6968b9f259" providerId="ADAL" clId="{D6BA57D3-4738-4753-855F-2AA331FC401A}" dt="2020-10-22T08:18:39.023" v="2243" actId="47"/>
        <pc:sldMkLst>
          <pc:docMk/>
          <pc:sldMk cId="1525055340" sldId="544"/>
        </pc:sldMkLst>
      </pc:sldChg>
      <pc:sldChg chg="del">
        <pc:chgData name="Anis Farihan Mat Raffei" userId="caa0f81d-2ced-4ad8-a070-ba6968b9f259" providerId="ADAL" clId="{D6BA57D3-4738-4753-855F-2AA331FC401A}" dt="2020-10-22T08:18:39.023" v="2243" actId="47"/>
        <pc:sldMkLst>
          <pc:docMk/>
          <pc:sldMk cId="1468849164" sldId="545"/>
        </pc:sldMkLst>
      </pc:sldChg>
      <pc:sldChg chg="del">
        <pc:chgData name="Anis Farihan Mat Raffei" userId="caa0f81d-2ced-4ad8-a070-ba6968b9f259" providerId="ADAL" clId="{D6BA57D3-4738-4753-855F-2AA331FC401A}" dt="2020-10-22T08:18:39.023" v="2243" actId="47"/>
        <pc:sldMkLst>
          <pc:docMk/>
          <pc:sldMk cId="574390998" sldId="546"/>
        </pc:sldMkLst>
      </pc:sldChg>
      <pc:sldChg chg="del">
        <pc:chgData name="Anis Farihan Mat Raffei" userId="caa0f81d-2ced-4ad8-a070-ba6968b9f259" providerId="ADAL" clId="{D6BA57D3-4738-4753-855F-2AA331FC401A}" dt="2020-10-22T08:18:39.023" v="2243" actId="47"/>
        <pc:sldMkLst>
          <pc:docMk/>
          <pc:sldMk cId="3428739802" sldId="547"/>
        </pc:sldMkLst>
      </pc:sldChg>
      <pc:sldChg chg="del">
        <pc:chgData name="Anis Farihan Mat Raffei" userId="caa0f81d-2ced-4ad8-a070-ba6968b9f259" providerId="ADAL" clId="{D6BA57D3-4738-4753-855F-2AA331FC401A}" dt="2020-10-22T08:18:39.023" v="2243" actId="47"/>
        <pc:sldMkLst>
          <pc:docMk/>
          <pc:sldMk cId="1756717811" sldId="548"/>
        </pc:sldMkLst>
      </pc:sldChg>
      <pc:sldChg chg="del">
        <pc:chgData name="Anis Farihan Mat Raffei" userId="caa0f81d-2ced-4ad8-a070-ba6968b9f259" providerId="ADAL" clId="{D6BA57D3-4738-4753-855F-2AA331FC401A}" dt="2020-10-22T08:18:39.023" v="2243" actId="47"/>
        <pc:sldMkLst>
          <pc:docMk/>
          <pc:sldMk cId="3090254628" sldId="550"/>
        </pc:sldMkLst>
      </pc:sldChg>
      <pc:sldChg chg="del">
        <pc:chgData name="Anis Farihan Mat Raffei" userId="caa0f81d-2ced-4ad8-a070-ba6968b9f259" providerId="ADAL" clId="{D6BA57D3-4738-4753-855F-2AA331FC401A}" dt="2020-10-22T08:18:39.023" v="2243" actId="47"/>
        <pc:sldMkLst>
          <pc:docMk/>
          <pc:sldMk cId="1580465407" sldId="551"/>
        </pc:sldMkLst>
      </pc:sldChg>
      <pc:sldChg chg="del">
        <pc:chgData name="Anis Farihan Mat Raffei" userId="caa0f81d-2ced-4ad8-a070-ba6968b9f259" providerId="ADAL" clId="{D6BA57D3-4738-4753-855F-2AA331FC401A}" dt="2020-10-22T08:18:39.023" v="2243" actId="47"/>
        <pc:sldMkLst>
          <pc:docMk/>
          <pc:sldMk cId="4268724499" sldId="552"/>
        </pc:sldMkLst>
      </pc:sldChg>
      <pc:sldChg chg="del">
        <pc:chgData name="Anis Farihan Mat Raffei" userId="caa0f81d-2ced-4ad8-a070-ba6968b9f259" providerId="ADAL" clId="{D6BA57D3-4738-4753-855F-2AA331FC401A}" dt="2020-10-22T08:18:39.023" v="2243" actId="47"/>
        <pc:sldMkLst>
          <pc:docMk/>
          <pc:sldMk cId="3903280429" sldId="554"/>
        </pc:sldMkLst>
      </pc:sldChg>
      <pc:sldChg chg="del">
        <pc:chgData name="Anis Farihan Mat Raffei" userId="caa0f81d-2ced-4ad8-a070-ba6968b9f259" providerId="ADAL" clId="{D6BA57D3-4738-4753-855F-2AA331FC401A}" dt="2020-10-22T08:18:39.023" v="2243" actId="47"/>
        <pc:sldMkLst>
          <pc:docMk/>
          <pc:sldMk cId="1456038777" sldId="556"/>
        </pc:sldMkLst>
      </pc:sldChg>
      <pc:sldChg chg="del">
        <pc:chgData name="Anis Farihan Mat Raffei" userId="caa0f81d-2ced-4ad8-a070-ba6968b9f259" providerId="ADAL" clId="{D6BA57D3-4738-4753-855F-2AA331FC401A}" dt="2020-10-22T08:18:39.023" v="2243" actId="47"/>
        <pc:sldMkLst>
          <pc:docMk/>
          <pc:sldMk cId="1734288423" sldId="557"/>
        </pc:sldMkLst>
      </pc:sldChg>
      <pc:sldChg chg="del">
        <pc:chgData name="Anis Farihan Mat Raffei" userId="caa0f81d-2ced-4ad8-a070-ba6968b9f259" providerId="ADAL" clId="{D6BA57D3-4738-4753-855F-2AA331FC401A}" dt="2020-10-22T08:18:39.023" v="2243" actId="47"/>
        <pc:sldMkLst>
          <pc:docMk/>
          <pc:sldMk cId="1991884454" sldId="562"/>
        </pc:sldMkLst>
      </pc:sldChg>
      <pc:sldChg chg="del">
        <pc:chgData name="Anis Farihan Mat Raffei" userId="caa0f81d-2ced-4ad8-a070-ba6968b9f259" providerId="ADAL" clId="{D6BA57D3-4738-4753-855F-2AA331FC401A}" dt="2020-10-22T08:18:39.023" v="2243" actId="47"/>
        <pc:sldMkLst>
          <pc:docMk/>
          <pc:sldMk cId="3419312308" sldId="563"/>
        </pc:sldMkLst>
      </pc:sldChg>
      <pc:sldChg chg="del">
        <pc:chgData name="Anis Farihan Mat Raffei" userId="caa0f81d-2ced-4ad8-a070-ba6968b9f259" providerId="ADAL" clId="{D6BA57D3-4738-4753-855F-2AA331FC401A}" dt="2020-10-22T08:18:39.023" v="2243" actId="47"/>
        <pc:sldMkLst>
          <pc:docMk/>
          <pc:sldMk cId="1300087442" sldId="564"/>
        </pc:sldMkLst>
      </pc:sldChg>
      <pc:sldChg chg="del">
        <pc:chgData name="Anis Farihan Mat Raffei" userId="caa0f81d-2ced-4ad8-a070-ba6968b9f259" providerId="ADAL" clId="{D6BA57D3-4738-4753-855F-2AA331FC401A}" dt="2020-10-22T08:18:39.023" v="2243" actId="47"/>
        <pc:sldMkLst>
          <pc:docMk/>
          <pc:sldMk cId="3857744618" sldId="566"/>
        </pc:sldMkLst>
      </pc:sldChg>
      <pc:sldChg chg="addSp delSp modSp mod delAnim">
        <pc:chgData name="Anis Farihan Mat Raffei" userId="caa0f81d-2ced-4ad8-a070-ba6968b9f259" providerId="ADAL" clId="{D6BA57D3-4738-4753-855F-2AA331FC401A}" dt="2020-10-23T03:37:06.457" v="3342" actId="1076"/>
        <pc:sldMkLst>
          <pc:docMk/>
          <pc:sldMk cId="3651647706" sldId="567"/>
        </pc:sldMkLst>
        <pc:spChg chg="del">
          <ac:chgData name="Anis Farihan Mat Raffei" userId="caa0f81d-2ced-4ad8-a070-ba6968b9f259" providerId="ADAL" clId="{D6BA57D3-4738-4753-855F-2AA331FC401A}" dt="2020-10-23T03:34:45.780" v="3331" actId="478"/>
          <ac:spMkLst>
            <pc:docMk/>
            <pc:sldMk cId="3651647706" sldId="567"/>
            <ac:spMk id="8" creationId="{00000000-0000-0000-0000-000000000000}"/>
          </ac:spMkLst>
        </pc:spChg>
        <pc:picChg chg="del">
          <ac:chgData name="Anis Farihan Mat Raffei" userId="caa0f81d-2ced-4ad8-a070-ba6968b9f259" providerId="ADAL" clId="{D6BA57D3-4738-4753-855F-2AA331FC401A}" dt="2020-10-23T03:34:40.967" v="3328" actId="478"/>
          <ac:picMkLst>
            <pc:docMk/>
            <pc:sldMk cId="3651647706" sldId="567"/>
            <ac:picMk id="5" creationId="{00000000-0000-0000-0000-000000000000}"/>
          </ac:picMkLst>
        </pc:picChg>
        <pc:picChg chg="del">
          <ac:chgData name="Anis Farihan Mat Raffei" userId="caa0f81d-2ced-4ad8-a070-ba6968b9f259" providerId="ADAL" clId="{D6BA57D3-4738-4753-855F-2AA331FC401A}" dt="2020-10-23T03:34:43.655" v="3330" actId="478"/>
          <ac:picMkLst>
            <pc:docMk/>
            <pc:sldMk cId="3651647706" sldId="567"/>
            <ac:picMk id="6" creationId="{00000000-0000-0000-0000-000000000000}"/>
          </ac:picMkLst>
        </pc:picChg>
        <pc:picChg chg="del">
          <ac:chgData name="Anis Farihan Mat Raffei" userId="caa0f81d-2ced-4ad8-a070-ba6968b9f259" providerId="ADAL" clId="{D6BA57D3-4738-4753-855F-2AA331FC401A}" dt="2020-10-23T03:34:42.006" v="3329" actId="478"/>
          <ac:picMkLst>
            <pc:docMk/>
            <pc:sldMk cId="3651647706" sldId="567"/>
            <ac:picMk id="9" creationId="{00000000-0000-0000-0000-000000000000}"/>
          </ac:picMkLst>
        </pc:picChg>
        <pc:picChg chg="add del mod">
          <ac:chgData name="Anis Farihan Mat Raffei" userId="caa0f81d-2ced-4ad8-a070-ba6968b9f259" providerId="ADAL" clId="{D6BA57D3-4738-4753-855F-2AA331FC401A}" dt="2020-10-23T03:35:39.473" v="3337" actId="478"/>
          <ac:picMkLst>
            <pc:docMk/>
            <pc:sldMk cId="3651647706" sldId="567"/>
            <ac:picMk id="5122" creationId="{3F3FFD50-C4BC-46C8-997A-49D7F3AE4B50}"/>
          </ac:picMkLst>
        </pc:picChg>
        <pc:picChg chg="add mod">
          <ac:chgData name="Anis Farihan Mat Raffei" userId="caa0f81d-2ced-4ad8-a070-ba6968b9f259" providerId="ADAL" clId="{D6BA57D3-4738-4753-855F-2AA331FC401A}" dt="2020-10-23T03:37:06.457" v="3342" actId="1076"/>
          <ac:picMkLst>
            <pc:docMk/>
            <pc:sldMk cId="3651647706" sldId="567"/>
            <ac:picMk id="5124" creationId="{4A34462C-D1D9-429C-ABDF-3EE42612F4CB}"/>
          </ac:picMkLst>
        </pc:picChg>
      </pc:sldChg>
      <pc:sldChg chg="del">
        <pc:chgData name="Anis Farihan Mat Raffei" userId="caa0f81d-2ced-4ad8-a070-ba6968b9f259" providerId="ADAL" clId="{D6BA57D3-4738-4753-855F-2AA331FC401A}" dt="2020-10-22T08:18:39.023" v="2243" actId="47"/>
        <pc:sldMkLst>
          <pc:docMk/>
          <pc:sldMk cId="884487339" sldId="569"/>
        </pc:sldMkLst>
      </pc:sldChg>
      <pc:sldChg chg="del">
        <pc:chgData name="Anis Farihan Mat Raffei" userId="caa0f81d-2ced-4ad8-a070-ba6968b9f259" providerId="ADAL" clId="{D6BA57D3-4738-4753-855F-2AA331FC401A}" dt="2020-10-22T08:18:39.023" v="2243" actId="47"/>
        <pc:sldMkLst>
          <pc:docMk/>
          <pc:sldMk cId="4269852099" sldId="570"/>
        </pc:sldMkLst>
      </pc:sldChg>
      <pc:sldChg chg="del">
        <pc:chgData name="Anis Farihan Mat Raffei" userId="caa0f81d-2ced-4ad8-a070-ba6968b9f259" providerId="ADAL" clId="{D6BA57D3-4738-4753-855F-2AA331FC401A}" dt="2020-10-22T08:18:39.023" v="2243" actId="47"/>
        <pc:sldMkLst>
          <pc:docMk/>
          <pc:sldMk cId="3658487589" sldId="572"/>
        </pc:sldMkLst>
      </pc:sldChg>
      <pc:sldChg chg="del">
        <pc:chgData name="Anis Farihan Mat Raffei" userId="caa0f81d-2ced-4ad8-a070-ba6968b9f259" providerId="ADAL" clId="{D6BA57D3-4738-4753-855F-2AA331FC401A}" dt="2020-10-22T08:18:39.023" v="2243" actId="47"/>
        <pc:sldMkLst>
          <pc:docMk/>
          <pc:sldMk cId="642291126" sldId="574"/>
        </pc:sldMkLst>
      </pc:sldChg>
      <pc:sldChg chg="del">
        <pc:chgData name="Anis Farihan Mat Raffei" userId="caa0f81d-2ced-4ad8-a070-ba6968b9f259" providerId="ADAL" clId="{D6BA57D3-4738-4753-855F-2AA331FC401A}" dt="2020-10-22T08:18:39.023" v="2243" actId="47"/>
        <pc:sldMkLst>
          <pc:docMk/>
          <pc:sldMk cId="2026518978" sldId="575"/>
        </pc:sldMkLst>
      </pc:sldChg>
      <pc:sldChg chg="del">
        <pc:chgData name="Anis Farihan Mat Raffei" userId="caa0f81d-2ced-4ad8-a070-ba6968b9f259" providerId="ADAL" clId="{D6BA57D3-4738-4753-855F-2AA331FC401A}" dt="2020-10-22T08:18:39.023" v="2243" actId="47"/>
        <pc:sldMkLst>
          <pc:docMk/>
          <pc:sldMk cId="633482264" sldId="576"/>
        </pc:sldMkLst>
      </pc:sldChg>
      <pc:sldChg chg="del">
        <pc:chgData name="Anis Farihan Mat Raffei" userId="caa0f81d-2ced-4ad8-a070-ba6968b9f259" providerId="ADAL" clId="{D6BA57D3-4738-4753-855F-2AA331FC401A}" dt="2020-10-22T08:18:39.023" v="2243" actId="47"/>
        <pc:sldMkLst>
          <pc:docMk/>
          <pc:sldMk cId="4291129664" sldId="577"/>
        </pc:sldMkLst>
      </pc:sldChg>
      <pc:sldChg chg="del">
        <pc:chgData name="Anis Farihan Mat Raffei" userId="caa0f81d-2ced-4ad8-a070-ba6968b9f259" providerId="ADAL" clId="{D6BA57D3-4738-4753-855F-2AA331FC401A}" dt="2020-10-22T08:18:39.023" v="2243" actId="47"/>
        <pc:sldMkLst>
          <pc:docMk/>
          <pc:sldMk cId="2444480687" sldId="578"/>
        </pc:sldMkLst>
      </pc:sldChg>
      <pc:sldChg chg="del">
        <pc:chgData name="Anis Farihan Mat Raffei" userId="caa0f81d-2ced-4ad8-a070-ba6968b9f259" providerId="ADAL" clId="{D6BA57D3-4738-4753-855F-2AA331FC401A}" dt="2020-10-22T08:18:39.023" v="2243" actId="47"/>
        <pc:sldMkLst>
          <pc:docMk/>
          <pc:sldMk cId="1589606353" sldId="580"/>
        </pc:sldMkLst>
      </pc:sldChg>
      <pc:sldChg chg="del">
        <pc:chgData name="Anis Farihan Mat Raffei" userId="caa0f81d-2ced-4ad8-a070-ba6968b9f259" providerId="ADAL" clId="{D6BA57D3-4738-4753-855F-2AA331FC401A}" dt="2020-10-22T08:18:39.023" v="2243" actId="47"/>
        <pc:sldMkLst>
          <pc:docMk/>
          <pc:sldMk cId="2062267488" sldId="582"/>
        </pc:sldMkLst>
      </pc:sldChg>
      <pc:sldChg chg="del">
        <pc:chgData name="Anis Farihan Mat Raffei" userId="caa0f81d-2ced-4ad8-a070-ba6968b9f259" providerId="ADAL" clId="{D6BA57D3-4738-4753-855F-2AA331FC401A}" dt="2020-10-22T08:18:39.023" v="2243" actId="47"/>
        <pc:sldMkLst>
          <pc:docMk/>
          <pc:sldMk cId="1786786959" sldId="584"/>
        </pc:sldMkLst>
      </pc:sldChg>
      <pc:sldChg chg="addSp delSp modSp new mod modAnim">
        <pc:chgData name="Anis Farihan Mat Raffei" userId="caa0f81d-2ced-4ad8-a070-ba6968b9f259" providerId="ADAL" clId="{D6BA57D3-4738-4753-855F-2AA331FC401A}" dt="2020-10-23T03:41:50.284" v="3388"/>
        <pc:sldMkLst>
          <pc:docMk/>
          <pc:sldMk cId="631641016" sldId="585"/>
        </pc:sldMkLst>
        <pc:spChg chg="del">
          <ac:chgData name="Anis Farihan Mat Raffei" userId="caa0f81d-2ced-4ad8-a070-ba6968b9f259" providerId="ADAL" clId="{D6BA57D3-4738-4753-855F-2AA331FC401A}" dt="2020-10-22T03:39:35.743" v="451" actId="478"/>
          <ac:spMkLst>
            <pc:docMk/>
            <pc:sldMk cId="631641016" sldId="585"/>
            <ac:spMk id="2" creationId="{648C654B-355B-4F66-BD9B-972BF4F5F068}"/>
          </ac:spMkLst>
        </pc:spChg>
        <pc:spChg chg="mod">
          <ac:chgData name="Anis Farihan Mat Raffei" userId="caa0f81d-2ced-4ad8-a070-ba6968b9f259" providerId="ADAL" clId="{D6BA57D3-4738-4753-855F-2AA331FC401A}" dt="2020-10-22T03:40:01.599" v="461" actId="20577"/>
          <ac:spMkLst>
            <pc:docMk/>
            <pc:sldMk cId="631641016" sldId="585"/>
            <ac:spMk id="3" creationId="{18DA4F4C-492E-44F5-AB26-0BF4D36C8548}"/>
          </ac:spMkLst>
        </pc:spChg>
        <pc:spChg chg="mod topLvl">
          <ac:chgData name="Anis Farihan Mat Raffei" userId="caa0f81d-2ced-4ad8-a070-ba6968b9f259" providerId="ADAL" clId="{D6BA57D3-4738-4753-855F-2AA331FC401A}" dt="2020-10-23T03:41:04.739" v="3382" actId="165"/>
          <ac:spMkLst>
            <pc:docMk/>
            <pc:sldMk cId="631641016" sldId="585"/>
            <ac:spMk id="11" creationId="{80A850BC-9ACB-40B7-B292-BC7B12112E99}"/>
          </ac:spMkLst>
        </pc:spChg>
        <pc:spChg chg="mod ord topLvl">
          <ac:chgData name="Anis Farihan Mat Raffei" userId="caa0f81d-2ced-4ad8-a070-ba6968b9f259" providerId="ADAL" clId="{D6BA57D3-4738-4753-855F-2AA331FC401A}" dt="2020-10-23T03:41:19.517" v="3383" actId="167"/>
          <ac:spMkLst>
            <pc:docMk/>
            <pc:sldMk cId="631641016" sldId="585"/>
            <ac:spMk id="12" creationId="{4C247A03-8A5B-441E-A0DF-D5366A0F2DA1}"/>
          </ac:spMkLst>
        </pc:spChg>
        <pc:spChg chg="mod topLvl">
          <ac:chgData name="Anis Farihan Mat Raffei" userId="caa0f81d-2ced-4ad8-a070-ba6968b9f259" providerId="ADAL" clId="{D6BA57D3-4738-4753-855F-2AA331FC401A}" dt="2020-10-23T03:41:23.133" v="3384" actId="165"/>
          <ac:spMkLst>
            <pc:docMk/>
            <pc:sldMk cId="631641016" sldId="585"/>
            <ac:spMk id="13" creationId="{05B1014E-A0CD-4D3F-A160-C29913A4F0BE}"/>
          </ac:spMkLst>
        </pc:spChg>
        <pc:spChg chg="mod topLvl">
          <ac:chgData name="Anis Farihan Mat Raffei" userId="caa0f81d-2ced-4ad8-a070-ba6968b9f259" providerId="ADAL" clId="{D6BA57D3-4738-4753-855F-2AA331FC401A}" dt="2020-10-23T03:41:46.042" v="3387" actId="165"/>
          <ac:spMkLst>
            <pc:docMk/>
            <pc:sldMk cId="631641016" sldId="585"/>
            <ac:spMk id="15" creationId="{842FCBBE-B61E-41CD-9697-3440124270E8}"/>
          </ac:spMkLst>
        </pc:spChg>
        <pc:spChg chg="mod topLvl">
          <ac:chgData name="Anis Farihan Mat Raffei" userId="caa0f81d-2ced-4ad8-a070-ba6968b9f259" providerId="ADAL" clId="{D6BA57D3-4738-4753-855F-2AA331FC401A}" dt="2020-10-23T03:41:46.042" v="3387" actId="165"/>
          <ac:spMkLst>
            <pc:docMk/>
            <pc:sldMk cId="631641016" sldId="585"/>
            <ac:spMk id="16" creationId="{7ED5A002-FFD5-4A91-AF42-570CCBC03EB2}"/>
          </ac:spMkLst>
        </pc:spChg>
        <pc:spChg chg="del mod topLvl">
          <ac:chgData name="Anis Farihan Mat Raffei" userId="caa0f81d-2ced-4ad8-a070-ba6968b9f259" providerId="ADAL" clId="{D6BA57D3-4738-4753-855F-2AA331FC401A}" dt="2020-10-23T03:40:39.121" v="3378" actId="478"/>
          <ac:spMkLst>
            <pc:docMk/>
            <pc:sldMk cId="631641016" sldId="585"/>
            <ac:spMk id="18" creationId="{A78DD05C-43CC-4D30-A88D-0B172D547279}"/>
          </ac:spMkLst>
        </pc:spChg>
        <pc:spChg chg="mod topLvl">
          <ac:chgData name="Anis Farihan Mat Raffei" userId="caa0f81d-2ced-4ad8-a070-ba6968b9f259" providerId="ADAL" clId="{D6BA57D3-4738-4753-855F-2AA331FC401A}" dt="2020-10-23T03:40:43.505" v="3379" actId="165"/>
          <ac:spMkLst>
            <pc:docMk/>
            <pc:sldMk cId="631641016" sldId="585"/>
            <ac:spMk id="21" creationId="{71426A56-BCE5-45B1-BB10-75536B876721}"/>
          </ac:spMkLst>
        </pc:spChg>
        <pc:spChg chg="mod topLvl">
          <ac:chgData name="Anis Farihan Mat Raffei" userId="caa0f81d-2ced-4ad8-a070-ba6968b9f259" providerId="ADAL" clId="{D6BA57D3-4738-4753-855F-2AA331FC401A}" dt="2020-10-23T03:40:43.505" v="3379" actId="165"/>
          <ac:spMkLst>
            <pc:docMk/>
            <pc:sldMk cId="631641016" sldId="585"/>
            <ac:spMk id="22" creationId="{8940DD1B-89B1-4C80-8D5D-47AE96118AB7}"/>
          </ac:spMkLst>
        </pc:spChg>
        <pc:grpChg chg="add del mod">
          <ac:chgData name="Anis Farihan Mat Raffei" userId="caa0f81d-2ced-4ad8-a070-ba6968b9f259" providerId="ADAL" clId="{D6BA57D3-4738-4753-855F-2AA331FC401A}" dt="2020-10-23T03:40:30.674" v="3376" actId="165"/>
          <ac:grpSpMkLst>
            <pc:docMk/>
            <pc:sldMk cId="631641016" sldId="585"/>
            <ac:grpSpMk id="5" creationId="{6C67E124-AF6D-4436-B08B-F1BEB093DCC1}"/>
          </ac:grpSpMkLst>
        </pc:grpChg>
        <pc:grpChg chg="del mod topLvl">
          <ac:chgData name="Anis Farihan Mat Raffei" userId="caa0f81d-2ced-4ad8-a070-ba6968b9f259" providerId="ADAL" clId="{D6BA57D3-4738-4753-855F-2AA331FC401A}" dt="2020-10-23T03:40:35.644" v="3377" actId="165"/>
          <ac:grpSpMkLst>
            <pc:docMk/>
            <pc:sldMk cId="631641016" sldId="585"/>
            <ac:grpSpMk id="6" creationId="{D2F7C88F-8CC5-4900-9E7D-1FB1DDBB0C3C}"/>
          </ac:grpSpMkLst>
        </pc:grpChg>
        <pc:grpChg chg="del mod topLvl">
          <ac:chgData name="Anis Farihan Mat Raffei" userId="caa0f81d-2ced-4ad8-a070-ba6968b9f259" providerId="ADAL" clId="{D6BA57D3-4738-4753-855F-2AA331FC401A}" dt="2020-10-23T03:41:46.042" v="3387" actId="165"/>
          <ac:grpSpMkLst>
            <pc:docMk/>
            <pc:sldMk cId="631641016" sldId="585"/>
            <ac:grpSpMk id="7" creationId="{8F9CD150-6911-430C-8BF5-1831D502C96D}"/>
          </ac:grpSpMkLst>
        </pc:grpChg>
        <pc:grpChg chg="del mod topLvl">
          <ac:chgData name="Anis Farihan Mat Raffei" userId="caa0f81d-2ced-4ad8-a070-ba6968b9f259" providerId="ADAL" clId="{D6BA57D3-4738-4753-855F-2AA331FC401A}" dt="2020-10-23T03:41:00.483" v="3381" actId="165"/>
          <ac:grpSpMkLst>
            <pc:docMk/>
            <pc:sldMk cId="631641016" sldId="585"/>
            <ac:grpSpMk id="8" creationId="{2EFD83FC-098C-4FA6-8B16-615FAD81DAA1}"/>
          </ac:grpSpMkLst>
        </pc:grpChg>
        <pc:grpChg chg="del mod topLvl">
          <ac:chgData name="Anis Farihan Mat Raffei" userId="caa0f81d-2ced-4ad8-a070-ba6968b9f259" providerId="ADAL" clId="{D6BA57D3-4738-4753-855F-2AA331FC401A}" dt="2020-10-23T03:41:23.133" v="3384" actId="165"/>
          <ac:grpSpMkLst>
            <pc:docMk/>
            <pc:sldMk cId="631641016" sldId="585"/>
            <ac:grpSpMk id="9" creationId="{93426572-9DF5-4E3A-B9B3-87A52A170541}"/>
          </ac:grpSpMkLst>
        </pc:grpChg>
        <pc:grpChg chg="del mod topLvl">
          <ac:chgData name="Anis Farihan Mat Raffei" userId="caa0f81d-2ced-4ad8-a070-ba6968b9f259" providerId="ADAL" clId="{D6BA57D3-4738-4753-855F-2AA331FC401A}" dt="2020-10-23T03:41:04.739" v="3382" actId="165"/>
          <ac:grpSpMkLst>
            <pc:docMk/>
            <pc:sldMk cId="631641016" sldId="585"/>
            <ac:grpSpMk id="10" creationId="{4A0694F2-34AA-493C-B5F4-F81A42DB7B57}"/>
          </ac:grpSpMkLst>
        </pc:grpChg>
        <pc:grpChg chg="del mod topLvl">
          <ac:chgData name="Anis Farihan Mat Raffei" userId="caa0f81d-2ced-4ad8-a070-ba6968b9f259" providerId="ADAL" clId="{D6BA57D3-4738-4753-855F-2AA331FC401A}" dt="2020-10-23T03:40:43.505" v="3379" actId="165"/>
          <ac:grpSpMkLst>
            <pc:docMk/>
            <pc:sldMk cId="631641016" sldId="585"/>
            <ac:grpSpMk id="19" creationId="{DD4D4777-03A5-4418-9C87-F8D22F55F058}"/>
          </ac:grpSpMkLst>
        </pc:grpChg>
        <pc:picChg chg="mod topLvl">
          <ac:chgData name="Anis Farihan Mat Raffei" userId="caa0f81d-2ced-4ad8-a070-ba6968b9f259" providerId="ADAL" clId="{D6BA57D3-4738-4753-855F-2AA331FC401A}" dt="2020-10-23T03:41:23.133" v="3384" actId="165"/>
          <ac:picMkLst>
            <pc:docMk/>
            <pc:sldMk cId="631641016" sldId="585"/>
            <ac:picMk id="14" creationId="{9E81C365-DAFC-4963-AAA8-1B5DF41A8D3C}"/>
          </ac:picMkLst>
        </pc:picChg>
        <pc:picChg chg="mod topLvl">
          <ac:chgData name="Anis Farihan Mat Raffei" userId="caa0f81d-2ced-4ad8-a070-ba6968b9f259" providerId="ADAL" clId="{D6BA57D3-4738-4753-855F-2AA331FC401A}" dt="2020-10-23T03:41:46.042" v="3387" actId="165"/>
          <ac:picMkLst>
            <pc:docMk/>
            <pc:sldMk cId="631641016" sldId="585"/>
            <ac:picMk id="17" creationId="{EC8BFD1F-D9D9-4014-A62F-C28E073FAF32}"/>
          </ac:picMkLst>
        </pc:picChg>
        <pc:picChg chg="mod topLvl">
          <ac:chgData name="Anis Farihan Mat Raffei" userId="caa0f81d-2ced-4ad8-a070-ba6968b9f259" providerId="ADAL" clId="{D6BA57D3-4738-4753-855F-2AA331FC401A}" dt="2020-10-23T03:40:43.505" v="3379" actId="165"/>
          <ac:picMkLst>
            <pc:docMk/>
            <pc:sldMk cId="631641016" sldId="585"/>
            <ac:picMk id="20" creationId="{0DF5C40B-8D40-49F0-B95D-9CA463E6A336}"/>
          </ac:picMkLst>
        </pc:picChg>
      </pc:sldChg>
      <pc:sldChg chg="addSp delSp modSp new mod">
        <pc:chgData name="Anis Farihan Mat Raffei" userId="caa0f81d-2ced-4ad8-a070-ba6968b9f259" providerId="ADAL" clId="{D6BA57D3-4738-4753-855F-2AA331FC401A}" dt="2020-10-22T03:43:56.121" v="502" actId="14100"/>
        <pc:sldMkLst>
          <pc:docMk/>
          <pc:sldMk cId="924313659" sldId="586"/>
        </pc:sldMkLst>
        <pc:spChg chg="del">
          <ac:chgData name="Anis Farihan Mat Raffei" userId="caa0f81d-2ced-4ad8-a070-ba6968b9f259" providerId="ADAL" clId="{D6BA57D3-4738-4753-855F-2AA331FC401A}" dt="2020-10-22T03:42:08.335" v="472" actId="478"/>
          <ac:spMkLst>
            <pc:docMk/>
            <pc:sldMk cId="924313659" sldId="586"/>
            <ac:spMk id="2" creationId="{1729A40D-F339-4479-AC18-DBF242CC2D30}"/>
          </ac:spMkLst>
        </pc:spChg>
        <pc:spChg chg="mod">
          <ac:chgData name="Anis Farihan Mat Raffei" userId="caa0f81d-2ced-4ad8-a070-ba6968b9f259" providerId="ADAL" clId="{D6BA57D3-4738-4753-855F-2AA331FC401A}" dt="2020-10-22T03:41:59.904" v="471"/>
          <ac:spMkLst>
            <pc:docMk/>
            <pc:sldMk cId="924313659" sldId="586"/>
            <ac:spMk id="3" creationId="{4162C6BF-1903-44A3-8B64-47930850D113}"/>
          </ac:spMkLst>
        </pc:spChg>
        <pc:spChg chg="add mod">
          <ac:chgData name="Anis Farihan Mat Raffei" userId="caa0f81d-2ced-4ad8-a070-ba6968b9f259" providerId="ADAL" clId="{D6BA57D3-4738-4753-855F-2AA331FC401A}" dt="2020-10-22T03:42:28.057" v="479" actId="1076"/>
          <ac:spMkLst>
            <pc:docMk/>
            <pc:sldMk cId="924313659" sldId="586"/>
            <ac:spMk id="8" creationId="{14F4A33A-BA52-494E-A013-3C9404E225CB}"/>
          </ac:spMkLst>
        </pc:spChg>
        <pc:spChg chg="add mod">
          <ac:chgData name="Anis Farihan Mat Raffei" userId="caa0f81d-2ced-4ad8-a070-ba6968b9f259" providerId="ADAL" clId="{D6BA57D3-4738-4753-855F-2AA331FC401A}" dt="2020-10-22T03:43:52.240" v="501" actId="207"/>
          <ac:spMkLst>
            <pc:docMk/>
            <pc:sldMk cId="924313659" sldId="586"/>
            <ac:spMk id="10" creationId="{A4BFD075-8D29-45E0-8B89-549DC2003B9C}"/>
          </ac:spMkLst>
        </pc:spChg>
        <pc:spChg chg="add del mod">
          <ac:chgData name="Anis Farihan Mat Raffei" userId="caa0f81d-2ced-4ad8-a070-ba6968b9f259" providerId="ADAL" clId="{D6BA57D3-4738-4753-855F-2AA331FC401A}" dt="2020-10-22T03:43:02.107" v="489" actId="478"/>
          <ac:spMkLst>
            <pc:docMk/>
            <pc:sldMk cId="924313659" sldId="586"/>
            <ac:spMk id="12" creationId="{217BB068-1B3B-4A9E-A116-AB0C53AC073F}"/>
          </ac:spMkLst>
        </pc:spChg>
        <pc:picChg chg="add mod">
          <ac:chgData name="Anis Farihan Mat Raffei" userId="caa0f81d-2ced-4ad8-a070-ba6968b9f259" providerId="ADAL" clId="{D6BA57D3-4738-4753-855F-2AA331FC401A}" dt="2020-10-22T03:42:47.632" v="483" actId="1076"/>
          <ac:picMkLst>
            <pc:docMk/>
            <pc:sldMk cId="924313659" sldId="586"/>
            <ac:picMk id="6" creationId="{4CAD416D-7EA4-44AB-ABD9-743F997AE1B1}"/>
          </ac:picMkLst>
        </pc:picChg>
        <pc:cxnChg chg="add mod">
          <ac:chgData name="Anis Farihan Mat Raffei" userId="caa0f81d-2ced-4ad8-a070-ba6968b9f259" providerId="ADAL" clId="{D6BA57D3-4738-4753-855F-2AA331FC401A}" dt="2020-10-22T03:43:56.121" v="502" actId="14100"/>
          <ac:cxnSpMkLst>
            <pc:docMk/>
            <pc:sldMk cId="924313659" sldId="586"/>
            <ac:cxnSpMk id="14" creationId="{F2B5E85C-1000-4E3B-999A-0425ADB676E6}"/>
          </ac:cxnSpMkLst>
        </pc:cxnChg>
      </pc:sldChg>
      <pc:sldChg chg="addSp modSp new mod">
        <pc:chgData name="Anis Farihan Mat Raffei" userId="caa0f81d-2ced-4ad8-a070-ba6968b9f259" providerId="ADAL" clId="{D6BA57D3-4738-4753-855F-2AA331FC401A}" dt="2020-10-22T04:18:55.033" v="707" actId="6549"/>
        <pc:sldMkLst>
          <pc:docMk/>
          <pc:sldMk cId="2063366843" sldId="587"/>
        </pc:sldMkLst>
        <pc:spChg chg="mod">
          <ac:chgData name="Anis Farihan Mat Raffei" userId="caa0f81d-2ced-4ad8-a070-ba6968b9f259" providerId="ADAL" clId="{D6BA57D3-4738-4753-855F-2AA331FC401A}" dt="2020-10-22T04:18:55.033" v="707" actId="6549"/>
          <ac:spMkLst>
            <pc:docMk/>
            <pc:sldMk cId="2063366843" sldId="587"/>
            <ac:spMk id="2" creationId="{F633CB20-C641-4A44-BA33-726CC110A175}"/>
          </ac:spMkLst>
        </pc:spChg>
        <pc:spChg chg="mod">
          <ac:chgData name="Anis Farihan Mat Raffei" userId="caa0f81d-2ced-4ad8-a070-ba6968b9f259" providerId="ADAL" clId="{D6BA57D3-4738-4753-855F-2AA331FC401A}" dt="2020-10-22T03:44:44.782" v="517" actId="20577"/>
          <ac:spMkLst>
            <pc:docMk/>
            <pc:sldMk cId="2063366843" sldId="587"/>
            <ac:spMk id="3" creationId="{3327EF3C-DFF3-48A5-9545-0C626245BB6C}"/>
          </ac:spMkLst>
        </pc:spChg>
        <pc:spChg chg="add mod">
          <ac:chgData name="Anis Farihan Mat Raffei" userId="caa0f81d-2ced-4ad8-a070-ba6968b9f259" providerId="ADAL" clId="{D6BA57D3-4738-4753-855F-2AA331FC401A}" dt="2020-10-22T04:18:54.513" v="706" actId="1076"/>
          <ac:spMkLst>
            <pc:docMk/>
            <pc:sldMk cId="2063366843" sldId="587"/>
            <ac:spMk id="5" creationId="{AC7B96DC-9369-4A74-A944-64AEB613AEE2}"/>
          </ac:spMkLst>
        </pc:spChg>
        <pc:spChg chg="add mod">
          <ac:chgData name="Anis Farihan Mat Raffei" userId="caa0f81d-2ced-4ad8-a070-ba6968b9f259" providerId="ADAL" clId="{D6BA57D3-4738-4753-855F-2AA331FC401A}" dt="2020-10-22T04:18:54.513" v="706" actId="1076"/>
          <ac:spMkLst>
            <pc:docMk/>
            <pc:sldMk cId="2063366843" sldId="587"/>
            <ac:spMk id="6" creationId="{0AAC3AA6-5FBD-4592-8618-4A886612DC5B}"/>
          </ac:spMkLst>
        </pc:spChg>
        <pc:spChg chg="add mod">
          <ac:chgData name="Anis Farihan Mat Raffei" userId="caa0f81d-2ced-4ad8-a070-ba6968b9f259" providerId="ADAL" clId="{D6BA57D3-4738-4753-855F-2AA331FC401A}" dt="2020-10-22T04:18:54.328" v="705" actId="1076"/>
          <ac:spMkLst>
            <pc:docMk/>
            <pc:sldMk cId="2063366843" sldId="587"/>
            <ac:spMk id="8" creationId="{F3FC35ED-5004-4AE1-88F0-AA2D8F2C608B}"/>
          </ac:spMkLst>
        </pc:spChg>
        <pc:spChg chg="add mod">
          <ac:chgData name="Anis Farihan Mat Raffei" userId="caa0f81d-2ced-4ad8-a070-ba6968b9f259" providerId="ADAL" clId="{D6BA57D3-4738-4753-855F-2AA331FC401A}" dt="2020-10-22T04:18:54.328" v="705" actId="1076"/>
          <ac:spMkLst>
            <pc:docMk/>
            <pc:sldMk cId="2063366843" sldId="587"/>
            <ac:spMk id="10" creationId="{2FCAC3D6-A87A-4069-9016-E400E951A1DF}"/>
          </ac:spMkLst>
        </pc:spChg>
        <pc:spChg chg="add mod">
          <ac:chgData name="Anis Farihan Mat Raffei" userId="caa0f81d-2ced-4ad8-a070-ba6968b9f259" providerId="ADAL" clId="{D6BA57D3-4738-4753-855F-2AA331FC401A}" dt="2020-10-22T04:18:54.081" v="704" actId="1076"/>
          <ac:spMkLst>
            <pc:docMk/>
            <pc:sldMk cId="2063366843" sldId="587"/>
            <ac:spMk id="12" creationId="{CC685331-6990-476D-A66A-1F63D2BED085}"/>
          </ac:spMkLst>
        </pc:spChg>
      </pc:sldChg>
      <pc:sldChg chg="addSp modSp new mod">
        <pc:chgData name="Anis Farihan Mat Raffei" userId="caa0f81d-2ced-4ad8-a070-ba6968b9f259" providerId="ADAL" clId="{D6BA57D3-4738-4753-855F-2AA331FC401A}" dt="2020-10-22T04:21:22.082" v="771" actId="12"/>
        <pc:sldMkLst>
          <pc:docMk/>
          <pc:sldMk cId="1156757388" sldId="588"/>
        </pc:sldMkLst>
        <pc:spChg chg="mod">
          <ac:chgData name="Anis Farihan Mat Raffei" userId="caa0f81d-2ced-4ad8-a070-ba6968b9f259" providerId="ADAL" clId="{D6BA57D3-4738-4753-855F-2AA331FC401A}" dt="2020-10-22T04:19:24.946" v="756" actId="12"/>
          <ac:spMkLst>
            <pc:docMk/>
            <pc:sldMk cId="1156757388" sldId="588"/>
            <ac:spMk id="2" creationId="{4AF8BBC2-E1E5-432C-AC99-786F2DA07B4A}"/>
          </ac:spMkLst>
        </pc:spChg>
        <pc:spChg chg="mod">
          <ac:chgData name="Anis Farihan Mat Raffei" userId="caa0f81d-2ced-4ad8-a070-ba6968b9f259" providerId="ADAL" clId="{D6BA57D3-4738-4753-855F-2AA331FC401A}" dt="2020-10-22T04:19:10.126" v="753" actId="20577"/>
          <ac:spMkLst>
            <pc:docMk/>
            <pc:sldMk cId="1156757388" sldId="588"/>
            <ac:spMk id="3" creationId="{402D625E-28A2-478F-BC52-ED238F45FFB3}"/>
          </ac:spMkLst>
        </pc:spChg>
        <pc:spChg chg="add mod">
          <ac:chgData name="Anis Farihan Mat Raffei" userId="caa0f81d-2ced-4ad8-a070-ba6968b9f259" providerId="ADAL" clId="{D6BA57D3-4738-4753-855F-2AA331FC401A}" dt="2020-10-22T04:21:22.082" v="771" actId="12"/>
          <ac:spMkLst>
            <pc:docMk/>
            <pc:sldMk cId="1156757388" sldId="588"/>
            <ac:spMk id="6" creationId="{C0E49944-8DD6-47DD-BB2D-E3818C283FEE}"/>
          </ac:spMkLst>
        </pc:spChg>
      </pc:sldChg>
      <pc:sldChg chg="addSp delSp modSp new mod">
        <pc:chgData name="Anis Farihan Mat Raffei" userId="caa0f81d-2ced-4ad8-a070-ba6968b9f259" providerId="ADAL" clId="{D6BA57D3-4738-4753-855F-2AA331FC401A}" dt="2020-10-22T05:03:39.754" v="1097" actId="1076"/>
        <pc:sldMkLst>
          <pc:docMk/>
          <pc:sldMk cId="1662408741" sldId="589"/>
        </pc:sldMkLst>
        <pc:spChg chg="del">
          <ac:chgData name="Anis Farihan Mat Raffei" userId="caa0f81d-2ced-4ad8-a070-ba6968b9f259" providerId="ADAL" clId="{D6BA57D3-4738-4753-855F-2AA331FC401A}" dt="2020-10-22T04:29:15.707" v="854" actId="478"/>
          <ac:spMkLst>
            <pc:docMk/>
            <pc:sldMk cId="1662408741" sldId="589"/>
            <ac:spMk id="2" creationId="{EC56EBFA-A7DA-4A6D-AF81-C21E47BB30A7}"/>
          </ac:spMkLst>
        </pc:spChg>
        <pc:spChg chg="mod">
          <ac:chgData name="Anis Farihan Mat Raffei" userId="caa0f81d-2ced-4ad8-a070-ba6968b9f259" providerId="ADAL" clId="{D6BA57D3-4738-4753-855F-2AA331FC401A}" dt="2020-10-22T04:29:31.159" v="857"/>
          <ac:spMkLst>
            <pc:docMk/>
            <pc:sldMk cId="1662408741" sldId="589"/>
            <ac:spMk id="3" creationId="{A40B8B1F-56C1-455A-BE82-0CE1BF2855C5}"/>
          </ac:spMkLst>
        </pc:spChg>
        <pc:spChg chg="add mod">
          <ac:chgData name="Anis Farihan Mat Raffei" userId="caa0f81d-2ced-4ad8-a070-ba6968b9f259" providerId="ADAL" clId="{D6BA57D3-4738-4753-855F-2AA331FC401A}" dt="2020-10-22T05:02:39.027" v="1082" actId="1076"/>
          <ac:spMkLst>
            <pc:docMk/>
            <pc:sldMk cId="1662408741" sldId="589"/>
            <ac:spMk id="8" creationId="{09756F42-46D0-4029-8FDF-C373AF8E2D41}"/>
          </ac:spMkLst>
        </pc:spChg>
        <pc:spChg chg="add mod">
          <ac:chgData name="Anis Farihan Mat Raffei" userId="caa0f81d-2ced-4ad8-a070-ba6968b9f259" providerId="ADAL" clId="{D6BA57D3-4738-4753-855F-2AA331FC401A}" dt="2020-10-22T05:03:39.754" v="1097" actId="1076"/>
          <ac:spMkLst>
            <pc:docMk/>
            <pc:sldMk cId="1662408741" sldId="589"/>
            <ac:spMk id="10" creationId="{C258546E-BBB5-4614-B876-CACE3B4CB913}"/>
          </ac:spMkLst>
        </pc:spChg>
        <pc:spChg chg="add mod">
          <ac:chgData name="Anis Farihan Mat Raffei" userId="caa0f81d-2ced-4ad8-a070-ba6968b9f259" providerId="ADAL" clId="{D6BA57D3-4738-4753-855F-2AA331FC401A}" dt="2020-10-22T05:03:17.347" v="1094" actId="1076"/>
          <ac:spMkLst>
            <pc:docMk/>
            <pc:sldMk cId="1662408741" sldId="589"/>
            <ac:spMk id="11" creationId="{416E3133-1248-4309-B0C4-E05A9827C893}"/>
          </ac:spMkLst>
        </pc:spChg>
        <pc:spChg chg="add mod">
          <ac:chgData name="Anis Farihan Mat Raffei" userId="caa0f81d-2ced-4ad8-a070-ba6968b9f259" providerId="ADAL" clId="{D6BA57D3-4738-4753-855F-2AA331FC401A}" dt="2020-10-22T05:03:36.203" v="1096" actId="1076"/>
          <ac:spMkLst>
            <pc:docMk/>
            <pc:sldMk cId="1662408741" sldId="589"/>
            <ac:spMk id="13" creationId="{A6512993-CBA4-4CA1-80CC-0886D73F1E08}"/>
          </ac:spMkLst>
        </pc:spChg>
        <pc:picChg chg="add mod">
          <ac:chgData name="Anis Farihan Mat Raffei" userId="caa0f81d-2ced-4ad8-a070-ba6968b9f259" providerId="ADAL" clId="{D6BA57D3-4738-4753-855F-2AA331FC401A}" dt="2020-10-22T05:02:36.802" v="1081" actId="1076"/>
          <ac:picMkLst>
            <pc:docMk/>
            <pc:sldMk cId="1662408741" sldId="589"/>
            <ac:picMk id="6" creationId="{258D6862-6B5F-4D56-8503-F766C55DC4B2}"/>
          </ac:picMkLst>
        </pc:picChg>
      </pc:sldChg>
      <pc:sldChg chg="addSp delSp modSp new mod modAnim">
        <pc:chgData name="Anis Farihan Mat Raffei" userId="caa0f81d-2ced-4ad8-a070-ba6968b9f259" providerId="ADAL" clId="{D6BA57D3-4738-4753-855F-2AA331FC401A}" dt="2020-10-23T03:42:56.006" v="3396"/>
        <pc:sldMkLst>
          <pc:docMk/>
          <pc:sldMk cId="3710570983" sldId="590"/>
        </pc:sldMkLst>
        <pc:spChg chg="del mod">
          <ac:chgData name="Anis Farihan Mat Raffei" userId="caa0f81d-2ced-4ad8-a070-ba6968b9f259" providerId="ADAL" clId="{D6BA57D3-4738-4753-855F-2AA331FC401A}" dt="2020-10-23T03:42:31.219" v="3390" actId="478"/>
          <ac:spMkLst>
            <pc:docMk/>
            <pc:sldMk cId="3710570983" sldId="590"/>
            <ac:spMk id="2" creationId="{5D751102-2DAE-469C-BD81-249BF4991D0C}"/>
          </ac:spMkLst>
        </pc:spChg>
        <pc:spChg chg="mod">
          <ac:chgData name="Anis Farihan Mat Raffei" userId="caa0f81d-2ced-4ad8-a070-ba6968b9f259" providerId="ADAL" clId="{D6BA57D3-4738-4753-855F-2AA331FC401A}" dt="2020-10-22T04:31:51.083" v="905" actId="313"/>
          <ac:spMkLst>
            <pc:docMk/>
            <pc:sldMk cId="3710570983" sldId="590"/>
            <ac:spMk id="3" creationId="{284D8CF0-F1B2-4267-A120-7F3A579F5329}"/>
          </ac:spMkLst>
        </pc:spChg>
        <pc:spChg chg="add del mod">
          <ac:chgData name="Anis Farihan Mat Raffei" userId="caa0f81d-2ced-4ad8-a070-ba6968b9f259" providerId="ADAL" clId="{D6BA57D3-4738-4753-855F-2AA331FC401A}" dt="2020-10-22T04:36:09.074" v="964" actId="21"/>
          <ac:spMkLst>
            <pc:docMk/>
            <pc:sldMk cId="3710570983" sldId="590"/>
            <ac:spMk id="5" creationId="{C558EEB6-94E6-4488-9425-DF421BD29005}"/>
          </ac:spMkLst>
        </pc:spChg>
        <pc:spChg chg="add mod">
          <ac:chgData name="Anis Farihan Mat Raffei" userId="caa0f81d-2ced-4ad8-a070-ba6968b9f259" providerId="ADAL" clId="{D6BA57D3-4738-4753-855F-2AA331FC401A}" dt="2020-10-22T05:06:44.395" v="1111" actId="1076"/>
          <ac:spMkLst>
            <pc:docMk/>
            <pc:sldMk cId="3710570983" sldId="590"/>
            <ac:spMk id="6" creationId="{D1A1C5D9-7960-49CB-BCFE-49183304B3CB}"/>
          </ac:spMkLst>
        </pc:spChg>
        <pc:spChg chg="add mod">
          <ac:chgData name="Anis Farihan Mat Raffei" userId="caa0f81d-2ced-4ad8-a070-ba6968b9f259" providerId="ADAL" clId="{D6BA57D3-4738-4753-855F-2AA331FC401A}" dt="2020-10-22T05:06:44.395" v="1111" actId="1076"/>
          <ac:spMkLst>
            <pc:docMk/>
            <pc:sldMk cId="3710570983" sldId="590"/>
            <ac:spMk id="7" creationId="{6913EEB7-A14B-489B-8FD6-5B892FBB49F6}"/>
          </ac:spMkLst>
        </pc:spChg>
        <pc:spChg chg="add del mod">
          <ac:chgData name="Anis Farihan Mat Raffei" userId="caa0f81d-2ced-4ad8-a070-ba6968b9f259" providerId="ADAL" clId="{D6BA57D3-4738-4753-855F-2AA331FC401A}" dt="2020-10-22T04:44:35.876" v="1037" actId="14100"/>
          <ac:spMkLst>
            <pc:docMk/>
            <pc:sldMk cId="3710570983" sldId="590"/>
            <ac:spMk id="13" creationId="{8742A585-5B25-499F-BF19-A093CF079177}"/>
          </ac:spMkLst>
        </pc:spChg>
        <pc:spChg chg="add mod">
          <ac:chgData name="Anis Farihan Mat Raffei" userId="caa0f81d-2ced-4ad8-a070-ba6968b9f259" providerId="ADAL" clId="{D6BA57D3-4738-4753-855F-2AA331FC401A}" dt="2020-10-22T05:01:06.323" v="1058" actId="1036"/>
          <ac:spMkLst>
            <pc:docMk/>
            <pc:sldMk cId="3710570983" sldId="590"/>
            <ac:spMk id="15" creationId="{ABD1B5C2-C3FE-4BF3-89F2-1576666BD2A7}"/>
          </ac:spMkLst>
        </pc:spChg>
        <pc:spChg chg="add mod">
          <ac:chgData name="Anis Farihan Mat Raffei" userId="caa0f81d-2ced-4ad8-a070-ba6968b9f259" providerId="ADAL" clId="{D6BA57D3-4738-4753-855F-2AA331FC401A}" dt="2020-10-23T03:42:37.754" v="3393" actId="14100"/>
          <ac:spMkLst>
            <pc:docMk/>
            <pc:sldMk cId="3710570983" sldId="590"/>
            <ac:spMk id="16" creationId="{DBE45704-BB6B-46A9-8A5B-94F507D60620}"/>
          </ac:spMkLst>
        </pc:spChg>
        <pc:spChg chg="add mod">
          <ac:chgData name="Anis Farihan Mat Raffei" userId="caa0f81d-2ced-4ad8-a070-ba6968b9f259" providerId="ADAL" clId="{D6BA57D3-4738-4753-855F-2AA331FC401A}" dt="2020-10-22T05:00:58.151" v="1054" actId="123"/>
          <ac:spMkLst>
            <pc:docMk/>
            <pc:sldMk cId="3710570983" sldId="590"/>
            <ac:spMk id="22" creationId="{C28FDC07-75F6-49D2-93D6-5F47229F9D03}"/>
          </ac:spMkLst>
        </pc:spChg>
        <pc:spChg chg="add mod">
          <ac:chgData name="Anis Farihan Mat Raffei" userId="caa0f81d-2ced-4ad8-a070-ba6968b9f259" providerId="ADAL" clId="{D6BA57D3-4738-4753-855F-2AA331FC401A}" dt="2020-10-22T05:00:54.599" v="1053" actId="123"/>
          <ac:spMkLst>
            <pc:docMk/>
            <pc:sldMk cId="3710570983" sldId="590"/>
            <ac:spMk id="24" creationId="{D5F9994A-CBB3-4F3E-9A5D-1C3BBBB55D0E}"/>
          </ac:spMkLst>
        </pc:spChg>
        <pc:grpChg chg="add mod">
          <ac:chgData name="Anis Farihan Mat Raffei" userId="caa0f81d-2ced-4ad8-a070-ba6968b9f259" providerId="ADAL" clId="{D6BA57D3-4738-4753-855F-2AA331FC401A}" dt="2020-10-22T05:06:44.395" v="1111" actId="1076"/>
          <ac:grpSpMkLst>
            <pc:docMk/>
            <pc:sldMk cId="3710570983" sldId="590"/>
            <ac:grpSpMk id="8" creationId="{910E2A24-B118-4353-9AEF-A6CEBB0FC57E}"/>
          </ac:grpSpMkLst>
        </pc:grpChg>
        <pc:picChg chg="add mod">
          <ac:chgData name="Anis Farihan Mat Raffei" userId="caa0f81d-2ced-4ad8-a070-ba6968b9f259" providerId="ADAL" clId="{D6BA57D3-4738-4753-855F-2AA331FC401A}" dt="2020-10-22T05:06:44.395" v="1111" actId="1076"/>
          <ac:picMkLst>
            <pc:docMk/>
            <pc:sldMk cId="3710570983" sldId="590"/>
            <ac:picMk id="2050" creationId="{3C154151-2491-4B2A-9041-2479124F372A}"/>
          </ac:picMkLst>
        </pc:picChg>
        <pc:picChg chg="add del mod">
          <ac:chgData name="Anis Farihan Mat Raffei" userId="caa0f81d-2ced-4ad8-a070-ba6968b9f259" providerId="ADAL" clId="{D6BA57D3-4738-4753-855F-2AA331FC401A}" dt="2020-10-22T04:35:06.409" v="961" actId="478"/>
          <ac:picMkLst>
            <pc:docMk/>
            <pc:sldMk cId="3710570983" sldId="590"/>
            <ac:picMk id="2052" creationId="{41E268D9-CF7B-41CA-A49D-F64DD9336356}"/>
          </ac:picMkLst>
        </pc:picChg>
        <pc:picChg chg="add del mod">
          <ac:chgData name="Anis Farihan Mat Raffei" userId="caa0f81d-2ced-4ad8-a070-ba6968b9f259" providerId="ADAL" clId="{D6BA57D3-4738-4753-855F-2AA331FC401A}" dt="2020-10-22T04:40:18.556" v="989" actId="478"/>
          <ac:picMkLst>
            <pc:docMk/>
            <pc:sldMk cId="3710570983" sldId="590"/>
            <ac:picMk id="2054" creationId="{70AB30EA-6C39-4BB8-8A4E-7D5D676AB849}"/>
          </ac:picMkLst>
        </pc:picChg>
        <pc:picChg chg="add del mod">
          <ac:chgData name="Anis Farihan Mat Raffei" userId="caa0f81d-2ced-4ad8-a070-ba6968b9f259" providerId="ADAL" clId="{D6BA57D3-4738-4753-855F-2AA331FC401A}" dt="2020-10-22T04:40:24.989" v="992" actId="478"/>
          <ac:picMkLst>
            <pc:docMk/>
            <pc:sldMk cId="3710570983" sldId="590"/>
            <ac:picMk id="2056" creationId="{ECAFE9EF-6F91-4403-85FC-41E22A586175}"/>
          </ac:picMkLst>
        </pc:picChg>
        <pc:picChg chg="add del mod">
          <ac:chgData name="Anis Farihan Mat Raffei" userId="caa0f81d-2ced-4ad8-a070-ba6968b9f259" providerId="ADAL" clId="{D6BA57D3-4738-4753-855F-2AA331FC401A}" dt="2020-10-22T04:41:01.616" v="996" actId="478"/>
          <ac:picMkLst>
            <pc:docMk/>
            <pc:sldMk cId="3710570983" sldId="590"/>
            <ac:picMk id="2058" creationId="{3D5038B3-98AF-436A-AAF1-4F4861EB2060}"/>
          </ac:picMkLst>
        </pc:picChg>
        <pc:picChg chg="add del mod">
          <ac:chgData name="Anis Farihan Mat Raffei" userId="caa0f81d-2ced-4ad8-a070-ba6968b9f259" providerId="ADAL" clId="{D6BA57D3-4738-4753-855F-2AA331FC401A}" dt="2020-10-22T04:41:37.003" v="999" actId="478"/>
          <ac:picMkLst>
            <pc:docMk/>
            <pc:sldMk cId="3710570983" sldId="590"/>
            <ac:picMk id="2060" creationId="{DCB31699-D948-4D0E-B123-737FCC5F2F62}"/>
          </ac:picMkLst>
        </pc:picChg>
        <pc:picChg chg="add mod">
          <ac:chgData name="Anis Farihan Mat Raffei" userId="caa0f81d-2ced-4ad8-a070-ba6968b9f259" providerId="ADAL" clId="{D6BA57D3-4738-4753-855F-2AA331FC401A}" dt="2020-10-22T04:44:20.876" v="1035" actId="1076"/>
          <ac:picMkLst>
            <pc:docMk/>
            <pc:sldMk cId="3710570983" sldId="590"/>
            <ac:picMk id="2062" creationId="{C39BEB4D-5A66-463F-9B2F-677F4DA310E4}"/>
          </ac:picMkLst>
        </pc:picChg>
      </pc:sldChg>
      <pc:sldChg chg="addSp delSp modSp new mod modAnim">
        <pc:chgData name="Anis Farihan Mat Raffei" userId="caa0f81d-2ced-4ad8-a070-ba6968b9f259" providerId="ADAL" clId="{D6BA57D3-4738-4753-855F-2AA331FC401A}" dt="2020-10-23T03:43:14.667" v="3397"/>
        <pc:sldMkLst>
          <pc:docMk/>
          <pc:sldMk cId="2135993242" sldId="591"/>
        </pc:sldMkLst>
        <pc:spChg chg="del">
          <ac:chgData name="Anis Farihan Mat Raffei" userId="caa0f81d-2ced-4ad8-a070-ba6968b9f259" providerId="ADAL" clId="{D6BA57D3-4738-4753-855F-2AA331FC401A}" dt="2020-10-22T05:08:12.226" v="1114" actId="478"/>
          <ac:spMkLst>
            <pc:docMk/>
            <pc:sldMk cId="2135993242" sldId="591"/>
            <ac:spMk id="2" creationId="{087CF94A-57C1-4FAD-BAC6-469BA4478786}"/>
          </ac:spMkLst>
        </pc:spChg>
        <pc:spChg chg="mod">
          <ac:chgData name="Anis Farihan Mat Raffei" userId="caa0f81d-2ced-4ad8-a070-ba6968b9f259" providerId="ADAL" clId="{D6BA57D3-4738-4753-855F-2AA331FC401A}" dt="2020-10-22T05:08:07.939" v="1113" actId="27636"/>
          <ac:spMkLst>
            <pc:docMk/>
            <pc:sldMk cId="2135993242" sldId="591"/>
            <ac:spMk id="3" creationId="{348E2245-FBB3-4B32-974A-D700B3EBA9E5}"/>
          </ac:spMkLst>
        </pc:spChg>
        <pc:spChg chg="add del mod">
          <ac:chgData name="Anis Farihan Mat Raffei" userId="caa0f81d-2ced-4ad8-a070-ba6968b9f259" providerId="ADAL" clId="{D6BA57D3-4738-4753-855F-2AA331FC401A}" dt="2020-10-22T05:09:43.816" v="1190" actId="478"/>
          <ac:spMkLst>
            <pc:docMk/>
            <pc:sldMk cId="2135993242" sldId="591"/>
            <ac:spMk id="5" creationId="{6D33CB56-288F-4828-BE2E-E2B0D16334B3}"/>
          </ac:spMkLst>
        </pc:spChg>
        <pc:spChg chg="add del mod">
          <ac:chgData name="Anis Farihan Mat Raffei" userId="caa0f81d-2ced-4ad8-a070-ba6968b9f259" providerId="ADAL" clId="{D6BA57D3-4738-4753-855F-2AA331FC401A}" dt="2020-10-22T05:09:56.752" v="1193" actId="21"/>
          <ac:spMkLst>
            <pc:docMk/>
            <pc:sldMk cId="2135993242" sldId="591"/>
            <ac:spMk id="6" creationId="{EAEF13F5-33C1-4342-A420-2EB320DC469A}"/>
          </ac:spMkLst>
        </pc:spChg>
        <pc:spChg chg="add mod">
          <ac:chgData name="Anis Farihan Mat Raffei" userId="caa0f81d-2ced-4ad8-a070-ba6968b9f259" providerId="ADAL" clId="{D6BA57D3-4738-4753-855F-2AA331FC401A}" dt="2020-10-22T05:20:29.272" v="1423" actId="1076"/>
          <ac:spMkLst>
            <pc:docMk/>
            <pc:sldMk cId="2135993242" sldId="591"/>
            <ac:spMk id="7" creationId="{27A03040-2AF0-40DA-888A-93F5D5D8A71F}"/>
          </ac:spMkLst>
        </pc:spChg>
        <pc:spChg chg="add mod">
          <ac:chgData name="Anis Farihan Mat Raffei" userId="caa0f81d-2ced-4ad8-a070-ba6968b9f259" providerId="ADAL" clId="{D6BA57D3-4738-4753-855F-2AA331FC401A}" dt="2020-10-22T05:20:29.272" v="1423" actId="1076"/>
          <ac:spMkLst>
            <pc:docMk/>
            <pc:sldMk cId="2135993242" sldId="591"/>
            <ac:spMk id="8" creationId="{E48A7636-8E7E-4B4A-A90F-75B69213A2E9}"/>
          </ac:spMkLst>
        </pc:spChg>
        <pc:spChg chg="add mod">
          <ac:chgData name="Anis Farihan Mat Raffei" userId="caa0f81d-2ced-4ad8-a070-ba6968b9f259" providerId="ADAL" clId="{D6BA57D3-4738-4753-855F-2AA331FC401A}" dt="2020-10-22T05:20:29.272" v="1423" actId="1076"/>
          <ac:spMkLst>
            <pc:docMk/>
            <pc:sldMk cId="2135993242" sldId="591"/>
            <ac:spMk id="11" creationId="{6F5D906D-AA7E-4795-8A09-A370420C487A}"/>
          </ac:spMkLst>
        </pc:spChg>
        <pc:spChg chg="add mod">
          <ac:chgData name="Anis Farihan Mat Raffei" userId="caa0f81d-2ced-4ad8-a070-ba6968b9f259" providerId="ADAL" clId="{D6BA57D3-4738-4753-855F-2AA331FC401A}" dt="2020-10-22T05:20:29.272" v="1423" actId="1076"/>
          <ac:spMkLst>
            <pc:docMk/>
            <pc:sldMk cId="2135993242" sldId="591"/>
            <ac:spMk id="12" creationId="{49DB9C5D-5D84-4FED-A427-5ADF913280F9}"/>
          </ac:spMkLst>
        </pc:spChg>
        <pc:spChg chg="add mod">
          <ac:chgData name="Anis Farihan Mat Raffei" userId="caa0f81d-2ced-4ad8-a070-ba6968b9f259" providerId="ADAL" clId="{D6BA57D3-4738-4753-855F-2AA331FC401A}" dt="2020-10-22T05:20:29.272" v="1423" actId="1076"/>
          <ac:spMkLst>
            <pc:docMk/>
            <pc:sldMk cId="2135993242" sldId="591"/>
            <ac:spMk id="13" creationId="{6E02308C-CC70-46B6-873A-DF61E7831687}"/>
          </ac:spMkLst>
        </pc:spChg>
        <pc:spChg chg="add mod">
          <ac:chgData name="Anis Farihan Mat Raffei" userId="caa0f81d-2ced-4ad8-a070-ba6968b9f259" providerId="ADAL" clId="{D6BA57D3-4738-4753-855F-2AA331FC401A}" dt="2020-10-22T05:20:29.272" v="1423" actId="1076"/>
          <ac:spMkLst>
            <pc:docMk/>
            <pc:sldMk cId="2135993242" sldId="591"/>
            <ac:spMk id="15" creationId="{2F8672AA-8A6F-429F-BD2A-B9064C56C663}"/>
          </ac:spMkLst>
        </pc:spChg>
        <pc:spChg chg="add del mod">
          <ac:chgData name="Anis Farihan Mat Raffei" userId="caa0f81d-2ced-4ad8-a070-ba6968b9f259" providerId="ADAL" clId="{D6BA57D3-4738-4753-855F-2AA331FC401A}" dt="2020-10-22T05:20:08.478" v="1419" actId="21"/>
          <ac:spMkLst>
            <pc:docMk/>
            <pc:sldMk cId="2135993242" sldId="591"/>
            <ac:spMk id="23" creationId="{AB4B029C-6B3C-41AE-B105-EA5927DF0CE1}"/>
          </ac:spMkLst>
        </pc:spChg>
        <pc:spChg chg="add del mod">
          <ac:chgData name="Anis Farihan Mat Raffei" userId="caa0f81d-2ced-4ad8-a070-ba6968b9f259" providerId="ADAL" clId="{D6BA57D3-4738-4753-855F-2AA331FC401A}" dt="2020-10-22T05:20:08.478" v="1419" actId="21"/>
          <ac:spMkLst>
            <pc:docMk/>
            <pc:sldMk cId="2135993242" sldId="591"/>
            <ac:spMk id="24" creationId="{61C15F41-63DF-4880-80AA-263075FE305B}"/>
          </ac:spMkLst>
        </pc:spChg>
        <pc:spChg chg="add del">
          <ac:chgData name="Anis Farihan Mat Raffei" userId="caa0f81d-2ced-4ad8-a070-ba6968b9f259" providerId="ADAL" clId="{D6BA57D3-4738-4753-855F-2AA331FC401A}" dt="2020-10-22T05:14:50.816" v="1368" actId="21"/>
          <ac:spMkLst>
            <pc:docMk/>
            <pc:sldMk cId="2135993242" sldId="591"/>
            <ac:spMk id="25" creationId="{CF296BC9-2EAB-4C30-9AA6-98CBE5798B7B}"/>
          </ac:spMkLst>
        </pc:spChg>
        <pc:spChg chg="add del mod">
          <ac:chgData name="Anis Farihan Mat Raffei" userId="caa0f81d-2ced-4ad8-a070-ba6968b9f259" providerId="ADAL" clId="{D6BA57D3-4738-4753-855F-2AA331FC401A}" dt="2020-10-22T05:20:08.478" v="1419" actId="21"/>
          <ac:spMkLst>
            <pc:docMk/>
            <pc:sldMk cId="2135993242" sldId="591"/>
            <ac:spMk id="31" creationId="{D94852E2-29EB-4846-868A-303888EE17E5}"/>
          </ac:spMkLst>
        </pc:spChg>
        <pc:picChg chg="add del mod">
          <ac:chgData name="Anis Farihan Mat Raffei" userId="caa0f81d-2ced-4ad8-a070-ba6968b9f259" providerId="ADAL" clId="{D6BA57D3-4738-4753-855F-2AA331FC401A}" dt="2020-10-22T05:14:04.997" v="1353" actId="478"/>
          <ac:picMkLst>
            <pc:docMk/>
            <pc:sldMk cId="2135993242" sldId="591"/>
            <ac:picMk id="17" creationId="{7CE5D3C7-60D4-4B69-B2E5-C17DA9CC49F4}"/>
          </ac:picMkLst>
        </pc:picChg>
        <pc:picChg chg="add del mod">
          <ac:chgData name="Anis Farihan Mat Raffei" userId="caa0f81d-2ced-4ad8-a070-ba6968b9f259" providerId="ADAL" clId="{D6BA57D3-4738-4753-855F-2AA331FC401A}" dt="2020-10-22T05:20:08.478" v="1419" actId="21"/>
          <ac:picMkLst>
            <pc:docMk/>
            <pc:sldMk cId="2135993242" sldId="591"/>
            <ac:picMk id="19" creationId="{A676FCC6-08EB-451A-878D-CC836B92F1ED}"/>
          </ac:picMkLst>
        </pc:picChg>
        <pc:picChg chg="add del mod">
          <ac:chgData name="Anis Farihan Mat Raffei" userId="caa0f81d-2ced-4ad8-a070-ba6968b9f259" providerId="ADAL" clId="{D6BA57D3-4738-4753-855F-2AA331FC401A}" dt="2020-10-22T05:08:37.051" v="1117" actId="478"/>
          <ac:picMkLst>
            <pc:docMk/>
            <pc:sldMk cId="2135993242" sldId="591"/>
            <ac:picMk id="4098" creationId="{56672D6D-814E-4F09-8AA5-AA93F696C1B6}"/>
          </ac:picMkLst>
        </pc:picChg>
        <pc:picChg chg="add mod">
          <ac:chgData name="Anis Farihan Mat Raffei" userId="caa0f81d-2ced-4ad8-a070-ba6968b9f259" providerId="ADAL" clId="{D6BA57D3-4738-4753-855F-2AA331FC401A}" dt="2020-10-22T05:20:29.272" v="1423" actId="1076"/>
          <ac:picMkLst>
            <pc:docMk/>
            <pc:sldMk cId="2135993242" sldId="591"/>
            <ac:picMk id="4100" creationId="{08C46212-5059-40CC-8817-E93789350D9E}"/>
          </ac:picMkLst>
        </pc:picChg>
      </pc:sldChg>
      <pc:sldChg chg="addSp delSp modSp new mod modAnim">
        <pc:chgData name="Anis Farihan Mat Raffei" userId="caa0f81d-2ced-4ad8-a070-ba6968b9f259" providerId="ADAL" clId="{D6BA57D3-4738-4753-855F-2AA331FC401A}" dt="2020-10-23T03:43:25.477" v="3398"/>
        <pc:sldMkLst>
          <pc:docMk/>
          <pc:sldMk cId="2303965311" sldId="592"/>
        </pc:sldMkLst>
        <pc:spChg chg="del">
          <ac:chgData name="Anis Farihan Mat Raffei" userId="caa0f81d-2ced-4ad8-a070-ba6968b9f259" providerId="ADAL" clId="{D6BA57D3-4738-4753-855F-2AA331FC401A}" dt="2020-10-22T05:20:14.136" v="1421" actId="478"/>
          <ac:spMkLst>
            <pc:docMk/>
            <pc:sldMk cId="2303965311" sldId="592"/>
            <ac:spMk id="2" creationId="{193310B3-4F76-454F-BEE2-8CE1DBEA260F}"/>
          </ac:spMkLst>
        </pc:spChg>
        <pc:spChg chg="mod">
          <ac:chgData name="Anis Farihan Mat Raffei" userId="caa0f81d-2ced-4ad8-a070-ba6968b9f259" providerId="ADAL" clId="{D6BA57D3-4738-4753-855F-2AA331FC401A}" dt="2020-10-22T05:20:00.155" v="1418" actId="27636"/>
          <ac:spMkLst>
            <pc:docMk/>
            <pc:sldMk cId="2303965311" sldId="592"/>
            <ac:spMk id="3" creationId="{F97EC7BB-D4FA-41DC-BAFE-6D8B50FC3D0A}"/>
          </ac:spMkLst>
        </pc:spChg>
        <pc:spChg chg="add mod">
          <ac:chgData name="Anis Farihan Mat Raffei" userId="caa0f81d-2ced-4ad8-a070-ba6968b9f259" providerId="ADAL" clId="{D6BA57D3-4738-4753-855F-2AA331FC401A}" dt="2020-10-22T05:22:39.194" v="1433" actId="1076"/>
          <ac:spMkLst>
            <pc:docMk/>
            <pc:sldMk cId="2303965311" sldId="592"/>
            <ac:spMk id="6" creationId="{317A7E61-0E57-4665-A2E6-F4B30AD556D2}"/>
          </ac:spMkLst>
        </pc:spChg>
        <pc:spChg chg="add mod">
          <ac:chgData name="Anis Farihan Mat Raffei" userId="caa0f81d-2ced-4ad8-a070-ba6968b9f259" providerId="ADAL" clId="{D6BA57D3-4738-4753-855F-2AA331FC401A}" dt="2020-10-22T05:22:39.194" v="1433" actId="1076"/>
          <ac:spMkLst>
            <pc:docMk/>
            <pc:sldMk cId="2303965311" sldId="592"/>
            <ac:spMk id="8" creationId="{A95B3D84-E71F-46B7-ACEE-987246168459}"/>
          </ac:spMkLst>
        </pc:spChg>
        <pc:spChg chg="add mod">
          <ac:chgData name="Anis Farihan Mat Raffei" userId="caa0f81d-2ced-4ad8-a070-ba6968b9f259" providerId="ADAL" clId="{D6BA57D3-4738-4753-855F-2AA331FC401A}" dt="2020-10-22T05:22:39.194" v="1433" actId="1076"/>
          <ac:spMkLst>
            <pc:docMk/>
            <pc:sldMk cId="2303965311" sldId="592"/>
            <ac:spMk id="10" creationId="{6824D199-6FDF-4358-95CA-139991B3C276}"/>
          </ac:spMkLst>
        </pc:spChg>
        <pc:picChg chg="add del mod">
          <ac:chgData name="Anis Farihan Mat Raffei" userId="caa0f81d-2ced-4ad8-a070-ba6968b9f259" providerId="ADAL" clId="{D6BA57D3-4738-4753-855F-2AA331FC401A}" dt="2020-10-22T05:22:24.388" v="1429" actId="478"/>
          <ac:picMkLst>
            <pc:docMk/>
            <pc:sldMk cId="2303965311" sldId="592"/>
            <ac:picMk id="12" creationId="{C9646526-6434-4F69-8171-13091B97ABD1}"/>
          </ac:picMkLst>
        </pc:picChg>
        <pc:picChg chg="add mod">
          <ac:chgData name="Anis Farihan Mat Raffei" userId="caa0f81d-2ced-4ad8-a070-ba6968b9f259" providerId="ADAL" clId="{D6BA57D3-4738-4753-855F-2AA331FC401A}" dt="2020-10-22T05:22:41.521" v="1434" actId="1076"/>
          <ac:picMkLst>
            <pc:docMk/>
            <pc:sldMk cId="2303965311" sldId="592"/>
            <ac:picMk id="14" creationId="{213E4D0B-5737-4D5F-8B67-46CDA9E4E8A0}"/>
          </ac:picMkLst>
        </pc:picChg>
      </pc:sldChg>
      <pc:sldChg chg="addSp delSp modSp new mod modAnim">
        <pc:chgData name="Anis Farihan Mat Raffei" userId="caa0f81d-2ced-4ad8-a070-ba6968b9f259" providerId="ADAL" clId="{D6BA57D3-4738-4753-855F-2AA331FC401A}" dt="2020-10-23T03:44:28.290" v="3416" actId="207"/>
        <pc:sldMkLst>
          <pc:docMk/>
          <pc:sldMk cId="4165590328" sldId="593"/>
        </pc:sldMkLst>
        <pc:spChg chg="del">
          <ac:chgData name="Anis Farihan Mat Raffei" userId="caa0f81d-2ced-4ad8-a070-ba6968b9f259" providerId="ADAL" clId="{D6BA57D3-4738-4753-855F-2AA331FC401A}" dt="2020-10-22T06:42:10.678" v="1452" actId="478"/>
          <ac:spMkLst>
            <pc:docMk/>
            <pc:sldMk cId="4165590328" sldId="593"/>
            <ac:spMk id="2" creationId="{928D2F4D-313C-44B1-9868-8DCC5CD4753D}"/>
          </ac:spMkLst>
        </pc:spChg>
        <pc:spChg chg="mod">
          <ac:chgData name="Anis Farihan Mat Raffei" userId="caa0f81d-2ced-4ad8-a070-ba6968b9f259" providerId="ADAL" clId="{D6BA57D3-4738-4753-855F-2AA331FC401A}" dt="2020-10-22T06:42:49.521" v="1459" actId="20577"/>
          <ac:spMkLst>
            <pc:docMk/>
            <pc:sldMk cId="4165590328" sldId="593"/>
            <ac:spMk id="3" creationId="{628650FF-FA5B-4F78-A75C-4BB4A836895E}"/>
          </ac:spMkLst>
        </pc:spChg>
        <pc:spChg chg="add mod">
          <ac:chgData name="Anis Farihan Mat Raffei" userId="caa0f81d-2ced-4ad8-a070-ba6968b9f259" providerId="ADAL" clId="{D6BA57D3-4738-4753-855F-2AA331FC401A}" dt="2020-10-23T03:43:37.618" v="3400" actId="14100"/>
          <ac:spMkLst>
            <pc:docMk/>
            <pc:sldMk cId="4165590328" sldId="593"/>
            <ac:spMk id="6" creationId="{076482C1-471F-4B21-AF2B-3C00A5AFD197}"/>
          </ac:spMkLst>
        </pc:spChg>
        <pc:spChg chg="add mod">
          <ac:chgData name="Anis Farihan Mat Raffei" userId="caa0f81d-2ced-4ad8-a070-ba6968b9f259" providerId="ADAL" clId="{D6BA57D3-4738-4753-855F-2AA331FC401A}" dt="2020-10-22T06:46:41.423" v="1524" actId="1038"/>
          <ac:spMkLst>
            <pc:docMk/>
            <pc:sldMk cId="4165590328" sldId="593"/>
            <ac:spMk id="7" creationId="{CD21B145-8048-4960-979D-6917EEF8DC21}"/>
          </ac:spMkLst>
        </pc:spChg>
        <pc:spChg chg="add mod">
          <ac:chgData name="Anis Farihan Mat Raffei" userId="caa0f81d-2ced-4ad8-a070-ba6968b9f259" providerId="ADAL" clId="{D6BA57D3-4738-4753-855F-2AA331FC401A}" dt="2020-10-22T07:02:49.918" v="1910" actId="14100"/>
          <ac:spMkLst>
            <pc:docMk/>
            <pc:sldMk cId="4165590328" sldId="593"/>
            <ac:spMk id="8" creationId="{8106A902-6DEB-4B48-A75C-ACA3E3895196}"/>
          </ac:spMkLst>
        </pc:spChg>
        <pc:spChg chg="add del mod">
          <ac:chgData name="Anis Farihan Mat Raffei" userId="caa0f81d-2ced-4ad8-a070-ba6968b9f259" providerId="ADAL" clId="{D6BA57D3-4738-4753-855F-2AA331FC401A}" dt="2020-10-22T07:00:00.967" v="1856" actId="478"/>
          <ac:spMkLst>
            <pc:docMk/>
            <pc:sldMk cId="4165590328" sldId="593"/>
            <ac:spMk id="9" creationId="{EB722F6C-1A6D-4CC1-A41E-33CAED9B0729}"/>
          </ac:spMkLst>
        </pc:spChg>
        <pc:spChg chg="add mod">
          <ac:chgData name="Anis Farihan Mat Raffei" userId="caa0f81d-2ced-4ad8-a070-ba6968b9f259" providerId="ADAL" clId="{D6BA57D3-4738-4753-855F-2AA331FC401A}" dt="2020-10-22T07:04:59.169" v="1917" actId="1076"/>
          <ac:spMkLst>
            <pc:docMk/>
            <pc:sldMk cId="4165590328" sldId="593"/>
            <ac:spMk id="10" creationId="{5FCA1AE3-9807-48E2-A27B-652D5A4D7A2C}"/>
          </ac:spMkLst>
        </pc:spChg>
        <pc:spChg chg="add mod">
          <ac:chgData name="Anis Farihan Mat Raffei" userId="caa0f81d-2ced-4ad8-a070-ba6968b9f259" providerId="ADAL" clId="{D6BA57D3-4738-4753-855F-2AA331FC401A}" dt="2020-10-22T07:05:25.218" v="1931" actId="1076"/>
          <ac:spMkLst>
            <pc:docMk/>
            <pc:sldMk cId="4165590328" sldId="593"/>
            <ac:spMk id="11" creationId="{20DF7EBA-5800-4211-9D37-08C2F1906AF0}"/>
          </ac:spMkLst>
        </pc:spChg>
        <pc:spChg chg="add mod">
          <ac:chgData name="Anis Farihan Mat Raffei" userId="caa0f81d-2ced-4ad8-a070-ba6968b9f259" providerId="ADAL" clId="{D6BA57D3-4738-4753-855F-2AA331FC401A}" dt="2020-10-23T03:44:28.290" v="3416" actId="207"/>
          <ac:spMkLst>
            <pc:docMk/>
            <pc:sldMk cId="4165590328" sldId="593"/>
            <ac:spMk id="21" creationId="{616C41AE-0CA2-441B-B36D-C1772C89F520}"/>
          </ac:spMkLst>
        </pc:spChg>
        <pc:grpChg chg="add mod">
          <ac:chgData name="Anis Farihan Mat Raffei" userId="caa0f81d-2ced-4ad8-a070-ba6968b9f259" providerId="ADAL" clId="{D6BA57D3-4738-4753-855F-2AA331FC401A}" dt="2020-10-23T02:01:07.282" v="2669" actId="164"/>
          <ac:grpSpMkLst>
            <pc:docMk/>
            <pc:sldMk cId="4165590328" sldId="593"/>
            <ac:grpSpMk id="2" creationId="{D4DE751B-12A6-4649-9437-E1F5914F0FCB}"/>
          </ac:grpSpMkLst>
        </pc:grpChg>
        <pc:grpChg chg="add mod ord">
          <ac:chgData name="Anis Farihan Mat Raffei" userId="caa0f81d-2ced-4ad8-a070-ba6968b9f259" providerId="ADAL" clId="{D6BA57D3-4738-4753-855F-2AA331FC401A}" dt="2020-10-23T02:01:07.282" v="2669" actId="164"/>
          <ac:grpSpMkLst>
            <pc:docMk/>
            <pc:sldMk cId="4165590328" sldId="593"/>
            <ac:grpSpMk id="12" creationId="{CEC2AE6D-F437-413B-BD0A-F41491F62A74}"/>
          </ac:grpSpMkLst>
        </pc:grpChg>
        <pc:picChg chg="add del mod">
          <ac:chgData name="Anis Farihan Mat Raffei" userId="caa0f81d-2ced-4ad8-a070-ba6968b9f259" providerId="ADAL" clId="{D6BA57D3-4738-4753-855F-2AA331FC401A}" dt="2020-10-22T06:48:37.638" v="1527" actId="478"/>
          <ac:picMkLst>
            <pc:docMk/>
            <pc:sldMk cId="4165590328" sldId="593"/>
            <ac:picMk id="5122" creationId="{D09DF5A7-4BF2-4F91-9460-32F12D68EE79}"/>
          </ac:picMkLst>
        </pc:picChg>
        <pc:picChg chg="add mod">
          <ac:chgData name="Anis Farihan Mat Raffei" userId="caa0f81d-2ced-4ad8-a070-ba6968b9f259" providerId="ADAL" clId="{D6BA57D3-4738-4753-855F-2AA331FC401A}" dt="2020-10-22T06:51:46.653" v="1828" actId="1037"/>
          <ac:picMkLst>
            <pc:docMk/>
            <pc:sldMk cId="4165590328" sldId="593"/>
            <ac:picMk id="5124" creationId="{CDECFC22-19B6-42A0-986D-B2E55DCB1A0C}"/>
          </ac:picMkLst>
        </pc:picChg>
        <pc:picChg chg="add del">
          <ac:chgData name="Anis Farihan Mat Raffei" userId="caa0f81d-2ced-4ad8-a070-ba6968b9f259" providerId="ADAL" clId="{D6BA57D3-4738-4753-855F-2AA331FC401A}" dt="2020-10-22T06:55:14.338" v="1840" actId="478"/>
          <ac:picMkLst>
            <pc:docMk/>
            <pc:sldMk cId="4165590328" sldId="593"/>
            <ac:picMk id="5126" creationId="{122AE097-5D3B-4360-AB46-B1A66FF7299C}"/>
          </ac:picMkLst>
        </pc:picChg>
        <pc:picChg chg="add del mod">
          <ac:chgData name="Anis Farihan Mat Raffei" userId="caa0f81d-2ced-4ad8-a070-ba6968b9f259" providerId="ADAL" clId="{D6BA57D3-4738-4753-855F-2AA331FC401A}" dt="2020-10-22T06:55:46.867" v="1843" actId="478"/>
          <ac:picMkLst>
            <pc:docMk/>
            <pc:sldMk cId="4165590328" sldId="593"/>
            <ac:picMk id="5128" creationId="{C29BD9E7-C811-4E41-B27B-21D917ECD4CC}"/>
          </ac:picMkLst>
        </pc:picChg>
        <pc:picChg chg="add del">
          <ac:chgData name="Anis Farihan Mat Raffei" userId="caa0f81d-2ced-4ad8-a070-ba6968b9f259" providerId="ADAL" clId="{D6BA57D3-4738-4753-855F-2AA331FC401A}" dt="2020-10-22T06:55:55.713" v="1845" actId="478"/>
          <ac:picMkLst>
            <pc:docMk/>
            <pc:sldMk cId="4165590328" sldId="593"/>
            <ac:picMk id="5130" creationId="{EA66BF70-1568-42D0-BEFD-F193DBA57085}"/>
          </ac:picMkLst>
        </pc:picChg>
        <pc:picChg chg="add del mod">
          <ac:chgData name="Anis Farihan Mat Raffei" userId="caa0f81d-2ced-4ad8-a070-ba6968b9f259" providerId="ADAL" clId="{D6BA57D3-4738-4753-855F-2AA331FC401A}" dt="2020-10-22T07:02:14.413" v="1903" actId="478"/>
          <ac:picMkLst>
            <pc:docMk/>
            <pc:sldMk cId="4165590328" sldId="593"/>
            <ac:picMk id="5132" creationId="{DABF0501-395C-489D-AAB8-C3720688EDC6}"/>
          </ac:picMkLst>
        </pc:picChg>
        <pc:picChg chg="add mod">
          <ac:chgData name="Anis Farihan Mat Raffei" userId="caa0f81d-2ced-4ad8-a070-ba6968b9f259" providerId="ADAL" clId="{D6BA57D3-4738-4753-855F-2AA331FC401A}" dt="2020-10-23T02:01:07.282" v="2669" actId="164"/>
          <ac:picMkLst>
            <pc:docMk/>
            <pc:sldMk cId="4165590328" sldId="593"/>
            <ac:picMk id="5134" creationId="{61E97248-D1D7-414D-B155-6CF4F6D9BA10}"/>
          </ac:picMkLst>
        </pc:picChg>
      </pc:sldChg>
      <pc:sldChg chg="addSp delSp modSp new mod">
        <pc:chgData name="Anis Farihan Mat Raffei" userId="caa0f81d-2ced-4ad8-a070-ba6968b9f259" providerId="ADAL" clId="{D6BA57D3-4738-4753-855F-2AA331FC401A}" dt="2020-10-22T07:07:36.892" v="1941" actId="962"/>
        <pc:sldMkLst>
          <pc:docMk/>
          <pc:sldMk cId="424289124" sldId="594"/>
        </pc:sldMkLst>
        <pc:spChg chg="del">
          <ac:chgData name="Anis Farihan Mat Raffei" userId="caa0f81d-2ced-4ad8-a070-ba6968b9f259" providerId="ADAL" clId="{D6BA57D3-4738-4753-855F-2AA331FC401A}" dt="2020-10-22T07:07:34.369" v="1938" actId="478"/>
          <ac:spMkLst>
            <pc:docMk/>
            <pc:sldMk cId="424289124" sldId="594"/>
            <ac:spMk id="2" creationId="{A652567B-4C98-4543-8F45-6214746CDEBC}"/>
          </ac:spMkLst>
        </pc:spChg>
        <pc:picChg chg="add mod">
          <ac:chgData name="Anis Farihan Mat Raffei" userId="caa0f81d-2ced-4ad8-a070-ba6968b9f259" providerId="ADAL" clId="{D6BA57D3-4738-4753-855F-2AA331FC401A}" dt="2020-10-22T07:07:36.892" v="1941" actId="962"/>
          <ac:picMkLst>
            <pc:docMk/>
            <pc:sldMk cId="424289124" sldId="594"/>
            <ac:picMk id="6" creationId="{100FB60A-4720-44D7-B3BB-A5BA3A0E3574}"/>
          </ac:picMkLst>
        </pc:picChg>
      </pc:sldChg>
      <pc:sldChg chg="addSp delSp modSp new mod">
        <pc:chgData name="Anis Farihan Mat Raffei" userId="caa0f81d-2ced-4ad8-a070-ba6968b9f259" providerId="ADAL" clId="{D6BA57D3-4738-4753-855F-2AA331FC401A}" dt="2020-10-22T07:39:57.190" v="2183" actId="20577"/>
        <pc:sldMkLst>
          <pc:docMk/>
          <pc:sldMk cId="4043920435" sldId="595"/>
        </pc:sldMkLst>
        <pc:spChg chg="del">
          <ac:chgData name="Anis Farihan Mat Raffei" userId="caa0f81d-2ced-4ad8-a070-ba6968b9f259" providerId="ADAL" clId="{D6BA57D3-4738-4753-855F-2AA331FC401A}" dt="2020-10-22T07:09:42.850" v="1969" actId="478"/>
          <ac:spMkLst>
            <pc:docMk/>
            <pc:sldMk cId="4043920435" sldId="595"/>
            <ac:spMk id="2" creationId="{846EC52F-C5C4-42A2-8D07-05E4EE838DF2}"/>
          </ac:spMkLst>
        </pc:spChg>
        <pc:spChg chg="mod">
          <ac:chgData name="Anis Farihan Mat Raffei" userId="caa0f81d-2ced-4ad8-a070-ba6968b9f259" providerId="ADAL" clId="{D6BA57D3-4738-4753-855F-2AA331FC401A}" dt="2020-10-22T07:09:38.550" v="1968" actId="20577"/>
          <ac:spMkLst>
            <pc:docMk/>
            <pc:sldMk cId="4043920435" sldId="595"/>
            <ac:spMk id="3" creationId="{05C66B6F-985B-48B9-A963-AF870D331865}"/>
          </ac:spMkLst>
        </pc:spChg>
        <pc:spChg chg="add mod">
          <ac:chgData name="Anis Farihan Mat Raffei" userId="caa0f81d-2ced-4ad8-a070-ba6968b9f259" providerId="ADAL" clId="{D6BA57D3-4738-4753-855F-2AA331FC401A}" dt="2020-10-22T07:39:57.190" v="2183" actId="20577"/>
          <ac:spMkLst>
            <pc:docMk/>
            <pc:sldMk cId="4043920435" sldId="595"/>
            <ac:spMk id="5" creationId="{7D75998E-FF1C-4DAC-9AD2-2D56BBFDBB0B}"/>
          </ac:spMkLst>
        </pc:spChg>
      </pc:sldChg>
      <pc:sldChg chg="addSp delSp modSp new mod">
        <pc:chgData name="Anis Farihan Mat Raffei" userId="caa0f81d-2ced-4ad8-a070-ba6968b9f259" providerId="ADAL" clId="{D6BA57D3-4738-4753-855F-2AA331FC401A}" dt="2020-10-23T01:15:22.782" v="2354" actId="113"/>
        <pc:sldMkLst>
          <pc:docMk/>
          <pc:sldMk cId="2554852680" sldId="596"/>
        </pc:sldMkLst>
        <pc:spChg chg="mod">
          <ac:chgData name="Anis Farihan Mat Raffei" userId="caa0f81d-2ced-4ad8-a070-ba6968b9f259" providerId="ADAL" clId="{D6BA57D3-4738-4753-855F-2AA331FC401A}" dt="2020-10-22T07:40:03.059" v="2184" actId="113"/>
          <ac:spMkLst>
            <pc:docMk/>
            <pc:sldMk cId="2554852680" sldId="596"/>
            <ac:spMk id="2" creationId="{269D9C12-572E-45EA-81B5-76E294EF177B}"/>
          </ac:spMkLst>
        </pc:spChg>
        <pc:spChg chg="mod">
          <ac:chgData name="Anis Farihan Mat Raffei" userId="caa0f81d-2ced-4ad8-a070-ba6968b9f259" providerId="ADAL" clId="{D6BA57D3-4738-4753-855F-2AA331FC401A}" dt="2020-10-22T07:13:00.988" v="2014"/>
          <ac:spMkLst>
            <pc:docMk/>
            <pc:sldMk cId="2554852680" sldId="596"/>
            <ac:spMk id="3" creationId="{2C644EE7-A22B-4AC8-984D-EFCE4351555F}"/>
          </ac:spMkLst>
        </pc:spChg>
        <pc:spChg chg="add mod ord">
          <ac:chgData name="Anis Farihan Mat Raffei" userId="caa0f81d-2ced-4ad8-a070-ba6968b9f259" providerId="ADAL" clId="{D6BA57D3-4738-4753-855F-2AA331FC401A}" dt="2020-10-22T07:38:48.394" v="2173" actId="164"/>
          <ac:spMkLst>
            <pc:docMk/>
            <pc:sldMk cId="2554852680" sldId="596"/>
            <ac:spMk id="6" creationId="{C337EEE4-6CE6-4AAE-8C0C-5DB0205CB49A}"/>
          </ac:spMkLst>
        </pc:spChg>
        <pc:spChg chg="add mod">
          <ac:chgData name="Anis Farihan Mat Raffei" userId="caa0f81d-2ced-4ad8-a070-ba6968b9f259" providerId="ADAL" clId="{D6BA57D3-4738-4753-855F-2AA331FC401A}" dt="2020-10-22T07:38:48.394" v="2173" actId="164"/>
          <ac:spMkLst>
            <pc:docMk/>
            <pc:sldMk cId="2554852680" sldId="596"/>
            <ac:spMk id="7" creationId="{F1ABD8CE-72AC-42A1-8030-CDE1F1F9D7E3}"/>
          </ac:spMkLst>
        </pc:spChg>
        <pc:spChg chg="add mod">
          <ac:chgData name="Anis Farihan Mat Raffei" userId="caa0f81d-2ced-4ad8-a070-ba6968b9f259" providerId="ADAL" clId="{D6BA57D3-4738-4753-855F-2AA331FC401A}" dt="2020-10-23T01:15:22.782" v="2354" actId="113"/>
          <ac:spMkLst>
            <pc:docMk/>
            <pc:sldMk cId="2554852680" sldId="596"/>
            <ac:spMk id="11" creationId="{236973AE-FC7F-4A8E-AE14-44B665088099}"/>
          </ac:spMkLst>
        </pc:spChg>
        <pc:spChg chg="add mod">
          <ac:chgData name="Anis Farihan Mat Raffei" userId="caa0f81d-2ced-4ad8-a070-ba6968b9f259" providerId="ADAL" clId="{D6BA57D3-4738-4753-855F-2AA331FC401A}" dt="2020-10-23T01:15:19.948" v="2353" actId="113"/>
          <ac:spMkLst>
            <pc:docMk/>
            <pc:sldMk cId="2554852680" sldId="596"/>
            <ac:spMk id="15" creationId="{58391C1C-F64D-49D3-8738-CA7717D789DB}"/>
          </ac:spMkLst>
        </pc:spChg>
        <pc:grpChg chg="add mod">
          <ac:chgData name="Anis Farihan Mat Raffei" userId="caa0f81d-2ced-4ad8-a070-ba6968b9f259" providerId="ADAL" clId="{D6BA57D3-4738-4753-855F-2AA331FC401A}" dt="2020-10-22T07:38:50.279" v="2174" actId="1076"/>
          <ac:grpSpMkLst>
            <pc:docMk/>
            <pc:sldMk cId="2554852680" sldId="596"/>
            <ac:grpSpMk id="10" creationId="{10C47638-BBEF-466A-A0E8-6BC41EB2DD0E}"/>
          </ac:grpSpMkLst>
        </pc:grpChg>
        <pc:picChg chg="add mod">
          <ac:chgData name="Anis Farihan Mat Raffei" userId="caa0f81d-2ced-4ad8-a070-ba6968b9f259" providerId="ADAL" clId="{D6BA57D3-4738-4753-855F-2AA331FC401A}" dt="2020-10-22T07:38:52.327" v="2175" actId="1076"/>
          <ac:picMkLst>
            <pc:docMk/>
            <pc:sldMk cId="2554852680" sldId="596"/>
            <ac:picMk id="6146" creationId="{41EC0EEF-61ED-4336-AF35-BB08CD8CD355}"/>
          </ac:picMkLst>
        </pc:picChg>
        <pc:picChg chg="add mod">
          <ac:chgData name="Anis Farihan Mat Raffei" userId="caa0f81d-2ced-4ad8-a070-ba6968b9f259" providerId="ADAL" clId="{D6BA57D3-4738-4753-855F-2AA331FC401A}" dt="2020-10-22T07:38:57.855" v="2176" actId="1076"/>
          <ac:picMkLst>
            <pc:docMk/>
            <pc:sldMk cId="2554852680" sldId="596"/>
            <ac:picMk id="6148" creationId="{544D9D24-D858-40ED-9775-78C60A55D446}"/>
          </ac:picMkLst>
        </pc:picChg>
        <pc:picChg chg="add del">
          <ac:chgData name="Anis Farihan Mat Raffei" userId="caa0f81d-2ced-4ad8-a070-ba6968b9f259" providerId="ADAL" clId="{D6BA57D3-4738-4753-855F-2AA331FC401A}" dt="2020-10-22T07:35:35.667" v="2135" actId="478"/>
          <ac:picMkLst>
            <pc:docMk/>
            <pc:sldMk cId="2554852680" sldId="596"/>
            <ac:picMk id="6150" creationId="{F12DBE55-FD44-4F41-B9BB-3643924B18EF}"/>
          </ac:picMkLst>
        </pc:picChg>
        <pc:picChg chg="add mod">
          <ac:chgData name="Anis Farihan Mat Raffei" userId="caa0f81d-2ced-4ad8-a070-ba6968b9f259" providerId="ADAL" clId="{D6BA57D3-4738-4753-855F-2AA331FC401A}" dt="2020-10-22T07:37:34.758" v="2169" actId="1076"/>
          <ac:picMkLst>
            <pc:docMk/>
            <pc:sldMk cId="2554852680" sldId="596"/>
            <ac:picMk id="6152" creationId="{F0E3966C-C210-4A41-819F-0CFB38EBE61A}"/>
          </ac:picMkLst>
        </pc:picChg>
      </pc:sldChg>
      <pc:sldChg chg="addSp modSp new mod">
        <pc:chgData name="Anis Farihan Mat Raffei" userId="caa0f81d-2ced-4ad8-a070-ba6968b9f259" providerId="ADAL" clId="{D6BA57D3-4738-4753-855F-2AA331FC401A}" dt="2020-10-23T01:16:06.119" v="2358" actId="113"/>
        <pc:sldMkLst>
          <pc:docMk/>
          <pc:sldMk cId="3292691128" sldId="597"/>
        </pc:sldMkLst>
        <pc:spChg chg="mod">
          <ac:chgData name="Anis Farihan Mat Raffei" userId="caa0f81d-2ced-4ad8-a070-ba6968b9f259" providerId="ADAL" clId="{D6BA57D3-4738-4753-855F-2AA331FC401A}" dt="2020-10-23T01:16:06.119" v="2358" actId="113"/>
          <ac:spMkLst>
            <pc:docMk/>
            <pc:sldMk cId="3292691128" sldId="597"/>
            <ac:spMk id="2" creationId="{6019E195-957F-4183-B178-BF4FD68A3D14}"/>
          </ac:spMkLst>
        </pc:spChg>
        <pc:spChg chg="mod">
          <ac:chgData name="Anis Farihan Mat Raffei" userId="caa0f81d-2ced-4ad8-a070-ba6968b9f259" providerId="ADAL" clId="{D6BA57D3-4738-4753-855F-2AA331FC401A}" dt="2020-10-22T07:48:25.173" v="2219"/>
          <ac:spMkLst>
            <pc:docMk/>
            <pc:sldMk cId="3292691128" sldId="597"/>
            <ac:spMk id="3" creationId="{AE5818DB-D89C-4983-8710-F51515F44662}"/>
          </ac:spMkLst>
        </pc:spChg>
        <pc:spChg chg="add mod">
          <ac:chgData name="Anis Farihan Mat Raffei" userId="caa0f81d-2ced-4ad8-a070-ba6968b9f259" providerId="ADAL" clId="{D6BA57D3-4738-4753-855F-2AA331FC401A}" dt="2020-10-22T08:12:02.272" v="2241" actId="207"/>
          <ac:spMkLst>
            <pc:docMk/>
            <pc:sldMk cId="3292691128" sldId="597"/>
            <ac:spMk id="8" creationId="{A4CABE96-5119-42DC-B822-7BBD56191CA9}"/>
          </ac:spMkLst>
        </pc:spChg>
        <pc:spChg chg="add mod ord">
          <ac:chgData name="Anis Farihan Mat Raffei" userId="caa0f81d-2ced-4ad8-a070-ba6968b9f259" providerId="ADAL" clId="{D6BA57D3-4738-4753-855F-2AA331FC401A}" dt="2020-10-22T08:11:57.494" v="2240" actId="207"/>
          <ac:spMkLst>
            <pc:docMk/>
            <pc:sldMk cId="3292691128" sldId="597"/>
            <ac:spMk id="9" creationId="{5A1A61E6-F752-4394-A098-A838E2C93497}"/>
          </ac:spMkLst>
        </pc:spChg>
        <pc:picChg chg="add mod">
          <ac:chgData name="Anis Farihan Mat Raffei" userId="caa0f81d-2ced-4ad8-a070-ba6968b9f259" providerId="ADAL" clId="{D6BA57D3-4738-4753-855F-2AA331FC401A}" dt="2020-10-22T08:09:34.557" v="2229" actId="1076"/>
          <ac:picMkLst>
            <pc:docMk/>
            <pc:sldMk cId="3292691128" sldId="597"/>
            <ac:picMk id="6" creationId="{8AC3D5BE-31B3-4512-A2F0-C16D5C18DCAE}"/>
          </ac:picMkLst>
        </pc:picChg>
      </pc:sldChg>
      <pc:sldChg chg="addSp modSp new mod">
        <pc:chgData name="Anis Farihan Mat Raffei" userId="caa0f81d-2ced-4ad8-a070-ba6968b9f259" providerId="ADAL" clId="{D6BA57D3-4738-4753-855F-2AA331FC401A}" dt="2020-10-23T01:20:44.018" v="2413" actId="1076"/>
        <pc:sldMkLst>
          <pc:docMk/>
          <pc:sldMk cId="2931694087" sldId="598"/>
        </pc:sldMkLst>
        <pc:spChg chg="mod">
          <ac:chgData name="Anis Farihan Mat Raffei" userId="caa0f81d-2ced-4ad8-a070-ba6968b9f259" providerId="ADAL" clId="{D6BA57D3-4738-4753-855F-2AA331FC401A}" dt="2020-10-23T01:20:04.171" v="2399" actId="14100"/>
          <ac:spMkLst>
            <pc:docMk/>
            <pc:sldMk cId="2931694087" sldId="598"/>
            <ac:spMk id="2" creationId="{D7ECBD15-99A9-4136-92C6-68A2B12B953D}"/>
          </ac:spMkLst>
        </pc:spChg>
        <pc:spChg chg="mod">
          <ac:chgData name="Anis Farihan Mat Raffei" userId="caa0f81d-2ced-4ad8-a070-ba6968b9f259" providerId="ADAL" clId="{D6BA57D3-4738-4753-855F-2AA331FC401A}" dt="2020-10-22T08:20:16.811" v="2246"/>
          <ac:spMkLst>
            <pc:docMk/>
            <pc:sldMk cId="2931694087" sldId="598"/>
            <ac:spMk id="3" creationId="{E99720B8-5CC8-47D5-B857-FEFD1EF51F35}"/>
          </ac:spMkLst>
        </pc:spChg>
        <pc:spChg chg="add mod">
          <ac:chgData name="Anis Farihan Mat Raffei" userId="caa0f81d-2ced-4ad8-a070-ba6968b9f259" providerId="ADAL" clId="{D6BA57D3-4738-4753-855F-2AA331FC401A}" dt="2020-10-23T01:20:41.467" v="2412" actId="1076"/>
          <ac:spMkLst>
            <pc:docMk/>
            <pc:sldMk cId="2931694087" sldId="598"/>
            <ac:spMk id="10" creationId="{8CC75082-374B-4A5E-BB2E-B8E928D9A93D}"/>
          </ac:spMkLst>
        </pc:spChg>
        <pc:picChg chg="add mod">
          <ac:chgData name="Anis Farihan Mat Raffei" userId="caa0f81d-2ced-4ad8-a070-ba6968b9f259" providerId="ADAL" clId="{D6BA57D3-4738-4753-855F-2AA331FC401A}" dt="2020-10-23T01:20:44.018" v="2413" actId="1076"/>
          <ac:picMkLst>
            <pc:docMk/>
            <pc:sldMk cId="2931694087" sldId="598"/>
            <ac:picMk id="6" creationId="{B8BB1F80-5637-4055-BC4D-5A8C852CE892}"/>
          </ac:picMkLst>
        </pc:picChg>
        <pc:picChg chg="add mod">
          <ac:chgData name="Anis Farihan Mat Raffei" userId="caa0f81d-2ced-4ad8-a070-ba6968b9f259" providerId="ADAL" clId="{D6BA57D3-4738-4753-855F-2AA331FC401A}" dt="2020-10-23T01:20:11.218" v="2402" actId="1076"/>
          <ac:picMkLst>
            <pc:docMk/>
            <pc:sldMk cId="2931694087" sldId="598"/>
            <ac:picMk id="8" creationId="{CBA6C373-56EC-4039-B5C2-7DC53996DEB6}"/>
          </ac:picMkLst>
        </pc:picChg>
      </pc:sldChg>
      <pc:sldChg chg="addSp modSp new mod">
        <pc:chgData name="Anis Farihan Mat Raffei" userId="caa0f81d-2ced-4ad8-a070-ba6968b9f259" providerId="ADAL" clId="{D6BA57D3-4738-4753-855F-2AA331FC401A}" dt="2020-10-23T01:32:40.681" v="2424" actId="1076"/>
        <pc:sldMkLst>
          <pc:docMk/>
          <pc:sldMk cId="3913276898" sldId="599"/>
        </pc:sldMkLst>
        <pc:spChg chg="mod">
          <ac:chgData name="Anis Farihan Mat Raffei" userId="caa0f81d-2ced-4ad8-a070-ba6968b9f259" providerId="ADAL" clId="{D6BA57D3-4738-4753-855F-2AA331FC401A}" dt="2020-10-22T08:26:24.294" v="2339" actId="20577"/>
          <ac:spMkLst>
            <pc:docMk/>
            <pc:sldMk cId="3913276898" sldId="599"/>
            <ac:spMk id="2" creationId="{420F211B-94EC-4366-8F48-A5389198EAB8}"/>
          </ac:spMkLst>
        </pc:spChg>
        <pc:spChg chg="mod">
          <ac:chgData name="Anis Farihan Mat Raffei" userId="caa0f81d-2ced-4ad8-a070-ba6968b9f259" providerId="ADAL" clId="{D6BA57D3-4738-4753-855F-2AA331FC401A}" dt="2020-10-22T08:23:38.291" v="2294"/>
          <ac:spMkLst>
            <pc:docMk/>
            <pc:sldMk cId="3913276898" sldId="599"/>
            <ac:spMk id="3" creationId="{73DB1FF7-99A6-4D77-A0F9-74197243500C}"/>
          </ac:spMkLst>
        </pc:spChg>
        <pc:picChg chg="add mod">
          <ac:chgData name="Anis Farihan Mat Raffei" userId="caa0f81d-2ced-4ad8-a070-ba6968b9f259" providerId="ADAL" clId="{D6BA57D3-4738-4753-855F-2AA331FC401A}" dt="2020-10-23T01:32:40.681" v="2424" actId="1076"/>
          <ac:picMkLst>
            <pc:docMk/>
            <pc:sldMk cId="3913276898" sldId="599"/>
            <ac:picMk id="6" creationId="{554000AC-EF49-4B75-827E-3D63B9D3F18D}"/>
          </ac:picMkLst>
        </pc:picChg>
        <pc:picChg chg="add mod">
          <ac:chgData name="Anis Farihan Mat Raffei" userId="caa0f81d-2ced-4ad8-a070-ba6968b9f259" providerId="ADAL" clId="{D6BA57D3-4738-4753-855F-2AA331FC401A}" dt="2020-10-23T01:32:39.001" v="2423" actId="1076"/>
          <ac:picMkLst>
            <pc:docMk/>
            <pc:sldMk cId="3913276898" sldId="599"/>
            <ac:picMk id="1026" creationId="{BDAB3F0B-D681-46F3-A598-A66CA4F2DB7C}"/>
          </ac:picMkLst>
        </pc:picChg>
      </pc:sldChg>
      <pc:sldChg chg="addSp modSp new mod">
        <pc:chgData name="Anis Farihan Mat Raffei" userId="caa0f81d-2ced-4ad8-a070-ba6968b9f259" providerId="ADAL" clId="{D6BA57D3-4738-4753-855F-2AA331FC401A}" dt="2020-10-23T01:37:17.083" v="2465" actId="11"/>
        <pc:sldMkLst>
          <pc:docMk/>
          <pc:sldMk cId="1091692582" sldId="600"/>
        </pc:sldMkLst>
        <pc:spChg chg="mod">
          <ac:chgData name="Anis Farihan Mat Raffei" userId="caa0f81d-2ced-4ad8-a070-ba6968b9f259" providerId="ADAL" clId="{D6BA57D3-4738-4753-855F-2AA331FC401A}" dt="2020-10-23T01:37:17.083" v="2465" actId="11"/>
          <ac:spMkLst>
            <pc:docMk/>
            <pc:sldMk cId="1091692582" sldId="600"/>
            <ac:spMk id="2" creationId="{12982A12-E57F-4FB7-98B2-B7DF06C16EDF}"/>
          </ac:spMkLst>
        </pc:spChg>
        <pc:spChg chg="mod">
          <ac:chgData name="Anis Farihan Mat Raffei" userId="caa0f81d-2ced-4ad8-a070-ba6968b9f259" providerId="ADAL" clId="{D6BA57D3-4738-4753-855F-2AA331FC401A}" dt="2020-10-22T08:26:50.839" v="2341"/>
          <ac:spMkLst>
            <pc:docMk/>
            <pc:sldMk cId="1091692582" sldId="600"/>
            <ac:spMk id="3" creationId="{8ED2F063-5F92-4E7F-B0B6-7E8BE556E561}"/>
          </ac:spMkLst>
        </pc:spChg>
        <pc:spChg chg="add mod">
          <ac:chgData name="Anis Farihan Mat Raffei" userId="caa0f81d-2ced-4ad8-a070-ba6968b9f259" providerId="ADAL" clId="{D6BA57D3-4738-4753-855F-2AA331FC401A}" dt="2020-10-23T01:18:31.821" v="2392" actId="14100"/>
          <ac:spMkLst>
            <pc:docMk/>
            <pc:sldMk cId="1091692582" sldId="600"/>
            <ac:spMk id="8" creationId="{65664F10-EA4B-4A71-B667-0BCB397BE319}"/>
          </ac:spMkLst>
        </pc:spChg>
        <pc:spChg chg="add mod">
          <ac:chgData name="Anis Farihan Mat Raffei" userId="caa0f81d-2ced-4ad8-a070-ba6968b9f259" providerId="ADAL" clId="{D6BA57D3-4738-4753-855F-2AA331FC401A}" dt="2020-10-23T01:17:56.563" v="2383" actId="14100"/>
          <ac:spMkLst>
            <pc:docMk/>
            <pc:sldMk cId="1091692582" sldId="600"/>
            <ac:spMk id="10" creationId="{72BC9C27-FB8D-44AB-A752-46B08D01D3CC}"/>
          </ac:spMkLst>
        </pc:spChg>
        <pc:picChg chg="add mod">
          <ac:chgData name="Anis Farihan Mat Raffei" userId="caa0f81d-2ced-4ad8-a070-ba6968b9f259" providerId="ADAL" clId="{D6BA57D3-4738-4753-855F-2AA331FC401A}" dt="2020-10-23T01:18:43.650" v="2394" actId="1076"/>
          <ac:picMkLst>
            <pc:docMk/>
            <pc:sldMk cId="1091692582" sldId="600"/>
            <ac:picMk id="6" creationId="{673F1981-BC2F-43DE-8B03-3AE340C74392}"/>
          </ac:picMkLst>
        </pc:picChg>
        <pc:picChg chg="add mod">
          <ac:chgData name="Anis Farihan Mat Raffei" userId="caa0f81d-2ced-4ad8-a070-ba6968b9f259" providerId="ADAL" clId="{D6BA57D3-4738-4753-855F-2AA331FC401A}" dt="2020-10-23T01:18:39.346" v="2393" actId="14100"/>
          <ac:picMkLst>
            <pc:docMk/>
            <pc:sldMk cId="1091692582" sldId="600"/>
            <ac:picMk id="12" creationId="{8DF68935-5DE0-4E57-B3A2-0CF413EAA445}"/>
          </ac:picMkLst>
        </pc:picChg>
      </pc:sldChg>
      <pc:sldChg chg="modSp new mod">
        <pc:chgData name="Anis Farihan Mat Raffei" userId="caa0f81d-2ced-4ad8-a070-ba6968b9f259" providerId="ADAL" clId="{D6BA57D3-4738-4753-855F-2AA331FC401A}" dt="2020-10-23T01:38:46.228" v="2479" actId="115"/>
        <pc:sldMkLst>
          <pc:docMk/>
          <pc:sldMk cId="126076840" sldId="601"/>
        </pc:sldMkLst>
        <pc:spChg chg="mod">
          <ac:chgData name="Anis Farihan Mat Raffei" userId="caa0f81d-2ced-4ad8-a070-ba6968b9f259" providerId="ADAL" clId="{D6BA57D3-4738-4753-855F-2AA331FC401A}" dt="2020-10-23T01:38:46.228" v="2479" actId="115"/>
          <ac:spMkLst>
            <pc:docMk/>
            <pc:sldMk cId="126076840" sldId="601"/>
            <ac:spMk id="2" creationId="{72736A61-536D-420C-8645-8184B5C365CF}"/>
          </ac:spMkLst>
        </pc:spChg>
        <pc:spChg chg="mod">
          <ac:chgData name="Anis Farihan Mat Raffei" userId="caa0f81d-2ced-4ad8-a070-ba6968b9f259" providerId="ADAL" clId="{D6BA57D3-4738-4753-855F-2AA331FC401A}" dt="2020-10-23T01:35:26.236" v="2427"/>
          <ac:spMkLst>
            <pc:docMk/>
            <pc:sldMk cId="126076840" sldId="601"/>
            <ac:spMk id="3" creationId="{1BCDC1EB-B686-4B54-AE42-B919AE47992D}"/>
          </ac:spMkLst>
        </pc:spChg>
      </pc:sldChg>
      <pc:sldChg chg="addSp delSp modSp new mod">
        <pc:chgData name="Anis Farihan Mat Raffei" userId="caa0f81d-2ced-4ad8-a070-ba6968b9f259" providerId="ADAL" clId="{D6BA57D3-4738-4753-855F-2AA331FC401A}" dt="2020-10-23T01:40:01.141" v="2488" actId="962"/>
        <pc:sldMkLst>
          <pc:docMk/>
          <pc:sldMk cId="3711957670" sldId="602"/>
        </pc:sldMkLst>
        <pc:spChg chg="del">
          <ac:chgData name="Anis Farihan Mat Raffei" userId="caa0f81d-2ced-4ad8-a070-ba6968b9f259" providerId="ADAL" clId="{D6BA57D3-4738-4753-855F-2AA331FC401A}" dt="2020-10-23T01:39:46.868" v="2485" actId="478"/>
          <ac:spMkLst>
            <pc:docMk/>
            <pc:sldMk cId="3711957670" sldId="602"/>
            <ac:spMk id="2" creationId="{5663E2BE-C30B-422F-B0C7-081A5D80F4C3}"/>
          </ac:spMkLst>
        </pc:spChg>
        <pc:spChg chg="mod">
          <ac:chgData name="Anis Farihan Mat Raffei" userId="caa0f81d-2ced-4ad8-a070-ba6968b9f259" providerId="ADAL" clId="{D6BA57D3-4738-4753-855F-2AA331FC401A}" dt="2020-10-23T01:39:43.541" v="2484" actId="27636"/>
          <ac:spMkLst>
            <pc:docMk/>
            <pc:sldMk cId="3711957670" sldId="602"/>
            <ac:spMk id="3" creationId="{7A24727B-5191-41FA-9516-E3FA836BDE20}"/>
          </ac:spMkLst>
        </pc:spChg>
        <pc:picChg chg="add mod">
          <ac:chgData name="Anis Farihan Mat Raffei" userId="caa0f81d-2ced-4ad8-a070-ba6968b9f259" providerId="ADAL" clId="{D6BA57D3-4738-4753-855F-2AA331FC401A}" dt="2020-10-23T01:40:01.141" v="2488" actId="962"/>
          <ac:picMkLst>
            <pc:docMk/>
            <pc:sldMk cId="3711957670" sldId="602"/>
            <ac:picMk id="6" creationId="{530EE533-F8EB-484A-B271-EA350BB124FD}"/>
          </ac:picMkLst>
        </pc:picChg>
      </pc:sldChg>
      <pc:sldChg chg="addSp delSp modSp new mod">
        <pc:chgData name="Anis Farihan Mat Raffei" userId="caa0f81d-2ced-4ad8-a070-ba6968b9f259" providerId="ADAL" clId="{D6BA57D3-4738-4753-855F-2AA331FC401A}" dt="2020-10-23T01:50:25.064" v="2552" actId="1076"/>
        <pc:sldMkLst>
          <pc:docMk/>
          <pc:sldMk cId="274260710" sldId="603"/>
        </pc:sldMkLst>
        <pc:spChg chg="del mod">
          <ac:chgData name="Anis Farihan Mat Raffei" userId="caa0f81d-2ced-4ad8-a070-ba6968b9f259" providerId="ADAL" clId="{D6BA57D3-4738-4753-855F-2AA331FC401A}" dt="2020-10-23T01:45:19.928" v="2519" actId="478"/>
          <ac:spMkLst>
            <pc:docMk/>
            <pc:sldMk cId="274260710" sldId="603"/>
            <ac:spMk id="2" creationId="{74443F90-D738-4FBF-A67F-08D33E8F7076}"/>
          </ac:spMkLst>
        </pc:spChg>
        <pc:spChg chg="mod">
          <ac:chgData name="Anis Farihan Mat Raffei" userId="caa0f81d-2ced-4ad8-a070-ba6968b9f259" providerId="ADAL" clId="{D6BA57D3-4738-4753-855F-2AA331FC401A}" dt="2020-10-23T01:41:24.155" v="2493"/>
          <ac:spMkLst>
            <pc:docMk/>
            <pc:sldMk cId="274260710" sldId="603"/>
            <ac:spMk id="3" creationId="{3DB70859-F305-4C8A-953E-285DE84F364A}"/>
          </ac:spMkLst>
        </pc:spChg>
        <pc:spChg chg="add mod">
          <ac:chgData name="Anis Farihan Mat Raffei" userId="caa0f81d-2ced-4ad8-a070-ba6968b9f259" providerId="ADAL" clId="{D6BA57D3-4738-4753-855F-2AA331FC401A}" dt="2020-10-23T01:47:02.775" v="2536" actId="2711"/>
          <ac:spMkLst>
            <pc:docMk/>
            <pc:sldMk cId="274260710" sldId="603"/>
            <ac:spMk id="8" creationId="{51F235FE-7A57-4D48-8128-B56BC43FEEF0}"/>
          </ac:spMkLst>
        </pc:spChg>
        <pc:spChg chg="add mod ord">
          <ac:chgData name="Anis Farihan Mat Raffei" userId="caa0f81d-2ced-4ad8-a070-ba6968b9f259" providerId="ADAL" clId="{D6BA57D3-4738-4753-855F-2AA331FC401A}" dt="2020-10-23T01:46:56.395" v="2535" actId="2085"/>
          <ac:spMkLst>
            <pc:docMk/>
            <pc:sldMk cId="274260710" sldId="603"/>
            <ac:spMk id="9" creationId="{7003D4AE-164D-493A-B342-214CE81A40A2}"/>
          </ac:spMkLst>
        </pc:spChg>
        <pc:picChg chg="add del mod">
          <ac:chgData name="Anis Farihan Mat Raffei" userId="caa0f81d-2ced-4ad8-a070-ba6968b9f259" providerId="ADAL" clId="{D6BA57D3-4738-4753-855F-2AA331FC401A}" dt="2020-10-23T01:49:20.700" v="2544" actId="478"/>
          <ac:picMkLst>
            <pc:docMk/>
            <pc:sldMk cId="274260710" sldId="603"/>
            <ac:picMk id="6" creationId="{7FDC61C3-AA26-4A91-BC59-E9C4BBCE96BA}"/>
          </ac:picMkLst>
        </pc:picChg>
        <pc:picChg chg="add del mod">
          <ac:chgData name="Anis Farihan Mat Raffei" userId="caa0f81d-2ced-4ad8-a070-ba6968b9f259" providerId="ADAL" clId="{D6BA57D3-4738-4753-855F-2AA331FC401A}" dt="2020-10-23T01:48:24.548" v="2542" actId="478"/>
          <ac:picMkLst>
            <pc:docMk/>
            <pc:sldMk cId="274260710" sldId="603"/>
            <ac:picMk id="2050" creationId="{26399738-9F4A-4C22-B656-20DEE69D9AD9}"/>
          </ac:picMkLst>
        </pc:picChg>
        <pc:picChg chg="add del mod">
          <ac:chgData name="Anis Farihan Mat Raffei" userId="caa0f81d-2ced-4ad8-a070-ba6968b9f259" providerId="ADAL" clId="{D6BA57D3-4738-4753-855F-2AA331FC401A}" dt="2020-10-23T01:50:16.811" v="2549" actId="478"/>
          <ac:picMkLst>
            <pc:docMk/>
            <pc:sldMk cId="274260710" sldId="603"/>
            <ac:picMk id="2052" creationId="{800E4EF8-FDAA-4195-8EA4-E39234A7075C}"/>
          </ac:picMkLst>
        </pc:picChg>
        <pc:picChg chg="add mod">
          <ac:chgData name="Anis Farihan Mat Raffei" userId="caa0f81d-2ced-4ad8-a070-ba6968b9f259" providerId="ADAL" clId="{D6BA57D3-4738-4753-855F-2AA331FC401A}" dt="2020-10-23T01:50:25.064" v="2552" actId="1076"/>
          <ac:picMkLst>
            <pc:docMk/>
            <pc:sldMk cId="274260710" sldId="603"/>
            <ac:picMk id="2054" creationId="{5BE39D7D-F0F6-4F42-B87A-7C234755C1DD}"/>
          </ac:picMkLst>
        </pc:picChg>
      </pc:sldChg>
      <pc:sldChg chg="modSp add mod">
        <pc:chgData name="Anis Farihan Mat Raffei" userId="caa0f81d-2ced-4ad8-a070-ba6968b9f259" providerId="ADAL" clId="{D6BA57D3-4738-4753-855F-2AA331FC401A}" dt="2020-10-23T01:41:43.756" v="2499"/>
        <pc:sldMkLst>
          <pc:docMk/>
          <pc:sldMk cId="3713878518" sldId="604"/>
        </pc:sldMkLst>
        <pc:spChg chg="mod">
          <ac:chgData name="Anis Farihan Mat Raffei" userId="caa0f81d-2ced-4ad8-a070-ba6968b9f259" providerId="ADAL" clId="{D6BA57D3-4738-4753-855F-2AA331FC401A}" dt="2020-10-23T01:41:43.756" v="2499"/>
          <ac:spMkLst>
            <pc:docMk/>
            <pc:sldMk cId="3713878518" sldId="604"/>
            <ac:spMk id="5" creationId="{00000000-0000-0000-0000-000000000000}"/>
          </ac:spMkLst>
        </pc:spChg>
      </pc:sldChg>
      <pc:sldChg chg="addSp delSp modSp new mod">
        <pc:chgData name="Anis Farihan Mat Raffei" userId="caa0f81d-2ced-4ad8-a070-ba6968b9f259" providerId="ADAL" clId="{D6BA57D3-4738-4753-855F-2AA331FC401A}" dt="2020-10-23T01:54:11.437" v="2595" actId="20577"/>
        <pc:sldMkLst>
          <pc:docMk/>
          <pc:sldMk cId="3825952919" sldId="605"/>
        </pc:sldMkLst>
        <pc:spChg chg="del">
          <ac:chgData name="Anis Farihan Mat Raffei" userId="caa0f81d-2ced-4ad8-a070-ba6968b9f259" providerId="ADAL" clId="{D6BA57D3-4738-4753-855F-2AA331FC401A}" dt="2020-10-23T01:44:07.902" v="2515" actId="478"/>
          <ac:spMkLst>
            <pc:docMk/>
            <pc:sldMk cId="3825952919" sldId="605"/>
            <ac:spMk id="2" creationId="{90692FF1-833E-4D1A-9D18-57F250138274}"/>
          </ac:spMkLst>
        </pc:spChg>
        <pc:spChg chg="mod">
          <ac:chgData name="Anis Farihan Mat Raffei" userId="caa0f81d-2ced-4ad8-a070-ba6968b9f259" providerId="ADAL" clId="{D6BA57D3-4738-4753-855F-2AA331FC401A}" dt="2020-10-23T01:54:11.437" v="2595" actId="20577"/>
          <ac:spMkLst>
            <pc:docMk/>
            <pc:sldMk cId="3825952919" sldId="605"/>
            <ac:spMk id="3" creationId="{D75D8459-FBD5-4C20-A776-16BD42628668}"/>
          </ac:spMkLst>
        </pc:spChg>
        <pc:spChg chg="add mod">
          <ac:chgData name="Anis Farihan Mat Raffei" userId="caa0f81d-2ced-4ad8-a070-ba6968b9f259" providerId="ADAL" clId="{D6BA57D3-4738-4753-855F-2AA331FC401A}" dt="2020-10-23T01:52:18.618" v="2580" actId="1076"/>
          <ac:spMkLst>
            <pc:docMk/>
            <pc:sldMk cId="3825952919" sldId="605"/>
            <ac:spMk id="6" creationId="{4DD965D5-2649-4078-895A-96ADBD7F0D2D}"/>
          </ac:spMkLst>
        </pc:spChg>
        <pc:spChg chg="add mod ord">
          <ac:chgData name="Anis Farihan Mat Raffei" userId="caa0f81d-2ced-4ad8-a070-ba6968b9f259" providerId="ADAL" clId="{D6BA57D3-4738-4753-855F-2AA331FC401A}" dt="2020-10-23T01:52:20.713" v="2581" actId="14100"/>
          <ac:spMkLst>
            <pc:docMk/>
            <pc:sldMk cId="3825952919" sldId="605"/>
            <ac:spMk id="9" creationId="{F9F3E8FA-9847-4B23-8270-5B22A2717014}"/>
          </ac:spMkLst>
        </pc:spChg>
        <pc:picChg chg="add del">
          <ac:chgData name="Anis Farihan Mat Raffei" userId="caa0f81d-2ced-4ad8-a070-ba6968b9f259" providerId="ADAL" clId="{D6BA57D3-4738-4753-855F-2AA331FC401A}" dt="2020-10-23T01:50:54.400" v="2557" actId="478"/>
          <ac:picMkLst>
            <pc:docMk/>
            <pc:sldMk cId="3825952919" sldId="605"/>
            <ac:picMk id="8" creationId="{A3A293F6-D310-4256-8E94-BE66D24A5443}"/>
          </ac:picMkLst>
        </pc:picChg>
        <pc:picChg chg="add mod">
          <ac:chgData name="Anis Farihan Mat Raffei" userId="caa0f81d-2ced-4ad8-a070-ba6968b9f259" providerId="ADAL" clId="{D6BA57D3-4738-4753-855F-2AA331FC401A}" dt="2020-10-23T01:50:52.577" v="2556" actId="1076"/>
          <ac:picMkLst>
            <pc:docMk/>
            <pc:sldMk cId="3825952919" sldId="605"/>
            <ac:picMk id="3074" creationId="{F7B64CC5-F0D4-4CCB-B7B2-04219A9B1F12}"/>
          </ac:picMkLst>
        </pc:picChg>
      </pc:sldChg>
      <pc:sldChg chg="addSp delSp modSp new mod">
        <pc:chgData name="Anis Farihan Mat Raffei" userId="caa0f81d-2ced-4ad8-a070-ba6968b9f259" providerId="ADAL" clId="{D6BA57D3-4738-4753-855F-2AA331FC401A}" dt="2020-10-23T01:59:48.046" v="2635" actId="20577"/>
        <pc:sldMkLst>
          <pc:docMk/>
          <pc:sldMk cId="1321372670" sldId="606"/>
        </pc:sldMkLst>
        <pc:spChg chg="del">
          <ac:chgData name="Anis Farihan Mat Raffei" userId="caa0f81d-2ced-4ad8-a070-ba6968b9f259" providerId="ADAL" clId="{D6BA57D3-4738-4753-855F-2AA331FC401A}" dt="2020-10-23T01:54:17.055" v="2597" actId="478"/>
          <ac:spMkLst>
            <pc:docMk/>
            <pc:sldMk cId="1321372670" sldId="606"/>
            <ac:spMk id="2" creationId="{206B6900-F913-4847-AAA0-6AA29E83F14A}"/>
          </ac:spMkLst>
        </pc:spChg>
        <pc:spChg chg="mod">
          <ac:chgData name="Anis Farihan Mat Raffei" userId="caa0f81d-2ced-4ad8-a070-ba6968b9f259" providerId="ADAL" clId="{D6BA57D3-4738-4753-855F-2AA331FC401A}" dt="2020-10-23T01:55:40.778" v="2603" actId="20577"/>
          <ac:spMkLst>
            <pc:docMk/>
            <pc:sldMk cId="1321372670" sldId="606"/>
            <ac:spMk id="3" creationId="{C1F50661-EE79-4898-B207-A4E14EF71154}"/>
          </ac:spMkLst>
        </pc:spChg>
        <pc:spChg chg="add del mod">
          <ac:chgData name="Anis Farihan Mat Raffei" userId="caa0f81d-2ced-4ad8-a070-ba6968b9f259" providerId="ADAL" clId="{D6BA57D3-4738-4753-855F-2AA331FC401A}" dt="2020-10-23T01:58:09.270" v="2607" actId="478"/>
          <ac:spMkLst>
            <pc:docMk/>
            <pc:sldMk cId="1321372670" sldId="606"/>
            <ac:spMk id="8" creationId="{FA86E8A5-AA3E-4D6D-97E9-B329C6427EE1}"/>
          </ac:spMkLst>
        </pc:spChg>
        <pc:spChg chg="add mod">
          <ac:chgData name="Anis Farihan Mat Raffei" userId="caa0f81d-2ced-4ad8-a070-ba6968b9f259" providerId="ADAL" clId="{D6BA57D3-4738-4753-855F-2AA331FC401A}" dt="2020-10-23T01:59:48.046" v="2635" actId="20577"/>
          <ac:spMkLst>
            <pc:docMk/>
            <pc:sldMk cId="1321372670" sldId="606"/>
            <ac:spMk id="10" creationId="{5B50DA6B-0D12-424D-8C60-0CAF957C48C6}"/>
          </ac:spMkLst>
        </pc:spChg>
        <pc:picChg chg="add mod">
          <ac:chgData name="Anis Farihan Mat Raffei" userId="caa0f81d-2ced-4ad8-a070-ba6968b9f259" providerId="ADAL" clId="{D6BA57D3-4738-4753-855F-2AA331FC401A}" dt="2020-10-23T01:57:44.188" v="2604" actId="1076"/>
          <ac:picMkLst>
            <pc:docMk/>
            <pc:sldMk cId="1321372670" sldId="606"/>
            <ac:picMk id="6" creationId="{45254D40-9FAC-4BEC-AB65-37FD6DB4A6A0}"/>
          </ac:picMkLst>
        </pc:picChg>
      </pc:sldChg>
      <pc:sldChg chg="modSp add mod">
        <pc:chgData name="Anis Farihan Mat Raffei" userId="caa0f81d-2ced-4ad8-a070-ba6968b9f259" providerId="ADAL" clId="{D6BA57D3-4738-4753-855F-2AA331FC401A}" dt="2020-10-23T02:00:21.910" v="2659" actId="20577"/>
        <pc:sldMkLst>
          <pc:docMk/>
          <pc:sldMk cId="3276026783" sldId="607"/>
        </pc:sldMkLst>
        <pc:spChg chg="mod">
          <ac:chgData name="Anis Farihan Mat Raffei" userId="caa0f81d-2ced-4ad8-a070-ba6968b9f259" providerId="ADAL" clId="{D6BA57D3-4738-4753-855F-2AA331FC401A}" dt="2020-10-23T02:00:21.910" v="2659" actId="20577"/>
          <ac:spMkLst>
            <pc:docMk/>
            <pc:sldMk cId="3276026783" sldId="607"/>
            <ac:spMk id="5" creationId="{00000000-0000-0000-0000-000000000000}"/>
          </ac:spMkLst>
        </pc:spChg>
      </pc:sldChg>
      <pc:sldChg chg="modSp new del mod">
        <pc:chgData name="Anis Farihan Mat Raffei" userId="caa0f81d-2ced-4ad8-a070-ba6968b9f259" providerId="ADAL" clId="{D6BA57D3-4738-4753-855F-2AA331FC401A}" dt="2020-10-23T02:48:35.411" v="2934" actId="47"/>
        <pc:sldMkLst>
          <pc:docMk/>
          <pc:sldMk cId="2067931700" sldId="608"/>
        </pc:sldMkLst>
        <pc:spChg chg="mod">
          <ac:chgData name="Anis Farihan Mat Raffei" userId="caa0f81d-2ced-4ad8-a070-ba6968b9f259" providerId="ADAL" clId="{D6BA57D3-4738-4753-855F-2AA331FC401A}" dt="2020-10-23T02:47:23.540" v="2921" actId="27636"/>
          <ac:spMkLst>
            <pc:docMk/>
            <pc:sldMk cId="2067931700" sldId="608"/>
            <ac:spMk id="2" creationId="{F70B6A79-25BC-4476-BD15-117F87BDCAD9}"/>
          </ac:spMkLst>
        </pc:spChg>
      </pc:sldChg>
      <pc:sldChg chg="addSp delSp modSp add mod">
        <pc:chgData name="Anis Farihan Mat Raffei" userId="caa0f81d-2ced-4ad8-a070-ba6968b9f259" providerId="ADAL" clId="{D6BA57D3-4738-4753-855F-2AA331FC401A}" dt="2020-10-23T02:02:19.120" v="2721" actId="20577"/>
        <pc:sldMkLst>
          <pc:docMk/>
          <pc:sldMk cId="1541692036" sldId="609"/>
        </pc:sldMkLst>
        <pc:spChg chg="mod">
          <ac:chgData name="Anis Farihan Mat Raffei" userId="caa0f81d-2ced-4ad8-a070-ba6968b9f259" providerId="ADAL" clId="{D6BA57D3-4738-4753-855F-2AA331FC401A}" dt="2020-10-23T02:00:49.336" v="2666" actId="27636"/>
          <ac:spMkLst>
            <pc:docMk/>
            <pc:sldMk cId="1541692036" sldId="609"/>
            <ac:spMk id="3" creationId="{C1F50661-EE79-4898-B207-A4E14EF71154}"/>
          </ac:spMkLst>
        </pc:spChg>
        <pc:spChg chg="del">
          <ac:chgData name="Anis Farihan Mat Raffei" userId="caa0f81d-2ced-4ad8-a070-ba6968b9f259" providerId="ADAL" clId="{D6BA57D3-4738-4753-855F-2AA331FC401A}" dt="2020-10-23T02:00:58.489" v="2668" actId="478"/>
          <ac:spMkLst>
            <pc:docMk/>
            <pc:sldMk cId="1541692036" sldId="609"/>
            <ac:spMk id="10" creationId="{5B50DA6B-0D12-424D-8C60-0CAF957C48C6}"/>
          </ac:spMkLst>
        </pc:spChg>
        <pc:spChg chg="mod">
          <ac:chgData name="Anis Farihan Mat Raffei" userId="caa0f81d-2ced-4ad8-a070-ba6968b9f259" providerId="ADAL" clId="{D6BA57D3-4738-4753-855F-2AA331FC401A}" dt="2020-10-23T02:01:54.127" v="2714" actId="14100"/>
          <ac:spMkLst>
            <pc:docMk/>
            <pc:sldMk cId="1541692036" sldId="609"/>
            <ac:spMk id="11" creationId="{9611486C-D21B-4489-999A-326A33924105}"/>
          </ac:spMkLst>
        </pc:spChg>
        <pc:spChg chg="mod">
          <ac:chgData name="Anis Farihan Mat Raffei" userId="caa0f81d-2ced-4ad8-a070-ba6968b9f259" providerId="ADAL" clId="{D6BA57D3-4738-4753-855F-2AA331FC401A}" dt="2020-10-23T02:02:19.120" v="2721" actId="20577"/>
          <ac:spMkLst>
            <pc:docMk/>
            <pc:sldMk cId="1541692036" sldId="609"/>
            <ac:spMk id="12" creationId="{839EEBA2-DC1A-4B18-906C-A9AAB45AD640}"/>
          </ac:spMkLst>
        </pc:spChg>
        <pc:grpChg chg="add mod">
          <ac:chgData name="Anis Farihan Mat Raffei" userId="caa0f81d-2ced-4ad8-a070-ba6968b9f259" providerId="ADAL" clId="{D6BA57D3-4738-4753-855F-2AA331FC401A}" dt="2020-10-23T02:01:54.127" v="2714" actId="14100"/>
          <ac:grpSpMkLst>
            <pc:docMk/>
            <pc:sldMk cId="1541692036" sldId="609"/>
            <ac:grpSpMk id="7" creationId="{1A821DFE-94E9-49DA-98B4-3D559297E5CB}"/>
          </ac:grpSpMkLst>
        </pc:grpChg>
        <pc:grpChg chg="mod">
          <ac:chgData name="Anis Farihan Mat Raffei" userId="caa0f81d-2ced-4ad8-a070-ba6968b9f259" providerId="ADAL" clId="{D6BA57D3-4738-4753-855F-2AA331FC401A}" dt="2020-10-23T02:01:54.127" v="2714" actId="14100"/>
          <ac:grpSpMkLst>
            <pc:docMk/>
            <pc:sldMk cId="1541692036" sldId="609"/>
            <ac:grpSpMk id="8" creationId="{1B0BD197-C79F-4F4B-ABE7-02FFF3F9B44E}"/>
          </ac:grpSpMkLst>
        </pc:grpChg>
        <pc:picChg chg="del">
          <ac:chgData name="Anis Farihan Mat Raffei" userId="caa0f81d-2ced-4ad8-a070-ba6968b9f259" providerId="ADAL" clId="{D6BA57D3-4738-4753-855F-2AA331FC401A}" dt="2020-10-23T02:00:56.136" v="2667" actId="478"/>
          <ac:picMkLst>
            <pc:docMk/>
            <pc:sldMk cId="1541692036" sldId="609"/>
            <ac:picMk id="6" creationId="{45254D40-9FAC-4BEC-AB65-37FD6DB4A6A0}"/>
          </ac:picMkLst>
        </pc:picChg>
        <pc:picChg chg="mod">
          <ac:chgData name="Anis Farihan Mat Raffei" userId="caa0f81d-2ced-4ad8-a070-ba6968b9f259" providerId="ADAL" clId="{D6BA57D3-4738-4753-855F-2AA331FC401A}" dt="2020-10-23T02:01:54.127" v="2714" actId="14100"/>
          <ac:picMkLst>
            <pc:docMk/>
            <pc:sldMk cId="1541692036" sldId="609"/>
            <ac:picMk id="9" creationId="{4333ACA4-554B-4C69-B69D-E683A3A65988}"/>
          </ac:picMkLst>
        </pc:picChg>
      </pc:sldChg>
      <pc:sldChg chg="addSp delSp modSp new mod">
        <pc:chgData name="Anis Farihan Mat Raffei" userId="caa0f81d-2ced-4ad8-a070-ba6968b9f259" providerId="ADAL" clId="{D6BA57D3-4738-4753-855F-2AA331FC401A}" dt="2020-10-23T02:52:31.165" v="3011" actId="20577"/>
        <pc:sldMkLst>
          <pc:docMk/>
          <pc:sldMk cId="2236229332" sldId="610"/>
        </pc:sldMkLst>
        <pc:spChg chg="del">
          <ac:chgData name="Anis Farihan Mat Raffei" userId="caa0f81d-2ced-4ad8-a070-ba6968b9f259" providerId="ADAL" clId="{D6BA57D3-4738-4753-855F-2AA331FC401A}" dt="2020-10-23T02:02:29.717" v="2724" actId="478"/>
          <ac:spMkLst>
            <pc:docMk/>
            <pc:sldMk cId="2236229332" sldId="610"/>
            <ac:spMk id="2" creationId="{D5ED142A-710A-489B-A17A-5445FC56E6D6}"/>
          </ac:spMkLst>
        </pc:spChg>
        <pc:spChg chg="mod">
          <ac:chgData name="Anis Farihan Mat Raffei" userId="caa0f81d-2ced-4ad8-a070-ba6968b9f259" providerId="ADAL" clId="{D6BA57D3-4738-4753-855F-2AA331FC401A}" dt="2020-10-23T02:02:27.675" v="2723"/>
          <ac:spMkLst>
            <pc:docMk/>
            <pc:sldMk cId="2236229332" sldId="610"/>
            <ac:spMk id="3" creationId="{4F3892B6-3477-4F65-AE7F-68846F4EC0F8}"/>
          </ac:spMkLst>
        </pc:spChg>
        <pc:spChg chg="add mod">
          <ac:chgData name="Anis Farihan Mat Raffei" userId="caa0f81d-2ced-4ad8-a070-ba6968b9f259" providerId="ADAL" clId="{D6BA57D3-4738-4753-855F-2AA331FC401A}" dt="2020-10-23T02:24:05.679" v="2853" actId="14100"/>
          <ac:spMkLst>
            <pc:docMk/>
            <pc:sldMk cId="2236229332" sldId="610"/>
            <ac:spMk id="5" creationId="{7B683C8E-3D3E-44B3-9BBC-383C84CEC2B8}"/>
          </ac:spMkLst>
        </pc:spChg>
        <pc:spChg chg="add mod">
          <ac:chgData name="Anis Farihan Mat Raffei" userId="caa0f81d-2ced-4ad8-a070-ba6968b9f259" providerId="ADAL" clId="{D6BA57D3-4738-4753-855F-2AA331FC401A}" dt="2020-10-23T02:23:30.824" v="2841" actId="164"/>
          <ac:spMkLst>
            <pc:docMk/>
            <pc:sldMk cId="2236229332" sldId="610"/>
            <ac:spMk id="6" creationId="{2470CD66-DE73-465A-A0F2-A12C8135FD75}"/>
          </ac:spMkLst>
        </pc:spChg>
        <pc:spChg chg="add mod">
          <ac:chgData name="Anis Farihan Mat Raffei" userId="caa0f81d-2ced-4ad8-a070-ba6968b9f259" providerId="ADAL" clId="{D6BA57D3-4738-4753-855F-2AA331FC401A}" dt="2020-10-23T02:23:38.917" v="2845" actId="164"/>
          <ac:spMkLst>
            <pc:docMk/>
            <pc:sldMk cId="2236229332" sldId="610"/>
            <ac:spMk id="7" creationId="{005B24E0-0E92-4ACF-9ABD-E4EE7B4694A5}"/>
          </ac:spMkLst>
        </pc:spChg>
        <pc:spChg chg="add del mod">
          <ac:chgData name="Anis Farihan Mat Raffei" userId="caa0f81d-2ced-4ad8-a070-ba6968b9f259" providerId="ADAL" clId="{D6BA57D3-4738-4753-855F-2AA331FC401A}" dt="2020-10-23T02:22:01.887" v="2811" actId="478"/>
          <ac:spMkLst>
            <pc:docMk/>
            <pc:sldMk cId="2236229332" sldId="610"/>
            <ac:spMk id="9" creationId="{5F168F61-573B-4825-9E8D-625412233BAF}"/>
          </ac:spMkLst>
        </pc:spChg>
        <pc:spChg chg="add mod">
          <ac:chgData name="Anis Farihan Mat Raffei" userId="caa0f81d-2ced-4ad8-a070-ba6968b9f259" providerId="ADAL" clId="{D6BA57D3-4738-4753-855F-2AA331FC401A}" dt="2020-10-23T02:23:28.865" v="2840" actId="164"/>
          <ac:spMkLst>
            <pc:docMk/>
            <pc:sldMk cId="2236229332" sldId="610"/>
            <ac:spMk id="11" creationId="{6C7FE956-1404-4CAC-A993-6011779DBFCD}"/>
          </ac:spMkLst>
        </pc:spChg>
        <pc:spChg chg="add mod">
          <ac:chgData name="Anis Farihan Mat Raffei" userId="caa0f81d-2ced-4ad8-a070-ba6968b9f259" providerId="ADAL" clId="{D6BA57D3-4738-4753-855F-2AA331FC401A}" dt="2020-10-23T02:52:31.165" v="3011" actId="20577"/>
          <ac:spMkLst>
            <pc:docMk/>
            <pc:sldMk cId="2236229332" sldId="610"/>
            <ac:spMk id="13" creationId="{2E5E88E4-2918-49D1-BE7E-DFC52B9CF076}"/>
          </ac:spMkLst>
        </pc:spChg>
        <pc:spChg chg="add mod">
          <ac:chgData name="Anis Farihan Mat Raffei" userId="caa0f81d-2ced-4ad8-a070-ba6968b9f259" providerId="ADAL" clId="{D6BA57D3-4738-4753-855F-2AA331FC401A}" dt="2020-10-23T02:23:38.917" v="2845" actId="164"/>
          <ac:spMkLst>
            <pc:docMk/>
            <pc:sldMk cId="2236229332" sldId="610"/>
            <ac:spMk id="14" creationId="{E60360B5-A75D-4A44-A64C-1409F9580372}"/>
          </ac:spMkLst>
        </pc:spChg>
        <pc:spChg chg="add mod">
          <ac:chgData name="Anis Farihan Mat Raffei" userId="caa0f81d-2ced-4ad8-a070-ba6968b9f259" providerId="ADAL" clId="{D6BA57D3-4738-4753-855F-2AA331FC401A}" dt="2020-10-23T02:23:59.429" v="2851" actId="164"/>
          <ac:spMkLst>
            <pc:docMk/>
            <pc:sldMk cId="2236229332" sldId="610"/>
            <ac:spMk id="16" creationId="{901CEF41-2AE3-42B3-ADE8-11A6A116D339}"/>
          </ac:spMkLst>
        </pc:spChg>
        <pc:spChg chg="add mod">
          <ac:chgData name="Anis Farihan Mat Raffei" userId="caa0f81d-2ced-4ad8-a070-ba6968b9f259" providerId="ADAL" clId="{D6BA57D3-4738-4753-855F-2AA331FC401A}" dt="2020-10-23T02:23:59.429" v="2851" actId="164"/>
          <ac:spMkLst>
            <pc:docMk/>
            <pc:sldMk cId="2236229332" sldId="610"/>
            <ac:spMk id="18" creationId="{9DDE43BB-5475-4C47-B23A-1A1A56981423}"/>
          </ac:spMkLst>
        </pc:spChg>
        <pc:spChg chg="add del">
          <ac:chgData name="Anis Farihan Mat Raffei" userId="caa0f81d-2ced-4ad8-a070-ba6968b9f259" providerId="ADAL" clId="{D6BA57D3-4738-4753-855F-2AA331FC401A}" dt="2020-10-23T02:47:44.683" v="2923" actId="22"/>
          <ac:spMkLst>
            <pc:docMk/>
            <pc:sldMk cId="2236229332" sldId="610"/>
            <ac:spMk id="25" creationId="{5DADF733-EC03-4252-A6DA-FE0B7F5087D7}"/>
          </ac:spMkLst>
        </pc:spChg>
        <pc:grpChg chg="add mod">
          <ac:chgData name="Anis Farihan Mat Raffei" userId="caa0f81d-2ced-4ad8-a070-ba6968b9f259" providerId="ADAL" clId="{D6BA57D3-4738-4753-855F-2AA331FC401A}" dt="2020-10-23T02:23:28.865" v="2840" actId="164"/>
          <ac:grpSpMkLst>
            <pc:docMk/>
            <pc:sldMk cId="2236229332" sldId="610"/>
            <ac:grpSpMk id="20" creationId="{8C805FD2-471E-417B-9248-2360EE6D6444}"/>
          </ac:grpSpMkLst>
        </pc:grpChg>
        <pc:grpChg chg="add mod">
          <ac:chgData name="Anis Farihan Mat Raffei" userId="caa0f81d-2ced-4ad8-a070-ba6968b9f259" providerId="ADAL" clId="{D6BA57D3-4738-4753-855F-2AA331FC401A}" dt="2020-10-23T02:23:32.159" v="2842" actId="1076"/>
          <ac:grpSpMkLst>
            <pc:docMk/>
            <pc:sldMk cId="2236229332" sldId="610"/>
            <ac:grpSpMk id="22" creationId="{F93D0C0A-22B3-4FFE-B5A5-C440965F3930}"/>
          </ac:grpSpMkLst>
        </pc:grpChg>
        <pc:grpChg chg="add mod">
          <ac:chgData name="Anis Farihan Mat Raffei" userId="caa0f81d-2ced-4ad8-a070-ba6968b9f259" providerId="ADAL" clId="{D6BA57D3-4738-4753-855F-2AA331FC401A}" dt="2020-10-23T02:23:41.542" v="2846" actId="1076"/>
          <ac:grpSpMkLst>
            <pc:docMk/>
            <pc:sldMk cId="2236229332" sldId="610"/>
            <ac:grpSpMk id="23" creationId="{CD33C49D-27F9-4B85-86A1-CF4BA69D9B89}"/>
          </ac:grpSpMkLst>
        </pc:grpChg>
        <pc:grpChg chg="add mod">
          <ac:chgData name="Anis Farihan Mat Raffei" userId="caa0f81d-2ced-4ad8-a070-ba6968b9f259" providerId="ADAL" clId="{D6BA57D3-4738-4753-855F-2AA331FC401A}" dt="2020-10-23T02:24:00.567" v="2852" actId="1076"/>
          <ac:grpSpMkLst>
            <pc:docMk/>
            <pc:sldMk cId="2236229332" sldId="610"/>
            <ac:grpSpMk id="24" creationId="{9E8DC06A-C416-4FC0-A391-8AD58B656EBB}"/>
          </ac:grpSpMkLst>
        </pc:grpChg>
        <pc:picChg chg="add del mod">
          <ac:chgData name="Anis Farihan Mat Raffei" userId="caa0f81d-2ced-4ad8-a070-ba6968b9f259" providerId="ADAL" clId="{D6BA57D3-4738-4753-855F-2AA331FC401A}" dt="2020-10-23T02:04:37.888" v="2729" actId="478"/>
          <ac:picMkLst>
            <pc:docMk/>
            <pc:sldMk cId="2236229332" sldId="610"/>
            <ac:picMk id="4098" creationId="{5FC9D119-E17F-4013-AC40-A4092E792457}"/>
          </ac:picMkLst>
        </pc:picChg>
        <pc:picChg chg="add mod">
          <ac:chgData name="Anis Farihan Mat Raffei" userId="caa0f81d-2ced-4ad8-a070-ba6968b9f259" providerId="ADAL" clId="{D6BA57D3-4738-4753-855F-2AA331FC401A}" dt="2020-10-23T02:04:56.319" v="2732" actId="1076"/>
          <ac:picMkLst>
            <pc:docMk/>
            <pc:sldMk cId="2236229332" sldId="610"/>
            <ac:picMk id="4100" creationId="{5FDCC64A-94A0-48E5-84A0-CEDB2013BC97}"/>
          </ac:picMkLst>
        </pc:picChg>
      </pc:sldChg>
      <pc:sldChg chg="modSp new mod">
        <pc:chgData name="Anis Farihan Mat Raffei" userId="caa0f81d-2ced-4ad8-a070-ba6968b9f259" providerId="ADAL" clId="{D6BA57D3-4738-4753-855F-2AA331FC401A}" dt="2020-10-23T02:28:54.342" v="2889" actId="15"/>
        <pc:sldMkLst>
          <pc:docMk/>
          <pc:sldMk cId="1094437298" sldId="611"/>
        </pc:sldMkLst>
        <pc:spChg chg="mod">
          <ac:chgData name="Anis Farihan Mat Raffei" userId="caa0f81d-2ced-4ad8-a070-ba6968b9f259" providerId="ADAL" clId="{D6BA57D3-4738-4753-855F-2AA331FC401A}" dt="2020-10-23T02:28:54.342" v="2889" actId="15"/>
          <ac:spMkLst>
            <pc:docMk/>
            <pc:sldMk cId="1094437298" sldId="611"/>
            <ac:spMk id="2" creationId="{75390EF6-015B-4F85-AE0E-1395ED35884F}"/>
          </ac:spMkLst>
        </pc:spChg>
        <pc:spChg chg="mod">
          <ac:chgData name="Anis Farihan Mat Raffei" userId="caa0f81d-2ced-4ad8-a070-ba6968b9f259" providerId="ADAL" clId="{D6BA57D3-4738-4753-855F-2AA331FC401A}" dt="2020-10-23T02:24:27.510" v="2858" actId="27636"/>
          <ac:spMkLst>
            <pc:docMk/>
            <pc:sldMk cId="1094437298" sldId="611"/>
            <ac:spMk id="3" creationId="{34475CFC-C22A-4D2E-9420-B7F22E2DC627}"/>
          </ac:spMkLst>
        </pc:spChg>
      </pc:sldChg>
      <pc:sldChg chg="addSp delSp modSp new mod">
        <pc:chgData name="Anis Farihan Mat Raffei" userId="caa0f81d-2ced-4ad8-a070-ba6968b9f259" providerId="ADAL" clId="{D6BA57D3-4738-4753-855F-2AA331FC401A}" dt="2020-10-23T02:30:33.452" v="2906" actId="12"/>
        <pc:sldMkLst>
          <pc:docMk/>
          <pc:sldMk cId="455994769" sldId="612"/>
        </pc:sldMkLst>
        <pc:spChg chg="del">
          <ac:chgData name="Anis Farihan Mat Raffei" userId="caa0f81d-2ced-4ad8-a070-ba6968b9f259" providerId="ADAL" clId="{D6BA57D3-4738-4753-855F-2AA331FC401A}" dt="2020-10-23T02:29:52.542" v="2892" actId="478"/>
          <ac:spMkLst>
            <pc:docMk/>
            <pc:sldMk cId="455994769" sldId="612"/>
            <ac:spMk id="2" creationId="{B56DC225-A778-4754-B5EF-EE33902944C6}"/>
          </ac:spMkLst>
        </pc:spChg>
        <pc:spChg chg="mod">
          <ac:chgData name="Anis Farihan Mat Raffei" userId="caa0f81d-2ced-4ad8-a070-ba6968b9f259" providerId="ADAL" clId="{D6BA57D3-4738-4753-855F-2AA331FC401A}" dt="2020-10-23T02:29:49.950" v="2891"/>
          <ac:spMkLst>
            <pc:docMk/>
            <pc:sldMk cId="455994769" sldId="612"/>
            <ac:spMk id="3" creationId="{DAD4CCE9-96F8-4B90-B33F-E33F0141BB41}"/>
          </ac:spMkLst>
        </pc:spChg>
        <pc:spChg chg="add mod">
          <ac:chgData name="Anis Farihan Mat Raffei" userId="caa0f81d-2ced-4ad8-a070-ba6968b9f259" providerId="ADAL" clId="{D6BA57D3-4738-4753-855F-2AA331FC401A}" dt="2020-10-23T02:30:33.452" v="2906" actId="12"/>
          <ac:spMkLst>
            <pc:docMk/>
            <pc:sldMk cId="455994769" sldId="612"/>
            <ac:spMk id="8" creationId="{D0C4445A-3409-4C92-8126-3034AA06CF23}"/>
          </ac:spMkLst>
        </pc:spChg>
        <pc:picChg chg="add mod">
          <ac:chgData name="Anis Farihan Mat Raffei" userId="caa0f81d-2ced-4ad8-a070-ba6968b9f259" providerId="ADAL" clId="{D6BA57D3-4738-4753-855F-2AA331FC401A}" dt="2020-10-23T02:29:56.338" v="2895" actId="962"/>
          <ac:picMkLst>
            <pc:docMk/>
            <pc:sldMk cId="455994769" sldId="612"/>
            <ac:picMk id="6" creationId="{3CD26BAD-7652-4FF3-B068-7A8538E04EC4}"/>
          </ac:picMkLst>
        </pc:picChg>
      </pc:sldChg>
      <pc:sldChg chg="addSp delSp modSp new mod">
        <pc:chgData name="Anis Farihan Mat Raffei" userId="caa0f81d-2ced-4ad8-a070-ba6968b9f259" providerId="ADAL" clId="{D6BA57D3-4738-4753-855F-2AA331FC401A}" dt="2020-10-23T02:31:02.289" v="2912" actId="962"/>
        <pc:sldMkLst>
          <pc:docMk/>
          <pc:sldMk cId="185901254" sldId="613"/>
        </pc:sldMkLst>
        <pc:spChg chg="del">
          <ac:chgData name="Anis Farihan Mat Raffei" userId="caa0f81d-2ced-4ad8-a070-ba6968b9f259" providerId="ADAL" clId="{D6BA57D3-4738-4753-855F-2AA331FC401A}" dt="2020-10-23T02:30:47.230" v="2909" actId="478"/>
          <ac:spMkLst>
            <pc:docMk/>
            <pc:sldMk cId="185901254" sldId="613"/>
            <ac:spMk id="2" creationId="{603D04C3-9506-458B-A08E-ABDDF9C66163}"/>
          </ac:spMkLst>
        </pc:spChg>
        <pc:spChg chg="mod">
          <ac:chgData name="Anis Farihan Mat Raffei" userId="caa0f81d-2ced-4ad8-a070-ba6968b9f259" providerId="ADAL" clId="{D6BA57D3-4738-4753-855F-2AA331FC401A}" dt="2020-10-23T02:30:44.565" v="2908"/>
          <ac:spMkLst>
            <pc:docMk/>
            <pc:sldMk cId="185901254" sldId="613"/>
            <ac:spMk id="3" creationId="{1C5E0A1D-BBA5-45BA-BA5B-0BEAC330C65F}"/>
          </ac:spMkLst>
        </pc:spChg>
        <pc:picChg chg="add mod">
          <ac:chgData name="Anis Farihan Mat Raffei" userId="caa0f81d-2ced-4ad8-a070-ba6968b9f259" providerId="ADAL" clId="{D6BA57D3-4738-4753-855F-2AA331FC401A}" dt="2020-10-23T02:31:02.289" v="2912" actId="962"/>
          <ac:picMkLst>
            <pc:docMk/>
            <pc:sldMk cId="185901254" sldId="613"/>
            <ac:picMk id="6" creationId="{9636DB59-69C0-4EFA-9282-3D8F4E61F72C}"/>
          </ac:picMkLst>
        </pc:picChg>
      </pc:sldChg>
      <pc:sldChg chg="addSp delSp modSp new mod">
        <pc:chgData name="Anis Farihan Mat Raffei" userId="caa0f81d-2ced-4ad8-a070-ba6968b9f259" providerId="ADAL" clId="{D6BA57D3-4738-4753-855F-2AA331FC401A}" dt="2020-10-23T02:46:49.028" v="2917" actId="1076"/>
        <pc:sldMkLst>
          <pc:docMk/>
          <pc:sldMk cId="586819614" sldId="614"/>
        </pc:sldMkLst>
        <pc:spChg chg="del">
          <ac:chgData name="Anis Farihan Mat Raffei" userId="caa0f81d-2ced-4ad8-a070-ba6968b9f259" providerId="ADAL" clId="{D6BA57D3-4738-4753-855F-2AA331FC401A}" dt="2020-10-23T02:46:44.307" v="2915" actId="478"/>
          <ac:spMkLst>
            <pc:docMk/>
            <pc:sldMk cId="586819614" sldId="614"/>
            <ac:spMk id="2" creationId="{651811B0-D08A-4961-9B40-2F1EAA85180C}"/>
          </ac:spMkLst>
        </pc:spChg>
        <pc:spChg chg="mod">
          <ac:chgData name="Anis Farihan Mat Raffei" userId="caa0f81d-2ced-4ad8-a070-ba6968b9f259" providerId="ADAL" clId="{D6BA57D3-4738-4753-855F-2AA331FC401A}" dt="2020-10-23T02:46:28.013" v="2914"/>
          <ac:spMkLst>
            <pc:docMk/>
            <pc:sldMk cId="586819614" sldId="614"/>
            <ac:spMk id="3" creationId="{ECF49058-B330-437F-AF32-B10626D3E110}"/>
          </ac:spMkLst>
        </pc:spChg>
        <pc:spChg chg="add mod">
          <ac:chgData name="Anis Farihan Mat Raffei" userId="caa0f81d-2ced-4ad8-a070-ba6968b9f259" providerId="ADAL" clId="{D6BA57D3-4738-4753-855F-2AA331FC401A}" dt="2020-10-23T02:46:49.028" v="2917" actId="1076"/>
          <ac:spMkLst>
            <pc:docMk/>
            <pc:sldMk cId="586819614" sldId="614"/>
            <ac:spMk id="8" creationId="{C5309A7A-9768-42C5-8A05-78D809F7ECFC}"/>
          </ac:spMkLst>
        </pc:spChg>
        <pc:spChg chg="add mod">
          <ac:chgData name="Anis Farihan Mat Raffei" userId="caa0f81d-2ced-4ad8-a070-ba6968b9f259" providerId="ADAL" clId="{D6BA57D3-4738-4753-855F-2AA331FC401A}" dt="2020-10-23T02:46:49.028" v="2917" actId="1076"/>
          <ac:spMkLst>
            <pc:docMk/>
            <pc:sldMk cId="586819614" sldId="614"/>
            <ac:spMk id="10" creationId="{8B643134-16C6-44A1-A197-B04DCD147F22}"/>
          </ac:spMkLst>
        </pc:spChg>
        <pc:spChg chg="add mod">
          <ac:chgData name="Anis Farihan Mat Raffei" userId="caa0f81d-2ced-4ad8-a070-ba6968b9f259" providerId="ADAL" clId="{D6BA57D3-4738-4753-855F-2AA331FC401A}" dt="2020-10-23T02:46:49.028" v="2917" actId="1076"/>
          <ac:spMkLst>
            <pc:docMk/>
            <pc:sldMk cId="586819614" sldId="614"/>
            <ac:spMk id="12" creationId="{08BE97A7-87E2-4D6A-980F-654B7CB64998}"/>
          </ac:spMkLst>
        </pc:spChg>
        <pc:spChg chg="add mod">
          <ac:chgData name="Anis Farihan Mat Raffei" userId="caa0f81d-2ced-4ad8-a070-ba6968b9f259" providerId="ADAL" clId="{D6BA57D3-4738-4753-855F-2AA331FC401A}" dt="2020-10-23T02:46:49.028" v="2917" actId="1076"/>
          <ac:spMkLst>
            <pc:docMk/>
            <pc:sldMk cId="586819614" sldId="614"/>
            <ac:spMk id="14" creationId="{139B60FB-F4B0-4165-A860-5B2406F55CEF}"/>
          </ac:spMkLst>
        </pc:spChg>
        <pc:spChg chg="add mod">
          <ac:chgData name="Anis Farihan Mat Raffei" userId="caa0f81d-2ced-4ad8-a070-ba6968b9f259" providerId="ADAL" clId="{D6BA57D3-4738-4753-855F-2AA331FC401A}" dt="2020-10-23T02:46:49.028" v="2917" actId="1076"/>
          <ac:spMkLst>
            <pc:docMk/>
            <pc:sldMk cId="586819614" sldId="614"/>
            <ac:spMk id="16" creationId="{E207A54B-D9B7-4D84-A582-9AB818EFBF7A}"/>
          </ac:spMkLst>
        </pc:spChg>
        <pc:spChg chg="add mod">
          <ac:chgData name="Anis Farihan Mat Raffei" userId="caa0f81d-2ced-4ad8-a070-ba6968b9f259" providerId="ADAL" clId="{D6BA57D3-4738-4753-855F-2AA331FC401A}" dt="2020-10-23T02:46:49.028" v="2917" actId="1076"/>
          <ac:spMkLst>
            <pc:docMk/>
            <pc:sldMk cId="586819614" sldId="614"/>
            <ac:spMk id="18" creationId="{56CABC0C-3973-4668-A282-19EB5636AB1E}"/>
          </ac:spMkLst>
        </pc:spChg>
        <pc:spChg chg="add mod">
          <ac:chgData name="Anis Farihan Mat Raffei" userId="caa0f81d-2ced-4ad8-a070-ba6968b9f259" providerId="ADAL" clId="{D6BA57D3-4738-4753-855F-2AA331FC401A}" dt="2020-10-23T02:46:49.028" v="2917" actId="1076"/>
          <ac:spMkLst>
            <pc:docMk/>
            <pc:sldMk cId="586819614" sldId="614"/>
            <ac:spMk id="20" creationId="{483FEF01-0652-400F-B047-0877088E83A5}"/>
          </ac:spMkLst>
        </pc:spChg>
        <pc:spChg chg="add mod">
          <ac:chgData name="Anis Farihan Mat Raffei" userId="caa0f81d-2ced-4ad8-a070-ba6968b9f259" providerId="ADAL" clId="{D6BA57D3-4738-4753-855F-2AA331FC401A}" dt="2020-10-23T02:46:49.028" v="2917" actId="1076"/>
          <ac:spMkLst>
            <pc:docMk/>
            <pc:sldMk cId="586819614" sldId="614"/>
            <ac:spMk id="22" creationId="{C4881420-6C29-4528-A80C-0B0F513572A6}"/>
          </ac:spMkLst>
        </pc:spChg>
        <pc:picChg chg="add mod">
          <ac:chgData name="Anis Farihan Mat Raffei" userId="caa0f81d-2ced-4ad8-a070-ba6968b9f259" providerId="ADAL" clId="{D6BA57D3-4738-4753-855F-2AA331FC401A}" dt="2020-10-23T02:46:49.028" v="2917" actId="1076"/>
          <ac:picMkLst>
            <pc:docMk/>
            <pc:sldMk cId="586819614" sldId="614"/>
            <ac:picMk id="6" creationId="{F62350FF-9D75-40AD-A9A0-2A3E59EBEF68}"/>
          </ac:picMkLst>
        </pc:picChg>
      </pc:sldChg>
      <pc:sldChg chg="modSp add mod">
        <pc:chgData name="Anis Farihan Mat Raffei" userId="caa0f81d-2ced-4ad8-a070-ba6968b9f259" providerId="ADAL" clId="{D6BA57D3-4738-4753-855F-2AA331FC401A}" dt="2020-10-23T02:47:58.006" v="2927"/>
        <pc:sldMkLst>
          <pc:docMk/>
          <pc:sldMk cId="2146468283" sldId="615"/>
        </pc:sldMkLst>
        <pc:spChg chg="mod">
          <ac:chgData name="Anis Farihan Mat Raffei" userId="caa0f81d-2ced-4ad8-a070-ba6968b9f259" providerId="ADAL" clId="{D6BA57D3-4738-4753-855F-2AA331FC401A}" dt="2020-10-23T02:47:58.006" v="2927"/>
          <ac:spMkLst>
            <pc:docMk/>
            <pc:sldMk cId="2146468283" sldId="615"/>
            <ac:spMk id="5" creationId="{00000000-0000-0000-0000-000000000000}"/>
          </ac:spMkLst>
        </pc:spChg>
      </pc:sldChg>
      <pc:sldChg chg="modSp add mod">
        <pc:chgData name="Anis Farihan Mat Raffei" userId="caa0f81d-2ced-4ad8-a070-ba6968b9f259" providerId="ADAL" clId="{D6BA57D3-4738-4753-855F-2AA331FC401A}" dt="2020-10-23T02:52:40.204" v="3019" actId="14100"/>
        <pc:sldMkLst>
          <pc:docMk/>
          <pc:sldMk cId="553341910" sldId="616"/>
        </pc:sldMkLst>
        <pc:spChg chg="mod">
          <ac:chgData name="Anis Farihan Mat Raffei" userId="caa0f81d-2ced-4ad8-a070-ba6968b9f259" providerId="ADAL" clId="{D6BA57D3-4738-4753-855F-2AA331FC401A}" dt="2020-10-23T02:52:40.204" v="3019" actId="14100"/>
          <ac:spMkLst>
            <pc:docMk/>
            <pc:sldMk cId="553341910" sldId="616"/>
            <ac:spMk id="5" creationId="{00000000-0000-0000-0000-000000000000}"/>
          </ac:spMkLst>
        </pc:spChg>
      </pc:sldChg>
      <pc:sldChg chg="add del">
        <pc:chgData name="Anis Farihan Mat Raffei" userId="caa0f81d-2ced-4ad8-a070-ba6968b9f259" providerId="ADAL" clId="{D6BA57D3-4738-4753-855F-2AA331FC401A}" dt="2020-10-23T02:48:44.077" v="2936" actId="47"/>
        <pc:sldMkLst>
          <pc:docMk/>
          <pc:sldMk cId="96817570" sldId="617"/>
        </pc:sldMkLst>
      </pc:sldChg>
      <pc:sldChg chg="addSp delSp modSp add mod">
        <pc:chgData name="Anis Farihan Mat Raffei" userId="caa0f81d-2ced-4ad8-a070-ba6968b9f259" providerId="ADAL" clId="{D6BA57D3-4738-4753-855F-2AA331FC401A}" dt="2020-10-23T02:52:46.677" v="3026" actId="20577"/>
        <pc:sldMkLst>
          <pc:docMk/>
          <pc:sldMk cId="2331381467" sldId="618"/>
        </pc:sldMkLst>
        <pc:spChg chg="mod">
          <ac:chgData name="Anis Farihan Mat Raffei" userId="caa0f81d-2ced-4ad8-a070-ba6968b9f259" providerId="ADAL" clId="{D6BA57D3-4738-4753-855F-2AA331FC401A}" dt="2020-10-23T02:52:46.677" v="3026" actId="20577"/>
          <ac:spMkLst>
            <pc:docMk/>
            <pc:sldMk cId="2331381467" sldId="618"/>
            <ac:spMk id="3" creationId="{ECF49058-B330-437F-AF32-B10626D3E110}"/>
          </ac:spMkLst>
        </pc:spChg>
        <pc:spChg chg="mod">
          <ac:chgData name="Anis Farihan Mat Raffei" userId="caa0f81d-2ced-4ad8-a070-ba6968b9f259" providerId="ADAL" clId="{D6BA57D3-4738-4753-855F-2AA331FC401A}" dt="2020-10-23T02:49:08.760" v="2938" actId="1076"/>
          <ac:spMkLst>
            <pc:docMk/>
            <pc:sldMk cId="2331381467" sldId="618"/>
            <ac:spMk id="4" creationId="{7F97EC71-0E55-4070-BA29-27AB52E978F9}"/>
          </ac:spMkLst>
        </pc:spChg>
        <pc:spChg chg="del">
          <ac:chgData name="Anis Farihan Mat Raffei" userId="caa0f81d-2ced-4ad8-a070-ba6968b9f259" providerId="ADAL" clId="{D6BA57D3-4738-4753-855F-2AA331FC401A}" dt="2020-10-23T02:49:14.040" v="2939" actId="478"/>
          <ac:spMkLst>
            <pc:docMk/>
            <pc:sldMk cId="2331381467" sldId="618"/>
            <ac:spMk id="8" creationId="{C5309A7A-9768-42C5-8A05-78D809F7ECFC}"/>
          </ac:spMkLst>
        </pc:spChg>
        <pc:spChg chg="add del">
          <ac:chgData name="Anis Farihan Mat Raffei" userId="caa0f81d-2ced-4ad8-a070-ba6968b9f259" providerId="ADAL" clId="{D6BA57D3-4738-4753-855F-2AA331FC401A}" dt="2020-10-23T02:50:51.710" v="2969" actId="22"/>
          <ac:spMkLst>
            <pc:docMk/>
            <pc:sldMk cId="2331381467" sldId="618"/>
            <ac:spMk id="9" creationId="{51C6E6B4-C6CB-43F1-9E4E-B421D1EBA614}"/>
          </ac:spMkLst>
        </pc:spChg>
        <pc:spChg chg="del">
          <ac:chgData name="Anis Farihan Mat Raffei" userId="caa0f81d-2ced-4ad8-a070-ba6968b9f259" providerId="ADAL" clId="{D6BA57D3-4738-4753-855F-2AA331FC401A}" dt="2020-10-23T02:49:14.040" v="2939" actId="478"/>
          <ac:spMkLst>
            <pc:docMk/>
            <pc:sldMk cId="2331381467" sldId="618"/>
            <ac:spMk id="10" creationId="{8B643134-16C6-44A1-A197-B04DCD147F22}"/>
          </ac:spMkLst>
        </pc:spChg>
        <pc:spChg chg="add del">
          <ac:chgData name="Anis Farihan Mat Raffei" userId="caa0f81d-2ced-4ad8-a070-ba6968b9f259" providerId="ADAL" clId="{D6BA57D3-4738-4753-855F-2AA331FC401A}" dt="2020-10-23T02:50:51.710" v="2969" actId="22"/>
          <ac:spMkLst>
            <pc:docMk/>
            <pc:sldMk cId="2331381467" sldId="618"/>
            <ac:spMk id="11" creationId="{276B697F-856E-4AAE-A6AD-1A054C08A32A}"/>
          </ac:spMkLst>
        </pc:spChg>
        <pc:spChg chg="del">
          <ac:chgData name="Anis Farihan Mat Raffei" userId="caa0f81d-2ced-4ad8-a070-ba6968b9f259" providerId="ADAL" clId="{D6BA57D3-4738-4753-855F-2AA331FC401A}" dt="2020-10-23T02:49:14.040" v="2939" actId="478"/>
          <ac:spMkLst>
            <pc:docMk/>
            <pc:sldMk cId="2331381467" sldId="618"/>
            <ac:spMk id="12" creationId="{08BE97A7-87E2-4D6A-980F-654B7CB64998}"/>
          </ac:spMkLst>
        </pc:spChg>
        <pc:spChg chg="del">
          <ac:chgData name="Anis Farihan Mat Raffei" userId="caa0f81d-2ced-4ad8-a070-ba6968b9f259" providerId="ADAL" clId="{D6BA57D3-4738-4753-855F-2AA331FC401A}" dt="2020-10-23T02:49:14.040" v="2939" actId="478"/>
          <ac:spMkLst>
            <pc:docMk/>
            <pc:sldMk cId="2331381467" sldId="618"/>
            <ac:spMk id="14" creationId="{139B60FB-F4B0-4165-A860-5B2406F55CEF}"/>
          </ac:spMkLst>
        </pc:spChg>
        <pc:spChg chg="add mod">
          <ac:chgData name="Anis Farihan Mat Raffei" userId="caa0f81d-2ced-4ad8-a070-ba6968b9f259" providerId="ADAL" clId="{D6BA57D3-4738-4753-855F-2AA331FC401A}" dt="2020-10-23T02:49:55.022" v="2965" actId="20577"/>
          <ac:spMkLst>
            <pc:docMk/>
            <pc:sldMk cId="2331381467" sldId="618"/>
            <ac:spMk id="15" creationId="{D2587ADF-31AC-45B7-86A3-8EFEB3AD5785}"/>
          </ac:spMkLst>
        </pc:spChg>
        <pc:spChg chg="del">
          <ac:chgData name="Anis Farihan Mat Raffei" userId="caa0f81d-2ced-4ad8-a070-ba6968b9f259" providerId="ADAL" clId="{D6BA57D3-4738-4753-855F-2AA331FC401A}" dt="2020-10-23T02:49:14.040" v="2939" actId="478"/>
          <ac:spMkLst>
            <pc:docMk/>
            <pc:sldMk cId="2331381467" sldId="618"/>
            <ac:spMk id="16" creationId="{E207A54B-D9B7-4D84-A582-9AB818EFBF7A}"/>
          </ac:spMkLst>
        </pc:spChg>
        <pc:spChg chg="add del mod">
          <ac:chgData name="Anis Farihan Mat Raffei" userId="caa0f81d-2ced-4ad8-a070-ba6968b9f259" providerId="ADAL" clId="{D6BA57D3-4738-4753-855F-2AA331FC401A}" dt="2020-10-23T02:50:52.863" v="2971" actId="22"/>
          <ac:spMkLst>
            <pc:docMk/>
            <pc:sldMk cId="2331381467" sldId="618"/>
            <ac:spMk id="17" creationId="{58AF873E-6145-42E0-A2F8-A8F6788725C5}"/>
          </ac:spMkLst>
        </pc:spChg>
        <pc:spChg chg="del">
          <ac:chgData name="Anis Farihan Mat Raffei" userId="caa0f81d-2ced-4ad8-a070-ba6968b9f259" providerId="ADAL" clId="{D6BA57D3-4738-4753-855F-2AA331FC401A}" dt="2020-10-23T02:49:14.040" v="2939" actId="478"/>
          <ac:spMkLst>
            <pc:docMk/>
            <pc:sldMk cId="2331381467" sldId="618"/>
            <ac:spMk id="18" creationId="{56CABC0C-3973-4668-A282-19EB5636AB1E}"/>
          </ac:spMkLst>
        </pc:spChg>
        <pc:spChg chg="del">
          <ac:chgData name="Anis Farihan Mat Raffei" userId="caa0f81d-2ced-4ad8-a070-ba6968b9f259" providerId="ADAL" clId="{D6BA57D3-4738-4753-855F-2AA331FC401A}" dt="2020-10-23T02:49:14.040" v="2939" actId="478"/>
          <ac:spMkLst>
            <pc:docMk/>
            <pc:sldMk cId="2331381467" sldId="618"/>
            <ac:spMk id="20" creationId="{483FEF01-0652-400F-B047-0877088E83A5}"/>
          </ac:spMkLst>
        </pc:spChg>
        <pc:spChg chg="del">
          <ac:chgData name="Anis Farihan Mat Raffei" userId="caa0f81d-2ced-4ad8-a070-ba6968b9f259" providerId="ADAL" clId="{D6BA57D3-4738-4753-855F-2AA331FC401A}" dt="2020-10-23T02:49:14.040" v="2939" actId="478"/>
          <ac:spMkLst>
            <pc:docMk/>
            <pc:sldMk cId="2331381467" sldId="618"/>
            <ac:spMk id="22" creationId="{C4881420-6C29-4528-A80C-0B0F513572A6}"/>
          </ac:spMkLst>
        </pc:spChg>
        <pc:graphicFrameChg chg="add del">
          <ac:chgData name="Anis Farihan Mat Raffei" userId="caa0f81d-2ced-4ad8-a070-ba6968b9f259" providerId="ADAL" clId="{D6BA57D3-4738-4753-855F-2AA331FC401A}" dt="2020-10-23T02:50:51.710" v="2969" actId="22"/>
          <ac:graphicFrameMkLst>
            <pc:docMk/>
            <pc:sldMk cId="2331381467" sldId="618"/>
            <ac:graphicFrameMk id="7" creationId="{2853C921-1A46-4B0D-A4DC-9B1A4D561F40}"/>
          </ac:graphicFrameMkLst>
        </pc:graphicFrameChg>
        <pc:picChg chg="del">
          <ac:chgData name="Anis Farihan Mat Raffei" userId="caa0f81d-2ced-4ad8-a070-ba6968b9f259" providerId="ADAL" clId="{D6BA57D3-4738-4753-855F-2AA331FC401A}" dt="2020-10-23T02:49:14.040" v="2939" actId="478"/>
          <ac:picMkLst>
            <pc:docMk/>
            <pc:sldMk cId="2331381467" sldId="618"/>
            <ac:picMk id="6" creationId="{F62350FF-9D75-40AD-A9A0-2A3E59EBEF68}"/>
          </ac:picMkLst>
        </pc:picChg>
      </pc:sldChg>
      <pc:sldChg chg="addSp delSp modSp new mod">
        <pc:chgData name="Anis Farihan Mat Raffei" userId="caa0f81d-2ced-4ad8-a070-ba6968b9f259" providerId="ADAL" clId="{D6BA57D3-4738-4753-855F-2AA331FC401A}" dt="2020-10-23T02:54:07.284" v="3056" actId="207"/>
        <pc:sldMkLst>
          <pc:docMk/>
          <pc:sldMk cId="506237717" sldId="619"/>
        </pc:sldMkLst>
        <pc:spChg chg="del">
          <ac:chgData name="Anis Farihan Mat Raffei" userId="caa0f81d-2ced-4ad8-a070-ba6968b9f259" providerId="ADAL" clId="{D6BA57D3-4738-4753-855F-2AA331FC401A}" dt="2020-10-23T02:51:01.739" v="2974" actId="478"/>
          <ac:spMkLst>
            <pc:docMk/>
            <pc:sldMk cId="506237717" sldId="619"/>
            <ac:spMk id="2" creationId="{DE555485-DAC7-4747-BB08-2029B94241D7}"/>
          </ac:spMkLst>
        </pc:spChg>
        <pc:spChg chg="mod">
          <ac:chgData name="Anis Farihan Mat Raffei" userId="caa0f81d-2ced-4ad8-a070-ba6968b9f259" providerId="ADAL" clId="{D6BA57D3-4738-4753-855F-2AA331FC401A}" dt="2020-10-23T02:53:56.165" v="3054" actId="20577"/>
          <ac:spMkLst>
            <pc:docMk/>
            <pc:sldMk cId="506237717" sldId="619"/>
            <ac:spMk id="3" creationId="{6F5D56B9-6D55-4974-9416-33D7FC383146}"/>
          </ac:spMkLst>
        </pc:spChg>
        <pc:spChg chg="add del mod">
          <ac:chgData name="Anis Farihan Mat Raffei" userId="caa0f81d-2ced-4ad8-a070-ba6968b9f259" providerId="ADAL" clId="{D6BA57D3-4738-4753-855F-2AA331FC401A}" dt="2020-10-23T02:53:42.292" v="3050" actId="478"/>
          <ac:spMkLst>
            <pc:docMk/>
            <pc:sldMk cId="506237717" sldId="619"/>
            <ac:spMk id="6" creationId="{D370990E-EBC2-4579-811B-670DB113719C}"/>
          </ac:spMkLst>
        </pc:spChg>
        <pc:spChg chg="add mod">
          <ac:chgData name="Anis Farihan Mat Raffei" userId="caa0f81d-2ced-4ad8-a070-ba6968b9f259" providerId="ADAL" clId="{D6BA57D3-4738-4753-855F-2AA331FC401A}" dt="2020-10-23T02:54:05.373" v="3055" actId="207"/>
          <ac:spMkLst>
            <pc:docMk/>
            <pc:sldMk cId="506237717" sldId="619"/>
            <ac:spMk id="10" creationId="{68F2AEE5-E5E2-4142-96A8-F82BCD014092}"/>
          </ac:spMkLst>
        </pc:spChg>
        <pc:spChg chg="add mod">
          <ac:chgData name="Anis Farihan Mat Raffei" userId="caa0f81d-2ced-4ad8-a070-ba6968b9f259" providerId="ADAL" clId="{D6BA57D3-4738-4753-855F-2AA331FC401A}" dt="2020-10-23T02:54:07.284" v="3056" actId="207"/>
          <ac:spMkLst>
            <pc:docMk/>
            <pc:sldMk cId="506237717" sldId="619"/>
            <ac:spMk id="12" creationId="{C6218A29-2B25-4A3D-8563-9A88402A94B4}"/>
          </ac:spMkLst>
        </pc:spChg>
        <pc:graphicFrameChg chg="add mod modGraphic">
          <ac:chgData name="Anis Farihan Mat Raffei" userId="caa0f81d-2ced-4ad8-a070-ba6968b9f259" providerId="ADAL" clId="{D6BA57D3-4738-4753-855F-2AA331FC401A}" dt="2020-10-23T02:53:47.901" v="3051" actId="1076"/>
          <ac:graphicFrameMkLst>
            <pc:docMk/>
            <pc:sldMk cId="506237717" sldId="619"/>
            <ac:graphicFrameMk id="8" creationId="{7A131E48-58A7-4A84-8CD3-87A3A4C5DE58}"/>
          </ac:graphicFrameMkLst>
        </pc:graphicFrameChg>
      </pc:sldChg>
      <pc:sldChg chg="addSp delSp modSp new mod">
        <pc:chgData name="Anis Farihan Mat Raffei" userId="caa0f81d-2ced-4ad8-a070-ba6968b9f259" providerId="ADAL" clId="{D6BA57D3-4738-4753-855F-2AA331FC401A}" dt="2020-10-23T02:54:20.902" v="3057" actId="1076"/>
        <pc:sldMkLst>
          <pc:docMk/>
          <pc:sldMk cId="864145885" sldId="620"/>
        </pc:sldMkLst>
        <pc:spChg chg="del">
          <ac:chgData name="Anis Farihan Mat Raffei" userId="caa0f81d-2ced-4ad8-a070-ba6968b9f259" providerId="ADAL" clId="{D6BA57D3-4738-4753-855F-2AA331FC401A}" dt="2020-10-23T02:53:15.157" v="3036" actId="478"/>
          <ac:spMkLst>
            <pc:docMk/>
            <pc:sldMk cId="864145885" sldId="620"/>
            <ac:spMk id="2" creationId="{66504DA9-1F25-4CB8-8911-103FD7D0596C}"/>
          </ac:spMkLst>
        </pc:spChg>
        <pc:spChg chg="mod">
          <ac:chgData name="Anis Farihan Mat Raffei" userId="caa0f81d-2ced-4ad8-a070-ba6968b9f259" providerId="ADAL" clId="{D6BA57D3-4738-4753-855F-2AA331FC401A}" dt="2020-10-23T02:53:29.685" v="3044" actId="6549"/>
          <ac:spMkLst>
            <pc:docMk/>
            <pc:sldMk cId="864145885" sldId="620"/>
            <ac:spMk id="3" creationId="{738CFDE8-688E-496E-9522-5CA8DEDF7CC4}"/>
          </ac:spMkLst>
        </pc:spChg>
        <pc:spChg chg="add mod">
          <ac:chgData name="Anis Farihan Mat Raffei" userId="caa0f81d-2ced-4ad8-a070-ba6968b9f259" providerId="ADAL" clId="{D6BA57D3-4738-4753-855F-2AA331FC401A}" dt="2020-10-23T02:54:20.902" v="3057" actId="1076"/>
          <ac:spMkLst>
            <pc:docMk/>
            <pc:sldMk cId="864145885" sldId="620"/>
            <ac:spMk id="6" creationId="{2F0C3D3F-E5AA-4E85-BABD-91030A420DFF}"/>
          </ac:spMkLst>
        </pc:spChg>
        <pc:spChg chg="add del">
          <ac:chgData name="Anis Farihan Mat Raffei" userId="caa0f81d-2ced-4ad8-a070-ba6968b9f259" providerId="ADAL" clId="{D6BA57D3-4738-4753-855F-2AA331FC401A}" dt="2020-10-23T02:53:27.465" v="3043" actId="478"/>
          <ac:spMkLst>
            <pc:docMk/>
            <pc:sldMk cId="864145885" sldId="620"/>
            <ac:spMk id="8" creationId="{8D6ECED3-4A2B-4B6E-ABBF-24213BFC84C5}"/>
          </ac:spMkLst>
        </pc:spChg>
        <pc:spChg chg="add mod">
          <ac:chgData name="Anis Farihan Mat Raffei" userId="caa0f81d-2ced-4ad8-a070-ba6968b9f259" providerId="ADAL" clId="{D6BA57D3-4738-4753-855F-2AA331FC401A}" dt="2020-10-23T02:54:20.902" v="3057" actId="1076"/>
          <ac:spMkLst>
            <pc:docMk/>
            <pc:sldMk cId="864145885" sldId="620"/>
            <ac:spMk id="10" creationId="{C8F78FAF-A01E-42F0-99AE-DD7F65540A54}"/>
          </ac:spMkLst>
        </pc:spChg>
        <pc:spChg chg="add mod">
          <ac:chgData name="Anis Farihan Mat Raffei" userId="caa0f81d-2ced-4ad8-a070-ba6968b9f259" providerId="ADAL" clId="{D6BA57D3-4738-4753-855F-2AA331FC401A}" dt="2020-10-23T02:54:20.902" v="3057" actId="1076"/>
          <ac:spMkLst>
            <pc:docMk/>
            <pc:sldMk cId="864145885" sldId="620"/>
            <ac:spMk id="12" creationId="{88D49492-7310-4624-965D-85CB67EC0F5E}"/>
          </ac:spMkLst>
        </pc:spChg>
        <pc:spChg chg="add mod">
          <ac:chgData name="Anis Farihan Mat Raffei" userId="caa0f81d-2ced-4ad8-a070-ba6968b9f259" providerId="ADAL" clId="{D6BA57D3-4738-4753-855F-2AA331FC401A}" dt="2020-10-23T02:54:20.902" v="3057" actId="1076"/>
          <ac:spMkLst>
            <pc:docMk/>
            <pc:sldMk cId="864145885" sldId="620"/>
            <ac:spMk id="14" creationId="{6EE3B744-3EA3-4FDC-BB50-86C59EAD274A}"/>
          </ac:spMkLst>
        </pc:spChg>
        <pc:spChg chg="add mod">
          <ac:chgData name="Anis Farihan Mat Raffei" userId="caa0f81d-2ced-4ad8-a070-ba6968b9f259" providerId="ADAL" clId="{D6BA57D3-4738-4753-855F-2AA331FC401A}" dt="2020-10-23T02:54:20.902" v="3057" actId="1076"/>
          <ac:spMkLst>
            <pc:docMk/>
            <pc:sldMk cId="864145885" sldId="620"/>
            <ac:spMk id="16" creationId="{C3116C49-5A97-4B5C-9EA3-023F330542A4}"/>
          </ac:spMkLst>
        </pc:spChg>
        <pc:spChg chg="add mod">
          <ac:chgData name="Anis Farihan Mat Raffei" userId="caa0f81d-2ced-4ad8-a070-ba6968b9f259" providerId="ADAL" clId="{D6BA57D3-4738-4753-855F-2AA331FC401A}" dt="2020-10-23T02:54:20.902" v="3057" actId="1076"/>
          <ac:spMkLst>
            <pc:docMk/>
            <pc:sldMk cId="864145885" sldId="620"/>
            <ac:spMk id="18" creationId="{28D23D65-8D78-4C4B-9782-D0D4C3A27FEB}"/>
          </ac:spMkLst>
        </pc:spChg>
        <pc:spChg chg="add mod">
          <ac:chgData name="Anis Farihan Mat Raffei" userId="caa0f81d-2ced-4ad8-a070-ba6968b9f259" providerId="ADAL" clId="{D6BA57D3-4738-4753-855F-2AA331FC401A}" dt="2020-10-23T02:54:20.902" v="3057" actId="1076"/>
          <ac:spMkLst>
            <pc:docMk/>
            <pc:sldMk cId="864145885" sldId="620"/>
            <ac:spMk id="20" creationId="{090EEB70-E86F-4067-9474-85E6B42556C3}"/>
          </ac:spMkLst>
        </pc:spChg>
        <pc:spChg chg="add mod">
          <ac:chgData name="Anis Farihan Mat Raffei" userId="caa0f81d-2ced-4ad8-a070-ba6968b9f259" providerId="ADAL" clId="{D6BA57D3-4738-4753-855F-2AA331FC401A}" dt="2020-10-23T02:54:20.902" v="3057" actId="1076"/>
          <ac:spMkLst>
            <pc:docMk/>
            <pc:sldMk cId="864145885" sldId="620"/>
            <ac:spMk id="22" creationId="{18994956-D9C5-4C99-8AD2-0AC651B86A36}"/>
          </ac:spMkLst>
        </pc:spChg>
        <pc:spChg chg="add mod">
          <ac:chgData name="Anis Farihan Mat Raffei" userId="caa0f81d-2ced-4ad8-a070-ba6968b9f259" providerId="ADAL" clId="{D6BA57D3-4738-4753-855F-2AA331FC401A}" dt="2020-10-23T02:54:20.902" v="3057" actId="1076"/>
          <ac:spMkLst>
            <pc:docMk/>
            <pc:sldMk cId="864145885" sldId="620"/>
            <ac:spMk id="24" creationId="{9EC866BB-E18E-450C-8144-29A16D8794D3}"/>
          </ac:spMkLst>
        </pc:spChg>
        <pc:spChg chg="add mod">
          <ac:chgData name="Anis Farihan Mat Raffei" userId="caa0f81d-2ced-4ad8-a070-ba6968b9f259" providerId="ADAL" clId="{D6BA57D3-4738-4753-855F-2AA331FC401A}" dt="2020-10-23T02:54:20.902" v="3057" actId="1076"/>
          <ac:spMkLst>
            <pc:docMk/>
            <pc:sldMk cId="864145885" sldId="620"/>
            <ac:spMk id="26" creationId="{F80EDFD7-2E65-4C93-9C2F-8F522ABC4E52}"/>
          </ac:spMkLst>
        </pc:spChg>
        <pc:spChg chg="add mod">
          <ac:chgData name="Anis Farihan Mat Raffei" userId="caa0f81d-2ced-4ad8-a070-ba6968b9f259" providerId="ADAL" clId="{D6BA57D3-4738-4753-855F-2AA331FC401A}" dt="2020-10-23T02:54:20.902" v="3057" actId="1076"/>
          <ac:spMkLst>
            <pc:docMk/>
            <pc:sldMk cId="864145885" sldId="620"/>
            <ac:spMk id="28" creationId="{0CE6A0C2-840A-4BB8-B2C7-9236A6E43CA9}"/>
          </ac:spMkLst>
        </pc:spChg>
        <pc:spChg chg="add mod">
          <ac:chgData name="Anis Farihan Mat Raffei" userId="caa0f81d-2ced-4ad8-a070-ba6968b9f259" providerId="ADAL" clId="{D6BA57D3-4738-4753-855F-2AA331FC401A}" dt="2020-10-23T02:54:20.902" v="3057" actId="1076"/>
          <ac:spMkLst>
            <pc:docMk/>
            <pc:sldMk cId="864145885" sldId="620"/>
            <ac:spMk id="30" creationId="{28720938-4A77-4EE1-927A-808D41F32073}"/>
          </ac:spMkLst>
        </pc:spChg>
        <pc:spChg chg="add mod">
          <ac:chgData name="Anis Farihan Mat Raffei" userId="caa0f81d-2ced-4ad8-a070-ba6968b9f259" providerId="ADAL" clId="{D6BA57D3-4738-4753-855F-2AA331FC401A}" dt="2020-10-23T02:54:20.902" v="3057" actId="1076"/>
          <ac:spMkLst>
            <pc:docMk/>
            <pc:sldMk cId="864145885" sldId="620"/>
            <ac:spMk id="32" creationId="{80B1B542-C3DA-4625-9BB8-CF23BB010E2A}"/>
          </ac:spMkLst>
        </pc:spChg>
        <pc:spChg chg="add mod">
          <ac:chgData name="Anis Farihan Mat Raffei" userId="caa0f81d-2ced-4ad8-a070-ba6968b9f259" providerId="ADAL" clId="{D6BA57D3-4738-4753-855F-2AA331FC401A}" dt="2020-10-23T02:54:20.902" v="3057" actId="1076"/>
          <ac:spMkLst>
            <pc:docMk/>
            <pc:sldMk cId="864145885" sldId="620"/>
            <ac:spMk id="34" creationId="{7B3EC372-E129-4FB6-8E0E-FC30D6CD0BE5}"/>
          </ac:spMkLst>
        </pc:spChg>
        <pc:spChg chg="add mod">
          <ac:chgData name="Anis Farihan Mat Raffei" userId="caa0f81d-2ced-4ad8-a070-ba6968b9f259" providerId="ADAL" clId="{D6BA57D3-4738-4753-855F-2AA331FC401A}" dt="2020-10-23T02:54:20.902" v="3057" actId="1076"/>
          <ac:spMkLst>
            <pc:docMk/>
            <pc:sldMk cId="864145885" sldId="620"/>
            <ac:spMk id="36" creationId="{20E43155-424F-47FA-A166-3E06767D3E8D}"/>
          </ac:spMkLst>
        </pc:spChg>
        <pc:spChg chg="add mod">
          <ac:chgData name="Anis Farihan Mat Raffei" userId="caa0f81d-2ced-4ad8-a070-ba6968b9f259" providerId="ADAL" clId="{D6BA57D3-4738-4753-855F-2AA331FC401A}" dt="2020-10-23T02:54:20.902" v="3057" actId="1076"/>
          <ac:spMkLst>
            <pc:docMk/>
            <pc:sldMk cId="864145885" sldId="620"/>
            <ac:spMk id="38" creationId="{C3D70577-6561-4B41-B0DA-D8FDF9741D25}"/>
          </ac:spMkLst>
        </pc:spChg>
        <pc:spChg chg="add mod">
          <ac:chgData name="Anis Farihan Mat Raffei" userId="caa0f81d-2ced-4ad8-a070-ba6968b9f259" providerId="ADAL" clId="{D6BA57D3-4738-4753-855F-2AA331FC401A}" dt="2020-10-23T02:54:20.902" v="3057" actId="1076"/>
          <ac:spMkLst>
            <pc:docMk/>
            <pc:sldMk cId="864145885" sldId="620"/>
            <ac:spMk id="40" creationId="{A64FF95D-BBE7-4AC0-A4F6-17BC43F7438A}"/>
          </ac:spMkLst>
        </pc:spChg>
        <pc:spChg chg="add mod">
          <ac:chgData name="Anis Farihan Mat Raffei" userId="caa0f81d-2ced-4ad8-a070-ba6968b9f259" providerId="ADAL" clId="{D6BA57D3-4738-4753-855F-2AA331FC401A}" dt="2020-10-23T02:54:20.902" v="3057" actId="1076"/>
          <ac:spMkLst>
            <pc:docMk/>
            <pc:sldMk cId="864145885" sldId="620"/>
            <ac:spMk id="42" creationId="{60C9E25B-2F2B-46D2-B8E1-81DFF9B54917}"/>
          </ac:spMkLst>
        </pc:spChg>
        <pc:spChg chg="add mod">
          <ac:chgData name="Anis Farihan Mat Raffei" userId="caa0f81d-2ced-4ad8-a070-ba6968b9f259" providerId="ADAL" clId="{D6BA57D3-4738-4753-855F-2AA331FC401A}" dt="2020-10-23T02:54:20.902" v="3057" actId="1076"/>
          <ac:spMkLst>
            <pc:docMk/>
            <pc:sldMk cId="864145885" sldId="620"/>
            <ac:spMk id="44" creationId="{E048C660-816D-4694-A570-2A3BECE70E26}"/>
          </ac:spMkLst>
        </pc:spChg>
      </pc:sldChg>
      <pc:sldChg chg="addSp delSp modSp new mod">
        <pc:chgData name="Anis Farihan Mat Raffei" userId="caa0f81d-2ced-4ad8-a070-ba6968b9f259" providerId="ADAL" clId="{D6BA57D3-4738-4753-855F-2AA331FC401A}" dt="2020-10-23T03:21:33.666" v="3064" actId="1076"/>
        <pc:sldMkLst>
          <pc:docMk/>
          <pc:sldMk cId="1544486745" sldId="621"/>
        </pc:sldMkLst>
        <pc:spChg chg="del">
          <ac:chgData name="Anis Farihan Mat Raffei" userId="caa0f81d-2ced-4ad8-a070-ba6968b9f259" providerId="ADAL" clId="{D6BA57D3-4738-4753-855F-2AA331FC401A}" dt="2020-10-23T02:54:40.069" v="3060" actId="478"/>
          <ac:spMkLst>
            <pc:docMk/>
            <pc:sldMk cId="1544486745" sldId="621"/>
            <ac:spMk id="2" creationId="{AC516779-FCCA-4649-A68D-2245B00A3108}"/>
          </ac:spMkLst>
        </pc:spChg>
        <pc:spChg chg="mod">
          <ac:chgData name="Anis Farihan Mat Raffei" userId="caa0f81d-2ced-4ad8-a070-ba6968b9f259" providerId="ADAL" clId="{D6BA57D3-4738-4753-855F-2AA331FC401A}" dt="2020-10-23T02:54:36.905" v="3059"/>
          <ac:spMkLst>
            <pc:docMk/>
            <pc:sldMk cId="1544486745" sldId="621"/>
            <ac:spMk id="3" creationId="{23C5D8DA-300A-4075-9C84-AB621094DE1D}"/>
          </ac:spMkLst>
        </pc:spChg>
        <pc:spChg chg="add mod">
          <ac:chgData name="Anis Farihan Mat Raffei" userId="caa0f81d-2ced-4ad8-a070-ba6968b9f259" providerId="ADAL" clId="{D6BA57D3-4738-4753-855F-2AA331FC401A}" dt="2020-10-23T03:21:33.666" v="3064" actId="1076"/>
          <ac:spMkLst>
            <pc:docMk/>
            <pc:sldMk cId="1544486745" sldId="621"/>
            <ac:spMk id="8" creationId="{E6BB8879-6BD7-4A49-B234-74A7D8A0D092}"/>
          </ac:spMkLst>
        </pc:spChg>
        <pc:picChg chg="add mod">
          <ac:chgData name="Anis Farihan Mat Raffei" userId="caa0f81d-2ced-4ad8-a070-ba6968b9f259" providerId="ADAL" clId="{D6BA57D3-4738-4753-855F-2AA331FC401A}" dt="2020-10-23T03:21:21.828" v="3062" actId="27614"/>
          <ac:picMkLst>
            <pc:docMk/>
            <pc:sldMk cId="1544486745" sldId="621"/>
            <ac:picMk id="6" creationId="{4A9AA011-E66D-4820-ADB0-923C64C3BA13}"/>
          </ac:picMkLst>
        </pc:picChg>
      </pc:sldChg>
      <pc:sldChg chg="addSp delSp modSp new mod">
        <pc:chgData name="Anis Farihan Mat Raffei" userId="caa0f81d-2ced-4ad8-a070-ba6968b9f259" providerId="ADAL" clId="{D6BA57D3-4738-4753-855F-2AA331FC401A}" dt="2020-10-23T03:22:07.109" v="3070" actId="962"/>
        <pc:sldMkLst>
          <pc:docMk/>
          <pc:sldMk cId="2439593590" sldId="622"/>
        </pc:sldMkLst>
        <pc:spChg chg="del">
          <ac:chgData name="Anis Farihan Mat Raffei" userId="caa0f81d-2ced-4ad8-a070-ba6968b9f259" providerId="ADAL" clId="{D6BA57D3-4738-4753-855F-2AA331FC401A}" dt="2020-10-23T03:21:50.626" v="3067" actId="478"/>
          <ac:spMkLst>
            <pc:docMk/>
            <pc:sldMk cId="2439593590" sldId="622"/>
            <ac:spMk id="2" creationId="{E62030A1-AFA1-4C90-AF03-A3363DFE93B9}"/>
          </ac:spMkLst>
        </pc:spChg>
        <pc:spChg chg="mod">
          <ac:chgData name="Anis Farihan Mat Raffei" userId="caa0f81d-2ced-4ad8-a070-ba6968b9f259" providerId="ADAL" clId="{D6BA57D3-4738-4753-855F-2AA331FC401A}" dt="2020-10-23T03:21:47.985" v="3066"/>
          <ac:spMkLst>
            <pc:docMk/>
            <pc:sldMk cId="2439593590" sldId="622"/>
            <ac:spMk id="3" creationId="{4C1DB355-CCAD-45AE-9DC5-11961EA0BC96}"/>
          </ac:spMkLst>
        </pc:spChg>
        <pc:picChg chg="add mod">
          <ac:chgData name="Anis Farihan Mat Raffei" userId="caa0f81d-2ced-4ad8-a070-ba6968b9f259" providerId="ADAL" clId="{D6BA57D3-4738-4753-855F-2AA331FC401A}" dt="2020-10-23T03:22:07.109" v="3070" actId="962"/>
          <ac:picMkLst>
            <pc:docMk/>
            <pc:sldMk cId="2439593590" sldId="622"/>
            <ac:picMk id="6" creationId="{F4BD889B-D28E-4505-A303-2DC5E76D5D8E}"/>
          </ac:picMkLst>
        </pc:picChg>
      </pc:sldChg>
      <pc:sldChg chg="addSp delSp modSp new mod">
        <pc:chgData name="Anis Farihan Mat Raffei" userId="caa0f81d-2ced-4ad8-a070-ba6968b9f259" providerId="ADAL" clId="{D6BA57D3-4738-4753-855F-2AA331FC401A}" dt="2020-10-23T03:25:11.931" v="3158" actId="20577"/>
        <pc:sldMkLst>
          <pc:docMk/>
          <pc:sldMk cId="3480736619" sldId="623"/>
        </pc:sldMkLst>
        <pc:spChg chg="del">
          <ac:chgData name="Anis Farihan Mat Raffei" userId="caa0f81d-2ced-4ad8-a070-ba6968b9f259" providerId="ADAL" clId="{D6BA57D3-4738-4753-855F-2AA331FC401A}" dt="2020-10-23T03:23:22.747" v="3099" actId="478"/>
          <ac:spMkLst>
            <pc:docMk/>
            <pc:sldMk cId="3480736619" sldId="623"/>
            <ac:spMk id="2" creationId="{15A8BBB9-8D1B-4AA3-80E7-7C9ACE1C3B3C}"/>
          </ac:spMkLst>
        </pc:spChg>
        <pc:spChg chg="mod">
          <ac:chgData name="Anis Farihan Mat Raffei" userId="caa0f81d-2ced-4ad8-a070-ba6968b9f259" providerId="ADAL" clId="{D6BA57D3-4738-4753-855F-2AA331FC401A}" dt="2020-10-23T03:23:14.877" v="3098" actId="27636"/>
          <ac:spMkLst>
            <pc:docMk/>
            <pc:sldMk cId="3480736619" sldId="623"/>
            <ac:spMk id="3" creationId="{D5074E8A-DAE9-4733-A424-B1D000A3485C}"/>
          </ac:spMkLst>
        </pc:spChg>
        <pc:spChg chg="add mod">
          <ac:chgData name="Anis Farihan Mat Raffei" userId="caa0f81d-2ced-4ad8-a070-ba6968b9f259" providerId="ADAL" clId="{D6BA57D3-4738-4753-855F-2AA331FC401A}" dt="2020-10-23T03:25:11.931" v="3158" actId="20577"/>
          <ac:spMkLst>
            <pc:docMk/>
            <pc:sldMk cId="3480736619" sldId="623"/>
            <ac:spMk id="6" creationId="{76048B31-F914-49E3-8F72-E7E61845F201}"/>
          </ac:spMkLst>
        </pc:spChg>
      </pc:sldChg>
      <pc:sldChg chg="modSp add mod">
        <pc:chgData name="Anis Farihan Mat Raffei" userId="caa0f81d-2ced-4ad8-a070-ba6968b9f259" providerId="ADAL" clId="{D6BA57D3-4738-4753-855F-2AA331FC401A}" dt="2020-10-23T03:22:57.207" v="3085" actId="20577"/>
        <pc:sldMkLst>
          <pc:docMk/>
          <pc:sldMk cId="3279534638" sldId="624"/>
        </pc:sldMkLst>
        <pc:spChg chg="mod">
          <ac:chgData name="Anis Farihan Mat Raffei" userId="caa0f81d-2ced-4ad8-a070-ba6968b9f259" providerId="ADAL" clId="{D6BA57D3-4738-4753-855F-2AA331FC401A}" dt="2020-10-23T03:22:57.207" v="3085" actId="20577"/>
          <ac:spMkLst>
            <pc:docMk/>
            <pc:sldMk cId="3279534638" sldId="624"/>
            <ac:spMk id="5" creationId="{00000000-0000-0000-0000-000000000000}"/>
          </ac:spMkLst>
        </pc:spChg>
      </pc:sldChg>
      <pc:sldChg chg="addSp delSp modSp new mod">
        <pc:chgData name="Anis Farihan Mat Raffei" userId="caa0f81d-2ced-4ad8-a070-ba6968b9f259" providerId="ADAL" clId="{D6BA57D3-4738-4753-855F-2AA331FC401A}" dt="2020-10-23T03:26:21.369" v="3163" actId="1076"/>
        <pc:sldMkLst>
          <pc:docMk/>
          <pc:sldMk cId="125467647" sldId="625"/>
        </pc:sldMkLst>
        <pc:spChg chg="del">
          <ac:chgData name="Anis Farihan Mat Raffei" userId="caa0f81d-2ced-4ad8-a070-ba6968b9f259" providerId="ADAL" clId="{D6BA57D3-4738-4753-855F-2AA331FC401A}" dt="2020-10-23T03:26:13.848" v="3161" actId="478"/>
          <ac:spMkLst>
            <pc:docMk/>
            <pc:sldMk cId="125467647" sldId="625"/>
            <ac:spMk id="2" creationId="{70316EE0-8F15-4ED5-8037-AA4D606051A9}"/>
          </ac:spMkLst>
        </pc:spChg>
        <pc:spChg chg="mod">
          <ac:chgData name="Anis Farihan Mat Raffei" userId="caa0f81d-2ced-4ad8-a070-ba6968b9f259" providerId="ADAL" clId="{D6BA57D3-4738-4753-855F-2AA331FC401A}" dt="2020-10-23T03:26:11.993" v="3160"/>
          <ac:spMkLst>
            <pc:docMk/>
            <pc:sldMk cId="125467647" sldId="625"/>
            <ac:spMk id="3" creationId="{F6D234CD-EF47-40BC-A4BD-28F656C36C7D}"/>
          </ac:spMkLst>
        </pc:spChg>
        <pc:picChg chg="add mod">
          <ac:chgData name="Anis Farihan Mat Raffei" userId="caa0f81d-2ced-4ad8-a070-ba6968b9f259" providerId="ADAL" clId="{D6BA57D3-4738-4753-855F-2AA331FC401A}" dt="2020-10-23T03:26:21.369" v="3163" actId="1076"/>
          <ac:picMkLst>
            <pc:docMk/>
            <pc:sldMk cId="125467647" sldId="625"/>
            <ac:picMk id="6" creationId="{A7CA6C5E-0E87-46F1-BDA2-CE387B416ABA}"/>
          </ac:picMkLst>
        </pc:picChg>
      </pc:sldChg>
      <pc:sldChg chg="modSp add mod">
        <pc:chgData name="Anis Farihan Mat Raffei" userId="caa0f81d-2ced-4ad8-a070-ba6968b9f259" providerId="ADAL" clId="{D6BA57D3-4738-4753-855F-2AA331FC401A}" dt="2020-10-23T03:26:42.449" v="3173" actId="6549"/>
        <pc:sldMkLst>
          <pc:docMk/>
          <pc:sldMk cId="2285453556" sldId="626"/>
        </pc:sldMkLst>
        <pc:spChg chg="mod">
          <ac:chgData name="Anis Farihan Mat Raffei" userId="caa0f81d-2ced-4ad8-a070-ba6968b9f259" providerId="ADAL" clId="{D6BA57D3-4738-4753-855F-2AA331FC401A}" dt="2020-10-23T03:26:42.449" v="3173" actId="6549"/>
          <ac:spMkLst>
            <pc:docMk/>
            <pc:sldMk cId="2285453556" sldId="626"/>
            <ac:spMk id="5" creationId="{00000000-0000-0000-0000-000000000000}"/>
          </ac:spMkLst>
        </pc:spChg>
      </pc:sldChg>
      <pc:sldChg chg="addSp delSp modSp add mod">
        <pc:chgData name="Anis Farihan Mat Raffei" userId="caa0f81d-2ced-4ad8-a070-ba6968b9f259" providerId="ADAL" clId="{D6BA57D3-4738-4753-855F-2AA331FC401A}" dt="2020-10-23T03:30:03.309" v="3253" actId="404"/>
        <pc:sldMkLst>
          <pc:docMk/>
          <pc:sldMk cId="4136378510" sldId="627"/>
        </pc:sldMkLst>
        <pc:spChg chg="mod">
          <ac:chgData name="Anis Farihan Mat Raffei" userId="caa0f81d-2ced-4ad8-a070-ba6968b9f259" providerId="ADAL" clId="{D6BA57D3-4738-4753-855F-2AA331FC401A}" dt="2020-10-23T03:26:55.114" v="3182" actId="20577"/>
          <ac:spMkLst>
            <pc:docMk/>
            <pc:sldMk cId="4136378510" sldId="627"/>
            <ac:spMk id="3" creationId="{F6D234CD-EF47-40BC-A4BD-28F656C36C7D}"/>
          </ac:spMkLst>
        </pc:spChg>
        <pc:spChg chg="add mod">
          <ac:chgData name="Anis Farihan Mat Raffei" userId="caa0f81d-2ced-4ad8-a070-ba6968b9f259" providerId="ADAL" clId="{D6BA57D3-4738-4753-855F-2AA331FC401A}" dt="2020-10-23T03:30:03.309" v="3253" actId="404"/>
          <ac:spMkLst>
            <pc:docMk/>
            <pc:sldMk cId="4136378510" sldId="627"/>
            <ac:spMk id="7" creationId="{D8E8D668-BB2A-4289-8486-36CDB2D34D09}"/>
          </ac:spMkLst>
        </pc:spChg>
        <pc:picChg chg="del">
          <ac:chgData name="Anis Farihan Mat Raffei" userId="caa0f81d-2ced-4ad8-a070-ba6968b9f259" providerId="ADAL" clId="{D6BA57D3-4738-4753-855F-2AA331FC401A}" dt="2020-10-23T03:26:57.946" v="3183" actId="478"/>
          <ac:picMkLst>
            <pc:docMk/>
            <pc:sldMk cId="4136378510" sldId="627"/>
            <ac:picMk id="6" creationId="{A7CA6C5E-0E87-46F1-BDA2-CE387B416ABA}"/>
          </ac:picMkLst>
        </pc:picChg>
      </pc:sldChg>
      <pc:sldChg chg="addSp delSp modSp new mod">
        <pc:chgData name="Anis Farihan Mat Raffei" userId="caa0f81d-2ced-4ad8-a070-ba6968b9f259" providerId="ADAL" clId="{D6BA57D3-4738-4753-855F-2AA331FC401A}" dt="2020-10-23T03:28:02.625" v="3214" actId="14100"/>
        <pc:sldMkLst>
          <pc:docMk/>
          <pc:sldMk cId="1625073727" sldId="628"/>
        </pc:sldMkLst>
        <pc:spChg chg="del">
          <ac:chgData name="Anis Farihan Mat Raffei" userId="caa0f81d-2ced-4ad8-a070-ba6968b9f259" providerId="ADAL" clId="{D6BA57D3-4738-4753-855F-2AA331FC401A}" dt="2020-10-23T03:27:55.386" v="3212" actId="478"/>
          <ac:spMkLst>
            <pc:docMk/>
            <pc:sldMk cId="1625073727" sldId="628"/>
            <ac:spMk id="2" creationId="{B035A590-D68A-40F3-814C-7B89899C8E36}"/>
          </ac:spMkLst>
        </pc:spChg>
        <pc:spChg chg="mod">
          <ac:chgData name="Anis Farihan Mat Raffei" userId="caa0f81d-2ced-4ad8-a070-ba6968b9f259" providerId="ADAL" clId="{D6BA57D3-4738-4753-855F-2AA331FC401A}" dt="2020-10-23T03:27:53.249" v="3211"/>
          <ac:spMkLst>
            <pc:docMk/>
            <pc:sldMk cId="1625073727" sldId="628"/>
            <ac:spMk id="3" creationId="{5B587832-303C-4F53-8240-D8B0975DBA27}"/>
          </ac:spMkLst>
        </pc:spChg>
        <pc:picChg chg="add mod">
          <ac:chgData name="Anis Farihan Mat Raffei" userId="caa0f81d-2ced-4ad8-a070-ba6968b9f259" providerId="ADAL" clId="{D6BA57D3-4738-4753-855F-2AA331FC401A}" dt="2020-10-23T03:28:02.625" v="3214" actId="14100"/>
          <ac:picMkLst>
            <pc:docMk/>
            <pc:sldMk cId="1625073727" sldId="628"/>
            <ac:picMk id="6" creationId="{E161E313-CBDE-47BD-A748-2DF08751978D}"/>
          </ac:picMkLst>
        </pc:picChg>
      </pc:sldChg>
      <pc:sldChg chg="addSp delSp modSp new mod">
        <pc:chgData name="Anis Farihan Mat Raffei" userId="caa0f81d-2ced-4ad8-a070-ba6968b9f259" providerId="ADAL" clId="{D6BA57D3-4738-4753-855F-2AA331FC401A}" dt="2020-10-23T03:32:58.837" v="3322" actId="12"/>
        <pc:sldMkLst>
          <pc:docMk/>
          <pc:sldMk cId="1852243725" sldId="629"/>
        </pc:sldMkLst>
        <pc:spChg chg="del">
          <ac:chgData name="Anis Farihan Mat Raffei" userId="caa0f81d-2ced-4ad8-a070-ba6968b9f259" providerId="ADAL" clId="{D6BA57D3-4738-4753-855F-2AA331FC401A}" dt="2020-10-23T03:30:42.031" v="3272" actId="478"/>
          <ac:spMkLst>
            <pc:docMk/>
            <pc:sldMk cId="1852243725" sldId="629"/>
            <ac:spMk id="2" creationId="{96A37115-9D42-492E-8814-2D7F12B1D11F}"/>
          </ac:spMkLst>
        </pc:spChg>
        <pc:spChg chg="mod">
          <ac:chgData name="Anis Farihan Mat Raffei" userId="caa0f81d-2ced-4ad8-a070-ba6968b9f259" providerId="ADAL" clId="{D6BA57D3-4738-4753-855F-2AA331FC401A}" dt="2020-10-23T03:30:39.089" v="3271" actId="27636"/>
          <ac:spMkLst>
            <pc:docMk/>
            <pc:sldMk cId="1852243725" sldId="629"/>
            <ac:spMk id="3" creationId="{425EDD0D-08C5-494E-8321-143285F1D767}"/>
          </ac:spMkLst>
        </pc:spChg>
        <pc:spChg chg="add mod">
          <ac:chgData name="Anis Farihan Mat Raffei" userId="caa0f81d-2ced-4ad8-a070-ba6968b9f259" providerId="ADAL" clId="{D6BA57D3-4738-4753-855F-2AA331FC401A}" dt="2020-10-23T03:32:58.837" v="3322" actId="12"/>
          <ac:spMkLst>
            <pc:docMk/>
            <pc:sldMk cId="1852243725" sldId="629"/>
            <ac:spMk id="6" creationId="{D3E18C59-D6D7-4ACC-81E4-FA7D20307463}"/>
          </ac:spMkLst>
        </pc:spChg>
      </pc:sldChg>
      <pc:sldChg chg="modSp add mod">
        <pc:chgData name="Anis Farihan Mat Raffei" userId="caa0f81d-2ced-4ad8-a070-ba6968b9f259" providerId="ADAL" clId="{D6BA57D3-4738-4753-855F-2AA331FC401A}" dt="2020-10-23T03:30:25.703" v="3264" actId="20577"/>
        <pc:sldMkLst>
          <pc:docMk/>
          <pc:sldMk cId="866769243" sldId="630"/>
        </pc:sldMkLst>
        <pc:spChg chg="mod">
          <ac:chgData name="Anis Farihan Mat Raffei" userId="caa0f81d-2ced-4ad8-a070-ba6968b9f259" providerId="ADAL" clId="{D6BA57D3-4738-4753-855F-2AA331FC401A}" dt="2020-10-23T03:30:25.703" v="3264" actId="20577"/>
          <ac:spMkLst>
            <pc:docMk/>
            <pc:sldMk cId="866769243" sldId="630"/>
            <ac:spMk id="5" creationId="{00000000-0000-0000-0000-000000000000}"/>
          </ac:spMkLst>
        </pc:spChg>
      </pc:sldChg>
      <pc:sldChg chg="addSp delSp modSp new mod">
        <pc:chgData name="Anis Farihan Mat Raffei" userId="caa0f81d-2ced-4ad8-a070-ba6968b9f259" providerId="ADAL" clId="{D6BA57D3-4738-4753-855F-2AA331FC401A}" dt="2020-10-23T03:33:25.929" v="3327"/>
        <pc:sldMkLst>
          <pc:docMk/>
          <pc:sldMk cId="1658076501" sldId="631"/>
        </pc:sldMkLst>
        <pc:spChg chg="del">
          <ac:chgData name="Anis Farihan Mat Raffei" userId="caa0f81d-2ced-4ad8-a070-ba6968b9f259" providerId="ADAL" clId="{D6BA57D3-4738-4753-855F-2AA331FC401A}" dt="2020-10-23T03:33:16.250" v="3324" actId="478"/>
          <ac:spMkLst>
            <pc:docMk/>
            <pc:sldMk cId="1658076501" sldId="631"/>
            <ac:spMk id="2" creationId="{2EF6F7E1-494B-414F-B609-F5B0FA6F5664}"/>
          </ac:spMkLst>
        </pc:spChg>
        <pc:spChg chg="mod">
          <ac:chgData name="Anis Farihan Mat Raffei" userId="caa0f81d-2ced-4ad8-a070-ba6968b9f259" providerId="ADAL" clId="{D6BA57D3-4738-4753-855F-2AA331FC401A}" dt="2020-10-23T03:33:25.929" v="3327"/>
          <ac:spMkLst>
            <pc:docMk/>
            <pc:sldMk cId="1658076501" sldId="631"/>
            <ac:spMk id="3" creationId="{2A5E8DB5-51A1-46E9-B81E-CFE180A9C173}"/>
          </ac:spMkLst>
        </pc:spChg>
        <pc:picChg chg="add mod">
          <ac:chgData name="Anis Farihan Mat Raffei" userId="caa0f81d-2ced-4ad8-a070-ba6968b9f259" providerId="ADAL" clId="{D6BA57D3-4738-4753-855F-2AA331FC401A}" dt="2020-10-23T03:33:19.225" v="3326" actId="1076"/>
          <ac:picMkLst>
            <pc:docMk/>
            <pc:sldMk cId="1658076501" sldId="631"/>
            <ac:picMk id="6" creationId="{35AE605C-D43F-46AA-B279-2D856E22D12F}"/>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E6EE49-A4AE-4E31-96F8-DF043B6FADCA}" type="doc">
      <dgm:prSet loTypeId="urn:microsoft.com/office/officeart/2005/8/layout/vList5" loCatId="list" qsTypeId="urn:microsoft.com/office/officeart/2005/8/quickstyle/simple3" qsCatId="simple" csTypeId="urn:microsoft.com/office/officeart/2005/8/colors/accent3_2" csCatId="accent3" phldr="1"/>
      <dgm:spPr/>
      <dgm:t>
        <a:bodyPr/>
        <a:lstStyle/>
        <a:p>
          <a:endParaRPr lang="en-US"/>
        </a:p>
      </dgm:t>
    </dgm:pt>
    <dgm:pt modelId="{7EC649B8-5142-4932-A384-43E3321DB89A}">
      <dgm:prSet custT="1"/>
      <dgm:spPr/>
      <dgm:t>
        <a:bodyPr/>
        <a:lstStyle/>
        <a:p>
          <a:pPr rtl="0"/>
          <a:r>
            <a:rPr lang="en-US" sz="3600" b="1" kern="1200" dirty="0">
              <a:solidFill>
                <a:srgbClr val="052E7C"/>
              </a:solidFill>
              <a:effectLst/>
              <a:latin typeface="+mn-lt"/>
              <a:ea typeface="+mn-ea"/>
              <a:cs typeface="+mn-cs"/>
            </a:rPr>
            <a:t>Modul 2.1:</a:t>
          </a:r>
        </a:p>
      </dgm:t>
    </dgm:pt>
    <dgm:pt modelId="{8B38170C-0A4A-46B1-AF1A-4DF7281B0C2E}" type="parTrans" cxnId="{74A6B697-AE4B-4367-A3E6-1BE19FBB4AA3}">
      <dgm:prSet/>
      <dgm:spPr/>
      <dgm:t>
        <a:bodyPr/>
        <a:lstStyle/>
        <a:p>
          <a:endParaRPr lang="en-US"/>
        </a:p>
      </dgm:t>
    </dgm:pt>
    <dgm:pt modelId="{D54916B6-692B-4AE4-80C8-57FEB0C88B1F}" type="sibTrans" cxnId="{74A6B697-AE4B-4367-A3E6-1BE19FBB4AA3}">
      <dgm:prSet/>
      <dgm:spPr/>
      <dgm:t>
        <a:bodyPr/>
        <a:lstStyle/>
        <a:p>
          <a:endParaRPr lang="en-US"/>
        </a:p>
      </dgm:t>
    </dgm:pt>
    <dgm:pt modelId="{A58F7CEC-F298-4C4F-8246-371CAF88FEA5}">
      <dgm:prSet/>
      <dgm:spPr/>
      <dgm:t>
        <a:bodyPr/>
        <a:lstStyle/>
        <a:p>
          <a:pPr rtl="0">
            <a:buNone/>
          </a:pPr>
          <a:r>
            <a:rPr lang="en-US" b="1" dirty="0"/>
            <a:t>BASIC SEARCH STRATEGIES</a:t>
          </a:r>
          <a:endParaRPr lang="en-US" dirty="0"/>
        </a:p>
      </dgm:t>
    </dgm:pt>
    <dgm:pt modelId="{570EDA09-AF9D-48C5-8CDF-B8C99AA04621}" type="parTrans" cxnId="{153F3E5D-5596-46E0-B3FE-AC12F50465DD}">
      <dgm:prSet/>
      <dgm:spPr/>
      <dgm:t>
        <a:bodyPr/>
        <a:lstStyle/>
        <a:p>
          <a:endParaRPr lang="en-US"/>
        </a:p>
      </dgm:t>
    </dgm:pt>
    <dgm:pt modelId="{0CB3CD2B-CD0B-4B80-8FA7-B13EF1B8F0AA}" type="sibTrans" cxnId="{153F3E5D-5596-46E0-B3FE-AC12F50465DD}">
      <dgm:prSet/>
      <dgm:spPr/>
      <dgm:t>
        <a:bodyPr/>
        <a:lstStyle/>
        <a:p>
          <a:endParaRPr lang="en-US"/>
        </a:p>
      </dgm:t>
    </dgm:pt>
    <dgm:pt modelId="{E27A59CE-01F5-4C09-A80C-D765DDFF7FBC}" type="pres">
      <dgm:prSet presAssocID="{55E6EE49-A4AE-4E31-96F8-DF043B6FADCA}" presName="Name0" presStyleCnt="0">
        <dgm:presLayoutVars>
          <dgm:dir/>
          <dgm:animLvl val="lvl"/>
          <dgm:resizeHandles val="exact"/>
        </dgm:presLayoutVars>
      </dgm:prSet>
      <dgm:spPr/>
    </dgm:pt>
    <dgm:pt modelId="{8617AF94-F2F7-4830-AD68-439861AB11F8}" type="pres">
      <dgm:prSet presAssocID="{7EC649B8-5142-4932-A384-43E3321DB89A}" presName="linNode" presStyleCnt="0"/>
      <dgm:spPr/>
    </dgm:pt>
    <dgm:pt modelId="{6ED79C3D-9A57-49DB-AF22-423D6B5F5FC3}" type="pres">
      <dgm:prSet presAssocID="{7EC649B8-5142-4932-A384-43E3321DB89A}" presName="parentText" presStyleLbl="node1" presStyleIdx="0" presStyleCnt="1" custScaleX="89495">
        <dgm:presLayoutVars>
          <dgm:chMax val="1"/>
          <dgm:bulletEnabled val="1"/>
        </dgm:presLayoutVars>
      </dgm:prSet>
      <dgm:spPr/>
    </dgm:pt>
    <dgm:pt modelId="{EE545FED-B9AD-4260-8F98-984BAD159C86}" type="pres">
      <dgm:prSet presAssocID="{7EC649B8-5142-4932-A384-43E3321DB89A}" presName="descendantText" presStyleLbl="alignAccFollowNode1" presStyleIdx="0" presStyleCnt="1">
        <dgm:presLayoutVars>
          <dgm:bulletEnabled val="1"/>
        </dgm:presLayoutVars>
      </dgm:prSet>
      <dgm:spPr/>
    </dgm:pt>
  </dgm:ptLst>
  <dgm:cxnLst>
    <dgm:cxn modelId="{153F3E5D-5596-46E0-B3FE-AC12F50465DD}" srcId="{7EC649B8-5142-4932-A384-43E3321DB89A}" destId="{A58F7CEC-F298-4C4F-8246-371CAF88FEA5}" srcOrd="0" destOrd="0" parTransId="{570EDA09-AF9D-48C5-8CDF-B8C99AA04621}" sibTransId="{0CB3CD2B-CD0B-4B80-8FA7-B13EF1B8F0AA}"/>
    <dgm:cxn modelId="{A1F8147B-4766-4C8D-B9BD-DC62FD5D15CA}" type="presOf" srcId="{55E6EE49-A4AE-4E31-96F8-DF043B6FADCA}" destId="{E27A59CE-01F5-4C09-A80C-D765DDFF7FBC}" srcOrd="0" destOrd="0" presId="urn:microsoft.com/office/officeart/2005/8/layout/vList5"/>
    <dgm:cxn modelId="{74A6B697-AE4B-4367-A3E6-1BE19FBB4AA3}" srcId="{55E6EE49-A4AE-4E31-96F8-DF043B6FADCA}" destId="{7EC649B8-5142-4932-A384-43E3321DB89A}" srcOrd="0" destOrd="0" parTransId="{8B38170C-0A4A-46B1-AF1A-4DF7281B0C2E}" sibTransId="{D54916B6-692B-4AE4-80C8-57FEB0C88B1F}"/>
    <dgm:cxn modelId="{06E8E0A2-ED11-40D4-AF05-D2BCB4480AB0}" type="presOf" srcId="{7EC649B8-5142-4932-A384-43E3321DB89A}" destId="{6ED79C3D-9A57-49DB-AF22-423D6B5F5FC3}" srcOrd="0" destOrd="0" presId="urn:microsoft.com/office/officeart/2005/8/layout/vList5"/>
    <dgm:cxn modelId="{8C76EDA2-43A9-4EC8-B5CE-F1D2261F8305}" type="presOf" srcId="{A58F7CEC-F298-4C4F-8246-371CAF88FEA5}" destId="{EE545FED-B9AD-4260-8F98-984BAD159C86}" srcOrd="0" destOrd="0" presId="urn:microsoft.com/office/officeart/2005/8/layout/vList5"/>
    <dgm:cxn modelId="{3FCB902D-7853-40EA-A2C7-FB96B569545F}" type="presParOf" srcId="{E27A59CE-01F5-4C09-A80C-D765DDFF7FBC}" destId="{8617AF94-F2F7-4830-AD68-439861AB11F8}" srcOrd="0" destOrd="0" presId="urn:microsoft.com/office/officeart/2005/8/layout/vList5"/>
    <dgm:cxn modelId="{0BDD0A39-D1C4-4995-BD16-E9C5881FABB0}" type="presParOf" srcId="{8617AF94-F2F7-4830-AD68-439861AB11F8}" destId="{6ED79C3D-9A57-49DB-AF22-423D6B5F5FC3}" srcOrd="0" destOrd="0" presId="urn:microsoft.com/office/officeart/2005/8/layout/vList5"/>
    <dgm:cxn modelId="{6B3386B1-189E-47AD-ABF5-9EA4BCBEC911}" type="presParOf" srcId="{8617AF94-F2F7-4830-AD68-439861AB11F8}" destId="{EE545FED-B9AD-4260-8F98-984BAD159C86}"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781E26E-1B16-4D4B-BBCE-C40F84AC5662}"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E72E82A3-D6DE-451A-93EA-DD8ED9375A87}">
      <dgm:prSet custT="1"/>
      <dgm:spPr/>
      <dgm:t>
        <a:bodyPr/>
        <a:lstStyle/>
        <a:p>
          <a:pPr algn="ctr" rtl="0"/>
          <a:r>
            <a:rPr lang="en-US" sz="3600" b="1" kern="1200" dirty="0">
              <a:ln w="9525">
                <a:solidFill>
                  <a:schemeClr val="bg1"/>
                </a:solidFill>
                <a:prstDash val="solid"/>
              </a:ln>
              <a:solidFill>
                <a:schemeClr val="accent2"/>
              </a:solidFill>
              <a:effectLst>
                <a:glow rad="63500">
                  <a:schemeClr val="accent5">
                    <a:satMod val="175000"/>
                    <a:alpha val="40000"/>
                  </a:schemeClr>
                </a:glow>
                <a:outerShdw blurRad="38100" dist="38100" dir="2700000" algn="tl">
                  <a:srgbClr val="000000">
                    <a:alpha val="43137"/>
                  </a:srgbClr>
                </a:outerShdw>
              </a:effectLst>
              <a:latin typeface="Arial" panose="020B0604020202020204" pitchFamily="34" charset="0"/>
              <a:ea typeface="+mj-ea"/>
              <a:cs typeface="Arial" panose="020B0604020202020204" pitchFamily="34" charset="0"/>
            </a:rPr>
            <a:t>BCS2313</a:t>
          </a:r>
          <a:r>
            <a:rPr lang="en-US" sz="3600" b="1" kern="1200" dirty="0"/>
            <a:t>: Artificial Intelligence Techniques </a:t>
          </a:r>
          <a:endParaRPr lang="en-US" sz="3600" kern="1200" dirty="0"/>
        </a:p>
      </dgm:t>
    </dgm:pt>
    <dgm:pt modelId="{6E63B8E6-1477-4F32-9927-7DAB5DDE86AF}" type="parTrans" cxnId="{20DCBC8E-F64C-40D3-9E27-D722D8ED2BF4}">
      <dgm:prSet/>
      <dgm:spPr/>
      <dgm:t>
        <a:bodyPr/>
        <a:lstStyle/>
        <a:p>
          <a:endParaRPr lang="en-US"/>
        </a:p>
      </dgm:t>
    </dgm:pt>
    <dgm:pt modelId="{9929CD71-05B8-496D-9CE8-7731B9B62126}" type="sibTrans" cxnId="{20DCBC8E-F64C-40D3-9E27-D722D8ED2BF4}">
      <dgm:prSet/>
      <dgm:spPr/>
      <dgm:t>
        <a:bodyPr/>
        <a:lstStyle/>
        <a:p>
          <a:endParaRPr lang="en-US"/>
        </a:p>
      </dgm:t>
    </dgm:pt>
    <dgm:pt modelId="{5C937B32-78A4-497C-945A-B07F49786FAF}" type="pres">
      <dgm:prSet presAssocID="{E781E26E-1B16-4D4B-BBCE-C40F84AC5662}" presName="vert0" presStyleCnt="0">
        <dgm:presLayoutVars>
          <dgm:dir/>
          <dgm:animOne val="branch"/>
          <dgm:animLvl val="lvl"/>
        </dgm:presLayoutVars>
      </dgm:prSet>
      <dgm:spPr/>
    </dgm:pt>
    <dgm:pt modelId="{1C8B1B72-E98A-49F9-ADA6-57C346BF6A73}" type="pres">
      <dgm:prSet presAssocID="{E72E82A3-D6DE-451A-93EA-DD8ED9375A87}" presName="thickLine" presStyleLbl="alignNode1" presStyleIdx="0" presStyleCnt="1"/>
      <dgm:spPr/>
    </dgm:pt>
    <dgm:pt modelId="{D0D1CF0D-4EC1-4263-A90F-A8393087B113}" type="pres">
      <dgm:prSet presAssocID="{E72E82A3-D6DE-451A-93EA-DD8ED9375A87}" presName="horz1" presStyleCnt="0"/>
      <dgm:spPr/>
    </dgm:pt>
    <dgm:pt modelId="{2DCF212C-2E4A-4914-93FB-E28F7D1A2881}" type="pres">
      <dgm:prSet presAssocID="{E72E82A3-D6DE-451A-93EA-DD8ED9375A87}" presName="tx1" presStyleLbl="revTx" presStyleIdx="0" presStyleCnt="1"/>
      <dgm:spPr/>
    </dgm:pt>
    <dgm:pt modelId="{A9E00EF5-9806-4E65-9D8E-BEB2A9B36B8D}" type="pres">
      <dgm:prSet presAssocID="{E72E82A3-D6DE-451A-93EA-DD8ED9375A87}" presName="vert1" presStyleCnt="0"/>
      <dgm:spPr/>
    </dgm:pt>
  </dgm:ptLst>
  <dgm:cxnLst>
    <dgm:cxn modelId="{DBA47C28-6D8B-401B-99C7-98FB4925E573}" type="presOf" srcId="{E72E82A3-D6DE-451A-93EA-DD8ED9375A87}" destId="{2DCF212C-2E4A-4914-93FB-E28F7D1A2881}" srcOrd="0" destOrd="0" presId="urn:microsoft.com/office/officeart/2008/layout/LinedList"/>
    <dgm:cxn modelId="{ED69C057-9616-419A-BA2D-D34782AB6C1A}" type="presOf" srcId="{E781E26E-1B16-4D4B-BBCE-C40F84AC5662}" destId="{5C937B32-78A4-497C-945A-B07F49786FAF}" srcOrd="0" destOrd="0" presId="urn:microsoft.com/office/officeart/2008/layout/LinedList"/>
    <dgm:cxn modelId="{20DCBC8E-F64C-40D3-9E27-D722D8ED2BF4}" srcId="{E781E26E-1B16-4D4B-BBCE-C40F84AC5662}" destId="{E72E82A3-D6DE-451A-93EA-DD8ED9375A87}" srcOrd="0" destOrd="0" parTransId="{6E63B8E6-1477-4F32-9927-7DAB5DDE86AF}" sibTransId="{9929CD71-05B8-496D-9CE8-7731B9B62126}"/>
    <dgm:cxn modelId="{58F8E9C7-62EB-461E-BA91-7042DD998137}" type="presParOf" srcId="{5C937B32-78A4-497C-945A-B07F49786FAF}" destId="{1C8B1B72-E98A-49F9-ADA6-57C346BF6A73}" srcOrd="0" destOrd="0" presId="urn:microsoft.com/office/officeart/2008/layout/LinedList"/>
    <dgm:cxn modelId="{FAEB648D-DCBF-4C38-B42F-6E90264B5567}" type="presParOf" srcId="{5C937B32-78A4-497C-945A-B07F49786FAF}" destId="{D0D1CF0D-4EC1-4263-A90F-A8393087B113}" srcOrd="1" destOrd="0" presId="urn:microsoft.com/office/officeart/2008/layout/LinedList"/>
    <dgm:cxn modelId="{C5BDAFCE-0DB6-4813-B0D9-DF21072ED810}" type="presParOf" srcId="{D0D1CF0D-4EC1-4263-A90F-A8393087B113}" destId="{2DCF212C-2E4A-4914-93FB-E28F7D1A2881}" srcOrd="0" destOrd="0" presId="urn:microsoft.com/office/officeart/2008/layout/LinedList"/>
    <dgm:cxn modelId="{FFAEF946-81C2-49CA-8470-5A3354E2B942}" type="presParOf" srcId="{D0D1CF0D-4EC1-4263-A90F-A8393087B113}" destId="{A9E00EF5-9806-4E65-9D8E-BEB2A9B36B8D}" srcOrd="1" destOrd="0" presId="urn:microsoft.com/office/officeart/2008/layout/Lin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545FED-B9AD-4260-8F98-984BAD159C86}">
      <dsp:nvSpPr>
        <dsp:cNvPr id="0" name=""/>
        <dsp:cNvSpPr/>
      </dsp:nvSpPr>
      <dsp:spPr>
        <a:xfrm rot="5400000">
          <a:off x="5626327" y="-2496892"/>
          <a:ext cx="591477" cy="5733132"/>
        </a:xfrm>
        <a:prstGeom prst="round2SameRect">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4300" tIns="57150" rIns="114300" bIns="57150" numCol="1" spcCol="1270" anchor="ctr" anchorCtr="0">
          <a:noAutofit/>
        </a:bodyPr>
        <a:lstStyle/>
        <a:p>
          <a:pPr marL="285750" lvl="1" indent="-285750" algn="l" defTabSz="1333500" rtl="0">
            <a:lnSpc>
              <a:spcPct val="90000"/>
            </a:lnSpc>
            <a:spcBef>
              <a:spcPct val="0"/>
            </a:spcBef>
            <a:spcAft>
              <a:spcPct val="15000"/>
            </a:spcAft>
            <a:buNone/>
          </a:pPr>
          <a:r>
            <a:rPr lang="en-US" sz="3000" b="1" kern="1200" dirty="0"/>
            <a:t>BASIC SEARCH STRATEGIES</a:t>
          </a:r>
          <a:endParaRPr lang="en-US" sz="3000" kern="1200" dirty="0"/>
        </a:p>
      </dsp:txBody>
      <dsp:txXfrm rot="-5400000">
        <a:off x="3055500" y="102809"/>
        <a:ext cx="5704258" cy="533729"/>
      </dsp:txXfrm>
    </dsp:sp>
    <dsp:sp modelId="{6ED79C3D-9A57-49DB-AF22-423D6B5F5FC3}">
      <dsp:nvSpPr>
        <dsp:cNvPr id="0" name=""/>
        <dsp:cNvSpPr/>
      </dsp:nvSpPr>
      <dsp:spPr>
        <a:xfrm>
          <a:off x="169387" y="0"/>
          <a:ext cx="2886112" cy="739346"/>
        </a:xfrm>
        <a:prstGeom prst="round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7160" tIns="68580" rIns="137160" bIns="68580" numCol="1" spcCol="1270" anchor="ctr" anchorCtr="0">
          <a:noAutofit/>
        </a:bodyPr>
        <a:lstStyle/>
        <a:p>
          <a:pPr marL="0" lvl="0" indent="0" algn="ctr" defTabSz="1600200" rtl="0">
            <a:lnSpc>
              <a:spcPct val="90000"/>
            </a:lnSpc>
            <a:spcBef>
              <a:spcPct val="0"/>
            </a:spcBef>
            <a:spcAft>
              <a:spcPct val="35000"/>
            </a:spcAft>
            <a:buNone/>
          </a:pPr>
          <a:r>
            <a:rPr lang="en-US" sz="3600" b="1" kern="1200" dirty="0">
              <a:solidFill>
                <a:srgbClr val="052E7C"/>
              </a:solidFill>
              <a:effectLst/>
              <a:latin typeface="+mn-lt"/>
              <a:ea typeface="+mn-ea"/>
              <a:cs typeface="+mn-cs"/>
            </a:rPr>
            <a:t>Modul 2.1:</a:t>
          </a:r>
        </a:p>
      </dsp:txBody>
      <dsp:txXfrm>
        <a:off x="205479" y="36092"/>
        <a:ext cx="2813928" cy="6671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8B1B72-E98A-49F9-ADA6-57C346BF6A73}">
      <dsp:nvSpPr>
        <dsp:cNvPr id="0" name=""/>
        <dsp:cNvSpPr/>
      </dsp:nvSpPr>
      <dsp:spPr>
        <a:xfrm>
          <a:off x="0" y="341"/>
          <a:ext cx="871744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CF212C-2E4A-4914-93FB-E28F7D1A2881}">
      <dsp:nvSpPr>
        <dsp:cNvPr id="0" name=""/>
        <dsp:cNvSpPr/>
      </dsp:nvSpPr>
      <dsp:spPr>
        <a:xfrm>
          <a:off x="0" y="341"/>
          <a:ext cx="8717443" cy="698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ctr" defTabSz="1600200" rtl="0">
            <a:lnSpc>
              <a:spcPct val="90000"/>
            </a:lnSpc>
            <a:spcBef>
              <a:spcPct val="0"/>
            </a:spcBef>
            <a:spcAft>
              <a:spcPct val="35000"/>
            </a:spcAft>
            <a:buNone/>
          </a:pPr>
          <a:r>
            <a:rPr lang="en-US" sz="3600" b="1" kern="1200" dirty="0">
              <a:ln w="9525">
                <a:solidFill>
                  <a:schemeClr val="bg1"/>
                </a:solidFill>
                <a:prstDash val="solid"/>
              </a:ln>
              <a:solidFill>
                <a:schemeClr val="accent2"/>
              </a:solidFill>
              <a:effectLst>
                <a:glow rad="63500">
                  <a:schemeClr val="accent5">
                    <a:satMod val="175000"/>
                    <a:alpha val="40000"/>
                  </a:schemeClr>
                </a:glow>
                <a:outerShdw blurRad="38100" dist="38100" dir="2700000" algn="tl">
                  <a:srgbClr val="000000">
                    <a:alpha val="43137"/>
                  </a:srgbClr>
                </a:outerShdw>
              </a:effectLst>
              <a:latin typeface="Arial" panose="020B0604020202020204" pitchFamily="34" charset="0"/>
              <a:ea typeface="+mj-ea"/>
              <a:cs typeface="Arial" panose="020B0604020202020204" pitchFamily="34" charset="0"/>
            </a:rPr>
            <a:t>BCS2313</a:t>
          </a:r>
          <a:r>
            <a:rPr lang="en-US" sz="3600" b="1" kern="1200" dirty="0"/>
            <a:t>: Artificial Intelligence Techniques </a:t>
          </a:r>
          <a:endParaRPr lang="en-US" sz="3600" kern="1200" dirty="0"/>
        </a:p>
      </dsp:txBody>
      <dsp:txXfrm>
        <a:off x="0" y="341"/>
        <a:ext cx="8717443" cy="69876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022725" y="0"/>
            <a:ext cx="3078163" cy="512763"/>
          </a:xfrm>
          <a:prstGeom prst="rect">
            <a:avLst/>
          </a:prstGeom>
        </p:spPr>
        <p:txBody>
          <a:bodyPr vert="horz" lIns="91440" tIns="45720" rIns="91440" bIns="45720" rtlCol="0"/>
          <a:lstStyle>
            <a:lvl1pPr algn="r">
              <a:defRPr sz="1200"/>
            </a:lvl1pPr>
          </a:lstStyle>
          <a:p>
            <a:fld id="{319580F1-1160-4539-8B54-2870CE1FAE59}" type="datetimeFigureOut">
              <a:rPr lang="en-US" smtClean="0"/>
              <a:t>3/21/2022</a:t>
            </a:fld>
            <a:endParaRPr lang="en-US"/>
          </a:p>
        </p:txBody>
      </p:sp>
      <p:sp>
        <p:nvSpPr>
          <p:cNvPr id="4" name="Footer Placeholder 3"/>
          <p:cNvSpPr>
            <a:spLocks noGrp="1"/>
          </p:cNvSpPr>
          <p:nvPr>
            <p:ph type="ftr" sz="quarter" idx="2"/>
          </p:nvPr>
        </p:nvSpPr>
        <p:spPr>
          <a:xfrm>
            <a:off x="0" y="9721850"/>
            <a:ext cx="3078163" cy="51276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022725" y="9721850"/>
            <a:ext cx="3078163" cy="512763"/>
          </a:xfrm>
          <a:prstGeom prst="rect">
            <a:avLst/>
          </a:prstGeom>
        </p:spPr>
        <p:txBody>
          <a:bodyPr vert="horz" lIns="91440" tIns="45720" rIns="91440" bIns="45720" rtlCol="0" anchor="b"/>
          <a:lstStyle>
            <a:lvl1pPr algn="r">
              <a:defRPr sz="1200"/>
            </a:lvl1pPr>
          </a:lstStyle>
          <a:p>
            <a:fld id="{2E694CC1-292E-49D7-8161-55C743A6228D}" type="slidenum">
              <a:rPr lang="en-US" smtClean="0"/>
              <a:t>‹#›</a:t>
            </a:fld>
            <a:endParaRPr lang="en-US"/>
          </a:p>
        </p:txBody>
      </p:sp>
    </p:spTree>
    <p:extLst>
      <p:ext uri="{BB962C8B-B14F-4D97-AF65-F5344CB8AC3E}">
        <p14:creationId xmlns:p14="http://schemas.microsoft.com/office/powerpoint/2010/main" val="3502217644"/>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2048" units="cm"/>
          <inkml:channel name="Y" type="integer" max="2048" units="cm"/>
          <inkml:channel name="F" type="integer" max="2047" units="in"/>
          <inkml:channel name="T" type="integer" max="2.14748E9" units="dev"/>
        </inkml:traceFormat>
        <inkml:channelProperties>
          <inkml:channelProperty channel="X" name="resolution" value="393.84616" units="1/cm"/>
          <inkml:channelProperty channel="Y" name="resolution" value="393.84616" units="1/cm"/>
          <inkml:channelProperty channel="F" name="resolution" value="999.51166" units="1/in"/>
          <inkml:channelProperty channel="T" name="resolution" value="1" units="1/dev"/>
        </inkml:channelProperties>
      </inkml:inkSource>
      <inkml:timestamp xml:id="ts0" timeString="2022-03-21T05:11:29.796"/>
    </inkml:context>
    <inkml:brush xml:id="br0">
      <inkml:brushProperty name="width" value="0.05292" units="cm"/>
      <inkml:brushProperty name="height" value="0.05292" units="cm"/>
      <inkml:brushProperty name="color" value="#FF0000"/>
    </inkml:brush>
  </inkml:definitions>
  <inkml:trace contextRef="#ctx0" brushRef="#br0">6794 7144 27 0,'-83'-56'7'16,"-16"-9"-10"-16,16 9-3 0,-16-9 1 15,16 9 3-15,-16 10 3 16,16 8 1-16,17 1 1 0,0 0-1 16,33 9-1-16,-17 9-1 0,17 19-3 15,33-18-3-15</inkml:trace>
  <inkml:trace contextRef="#ctx0" brushRef="#br0" timeOffset="1862.63">6926 7302 9 0,'-33'0'15'0,"0"-9"4"15,-33 9 1-15,16-10 4 0,17 1 8 16,-33 9 28-16,16 0 38 0,-16 0 52 16,0 0 70-16,0 0 115 15,16 19 163-15,-16-19 69 0,0 9-567 16,0 0 0-16,16 10 0 15,-16-19 0-15,33 18 0 16,0-18 0-16,0 0 0 0,16 0 0 16,17 0 0-16,0 19 0 15,17-19 0-15,49 0 0 16,0 9 0-16,50-9 0 0,16 0 0 16,-16 0 0-16,16 0 0 0,17 0 0 15,-50 0 0-15,50 10 0 16,-66-1 0-16,16 0 0 15,-16 1 0-15,-17 8 0 0,0-18 0 16,-32 0 0-16,-18 0 0 0,1 0 0 16,-1 0 0-16,-16 0 0 15,-16-18 0-15,-1-1 0 16,1 0 0-16,-18 10 0 16,-32-10-371-16,33 1-71 0,-33 18 88 15,16-28 110-15,-16 28 100 0,0 0 73 16,16 0 57-16,-49 0 51 15,16 28 70-15,17-28 116 0,-33 18 148 16,16-18 229-16,50 0-298 0,-33 0-302 16,16 0 0-16,17 0 0 15,33 0 0-15,-33 0 0 0,66 0 0 16,0 0 0 0,50 0 0-16,-17-18 0 15,50 18 0-15,-17 0 0 0,-16-19 0 16,49 10 0-16,-49 0 0 0,16 9 0 15,-16 0 0-15,-17 0 0 16,0 0 0-16,1-10 0 0,-34 10 0 16,16 0-599-16,-16 0-88 0</inkml:trace>
  <inkml:trace contextRef="#ctx0" brushRef="#br0" timeOffset="11798.11">19020 16557 74 0,'-33'-9'139'0,"17"-19"45"16,16 9 46-16,0 10 80 15,-17-10 118-15,17 10 112 0,0 0-398 16,0 0-142-1,-16 9 0-15,16-10 0 0,-17 10 0 16,17-9 0 62,0 9 0 47,0-19 0-109,0 38 0 62,17-19 0-62,-1 19 0-16,1-10 0 0,-1 19 0 15,17 0 0-15,-33 9 0 16,0-19 0-16,33 20 0 0,-33-10 0 15,17 9 0-15,-17-19 0 0,0 1 0 16,17 0 0-16,-17-10 0 16,16 0 0-16,1-9 0 15,-17-9 0-15,33-10 0 16,0-27 0-16,16-10 0 16,1-9 0-16,0-28 0 0,32 0 0 15,-15 0 0-15,-1 9 0 16,0 10 0-16,0 27 0 0,-33-9 0 15,0 19 0-15,0 19 0 0,-16 8 0 16,-1 10 0-16,1 0 0 63,-17 0-99-48,0 0-727 1</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27.50716" units="1/cm"/>
          <inkml:channelProperty channel="Y" name="resolution" value="27.48092" units="1/cm"/>
          <inkml:channelProperty channel="T" name="resolution" value="1" units="1/dev"/>
        </inkml:channelProperties>
      </inkml:inkSource>
      <inkml:timestamp xml:id="ts0" timeString="2021-03-15T05:23:51.990"/>
    </inkml:context>
    <inkml:brush xml:id="br0">
      <inkml:brushProperty name="width" value="0.05292" units="cm"/>
      <inkml:brushProperty name="height" value="0.05292" units="cm"/>
      <inkml:brushProperty name="color" value="#FF0000"/>
    </inkml:brush>
  </inkml:definitions>
  <inkml:trace contextRef="#ctx0" brushRef="#br0">3951 1676 0,'35'0'94,"-17"0"-78,35 0-16,0 0 15,17 0-15,54 0 16,70 0-16,229 0 15,-193 0 1,-19 0-16,1 0 16,247 0-1,-195 0 1,195 0-16,17 0 16,18 0-1,-212 0 1,212 0-1,-282 0 1,158 0 0,-17 0-16,-159 0 15,106 0 1,52 0 0,-122 0-1,158 0 1,-88 0-1,-159 0-15,141 0 16,-17 0 0,-124 0-1,159 0 1,70 0 0,-194 0-1,177 0-15,35 0 16,-194 0-1,194 0 1,-35 0 0,-177 0-1,177 0 1,53 0-16,-194 0 16,-18 0-16,-36 0 15,160 0 1,-177 0-1,71 0 1,-1 0 0,-122 0-16,157 0 15,-87 0 1,-106 0 0,53 0-1,-53 0 1,-35 0-16,-1 0 15</inkml:trace>
  <inkml:trace contextRef="#ctx0" brushRef="#br0" timeOffset="11863.44">11254 7285 0,'35'0'125,"18"0"-110,35 0-15,35 0 16,36 0-16,35 0 16,53 0-16,265 0 15,-301 0 1,107 0 0,-265 0-1,-36 0 16</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27.50716" units="1/cm"/>
          <inkml:channelProperty channel="Y" name="resolution" value="27.48092" units="1/cm"/>
          <inkml:channelProperty channel="T" name="resolution" value="1" units="1/dev"/>
        </inkml:channelProperties>
      </inkml:inkSource>
      <inkml:timestamp xml:id="ts0" timeString="2021-03-15T05:28:07.910"/>
    </inkml:context>
    <inkml:brush xml:id="br0">
      <inkml:brushProperty name="width" value="0.05292" units="cm"/>
      <inkml:brushProperty name="height" value="0.05292" units="cm"/>
      <inkml:brushProperty name="color" value="#FF0000"/>
    </inkml:brush>
  </inkml:definitions>
  <inkml:trace contextRef="#ctx0" brushRef="#br0">3228 1499 0,'0'-17'47,"35"17"31,-17 0-78,35 0 16,0 0-16,17 0 16,-35 0-16,36 0 15,105 0 1,-87 0-1,105 0-15,35 0 16,-53 0 0,107 0-1,-54 0 1,-106 0 0,107 0-16,34 0 15,-158 0 1,106 0-1,35 0 1,-124 0 0,159 0-1,-70 0 1,-106 0-16,53 0 16,-54 0-1,-69 0 1,17 0-1,35 0 1,-53 0-16,89 0 16,17 0-1,-53 0 1,71 0 0,-18 0-1,-71 0 1,89 0-16,35 0 15,-88 0 1,176 0 0,71 0-1,-212 0 1,177 0 0,34 0-16,-193 0 15,176 0 1,18 0-1,-177 0 1,177 0 0,-35-18-1,-177 18-15,35 0 16,-17 0 0,-89 0-1,19 0 1,16 0-1,-52 0 1,89 0-16,16 0 16,-52 0-1,53 0 1,-36 0 0,-70 0-1,88 0 1,-35 0-16,-53 0 15,0 0 1,-18 0 0,-17 0-1</inkml:trace>
  <inkml:trace contextRef="#ctx0" brushRef="#br0" timeOffset="1135.21">2134 2787 0,'18'0'93,"141"0"-77,193 0-16,142 0 16,212 0-16,158 0 15,36 0 1,70 0-16,-18 0 15,618 0 1,-1005 0 0,-477 0-16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513508"/>
          </a:xfrm>
          <a:prstGeom prst="rect">
            <a:avLst/>
          </a:prstGeom>
        </p:spPr>
        <p:txBody>
          <a:bodyPr vert="horz" lIns="99066" tIns="49533" rIns="99066" bIns="49533" rtlCol="0"/>
          <a:lstStyle>
            <a:lvl1pPr algn="l">
              <a:defRPr sz="1300"/>
            </a:lvl1pPr>
          </a:lstStyle>
          <a:p>
            <a:endParaRPr lang="en-MY"/>
          </a:p>
        </p:txBody>
      </p:sp>
      <p:sp>
        <p:nvSpPr>
          <p:cNvPr id="3" name="Date Placeholder 2"/>
          <p:cNvSpPr>
            <a:spLocks noGrp="1"/>
          </p:cNvSpPr>
          <p:nvPr>
            <p:ph type="dt" idx="1"/>
          </p:nvPr>
        </p:nvSpPr>
        <p:spPr>
          <a:xfrm>
            <a:off x="4023092" y="0"/>
            <a:ext cx="3077739" cy="513508"/>
          </a:xfrm>
          <a:prstGeom prst="rect">
            <a:avLst/>
          </a:prstGeom>
        </p:spPr>
        <p:txBody>
          <a:bodyPr vert="horz" lIns="99066" tIns="49533" rIns="99066" bIns="49533" rtlCol="0"/>
          <a:lstStyle>
            <a:lvl1pPr algn="r">
              <a:defRPr sz="1300"/>
            </a:lvl1pPr>
          </a:lstStyle>
          <a:p>
            <a:fld id="{46FC947B-0805-4655-8992-C45690F02170}" type="datetimeFigureOut">
              <a:rPr lang="en-MY" smtClean="0"/>
              <a:t>21/3/2022</a:t>
            </a:fld>
            <a:endParaRPr lang="en-MY"/>
          </a:p>
        </p:txBody>
      </p:sp>
      <p:sp>
        <p:nvSpPr>
          <p:cNvPr id="4" name="Slide Image Placeholder 3"/>
          <p:cNvSpPr>
            <a:spLocks noGrp="1" noRot="1" noChangeAspect="1"/>
          </p:cNvSpPr>
          <p:nvPr>
            <p:ph type="sldImg" idx="2"/>
          </p:nvPr>
        </p:nvSpPr>
        <p:spPr>
          <a:xfrm>
            <a:off x="1249363" y="1279525"/>
            <a:ext cx="4603750" cy="3454400"/>
          </a:xfrm>
          <a:prstGeom prst="rect">
            <a:avLst/>
          </a:prstGeom>
          <a:noFill/>
          <a:ln w="12700">
            <a:solidFill>
              <a:prstClr val="black"/>
            </a:solidFill>
          </a:ln>
        </p:spPr>
        <p:txBody>
          <a:bodyPr vert="horz" lIns="99066" tIns="49533" rIns="99066" bIns="49533" rtlCol="0" anchor="ctr"/>
          <a:lstStyle/>
          <a:p>
            <a:endParaRPr lang="en-MY"/>
          </a:p>
        </p:txBody>
      </p:sp>
      <p:sp>
        <p:nvSpPr>
          <p:cNvPr id="5" name="Notes Placeholder 4"/>
          <p:cNvSpPr>
            <a:spLocks noGrp="1"/>
          </p:cNvSpPr>
          <p:nvPr>
            <p:ph type="body" sz="quarter" idx="3"/>
          </p:nvPr>
        </p:nvSpPr>
        <p:spPr>
          <a:xfrm>
            <a:off x="710248" y="4925407"/>
            <a:ext cx="5681980" cy="4029879"/>
          </a:xfrm>
          <a:prstGeom prst="rect">
            <a:avLst/>
          </a:prstGeom>
        </p:spPr>
        <p:txBody>
          <a:bodyPr vert="horz" lIns="99066" tIns="49533" rIns="99066" bIns="49533"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9721107"/>
            <a:ext cx="3077739" cy="513507"/>
          </a:xfrm>
          <a:prstGeom prst="rect">
            <a:avLst/>
          </a:prstGeom>
        </p:spPr>
        <p:txBody>
          <a:bodyPr vert="horz" lIns="99066" tIns="49533" rIns="99066" bIns="49533" rtlCol="0" anchor="b"/>
          <a:lstStyle>
            <a:lvl1pPr algn="l">
              <a:defRPr sz="1300"/>
            </a:lvl1pPr>
          </a:lstStyle>
          <a:p>
            <a:endParaRPr lang="en-MY"/>
          </a:p>
        </p:txBody>
      </p:sp>
      <p:sp>
        <p:nvSpPr>
          <p:cNvPr id="7" name="Slide Number Placeholder 6"/>
          <p:cNvSpPr>
            <a:spLocks noGrp="1"/>
          </p:cNvSpPr>
          <p:nvPr>
            <p:ph type="sldNum" sz="quarter" idx="5"/>
          </p:nvPr>
        </p:nvSpPr>
        <p:spPr>
          <a:xfrm>
            <a:off x="4023092" y="9721107"/>
            <a:ext cx="3077739" cy="513507"/>
          </a:xfrm>
          <a:prstGeom prst="rect">
            <a:avLst/>
          </a:prstGeom>
        </p:spPr>
        <p:txBody>
          <a:bodyPr vert="horz" lIns="99066" tIns="49533" rIns="99066" bIns="49533" rtlCol="0" anchor="b"/>
          <a:lstStyle>
            <a:lvl1pPr algn="r">
              <a:defRPr sz="1300"/>
            </a:lvl1pPr>
          </a:lstStyle>
          <a:p>
            <a:fld id="{9F8E46D0-40FA-4FD4-BC03-2AEFCB8C68CF}" type="slidenum">
              <a:rPr lang="en-MY" smtClean="0"/>
              <a:t>‹#›</a:t>
            </a:fld>
            <a:endParaRPr lang="en-MY"/>
          </a:p>
        </p:txBody>
      </p:sp>
    </p:spTree>
    <p:extLst>
      <p:ext uri="{BB962C8B-B14F-4D97-AF65-F5344CB8AC3E}">
        <p14:creationId xmlns:p14="http://schemas.microsoft.com/office/powerpoint/2010/main" val="2761289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cs typeface="Arial" panose="020B0604020202020204" pitchFamily="34" charset="0"/>
              </a:defRPr>
            </a:lvl1pPr>
            <a:lvl2pPr marL="742950" indent="-285750">
              <a:spcBef>
                <a:spcPct val="30000"/>
              </a:spcBef>
              <a:defRPr kumimoji="1" sz="1200">
                <a:solidFill>
                  <a:schemeClr val="tx1"/>
                </a:solidFill>
                <a:latin typeface="Arial" panose="020B0604020202020204" pitchFamily="34" charset="0"/>
                <a:cs typeface="Arial" panose="020B0604020202020204" pitchFamily="34" charset="0"/>
              </a:defRPr>
            </a:lvl2pPr>
            <a:lvl3pPr marL="1143000" indent="-228600">
              <a:spcBef>
                <a:spcPct val="30000"/>
              </a:spcBef>
              <a:defRPr kumimoji="1" sz="1200">
                <a:solidFill>
                  <a:schemeClr val="tx1"/>
                </a:solidFill>
                <a:latin typeface="Arial" panose="020B0604020202020204" pitchFamily="34" charset="0"/>
                <a:cs typeface="Arial" panose="020B0604020202020204" pitchFamily="34" charset="0"/>
              </a:defRPr>
            </a:lvl3pPr>
            <a:lvl4pPr marL="1600200" indent="-228600">
              <a:spcBef>
                <a:spcPct val="30000"/>
              </a:spcBef>
              <a:defRPr kumimoji="1" sz="1200">
                <a:solidFill>
                  <a:schemeClr val="tx1"/>
                </a:solidFill>
                <a:latin typeface="Arial" panose="020B0604020202020204" pitchFamily="34" charset="0"/>
                <a:cs typeface="Arial" panose="020B0604020202020204" pitchFamily="34" charset="0"/>
              </a:defRPr>
            </a:lvl4pPr>
            <a:lvl5pPr marL="2057400" indent="-228600">
              <a:spcBef>
                <a:spcPct val="30000"/>
              </a:spcBef>
              <a:defRPr kumimoji="1"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cs typeface="Arial" panose="020B0604020202020204" pitchFamily="34" charset="0"/>
              </a:defRPr>
            </a:lvl9pPr>
          </a:lstStyle>
          <a:p>
            <a:pPr>
              <a:spcBef>
                <a:spcPct val="0"/>
              </a:spcBef>
            </a:pPr>
            <a:fld id="{88340E90-21DF-4370-95BF-C626E7D03122}" type="slidenum">
              <a:rPr kumimoji="0" lang="en-US" altLang="en-US" smtClean="0">
                <a:latin typeface="Tahoma" panose="020B0604030504040204" pitchFamily="34" charset="0"/>
              </a:rPr>
              <a:pPr>
                <a:spcBef>
                  <a:spcPct val="0"/>
                </a:spcBef>
              </a:pPr>
              <a:t>2</a:t>
            </a:fld>
            <a:endParaRPr kumimoji="0" lang="en-US" altLang="en-US">
              <a:latin typeface="Tahoma" panose="020B0604030504040204" pitchFamily="34" charset="0"/>
            </a:endParaRPr>
          </a:p>
        </p:txBody>
      </p:sp>
      <p:sp>
        <p:nvSpPr>
          <p:cNvPr id="7171" name="Rectangle 2"/>
          <p:cNvSpPr>
            <a:spLocks noGrp="1" noRot="1" noChangeAspect="1" noChangeArrowheads="1" noTextEdit="1"/>
          </p:cNvSpPr>
          <p:nvPr>
            <p:ph type="sldImg"/>
          </p:nvPr>
        </p:nvSpPr>
        <p:spPr>
          <a:xfrm>
            <a:off x="1247775" y="1279525"/>
            <a:ext cx="4606925" cy="3454400"/>
          </a:xfrm>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4549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47775" y="1279525"/>
            <a:ext cx="4606925" cy="3454400"/>
          </a:xfrm>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10"/>
          </p:nvPr>
        </p:nvSpPr>
        <p:spPr/>
        <p:txBody>
          <a:bodyPr/>
          <a:lstStyle/>
          <a:p>
            <a:fld id="{9F8E46D0-40FA-4FD4-BC03-2AEFCB8C68CF}" type="slidenum">
              <a:rPr lang="en-MY" smtClean="0"/>
              <a:t>33</a:t>
            </a:fld>
            <a:endParaRPr lang="en-MY"/>
          </a:p>
        </p:txBody>
      </p:sp>
    </p:spTree>
    <p:extLst>
      <p:ext uri="{BB962C8B-B14F-4D97-AF65-F5344CB8AC3E}">
        <p14:creationId xmlns:p14="http://schemas.microsoft.com/office/powerpoint/2010/main" val="376722213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5.jp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5.jpg"/></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5.jp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pattFill prst="wdUpDiag">
          <a:fgClr>
            <a:srgbClr val="F2F2F2"/>
          </a:fgClr>
          <a:bgClr>
            <a:schemeClr val="bg1"/>
          </a:bgClr>
        </a:pattFill>
        <a:effectLst/>
      </p:bgPr>
    </p:bg>
    <p:spTree>
      <p:nvGrpSpPr>
        <p:cNvPr id="1" name=""/>
        <p:cNvGrpSpPr/>
        <p:nvPr/>
      </p:nvGrpSpPr>
      <p:grpSpPr>
        <a:xfrm>
          <a:off x="0" y="0"/>
          <a:ext cx="0" cy="0"/>
          <a:chOff x="0" y="0"/>
          <a:chExt cx="0" cy="0"/>
        </a:xfrm>
      </p:grpSpPr>
      <p:sp>
        <p:nvSpPr>
          <p:cNvPr id="8" name="Rectangle 7"/>
          <p:cNvSpPr/>
          <p:nvPr userDrawn="1"/>
        </p:nvSpPr>
        <p:spPr>
          <a:xfrm>
            <a:off x="0" y="1388180"/>
            <a:ext cx="9144000" cy="5469820"/>
          </a:xfrm>
          <a:prstGeom prst="rect">
            <a:avLst/>
          </a:prstGeom>
          <a:gradFill>
            <a:gsLst>
              <a:gs pos="100000">
                <a:schemeClr val="bg1">
                  <a:tint val="93000"/>
                  <a:satMod val="150000"/>
                  <a:shade val="98000"/>
                  <a:lumMod val="102000"/>
                </a:schemeClr>
              </a:gs>
              <a:gs pos="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pic>
        <p:nvPicPr>
          <p:cNvPr id="17" name="Picture 16"/>
          <p:cNvPicPr>
            <a:picLocks noChangeAspect="1"/>
          </p:cNvPicPr>
          <p:nvPr userDrawn="1"/>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20000"/>
                    </a14:imgEffect>
                  </a14:imgLayer>
                </a14:imgProps>
              </a:ext>
            </a:extLst>
          </a:blip>
          <a:stretch>
            <a:fillRect/>
          </a:stretch>
        </p:blipFill>
        <p:spPr>
          <a:xfrm flipH="1">
            <a:off x="6570254" y="4123090"/>
            <a:ext cx="2573747" cy="2326700"/>
          </a:xfrm>
          <a:prstGeom prst="rect">
            <a:avLst/>
          </a:prstGeom>
        </p:spPr>
      </p:pic>
      <p:sp>
        <p:nvSpPr>
          <p:cNvPr id="2" name="Title 1"/>
          <p:cNvSpPr>
            <a:spLocks noGrp="1"/>
          </p:cNvSpPr>
          <p:nvPr>
            <p:ph type="ctrTitle"/>
          </p:nvPr>
        </p:nvSpPr>
        <p:spPr>
          <a:xfrm>
            <a:off x="685800" y="2978575"/>
            <a:ext cx="7772400" cy="1464293"/>
          </a:xfrm>
        </p:spPr>
        <p:txBody>
          <a:bodyPr anchor="ctr">
            <a:normAutofit/>
          </a:bodyPr>
          <a:lstStyle>
            <a:lvl1pPr algn="ctr">
              <a:defRPr sz="3600" b="0">
                <a:solidFill>
                  <a:srgbClr val="0067B4"/>
                </a:solidFill>
                <a:latin typeface="Times New Roman" pitchFamily="18" charset="0"/>
                <a:cs typeface="Times New Roman" pitchFamily="18" charset="0"/>
              </a:defRPr>
            </a:lvl1pPr>
          </a:lstStyle>
          <a:p>
            <a:r>
              <a:rPr lang="en-US" dirty="0"/>
              <a:t>Click to edit Master title style</a:t>
            </a:r>
          </a:p>
        </p:txBody>
      </p:sp>
      <p:sp>
        <p:nvSpPr>
          <p:cNvPr id="3" name="Subtitle 2"/>
          <p:cNvSpPr>
            <a:spLocks noGrp="1"/>
          </p:cNvSpPr>
          <p:nvPr>
            <p:ph type="subTitle" idx="1"/>
          </p:nvPr>
        </p:nvSpPr>
        <p:spPr>
          <a:xfrm>
            <a:off x="1143000" y="4712767"/>
            <a:ext cx="6858000" cy="981454"/>
          </a:xfrm>
        </p:spPr>
        <p:txBody>
          <a:bodyPr anchor="ct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75599BB3-5E96-4B38-A1EB-67D92FD96009}" type="datetime1">
              <a:rPr lang="en-MY" smtClean="0"/>
              <a:t>21/3/2022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214467F9-EADD-4680-9637-29CCB1478A62}" type="slidenum">
              <a:rPr lang="en-MY" smtClean="0"/>
              <a:t>‹#›</a:t>
            </a:fld>
            <a:endParaRPr lang="en-MY"/>
          </a:p>
        </p:txBody>
      </p:sp>
      <p:sp>
        <p:nvSpPr>
          <p:cNvPr id="15" name="TextBox 14"/>
          <p:cNvSpPr txBox="1"/>
          <p:nvPr userDrawn="1"/>
        </p:nvSpPr>
        <p:spPr>
          <a:xfrm>
            <a:off x="7141294" y="6532146"/>
            <a:ext cx="1692579" cy="338554"/>
          </a:xfrm>
          <a:prstGeom prst="rect">
            <a:avLst/>
          </a:prstGeom>
          <a:noFill/>
        </p:spPr>
        <p:txBody>
          <a:bodyPr wrap="none" rtlCol="0">
            <a:spAutoFit/>
          </a:bodyPr>
          <a:lstStyle/>
          <a:p>
            <a:r>
              <a:rPr lang="en-US" sz="1600">
                <a:solidFill>
                  <a:srgbClr val="0067B4"/>
                </a:solidFill>
                <a:latin typeface="Times New Roman" panose="02020603050405020304" pitchFamily="18" charset="0"/>
                <a:cs typeface="Times New Roman" panose="02020603050405020304" pitchFamily="18" charset="0"/>
              </a:rPr>
              <a:t>www.ump.edu.my</a:t>
            </a:r>
            <a:endParaRPr lang="en-MY" sz="1600">
              <a:solidFill>
                <a:srgbClr val="0067B4"/>
              </a:solidFill>
              <a:latin typeface="Times New Roman" panose="02020603050405020304" pitchFamily="18" charset="0"/>
              <a:cs typeface="Times New Roman" panose="02020603050405020304" pitchFamily="18" charset="0"/>
            </a:endParaRPr>
          </a:p>
        </p:txBody>
      </p:sp>
      <p:grpSp>
        <p:nvGrpSpPr>
          <p:cNvPr id="27" name="Group 26"/>
          <p:cNvGrpSpPr/>
          <p:nvPr userDrawn="1"/>
        </p:nvGrpSpPr>
        <p:grpSpPr>
          <a:xfrm>
            <a:off x="5316" y="954638"/>
            <a:ext cx="6466258" cy="1861686"/>
            <a:chOff x="5315" y="5007429"/>
            <a:chExt cx="6466258" cy="1861686"/>
          </a:xfrm>
        </p:grpSpPr>
        <p:grpSp>
          <p:nvGrpSpPr>
            <p:cNvPr id="26" name="Group 25"/>
            <p:cNvGrpSpPr/>
            <p:nvPr userDrawn="1"/>
          </p:nvGrpSpPr>
          <p:grpSpPr>
            <a:xfrm>
              <a:off x="628651" y="5007429"/>
              <a:ext cx="5842922" cy="1861686"/>
              <a:chOff x="704057" y="5862639"/>
              <a:chExt cx="5791181" cy="1006476"/>
            </a:xfrm>
          </p:grpSpPr>
          <p:sp>
            <p:nvSpPr>
              <p:cNvPr id="23" name="Rectangle 22"/>
              <p:cNvSpPr/>
              <p:nvPr userDrawn="1"/>
            </p:nvSpPr>
            <p:spPr>
              <a:xfrm flipH="1">
                <a:off x="6325307" y="5862639"/>
                <a:ext cx="169931" cy="1006476"/>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sp>
            <p:nvSpPr>
              <p:cNvPr id="24" name="Rectangle 23"/>
              <p:cNvSpPr/>
              <p:nvPr userDrawn="1"/>
            </p:nvSpPr>
            <p:spPr>
              <a:xfrm>
                <a:off x="704057" y="5862639"/>
                <a:ext cx="5626100" cy="10064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sp>
            <p:nvSpPr>
              <p:cNvPr id="22" name="Rectangle 21"/>
              <p:cNvSpPr/>
              <p:nvPr userDrawn="1"/>
            </p:nvSpPr>
            <p:spPr>
              <a:xfrm>
                <a:off x="6293452" y="5862639"/>
                <a:ext cx="131640" cy="1006476"/>
              </a:xfrm>
              <a:prstGeom prst="rect">
                <a:avLst/>
              </a:prstGeom>
              <a:solidFill>
                <a:srgbClr val="00AE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grpSp>
        <p:pic>
          <p:nvPicPr>
            <p:cNvPr id="19" name="Picture 18"/>
            <p:cNvPicPr>
              <a:picLocks noChangeAspect="1"/>
            </p:cNvPicPr>
            <p:nvPr userDrawn="1"/>
          </p:nvPicPr>
          <p:blipFill rotWithShape="1">
            <a:blip r:embed="rId4">
              <a:extLst>
                <a:ext uri="{28A0092B-C50C-407E-A947-70E740481C1C}">
                  <a14:useLocalDpi xmlns:a14="http://schemas.microsoft.com/office/drawing/2010/main" val="0"/>
                </a:ext>
              </a:extLst>
            </a:blip>
            <a:srcRect t="1426" r="267" b="17275"/>
            <a:stretch/>
          </p:blipFill>
          <p:spPr>
            <a:xfrm>
              <a:off x="5315" y="5007429"/>
              <a:ext cx="6294809" cy="1861685"/>
            </a:xfrm>
            <a:prstGeom prst="rect">
              <a:avLst/>
            </a:prstGeom>
          </p:spPr>
        </p:pic>
      </p:grpSp>
      <p:grpSp>
        <p:nvGrpSpPr>
          <p:cNvPr id="7" name="Group 6"/>
          <p:cNvGrpSpPr/>
          <p:nvPr userDrawn="1"/>
        </p:nvGrpSpPr>
        <p:grpSpPr>
          <a:xfrm>
            <a:off x="0" y="6576454"/>
            <a:ext cx="9143998" cy="292713"/>
            <a:chOff x="0" y="431187"/>
            <a:chExt cx="9143998" cy="1006476"/>
          </a:xfrm>
        </p:grpSpPr>
        <p:grpSp>
          <p:nvGrpSpPr>
            <p:cNvPr id="20" name="Group 19"/>
            <p:cNvGrpSpPr/>
            <p:nvPr userDrawn="1"/>
          </p:nvGrpSpPr>
          <p:grpSpPr>
            <a:xfrm>
              <a:off x="0" y="431187"/>
              <a:ext cx="6962774" cy="1006476"/>
              <a:chOff x="-685800" y="352425"/>
              <a:chExt cx="6962774" cy="677863"/>
            </a:xfrm>
          </p:grpSpPr>
          <p:sp>
            <p:nvSpPr>
              <p:cNvPr id="28" name="Rectangle 27"/>
              <p:cNvSpPr/>
              <p:nvPr userDrawn="1"/>
            </p:nvSpPr>
            <p:spPr>
              <a:xfrm>
                <a:off x="558801" y="352425"/>
                <a:ext cx="5718173" cy="677863"/>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sp>
            <p:nvSpPr>
              <p:cNvPr id="29" name="Rectangle 28"/>
              <p:cNvSpPr/>
              <p:nvPr userDrawn="1"/>
            </p:nvSpPr>
            <p:spPr>
              <a:xfrm>
                <a:off x="30957" y="352425"/>
                <a:ext cx="5626100" cy="677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sp>
            <p:nvSpPr>
              <p:cNvPr id="30" name="Rectangle 29"/>
              <p:cNvSpPr/>
              <p:nvPr userDrawn="1"/>
            </p:nvSpPr>
            <p:spPr>
              <a:xfrm>
                <a:off x="-685800" y="352425"/>
                <a:ext cx="6311900" cy="677863"/>
              </a:xfrm>
              <a:prstGeom prst="rect">
                <a:avLst/>
              </a:prstGeom>
              <a:solidFill>
                <a:srgbClr val="00AE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grpSp>
        <p:sp>
          <p:nvSpPr>
            <p:cNvPr id="21" name="Rectangle 20"/>
            <p:cNvSpPr/>
            <p:nvPr userDrawn="1"/>
          </p:nvSpPr>
          <p:spPr>
            <a:xfrm>
              <a:off x="8984456" y="431187"/>
              <a:ext cx="159542" cy="1006476"/>
            </a:xfrm>
            <a:prstGeom prst="rect">
              <a:avLst/>
            </a:prstGeom>
            <a:solidFill>
              <a:srgbClr val="005A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grpSp>
      <p:pic>
        <p:nvPicPr>
          <p:cNvPr id="25" name="Picture 24"/>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6756917" y="1388182"/>
            <a:ext cx="1949956" cy="994599"/>
          </a:xfrm>
          <a:prstGeom prst="rect">
            <a:avLst/>
          </a:prstGeom>
        </p:spPr>
      </p:pic>
    </p:spTree>
    <p:extLst>
      <p:ext uri="{BB962C8B-B14F-4D97-AF65-F5344CB8AC3E}">
        <p14:creationId xmlns:p14="http://schemas.microsoft.com/office/powerpoint/2010/main" val="428497103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F17CDD-EBC7-419E-88C3-FB65E1FF31D1}" type="datetime1">
              <a:rPr lang="en-MY" smtClean="0"/>
              <a:t>21/3/2022</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214467F9-EADD-4680-9637-29CCB1478A62}" type="slidenum">
              <a:rPr lang="en-MY" smtClean="0"/>
              <a:t>‹#›</a:t>
            </a:fld>
            <a:endParaRPr lang="en-MY"/>
          </a:p>
        </p:txBody>
      </p:sp>
    </p:spTree>
    <p:extLst>
      <p:ext uri="{BB962C8B-B14F-4D97-AF65-F5344CB8AC3E}">
        <p14:creationId xmlns:p14="http://schemas.microsoft.com/office/powerpoint/2010/main" val="1616689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8AEF8AE-E1AB-4EDD-9921-8F38F723F84A}" type="datetime1">
              <a:rPr lang="en-MY" smtClean="0"/>
              <a:t>21/3/2022</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214467F9-EADD-4680-9637-29CCB1478A62}" type="slidenum">
              <a:rPr lang="en-MY" smtClean="0"/>
              <a:t>‹#›</a:t>
            </a:fld>
            <a:endParaRPr lang="en-MY"/>
          </a:p>
        </p:txBody>
      </p:sp>
    </p:spTree>
    <p:extLst>
      <p:ext uri="{BB962C8B-B14F-4D97-AF65-F5344CB8AC3E}">
        <p14:creationId xmlns:p14="http://schemas.microsoft.com/office/powerpoint/2010/main" val="31072279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0B68CF-161A-4709-9C5D-FAF4F06E2D13}" type="datetime1">
              <a:rPr lang="en-MY" smtClean="0"/>
              <a:t>21/3/2022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214467F9-EADD-4680-9637-29CCB1478A62}" type="slidenum">
              <a:rPr lang="en-MY" smtClean="0"/>
              <a:t>‹#›</a:t>
            </a:fld>
            <a:endParaRPr lang="en-MY"/>
          </a:p>
        </p:txBody>
      </p:sp>
    </p:spTree>
    <p:extLst>
      <p:ext uri="{BB962C8B-B14F-4D97-AF65-F5344CB8AC3E}">
        <p14:creationId xmlns:p14="http://schemas.microsoft.com/office/powerpoint/2010/main" val="10770571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200A10-6DEC-401D-B8C4-B179AFC70175}" type="datetime1">
              <a:rPr lang="en-MY" smtClean="0"/>
              <a:t>21/3/2022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214467F9-EADD-4680-9637-29CCB1478A62}" type="slidenum">
              <a:rPr lang="en-MY" smtClean="0"/>
              <a:t>‹#›</a:t>
            </a:fld>
            <a:endParaRPr lang="en-MY"/>
          </a:p>
        </p:txBody>
      </p:sp>
    </p:spTree>
    <p:extLst>
      <p:ext uri="{BB962C8B-B14F-4D97-AF65-F5344CB8AC3E}">
        <p14:creationId xmlns:p14="http://schemas.microsoft.com/office/powerpoint/2010/main" val="3685678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Blank">
    <p:spTree>
      <p:nvGrpSpPr>
        <p:cNvPr id="1" name=""/>
        <p:cNvGrpSpPr/>
        <p:nvPr/>
      </p:nvGrpSpPr>
      <p:grpSpPr>
        <a:xfrm>
          <a:off x="0" y="0"/>
          <a:ext cx="0" cy="0"/>
          <a:chOff x="0" y="0"/>
          <a:chExt cx="0" cy="0"/>
        </a:xfrm>
      </p:grpSpPr>
      <p:grpSp>
        <p:nvGrpSpPr>
          <p:cNvPr id="5" name="Group 4"/>
          <p:cNvGrpSpPr/>
          <p:nvPr userDrawn="1"/>
        </p:nvGrpSpPr>
        <p:grpSpPr>
          <a:xfrm rot="10800000">
            <a:off x="234935" y="4814263"/>
            <a:ext cx="8741230" cy="1815461"/>
            <a:chOff x="269723" y="3712032"/>
            <a:chExt cx="8741230" cy="1815461"/>
          </a:xfrm>
        </p:grpSpPr>
        <p:sp>
          <p:nvSpPr>
            <p:cNvPr id="18" name="Rounded Rectangle 17"/>
            <p:cNvSpPr/>
            <p:nvPr userDrawn="1"/>
          </p:nvSpPr>
          <p:spPr>
            <a:xfrm>
              <a:off x="286658" y="3712032"/>
              <a:ext cx="8695944" cy="320402"/>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baseline="-25000">
                <a:solidFill>
                  <a:prstClr val="white"/>
                </a:solidFill>
              </a:endParaRPr>
            </a:p>
          </p:txBody>
        </p:sp>
        <p:grpSp>
          <p:nvGrpSpPr>
            <p:cNvPr id="19" name="Group 18"/>
            <p:cNvGrpSpPr>
              <a:grpSpLocks noChangeAspect="1"/>
            </p:cNvGrpSpPr>
            <p:nvPr userDrawn="1"/>
          </p:nvGrpSpPr>
          <p:grpSpPr bwMode="hidden">
            <a:xfrm>
              <a:off x="269723" y="4545470"/>
              <a:ext cx="8741230" cy="982023"/>
              <a:chOff x="-3905251" y="4294188"/>
              <a:chExt cx="13054503" cy="1892300"/>
            </a:xfrm>
          </p:grpSpPr>
          <p:sp>
            <p:nvSpPr>
              <p:cNvPr id="20" name="Freeform 14"/>
              <p:cNvSpPr>
                <a:spLocks/>
              </p:cNvSpPr>
              <p:nvPr/>
            </p:nvSpPr>
            <p:spPr bwMode="hidden">
              <a:xfrm>
                <a:off x="4853476" y="4500561"/>
                <a:ext cx="4295776" cy="1016001"/>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sp>
            <p:nvSpPr>
              <p:cNvPr id="2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sp>
            <p:nvSpPr>
              <p:cNvPr id="2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sp>
            <p:nvSpPr>
              <p:cNvPr id="2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sp useBgFill="1">
            <p:nvSpPr>
              <p:cNvPr id="24" name="Freeform 23"/>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grpSp>
      </p:grpSp>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prstClr val="white"/>
              </a:solidFill>
            </a:endParaRPr>
          </a:p>
        </p:txBody>
      </p:sp>
      <p:grpSp>
        <p:nvGrpSpPr>
          <p:cNvPr id="6" name="Group 5"/>
          <p:cNvGrpSpPr>
            <a:grpSpLocks noChangeAspect="1"/>
          </p:cNvGrpSpPr>
          <p:nvPr/>
        </p:nvGrpSpPr>
        <p:grpSpPr bwMode="hidden">
          <a:xfrm>
            <a:off x="211665" y="1062043"/>
            <a:ext cx="8723376" cy="982023"/>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800">
                <a:solidFill>
                  <a:prstClr val="black"/>
                </a:solidFill>
              </a:endParaRPr>
            </a:p>
          </p:txBody>
        </p:sp>
      </p:grpSp>
      <p:sp>
        <p:nvSpPr>
          <p:cNvPr id="2" name="Date Placeholder 1"/>
          <p:cNvSpPr>
            <a:spLocks noGrp="1"/>
          </p:cNvSpPr>
          <p:nvPr>
            <p:ph type="dt" sz="half" idx="10"/>
          </p:nvPr>
        </p:nvSpPr>
        <p:spPr>
          <a:xfrm>
            <a:off x="3995936" y="6250166"/>
            <a:ext cx="3786690" cy="365125"/>
          </a:xfrm>
        </p:spPr>
        <p:txBody>
          <a:bodyPr/>
          <a:lstStyle/>
          <a:p>
            <a:fld id="{031C1E98-4220-4961-9498-BDAA544369C6}" type="datetime1">
              <a:rPr lang="en-MY" smtClean="0">
                <a:solidFill>
                  <a:srgbClr val="073E87"/>
                </a:solidFill>
              </a:rPr>
              <a:t>21/3/2022</a:t>
            </a:fld>
            <a:endParaRPr lang="en-MY">
              <a:solidFill>
                <a:srgbClr val="073E87"/>
              </a:solidFill>
            </a:endParaRPr>
          </a:p>
        </p:txBody>
      </p:sp>
      <p:sp>
        <p:nvSpPr>
          <p:cNvPr id="3" name="Footer Placeholder 2"/>
          <p:cNvSpPr>
            <a:spLocks noGrp="1"/>
          </p:cNvSpPr>
          <p:nvPr>
            <p:ph type="ftr" sz="quarter" idx="11"/>
          </p:nvPr>
        </p:nvSpPr>
        <p:spPr>
          <a:xfrm>
            <a:off x="1023993" y="6250166"/>
            <a:ext cx="2956336" cy="365125"/>
          </a:xfrm>
        </p:spPr>
        <p:txBody>
          <a:bodyPr/>
          <a:lstStyle/>
          <a:p>
            <a:endParaRPr lang="en-MY">
              <a:solidFill>
                <a:srgbClr val="073E87"/>
              </a:solidFill>
            </a:endParaRPr>
          </a:p>
        </p:txBody>
      </p:sp>
      <p:sp>
        <p:nvSpPr>
          <p:cNvPr id="4" name="Slide Number Placeholder 3"/>
          <p:cNvSpPr>
            <a:spLocks noGrp="1"/>
          </p:cNvSpPr>
          <p:nvPr>
            <p:ph type="sldNum" sz="quarter" idx="12"/>
          </p:nvPr>
        </p:nvSpPr>
        <p:spPr>
          <a:xfrm>
            <a:off x="7762718" y="6322390"/>
            <a:ext cx="1161826" cy="306546"/>
          </a:xfrm>
        </p:spPr>
        <p:txBody>
          <a:bodyPr/>
          <a:lstStyle>
            <a:lvl1pPr>
              <a:defRPr sz="1100">
                <a:latin typeface="Arial" pitchFamily="34" charset="0"/>
                <a:cs typeface="Arial" pitchFamily="34" charset="0"/>
              </a:defRPr>
            </a:lvl1pPr>
          </a:lstStyle>
          <a:p>
            <a:fld id="{3F85A02A-B109-4C1A-BFFF-554D7195CD8F}" type="slidenum">
              <a:rPr lang="en-MY" smtClean="0">
                <a:solidFill>
                  <a:srgbClr val="073E87"/>
                </a:solidFill>
              </a:rPr>
              <a:pPr/>
              <a:t>‹#›</a:t>
            </a:fld>
            <a:endParaRPr lang="en-MY">
              <a:solidFill>
                <a:srgbClr val="073E87"/>
              </a:solidFill>
            </a:endParaRPr>
          </a:p>
        </p:txBody>
      </p:sp>
      <p:sp>
        <p:nvSpPr>
          <p:cNvPr id="13" name="Content Placeholder 2"/>
          <p:cNvSpPr>
            <a:spLocks noGrp="1"/>
          </p:cNvSpPr>
          <p:nvPr>
            <p:ph idx="1"/>
          </p:nvPr>
        </p:nvSpPr>
        <p:spPr>
          <a:xfrm>
            <a:off x="471313" y="1655064"/>
            <a:ext cx="8237939" cy="4438232"/>
          </a:xfrm>
        </p:spPr>
        <p:txBody>
          <a:bodyPr/>
          <a:lstStyle>
            <a:lvl1pPr marL="355600" indent="-355600">
              <a:lnSpc>
                <a:spcPts val="2500"/>
              </a:lnSpc>
              <a:buFont typeface="Wingdings" pitchFamily="2" charset="2"/>
              <a:buChar char="§"/>
              <a:defRPr>
                <a:latin typeface="Arial" pitchFamily="34" charset="0"/>
                <a:cs typeface="Arial" pitchFamily="34" charset="0"/>
              </a:defRPr>
            </a:lvl1pPr>
            <a:lvl2pPr marL="576263" indent="-274320">
              <a:lnSpc>
                <a:spcPts val="2500"/>
              </a:lnSpc>
              <a:buFont typeface="Wingdings" pitchFamily="2" charset="2"/>
              <a:buChar char="§"/>
              <a:defRPr>
                <a:latin typeface="Arial" pitchFamily="34" charset="0"/>
                <a:cs typeface="Arial" pitchFamily="34" charset="0"/>
              </a:defRPr>
            </a:lvl2pPr>
            <a:lvl3pPr marL="855663" indent="-228600">
              <a:lnSpc>
                <a:spcPts val="2500"/>
              </a:lnSpc>
              <a:buFont typeface="Wingdings" pitchFamily="2" charset="2"/>
              <a:buChar char="§"/>
              <a:defRPr>
                <a:latin typeface="Arial" pitchFamily="34" charset="0"/>
                <a:cs typeface="Arial" pitchFamily="34" charset="0"/>
              </a:defRPr>
            </a:lvl3pPr>
            <a:lvl4pPr marL="1143000" indent="-228600">
              <a:lnSpc>
                <a:spcPts val="2500"/>
              </a:lnSpc>
              <a:buFont typeface="Wingdings" pitchFamily="2" charset="2"/>
              <a:buChar char="§"/>
              <a:defRPr>
                <a:latin typeface="Arial" pitchFamily="34" charset="0"/>
                <a:cs typeface="Arial" pitchFamily="34" charset="0"/>
              </a:defRPr>
            </a:lvl4pPr>
            <a:lvl5pPr marL="1463040" indent="-228600">
              <a:lnSpc>
                <a:spcPts val="2500"/>
              </a:lnSpc>
              <a:buFont typeface="Wingdings" pitchFamily="2" charset="2"/>
              <a:buChar char="§"/>
              <a:defRPr>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itle 6"/>
          <p:cNvSpPr>
            <a:spLocks noGrp="1"/>
          </p:cNvSpPr>
          <p:nvPr>
            <p:ph type="title"/>
          </p:nvPr>
        </p:nvSpPr>
        <p:spPr>
          <a:xfrm>
            <a:off x="457200" y="338330"/>
            <a:ext cx="8229600" cy="745133"/>
          </a:xfrm>
        </p:spPr>
        <p:txBody>
          <a:bodyPr>
            <a:noAutofit/>
          </a:bodyPr>
          <a:lstStyle>
            <a:lvl1pPr marL="0" algn="ctr" defTabSz="914400" rtl="0" eaLnBrk="1" latinLnBrk="0" hangingPunct="1">
              <a:lnSpc>
                <a:spcPct val="90000"/>
              </a:lnSpc>
              <a:spcBef>
                <a:spcPct val="0"/>
              </a:spcBef>
              <a:buNone/>
              <a:defRPr lang="en-US" sz="3600" b="1" kern="1200" dirty="0">
                <a:solidFill>
                  <a:srgbClr val="FFFFFF"/>
                </a:solidFill>
                <a:latin typeface="Arial" pitchFamily="34" charset="0"/>
                <a:ea typeface="+mj-ea"/>
                <a:cs typeface="Arial" pitchFamily="34" charset="0"/>
              </a:defRPr>
            </a:lvl1pPr>
          </a:lstStyle>
          <a:p>
            <a:r>
              <a:rPr lang="en-US" dirty="0"/>
              <a:t>Click to edit Master title style</a:t>
            </a:r>
          </a:p>
        </p:txBody>
      </p:sp>
      <p:sp>
        <p:nvSpPr>
          <p:cNvPr id="25" name="Rectangle 24"/>
          <p:cNvSpPr/>
          <p:nvPr userDrawn="1"/>
        </p:nvSpPr>
        <p:spPr>
          <a:xfrm>
            <a:off x="0" y="6236734"/>
            <a:ext cx="9144000" cy="144016"/>
          </a:xfrm>
          <a:prstGeom prst="rect">
            <a:avLst/>
          </a:prstGeom>
          <a:solidFill>
            <a:schemeClr val="bg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solidFill>
                <a:prstClr val="white"/>
              </a:solidFill>
            </a:endParaRPr>
          </a:p>
        </p:txBody>
      </p:sp>
      <p:pic>
        <p:nvPicPr>
          <p:cNvPr id="15" name="Picture 14"/>
          <p:cNvPicPr>
            <a:picLocks noChangeAspect="1"/>
          </p:cNvPicPr>
          <p:nvPr userDrawn="1"/>
        </p:nvPicPr>
        <p:blipFill>
          <a:blip r:embed="rId2" cstate="print"/>
          <a:stretch>
            <a:fillRect/>
          </a:stretch>
        </p:blipFill>
        <p:spPr>
          <a:xfrm flipH="1">
            <a:off x="6588225" y="2978573"/>
            <a:ext cx="2573747" cy="2326700"/>
          </a:xfrm>
          <a:prstGeom prst="rect">
            <a:avLst/>
          </a:prstGeom>
        </p:spPr>
      </p:pic>
    </p:spTree>
    <p:extLst>
      <p:ext uri="{BB962C8B-B14F-4D97-AF65-F5344CB8AC3E}">
        <p14:creationId xmlns:p14="http://schemas.microsoft.com/office/powerpoint/2010/main" val="21442264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
  <p:cSld name="1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3" cstate="print"/>
          <a:srcRect l="2599" r="5874" b="5262"/>
          <a:stretch/>
        </p:blipFill>
        <p:spPr>
          <a:xfrm>
            <a:off x="3530" y="6093296"/>
            <a:ext cx="9144000" cy="827798"/>
          </a:xfrm>
          <a:prstGeom prst="rect">
            <a:avLst/>
          </a:prstGeom>
        </p:spPr>
      </p:pic>
      <p:pic>
        <p:nvPicPr>
          <p:cNvPr id="8" name="Picture 7"/>
          <p:cNvPicPr>
            <a:picLocks noChangeAspect="1"/>
          </p:cNvPicPr>
          <p:nvPr userDrawn="1"/>
        </p:nvPicPr>
        <p:blipFill>
          <a:blip r:embed="rId4" cstate="print"/>
          <a:stretch>
            <a:fillRect/>
          </a:stretch>
        </p:blipFill>
        <p:spPr>
          <a:xfrm>
            <a:off x="1" y="1052736"/>
            <a:ext cx="2445488" cy="2286000"/>
          </a:xfrm>
          <a:prstGeom prst="rect">
            <a:avLst/>
          </a:prstGeom>
        </p:spPr>
      </p:pic>
      <p:sp>
        <p:nvSpPr>
          <p:cNvPr id="2" name="Title 1"/>
          <p:cNvSpPr>
            <a:spLocks noGrp="1"/>
          </p:cNvSpPr>
          <p:nvPr>
            <p:ph type="title"/>
          </p:nvPr>
        </p:nvSpPr>
        <p:spPr>
          <a:xfrm>
            <a:off x="436180" y="76200"/>
            <a:ext cx="8403020" cy="685800"/>
          </a:xfrm>
        </p:spPr>
        <p:txBody>
          <a:bodyPr anchor="ctr" anchorCtr="0">
            <a:normAutofit/>
          </a:bodyPr>
          <a:lstStyle>
            <a:lvl1pPr algn="ctr">
              <a:defRPr sz="3000" b="1">
                <a:solidFill>
                  <a:srgbClr val="F59009"/>
                </a:solidFill>
                <a:effectLst/>
              </a:defRPr>
            </a:lvl1pPr>
          </a:lstStyle>
          <a:p>
            <a:r>
              <a:rPr lang="en-US" dirty="0"/>
              <a:t>Click to edit Master title style</a:t>
            </a:r>
          </a:p>
        </p:txBody>
      </p:sp>
      <p:sp>
        <p:nvSpPr>
          <p:cNvPr id="3" name="Content Placeholder 2"/>
          <p:cNvSpPr>
            <a:spLocks noGrp="1"/>
          </p:cNvSpPr>
          <p:nvPr>
            <p:ph idx="1"/>
          </p:nvPr>
        </p:nvSpPr>
        <p:spPr>
          <a:xfrm>
            <a:off x="460730" y="1059632"/>
            <a:ext cx="8229600" cy="5112568"/>
          </a:xfrm>
        </p:spPr>
        <p:txBody>
          <a:bodyPr>
            <a:noAutofit/>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solidFill>
                  <a:schemeClr val="tx1">
                    <a:lumMod val="85000"/>
                    <a:lumOff val="15000"/>
                  </a:schemeClr>
                </a:solidFill>
              </a:defRPr>
            </a:lvl1pPr>
          </a:lstStyle>
          <a:p>
            <a:fld id="{2A417C4C-0B13-4CD8-97EA-BEE9A812F68B}" type="datetime1">
              <a:rPr lang="en-MY" smtClean="0"/>
              <a:t>21/3/2022</a:t>
            </a:fld>
            <a:endParaRPr lang="en-US"/>
          </a:p>
        </p:txBody>
      </p:sp>
      <p:sp>
        <p:nvSpPr>
          <p:cNvPr id="5" name="Footer Placeholder 4"/>
          <p:cNvSpPr>
            <a:spLocks noGrp="1"/>
          </p:cNvSpPr>
          <p:nvPr>
            <p:ph type="ftr" sz="quarter" idx="11"/>
          </p:nvPr>
        </p:nvSpPr>
        <p:spPr/>
        <p:txBody>
          <a:bodyPr/>
          <a:lstStyle>
            <a:lvl1pPr>
              <a:defRPr>
                <a:solidFill>
                  <a:schemeClr val="tx1">
                    <a:lumMod val="85000"/>
                    <a:lumOff val="1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a:p>
        </p:txBody>
      </p:sp>
    </p:spTree>
    <p:extLst>
      <p:ext uri="{BB962C8B-B14F-4D97-AF65-F5344CB8AC3E}">
        <p14:creationId xmlns:p14="http://schemas.microsoft.com/office/powerpoint/2010/main" val="16097626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38E87F68-0872-4F6A-BF6E-7BCB937D7632}" type="slidenum">
              <a:rPr lang="ar-SA"/>
              <a:pPr/>
              <a:t>‹#›</a:t>
            </a:fld>
            <a:endParaRPr lang="en-GB"/>
          </a:p>
        </p:txBody>
      </p:sp>
    </p:spTree>
    <p:extLst>
      <p:ext uri="{BB962C8B-B14F-4D97-AF65-F5344CB8AC3E}">
        <p14:creationId xmlns:p14="http://schemas.microsoft.com/office/powerpoint/2010/main" val="3960880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pattFill prst="wdUpDiag">
          <a:fgClr>
            <a:srgbClr val="F8F8F8"/>
          </a:fgClr>
          <a:bgClr>
            <a:schemeClr val="bg1"/>
          </a:bgClr>
        </a:pattFill>
        <a:effectLst/>
      </p:bgPr>
    </p:bg>
    <p:spTree>
      <p:nvGrpSpPr>
        <p:cNvPr id="1" name=""/>
        <p:cNvGrpSpPr/>
        <p:nvPr/>
      </p:nvGrpSpPr>
      <p:grpSpPr>
        <a:xfrm>
          <a:off x="0" y="0"/>
          <a:ext cx="0" cy="0"/>
          <a:chOff x="0" y="0"/>
          <a:chExt cx="0" cy="0"/>
        </a:xfrm>
      </p:grpSpPr>
      <p:sp>
        <p:nvSpPr>
          <p:cNvPr id="29" name="Rectangle 28"/>
          <p:cNvSpPr/>
          <p:nvPr userDrawn="1"/>
        </p:nvSpPr>
        <p:spPr>
          <a:xfrm>
            <a:off x="0" y="1388180"/>
            <a:ext cx="9144000" cy="5469820"/>
          </a:xfrm>
          <a:prstGeom prst="rect">
            <a:avLst/>
          </a:prstGeom>
          <a:gradFill>
            <a:gsLst>
              <a:gs pos="100000">
                <a:schemeClr val="bg1">
                  <a:tint val="93000"/>
                  <a:satMod val="150000"/>
                  <a:shade val="98000"/>
                  <a:lumMod val="102000"/>
                </a:schemeClr>
              </a:gs>
              <a:gs pos="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pic>
        <p:nvPicPr>
          <p:cNvPr id="30" name="Picture 29"/>
          <p:cNvPicPr>
            <a:picLocks noChangeAspect="1"/>
          </p:cNvPicPr>
          <p:nvPr userDrawn="1"/>
        </p:nvPicPr>
        <p:blipFill>
          <a:blip r:embed="rId2" cstate="print">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flipH="1">
            <a:off x="6575346" y="4078821"/>
            <a:ext cx="2573747" cy="2326700"/>
          </a:xfrm>
          <a:prstGeom prst="rect">
            <a:avLst/>
          </a:prstGeom>
        </p:spPr>
      </p:pic>
      <p:sp>
        <p:nvSpPr>
          <p:cNvPr id="3" name="Content Placeholder 2"/>
          <p:cNvSpPr>
            <a:spLocks noGrp="1"/>
          </p:cNvSpPr>
          <p:nvPr userDrawn="1">
            <p:ph idx="1"/>
          </p:nvPr>
        </p:nvSpPr>
        <p:spPr>
          <a:xfrm>
            <a:off x="304801" y="1330708"/>
            <a:ext cx="8439835" cy="4719257"/>
          </a:xfrm>
        </p:spPr>
        <p:txBody>
          <a:bodyPr>
            <a:noAutofit/>
          </a:bodyPr>
          <a:lstStyle>
            <a:lvl1pPr marL="228600" indent="-228600" algn="l" defTabSz="914400" rtl="0" eaLnBrk="1" latinLnBrk="0" hangingPunct="1">
              <a:lnSpc>
                <a:spcPts val="3200"/>
              </a:lnSpc>
              <a:spcBef>
                <a:spcPts val="1000"/>
              </a:spcBef>
              <a:buClr>
                <a:srgbClr val="31B6FD"/>
              </a:buClr>
              <a:buFont typeface="Wingdings" pitchFamily="2" charset="2"/>
              <a:buChar char="§"/>
              <a:defRPr lang="en-US" sz="2000" b="0" kern="1200" dirty="0">
                <a:solidFill>
                  <a:srgbClr val="073E87"/>
                </a:solidFill>
                <a:latin typeface="+mn-lt"/>
                <a:ea typeface="+mn-ea"/>
                <a:cs typeface="+mn-cs"/>
              </a:defRPr>
            </a:lvl1pPr>
            <a:lvl2pPr>
              <a:defRPr lang="en-US" sz="1800" b="0" kern="1200" dirty="0">
                <a:solidFill>
                  <a:srgbClr val="073E87"/>
                </a:solidFill>
                <a:latin typeface="+mn-lt"/>
                <a:ea typeface="+mn-ea"/>
                <a:cs typeface="+mn-cs"/>
              </a:defRPr>
            </a:lvl2pPr>
            <a:lvl3pPr>
              <a:defRPr sz="2000">
                <a:solidFill>
                  <a:srgbClr val="074187"/>
                </a:solidFill>
              </a:defRPr>
            </a:lvl3pPr>
            <a:lvl4pPr>
              <a:defRPr sz="1800">
                <a:solidFill>
                  <a:srgbClr val="074187"/>
                </a:solidFill>
              </a:defRPr>
            </a:lvl4pPr>
            <a:lvl5pPr>
              <a:defRPr sz="1800">
                <a:solidFill>
                  <a:srgbClr val="074187"/>
                </a:solidFill>
              </a:defRPr>
            </a:lvl5pPr>
          </a:lstStyle>
          <a:p>
            <a:pPr lvl="0"/>
            <a:r>
              <a:rPr lang="en-US" dirty="0"/>
              <a:t>Edit Master text styles</a:t>
            </a:r>
          </a:p>
          <a:p>
            <a:pPr marL="644843" lvl="1" indent="-342900" algn="l" defTabSz="914400" rtl="0" eaLnBrk="1" latinLnBrk="0" hangingPunct="1">
              <a:lnSpc>
                <a:spcPts val="3200"/>
              </a:lnSpc>
              <a:spcBef>
                <a:spcPts val="500"/>
              </a:spcBef>
              <a:buClr>
                <a:srgbClr val="31B6FD"/>
              </a:buClr>
              <a:buFont typeface="Symbol" panose="05050102010706020507" pitchFamily="18" charset="2"/>
              <a:buChar char="Þ"/>
            </a:pPr>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userDrawn="1">
            <p:ph type="dt" sz="half" idx="10"/>
          </p:nvPr>
        </p:nvSpPr>
        <p:spPr/>
        <p:txBody>
          <a:bodyPr/>
          <a:lstStyle/>
          <a:p>
            <a:fld id="{AAD4CB03-5FA9-4827-9C6D-CDB8860387FD}" type="datetime1">
              <a:rPr lang="en-MY" smtClean="0"/>
              <a:t>21/3/2022</a:t>
            </a:fld>
            <a:endParaRPr lang="en-MY"/>
          </a:p>
        </p:txBody>
      </p:sp>
      <p:sp>
        <p:nvSpPr>
          <p:cNvPr id="5" name="Footer Placeholder 4"/>
          <p:cNvSpPr>
            <a:spLocks noGrp="1"/>
          </p:cNvSpPr>
          <p:nvPr userDrawn="1">
            <p:ph type="ftr" sz="quarter" idx="11"/>
          </p:nvPr>
        </p:nvSpPr>
        <p:spPr/>
        <p:txBody>
          <a:bodyPr/>
          <a:lstStyle/>
          <a:p>
            <a:endParaRPr lang="en-MY"/>
          </a:p>
        </p:txBody>
      </p:sp>
      <p:grpSp>
        <p:nvGrpSpPr>
          <p:cNvPr id="24" name="Group 23"/>
          <p:cNvGrpSpPr/>
          <p:nvPr userDrawn="1"/>
        </p:nvGrpSpPr>
        <p:grpSpPr>
          <a:xfrm>
            <a:off x="0" y="0"/>
            <a:ext cx="9143998" cy="1100762"/>
            <a:chOff x="0" y="272086"/>
            <a:chExt cx="9143998" cy="1006476"/>
          </a:xfrm>
        </p:grpSpPr>
        <p:grpSp>
          <p:nvGrpSpPr>
            <p:cNvPr id="16" name="Group 15"/>
            <p:cNvGrpSpPr/>
            <p:nvPr userDrawn="1"/>
          </p:nvGrpSpPr>
          <p:grpSpPr>
            <a:xfrm>
              <a:off x="0" y="272086"/>
              <a:ext cx="6962774" cy="1006476"/>
              <a:chOff x="-685800" y="352425"/>
              <a:chExt cx="6962774" cy="677863"/>
            </a:xfrm>
          </p:grpSpPr>
          <p:sp>
            <p:nvSpPr>
              <p:cNvPr id="18" name="Rectangle 17"/>
              <p:cNvSpPr/>
              <p:nvPr userDrawn="1"/>
            </p:nvSpPr>
            <p:spPr>
              <a:xfrm>
                <a:off x="558801" y="352425"/>
                <a:ext cx="5718173" cy="677863"/>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sp>
            <p:nvSpPr>
              <p:cNvPr id="19" name="Rectangle 18"/>
              <p:cNvSpPr/>
              <p:nvPr userDrawn="1"/>
            </p:nvSpPr>
            <p:spPr>
              <a:xfrm>
                <a:off x="56356" y="352425"/>
                <a:ext cx="5871467" cy="677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sp>
            <p:nvSpPr>
              <p:cNvPr id="20" name="Rectangle 19"/>
              <p:cNvSpPr/>
              <p:nvPr userDrawn="1"/>
            </p:nvSpPr>
            <p:spPr>
              <a:xfrm>
                <a:off x="-685800" y="352425"/>
                <a:ext cx="6587176" cy="677863"/>
              </a:xfrm>
              <a:prstGeom prst="rect">
                <a:avLst/>
              </a:prstGeom>
              <a:solidFill>
                <a:srgbClr val="00AE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grpSp>
        <p:sp>
          <p:nvSpPr>
            <p:cNvPr id="17" name="Rectangle 16"/>
            <p:cNvSpPr/>
            <p:nvPr userDrawn="1"/>
          </p:nvSpPr>
          <p:spPr>
            <a:xfrm>
              <a:off x="8984456" y="272086"/>
              <a:ext cx="159542" cy="1006476"/>
            </a:xfrm>
            <a:prstGeom prst="rect">
              <a:avLst/>
            </a:prstGeom>
            <a:solidFill>
              <a:srgbClr val="005A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pic>
          <p:nvPicPr>
            <p:cNvPr id="21" name="Picture 2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199118" y="409731"/>
              <a:ext cx="1479464" cy="754619"/>
            </a:xfrm>
            <a:prstGeom prst="rect">
              <a:avLst/>
            </a:prstGeom>
          </p:spPr>
        </p:pic>
      </p:grpSp>
      <p:grpSp>
        <p:nvGrpSpPr>
          <p:cNvPr id="25" name="Group 24"/>
          <p:cNvGrpSpPr/>
          <p:nvPr userDrawn="1"/>
        </p:nvGrpSpPr>
        <p:grpSpPr>
          <a:xfrm>
            <a:off x="0" y="6538913"/>
            <a:ext cx="9144000" cy="270164"/>
            <a:chOff x="0" y="6538913"/>
            <a:chExt cx="9144000" cy="270164"/>
          </a:xfrm>
        </p:grpSpPr>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6538913"/>
              <a:ext cx="9144000" cy="270164"/>
            </a:xfrm>
            <a:prstGeom prst="rect">
              <a:avLst/>
            </a:prstGeom>
          </p:spPr>
        </p:pic>
        <p:sp>
          <p:nvSpPr>
            <p:cNvPr id="22" name="TextBox 21"/>
            <p:cNvSpPr txBox="1"/>
            <p:nvPr userDrawn="1"/>
          </p:nvSpPr>
          <p:spPr>
            <a:xfrm>
              <a:off x="7561299" y="6548374"/>
              <a:ext cx="1183337" cy="253916"/>
            </a:xfrm>
            <a:prstGeom prst="rect">
              <a:avLst/>
            </a:prstGeom>
            <a:noFill/>
          </p:spPr>
          <p:txBody>
            <a:bodyPr wrap="none" rtlCol="0">
              <a:spAutoFit/>
            </a:bodyPr>
            <a:lstStyle/>
            <a:p>
              <a:r>
                <a:rPr lang="en-US" sz="1050">
                  <a:solidFill>
                    <a:schemeClr val="accent5">
                      <a:lumMod val="40000"/>
                      <a:lumOff val="60000"/>
                    </a:schemeClr>
                  </a:solidFill>
                  <a:latin typeface="Times New Roman" panose="02020603050405020304" pitchFamily="18" charset="0"/>
                  <a:cs typeface="Times New Roman" panose="02020603050405020304" pitchFamily="18" charset="0"/>
                </a:rPr>
                <a:t>www.ump.edu.my</a:t>
              </a:r>
              <a:endParaRPr lang="en-MY" sz="1050">
                <a:solidFill>
                  <a:schemeClr val="accent5">
                    <a:lumMod val="40000"/>
                    <a:lumOff val="60000"/>
                  </a:schemeClr>
                </a:solidFill>
                <a:latin typeface="Times New Roman" panose="02020603050405020304" pitchFamily="18" charset="0"/>
                <a:cs typeface="Times New Roman" panose="02020603050405020304" pitchFamily="18" charset="0"/>
              </a:endParaRPr>
            </a:p>
          </p:txBody>
        </p:sp>
      </p:grpSp>
      <p:pic>
        <p:nvPicPr>
          <p:cNvPr id="27" name="Picture 26"/>
          <p:cNvPicPr>
            <a:picLocks noChangeAspect="1"/>
          </p:cNvPicPr>
          <p:nvPr userDrawn="1"/>
        </p:nvPicPr>
        <p:blipFill rotWithShape="1">
          <a:blip r:embed="rId5">
            <a:extLst>
              <a:ext uri="{28A0092B-C50C-407E-A947-70E740481C1C}">
                <a14:useLocalDpi xmlns:a14="http://schemas.microsoft.com/office/drawing/2010/main" val="0"/>
              </a:ext>
            </a:extLst>
          </a:blip>
          <a:srcRect t="14427" r="50197" b="7887"/>
          <a:stretch/>
        </p:blipFill>
        <p:spPr>
          <a:xfrm>
            <a:off x="1" y="0"/>
            <a:ext cx="4554029" cy="1100762"/>
          </a:xfrm>
          <a:prstGeom prst="rect">
            <a:avLst/>
          </a:prstGeom>
        </p:spPr>
      </p:pic>
      <p:sp>
        <p:nvSpPr>
          <p:cNvPr id="2" name="Title 1"/>
          <p:cNvSpPr>
            <a:spLocks noGrp="1"/>
          </p:cNvSpPr>
          <p:nvPr userDrawn="1">
            <p:ph type="title"/>
          </p:nvPr>
        </p:nvSpPr>
        <p:spPr>
          <a:xfrm>
            <a:off x="304801" y="98427"/>
            <a:ext cx="6159500" cy="913436"/>
          </a:xfrm>
        </p:spPr>
        <p:txBody>
          <a:bodyPr>
            <a:normAutofit/>
          </a:bodyPr>
          <a:lstStyle>
            <a:lvl1pPr>
              <a:defRPr sz="3200" b="1">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r>
              <a:rPr lang="en-US" dirty="0"/>
              <a:t>Click to edit</a:t>
            </a:r>
          </a:p>
        </p:txBody>
      </p:sp>
      <p:sp>
        <p:nvSpPr>
          <p:cNvPr id="26" name="Slide Number Placeholder 5"/>
          <p:cNvSpPr>
            <a:spLocks noGrp="1"/>
          </p:cNvSpPr>
          <p:nvPr>
            <p:ph type="sldNum" sz="quarter" idx="12"/>
          </p:nvPr>
        </p:nvSpPr>
        <p:spPr>
          <a:xfrm>
            <a:off x="7042874" y="6234405"/>
            <a:ext cx="2057400" cy="365125"/>
          </a:xfrm>
        </p:spPr>
        <p:txBody>
          <a:bodyPr/>
          <a:lstStyle>
            <a:lvl1pPr>
              <a:defRPr sz="1000"/>
            </a:lvl1pPr>
          </a:lstStyle>
          <a:p>
            <a:fld id="{214467F9-EADD-4680-9637-29CCB1478A62}" type="slidenum">
              <a:rPr lang="en-MY" smtClean="0"/>
              <a:pPr/>
              <a:t>‹#›</a:t>
            </a:fld>
            <a:endParaRPr lang="en-MY"/>
          </a:p>
        </p:txBody>
      </p:sp>
    </p:spTree>
    <p:extLst>
      <p:ext uri="{BB962C8B-B14F-4D97-AF65-F5344CB8AC3E}">
        <p14:creationId xmlns:p14="http://schemas.microsoft.com/office/powerpoint/2010/main" val="3693109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1">
    <p:bg>
      <p:bgPr>
        <a:pattFill prst="wdUpDiag">
          <a:fgClr>
            <a:srgbClr val="F8F8F8"/>
          </a:fgClr>
          <a:bgClr>
            <a:schemeClr val="bg1"/>
          </a:bgClr>
        </a:pattFill>
        <a:effectLst/>
      </p:bgPr>
    </p:bg>
    <p:spTree>
      <p:nvGrpSpPr>
        <p:cNvPr id="1" name=""/>
        <p:cNvGrpSpPr/>
        <p:nvPr/>
      </p:nvGrpSpPr>
      <p:grpSpPr>
        <a:xfrm>
          <a:off x="0" y="0"/>
          <a:ext cx="0" cy="0"/>
          <a:chOff x="0" y="0"/>
          <a:chExt cx="0" cy="0"/>
        </a:xfrm>
      </p:grpSpPr>
      <p:sp>
        <p:nvSpPr>
          <p:cNvPr id="29" name="Rectangle 28"/>
          <p:cNvSpPr/>
          <p:nvPr userDrawn="1"/>
        </p:nvSpPr>
        <p:spPr>
          <a:xfrm>
            <a:off x="0" y="1388180"/>
            <a:ext cx="9144000" cy="5469820"/>
          </a:xfrm>
          <a:prstGeom prst="rect">
            <a:avLst/>
          </a:prstGeom>
          <a:gradFill>
            <a:gsLst>
              <a:gs pos="100000">
                <a:schemeClr val="bg1">
                  <a:tint val="93000"/>
                  <a:satMod val="150000"/>
                  <a:shade val="98000"/>
                  <a:lumMod val="102000"/>
                </a:schemeClr>
              </a:gs>
              <a:gs pos="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pic>
        <p:nvPicPr>
          <p:cNvPr id="30" name="Picture 29"/>
          <p:cNvPicPr>
            <a:picLocks noChangeAspect="1"/>
          </p:cNvPicPr>
          <p:nvPr userDrawn="1"/>
        </p:nvPicPr>
        <p:blipFill>
          <a:blip r:embed="rId2" cstate="print">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flipH="1">
            <a:off x="6575346" y="4078821"/>
            <a:ext cx="2573747" cy="2326700"/>
          </a:xfrm>
          <a:prstGeom prst="rect">
            <a:avLst/>
          </a:prstGeom>
        </p:spPr>
      </p:pic>
      <p:sp>
        <p:nvSpPr>
          <p:cNvPr id="4" name="Date Placeholder 3"/>
          <p:cNvSpPr>
            <a:spLocks noGrp="1"/>
          </p:cNvSpPr>
          <p:nvPr userDrawn="1">
            <p:ph type="dt" sz="half" idx="10"/>
          </p:nvPr>
        </p:nvSpPr>
        <p:spPr/>
        <p:txBody>
          <a:bodyPr/>
          <a:lstStyle/>
          <a:p>
            <a:fld id="{AAD4CB03-5FA9-4827-9C6D-CDB8860387FD}" type="datetime1">
              <a:rPr lang="en-MY" smtClean="0"/>
              <a:t>21/3/2022</a:t>
            </a:fld>
            <a:endParaRPr lang="en-MY"/>
          </a:p>
        </p:txBody>
      </p:sp>
      <p:sp>
        <p:nvSpPr>
          <p:cNvPr id="5" name="Footer Placeholder 4"/>
          <p:cNvSpPr>
            <a:spLocks noGrp="1"/>
          </p:cNvSpPr>
          <p:nvPr userDrawn="1">
            <p:ph type="ftr" sz="quarter" idx="11"/>
          </p:nvPr>
        </p:nvSpPr>
        <p:spPr/>
        <p:txBody>
          <a:bodyPr/>
          <a:lstStyle/>
          <a:p>
            <a:endParaRPr lang="en-MY"/>
          </a:p>
        </p:txBody>
      </p:sp>
      <p:grpSp>
        <p:nvGrpSpPr>
          <p:cNvPr id="25" name="Group 24"/>
          <p:cNvGrpSpPr/>
          <p:nvPr userDrawn="1"/>
        </p:nvGrpSpPr>
        <p:grpSpPr>
          <a:xfrm>
            <a:off x="0" y="6538913"/>
            <a:ext cx="9144000" cy="270164"/>
            <a:chOff x="0" y="6538913"/>
            <a:chExt cx="9144000" cy="270164"/>
          </a:xfrm>
        </p:grpSpPr>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538913"/>
              <a:ext cx="9144000" cy="270164"/>
            </a:xfrm>
            <a:prstGeom prst="rect">
              <a:avLst/>
            </a:prstGeom>
          </p:spPr>
        </p:pic>
        <p:sp>
          <p:nvSpPr>
            <p:cNvPr id="22" name="TextBox 21"/>
            <p:cNvSpPr txBox="1"/>
            <p:nvPr userDrawn="1"/>
          </p:nvSpPr>
          <p:spPr>
            <a:xfrm>
              <a:off x="7561299" y="6548374"/>
              <a:ext cx="1183337" cy="253916"/>
            </a:xfrm>
            <a:prstGeom prst="rect">
              <a:avLst/>
            </a:prstGeom>
            <a:noFill/>
          </p:spPr>
          <p:txBody>
            <a:bodyPr wrap="none" rtlCol="0">
              <a:spAutoFit/>
            </a:bodyPr>
            <a:lstStyle/>
            <a:p>
              <a:r>
                <a:rPr lang="en-US" sz="1050">
                  <a:solidFill>
                    <a:schemeClr val="accent5">
                      <a:lumMod val="40000"/>
                      <a:lumOff val="60000"/>
                    </a:schemeClr>
                  </a:solidFill>
                  <a:latin typeface="Times New Roman" panose="02020603050405020304" pitchFamily="18" charset="0"/>
                  <a:cs typeface="Times New Roman" panose="02020603050405020304" pitchFamily="18" charset="0"/>
                </a:rPr>
                <a:t>www.ump.edu.my</a:t>
              </a:r>
              <a:endParaRPr lang="en-MY" sz="1050">
                <a:solidFill>
                  <a:schemeClr val="accent5">
                    <a:lumMod val="40000"/>
                    <a:lumOff val="60000"/>
                  </a:schemeClr>
                </a:solidFill>
                <a:latin typeface="Times New Roman" panose="02020603050405020304" pitchFamily="18" charset="0"/>
                <a:cs typeface="Times New Roman" panose="02020603050405020304" pitchFamily="18" charset="0"/>
              </a:endParaRPr>
            </a:p>
          </p:txBody>
        </p:sp>
      </p:grpSp>
      <p:sp>
        <p:nvSpPr>
          <p:cNvPr id="2" name="Title 1"/>
          <p:cNvSpPr>
            <a:spLocks noGrp="1"/>
          </p:cNvSpPr>
          <p:nvPr userDrawn="1">
            <p:ph type="title"/>
          </p:nvPr>
        </p:nvSpPr>
        <p:spPr>
          <a:xfrm>
            <a:off x="1492438" y="3209654"/>
            <a:ext cx="6159500" cy="913436"/>
          </a:xfrm>
        </p:spPr>
        <p:txBody>
          <a:bodyPr>
            <a:normAutofit/>
          </a:bodyPr>
          <a:lstStyle>
            <a:lvl1pPr algn="ctr">
              <a:defRPr sz="4400" b="1">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r>
              <a:rPr lang="en-US" dirty="0"/>
              <a:t>Click to edit</a:t>
            </a:r>
          </a:p>
        </p:txBody>
      </p:sp>
      <p:sp>
        <p:nvSpPr>
          <p:cNvPr id="26" name="Slide Number Placeholder 5"/>
          <p:cNvSpPr>
            <a:spLocks noGrp="1"/>
          </p:cNvSpPr>
          <p:nvPr>
            <p:ph type="sldNum" sz="quarter" idx="12"/>
          </p:nvPr>
        </p:nvSpPr>
        <p:spPr>
          <a:xfrm>
            <a:off x="7042874" y="6234405"/>
            <a:ext cx="2057400" cy="365125"/>
          </a:xfrm>
        </p:spPr>
        <p:txBody>
          <a:bodyPr/>
          <a:lstStyle>
            <a:lvl1pPr>
              <a:defRPr sz="1000"/>
            </a:lvl1pPr>
          </a:lstStyle>
          <a:p>
            <a:fld id="{214467F9-EADD-4680-9637-29CCB1478A62}" type="slidenum">
              <a:rPr lang="en-MY" smtClean="0"/>
              <a:pPr/>
              <a:t>‹#›</a:t>
            </a:fld>
            <a:endParaRPr lang="en-MY"/>
          </a:p>
        </p:txBody>
      </p:sp>
      <p:grpSp>
        <p:nvGrpSpPr>
          <p:cNvPr id="23" name="Group 22"/>
          <p:cNvGrpSpPr/>
          <p:nvPr userDrawn="1"/>
        </p:nvGrpSpPr>
        <p:grpSpPr>
          <a:xfrm>
            <a:off x="84866" y="0"/>
            <a:ext cx="9064227" cy="2150598"/>
            <a:chOff x="0" y="272086"/>
            <a:chExt cx="9143998" cy="1006476"/>
          </a:xfrm>
        </p:grpSpPr>
        <p:grpSp>
          <p:nvGrpSpPr>
            <p:cNvPr id="28" name="Group 27"/>
            <p:cNvGrpSpPr/>
            <p:nvPr userDrawn="1"/>
          </p:nvGrpSpPr>
          <p:grpSpPr>
            <a:xfrm>
              <a:off x="0" y="272086"/>
              <a:ext cx="6962774" cy="1006476"/>
              <a:chOff x="-685800" y="352425"/>
              <a:chExt cx="6962774" cy="677863"/>
            </a:xfrm>
          </p:grpSpPr>
          <p:sp>
            <p:nvSpPr>
              <p:cNvPr id="33" name="Rectangle 32"/>
              <p:cNvSpPr/>
              <p:nvPr userDrawn="1"/>
            </p:nvSpPr>
            <p:spPr>
              <a:xfrm>
                <a:off x="558801" y="352425"/>
                <a:ext cx="5718173" cy="677863"/>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sp>
            <p:nvSpPr>
              <p:cNvPr id="34" name="Rectangle 33"/>
              <p:cNvSpPr/>
              <p:nvPr userDrawn="1"/>
            </p:nvSpPr>
            <p:spPr>
              <a:xfrm>
                <a:off x="56356" y="352425"/>
                <a:ext cx="5871467" cy="677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sp>
            <p:nvSpPr>
              <p:cNvPr id="35" name="Rectangle 34"/>
              <p:cNvSpPr/>
              <p:nvPr userDrawn="1"/>
            </p:nvSpPr>
            <p:spPr>
              <a:xfrm>
                <a:off x="-685800" y="352425"/>
                <a:ext cx="6587176" cy="677863"/>
              </a:xfrm>
              <a:prstGeom prst="rect">
                <a:avLst/>
              </a:prstGeom>
              <a:solidFill>
                <a:srgbClr val="00AE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grpSp>
        <p:sp>
          <p:nvSpPr>
            <p:cNvPr id="31" name="Rectangle 30"/>
            <p:cNvSpPr/>
            <p:nvPr userDrawn="1"/>
          </p:nvSpPr>
          <p:spPr>
            <a:xfrm>
              <a:off x="8984456" y="272086"/>
              <a:ext cx="159542" cy="1006476"/>
            </a:xfrm>
            <a:prstGeom prst="rect">
              <a:avLst/>
            </a:prstGeom>
            <a:solidFill>
              <a:srgbClr val="005A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grpSp>
      <p:pic>
        <p:nvPicPr>
          <p:cNvPr id="36" name="Picture 35"/>
          <p:cNvPicPr>
            <a:picLocks noChangeAspect="1"/>
          </p:cNvPicPr>
          <p:nvPr userDrawn="1"/>
        </p:nvPicPr>
        <p:blipFill rotWithShape="1">
          <a:blip r:embed="rId4">
            <a:extLst>
              <a:ext uri="{28A0092B-C50C-407E-A947-70E740481C1C}">
                <a14:useLocalDpi xmlns:a14="http://schemas.microsoft.com/office/drawing/2010/main" val="0"/>
              </a:ext>
            </a:extLst>
          </a:blip>
          <a:srcRect t="14427" r="50197" b="7887"/>
          <a:stretch/>
        </p:blipFill>
        <p:spPr>
          <a:xfrm>
            <a:off x="5096" y="0"/>
            <a:ext cx="4554029" cy="2150598"/>
          </a:xfrm>
          <a:prstGeom prst="rect">
            <a:avLst/>
          </a:prstGeom>
        </p:spPr>
      </p:pic>
      <p:pic>
        <p:nvPicPr>
          <p:cNvPr id="37" name="Picture 36"/>
          <p:cNvPicPr>
            <a:picLocks noChangeAspect="1"/>
          </p:cNvPicPr>
          <p:nvPr userDrawn="1"/>
        </p:nvPicPr>
        <p:blipFill rotWithShape="1">
          <a:blip r:embed="rId5" cstate="print">
            <a:extLst>
              <a:ext uri="{28A0092B-C50C-407E-A947-70E740481C1C}">
                <a14:useLocalDpi xmlns:a14="http://schemas.microsoft.com/office/drawing/2010/main" val="0"/>
              </a:ext>
            </a:extLst>
          </a:blip>
          <a:srcRect r="64406"/>
          <a:stretch/>
        </p:blipFill>
        <p:spPr>
          <a:xfrm>
            <a:off x="7561300" y="80702"/>
            <a:ext cx="694063" cy="994599"/>
          </a:xfrm>
          <a:prstGeom prst="rect">
            <a:avLst/>
          </a:prstGeom>
        </p:spPr>
      </p:pic>
      <p:pic>
        <p:nvPicPr>
          <p:cNvPr id="38" name="Picture 37"/>
          <p:cNvPicPr>
            <a:picLocks noChangeAspect="1"/>
          </p:cNvPicPr>
          <p:nvPr userDrawn="1"/>
        </p:nvPicPr>
        <p:blipFill rotWithShape="1">
          <a:blip r:embed="rId5" cstate="print">
            <a:extLst>
              <a:ext uri="{28A0092B-C50C-407E-A947-70E740481C1C}">
                <a14:useLocalDpi xmlns:a14="http://schemas.microsoft.com/office/drawing/2010/main" val="0"/>
              </a:ext>
            </a:extLst>
          </a:blip>
          <a:srcRect l="34924"/>
          <a:stretch/>
        </p:blipFill>
        <p:spPr>
          <a:xfrm>
            <a:off x="7273853" y="973403"/>
            <a:ext cx="1268956" cy="994599"/>
          </a:xfrm>
          <a:prstGeom prst="rect">
            <a:avLst/>
          </a:prstGeom>
        </p:spPr>
      </p:pic>
    </p:spTree>
    <p:extLst>
      <p:ext uri="{BB962C8B-B14F-4D97-AF65-F5344CB8AC3E}">
        <p14:creationId xmlns:p14="http://schemas.microsoft.com/office/powerpoint/2010/main" val="1823586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bg>
      <p:bgPr>
        <a:pattFill prst="wdUpDiag">
          <a:fgClr>
            <a:srgbClr val="F8F8F8"/>
          </a:fgClr>
          <a:bgClr>
            <a:schemeClr val="bg1"/>
          </a:bgClr>
        </a:pattFill>
        <a:effectLst/>
      </p:bgPr>
    </p:bg>
    <p:spTree>
      <p:nvGrpSpPr>
        <p:cNvPr id="1" name=""/>
        <p:cNvGrpSpPr/>
        <p:nvPr/>
      </p:nvGrpSpPr>
      <p:grpSpPr>
        <a:xfrm>
          <a:off x="0" y="0"/>
          <a:ext cx="0" cy="0"/>
          <a:chOff x="0" y="0"/>
          <a:chExt cx="0" cy="0"/>
        </a:xfrm>
      </p:grpSpPr>
      <p:sp>
        <p:nvSpPr>
          <p:cNvPr id="29" name="Rectangle 28"/>
          <p:cNvSpPr/>
          <p:nvPr userDrawn="1"/>
        </p:nvSpPr>
        <p:spPr>
          <a:xfrm>
            <a:off x="0" y="1388180"/>
            <a:ext cx="9144000" cy="5469820"/>
          </a:xfrm>
          <a:prstGeom prst="rect">
            <a:avLst/>
          </a:prstGeom>
          <a:gradFill>
            <a:gsLst>
              <a:gs pos="100000">
                <a:schemeClr val="bg1">
                  <a:tint val="93000"/>
                  <a:satMod val="150000"/>
                  <a:shade val="98000"/>
                  <a:lumMod val="102000"/>
                </a:schemeClr>
              </a:gs>
              <a:gs pos="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pic>
        <p:nvPicPr>
          <p:cNvPr id="30" name="Picture 29"/>
          <p:cNvPicPr>
            <a:picLocks noChangeAspect="1"/>
          </p:cNvPicPr>
          <p:nvPr userDrawn="1"/>
        </p:nvPicPr>
        <p:blipFill>
          <a:blip r:embed="rId2" cstate="print">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flipH="1">
            <a:off x="6575346" y="4078821"/>
            <a:ext cx="2573747" cy="2326700"/>
          </a:xfrm>
          <a:prstGeom prst="rect">
            <a:avLst/>
          </a:prstGeom>
        </p:spPr>
      </p:pic>
      <p:sp>
        <p:nvSpPr>
          <p:cNvPr id="3" name="Content Placeholder 2"/>
          <p:cNvSpPr>
            <a:spLocks noGrp="1"/>
          </p:cNvSpPr>
          <p:nvPr userDrawn="1">
            <p:ph idx="1"/>
          </p:nvPr>
        </p:nvSpPr>
        <p:spPr>
          <a:xfrm>
            <a:off x="304802" y="1330708"/>
            <a:ext cx="4063999" cy="4719257"/>
          </a:xfrm>
        </p:spPr>
        <p:txBody>
          <a:bodyPr>
            <a:noAutofit/>
          </a:bodyPr>
          <a:lstStyle>
            <a:lvl1pPr marL="228600" indent="-228600" algn="l" defTabSz="914400" rtl="0" eaLnBrk="1" latinLnBrk="0" hangingPunct="1">
              <a:lnSpc>
                <a:spcPts val="3200"/>
              </a:lnSpc>
              <a:spcBef>
                <a:spcPts val="1000"/>
              </a:spcBef>
              <a:buClr>
                <a:srgbClr val="31B6FD"/>
              </a:buClr>
              <a:buFont typeface="Wingdings" pitchFamily="2" charset="2"/>
              <a:buChar char="§"/>
              <a:defRPr lang="en-US" sz="1800" b="0" kern="1200" dirty="0">
                <a:solidFill>
                  <a:schemeClr val="tx2">
                    <a:lumMod val="75000"/>
                  </a:schemeClr>
                </a:solidFill>
                <a:latin typeface="+mn-lt"/>
                <a:ea typeface="+mn-ea"/>
                <a:cs typeface="+mn-cs"/>
              </a:defRPr>
            </a:lvl1pPr>
            <a:lvl2pPr>
              <a:defRPr lang="en-US" sz="1600" b="0" kern="1200" dirty="0">
                <a:solidFill>
                  <a:srgbClr val="073E87"/>
                </a:solidFill>
                <a:latin typeface="+mn-lt"/>
                <a:ea typeface="+mn-ea"/>
                <a:cs typeface="+mn-cs"/>
              </a:defRPr>
            </a:lvl2pPr>
            <a:lvl3pPr>
              <a:defRPr sz="1800">
                <a:solidFill>
                  <a:srgbClr val="074187"/>
                </a:solidFill>
              </a:defRPr>
            </a:lvl3pPr>
            <a:lvl4pPr>
              <a:defRPr sz="1600">
                <a:solidFill>
                  <a:srgbClr val="074187"/>
                </a:solidFill>
              </a:defRPr>
            </a:lvl4pPr>
            <a:lvl5pPr>
              <a:defRPr sz="1600">
                <a:solidFill>
                  <a:srgbClr val="074187"/>
                </a:solidFill>
              </a:defRPr>
            </a:lvl5pPr>
          </a:lstStyle>
          <a:p>
            <a:pPr lvl="0"/>
            <a:r>
              <a:rPr lang="en-US" dirty="0"/>
              <a:t>Edit Master text styles</a:t>
            </a:r>
          </a:p>
          <a:p>
            <a:pPr marL="644843" lvl="1" indent="-342900" algn="l" defTabSz="914400" rtl="0" eaLnBrk="1" latinLnBrk="0" hangingPunct="1">
              <a:lnSpc>
                <a:spcPts val="3200"/>
              </a:lnSpc>
              <a:spcBef>
                <a:spcPts val="500"/>
              </a:spcBef>
              <a:buClr>
                <a:srgbClr val="31B6FD"/>
              </a:buClr>
              <a:buFont typeface="Symbol" panose="05050102010706020507" pitchFamily="18" charset="2"/>
              <a:buChar char="Þ"/>
            </a:pPr>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userDrawn="1">
            <p:ph type="dt" sz="half" idx="10"/>
          </p:nvPr>
        </p:nvSpPr>
        <p:spPr/>
        <p:txBody>
          <a:bodyPr/>
          <a:lstStyle/>
          <a:p>
            <a:fld id="{E3B79555-2541-425B-A4B2-94CE694F3FC1}" type="datetime1">
              <a:rPr lang="en-MY" smtClean="0"/>
              <a:t>21/3/2022</a:t>
            </a:fld>
            <a:endParaRPr lang="en-MY"/>
          </a:p>
        </p:txBody>
      </p:sp>
      <p:sp>
        <p:nvSpPr>
          <p:cNvPr id="5" name="Footer Placeholder 4"/>
          <p:cNvSpPr>
            <a:spLocks noGrp="1"/>
          </p:cNvSpPr>
          <p:nvPr userDrawn="1">
            <p:ph type="ftr" sz="quarter" idx="11"/>
          </p:nvPr>
        </p:nvSpPr>
        <p:spPr/>
        <p:txBody>
          <a:bodyPr/>
          <a:lstStyle/>
          <a:p>
            <a:endParaRPr lang="en-MY"/>
          </a:p>
        </p:txBody>
      </p:sp>
      <p:grpSp>
        <p:nvGrpSpPr>
          <p:cNvPr id="24" name="Group 23"/>
          <p:cNvGrpSpPr/>
          <p:nvPr userDrawn="1"/>
        </p:nvGrpSpPr>
        <p:grpSpPr>
          <a:xfrm>
            <a:off x="0" y="0"/>
            <a:ext cx="9143998" cy="1100762"/>
            <a:chOff x="0" y="272086"/>
            <a:chExt cx="9143998" cy="1006476"/>
          </a:xfrm>
        </p:grpSpPr>
        <p:grpSp>
          <p:nvGrpSpPr>
            <p:cNvPr id="16" name="Group 15"/>
            <p:cNvGrpSpPr/>
            <p:nvPr userDrawn="1"/>
          </p:nvGrpSpPr>
          <p:grpSpPr>
            <a:xfrm>
              <a:off x="0" y="272086"/>
              <a:ext cx="6962774" cy="1006476"/>
              <a:chOff x="-685800" y="352425"/>
              <a:chExt cx="6962774" cy="677863"/>
            </a:xfrm>
          </p:grpSpPr>
          <p:sp>
            <p:nvSpPr>
              <p:cNvPr id="18" name="Rectangle 17"/>
              <p:cNvSpPr/>
              <p:nvPr userDrawn="1"/>
            </p:nvSpPr>
            <p:spPr>
              <a:xfrm>
                <a:off x="558801" y="352425"/>
                <a:ext cx="5718173" cy="677863"/>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sp>
            <p:nvSpPr>
              <p:cNvPr id="19" name="Rectangle 18"/>
              <p:cNvSpPr/>
              <p:nvPr userDrawn="1"/>
            </p:nvSpPr>
            <p:spPr>
              <a:xfrm>
                <a:off x="56356" y="352425"/>
                <a:ext cx="5871467" cy="677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sp>
            <p:nvSpPr>
              <p:cNvPr id="20" name="Rectangle 19"/>
              <p:cNvSpPr/>
              <p:nvPr userDrawn="1"/>
            </p:nvSpPr>
            <p:spPr>
              <a:xfrm>
                <a:off x="-685800" y="352425"/>
                <a:ext cx="6587176" cy="677863"/>
              </a:xfrm>
              <a:prstGeom prst="rect">
                <a:avLst/>
              </a:prstGeom>
              <a:solidFill>
                <a:srgbClr val="00AE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grpSp>
        <p:sp>
          <p:nvSpPr>
            <p:cNvPr id="17" name="Rectangle 16"/>
            <p:cNvSpPr/>
            <p:nvPr userDrawn="1"/>
          </p:nvSpPr>
          <p:spPr>
            <a:xfrm>
              <a:off x="8984456" y="272086"/>
              <a:ext cx="159542" cy="1006476"/>
            </a:xfrm>
            <a:prstGeom prst="rect">
              <a:avLst/>
            </a:prstGeom>
            <a:solidFill>
              <a:srgbClr val="005A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pic>
          <p:nvPicPr>
            <p:cNvPr id="21" name="Picture 2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199118" y="409731"/>
              <a:ext cx="1479464" cy="754619"/>
            </a:xfrm>
            <a:prstGeom prst="rect">
              <a:avLst/>
            </a:prstGeom>
          </p:spPr>
        </p:pic>
      </p:grpSp>
      <p:grpSp>
        <p:nvGrpSpPr>
          <p:cNvPr id="25" name="Group 24"/>
          <p:cNvGrpSpPr/>
          <p:nvPr userDrawn="1"/>
        </p:nvGrpSpPr>
        <p:grpSpPr>
          <a:xfrm>
            <a:off x="0" y="6538913"/>
            <a:ext cx="9144000" cy="270164"/>
            <a:chOff x="0" y="6538913"/>
            <a:chExt cx="9144000" cy="270164"/>
          </a:xfrm>
        </p:grpSpPr>
        <p:pic>
          <p:nvPicPr>
            <p:cNvPr id="14" name="Picture 13"/>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6538913"/>
              <a:ext cx="9144000" cy="270164"/>
            </a:xfrm>
            <a:prstGeom prst="rect">
              <a:avLst/>
            </a:prstGeom>
          </p:spPr>
        </p:pic>
        <p:sp>
          <p:nvSpPr>
            <p:cNvPr id="22" name="TextBox 21"/>
            <p:cNvSpPr txBox="1"/>
            <p:nvPr userDrawn="1"/>
          </p:nvSpPr>
          <p:spPr>
            <a:xfrm>
              <a:off x="7561299" y="6548374"/>
              <a:ext cx="1183337" cy="253916"/>
            </a:xfrm>
            <a:prstGeom prst="rect">
              <a:avLst/>
            </a:prstGeom>
            <a:noFill/>
          </p:spPr>
          <p:txBody>
            <a:bodyPr wrap="none" rtlCol="0">
              <a:spAutoFit/>
            </a:bodyPr>
            <a:lstStyle/>
            <a:p>
              <a:r>
                <a:rPr lang="en-US" sz="1050">
                  <a:solidFill>
                    <a:schemeClr val="accent5">
                      <a:lumMod val="40000"/>
                      <a:lumOff val="60000"/>
                    </a:schemeClr>
                  </a:solidFill>
                  <a:latin typeface="Times New Roman" panose="02020603050405020304" pitchFamily="18" charset="0"/>
                  <a:cs typeface="Times New Roman" panose="02020603050405020304" pitchFamily="18" charset="0"/>
                </a:rPr>
                <a:t>www.ump.edu.my</a:t>
              </a:r>
              <a:endParaRPr lang="en-MY" sz="1050">
                <a:solidFill>
                  <a:schemeClr val="accent5">
                    <a:lumMod val="40000"/>
                    <a:lumOff val="60000"/>
                  </a:schemeClr>
                </a:solidFill>
                <a:latin typeface="Times New Roman" panose="02020603050405020304" pitchFamily="18" charset="0"/>
                <a:cs typeface="Times New Roman" panose="02020603050405020304" pitchFamily="18" charset="0"/>
              </a:endParaRPr>
            </a:p>
          </p:txBody>
        </p:sp>
      </p:grpSp>
      <p:pic>
        <p:nvPicPr>
          <p:cNvPr id="27" name="Picture 26"/>
          <p:cNvPicPr>
            <a:picLocks noChangeAspect="1"/>
          </p:cNvPicPr>
          <p:nvPr userDrawn="1"/>
        </p:nvPicPr>
        <p:blipFill rotWithShape="1">
          <a:blip r:embed="rId5">
            <a:extLst>
              <a:ext uri="{28A0092B-C50C-407E-A947-70E740481C1C}">
                <a14:useLocalDpi xmlns:a14="http://schemas.microsoft.com/office/drawing/2010/main" val="0"/>
              </a:ext>
            </a:extLst>
          </a:blip>
          <a:srcRect t="14427" r="50197" b="7887"/>
          <a:stretch/>
        </p:blipFill>
        <p:spPr>
          <a:xfrm>
            <a:off x="1" y="0"/>
            <a:ext cx="4554029" cy="1100762"/>
          </a:xfrm>
          <a:prstGeom prst="rect">
            <a:avLst/>
          </a:prstGeom>
        </p:spPr>
      </p:pic>
      <p:sp>
        <p:nvSpPr>
          <p:cNvPr id="2" name="Title 1"/>
          <p:cNvSpPr>
            <a:spLocks noGrp="1"/>
          </p:cNvSpPr>
          <p:nvPr userDrawn="1">
            <p:ph type="title"/>
          </p:nvPr>
        </p:nvSpPr>
        <p:spPr>
          <a:xfrm>
            <a:off x="304801" y="98427"/>
            <a:ext cx="6159500" cy="913436"/>
          </a:xfrm>
        </p:spPr>
        <p:txBody>
          <a:bodyPr>
            <a:normAutofit/>
          </a:bodyPr>
          <a:lstStyle>
            <a:lvl1pPr>
              <a:defRPr sz="3200" b="1">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r>
              <a:rPr lang="en-US" dirty="0"/>
              <a:t>Click to edit</a:t>
            </a:r>
          </a:p>
        </p:txBody>
      </p:sp>
      <p:sp>
        <p:nvSpPr>
          <p:cNvPr id="26" name="Slide Number Placeholder 5"/>
          <p:cNvSpPr>
            <a:spLocks noGrp="1"/>
          </p:cNvSpPr>
          <p:nvPr>
            <p:ph type="sldNum" sz="quarter" idx="12"/>
          </p:nvPr>
        </p:nvSpPr>
        <p:spPr>
          <a:xfrm>
            <a:off x="6710363" y="6243641"/>
            <a:ext cx="2057400" cy="365125"/>
          </a:xfrm>
        </p:spPr>
        <p:txBody>
          <a:bodyPr/>
          <a:lstStyle/>
          <a:p>
            <a:fld id="{214467F9-EADD-4680-9637-29CCB1478A62}" type="slidenum">
              <a:rPr lang="en-MY" smtClean="0"/>
              <a:t>‹#›</a:t>
            </a:fld>
            <a:endParaRPr lang="en-MY"/>
          </a:p>
        </p:txBody>
      </p:sp>
      <p:sp>
        <p:nvSpPr>
          <p:cNvPr id="31" name="Content Placeholder 2"/>
          <p:cNvSpPr>
            <a:spLocks noGrp="1"/>
          </p:cNvSpPr>
          <p:nvPr>
            <p:ph idx="13"/>
          </p:nvPr>
        </p:nvSpPr>
        <p:spPr>
          <a:xfrm>
            <a:off x="4543346" y="1324069"/>
            <a:ext cx="4441111" cy="4719257"/>
          </a:xfrm>
        </p:spPr>
        <p:txBody>
          <a:bodyPr>
            <a:noAutofit/>
          </a:bodyPr>
          <a:lstStyle>
            <a:lvl1pPr marL="228600" indent="-228600" algn="l" defTabSz="914400" rtl="0" eaLnBrk="1" latinLnBrk="0" hangingPunct="1">
              <a:lnSpc>
                <a:spcPts val="3200"/>
              </a:lnSpc>
              <a:spcBef>
                <a:spcPts val="1000"/>
              </a:spcBef>
              <a:buClr>
                <a:srgbClr val="31B6FD"/>
              </a:buClr>
              <a:buFont typeface="Wingdings" pitchFamily="2" charset="2"/>
              <a:buChar char="§"/>
              <a:defRPr lang="en-US" sz="1800" b="0" kern="1200" dirty="0">
                <a:solidFill>
                  <a:schemeClr val="tx2">
                    <a:lumMod val="75000"/>
                  </a:schemeClr>
                </a:solidFill>
                <a:latin typeface="+mn-lt"/>
                <a:ea typeface="+mn-ea"/>
                <a:cs typeface="+mn-cs"/>
              </a:defRPr>
            </a:lvl1pPr>
            <a:lvl2pPr>
              <a:defRPr lang="en-US" sz="1600" b="0" kern="1200" dirty="0">
                <a:solidFill>
                  <a:srgbClr val="073E87"/>
                </a:solidFill>
                <a:latin typeface="+mn-lt"/>
                <a:ea typeface="+mn-ea"/>
                <a:cs typeface="+mn-cs"/>
              </a:defRPr>
            </a:lvl2pPr>
            <a:lvl3pPr>
              <a:defRPr sz="1800">
                <a:solidFill>
                  <a:srgbClr val="074187"/>
                </a:solidFill>
              </a:defRPr>
            </a:lvl3pPr>
            <a:lvl4pPr>
              <a:defRPr sz="1600">
                <a:solidFill>
                  <a:srgbClr val="074187"/>
                </a:solidFill>
              </a:defRPr>
            </a:lvl4pPr>
            <a:lvl5pPr>
              <a:defRPr sz="1600">
                <a:solidFill>
                  <a:srgbClr val="074187"/>
                </a:solidFill>
              </a:defRPr>
            </a:lvl5pPr>
          </a:lstStyle>
          <a:p>
            <a:pPr lvl="0"/>
            <a:r>
              <a:rPr lang="en-US" dirty="0"/>
              <a:t>Edit Master text styles</a:t>
            </a:r>
          </a:p>
          <a:p>
            <a:pPr marL="644843" lvl="1" indent="-342900" algn="l" defTabSz="914400" rtl="0" eaLnBrk="1" latinLnBrk="0" hangingPunct="1">
              <a:lnSpc>
                <a:spcPts val="3200"/>
              </a:lnSpc>
              <a:spcBef>
                <a:spcPts val="500"/>
              </a:spcBef>
              <a:buClr>
                <a:srgbClr val="31B6FD"/>
              </a:buClr>
              <a:buFont typeface="Symbol" panose="05050102010706020507" pitchFamily="18" charset="2"/>
              <a:buChar char="Þ"/>
            </a:pPr>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10158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569" y="1466852"/>
            <a:ext cx="8479194" cy="3067051"/>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288568" y="4448187"/>
            <a:ext cx="8479196" cy="161289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1D35B15-AA10-486A-9E9D-3B96250FE197}" type="datetime1">
              <a:rPr lang="en-MY" smtClean="0"/>
              <a:t>21/3/2022</a:t>
            </a:fld>
            <a:endParaRPr lang="en-MY"/>
          </a:p>
        </p:txBody>
      </p:sp>
      <p:sp>
        <p:nvSpPr>
          <p:cNvPr id="5" name="Footer Placeholder 4"/>
          <p:cNvSpPr>
            <a:spLocks noGrp="1"/>
          </p:cNvSpPr>
          <p:nvPr>
            <p:ph type="ftr" sz="quarter" idx="11"/>
          </p:nvPr>
        </p:nvSpPr>
        <p:spPr/>
        <p:txBody>
          <a:bodyPr/>
          <a:lstStyle/>
          <a:p>
            <a:endParaRPr lang="en-MY"/>
          </a:p>
        </p:txBody>
      </p:sp>
      <p:grpSp>
        <p:nvGrpSpPr>
          <p:cNvPr id="7" name="Group 6"/>
          <p:cNvGrpSpPr/>
          <p:nvPr userDrawn="1"/>
        </p:nvGrpSpPr>
        <p:grpSpPr>
          <a:xfrm>
            <a:off x="0" y="272086"/>
            <a:ext cx="9143998" cy="1006476"/>
            <a:chOff x="0" y="272086"/>
            <a:chExt cx="9143998" cy="1006476"/>
          </a:xfrm>
        </p:grpSpPr>
        <p:grpSp>
          <p:nvGrpSpPr>
            <p:cNvPr id="8" name="Group 7"/>
            <p:cNvGrpSpPr/>
            <p:nvPr userDrawn="1"/>
          </p:nvGrpSpPr>
          <p:grpSpPr>
            <a:xfrm>
              <a:off x="0" y="272086"/>
              <a:ext cx="6962774" cy="1006476"/>
              <a:chOff x="-685800" y="352425"/>
              <a:chExt cx="6962774" cy="677863"/>
            </a:xfrm>
          </p:grpSpPr>
          <p:sp>
            <p:nvSpPr>
              <p:cNvPr id="11" name="Rectangle 10"/>
              <p:cNvSpPr/>
              <p:nvPr userDrawn="1"/>
            </p:nvSpPr>
            <p:spPr>
              <a:xfrm>
                <a:off x="558801" y="352425"/>
                <a:ext cx="5718173" cy="677863"/>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sp>
            <p:nvSpPr>
              <p:cNvPr id="12" name="Rectangle 11"/>
              <p:cNvSpPr/>
              <p:nvPr userDrawn="1"/>
            </p:nvSpPr>
            <p:spPr>
              <a:xfrm>
                <a:off x="18257" y="352425"/>
                <a:ext cx="5626100" cy="677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sp>
            <p:nvSpPr>
              <p:cNvPr id="13" name="Rectangle 12"/>
              <p:cNvSpPr/>
              <p:nvPr userDrawn="1"/>
            </p:nvSpPr>
            <p:spPr>
              <a:xfrm>
                <a:off x="-685800" y="352425"/>
                <a:ext cx="6311900" cy="677863"/>
              </a:xfrm>
              <a:prstGeom prst="rect">
                <a:avLst/>
              </a:prstGeom>
              <a:solidFill>
                <a:srgbClr val="00AE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grpSp>
        <p:sp>
          <p:nvSpPr>
            <p:cNvPr id="9" name="Rectangle 8"/>
            <p:cNvSpPr/>
            <p:nvPr userDrawn="1"/>
          </p:nvSpPr>
          <p:spPr>
            <a:xfrm>
              <a:off x="8984456" y="272086"/>
              <a:ext cx="159542" cy="1006476"/>
            </a:xfrm>
            <a:prstGeom prst="rect">
              <a:avLst/>
            </a:prstGeom>
            <a:solidFill>
              <a:srgbClr val="005A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90493" y="362042"/>
              <a:ext cx="1641260" cy="837145"/>
            </a:xfrm>
            <a:prstGeom prst="rect">
              <a:avLst/>
            </a:prstGeom>
          </p:spPr>
        </p:pic>
      </p:grpSp>
      <p:sp>
        <p:nvSpPr>
          <p:cNvPr id="14" name="Title 1"/>
          <p:cNvSpPr txBox="1">
            <a:spLocks/>
          </p:cNvSpPr>
          <p:nvPr userDrawn="1"/>
        </p:nvSpPr>
        <p:spPr>
          <a:xfrm>
            <a:off x="304801" y="365127"/>
            <a:ext cx="6007100" cy="9134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bg1"/>
                </a:solidFill>
                <a:latin typeface="Arial" panose="020B0604020202020204" pitchFamily="34" charset="0"/>
                <a:ea typeface="+mj-ea"/>
                <a:cs typeface="Arial" panose="020B0604020202020204" pitchFamily="34" charset="0"/>
              </a:defRPr>
            </a:lvl1pPr>
          </a:lstStyle>
          <a:p>
            <a:r>
              <a:rPr lang="en-US" sz="3600"/>
              <a:t>Click to edit</a:t>
            </a:r>
          </a:p>
        </p:txBody>
      </p:sp>
      <p:grpSp>
        <p:nvGrpSpPr>
          <p:cNvPr id="15" name="Group 14"/>
          <p:cNvGrpSpPr/>
          <p:nvPr userDrawn="1"/>
        </p:nvGrpSpPr>
        <p:grpSpPr>
          <a:xfrm>
            <a:off x="0" y="6535497"/>
            <a:ext cx="9144000" cy="276999"/>
            <a:chOff x="0" y="6535495"/>
            <a:chExt cx="9144000" cy="276999"/>
          </a:xfrm>
        </p:grpSpPr>
        <p:pic>
          <p:nvPicPr>
            <p:cNvPr id="16" name="Picture 1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538913"/>
              <a:ext cx="9144000" cy="270164"/>
            </a:xfrm>
            <a:prstGeom prst="rect">
              <a:avLst/>
            </a:prstGeom>
          </p:spPr>
        </p:pic>
        <p:sp>
          <p:nvSpPr>
            <p:cNvPr id="17" name="TextBox 16"/>
            <p:cNvSpPr txBox="1"/>
            <p:nvPr userDrawn="1"/>
          </p:nvSpPr>
          <p:spPr>
            <a:xfrm>
              <a:off x="7561299" y="6535495"/>
              <a:ext cx="1316001" cy="276999"/>
            </a:xfrm>
            <a:prstGeom prst="rect">
              <a:avLst/>
            </a:prstGeom>
            <a:noFill/>
          </p:spPr>
          <p:txBody>
            <a:bodyPr wrap="none" rtlCol="0">
              <a:spAutoFit/>
            </a:bodyPr>
            <a:lstStyle/>
            <a:p>
              <a:r>
                <a:rPr lang="en-US" sz="1200">
                  <a:solidFill>
                    <a:schemeClr val="accent5">
                      <a:lumMod val="40000"/>
                      <a:lumOff val="60000"/>
                    </a:schemeClr>
                  </a:solidFill>
                  <a:latin typeface="Times New Roman" panose="02020603050405020304" pitchFamily="18" charset="0"/>
                  <a:cs typeface="Times New Roman" panose="02020603050405020304" pitchFamily="18" charset="0"/>
                </a:rPr>
                <a:t>www.ump.edu.my</a:t>
              </a:r>
              <a:endParaRPr lang="en-MY" sz="1200">
                <a:solidFill>
                  <a:schemeClr val="accent5">
                    <a:lumMod val="40000"/>
                    <a:lumOff val="60000"/>
                  </a:schemeClr>
                </a:solidFill>
                <a:latin typeface="Times New Roman" panose="02020603050405020304" pitchFamily="18" charset="0"/>
                <a:cs typeface="Times New Roman" panose="02020603050405020304" pitchFamily="18" charset="0"/>
              </a:endParaRPr>
            </a:p>
          </p:txBody>
        </p:sp>
      </p:grpSp>
      <p:sp>
        <p:nvSpPr>
          <p:cNvPr id="18" name="Slide Number Placeholder 5"/>
          <p:cNvSpPr>
            <a:spLocks noGrp="1"/>
          </p:cNvSpPr>
          <p:nvPr>
            <p:ph type="sldNum" sz="quarter" idx="12"/>
          </p:nvPr>
        </p:nvSpPr>
        <p:spPr>
          <a:xfrm>
            <a:off x="6710363" y="6243641"/>
            <a:ext cx="2057400" cy="365125"/>
          </a:xfrm>
        </p:spPr>
        <p:txBody>
          <a:bodyPr/>
          <a:lstStyle/>
          <a:p>
            <a:fld id="{214467F9-EADD-4680-9637-29CCB1478A62}" type="slidenum">
              <a:rPr lang="en-MY" smtClean="0"/>
              <a:t>‹#›</a:t>
            </a:fld>
            <a:endParaRPr lang="en-MY"/>
          </a:p>
        </p:txBody>
      </p:sp>
    </p:spTree>
    <p:extLst>
      <p:ext uri="{BB962C8B-B14F-4D97-AF65-F5344CB8AC3E}">
        <p14:creationId xmlns:p14="http://schemas.microsoft.com/office/powerpoint/2010/main" val="3409712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v1">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463013"/>
            <a:ext cx="4210050" cy="47139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305300" y="1463013"/>
            <a:ext cx="4210050" cy="47139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45CCB5-11D9-4B5E-B265-0B903761B08A}" type="datetime1">
              <a:rPr lang="en-MY" smtClean="0"/>
              <a:t>21/3/2022</a:t>
            </a:fld>
            <a:endParaRPr lang="en-MY"/>
          </a:p>
        </p:txBody>
      </p:sp>
      <p:sp>
        <p:nvSpPr>
          <p:cNvPr id="6" name="Footer Placeholder 5"/>
          <p:cNvSpPr>
            <a:spLocks noGrp="1"/>
          </p:cNvSpPr>
          <p:nvPr>
            <p:ph type="ftr" sz="quarter" idx="11"/>
          </p:nvPr>
        </p:nvSpPr>
        <p:spPr/>
        <p:txBody>
          <a:bodyPr/>
          <a:lstStyle/>
          <a:p>
            <a:endParaRPr lang="en-MY"/>
          </a:p>
        </p:txBody>
      </p:sp>
      <p:grpSp>
        <p:nvGrpSpPr>
          <p:cNvPr id="8" name="Group 7"/>
          <p:cNvGrpSpPr/>
          <p:nvPr userDrawn="1"/>
        </p:nvGrpSpPr>
        <p:grpSpPr>
          <a:xfrm>
            <a:off x="0" y="272086"/>
            <a:ext cx="9143998" cy="1006476"/>
            <a:chOff x="0" y="272086"/>
            <a:chExt cx="9143998" cy="1006476"/>
          </a:xfrm>
        </p:grpSpPr>
        <p:grpSp>
          <p:nvGrpSpPr>
            <p:cNvPr id="9" name="Group 8"/>
            <p:cNvGrpSpPr/>
            <p:nvPr userDrawn="1"/>
          </p:nvGrpSpPr>
          <p:grpSpPr>
            <a:xfrm>
              <a:off x="0" y="272086"/>
              <a:ext cx="6962774" cy="1006476"/>
              <a:chOff x="-685800" y="352425"/>
              <a:chExt cx="6962774" cy="677863"/>
            </a:xfrm>
          </p:grpSpPr>
          <p:sp>
            <p:nvSpPr>
              <p:cNvPr id="12" name="Rectangle 11"/>
              <p:cNvSpPr/>
              <p:nvPr userDrawn="1"/>
            </p:nvSpPr>
            <p:spPr>
              <a:xfrm>
                <a:off x="558801" y="352425"/>
                <a:ext cx="5718173" cy="677863"/>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sp>
            <p:nvSpPr>
              <p:cNvPr id="13" name="Rectangle 12"/>
              <p:cNvSpPr/>
              <p:nvPr userDrawn="1"/>
            </p:nvSpPr>
            <p:spPr>
              <a:xfrm>
                <a:off x="18257" y="352425"/>
                <a:ext cx="5626100" cy="677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sp>
            <p:nvSpPr>
              <p:cNvPr id="14" name="Rectangle 13"/>
              <p:cNvSpPr/>
              <p:nvPr userDrawn="1"/>
            </p:nvSpPr>
            <p:spPr>
              <a:xfrm>
                <a:off x="-685800" y="352425"/>
                <a:ext cx="6311900" cy="677863"/>
              </a:xfrm>
              <a:prstGeom prst="rect">
                <a:avLst/>
              </a:prstGeom>
              <a:solidFill>
                <a:srgbClr val="00AE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grpSp>
        <p:sp>
          <p:nvSpPr>
            <p:cNvPr id="10" name="Rectangle 9"/>
            <p:cNvSpPr/>
            <p:nvPr userDrawn="1"/>
          </p:nvSpPr>
          <p:spPr>
            <a:xfrm>
              <a:off x="8984456" y="272086"/>
              <a:ext cx="159542" cy="1006476"/>
            </a:xfrm>
            <a:prstGeom prst="rect">
              <a:avLst/>
            </a:prstGeom>
            <a:solidFill>
              <a:srgbClr val="005A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90493" y="362042"/>
              <a:ext cx="1641260" cy="837145"/>
            </a:xfrm>
            <a:prstGeom prst="rect">
              <a:avLst/>
            </a:prstGeom>
          </p:spPr>
        </p:pic>
      </p:grpSp>
      <p:sp>
        <p:nvSpPr>
          <p:cNvPr id="15" name="Title 1"/>
          <p:cNvSpPr txBox="1">
            <a:spLocks/>
          </p:cNvSpPr>
          <p:nvPr userDrawn="1"/>
        </p:nvSpPr>
        <p:spPr>
          <a:xfrm>
            <a:off x="304801" y="365127"/>
            <a:ext cx="6007100" cy="9134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bg1"/>
                </a:solidFill>
                <a:latin typeface="Arial" panose="020B0604020202020204" pitchFamily="34" charset="0"/>
                <a:ea typeface="+mj-ea"/>
                <a:cs typeface="Arial" panose="020B0604020202020204" pitchFamily="34" charset="0"/>
              </a:defRPr>
            </a:lvl1pPr>
          </a:lstStyle>
          <a:p>
            <a:r>
              <a:rPr lang="en-US" sz="3600"/>
              <a:t>Click to edit</a:t>
            </a:r>
          </a:p>
        </p:txBody>
      </p:sp>
      <p:grpSp>
        <p:nvGrpSpPr>
          <p:cNvPr id="16" name="Group 15"/>
          <p:cNvGrpSpPr/>
          <p:nvPr userDrawn="1"/>
        </p:nvGrpSpPr>
        <p:grpSpPr>
          <a:xfrm>
            <a:off x="0" y="6535497"/>
            <a:ext cx="9144000" cy="276999"/>
            <a:chOff x="0" y="6535495"/>
            <a:chExt cx="9144000" cy="276999"/>
          </a:xfrm>
        </p:grpSpPr>
        <p:pic>
          <p:nvPicPr>
            <p:cNvPr id="17" name="Picture 1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538913"/>
              <a:ext cx="9144000" cy="270164"/>
            </a:xfrm>
            <a:prstGeom prst="rect">
              <a:avLst/>
            </a:prstGeom>
          </p:spPr>
        </p:pic>
        <p:sp>
          <p:nvSpPr>
            <p:cNvPr id="18" name="TextBox 17"/>
            <p:cNvSpPr txBox="1"/>
            <p:nvPr userDrawn="1"/>
          </p:nvSpPr>
          <p:spPr>
            <a:xfrm>
              <a:off x="7561299" y="6535495"/>
              <a:ext cx="1316001" cy="276999"/>
            </a:xfrm>
            <a:prstGeom prst="rect">
              <a:avLst/>
            </a:prstGeom>
            <a:noFill/>
          </p:spPr>
          <p:txBody>
            <a:bodyPr wrap="none" rtlCol="0">
              <a:spAutoFit/>
            </a:bodyPr>
            <a:lstStyle/>
            <a:p>
              <a:r>
                <a:rPr lang="en-US" sz="1200">
                  <a:solidFill>
                    <a:schemeClr val="accent5">
                      <a:lumMod val="40000"/>
                      <a:lumOff val="60000"/>
                    </a:schemeClr>
                  </a:solidFill>
                  <a:latin typeface="Times New Roman" panose="02020603050405020304" pitchFamily="18" charset="0"/>
                  <a:cs typeface="Times New Roman" panose="02020603050405020304" pitchFamily="18" charset="0"/>
                </a:rPr>
                <a:t>www.ump.edu.my</a:t>
              </a:r>
              <a:endParaRPr lang="en-MY" sz="1200">
                <a:solidFill>
                  <a:schemeClr val="accent5">
                    <a:lumMod val="40000"/>
                    <a:lumOff val="60000"/>
                  </a:schemeClr>
                </a:solidFill>
                <a:latin typeface="Times New Roman" panose="02020603050405020304" pitchFamily="18" charset="0"/>
                <a:cs typeface="Times New Roman" panose="02020603050405020304" pitchFamily="18" charset="0"/>
              </a:endParaRPr>
            </a:p>
          </p:txBody>
        </p:sp>
      </p:grpSp>
      <p:sp>
        <p:nvSpPr>
          <p:cNvPr id="19" name="Slide Number Placeholder 5"/>
          <p:cNvSpPr>
            <a:spLocks noGrp="1"/>
          </p:cNvSpPr>
          <p:nvPr>
            <p:ph type="sldNum" sz="quarter" idx="12"/>
          </p:nvPr>
        </p:nvSpPr>
        <p:spPr>
          <a:xfrm>
            <a:off x="6710363" y="6243641"/>
            <a:ext cx="2057400" cy="365125"/>
          </a:xfrm>
        </p:spPr>
        <p:txBody>
          <a:bodyPr/>
          <a:lstStyle/>
          <a:p>
            <a:fld id="{214467F9-EADD-4680-9637-29CCB1478A62}" type="slidenum">
              <a:rPr lang="en-MY" smtClean="0"/>
              <a:t>‹#›</a:t>
            </a:fld>
            <a:endParaRPr lang="en-MY"/>
          </a:p>
        </p:txBody>
      </p:sp>
    </p:spTree>
    <p:extLst>
      <p:ext uri="{BB962C8B-B14F-4D97-AF65-F5344CB8AC3E}">
        <p14:creationId xmlns:p14="http://schemas.microsoft.com/office/powerpoint/2010/main" val="1843985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F6BB4AC-3670-448D-989F-67BFF94E9FD7}" type="datetime1">
              <a:rPr lang="en-MY" smtClean="0"/>
              <a:t>21/3/2022</a:t>
            </a:fld>
            <a:endParaRPr lang="en-MY"/>
          </a:p>
        </p:txBody>
      </p:sp>
      <p:sp>
        <p:nvSpPr>
          <p:cNvPr id="8" name="Footer Placeholder 7"/>
          <p:cNvSpPr>
            <a:spLocks noGrp="1"/>
          </p:cNvSpPr>
          <p:nvPr>
            <p:ph type="ftr" sz="quarter" idx="11"/>
          </p:nvPr>
        </p:nvSpPr>
        <p:spPr/>
        <p:txBody>
          <a:bodyPr/>
          <a:lstStyle/>
          <a:p>
            <a:endParaRPr lang="en-MY"/>
          </a:p>
        </p:txBody>
      </p:sp>
      <p:grpSp>
        <p:nvGrpSpPr>
          <p:cNvPr id="10" name="Group 9"/>
          <p:cNvGrpSpPr/>
          <p:nvPr userDrawn="1"/>
        </p:nvGrpSpPr>
        <p:grpSpPr>
          <a:xfrm>
            <a:off x="0" y="272086"/>
            <a:ext cx="9143998" cy="1006476"/>
            <a:chOff x="0" y="272086"/>
            <a:chExt cx="9143998" cy="1006476"/>
          </a:xfrm>
        </p:grpSpPr>
        <p:grpSp>
          <p:nvGrpSpPr>
            <p:cNvPr id="11" name="Group 10"/>
            <p:cNvGrpSpPr/>
            <p:nvPr userDrawn="1"/>
          </p:nvGrpSpPr>
          <p:grpSpPr>
            <a:xfrm>
              <a:off x="0" y="272086"/>
              <a:ext cx="6962774" cy="1006476"/>
              <a:chOff x="-685800" y="352425"/>
              <a:chExt cx="6962774" cy="677863"/>
            </a:xfrm>
          </p:grpSpPr>
          <p:sp>
            <p:nvSpPr>
              <p:cNvPr id="14" name="Rectangle 13"/>
              <p:cNvSpPr/>
              <p:nvPr userDrawn="1"/>
            </p:nvSpPr>
            <p:spPr>
              <a:xfrm>
                <a:off x="558801" y="352425"/>
                <a:ext cx="5718173" cy="677863"/>
              </a:xfrm>
              <a:prstGeom prst="rect">
                <a:avLst/>
              </a:prstGeom>
              <a:solidFill>
                <a:srgbClr val="D2D2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sp>
            <p:nvSpPr>
              <p:cNvPr id="15" name="Rectangle 14"/>
              <p:cNvSpPr/>
              <p:nvPr userDrawn="1"/>
            </p:nvSpPr>
            <p:spPr>
              <a:xfrm>
                <a:off x="18257" y="352425"/>
                <a:ext cx="5626100" cy="677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sp>
            <p:nvSpPr>
              <p:cNvPr id="16" name="Rectangle 15"/>
              <p:cNvSpPr/>
              <p:nvPr userDrawn="1"/>
            </p:nvSpPr>
            <p:spPr>
              <a:xfrm>
                <a:off x="-685800" y="352425"/>
                <a:ext cx="6311900" cy="677863"/>
              </a:xfrm>
              <a:prstGeom prst="rect">
                <a:avLst/>
              </a:prstGeom>
              <a:solidFill>
                <a:srgbClr val="00AE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grpSp>
        <p:sp>
          <p:nvSpPr>
            <p:cNvPr id="12" name="Rectangle 11"/>
            <p:cNvSpPr/>
            <p:nvPr userDrawn="1"/>
          </p:nvSpPr>
          <p:spPr>
            <a:xfrm>
              <a:off x="8984456" y="272086"/>
              <a:ext cx="159542" cy="1006476"/>
            </a:xfrm>
            <a:prstGeom prst="rect">
              <a:avLst/>
            </a:prstGeom>
            <a:solidFill>
              <a:srgbClr val="005A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sz="1800"/>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90493" y="362042"/>
              <a:ext cx="1641260" cy="837145"/>
            </a:xfrm>
            <a:prstGeom prst="rect">
              <a:avLst/>
            </a:prstGeom>
          </p:spPr>
        </p:pic>
      </p:grpSp>
      <p:sp>
        <p:nvSpPr>
          <p:cNvPr id="17" name="Title 1"/>
          <p:cNvSpPr txBox="1">
            <a:spLocks/>
          </p:cNvSpPr>
          <p:nvPr userDrawn="1"/>
        </p:nvSpPr>
        <p:spPr>
          <a:xfrm>
            <a:off x="304801" y="365127"/>
            <a:ext cx="6007100" cy="9134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chemeClr val="bg1"/>
                </a:solidFill>
                <a:latin typeface="Arial" panose="020B0604020202020204" pitchFamily="34" charset="0"/>
                <a:ea typeface="+mj-ea"/>
                <a:cs typeface="Arial" panose="020B0604020202020204" pitchFamily="34" charset="0"/>
              </a:defRPr>
            </a:lvl1pPr>
          </a:lstStyle>
          <a:p>
            <a:r>
              <a:rPr lang="en-US" sz="3600"/>
              <a:t>Click to edit</a:t>
            </a:r>
          </a:p>
        </p:txBody>
      </p:sp>
      <p:sp>
        <p:nvSpPr>
          <p:cNvPr id="18" name="Slide Number Placeholder 5"/>
          <p:cNvSpPr>
            <a:spLocks noGrp="1"/>
          </p:cNvSpPr>
          <p:nvPr>
            <p:ph type="sldNum" sz="quarter" idx="12"/>
          </p:nvPr>
        </p:nvSpPr>
        <p:spPr>
          <a:xfrm>
            <a:off x="6710363" y="6243641"/>
            <a:ext cx="2057400" cy="365125"/>
          </a:xfrm>
        </p:spPr>
        <p:txBody>
          <a:bodyPr/>
          <a:lstStyle/>
          <a:p>
            <a:fld id="{214467F9-EADD-4680-9637-29CCB1478A62}" type="slidenum">
              <a:rPr lang="en-MY" smtClean="0"/>
              <a:t>‹#›</a:t>
            </a:fld>
            <a:endParaRPr lang="en-MY"/>
          </a:p>
        </p:txBody>
      </p:sp>
      <p:grpSp>
        <p:nvGrpSpPr>
          <p:cNvPr id="19" name="Group 18"/>
          <p:cNvGrpSpPr/>
          <p:nvPr userDrawn="1"/>
        </p:nvGrpSpPr>
        <p:grpSpPr>
          <a:xfrm>
            <a:off x="0" y="6535497"/>
            <a:ext cx="9144000" cy="276999"/>
            <a:chOff x="0" y="6535495"/>
            <a:chExt cx="9144000" cy="276999"/>
          </a:xfrm>
        </p:grpSpPr>
        <p:pic>
          <p:nvPicPr>
            <p:cNvPr id="20" name="Picture 1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538913"/>
              <a:ext cx="9144000" cy="270164"/>
            </a:xfrm>
            <a:prstGeom prst="rect">
              <a:avLst/>
            </a:prstGeom>
          </p:spPr>
        </p:pic>
        <p:sp>
          <p:nvSpPr>
            <p:cNvPr id="21" name="TextBox 20"/>
            <p:cNvSpPr txBox="1"/>
            <p:nvPr userDrawn="1"/>
          </p:nvSpPr>
          <p:spPr>
            <a:xfrm>
              <a:off x="7561299" y="6535495"/>
              <a:ext cx="1316001" cy="276999"/>
            </a:xfrm>
            <a:prstGeom prst="rect">
              <a:avLst/>
            </a:prstGeom>
            <a:noFill/>
          </p:spPr>
          <p:txBody>
            <a:bodyPr wrap="none" rtlCol="0">
              <a:spAutoFit/>
            </a:bodyPr>
            <a:lstStyle/>
            <a:p>
              <a:r>
                <a:rPr lang="en-US" sz="1200">
                  <a:solidFill>
                    <a:schemeClr val="accent5">
                      <a:lumMod val="40000"/>
                      <a:lumOff val="60000"/>
                    </a:schemeClr>
                  </a:solidFill>
                  <a:latin typeface="Times New Roman" panose="02020603050405020304" pitchFamily="18" charset="0"/>
                  <a:cs typeface="Times New Roman" panose="02020603050405020304" pitchFamily="18" charset="0"/>
                </a:rPr>
                <a:t>www.ump.edu.my</a:t>
              </a:r>
              <a:endParaRPr lang="en-MY" sz="1200">
                <a:solidFill>
                  <a:schemeClr val="accent5">
                    <a:lumMod val="40000"/>
                    <a:lumOff val="60000"/>
                  </a:schemeClr>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438459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FA94D6-8116-491E-8818-BAFBFE0A8EB4}" type="datetime1">
              <a:rPr lang="en-MY" smtClean="0"/>
              <a:t>21/3/2022</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214467F9-EADD-4680-9637-29CCB1478A62}" type="slidenum">
              <a:rPr lang="en-MY" smtClean="0"/>
              <a:t>‹#›</a:t>
            </a:fld>
            <a:endParaRPr lang="en-MY"/>
          </a:p>
        </p:txBody>
      </p:sp>
      <p:grpSp>
        <p:nvGrpSpPr>
          <p:cNvPr id="6" name="Group 5"/>
          <p:cNvGrpSpPr/>
          <p:nvPr userDrawn="1"/>
        </p:nvGrpSpPr>
        <p:grpSpPr>
          <a:xfrm>
            <a:off x="0" y="6535497"/>
            <a:ext cx="9144000" cy="276999"/>
            <a:chOff x="0" y="6535495"/>
            <a:chExt cx="9144000" cy="276999"/>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538913"/>
              <a:ext cx="9144000" cy="270164"/>
            </a:xfrm>
            <a:prstGeom prst="rect">
              <a:avLst/>
            </a:prstGeom>
          </p:spPr>
        </p:pic>
        <p:sp>
          <p:nvSpPr>
            <p:cNvPr id="8" name="TextBox 7"/>
            <p:cNvSpPr txBox="1"/>
            <p:nvPr userDrawn="1"/>
          </p:nvSpPr>
          <p:spPr>
            <a:xfrm>
              <a:off x="7561299" y="6535495"/>
              <a:ext cx="1316001" cy="276999"/>
            </a:xfrm>
            <a:prstGeom prst="rect">
              <a:avLst/>
            </a:prstGeom>
            <a:noFill/>
          </p:spPr>
          <p:txBody>
            <a:bodyPr wrap="none" rtlCol="0">
              <a:spAutoFit/>
            </a:bodyPr>
            <a:lstStyle/>
            <a:p>
              <a:r>
                <a:rPr lang="en-US" sz="1200">
                  <a:solidFill>
                    <a:schemeClr val="accent5">
                      <a:lumMod val="40000"/>
                      <a:lumOff val="60000"/>
                    </a:schemeClr>
                  </a:solidFill>
                  <a:latin typeface="Times New Roman" panose="02020603050405020304" pitchFamily="18" charset="0"/>
                  <a:cs typeface="Times New Roman" panose="02020603050405020304" pitchFamily="18" charset="0"/>
                </a:rPr>
                <a:t>www.ump.edu.my</a:t>
              </a:r>
              <a:endParaRPr lang="en-MY" sz="1200">
                <a:solidFill>
                  <a:schemeClr val="accent5">
                    <a:lumMod val="40000"/>
                    <a:lumOff val="60000"/>
                  </a:schemeClr>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006110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6ADAB5-9AE0-496E-B0E5-58D4F66B9925}" type="datetime1">
              <a:rPr lang="en-MY" smtClean="0"/>
              <a:t>21/3/2022</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214467F9-EADD-4680-9637-29CCB1478A62}" type="slidenum">
              <a:rPr lang="en-MY" smtClean="0"/>
              <a:t>‹#›</a:t>
            </a:fld>
            <a:endParaRPr lang="en-MY"/>
          </a:p>
        </p:txBody>
      </p:sp>
    </p:spTree>
    <p:extLst>
      <p:ext uri="{BB962C8B-B14F-4D97-AF65-F5344CB8AC3E}">
        <p14:creationId xmlns:p14="http://schemas.microsoft.com/office/powerpoint/2010/main" val="3692972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A999FC-52A0-4DF1-AD5A-DBD7D715AB5B}" type="datetime1">
              <a:rPr lang="en-MY" smtClean="0"/>
              <a:t>21/3/2022</a:t>
            </a:fld>
            <a:endParaRPr lang="en-MY"/>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4467F9-EADD-4680-9637-29CCB1478A62}" type="slidenum">
              <a:rPr lang="en-MY" smtClean="0"/>
              <a:t>‹#›</a:t>
            </a:fld>
            <a:endParaRPr lang="en-MY"/>
          </a:p>
        </p:txBody>
      </p:sp>
    </p:spTree>
    <p:extLst>
      <p:ext uri="{BB962C8B-B14F-4D97-AF65-F5344CB8AC3E}">
        <p14:creationId xmlns:p14="http://schemas.microsoft.com/office/powerpoint/2010/main" val="41867711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6" r:id="rId3"/>
    <p:sldLayoutId id="2147483674"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3" r:id="rId14"/>
    <p:sldLayoutId id="2147483675" r:id="rId15"/>
    <p:sldLayoutId id="2147483677" r:id="rId1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Layout" Target="../diagrams/layout1.xml"/><Relationship Id="rId7" Type="http://schemas.openxmlformats.org/officeDocument/2006/relationships/image" Target="../media/image9.jpg"/><Relationship Id="rId12" Type="http://schemas.microsoft.com/office/2007/relationships/diagramDrawing" Target="../diagrams/drawing2.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11" Type="http://schemas.openxmlformats.org/officeDocument/2006/relationships/diagramColors" Target="../diagrams/colors2.xml"/><Relationship Id="rId5" Type="http://schemas.openxmlformats.org/officeDocument/2006/relationships/diagramColors" Target="../diagrams/colors1.xml"/><Relationship Id="rId10" Type="http://schemas.openxmlformats.org/officeDocument/2006/relationships/diagramQuickStyle" Target="../diagrams/quickStyle2.xml"/><Relationship Id="rId4" Type="http://schemas.openxmlformats.org/officeDocument/2006/relationships/diagramQuickStyle" Target="../diagrams/quickStyle1.xml"/><Relationship Id="rId9" Type="http://schemas.openxmlformats.org/officeDocument/2006/relationships/diagramLayout" Target="../diagrams/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www.novelgames.com/en/missionarie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296183015"/>
              </p:ext>
            </p:extLst>
          </p:nvPr>
        </p:nvGraphicFramePr>
        <p:xfrm>
          <a:off x="126754" y="4904245"/>
          <a:ext cx="8958020" cy="73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rotWithShape="1">
          <a:blip r:embed="rId7">
            <a:extLst>
              <a:ext uri="{28A0092B-C50C-407E-A947-70E740481C1C}">
                <a14:useLocalDpi xmlns:a14="http://schemas.microsoft.com/office/drawing/2010/main" val="0"/>
              </a:ext>
            </a:extLst>
          </a:blip>
          <a:srcRect l="4441" t="28339" r="3627" b="28949"/>
          <a:stretch/>
        </p:blipFill>
        <p:spPr>
          <a:xfrm>
            <a:off x="6529830" y="1003808"/>
            <a:ext cx="2464231" cy="16273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aphicFrame>
        <p:nvGraphicFramePr>
          <p:cNvPr id="7" name="Diagram 6"/>
          <p:cNvGraphicFramePr/>
          <p:nvPr>
            <p:extLst>
              <p:ext uri="{D42A27DB-BD31-4B8C-83A1-F6EECF244321}">
                <p14:modId xmlns:p14="http://schemas.microsoft.com/office/powerpoint/2010/main" val="292694728"/>
              </p:ext>
            </p:extLst>
          </p:nvPr>
        </p:nvGraphicFramePr>
        <p:xfrm>
          <a:off x="126756" y="3330563"/>
          <a:ext cx="8717443" cy="69944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25744812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AEA395E-62B5-4337-AB80-F87CE91C583B}"/>
              </a:ext>
            </a:extLst>
          </p:cNvPr>
          <p:cNvSpPr>
            <a:spLocks noGrp="1"/>
          </p:cNvSpPr>
          <p:nvPr>
            <p:ph type="title"/>
          </p:nvPr>
        </p:nvSpPr>
        <p:spPr/>
        <p:txBody>
          <a:bodyPr/>
          <a:lstStyle/>
          <a:p>
            <a:r>
              <a:rPr lang="en-MY" dirty="0"/>
              <a:t>The State Space</a:t>
            </a:r>
          </a:p>
        </p:txBody>
      </p:sp>
      <p:sp>
        <p:nvSpPr>
          <p:cNvPr id="4" name="Slide Number Placeholder 3">
            <a:extLst>
              <a:ext uri="{FF2B5EF4-FFF2-40B4-BE49-F238E27FC236}">
                <a16:creationId xmlns:a16="http://schemas.microsoft.com/office/drawing/2014/main" id="{44970F48-7955-4E51-A237-6EE13F3B1529}"/>
              </a:ext>
            </a:extLst>
          </p:cNvPr>
          <p:cNvSpPr>
            <a:spLocks noGrp="1"/>
          </p:cNvSpPr>
          <p:nvPr>
            <p:ph type="sldNum" sz="quarter" idx="12"/>
          </p:nvPr>
        </p:nvSpPr>
        <p:spPr/>
        <p:txBody>
          <a:bodyPr/>
          <a:lstStyle/>
          <a:p>
            <a:fld id="{214467F9-EADD-4680-9637-29CCB1478A62}" type="slidenum">
              <a:rPr lang="en-MY" smtClean="0"/>
              <a:pPr/>
              <a:t>10</a:t>
            </a:fld>
            <a:endParaRPr lang="en-MY"/>
          </a:p>
        </p:txBody>
      </p:sp>
      <p:pic>
        <p:nvPicPr>
          <p:cNvPr id="5" name="Picture 5">
            <a:extLst>
              <a:ext uri="{FF2B5EF4-FFF2-40B4-BE49-F238E27FC236}">
                <a16:creationId xmlns:a16="http://schemas.microsoft.com/office/drawing/2014/main" id="{794A92CF-AA56-4426-AB57-8762D64E5508}"/>
              </a:ext>
            </a:extLst>
          </p:cNvPr>
          <p:cNvPicPr>
            <a:picLocks noGrp="1" noChangeAspect="1" noChangeArrowheads="1"/>
          </p:cNvPicPr>
          <p:nvPr>
            <p:ph idx="1"/>
          </p:nvPr>
        </p:nvPicPr>
        <p:blipFill>
          <a:blip r:embed="rId2"/>
          <a:srcRect l="6430" t="29060" b="30342"/>
          <a:stretch>
            <a:fillRect/>
          </a:stretch>
        </p:blipFill>
        <p:spPr>
          <a:xfrm>
            <a:off x="304801" y="1530703"/>
            <a:ext cx="8382000" cy="4306887"/>
          </a:xfrm>
          <a:noFill/>
          <a:ln/>
        </p:spPr>
      </p:pic>
    </p:spTree>
    <p:extLst>
      <p:ext uri="{BB962C8B-B14F-4D97-AF65-F5344CB8AC3E}">
        <p14:creationId xmlns:p14="http://schemas.microsoft.com/office/powerpoint/2010/main" val="27919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B876ECA-B0BB-43F5-941E-E4BEF6BA2E77}"/>
              </a:ext>
            </a:extLst>
          </p:cNvPr>
          <p:cNvSpPr>
            <a:spLocks noGrp="1"/>
          </p:cNvSpPr>
          <p:nvPr>
            <p:ph type="title"/>
          </p:nvPr>
        </p:nvSpPr>
        <p:spPr/>
        <p:txBody>
          <a:bodyPr/>
          <a:lstStyle/>
          <a:p>
            <a:r>
              <a:rPr lang="en-MY" dirty="0"/>
              <a:t>Representing Search</a:t>
            </a:r>
          </a:p>
        </p:txBody>
      </p:sp>
      <p:sp>
        <p:nvSpPr>
          <p:cNvPr id="4" name="Slide Number Placeholder 3">
            <a:extLst>
              <a:ext uri="{FF2B5EF4-FFF2-40B4-BE49-F238E27FC236}">
                <a16:creationId xmlns:a16="http://schemas.microsoft.com/office/drawing/2014/main" id="{EBAB549C-9442-4F8A-821A-5CAF9D1EC0BC}"/>
              </a:ext>
            </a:extLst>
          </p:cNvPr>
          <p:cNvSpPr>
            <a:spLocks noGrp="1"/>
          </p:cNvSpPr>
          <p:nvPr>
            <p:ph type="sldNum" sz="quarter" idx="12"/>
          </p:nvPr>
        </p:nvSpPr>
        <p:spPr/>
        <p:txBody>
          <a:bodyPr/>
          <a:lstStyle/>
          <a:p>
            <a:fld id="{214467F9-EADD-4680-9637-29CCB1478A62}" type="slidenum">
              <a:rPr lang="en-MY" smtClean="0"/>
              <a:pPr/>
              <a:t>11</a:t>
            </a:fld>
            <a:endParaRPr lang="en-MY"/>
          </a:p>
        </p:txBody>
      </p:sp>
      <p:grpSp>
        <p:nvGrpSpPr>
          <p:cNvPr id="5" name="Group 30">
            <a:extLst>
              <a:ext uri="{FF2B5EF4-FFF2-40B4-BE49-F238E27FC236}">
                <a16:creationId xmlns:a16="http://schemas.microsoft.com/office/drawing/2014/main" id="{89699555-12B3-440D-A5DE-C63F8F63B301}"/>
              </a:ext>
            </a:extLst>
          </p:cNvPr>
          <p:cNvGrpSpPr>
            <a:grpSpLocks/>
          </p:cNvGrpSpPr>
          <p:nvPr/>
        </p:nvGrpSpPr>
        <p:grpSpPr bwMode="auto">
          <a:xfrm>
            <a:off x="3790950" y="1524000"/>
            <a:ext cx="1600200" cy="762000"/>
            <a:chOff x="2064" y="1056"/>
            <a:chExt cx="1008" cy="480"/>
          </a:xfrm>
        </p:grpSpPr>
        <p:sp>
          <p:nvSpPr>
            <p:cNvPr id="6" name="Oval 31">
              <a:extLst>
                <a:ext uri="{FF2B5EF4-FFF2-40B4-BE49-F238E27FC236}">
                  <a16:creationId xmlns:a16="http://schemas.microsoft.com/office/drawing/2014/main" id="{056EEBD0-C341-4B28-BF8C-23014DA9249A}"/>
                </a:ext>
              </a:extLst>
            </p:cNvPr>
            <p:cNvSpPr>
              <a:spLocks noChangeArrowheads="1"/>
            </p:cNvSpPr>
            <p:nvPr/>
          </p:nvSpPr>
          <p:spPr bwMode="auto">
            <a:xfrm>
              <a:off x="2064" y="1056"/>
              <a:ext cx="1008" cy="480"/>
            </a:xfrm>
            <a:prstGeom prst="ellipse">
              <a:avLst/>
            </a:prstGeom>
            <a:noFill/>
            <a:ln w="9525">
              <a:solidFill>
                <a:schemeClr val="tx1"/>
              </a:solidFill>
              <a:round/>
              <a:headEnd/>
              <a:tailEnd/>
            </a:ln>
            <a:effectLst/>
          </p:spPr>
          <p:txBody>
            <a:bodyPr wrap="none" anchor="ctr"/>
            <a:lstStyle/>
            <a:p>
              <a:endParaRPr lang="en-US"/>
            </a:p>
          </p:txBody>
        </p:sp>
        <p:sp>
          <p:nvSpPr>
            <p:cNvPr id="7" name="Text Box 32">
              <a:extLst>
                <a:ext uri="{FF2B5EF4-FFF2-40B4-BE49-F238E27FC236}">
                  <a16:creationId xmlns:a16="http://schemas.microsoft.com/office/drawing/2014/main" id="{07873E5D-E70D-45EA-8788-D6C0B15CE854}"/>
                </a:ext>
              </a:extLst>
            </p:cNvPr>
            <p:cNvSpPr txBox="1">
              <a:spLocks noChangeArrowheads="1"/>
            </p:cNvSpPr>
            <p:nvPr/>
          </p:nvSpPr>
          <p:spPr bwMode="auto">
            <a:xfrm>
              <a:off x="2246" y="1130"/>
              <a:ext cx="500" cy="288"/>
            </a:xfrm>
            <a:prstGeom prst="rect">
              <a:avLst/>
            </a:prstGeom>
            <a:noFill/>
            <a:ln w="9525">
              <a:noFill/>
              <a:miter lim="800000"/>
              <a:headEnd/>
              <a:tailEnd/>
            </a:ln>
            <a:effectLst/>
          </p:spPr>
          <p:txBody>
            <a:bodyPr wrap="none">
              <a:spAutoFit/>
            </a:bodyPr>
            <a:lstStyle/>
            <a:p>
              <a:pPr eaLnBrk="0" hangingPunct="0"/>
              <a:r>
                <a:rPr lang="en-US" sz="2400">
                  <a:latin typeface="Times New Roman" pitchFamily="18" charset="0"/>
                </a:rPr>
                <a:t>Arad</a:t>
              </a:r>
            </a:p>
          </p:txBody>
        </p:sp>
      </p:grpSp>
      <p:grpSp>
        <p:nvGrpSpPr>
          <p:cNvPr id="8" name="Group 33">
            <a:extLst>
              <a:ext uri="{FF2B5EF4-FFF2-40B4-BE49-F238E27FC236}">
                <a16:creationId xmlns:a16="http://schemas.microsoft.com/office/drawing/2014/main" id="{3DCAF174-7105-4C64-9AC8-F3C6529EA37B}"/>
              </a:ext>
            </a:extLst>
          </p:cNvPr>
          <p:cNvGrpSpPr>
            <a:grpSpLocks/>
          </p:cNvGrpSpPr>
          <p:nvPr/>
        </p:nvGrpSpPr>
        <p:grpSpPr bwMode="auto">
          <a:xfrm>
            <a:off x="2190750" y="2057400"/>
            <a:ext cx="5486400" cy="1371600"/>
            <a:chOff x="1056" y="1392"/>
            <a:chExt cx="3456" cy="864"/>
          </a:xfrm>
        </p:grpSpPr>
        <p:sp>
          <p:nvSpPr>
            <p:cNvPr id="9" name="Oval 34">
              <a:extLst>
                <a:ext uri="{FF2B5EF4-FFF2-40B4-BE49-F238E27FC236}">
                  <a16:creationId xmlns:a16="http://schemas.microsoft.com/office/drawing/2014/main" id="{ADD712FF-4122-48FB-A542-686F538DB69A}"/>
                </a:ext>
              </a:extLst>
            </p:cNvPr>
            <p:cNvSpPr>
              <a:spLocks noChangeArrowheads="1"/>
            </p:cNvSpPr>
            <p:nvPr/>
          </p:nvSpPr>
          <p:spPr bwMode="auto">
            <a:xfrm>
              <a:off x="1056" y="1776"/>
              <a:ext cx="1008" cy="480"/>
            </a:xfrm>
            <a:prstGeom prst="ellipse">
              <a:avLst/>
            </a:prstGeom>
            <a:noFill/>
            <a:ln w="9525">
              <a:solidFill>
                <a:schemeClr val="tx1"/>
              </a:solidFill>
              <a:round/>
              <a:headEnd/>
              <a:tailEnd/>
            </a:ln>
            <a:effectLst/>
          </p:spPr>
          <p:txBody>
            <a:bodyPr wrap="none" anchor="ctr"/>
            <a:lstStyle/>
            <a:p>
              <a:endParaRPr lang="en-US"/>
            </a:p>
          </p:txBody>
        </p:sp>
        <p:sp>
          <p:nvSpPr>
            <p:cNvPr id="10" name="Oval 35">
              <a:extLst>
                <a:ext uri="{FF2B5EF4-FFF2-40B4-BE49-F238E27FC236}">
                  <a16:creationId xmlns:a16="http://schemas.microsoft.com/office/drawing/2014/main" id="{4CB2E5D7-7EED-496C-96EE-4E14A6437FEE}"/>
                </a:ext>
              </a:extLst>
            </p:cNvPr>
            <p:cNvSpPr>
              <a:spLocks noChangeArrowheads="1"/>
            </p:cNvSpPr>
            <p:nvPr/>
          </p:nvSpPr>
          <p:spPr bwMode="auto">
            <a:xfrm>
              <a:off x="2256" y="1776"/>
              <a:ext cx="1008" cy="480"/>
            </a:xfrm>
            <a:prstGeom prst="ellipse">
              <a:avLst/>
            </a:prstGeom>
            <a:noFill/>
            <a:ln w="9525">
              <a:solidFill>
                <a:schemeClr val="tx1"/>
              </a:solidFill>
              <a:round/>
              <a:headEnd/>
              <a:tailEnd/>
            </a:ln>
            <a:effectLst/>
          </p:spPr>
          <p:txBody>
            <a:bodyPr wrap="none" anchor="ctr"/>
            <a:lstStyle/>
            <a:p>
              <a:endParaRPr lang="en-US"/>
            </a:p>
          </p:txBody>
        </p:sp>
        <p:sp>
          <p:nvSpPr>
            <p:cNvPr id="11" name="Oval 36">
              <a:extLst>
                <a:ext uri="{FF2B5EF4-FFF2-40B4-BE49-F238E27FC236}">
                  <a16:creationId xmlns:a16="http://schemas.microsoft.com/office/drawing/2014/main" id="{B79B742D-C2C0-49D6-A202-592CA82D10AE}"/>
                </a:ext>
              </a:extLst>
            </p:cNvPr>
            <p:cNvSpPr>
              <a:spLocks noChangeArrowheads="1"/>
            </p:cNvSpPr>
            <p:nvPr/>
          </p:nvSpPr>
          <p:spPr bwMode="auto">
            <a:xfrm>
              <a:off x="3504" y="1776"/>
              <a:ext cx="1008" cy="480"/>
            </a:xfrm>
            <a:prstGeom prst="ellipse">
              <a:avLst/>
            </a:prstGeom>
            <a:noFill/>
            <a:ln w="9525">
              <a:solidFill>
                <a:schemeClr val="tx1"/>
              </a:solidFill>
              <a:round/>
              <a:headEnd/>
              <a:tailEnd/>
            </a:ln>
            <a:effectLst/>
          </p:spPr>
          <p:txBody>
            <a:bodyPr wrap="none" anchor="ctr"/>
            <a:lstStyle/>
            <a:p>
              <a:endParaRPr lang="en-US"/>
            </a:p>
          </p:txBody>
        </p:sp>
        <p:sp>
          <p:nvSpPr>
            <p:cNvPr id="12" name="Line 37">
              <a:extLst>
                <a:ext uri="{FF2B5EF4-FFF2-40B4-BE49-F238E27FC236}">
                  <a16:creationId xmlns:a16="http://schemas.microsoft.com/office/drawing/2014/main" id="{9F316CB8-1521-4A16-94ED-097DB6C1932E}"/>
                </a:ext>
              </a:extLst>
            </p:cNvPr>
            <p:cNvSpPr>
              <a:spLocks noChangeShapeType="1"/>
            </p:cNvSpPr>
            <p:nvPr/>
          </p:nvSpPr>
          <p:spPr bwMode="auto">
            <a:xfrm flipH="1">
              <a:off x="1824" y="1488"/>
              <a:ext cx="384" cy="288"/>
            </a:xfrm>
            <a:prstGeom prst="line">
              <a:avLst/>
            </a:prstGeom>
            <a:noFill/>
            <a:ln w="9525">
              <a:solidFill>
                <a:schemeClr val="tx1"/>
              </a:solidFill>
              <a:round/>
              <a:headEnd/>
              <a:tailEnd type="triangle" w="med" len="med"/>
            </a:ln>
            <a:effectLst/>
          </p:spPr>
          <p:txBody>
            <a:bodyPr wrap="none" anchor="ctr"/>
            <a:lstStyle/>
            <a:p>
              <a:endParaRPr lang="en-US"/>
            </a:p>
          </p:txBody>
        </p:sp>
        <p:sp>
          <p:nvSpPr>
            <p:cNvPr id="13" name="Line 38">
              <a:extLst>
                <a:ext uri="{FF2B5EF4-FFF2-40B4-BE49-F238E27FC236}">
                  <a16:creationId xmlns:a16="http://schemas.microsoft.com/office/drawing/2014/main" id="{55AC19BE-50C9-4B50-B6E2-62008FB15021}"/>
                </a:ext>
              </a:extLst>
            </p:cNvPr>
            <p:cNvSpPr>
              <a:spLocks noChangeShapeType="1"/>
            </p:cNvSpPr>
            <p:nvPr/>
          </p:nvSpPr>
          <p:spPr bwMode="auto">
            <a:xfrm>
              <a:off x="2688" y="1536"/>
              <a:ext cx="48" cy="240"/>
            </a:xfrm>
            <a:prstGeom prst="line">
              <a:avLst/>
            </a:prstGeom>
            <a:noFill/>
            <a:ln w="9525">
              <a:solidFill>
                <a:schemeClr val="tx1"/>
              </a:solidFill>
              <a:round/>
              <a:headEnd/>
              <a:tailEnd type="triangle" w="med" len="med"/>
            </a:ln>
            <a:effectLst/>
          </p:spPr>
          <p:txBody>
            <a:bodyPr wrap="none" anchor="ctr"/>
            <a:lstStyle/>
            <a:p>
              <a:endParaRPr lang="en-US"/>
            </a:p>
          </p:txBody>
        </p:sp>
        <p:sp>
          <p:nvSpPr>
            <p:cNvPr id="14" name="Line 39">
              <a:extLst>
                <a:ext uri="{FF2B5EF4-FFF2-40B4-BE49-F238E27FC236}">
                  <a16:creationId xmlns:a16="http://schemas.microsoft.com/office/drawing/2014/main" id="{3B85CB7D-C179-46EE-80B9-13BBECD79EA3}"/>
                </a:ext>
              </a:extLst>
            </p:cNvPr>
            <p:cNvSpPr>
              <a:spLocks noChangeShapeType="1"/>
            </p:cNvSpPr>
            <p:nvPr/>
          </p:nvSpPr>
          <p:spPr bwMode="auto">
            <a:xfrm>
              <a:off x="3024" y="1392"/>
              <a:ext cx="672" cy="432"/>
            </a:xfrm>
            <a:prstGeom prst="line">
              <a:avLst/>
            </a:prstGeom>
            <a:noFill/>
            <a:ln w="9525">
              <a:solidFill>
                <a:schemeClr val="tx1"/>
              </a:solidFill>
              <a:round/>
              <a:headEnd/>
              <a:tailEnd type="triangle" w="med" len="med"/>
            </a:ln>
            <a:effectLst/>
          </p:spPr>
          <p:txBody>
            <a:bodyPr wrap="none" anchor="ctr"/>
            <a:lstStyle/>
            <a:p>
              <a:endParaRPr lang="en-US"/>
            </a:p>
          </p:txBody>
        </p:sp>
        <p:sp>
          <p:nvSpPr>
            <p:cNvPr id="15" name="Text Box 40">
              <a:extLst>
                <a:ext uri="{FF2B5EF4-FFF2-40B4-BE49-F238E27FC236}">
                  <a16:creationId xmlns:a16="http://schemas.microsoft.com/office/drawing/2014/main" id="{F4383A47-0498-4397-9FD9-F81051B64955}"/>
                </a:ext>
              </a:extLst>
            </p:cNvPr>
            <p:cNvSpPr txBox="1">
              <a:spLocks noChangeArrowheads="1"/>
            </p:cNvSpPr>
            <p:nvPr/>
          </p:nvSpPr>
          <p:spPr bwMode="auto">
            <a:xfrm>
              <a:off x="1142" y="1850"/>
              <a:ext cx="627" cy="288"/>
            </a:xfrm>
            <a:prstGeom prst="rect">
              <a:avLst/>
            </a:prstGeom>
            <a:noFill/>
            <a:ln w="9525">
              <a:noFill/>
              <a:miter lim="800000"/>
              <a:headEnd/>
              <a:tailEnd/>
            </a:ln>
            <a:effectLst/>
          </p:spPr>
          <p:txBody>
            <a:bodyPr wrap="none">
              <a:spAutoFit/>
            </a:bodyPr>
            <a:lstStyle/>
            <a:p>
              <a:pPr eaLnBrk="0" hangingPunct="0"/>
              <a:r>
                <a:rPr lang="en-US" sz="2400">
                  <a:latin typeface="Times New Roman" pitchFamily="18" charset="0"/>
                </a:rPr>
                <a:t>Zerind</a:t>
              </a:r>
            </a:p>
          </p:txBody>
        </p:sp>
        <p:sp>
          <p:nvSpPr>
            <p:cNvPr id="16" name="Text Box 41">
              <a:extLst>
                <a:ext uri="{FF2B5EF4-FFF2-40B4-BE49-F238E27FC236}">
                  <a16:creationId xmlns:a16="http://schemas.microsoft.com/office/drawing/2014/main" id="{4E90831F-44DF-467D-B0E2-8FF37895762E}"/>
                </a:ext>
              </a:extLst>
            </p:cNvPr>
            <p:cNvSpPr txBox="1">
              <a:spLocks noChangeArrowheads="1"/>
            </p:cNvSpPr>
            <p:nvPr/>
          </p:nvSpPr>
          <p:spPr bwMode="auto">
            <a:xfrm>
              <a:off x="2342" y="1850"/>
              <a:ext cx="521" cy="288"/>
            </a:xfrm>
            <a:prstGeom prst="rect">
              <a:avLst/>
            </a:prstGeom>
            <a:noFill/>
            <a:ln w="9525">
              <a:noFill/>
              <a:miter lim="800000"/>
              <a:headEnd/>
              <a:tailEnd/>
            </a:ln>
            <a:effectLst/>
          </p:spPr>
          <p:txBody>
            <a:bodyPr wrap="none">
              <a:spAutoFit/>
            </a:bodyPr>
            <a:lstStyle/>
            <a:p>
              <a:pPr eaLnBrk="0" hangingPunct="0"/>
              <a:r>
                <a:rPr lang="en-US" sz="2400">
                  <a:latin typeface="Times New Roman" pitchFamily="18" charset="0"/>
                </a:rPr>
                <a:t>Sibiu</a:t>
              </a:r>
            </a:p>
          </p:txBody>
        </p:sp>
        <p:sp>
          <p:nvSpPr>
            <p:cNvPr id="17" name="Text Box 42">
              <a:extLst>
                <a:ext uri="{FF2B5EF4-FFF2-40B4-BE49-F238E27FC236}">
                  <a16:creationId xmlns:a16="http://schemas.microsoft.com/office/drawing/2014/main" id="{319F6F9D-71A3-4EA7-B5DA-417A1F01A8B5}"/>
                </a:ext>
              </a:extLst>
            </p:cNvPr>
            <p:cNvSpPr txBox="1">
              <a:spLocks noChangeArrowheads="1"/>
            </p:cNvSpPr>
            <p:nvPr/>
          </p:nvSpPr>
          <p:spPr bwMode="auto">
            <a:xfrm>
              <a:off x="3590" y="1850"/>
              <a:ext cx="893" cy="288"/>
            </a:xfrm>
            <a:prstGeom prst="rect">
              <a:avLst/>
            </a:prstGeom>
            <a:noFill/>
            <a:ln w="9525">
              <a:noFill/>
              <a:miter lim="800000"/>
              <a:headEnd/>
              <a:tailEnd/>
            </a:ln>
            <a:effectLst/>
          </p:spPr>
          <p:txBody>
            <a:bodyPr wrap="none">
              <a:spAutoFit/>
            </a:bodyPr>
            <a:lstStyle/>
            <a:p>
              <a:pPr eaLnBrk="0" hangingPunct="0"/>
              <a:r>
                <a:rPr lang="en-US" sz="2400">
                  <a:latin typeface="Times New Roman" pitchFamily="18" charset="0"/>
                </a:rPr>
                <a:t>Timisoara</a:t>
              </a:r>
            </a:p>
          </p:txBody>
        </p:sp>
      </p:grpSp>
      <p:grpSp>
        <p:nvGrpSpPr>
          <p:cNvPr id="18" name="Group 43">
            <a:extLst>
              <a:ext uri="{FF2B5EF4-FFF2-40B4-BE49-F238E27FC236}">
                <a16:creationId xmlns:a16="http://schemas.microsoft.com/office/drawing/2014/main" id="{860873FA-3F4A-4599-97F6-98198C214910}"/>
              </a:ext>
            </a:extLst>
          </p:cNvPr>
          <p:cNvGrpSpPr>
            <a:grpSpLocks/>
          </p:cNvGrpSpPr>
          <p:nvPr/>
        </p:nvGrpSpPr>
        <p:grpSpPr bwMode="auto">
          <a:xfrm>
            <a:off x="819150" y="3200400"/>
            <a:ext cx="7162800" cy="1371600"/>
            <a:chOff x="192" y="2112"/>
            <a:chExt cx="4512" cy="864"/>
          </a:xfrm>
        </p:grpSpPr>
        <p:sp>
          <p:nvSpPr>
            <p:cNvPr id="19" name="Oval 44">
              <a:extLst>
                <a:ext uri="{FF2B5EF4-FFF2-40B4-BE49-F238E27FC236}">
                  <a16:creationId xmlns:a16="http://schemas.microsoft.com/office/drawing/2014/main" id="{CBC7579D-FD88-4A8C-9ACD-B7EAC705EEBA}"/>
                </a:ext>
              </a:extLst>
            </p:cNvPr>
            <p:cNvSpPr>
              <a:spLocks noChangeArrowheads="1"/>
            </p:cNvSpPr>
            <p:nvPr/>
          </p:nvSpPr>
          <p:spPr bwMode="auto">
            <a:xfrm>
              <a:off x="1248" y="2496"/>
              <a:ext cx="1008" cy="480"/>
            </a:xfrm>
            <a:prstGeom prst="ellipse">
              <a:avLst/>
            </a:prstGeom>
            <a:noFill/>
            <a:ln w="9525">
              <a:solidFill>
                <a:schemeClr val="tx1"/>
              </a:solidFill>
              <a:round/>
              <a:headEnd/>
              <a:tailEnd/>
            </a:ln>
            <a:effectLst/>
          </p:spPr>
          <p:txBody>
            <a:bodyPr wrap="none" anchor="ctr"/>
            <a:lstStyle/>
            <a:p>
              <a:endParaRPr lang="en-US"/>
            </a:p>
          </p:txBody>
        </p:sp>
        <p:sp>
          <p:nvSpPr>
            <p:cNvPr id="20" name="Oval 45">
              <a:extLst>
                <a:ext uri="{FF2B5EF4-FFF2-40B4-BE49-F238E27FC236}">
                  <a16:creationId xmlns:a16="http://schemas.microsoft.com/office/drawing/2014/main" id="{2585F536-27AD-4D6F-9934-243E5EF7E781}"/>
                </a:ext>
              </a:extLst>
            </p:cNvPr>
            <p:cNvSpPr>
              <a:spLocks noChangeArrowheads="1"/>
            </p:cNvSpPr>
            <p:nvPr/>
          </p:nvSpPr>
          <p:spPr bwMode="auto">
            <a:xfrm>
              <a:off x="2448" y="2496"/>
              <a:ext cx="1008" cy="480"/>
            </a:xfrm>
            <a:prstGeom prst="ellipse">
              <a:avLst/>
            </a:prstGeom>
            <a:noFill/>
            <a:ln w="9525">
              <a:solidFill>
                <a:schemeClr val="tx1"/>
              </a:solidFill>
              <a:round/>
              <a:headEnd/>
              <a:tailEnd/>
            </a:ln>
            <a:effectLst/>
          </p:spPr>
          <p:txBody>
            <a:bodyPr wrap="none" anchor="ctr"/>
            <a:lstStyle/>
            <a:p>
              <a:endParaRPr lang="en-US"/>
            </a:p>
          </p:txBody>
        </p:sp>
        <p:sp>
          <p:nvSpPr>
            <p:cNvPr id="21" name="Oval 46">
              <a:extLst>
                <a:ext uri="{FF2B5EF4-FFF2-40B4-BE49-F238E27FC236}">
                  <a16:creationId xmlns:a16="http://schemas.microsoft.com/office/drawing/2014/main" id="{499773C2-698D-4F12-B925-E2A54E0F1097}"/>
                </a:ext>
              </a:extLst>
            </p:cNvPr>
            <p:cNvSpPr>
              <a:spLocks noChangeArrowheads="1"/>
            </p:cNvSpPr>
            <p:nvPr/>
          </p:nvSpPr>
          <p:spPr bwMode="auto">
            <a:xfrm>
              <a:off x="3696" y="2496"/>
              <a:ext cx="1008" cy="480"/>
            </a:xfrm>
            <a:prstGeom prst="ellipse">
              <a:avLst/>
            </a:prstGeom>
            <a:noFill/>
            <a:ln w="9525">
              <a:solidFill>
                <a:schemeClr val="tx1"/>
              </a:solidFill>
              <a:round/>
              <a:headEnd/>
              <a:tailEnd/>
            </a:ln>
            <a:effectLst/>
          </p:spPr>
          <p:txBody>
            <a:bodyPr wrap="none" anchor="ctr"/>
            <a:lstStyle/>
            <a:p>
              <a:endParaRPr lang="en-US"/>
            </a:p>
          </p:txBody>
        </p:sp>
        <p:sp>
          <p:nvSpPr>
            <p:cNvPr id="22" name="Line 47">
              <a:extLst>
                <a:ext uri="{FF2B5EF4-FFF2-40B4-BE49-F238E27FC236}">
                  <a16:creationId xmlns:a16="http://schemas.microsoft.com/office/drawing/2014/main" id="{E82447E5-FBAB-40E5-959D-09AAEB097942}"/>
                </a:ext>
              </a:extLst>
            </p:cNvPr>
            <p:cNvSpPr>
              <a:spLocks noChangeShapeType="1"/>
            </p:cNvSpPr>
            <p:nvPr/>
          </p:nvSpPr>
          <p:spPr bwMode="auto">
            <a:xfrm flipH="1">
              <a:off x="2016" y="2208"/>
              <a:ext cx="384" cy="288"/>
            </a:xfrm>
            <a:prstGeom prst="line">
              <a:avLst/>
            </a:prstGeom>
            <a:noFill/>
            <a:ln w="9525">
              <a:solidFill>
                <a:schemeClr val="tx1"/>
              </a:solidFill>
              <a:round/>
              <a:headEnd/>
              <a:tailEnd type="triangle" w="med" len="med"/>
            </a:ln>
            <a:effectLst/>
          </p:spPr>
          <p:txBody>
            <a:bodyPr wrap="none" anchor="ctr"/>
            <a:lstStyle/>
            <a:p>
              <a:endParaRPr lang="en-US"/>
            </a:p>
          </p:txBody>
        </p:sp>
        <p:sp>
          <p:nvSpPr>
            <p:cNvPr id="23" name="Line 48">
              <a:extLst>
                <a:ext uri="{FF2B5EF4-FFF2-40B4-BE49-F238E27FC236}">
                  <a16:creationId xmlns:a16="http://schemas.microsoft.com/office/drawing/2014/main" id="{5640CD28-2BE3-4591-A172-F454E4004F82}"/>
                </a:ext>
              </a:extLst>
            </p:cNvPr>
            <p:cNvSpPr>
              <a:spLocks noChangeShapeType="1"/>
            </p:cNvSpPr>
            <p:nvPr/>
          </p:nvSpPr>
          <p:spPr bwMode="auto">
            <a:xfrm>
              <a:off x="2880" y="2256"/>
              <a:ext cx="48" cy="240"/>
            </a:xfrm>
            <a:prstGeom prst="line">
              <a:avLst/>
            </a:prstGeom>
            <a:noFill/>
            <a:ln w="9525">
              <a:solidFill>
                <a:schemeClr val="tx1"/>
              </a:solidFill>
              <a:round/>
              <a:headEnd/>
              <a:tailEnd type="triangle" w="med" len="med"/>
            </a:ln>
            <a:effectLst/>
          </p:spPr>
          <p:txBody>
            <a:bodyPr wrap="none" anchor="ctr"/>
            <a:lstStyle/>
            <a:p>
              <a:endParaRPr lang="en-US"/>
            </a:p>
          </p:txBody>
        </p:sp>
        <p:sp>
          <p:nvSpPr>
            <p:cNvPr id="24" name="Line 49">
              <a:extLst>
                <a:ext uri="{FF2B5EF4-FFF2-40B4-BE49-F238E27FC236}">
                  <a16:creationId xmlns:a16="http://schemas.microsoft.com/office/drawing/2014/main" id="{D36C83CE-4D02-4427-B071-991F6C01203D}"/>
                </a:ext>
              </a:extLst>
            </p:cNvPr>
            <p:cNvSpPr>
              <a:spLocks noChangeShapeType="1"/>
            </p:cNvSpPr>
            <p:nvPr/>
          </p:nvSpPr>
          <p:spPr bwMode="auto">
            <a:xfrm>
              <a:off x="3216" y="2112"/>
              <a:ext cx="672" cy="432"/>
            </a:xfrm>
            <a:prstGeom prst="line">
              <a:avLst/>
            </a:prstGeom>
            <a:noFill/>
            <a:ln w="9525">
              <a:solidFill>
                <a:schemeClr val="tx1"/>
              </a:solidFill>
              <a:round/>
              <a:headEnd/>
              <a:tailEnd type="triangle" w="med" len="med"/>
            </a:ln>
            <a:effectLst/>
          </p:spPr>
          <p:txBody>
            <a:bodyPr wrap="none" anchor="ctr"/>
            <a:lstStyle/>
            <a:p>
              <a:endParaRPr lang="en-US"/>
            </a:p>
          </p:txBody>
        </p:sp>
        <p:sp>
          <p:nvSpPr>
            <p:cNvPr id="25" name="Text Box 50">
              <a:extLst>
                <a:ext uri="{FF2B5EF4-FFF2-40B4-BE49-F238E27FC236}">
                  <a16:creationId xmlns:a16="http://schemas.microsoft.com/office/drawing/2014/main" id="{45401533-EEDD-4A15-8AC7-85F987E87D1F}"/>
                </a:ext>
              </a:extLst>
            </p:cNvPr>
            <p:cNvSpPr txBox="1">
              <a:spLocks noChangeArrowheads="1"/>
            </p:cNvSpPr>
            <p:nvPr/>
          </p:nvSpPr>
          <p:spPr bwMode="auto">
            <a:xfrm>
              <a:off x="1334" y="2570"/>
              <a:ext cx="670" cy="288"/>
            </a:xfrm>
            <a:prstGeom prst="rect">
              <a:avLst/>
            </a:prstGeom>
            <a:noFill/>
            <a:ln w="9525">
              <a:noFill/>
              <a:miter lim="800000"/>
              <a:headEnd/>
              <a:tailEnd/>
            </a:ln>
            <a:effectLst/>
          </p:spPr>
          <p:txBody>
            <a:bodyPr wrap="none">
              <a:spAutoFit/>
            </a:bodyPr>
            <a:lstStyle/>
            <a:p>
              <a:pPr eaLnBrk="0" hangingPunct="0"/>
              <a:r>
                <a:rPr lang="en-US" sz="2400">
                  <a:latin typeface="Times New Roman" pitchFamily="18" charset="0"/>
                </a:rPr>
                <a:t>Oradea</a:t>
              </a:r>
            </a:p>
          </p:txBody>
        </p:sp>
        <p:sp>
          <p:nvSpPr>
            <p:cNvPr id="26" name="Text Box 51">
              <a:extLst>
                <a:ext uri="{FF2B5EF4-FFF2-40B4-BE49-F238E27FC236}">
                  <a16:creationId xmlns:a16="http://schemas.microsoft.com/office/drawing/2014/main" id="{A03B14A4-1857-4B84-B2D2-663F97539BDC}"/>
                </a:ext>
              </a:extLst>
            </p:cNvPr>
            <p:cNvSpPr txBox="1">
              <a:spLocks noChangeArrowheads="1"/>
            </p:cNvSpPr>
            <p:nvPr/>
          </p:nvSpPr>
          <p:spPr bwMode="auto">
            <a:xfrm>
              <a:off x="2534" y="2570"/>
              <a:ext cx="713" cy="288"/>
            </a:xfrm>
            <a:prstGeom prst="rect">
              <a:avLst/>
            </a:prstGeom>
            <a:noFill/>
            <a:ln w="9525">
              <a:noFill/>
              <a:miter lim="800000"/>
              <a:headEnd/>
              <a:tailEnd/>
            </a:ln>
            <a:effectLst/>
          </p:spPr>
          <p:txBody>
            <a:bodyPr wrap="none">
              <a:spAutoFit/>
            </a:bodyPr>
            <a:lstStyle/>
            <a:p>
              <a:pPr eaLnBrk="0" hangingPunct="0"/>
              <a:r>
                <a:rPr lang="en-US" sz="2400">
                  <a:latin typeface="Times New Roman" pitchFamily="18" charset="0"/>
                </a:rPr>
                <a:t>Fagaras</a:t>
              </a:r>
            </a:p>
          </p:txBody>
        </p:sp>
        <p:sp>
          <p:nvSpPr>
            <p:cNvPr id="27" name="Text Box 52">
              <a:extLst>
                <a:ext uri="{FF2B5EF4-FFF2-40B4-BE49-F238E27FC236}">
                  <a16:creationId xmlns:a16="http://schemas.microsoft.com/office/drawing/2014/main" id="{8501D742-2206-419A-A5A9-5A238D4EAF7B}"/>
                </a:ext>
              </a:extLst>
            </p:cNvPr>
            <p:cNvSpPr txBox="1">
              <a:spLocks noChangeArrowheads="1"/>
            </p:cNvSpPr>
            <p:nvPr/>
          </p:nvSpPr>
          <p:spPr bwMode="auto">
            <a:xfrm>
              <a:off x="3744" y="2640"/>
              <a:ext cx="925" cy="212"/>
            </a:xfrm>
            <a:prstGeom prst="rect">
              <a:avLst/>
            </a:prstGeom>
            <a:noFill/>
            <a:ln w="9525">
              <a:noFill/>
              <a:miter lim="800000"/>
              <a:headEnd/>
              <a:tailEnd/>
            </a:ln>
            <a:effectLst/>
          </p:spPr>
          <p:txBody>
            <a:bodyPr wrap="none">
              <a:spAutoFit/>
            </a:bodyPr>
            <a:lstStyle/>
            <a:p>
              <a:pPr eaLnBrk="0" hangingPunct="0"/>
              <a:r>
                <a:rPr lang="en-US" sz="1600">
                  <a:latin typeface="Times New Roman" pitchFamily="18" charset="0"/>
                </a:rPr>
                <a:t>Rimnicu Vilcea</a:t>
              </a:r>
            </a:p>
          </p:txBody>
        </p:sp>
        <p:sp>
          <p:nvSpPr>
            <p:cNvPr id="28" name="Oval 53">
              <a:extLst>
                <a:ext uri="{FF2B5EF4-FFF2-40B4-BE49-F238E27FC236}">
                  <a16:creationId xmlns:a16="http://schemas.microsoft.com/office/drawing/2014/main" id="{83EEF395-E734-48B1-AA88-87C398721B9B}"/>
                </a:ext>
              </a:extLst>
            </p:cNvPr>
            <p:cNvSpPr>
              <a:spLocks noChangeArrowheads="1"/>
            </p:cNvSpPr>
            <p:nvPr/>
          </p:nvSpPr>
          <p:spPr bwMode="auto">
            <a:xfrm>
              <a:off x="192" y="2496"/>
              <a:ext cx="1008" cy="480"/>
            </a:xfrm>
            <a:prstGeom prst="ellipse">
              <a:avLst/>
            </a:prstGeom>
            <a:noFill/>
            <a:ln w="9525">
              <a:solidFill>
                <a:schemeClr val="tx1"/>
              </a:solidFill>
              <a:round/>
              <a:headEnd/>
              <a:tailEnd/>
            </a:ln>
            <a:effectLst/>
          </p:spPr>
          <p:txBody>
            <a:bodyPr wrap="none" anchor="ctr"/>
            <a:lstStyle/>
            <a:p>
              <a:endParaRPr lang="en-US"/>
            </a:p>
          </p:txBody>
        </p:sp>
        <p:sp>
          <p:nvSpPr>
            <p:cNvPr id="29" name="Line 54">
              <a:extLst>
                <a:ext uri="{FF2B5EF4-FFF2-40B4-BE49-F238E27FC236}">
                  <a16:creationId xmlns:a16="http://schemas.microsoft.com/office/drawing/2014/main" id="{633E8315-B94C-4167-9DEE-54B26230E903}"/>
                </a:ext>
              </a:extLst>
            </p:cNvPr>
            <p:cNvSpPr>
              <a:spLocks noChangeShapeType="1"/>
            </p:cNvSpPr>
            <p:nvPr/>
          </p:nvSpPr>
          <p:spPr bwMode="auto">
            <a:xfrm flipH="1">
              <a:off x="912" y="2112"/>
              <a:ext cx="1392" cy="432"/>
            </a:xfrm>
            <a:prstGeom prst="line">
              <a:avLst/>
            </a:prstGeom>
            <a:noFill/>
            <a:ln w="9525">
              <a:solidFill>
                <a:schemeClr val="tx1"/>
              </a:solidFill>
              <a:round/>
              <a:headEnd/>
              <a:tailEnd type="triangle" w="med" len="med"/>
            </a:ln>
            <a:effectLst/>
          </p:spPr>
          <p:txBody>
            <a:bodyPr wrap="none" anchor="ctr"/>
            <a:lstStyle/>
            <a:p>
              <a:endParaRPr lang="en-US"/>
            </a:p>
          </p:txBody>
        </p:sp>
        <p:sp>
          <p:nvSpPr>
            <p:cNvPr id="30" name="Text Box 55">
              <a:extLst>
                <a:ext uri="{FF2B5EF4-FFF2-40B4-BE49-F238E27FC236}">
                  <a16:creationId xmlns:a16="http://schemas.microsoft.com/office/drawing/2014/main" id="{EA5370D0-B9AD-47CE-AFB8-B7A56A08B0E5}"/>
                </a:ext>
              </a:extLst>
            </p:cNvPr>
            <p:cNvSpPr txBox="1">
              <a:spLocks noChangeArrowheads="1"/>
            </p:cNvSpPr>
            <p:nvPr/>
          </p:nvSpPr>
          <p:spPr bwMode="auto">
            <a:xfrm>
              <a:off x="432" y="2592"/>
              <a:ext cx="500" cy="288"/>
            </a:xfrm>
            <a:prstGeom prst="rect">
              <a:avLst/>
            </a:prstGeom>
            <a:noFill/>
            <a:ln w="9525">
              <a:noFill/>
              <a:miter lim="800000"/>
              <a:headEnd/>
              <a:tailEnd/>
            </a:ln>
            <a:effectLst/>
          </p:spPr>
          <p:txBody>
            <a:bodyPr wrap="none">
              <a:spAutoFit/>
            </a:bodyPr>
            <a:lstStyle/>
            <a:p>
              <a:pPr eaLnBrk="0" hangingPunct="0"/>
              <a:r>
                <a:rPr lang="en-US" sz="2400">
                  <a:latin typeface="Times New Roman" pitchFamily="18" charset="0"/>
                </a:rPr>
                <a:t>Arad</a:t>
              </a:r>
            </a:p>
          </p:txBody>
        </p:sp>
      </p:grpSp>
      <p:grpSp>
        <p:nvGrpSpPr>
          <p:cNvPr id="31" name="Group 56">
            <a:extLst>
              <a:ext uri="{FF2B5EF4-FFF2-40B4-BE49-F238E27FC236}">
                <a16:creationId xmlns:a16="http://schemas.microsoft.com/office/drawing/2014/main" id="{45219447-A780-41E6-B973-38C83D70B05E}"/>
              </a:ext>
            </a:extLst>
          </p:cNvPr>
          <p:cNvGrpSpPr>
            <a:grpSpLocks/>
          </p:cNvGrpSpPr>
          <p:nvPr/>
        </p:nvGrpSpPr>
        <p:grpSpPr bwMode="auto">
          <a:xfrm>
            <a:off x="2952750" y="4495800"/>
            <a:ext cx="3505200" cy="1219200"/>
            <a:chOff x="1536" y="2928"/>
            <a:chExt cx="2208" cy="768"/>
          </a:xfrm>
        </p:grpSpPr>
        <p:sp>
          <p:nvSpPr>
            <p:cNvPr id="32" name="Oval 57">
              <a:extLst>
                <a:ext uri="{FF2B5EF4-FFF2-40B4-BE49-F238E27FC236}">
                  <a16:creationId xmlns:a16="http://schemas.microsoft.com/office/drawing/2014/main" id="{5249E3D9-31F4-43D5-8D2F-91AC2F93B3CE}"/>
                </a:ext>
              </a:extLst>
            </p:cNvPr>
            <p:cNvSpPr>
              <a:spLocks noChangeArrowheads="1"/>
            </p:cNvSpPr>
            <p:nvPr/>
          </p:nvSpPr>
          <p:spPr bwMode="auto">
            <a:xfrm>
              <a:off x="1536" y="3216"/>
              <a:ext cx="1008" cy="480"/>
            </a:xfrm>
            <a:prstGeom prst="ellipse">
              <a:avLst/>
            </a:prstGeom>
            <a:noFill/>
            <a:ln w="9525">
              <a:solidFill>
                <a:schemeClr val="tx1"/>
              </a:solidFill>
              <a:round/>
              <a:headEnd/>
              <a:tailEnd/>
            </a:ln>
            <a:effectLst/>
          </p:spPr>
          <p:txBody>
            <a:bodyPr wrap="none" anchor="ctr"/>
            <a:lstStyle/>
            <a:p>
              <a:endParaRPr lang="en-US"/>
            </a:p>
          </p:txBody>
        </p:sp>
        <p:sp>
          <p:nvSpPr>
            <p:cNvPr id="33" name="Oval 58">
              <a:extLst>
                <a:ext uri="{FF2B5EF4-FFF2-40B4-BE49-F238E27FC236}">
                  <a16:creationId xmlns:a16="http://schemas.microsoft.com/office/drawing/2014/main" id="{88F9ABC0-850F-4780-8547-0EDC2B4337BA}"/>
                </a:ext>
              </a:extLst>
            </p:cNvPr>
            <p:cNvSpPr>
              <a:spLocks noChangeArrowheads="1"/>
            </p:cNvSpPr>
            <p:nvPr/>
          </p:nvSpPr>
          <p:spPr bwMode="auto">
            <a:xfrm>
              <a:off x="2736" y="3216"/>
              <a:ext cx="1008" cy="480"/>
            </a:xfrm>
            <a:prstGeom prst="ellipse">
              <a:avLst/>
            </a:prstGeom>
            <a:noFill/>
            <a:ln w="9525">
              <a:solidFill>
                <a:schemeClr val="tx1"/>
              </a:solidFill>
              <a:round/>
              <a:headEnd/>
              <a:tailEnd/>
            </a:ln>
            <a:effectLst/>
          </p:spPr>
          <p:txBody>
            <a:bodyPr wrap="none" anchor="ctr"/>
            <a:lstStyle/>
            <a:p>
              <a:endParaRPr lang="en-US"/>
            </a:p>
          </p:txBody>
        </p:sp>
        <p:sp>
          <p:nvSpPr>
            <p:cNvPr id="34" name="Line 59">
              <a:extLst>
                <a:ext uri="{FF2B5EF4-FFF2-40B4-BE49-F238E27FC236}">
                  <a16:creationId xmlns:a16="http://schemas.microsoft.com/office/drawing/2014/main" id="{E72D54DE-CAF1-4210-8C98-AB5105A3C317}"/>
                </a:ext>
              </a:extLst>
            </p:cNvPr>
            <p:cNvSpPr>
              <a:spLocks noChangeShapeType="1"/>
            </p:cNvSpPr>
            <p:nvPr/>
          </p:nvSpPr>
          <p:spPr bwMode="auto">
            <a:xfrm flipH="1">
              <a:off x="2304" y="2928"/>
              <a:ext cx="384" cy="288"/>
            </a:xfrm>
            <a:prstGeom prst="line">
              <a:avLst/>
            </a:prstGeom>
            <a:noFill/>
            <a:ln w="9525">
              <a:solidFill>
                <a:schemeClr val="tx1"/>
              </a:solidFill>
              <a:round/>
              <a:headEnd/>
              <a:tailEnd type="triangle" w="med" len="med"/>
            </a:ln>
            <a:effectLst/>
          </p:spPr>
          <p:txBody>
            <a:bodyPr wrap="none" anchor="ctr"/>
            <a:lstStyle/>
            <a:p>
              <a:endParaRPr lang="en-US"/>
            </a:p>
          </p:txBody>
        </p:sp>
        <p:sp>
          <p:nvSpPr>
            <p:cNvPr id="35" name="Line 60">
              <a:extLst>
                <a:ext uri="{FF2B5EF4-FFF2-40B4-BE49-F238E27FC236}">
                  <a16:creationId xmlns:a16="http://schemas.microsoft.com/office/drawing/2014/main" id="{3E1A36C0-B3D3-4C47-A57E-C3C95AF71767}"/>
                </a:ext>
              </a:extLst>
            </p:cNvPr>
            <p:cNvSpPr>
              <a:spLocks noChangeShapeType="1"/>
            </p:cNvSpPr>
            <p:nvPr/>
          </p:nvSpPr>
          <p:spPr bwMode="auto">
            <a:xfrm>
              <a:off x="3168" y="2976"/>
              <a:ext cx="48" cy="240"/>
            </a:xfrm>
            <a:prstGeom prst="line">
              <a:avLst/>
            </a:prstGeom>
            <a:noFill/>
            <a:ln w="9525">
              <a:solidFill>
                <a:schemeClr val="tx1"/>
              </a:solidFill>
              <a:round/>
              <a:headEnd/>
              <a:tailEnd type="triangle" w="med" len="med"/>
            </a:ln>
            <a:effectLst/>
          </p:spPr>
          <p:txBody>
            <a:bodyPr wrap="none" anchor="ctr"/>
            <a:lstStyle/>
            <a:p>
              <a:endParaRPr lang="en-US"/>
            </a:p>
          </p:txBody>
        </p:sp>
        <p:sp>
          <p:nvSpPr>
            <p:cNvPr id="36" name="Text Box 61">
              <a:extLst>
                <a:ext uri="{FF2B5EF4-FFF2-40B4-BE49-F238E27FC236}">
                  <a16:creationId xmlns:a16="http://schemas.microsoft.com/office/drawing/2014/main" id="{C96B34C8-5675-492D-97B0-34036AEDAE63}"/>
                </a:ext>
              </a:extLst>
            </p:cNvPr>
            <p:cNvSpPr txBox="1">
              <a:spLocks noChangeArrowheads="1"/>
            </p:cNvSpPr>
            <p:nvPr/>
          </p:nvSpPr>
          <p:spPr bwMode="auto">
            <a:xfrm>
              <a:off x="1728" y="3312"/>
              <a:ext cx="521" cy="288"/>
            </a:xfrm>
            <a:prstGeom prst="rect">
              <a:avLst/>
            </a:prstGeom>
            <a:noFill/>
            <a:ln w="9525">
              <a:noFill/>
              <a:miter lim="800000"/>
              <a:headEnd/>
              <a:tailEnd/>
            </a:ln>
            <a:effectLst/>
          </p:spPr>
          <p:txBody>
            <a:bodyPr wrap="none">
              <a:spAutoFit/>
            </a:bodyPr>
            <a:lstStyle/>
            <a:p>
              <a:pPr eaLnBrk="0" hangingPunct="0"/>
              <a:r>
                <a:rPr lang="en-US" sz="2400">
                  <a:latin typeface="Times New Roman" pitchFamily="18" charset="0"/>
                </a:rPr>
                <a:t>Sibiu</a:t>
              </a:r>
            </a:p>
          </p:txBody>
        </p:sp>
        <p:sp>
          <p:nvSpPr>
            <p:cNvPr id="37" name="Text Box 62">
              <a:extLst>
                <a:ext uri="{FF2B5EF4-FFF2-40B4-BE49-F238E27FC236}">
                  <a16:creationId xmlns:a16="http://schemas.microsoft.com/office/drawing/2014/main" id="{453C8BC3-FDA7-4F48-9F43-738B7AFF8518}"/>
                </a:ext>
              </a:extLst>
            </p:cNvPr>
            <p:cNvSpPr txBox="1">
              <a:spLocks noChangeArrowheads="1"/>
            </p:cNvSpPr>
            <p:nvPr/>
          </p:nvSpPr>
          <p:spPr bwMode="auto">
            <a:xfrm>
              <a:off x="2784" y="3312"/>
              <a:ext cx="883" cy="288"/>
            </a:xfrm>
            <a:prstGeom prst="rect">
              <a:avLst/>
            </a:prstGeom>
            <a:noFill/>
            <a:ln w="9525">
              <a:noFill/>
              <a:miter lim="800000"/>
              <a:headEnd/>
              <a:tailEnd/>
            </a:ln>
            <a:effectLst/>
          </p:spPr>
          <p:txBody>
            <a:bodyPr wrap="none">
              <a:spAutoFit/>
            </a:bodyPr>
            <a:lstStyle/>
            <a:p>
              <a:pPr eaLnBrk="0" hangingPunct="0"/>
              <a:r>
                <a:rPr lang="en-US" sz="2400">
                  <a:latin typeface="Times New Roman" pitchFamily="18" charset="0"/>
                </a:rPr>
                <a:t>Bucharest</a:t>
              </a:r>
            </a:p>
          </p:txBody>
        </p:sp>
      </p:grpSp>
    </p:spTree>
    <p:extLst>
      <p:ext uri="{BB962C8B-B14F-4D97-AF65-F5344CB8AC3E}">
        <p14:creationId xmlns:p14="http://schemas.microsoft.com/office/powerpoint/2010/main" val="669395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0046474-0BA4-4A76-9B31-7EC540D39BB8}"/>
              </a:ext>
            </a:extLst>
          </p:cNvPr>
          <p:cNvSpPr>
            <a:spLocks noGrp="1"/>
          </p:cNvSpPr>
          <p:nvPr>
            <p:ph type="title"/>
          </p:nvPr>
        </p:nvSpPr>
        <p:spPr/>
        <p:txBody>
          <a:bodyPr/>
          <a:lstStyle/>
          <a:p>
            <a:r>
              <a:rPr lang="en-MY" dirty="0"/>
              <a:t>Solution</a:t>
            </a:r>
          </a:p>
        </p:txBody>
      </p:sp>
      <p:sp>
        <p:nvSpPr>
          <p:cNvPr id="4" name="Slide Number Placeholder 3">
            <a:extLst>
              <a:ext uri="{FF2B5EF4-FFF2-40B4-BE49-F238E27FC236}">
                <a16:creationId xmlns:a16="http://schemas.microsoft.com/office/drawing/2014/main" id="{F3CD8927-B9E0-4F23-9BFF-425C72AB5B2C}"/>
              </a:ext>
            </a:extLst>
          </p:cNvPr>
          <p:cNvSpPr>
            <a:spLocks noGrp="1"/>
          </p:cNvSpPr>
          <p:nvPr>
            <p:ph type="sldNum" sz="quarter" idx="12"/>
          </p:nvPr>
        </p:nvSpPr>
        <p:spPr/>
        <p:txBody>
          <a:bodyPr/>
          <a:lstStyle/>
          <a:p>
            <a:fld id="{214467F9-EADD-4680-9637-29CCB1478A62}" type="slidenum">
              <a:rPr lang="en-MY" smtClean="0"/>
              <a:pPr/>
              <a:t>12</a:t>
            </a:fld>
            <a:endParaRPr lang="en-MY"/>
          </a:p>
        </p:txBody>
      </p:sp>
      <p:grpSp>
        <p:nvGrpSpPr>
          <p:cNvPr id="5" name="Group 10">
            <a:extLst>
              <a:ext uri="{FF2B5EF4-FFF2-40B4-BE49-F238E27FC236}">
                <a16:creationId xmlns:a16="http://schemas.microsoft.com/office/drawing/2014/main" id="{69A9DA88-3981-46A3-A488-DBCE5C78D40D}"/>
              </a:ext>
            </a:extLst>
          </p:cNvPr>
          <p:cNvGrpSpPr>
            <a:grpSpLocks/>
          </p:cNvGrpSpPr>
          <p:nvPr/>
        </p:nvGrpSpPr>
        <p:grpSpPr bwMode="auto">
          <a:xfrm>
            <a:off x="304801" y="1308393"/>
            <a:ext cx="8141969" cy="5003167"/>
            <a:chOff x="336" y="816"/>
            <a:chExt cx="5424" cy="3333"/>
          </a:xfrm>
        </p:grpSpPr>
        <p:pic>
          <p:nvPicPr>
            <p:cNvPr id="6" name="Picture 11">
              <a:extLst>
                <a:ext uri="{FF2B5EF4-FFF2-40B4-BE49-F238E27FC236}">
                  <a16:creationId xmlns:a16="http://schemas.microsoft.com/office/drawing/2014/main" id="{252A323F-2D50-43A4-871B-A7D86513D4EC}"/>
                </a:ext>
              </a:extLst>
            </p:cNvPr>
            <p:cNvPicPr>
              <a:picLocks noChangeAspect="1" noChangeArrowheads="1"/>
            </p:cNvPicPr>
            <p:nvPr/>
          </p:nvPicPr>
          <p:blipFill>
            <a:blip r:embed="rId2"/>
            <a:srcRect l="6430" t="29060" b="30342"/>
            <a:stretch>
              <a:fillRect/>
            </a:stretch>
          </p:blipFill>
          <p:spPr bwMode="auto">
            <a:xfrm>
              <a:off x="336" y="816"/>
              <a:ext cx="5424" cy="3333"/>
            </a:xfrm>
            <a:prstGeom prst="rect">
              <a:avLst/>
            </a:prstGeom>
            <a:noFill/>
            <a:ln w="9525">
              <a:solidFill>
                <a:srgbClr val="009900"/>
              </a:solidFill>
              <a:miter lim="800000"/>
              <a:headEnd/>
              <a:tailEnd/>
            </a:ln>
            <a:effectLst/>
          </p:spPr>
        </p:pic>
        <p:sp>
          <p:nvSpPr>
            <p:cNvPr id="7" name="Line 12">
              <a:extLst>
                <a:ext uri="{FF2B5EF4-FFF2-40B4-BE49-F238E27FC236}">
                  <a16:creationId xmlns:a16="http://schemas.microsoft.com/office/drawing/2014/main" id="{251106B5-5E75-47F4-BDAA-9F5C43CEAC93}"/>
                </a:ext>
              </a:extLst>
            </p:cNvPr>
            <p:cNvSpPr>
              <a:spLocks noChangeShapeType="1"/>
            </p:cNvSpPr>
            <p:nvPr/>
          </p:nvSpPr>
          <p:spPr bwMode="auto">
            <a:xfrm>
              <a:off x="912" y="1872"/>
              <a:ext cx="1056" cy="288"/>
            </a:xfrm>
            <a:prstGeom prst="line">
              <a:avLst/>
            </a:prstGeom>
            <a:noFill/>
            <a:ln w="38100">
              <a:solidFill>
                <a:schemeClr val="hlink"/>
              </a:solidFill>
              <a:round/>
              <a:headEnd/>
              <a:tailEnd/>
            </a:ln>
            <a:effectLst/>
          </p:spPr>
          <p:txBody>
            <a:bodyPr wrap="none">
              <a:spAutoFit/>
            </a:bodyPr>
            <a:lstStyle/>
            <a:p>
              <a:endParaRPr lang="en-US"/>
            </a:p>
          </p:txBody>
        </p:sp>
        <p:sp>
          <p:nvSpPr>
            <p:cNvPr id="8" name="Freeform 13">
              <a:extLst>
                <a:ext uri="{FF2B5EF4-FFF2-40B4-BE49-F238E27FC236}">
                  <a16:creationId xmlns:a16="http://schemas.microsoft.com/office/drawing/2014/main" id="{B4D89F3E-ED54-44B3-94FA-A4A5AC64EB8D}"/>
                </a:ext>
              </a:extLst>
            </p:cNvPr>
            <p:cNvSpPr>
              <a:spLocks/>
            </p:cNvSpPr>
            <p:nvPr/>
          </p:nvSpPr>
          <p:spPr bwMode="auto">
            <a:xfrm>
              <a:off x="912" y="1824"/>
              <a:ext cx="2976" cy="1680"/>
            </a:xfrm>
            <a:custGeom>
              <a:avLst/>
              <a:gdLst/>
              <a:ahLst/>
              <a:cxnLst>
                <a:cxn ang="0">
                  <a:pos x="0" y="0"/>
                </a:cxn>
                <a:cxn ang="0">
                  <a:pos x="1056" y="336"/>
                </a:cxn>
                <a:cxn ang="0">
                  <a:pos x="2016" y="432"/>
                </a:cxn>
                <a:cxn ang="0">
                  <a:pos x="2976" y="1680"/>
                </a:cxn>
              </a:cxnLst>
              <a:rect l="0" t="0" r="r" b="b"/>
              <a:pathLst>
                <a:path w="2976" h="1680">
                  <a:moveTo>
                    <a:pt x="0" y="0"/>
                  </a:moveTo>
                  <a:cubicBezTo>
                    <a:pt x="360" y="132"/>
                    <a:pt x="720" y="264"/>
                    <a:pt x="1056" y="336"/>
                  </a:cubicBezTo>
                  <a:cubicBezTo>
                    <a:pt x="1392" y="408"/>
                    <a:pt x="1696" y="208"/>
                    <a:pt x="2016" y="432"/>
                  </a:cubicBezTo>
                  <a:cubicBezTo>
                    <a:pt x="2336" y="656"/>
                    <a:pt x="2656" y="1168"/>
                    <a:pt x="2976" y="1680"/>
                  </a:cubicBezTo>
                </a:path>
              </a:pathLst>
            </a:custGeom>
            <a:noFill/>
            <a:ln w="38100" cap="flat" cmpd="sng">
              <a:solidFill>
                <a:schemeClr val="hlink"/>
              </a:solidFill>
              <a:prstDash val="solid"/>
              <a:round/>
              <a:headEnd/>
              <a:tailEnd/>
            </a:ln>
            <a:effectLst/>
          </p:spPr>
          <p:txBody>
            <a:bodyPr wrap="none">
              <a:spAutoFit/>
            </a:bodyPr>
            <a:lstStyle/>
            <a:p>
              <a:endParaRPr lang="en-US"/>
            </a:p>
          </p:txBody>
        </p:sp>
        <p:sp>
          <p:nvSpPr>
            <p:cNvPr id="9" name="Oval 14">
              <a:extLst>
                <a:ext uri="{FF2B5EF4-FFF2-40B4-BE49-F238E27FC236}">
                  <a16:creationId xmlns:a16="http://schemas.microsoft.com/office/drawing/2014/main" id="{8B2404E9-6568-4F8B-A810-BDB796686147}"/>
                </a:ext>
              </a:extLst>
            </p:cNvPr>
            <p:cNvSpPr>
              <a:spLocks noChangeArrowheads="1"/>
            </p:cNvSpPr>
            <p:nvPr/>
          </p:nvSpPr>
          <p:spPr bwMode="auto">
            <a:xfrm>
              <a:off x="912" y="1344"/>
              <a:ext cx="240" cy="192"/>
            </a:xfrm>
            <a:prstGeom prst="ellipse">
              <a:avLst/>
            </a:prstGeom>
            <a:noFill/>
            <a:ln w="38100">
              <a:solidFill>
                <a:srgbClr val="009900"/>
              </a:solidFill>
              <a:round/>
              <a:headEnd/>
              <a:tailEnd/>
            </a:ln>
            <a:effectLst/>
          </p:spPr>
          <p:txBody>
            <a:bodyPr anchor="ctr">
              <a:spAutoFit/>
            </a:bodyPr>
            <a:lstStyle/>
            <a:p>
              <a:endParaRPr lang="en-US"/>
            </a:p>
          </p:txBody>
        </p:sp>
        <p:sp>
          <p:nvSpPr>
            <p:cNvPr id="10" name="Oval 15">
              <a:extLst>
                <a:ext uri="{FF2B5EF4-FFF2-40B4-BE49-F238E27FC236}">
                  <a16:creationId xmlns:a16="http://schemas.microsoft.com/office/drawing/2014/main" id="{CD643C37-121C-4469-9FC1-A9ADF12BECF3}"/>
                </a:ext>
              </a:extLst>
            </p:cNvPr>
            <p:cNvSpPr>
              <a:spLocks noChangeArrowheads="1"/>
            </p:cNvSpPr>
            <p:nvPr/>
          </p:nvSpPr>
          <p:spPr bwMode="auto">
            <a:xfrm>
              <a:off x="768" y="1776"/>
              <a:ext cx="240" cy="192"/>
            </a:xfrm>
            <a:prstGeom prst="ellipse">
              <a:avLst/>
            </a:prstGeom>
            <a:noFill/>
            <a:ln w="38100">
              <a:solidFill>
                <a:srgbClr val="009900"/>
              </a:solidFill>
              <a:round/>
              <a:headEnd/>
              <a:tailEnd/>
            </a:ln>
            <a:effectLst/>
          </p:spPr>
          <p:txBody>
            <a:bodyPr anchor="ctr">
              <a:spAutoFit/>
            </a:bodyPr>
            <a:lstStyle/>
            <a:p>
              <a:endParaRPr lang="en-US"/>
            </a:p>
          </p:txBody>
        </p:sp>
        <p:sp>
          <p:nvSpPr>
            <p:cNvPr id="11" name="Oval 16">
              <a:extLst>
                <a:ext uri="{FF2B5EF4-FFF2-40B4-BE49-F238E27FC236}">
                  <a16:creationId xmlns:a16="http://schemas.microsoft.com/office/drawing/2014/main" id="{3E59D61F-32DE-4334-A0BE-4469E6CCCE14}"/>
                </a:ext>
              </a:extLst>
            </p:cNvPr>
            <p:cNvSpPr>
              <a:spLocks noChangeArrowheads="1"/>
            </p:cNvSpPr>
            <p:nvPr/>
          </p:nvSpPr>
          <p:spPr bwMode="auto">
            <a:xfrm>
              <a:off x="768" y="2544"/>
              <a:ext cx="240" cy="192"/>
            </a:xfrm>
            <a:prstGeom prst="ellipse">
              <a:avLst/>
            </a:prstGeom>
            <a:noFill/>
            <a:ln w="38100">
              <a:solidFill>
                <a:srgbClr val="009900"/>
              </a:solidFill>
              <a:round/>
              <a:headEnd/>
              <a:tailEnd/>
            </a:ln>
            <a:effectLst/>
          </p:spPr>
          <p:txBody>
            <a:bodyPr anchor="ctr">
              <a:spAutoFit/>
            </a:bodyPr>
            <a:lstStyle/>
            <a:p>
              <a:endParaRPr lang="en-US"/>
            </a:p>
          </p:txBody>
        </p:sp>
        <p:sp>
          <p:nvSpPr>
            <p:cNvPr id="12" name="Oval 17">
              <a:extLst>
                <a:ext uri="{FF2B5EF4-FFF2-40B4-BE49-F238E27FC236}">
                  <a16:creationId xmlns:a16="http://schemas.microsoft.com/office/drawing/2014/main" id="{B2696283-2488-4FB9-A757-E28D262C7DF9}"/>
                </a:ext>
              </a:extLst>
            </p:cNvPr>
            <p:cNvSpPr>
              <a:spLocks noChangeArrowheads="1"/>
            </p:cNvSpPr>
            <p:nvPr/>
          </p:nvSpPr>
          <p:spPr bwMode="auto">
            <a:xfrm>
              <a:off x="1824" y="2064"/>
              <a:ext cx="240" cy="192"/>
            </a:xfrm>
            <a:prstGeom prst="ellipse">
              <a:avLst/>
            </a:prstGeom>
            <a:noFill/>
            <a:ln w="38100">
              <a:solidFill>
                <a:srgbClr val="009900"/>
              </a:solidFill>
              <a:round/>
              <a:headEnd/>
              <a:tailEnd/>
            </a:ln>
            <a:effectLst/>
          </p:spPr>
          <p:txBody>
            <a:bodyPr anchor="ctr">
              <a:spAutoFit/>
            </a:bodyPr>
            <a:lstStyle/>
            <a:p>
              <a:endParaRPr lang="en-US"/>
            </a:p>
          </p:txBody>
        </p:sp>
        <p:sp>
          <p:nvSpPr>
            <p:cNvPr id="13" name="Oval 18">
              <a:extLst>
                <a:ext uri="{FF2B5EF4-FFF2-40B4-BE49-F238E27FC236}">
                  <a16:creationId xmlns:a16="http://schemas.microsoft.com/office/drawing/2014/main" id="{0C270E55-C170-4223-9869-617091EF3ABA}"/>
                </a:ext>
              </a:extLst>
            </p:cNvPr>
            <p:cNvSpPr>
              <a:spLocks noChangeArrowheads="1"/>
            </p:cNvSpPr>
            <p:nvPr/>
          </p:nvSpPr>
          <p:spPr bwMode="auto">
            <a:xfrm>
              <a:off x="2832" y="2160"/>
              <a:ext cx="240" cy="192"/>
            </a:xfrm>
            <a:prstGeom prst="ellipse">
              <a:avLst/>
            </a:prstGeom>
            <a:noFill/>
            <a:ln w="38100">
              <a:solidFill>
                <a:srgbClr val="009900"/>
              </a:solidFill>
              <a:round/>
              <a:headEnd/>
              <a:tailEnd/>
            </a:ln>
            <a:effectLst/>
          </p:spPr>
          <p:txBody>
            <a:bodyPr anchor="ctr">
              <a:spAutoFit/>
            </a:bodyPr>
            <a:lstStyle/>
            <a:p>
              <a:endParaRPr lang="en-US"/>
            </a:p>
          </p:txBody>
        </p:sp>
        <p:sp>
          <p:nvSpPr>
            <p:cNvPr id="14" name="Oval 19">
              <a:extLst>
                <a:ext uri="{FF2B5EF4-FFF2-40B4-BE49-F238E27FC236}">
                  <a16:creationId xmlns:a16="http://schemas.microsoft.com/office/drawing/2014/main" id="{2C3EA61B-8E8B-4AFF-A370-60C0167593B8}"/>
                </a:ext>
              </a:extLst>
            </p:cNvPr>
            <p:cNvSpPr>
              <a:spLocks noChangeArrowheads="1"/>
            </p:cNvSpPr>
            <p:nvPr/>
          </p:nvSpPr>
          <p:spPr bwMode="auto">
            <a:xfrm>
              <a:off x="2112" y="2544"/>
              <a:ext cx="240" cy="192"/>
            </a:xfrm>
            <a:prstGeom prst="ellipse">
              <a:avLst/>
            </a:prstGeom>
            <a:noFill/>
            <a:ln w="38100">
              <a:solidFill>
                <a:srgbClr val="009900"/>
              </a:solidFill>
              <a:round/>
              <a:headEnd/>
              <a:tailEnd/>
            </a:ln>
            <a:effectLst/>
          </p:spPr>
          <p:txBody>
            <a:bodyPr anchor="ctr">
              <a:spAutoFit/>
            </a:bodyPr>
            <a:lstStyle/>
            <a:p>
              <a:endParaRPr lang="en-US"/>
            </a:p>
          </p:txBody>
        </p:sp>
        <p:sp>
          <p:nvSpPr>
            <p:cNvPr id="15" name="Oval 20">
              <a:extLst>
                <a:ext uri="{FF2B5EF4-FFF2-40B4-BE49-F238E27FC236}">
                  <a16:creationId xmlns:a16="http://schemas.microsoft.com/office/drawing/2014/main" id="{9A905B4F-5DC6-4C02-9D00-EF6BD9C96AFC}"/>
                </a:ext>
              </a:extLst>
            </p:cNvPr>
            <p:cNvSpPr>
              <a:spLocks noChangeArrowheads="1"/>
            </p:cNvSpPr>
            <p:nvPr/>
          </p:nvSpPr>
          <p:spPr bwMode="auto">
            <a:xfrm>
              <a:off x="1104" y="960"/>
              <a:ext cx="240" cy="192"/>
            </a:xfrm>
            <a:prstGeom prst="ellipse">
              <a:avLst/>
            </a:prstGeom>
            <a:noFill/>
            <a:ln w="38100">
              <a:solidFill>
                <a:srgbClr val="009900"/>
              </a:solidFill>
              <a:round/>
              <a:headEnd/>
              <a:tailEnd/>
            </a:ln>
            <a:effectLst/>
          </p:spPr>
          <p:txBody>
            <a:bodyPr anchor="ctr">
              <a:spAutoFit/>
            </a:bodyPr>
            <a:lstStyle/>
            <a:p>
              <a:endParaRPr lang="en-US"/>
            </a:p>
          </p:txBody>
        </p:sp>
        <p:sp>
          <p:nvSpPr>
            <p:cNvPr id="16" name="Oval 21">
              <a:extLst>
                <a:ext uri="{FF2B5EF4-FFF2-40B4-BE49-F238E27FC236}">
                  <a16:creationId xmlns:a16="http://schemas.microsoft.com/office/drawing/2014/main" id="{150ED8FE-5303-4C08-A935-0B4670AC46D6}"/>
                </a:ext>
              </a:extLst>
            </p:cNvPr>
            <p:cNvSpPr>
              <a:spLocks noChangeArrowheads="1"/>
            </p:cNvSpPr>
            <p:nvPr/>
          </p:nvSpPr>
          <p:spPr bwMode="auto">
            <a:xfrm>
              <a:off x="3744" y="3360"/>
              <a:ext cx="240" cy="192"/>
            </a:xfrm>
            <a:prstGeom prst="ellipse">
              <a:avLst/>
            </a:prstGeom>
            <a:noFill/>
            <a:ln w="38100">
              <a:solidFill>
                <a:srgbClr val="009900"/>
              </a:solidFill>
              <a:round/>
              <a:headEnd/>
              <a:tailEnd/>
            </a:ln>
            <a:effectLst/>
          </p:spPr>
          <p:txBody>
            <a:bodyPr anchor="ctr">
              <a:spAutoFit/>
            </a:bodyPr>
            <a:lstStyle/>
            <a:p>
              <a:endParaRPr lang="en-US"/>
            </a:p>
          </p:txBody>
        </p:sp>
      </p:grpSp>
    </p:spTree>
    <p:extLst>
      <p:ext uri="{BB962C8B-B14F-4D97-AF65-F5344CB8AC3E}">
        <p14:creationId xmlns:p14="http://schemas.microsoft.com/office/powerpoint/2010/main" val="121405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4E0C91-B336-4DB4-8400-C93C0D0AD473}"/>
              </a:ext>
            </a:extLst>
          </p:cNvPr>
          <p:cNvSpPr>
            <a:spLocks noGrp="1"/>
          </p:cNvSpPr>
          <p:nvPr>
            <p:ph type="title"/>
          </p:nvPr>
        </p:nvSpPr>
        <p:spPr/>
        <p:txBody>
          <a:bodyPr/>
          <a:lstStyle/>
          <a:p>
            <a:r>
              <a:rPr lang="en-MY" dirty="0"/>
              <a:t>Problem Formulation (Conti..)</a:t>
            </a:r>
          </a:p>
        </p:txBody>
      </p:sp>
      <p:sp>
        <p:nvSpPr>
          <p:cNvPr id="4" name="Slide Number Placeholder 3">
            <a:extLst>
              <a:ext uri="{FF2B5EF4-FFF2-40B4-BE49-F238E27FC236}">
                <a16:creationId xmlns:a16="http://schemas.microsoft.com/office/drawing/2014/main" id="{1B3751D2-B4ED-418B-AD86-6DF80C9AFA8F}"/>
              </a:ext>
            </a:extLst>
          </p:cNvPr>
          <p:cNvSpPr>
            <a:spLocks noGrp="1"/>
          </p:cNvSpPr>
          <p:nvPr>
            <p:ph type="sldNum" sz="quarter" idx="12"/>
          </p:nvPr>
        </p:nvSpPr>
        <p:spPr/>
        <p:txBody>
          <a:bodyPr/>
          <a:lstStyle/>
          <a:p>
            <a:fld id="{214467F9-EADD-4680-9637-29CCB1478A62}" type="slidenum">
              <a:rPr lang="en-MY" smtClean="0"/>
              <a:pPr/>
              <a:t>13</a:t>
            </a:fld>
            <a:endParaRPr lang="en-MY"/>
          </a:p>
        </p:txBody>
      </p:sp>
      <p:sp>
        <p:nvSpPr>
          <p:cNvPr id="5" name="Rectangle 3">
            <a:extLst>
              <a:ext uri="{FF2B5EF4-FFF2-40B4-BE49-F238E27FC236}">
                <a16:creationId xmlns:a16="http://schemas.microsoft.com/office/drawing/2014/main" id="{BCE8E946-0D8F-4317-A3B2-53B063ADDC37}"/>
              </a:ext>
            </a:extLst>
          </p:cNvPr>
          <p:cNvSpPr txBox="1">
            <a:spLocks noChangeArrowheads="1"/>
          </p:cNvSpPr>
          <p:nvPr/>
        </p:nvSpPr>
        <p:spPr>
          <a:xfrm>
            <a:off x="171450" y="1199356"/>
            <a:ext cx="8269288" cy="4459287"/>
          </a:xfrm>
          <a:prstGeom prst="rect">
            <a:avLst/>
          </a:prstGeom>
        </p:spPr>
        <p:txBody>
          <a:bodyPr vert="horz" lIns="91440" tIns="45720" rIns="91440" bIns="45720" rtlCol="0">
            <a:noAutofit/>
          </a:bodyPr>
          <a:lstStyle>
            <a:lvl1pPr marL="228600" indent="-228600" algn="l" defTabSz="914400" rtl="0" eaLnBrk="1" latinLnBrk="0" hangingPunct="1">
              <a:lnSpc>
                <a:spcPts val="3200"/>
              </a:lnSpc>
              <a:spcBef>
                <a:spcPts val="1000"/>
              </a:spcBef>
              <a:buClr>
                <a:srgbClr val="31B6FD"/>
              </a:buClr>
              <a:buFont typeface="Wingdings" pitchFamily="2" charset="2"/>
              <a:buChar char="§"/>
              <a:defRPr lang="en-US" sz="2000" b="0" kern="1200" dirty="0">
                <a:solidFill>
                  <a:srgbClr val="073E87"/>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1800" b="0" kern="1200" dirty="0">
                <a:solidFill>
                  <a:srgbClr val="073E87"/>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74187"/>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74187"/>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7418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sz="1600" dirty="0"/>
              <a:t>Let’s consider the </a:t>
            </a:r>
            <a:r>
              <a:rPr lang="en-US" sz="1600" b="1" dirty="0"/>
              <a:t>River Problem</a:t>
            </a:r>
            <a:r>
              <a:rPr lang="en-US" sz="1600" dirty="0"/>
              <a:t>:</a:t>
            </a:r>
          </a:p>
          <a:p>
            <a:pPr>
              <a:lnSpc>
                <a:spcPct val="80000"/>
              </a:lnSpc>
            </a:pPr>
            <a:endParaRPr lang="en-US" sz="1600" dirty="0"/>
          </a:p>
          <a:p>
            <a:pPr algn="just">
              <a:lnSpc>
                <a:spcPct val="80000"/>
              </a:lnSpc>
              <a:buFont typeface="Wingdings" pitchFamily="2" charset="2"/>
              <a:buNone/>
            </a:pPr>
            <a:r>
              <a:rPr lang="en-US" sz="1600" dirty="0"/>
              <a:t>    A farmer wishes to carry a wolf, a duck and corn across a river, from the south to the north shore. The farmer is the proud owner of a small rowing boat called Bounty which he feels is easily up to the job. Unfortunately the boat is only large enough to carry at most the farmer and one other item. Worse again, if left unattended the wolf will eat the duck and the duck will eat the corn. </a:t>
            </a:r>
          </a:p>
          <a:p>
            <a:pPr algn="just">
              <a:lnSpc>
                <a:spcPct val="80000"/>
              </a:lnSpc>
              <a:buFont typeface="Wingdings" pitchFamily="2" charset="2"/>
              <a:buNone/>
            </a:pPr>
            <a:endParaRPr lang="en-US" sz="1600" dirty="0"/>
          </a:p>
          <a:p>
            <a:pPr algn="just">
              <a:lnSpc>
                <a:spcPct val="80000"/>
              </a:lnSpc>
              <a:buFont typeface="Wingdings" pitchFamily="2" charset="2"/>
              <a:buNone/>
            </a:pPr>
            <a:endParaRPr lang="en-US" sz="1600" dirty="0"/>
          </a:p>
          <a:p>
            <a:pPr algn="just">
              <a:lnSpc>
                <a:spcPct val="80000"/>
              </a:lnSpc>
              <a:buFont typeface="Wingdings" pitchFamily="2" charset="2"/>
              <a:buNone/>
            </a:pPr>
            <a:endParaRPr lang="en-US" sz="1600" dirty="0"/>
          </a:p>
          <a:p>
            <a:pPr algn="just">
              <a:lnSpc>
                <a:spcPct val="80000"/>
              </a:lnSpc>
              <a:buFont typeface="Wingdings" pitchFamily="2" charset="2"/>
              <a:buNone/>
            </a:pPr>
            <a:endParaRPr lang="en-US" sz="1600" dirty="0"/>
          </a:p>
          <a:p>
            <a:pPr algn="just">
              <a:lnSpc>
                <a:spcPct val="80000"/>
              </a:lnSpc>
              <a:buFont typeface="Wingdings" pitchFamily="2" charset="2"/>
              <a:buNone/>
            </a:pPr>
            <a:endParaRPr lang="en-US" sz="1600" dirty="0"/>
          </a:p>
          <a:p>
            <a:pPr algn="just">
              <a:lnSpc>
                <a:spcPct val="80000"/>
              </a:lnSpc>
              <a:buFont typeface="Wingdings" pitchFamily="2" charset="2"/>
              <a:buNone/>
            </a:pPr>
            <a:endParaRPr lang="en-US" sz="1600" dirty="0"/>
          </a:p>
          <a:p>
            <a:pPr algn="just">
              <a:lnSpc>
                <a:spcPct val="80000"/>
              </a:lnSpc>
              <a:buFont typeface="Wingdings" pitchFamily="2" charset="2"/>
              <a:buNone/>
            </a:pPr>
            <a:r>
              <a:rPr lang="en-US" sz="1600" dirty="0"/>
              <a:t>     </a:t>
            </a:r>
          </a:p>
          <a:p>
            <a:pPr algn="just">
              <a:lnSpc>
                <a:spcPct val="80000"/>
              </a:lnSpc>
              <a:buFont typeface="Wingdings" pitchFamily="2" charset="2"/>
              <a:buNone/>
            </a:pPr>
            <a:r>
              <a:rPr lang="en-US" sz="1600" dirty="0"/>
              <a:t>	</a:t>
            </a:r>
          </a:p>
          <a:p>
            <a:pPr algn="just">
              <a:lnSpc>
                <a:spcPct val="80000"/>
              </a:lnSpc>
              <a:buFont typeface="Wingdings" pitchFamily="2" charset="2"/>
              <a:buNone/>
            </a:pPr>
            <a:r>
              <a:rPr lang="en-US" dirty="0"/>
              <a:t>Q: How can the farmer safely transport the wolf, the duck and the corn to the opposite shore?</a:t>
            </a:r>
          </a:p>
          <a:p>
            <a:pPr>
              <a:lnSpc>
                <a:spcPct val="80000"/>
              </a:lnSpc>
            </a:pPr>
            <a:endParaRPr lang="en-US" sz="1600" dirty="0"/>
          </a:p>
        </p:txBody>
      </p:sp>
      <p:grpSp>
        <p:nvGrpSpPr>
          <p:cNvPr id="6" name="Group 5">
            <a:extLst>
              <a:ext uri="{FF2B5EF4-FFF2-40B4-BE49-F238E27FC236}">
                <a16:creationId xmlns:a16="http://schemas.microsoft.com/office/drawing/2014/main" id="{C2AEF92C-40A6-447E-8EFB-D3149B75D142}"/>
              </a:ext>
            </a:extLst>
          </p:cNvPr>
          <p:cNvGrpSpPr/>
          <p:nvPr/>
        </p:nvGrpSpPr>
        <p:grpSpPr>
          <a:xfrm>
            <a:off x="2609850" y="2839243"/>
            <a:ext cx="3276600" cy="1860550"/>
            <a:chOff x="3409156" y="3092450"/>
            <a:chExt cx="3276600" cy="1860550"/>
          </a:xfrm>
        </p:grpSpPr>
        <p:grpSp>
          <p:nvGrpSpPr>
            <p:cNvPr id="7" name="Group 6">
              <a:extLst>
                <a:ext uri="{FF2B5EF4-FFF2-40B4-BE49-F238E27FC236}">
                  <a16:creationId xmlns:a16="http://schemas.microsoft.com/office/drawing/2014/main" id="{B99D526F-3560-419A-A955-5E67604C350A}"/>
                </a:ext>
              </a:extLst>
            </p:cNvPr>
            <p:cNvGrpSpPr/>
            <p:nvPr/>
          </p:nvGrpSpPr>
          <p:grpSpPr>
            <a:xfrm>
              <a:off x="3409156" y="3092450"/>
              <a:ext cx="3276600" cy="1860550"/>
              <a:chOff x="3505200" y="4038600"/>
              <a:chExt cx="3276600" cy="1860550"/>
            </a:xfrm>
          </p:grpSpPr>
          <p:sp>
            <p:nvSpPr>
              <p:cNvPr id="13" name="Freeform 38">
                <a:extLst>
                  <a:ext uri="{FF2B5EF4-FFF2-40B4-BE49-F238E27FC236}">
                    <a16:creationId xmlns:a16="http://schemas.microsoft.com/office/drawing/2014/main" id="{F4EF876B-51C0-4C91-B547-A5DBDBA61381}"/>
                  </a:ext>
                </a:extLst>
              </p:cNvPr>
              <p:cNvSpPr>
                <a:spLocks/>
              </p:cNvSpPr>
              <p:nvPr/>
            </p:nvSpPr>
            <p:spPr bwMode="auto">
              <a:xfrm rot="16200000">
                <a:off x="4437856" y="3410744"/>
                <a:ext cx="1411288" cy="3276600"/>
              </a:xfrm>
              <a:custGeom>
                <a:avLst/>
                <a:gdLst/>
                <a:ahLst/>
                <a:cxnLst>
                  <a:cxn ang="0">
                    <a:pos x="0" y="1098"/>
                  </a:cxn>
                  <a:cxn ang="0">
                    <a:pos x="108" y="1044"/>
                  </a:cxn>
                  <a:cxn ang="0">
                    <a:pos x="306" y="855"/>
                  </a:cxn>
                  <a:cxn ang="0">
                    <a:pos x="468" y="567"/>
                  </a:cxn>
                  <a:cxn ang="0">
                    <a:pos x="639" y="387"/>
                  </a:cxn>
                  <a:cxn ang="0">
                    <a:pos x="792" y="288"/>
                  </a:cxn>
                  <a:cxn ang="0">
                    <a:pos x="837" y="207"/>
                  </a:cxn>
                  <a:cxn ang="0">
                    <a:pos x="963" y="108"/>
                  </a:cxn>
                  <a:cxn ang="0">
                    <a:pos x="1026" y="27"/>
                  </a:cxn>
                  <a:cxn ang="0">
                    <a:pos x="1125" y="0"/>
                  </a:cxn>
                  <a:cxn ang="0">
                    <a:pos x="1386" y="27"/>
                  </a:cxn>
                  <a:cxn ang="0">
                    <a:pos x="1503" y="45"/>
                  </a:cxn>
                  <a:cxn ang="0">
                    <a:pos x="1710" y="72"/>
                  </a:cxn>
                  <a:cxn ang="0">
                    <a:pos x="1836" y="27"/>
                  </a:cxn>
                  <a:cxn ang="0">
                    <a:pos x="1890" y="9"/>
                  </a:cxn>
                  <a:cxn ang="0">
                    <a:pos x="1998" y="18"/>
                  </a:cxn>
                  <a:cxn ang="0">
                    <a:pos x="1980" y="54"/>
                  </a:cxn>
                  <a:cxn ang="0">
                    <a:pos x="1935" y="99"/>
                  </a:cxn>
                  <a:cxn ang="0">
                    <a:pos x="1944" y="234"/>
                  </a:cxn>
                  <a:cxn ang="0">
                    <a:pos x="1908" y="270"/>
                  </a:cxn>
                  <a:cxn ang="0">
                    <a:pos x="1890" y="297"/>
                  </a:cxn>
                  <a:cxn ang="0">
                    <a:pos x="1827" y="468"/>
                  </a:cxn>
                  <a:cxn ang="0">
                    <a:pos x="1881" y="612"/>
                  </a:cxn>
                  <a:cxn ang="0">
                    <a:pos x="1845" y="765"/>
                  </a:cxn>
                  <a:cxn ang="0">
                    <a:pos x="1818" y="873"/>
                  </a:cxn>
                  <a:cxn ang="0">
                    <a:pos x="1746" y="891"/>
                  </a:cxn>
                  <a:cxn ang="0">
                    <a:pos x="1674" y="981"/>
                  </a:cxn>
                  <a:cxn ang="0">
                    <a:pos x="1656" y="1035"/>
                  </a:cxn>
                  <a:cxn ang="0">
                    <a:pos x="1647" y="1071"/>
                  </a:cxn>
                  <a:cxn ang="0">
                    <a:pos x="1629" y="1098"/>
                  </a:cxn>
                  <a:cxn ang="0">
                    <a:pos x="1620" y="1125"/>
                  </a:cxn>
                  <a:cxn ang="0">
                    <a:pos x="1593" y="1134"/>
                  </a:cxn>
                  <a:cxn ang="0">
                    <a:pos x="1512" y="1107"/>
                  </a:cxn>
                  <a:cxn ang="0">
                    <a:pos x="1485" y="1098"/>
                  </a:cxn>
                  <a:cxn ang="0">
                    <a:pos x="1269" y="1134"/>
                  </a:cxn>
                  <a:cxn ang="0">
                    <a:pos x="1116" y="1116"/>
                  </a:cxn>
                  <a:cxn ang="0">
                    <a:pos x="1008" y="1098"/>
                  </a:cxn>
                  <a:cxn ang="0">
                    <a:pos x="954" y="1089"/>
                  </a:cxn>
                  <a:cxn ang="0">
                    <a:pos x="477" y="1098"/>
                  </a:cxn>
                  <a:cxn ang="0">
                    <a:pos x="261" y="1071"/>
                  </a:cxn>
                  <a:cxn ang="0">
                    <a:pos x="54" y="1089"/>
                  </a:cxn>
                </a:cxnLst>
                <a:rect l="0" t="0" r="r" b="b"/>
                <a:pathLst>
                  <a:path w="2010" h="1134">
                    <a:moveTo>
                      <a:pt x="0" y="1098"/>
                    </a:moveTo>
                    <a:cubicBezTo>
                      <a:pt x="49" y="1088"/>
                      <a:pt x="73" y="1079"/>
                      <a:pt x="108" y="1044"/>
                    </a:cubicBezTo>
                    <a:cubicBezTo>
                      <a:pt x="137" y="927"/>
                      <a:pt x="220" y="919"/>
                      <a:pt x="306" y="855"/>
                    </a:cubicBezTo>
                    <a:cubicBezTo>
                      <a:pt x="339" y="756"/>
                      <a:pt x="379" y="627"/>
                      <a:pt x="468" y="567"/>
                    </a:cubicBezTo>
                    <a:cubicBezTo>
                      <a:pt x="519" y="491"/>
                      <a:pt x="567" y="445"/>
                      <a:pt x="639" y="387"/>
                    </a:cubicBezTo>
                    <a:cubicBezTo>
                      <a:pt x="689" y="347"/>
                      <a:pt x="730" y="304"/>
                      <a:pt x="792" y="288"/>
                    </a:cubicBezTo>
                    <a:cubicBezTo>
                      <a:pt x="830" y="263"/>
                      <a:pt x="853" y="255"/>
                      <a:pt x="837" y="207"/>
                    </a:cubicBezTo>
                    <a:cubicBezTo>
                      <a:pt x="855" y="153"/>
                      <a:pt x="911" y="125"/>
                      <a:pt x="963" y="108"/>
                    </a:cubicBezTo>
                    <a:cubicBezTo>
                      <a:pt x="971" y="97"/>
                      <a:pt x="1018" y="32"/>
                      <a:pt x="1026" y="27"/>
                    </a:cubicBezTo>
                    <a:cubicBezTo>
                      <a:pt x="1046" y="14"/>
                      <a:pt x="1101" y="6"/>
                      <a:pt x="1125" y="0"/>
                    </a:cubicBezTo>
                    <a:cubicBezTo>
                      <a:pt x="1216" y="6"/>
                      <a:pt x="1297" y="14"/>
                      <a:pt x="1386" y="27"/>
                    </a:cubicBezTo>
                    <a:cubicBezTo>
                      <a:pt x="1429" y="49"/>
                      <a:pt x="1453" y="38"/>
                      <a:pt x="1503" y="45"/>
                    </a:cubicBezTo>
                    <a:cubicBezTo>
                      <a:pt x="1572" y="55"/>
                      <a:pt x="1641" y="63"/>
                      <a:pt x="1710" y="72"/>
                    </a:cubicBezTo>
                    <a:cubicBezTo>
                      <a:pt x="1754" y="61"/>
                      <a:pt x="1793" y="41"/>
                      <a:pt x="1836" y="27"/>
                    </a:cubicBezTo>
                    <a:cubicBezTo>
                      <a:pt x="1854" y="21"/>
                      <a:pt x="1890" y="9"/>
                      <a:pt x="1890" y="9"/>
                    </a:cubicBezTo>
                    <a:cubicBezTo>
                      <a:pt x="1926" y="12"/>
                      <a:pt x="1966" y="2"/>
                      <a:pt x="1998" y="18"/>
                    </a:cubicBezTo>
                    <a:cubicBezTo>
                      <a:pt x="2010" y="24"/>
                      <a:pt x="1988" y="43"/>
                      <a:pt x="1980" y="54"/>
                    </a:cubicBezTo>
                    <a:cubicBezTo>
                      <a:pt x="1967" y="71"/>
                      <a:pt x="1950" y="84"/>
                      <a:pt x="1935" y="99"/>
                    </a:cubicBezTo>
                    <a:cubicBezTo>
                      <a:pt x="1937" y="115"/>
                      <a:pt x="1962" y="209"/>
                      <a:pt x="1944" y="234"/>
                    </a:cubicBezTo>
                    <a:cubicBezTo>
                      <a:pt x="1934" y="248"/>
                      <a:pt x="1919" y="257"/>
                      <a:pt x="1908" y="270"/>
                    </a:cubicBezTo>
                    <a:cubicBezTo>
                      <a:pt x="1901" y="278"/>
                      <a:pt x="1896" y="288"/>
                      <a:pt x="1890" y="297"/>
                    </a:cubicBezTo>
                    <a:cubicBezTo>
                      <a:pt x="1881" y="380"/>
                      <a:pt x="1871" y="402"/>
                      <a:pt x="1827" y="468"/>
                    </a:cubicBezTo>
                    <a:cubicBezTo>
                      <a:pt x="1810" y="536"/>
                      <a:pt x="1834" y="565"/>
                      <a:pt x="1881" y="612"/>
                    </a:cubicBezTo>
                    <a:cubicBezTo>
                      <a:pt x="1897" y="661"/>
                      <a:pt x="1858" y="714"/>
                      <a:pt x="1845" y="765"/>
                    </a:cubicBezTo>
                    <a:cubicBezTo>
                      <a:pt x="1857" y="812"/>
                      <a:pt x="1868" y="823"/>
                      <a:pt x="1818" y="873"/>
                    </a:cubicBezTo>
                    <a:cubicBezTo>
                      <a:pt x="1801" y="890"/>
                      <a:pt x="1769" y="883"/>
                      <a:pt x="1746" y="891"/>
                    </a:cubicBezTo>
                    <a:cubicBezTo>
                      <a:pt x="1725" y="923"/>
                      <a:pt x="1690" y="946"/>
                      <a:pt x="1674" y="981"/>
                    </a:cubicBezTo>
                    <a:cubicBezTo>
                      <a:pt x="1666" y="998"/>
                      <a:pt x="1661" y="1017"/>
                      <a:pt x="1656" y="1035"/>
                    </a:cubicBezTo>
                    <a:cubicBezTo>
                      <a:pt x="1653" y="1047"/>
                      <a:pt x="1652" y="1060"/>
                      <a:pt x="1647" y="1071"/>
                    </a:cubicBezTo>
                    <a:cubicBezTo>
                      <a:pt x="1643" y="1081"/>
                      <a:pt x="1634" y="1088"/>
                      <a:pt x="1629" y="1098"/>
                    </a:cubicBezTo>
                    <a:cubicBezTo>
                      <a:pt x="1625" y="1106"/>
                      <a:pt x="1627" y="1118"/>
                      <a:pt x="1620" y="1125"/>
                    </a:cubicBezTo>
                    <a:cubicBezTo>
                      <a:pt x="1613" y="1132"/>
                      <a:pt x="1602" y="1131"/>
                      <a:pt x="1593" y="1134"/>
                    </a:cubicBezTo>
                    <a:cubicBezTo>
                      <a:pt x="1582" y="1130"/>
                      <a:pt x="1531" y="1113"/>
                      <a:pt x="1512" y="1107"/>
                    </a:cubicBezTo>
                    <a:cubicBezTo>
                      <a:pt x="1503" y="1104"/>
                      <a:pt x="1485" y="1098"/>
                      <a:pt x="1485" y="1098"/>
                    </a:cubicBezTo>
                    <a:cubicBezTo>
                      <a:pt x="1413" y="1110"/>
                      <a:pt x="1341" y="1122"/>
                      <a:pt x="1269" y="1134"/>
                    </a:cubicBezTo>
                    <a:cubicBezTo>
                      <a:pt x="1098" y="1120"/>
                      <a:pt x="1217" y="1134"/>
                      <a:pt x="1116" y="1116"/>
                    </a:cubicBezTo>
                    <a:cubicBezTo>
                      <a:pt x="1080" y="1110"/>
                      <a:pt x="1044" y="1104"/>
                      <a:pt x="1008" y="1098"/>
                    </a:cubicBezTo>
                    <a:cubicBezTo>
                      <a:pt x="990" y="1095"/>
                      <a:pt x="954" y="1089"/>
                      <a:pt x="954" y="1089"/>
                    </a:cubicBezTo>
                    <a:cubicBezTo>
                      <a:pt x="793" y="1095"/>
                      <a:pt x="637" y="1109"/>
                      <a:pt x="477" y="1098"/>
                    </a:cubicBezTo>
                    <a:cubicBezTo>
                      <a:pt x="405" y="1086"/>
                      <a:pt x="333" y="1078"/>
                      <a:pt x="261" y="1071"/>
                    </a:cubicBezTo>
                    <a:cubicBezTo>
                      <a:pt x="192" y="1077"/>
                      <a:pt x="54" y="1089"/>
                      <a:pt x="54" y="1089"/>
                    </a:cubicBezTo>
                  </a:path>
                </a:pathLst>
              </a:custGeom>
              <a:solidFill>
                <a:srgbClr val="99CCFF"/>
              </a:solidFill>
              <a:ln w="9525">
                <a:solidFill>
                  <a:srgbClr val="99CCFF"/>
                </a:solidFill>
                <a:round/>
                <a:headEnd/>
                <a:tailEnd/>
              </a:ln>
              <a:effectLst/>
            </p:spPr>
            <p:txBody>
              <a:bodyPr wrap="none"/>
              <a:lstStyle/>
              <a:p>
                <a:endParaRPr lang="en-US"/>
              </a:p>
            </p:txBody>
          </p:sp>
          <p:sp>
            <p:nvSpPr>
              <p:cNvPr id="14" name="Text Box 39">
                <a:extLst>
                  <a:ext uri="{FF2B5EF4-FFF2-40B4-BE49-F238E27FC236}">
                    <a16:creationId xmlns:a16="http://schemas.microsoft.com/office/drawing/2014/main" id="{12B36177-FC26-4612-85A8-6A91815BBD55}"/>
                  </a:ext>
                </a:extLst>
              </p:cNvPr>
              <p:cNvSpPr txBox="1">
                <a:spLocks noChangeArrowheads="1"/>
              </p:cNvSpPr>
              <p:nvPr/>
            </p:nvSpPr>
            <p:spPr bwMode="auto">
              <a:xfrm>
                <a:off x="3524250" y="5257800"/>
                <a:ext cx="1695450" cy="641350"/>
              </a:xfrm>
              <a:prstGeom prst="rect">
                <a:avLst/>
              </a:prstGeom>
              <a:noFill/>
              <a:ln w="9525">
                <a:noFill/>
                <a:miter lim="800000"/>
                <a:headEnd/>
                <a:tailEnd/>
              </a:ln>
              <a:effectLst/>
            </p:spPr>
            <p:txBody>
              <a:bodyPr wrap="none">
                <a:spAutoFit/>
              </a:bodyPr>
              <a:lstStyle/>
              <a:p>
                <a:r>
                  <a:rPr lang="en-IE" b="1" dirty="0">
                    <a:latin typeface="Times New Roman" pitchFamily="18" charset="0"/>
                  </a:rPr>
                  <a:t>Farmer, Wolf, </a:t>
                </a:r>
              </a:p>
              <a:p>
                <a:r>
                  <a:rPr lang="en-IE" b="1" dirty="0">
                    <a:latin typeface="Times New Roman" pitchFamily="18" charset="0"/>
                  </a:rPr>
                  <a:t>Duck and Corn</a:t>
                </a:r>
                <a:endParaRPr lang="en-GB" b="1" dirty="0">
                  <a:latin typeface="Times New Roman" pitchFamily="18" charset="0"/>
                </a:endParaRPr>
              </a:p>
            </p:txBody>
          </p:sp>
          <p:grpSp>
            <p:nvGrpSpPr>
              <p:cNvPr id="15" name="Group 40">
                <a:extLst>
                  <a:ext uri="{FF2B5EF4-FFF2-40B4-BE49-F238E27FC236}">
                    <a16:creationId xmlns:a16="http://schemas.microsoft.com/office/drawing/2014/main" id="{324C266E-D7BD-462F-827A-A4E6921BC6D5}"/>
                  </a:ext>
                </a:extLst>
              </p:cNvPr>
              <p:cNvGrpSpPr>
                <a:grpSpLocks noChangeAspect="1"/>
              </p:cNvGrpSpPr>
              <p:nvPr/>
            </p:nvGrpSpPr>
            <p:grpSpPr bwMode="auto">
              <a:xfrm>
                <a:off x="6253163" y="4038600"/>
                <a:ext cx="457200" cy="522288"/>
                <a:chOff x="4368" y="3216"/>
                <a:chExt cx="768" cy="576"/>
              </a:xfrm>
            </p:grpSpPr>
            <p:sp>
              <p:nvSpPr>
                <p:cNvPr id="17" name="Rectangle 41">
                  <a:extLst>
                    <a:ext uri="{FF2B5EF4-FFF2-40B4-BE49-F238E27FC236}">
                      <a16:creationId xmlns:a16="http://schemas.microsoft.com/office/drawing/2014/main" id="{E58C2E63-4EB9-4540-AD38-DAE94D9ECBB1}"/>
                    </a:ext>
                  </a:extLst>
                </p:cNvPr>
                <p:cNvSpPr>
                  <a:spLocks noChangeAspect="1" noChangeArrowheads="1"/>
                </p:cNvSpPr>
                <p:nvPr/>
              </p:nvSpPr>
              <p:spPr bwMode="auto">
                <a:xfrm>
                  <a:off x="4464" y="3408"/>
                  <a:ext cx="576" cy="384"/>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8" name="Rectangle 42">
                  <a:extLst>
                    <a:ext uri="{FF2B5EF4-FFF2-40B4-BE49-F238E27FC236}">
                      <a16:creationId xmlns:a16="http://schemas.microsoft.com/office/drawing/2014/main" id="{EDF09523-08DF-48BC-AB34-F778869605AA}"/>
                    </a:ext>
                  </a:extLst>
                </p:cNvPr>
                <p:cNvSpPr>
                  <a:spLocks noChangeAspect="1" noChangeArrowheads="1"/>
                </p:cNvSpPr>
                <p:nvPr/>
              </p:nvSpPr>
              <p:spPr bwMode="auto">
                <a:xfrm>
                  <a:off x="4704" y="3600"/>
                  <a:ext cx="96" cy="192"/>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nvGrpSpPr>
                <p:cNvPr id="19" name="Group 43">
                  <a:extLst>
                    <a:ext uri="{FF2B5EF4-FFF2-40B4-BE49-F238E27FC236}">
                      <a16:creationId xmlns:a16="http://schemas.microsoft.com/office/drawing/2014/main" id="{C9C9C6F0-CF7C-43AE-8B6F-0C363EEF6454}"/>
                    </a:ext>
                  </a:extLst>
                </p:cNvPr>
                <p:cNvGrpSpPr>
                  <a:grpSpLocks noChangeAspect="1"/>
                </p:cNvGrpSpPr>
                <p:nvPr/>
              </p:nvGrpSpPr>
              <p:grpSpPr bwMode="auto">
                <a:xfrm>
                  <a:off x="4848" y="3504"/>
                  <a:ext cx="144" cy="144"/>
                  <a:chOff x="4512" y="3504"/>
                  <a:chExt cx="144" cy="144"/>
                </a:xfrm>
              </p:grpSpPr>
              <p:sp>
                <p:nvSpPr>
                  <p:cNvPr id="25" name="Rectangle 44">
                    <a:extLst>
                      <a:ext uri="{FF2B5EF4-FFF2-40B4-BE49-F238E27FC236}">
                        <a16:creationId xmlns:a16="http://schemas.microsoft.com/office/drawing/2014/main" id="{61567424-F7B5-4FD3-945A-93C35D514B87}"/>
                      </a:ext>
                    </a:extLst>
                  </p:cNvPr>
                  <p:cNvSpPr>
                    <a:spLocks noChangeAspect="1" noChangeArrowheads="1"/>
                  </p:cNvSpPr>
                  <p:nvPr/>
                </p:nvSpPr>
                <p:spPr bwMode="auto">
                  <a:xfrm>
                    <a:off x="4512" y="3504"/>
                    <a:ext cx="144" cy="144"/>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6" name="Line 45">
                    <a:extLst>
                      <a:ext uri="{FF2B5EF4-FFF2-40B4-BE49-F238E27FC236}">
                        <a16:creationId xmlns:a16="http://schemas.microsoft.com/office/drawing/2014/main" id="{E5823B02-9585-4969-901B-9EBDE49F4C1E}"/>
                      </a:ext>
                    </a:extLst>
                  </p:cNvPr>
                  <p:cNvSpPr>
                    <a:spLocks noChangeAspect="1" noChangeShapeType="1"/>
                  </p:cNvSpPr>
                  <p:nvPr/>
                </p:nvSpPr>
                <p:spPr bwMode="auto">
                  <a:xfrm>
                    <a:off x="4560" y="3504"/>
                    <a:ext cx="0" cy="144"/>
                  </a:xfrm>
                  <a:prstGeom prst="line">
                    <a:avLst/>
                  </a:prstGeom>
                  <a:noFill/>
                  <a:ln w="9525">
                    <a:solidFill>
                      <a:schemeClr val="tx1"/>
                    </a:solidFill>
                    <a:round/>
                    <a:headEnd/>
                    <a:tailEnd/>
                  </a:ln>
                  <a:effectLst/>
                </p:spPr>
                <p:txBody>
                  <a:bodyPr wrap="none"/>
                  <a:lstStyle/>
                  <a:p>
                    <a:endParaRPr lang="en-US"/>
                  </a:p>
                </p:txBody>
              </p:sp>
              <p:sp>
                <p:nvSpPr>
                  <p:cNvPr id="27" name="Line 46">
                    <a:extLst>
                      <a:ext uri="{FF2B5EF4-FFF2-40B4-BE49-F238E27FC236}">
                        <a16:creationId xmlns:a16="http://schemas.microsoft.com/office/drawing/2014/main" id="{7292080D-FED5-40CC-A52F-4D5F6DD0AED6}"/>
                      </a:ext>
                    </a:extLst>
                  </p:cNvPr>
                  <p:cNvSpPr>
                    <a:spLocks noChangeAspect="1" noChangeShapeType="1"/>
                  </p:cNvSpPr>
                  <p:nvPr/>
                </p:nvSpPr>
                <p:spPr bwMode="auto">
                  <a:xfrm>
                    <a:off x="4512" y="3552"/>
                    <a:ext cx="144" cy="0"/>
                  </a:xfrm>
                  <a:prstGeom prst="line">
                    <a:avLst/>
                  </a:prstGeom>
                  <a:noFill/>
                  <a:ln w="9525">
                    <a:solidFill>
                      <a:schemeClr val="tx1"/>
                    </a:solidFill>
                    <a:round/>
                    <a:headEnd/>
                    <a:tailEnd/>
                  </a:ln>
                  <a:effectLst/>
                </p:spPr>
                <p:txBody>
                  <a:bodyPr wrap="none"/>
                  <a:lstStyle/>
                  <a:p>
                    <a:endParaRPr lang="en-US"/>
                  </a:p>
                </p:txBody>
              </p:sp>
            </p:grpSp>
            <p:grpSp>
              <p:nvGrpSpPr>
                <p:cNvPr id="20" name="Group 47">
                  <a:extLst>
                    <a:ext uri="{FF2B5EF4-FFF2-40B4-BE49-F238E27FC236}">
                      <a16:creationId xmlns:a16="http://schemas.microsoft.com/office/drawing/2014/main" id="{2D7447D5-8647-4496-B4BE-64462B7C24F2}"/>
                    </a:ext>
                  </a:extLst>
                </p:cNvPr>
                <p:cNvGrpSpPr>
                  <a:grpSpLocks noChangeAspect="1"/>
                </p:cNvGrpSpPr>
                <p:nvPr/>
              </p:nvGrpSpPr>
              <p:grpSpPr bwMode="auto">
                <a:xfrm>
                  <a:off x="4512" y="3504"/>
                  <a:ext cx="144" cy="144"/>
                  <a:chOff x="4512" y="3504"/>
                  <a:chExt cx="144" cy="144"/>
                </a:xfrm>
              </p:grpSpPr>
              <p:sp>
                <p:nvSpPr>
                  <p:cNvPr id="22" name="Rectangle 48">
                    <a:extLst>
                      <a:ext uri="{FF2B5EF4-FFF2-40B4-BE49-F238E27FC236}">
                        <a16:creationId xmlns:a16="http://schemas.microsoft.com/office/drawing/2014/main" id="{193B6BB1-A954-4B43-913F-A995183C32D7}"/>
                      </a:ext>
                    </a:extLst>
                  </p:cNvPr>
                  <p:cNvSpPr>
                    <a:spLocks noChangeAspect="1" noChangeArrowheads="1"/>
                  </p:cNvSpPr>
                  <p:nvPr/>
                </p:nvSpPr>
                <p:spPr bwMode="auto">
                  <a:xfrm>
                    <a:off x="4512" y="3504"/>
                    <a:ext cx="144" cy="144"/>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3" name="Line 49">
                    <a:extLst>
                      <a:ext uri="{FF2B5EF4-FFF2-40B4-BE49-F238E27FC236}">
                        <a16:creationId xmlns:a16="http://schemas.microsoft.com/office/drawing/2014/main" id="{D7A5435D-1127-442E-8D1C-3F35A164F74F}"/>
                      </a:ext>
                    </a:extLst>
                  </p:cNvPr>
                  <p:cNvSpPr>
                    <a:spLocks noChangeAspect="1" noChangeShapeType="1"/>
                  </p:cNvSpPr>
                  <p:nvPr/>
                </p:nvSpPr>
                <p:spPr bwMode="auto">
                  <a:xfrm>
                    <a:off x="4560" y="3504"/>
                    <a:ext cx="0" cy="144"/>
                  </a:xfrm>
                  <a:prstGeom prst="line">
                    <a:avLst/>
                  </a:prstGeom>
                  <a:noFill/>
                  <a:ln w="9525">
                    <a:solidFill>
                      <a:schemeClr val="tx1"/>
                    </a:solidFill>
                    <a:round/>
                    <a:headEnd/>
                    <a:tailEnd/>
                  </a:ln>
                  <a:effectLst/>
                </p:spPr>
                <p:txBody>
                  <a:bodyPr wrap="none"/>
                  <a:lstStyle/>
                  <a:p>
                    <a:endParaRPr lang="en-US"/>
                  </a:p>
                </p:txBody>
              </p:sp>
              <p:sp>
                <p:nvSpPr>
                  <p:cNvPr id="24" name="Line 50">
                    <a:extLst>
                      <a:ext uri="{FF2B5EF4-FFF2-40B4-BE49-F238E27FC236}">
                        <a16:creationId xmlns:a16="http://schemas.microsoft.com/office/drawing/2014/main" id="{53A653F3-54B8-409E-925D-7FCD3BA78807}"/>
                      </a:ext>
                    </a:extLst>
                  </p:cNvPr>
                  <p:cNvSpPr>
                    <a:spLocks noChangeAspect="1" noChangeShapeType="1"/>
                  </p:cNvSpPr>
                  <p:nvPr/>
                </p:nvSpPr>
                <p:spPr bwMode="auto">
                  <a:xfrm>
                    <a:off x="4512" y="3552"/>
                    <a:ext cx="144" cy="0"/>
                  </a:xfrm>
                  <a:prstGeom prst="line">
                    <a:avLst/>
                  </a:prstGeom>
                  <a:noFill/>
                  <a:ln w="9525">
                    <a:solidFill>
                      <a:schemeClr val="tx1"/>
                    </a:solidFill>
                    <a:round/>
                    <a:headEnd/>
                    <a:tailEnd/>
                  </a:ln>
                  <a:effectLst/>
                </p:spPr>
                <p:txBody>
                  <a:bodyPr wrap="none"/>
                  <a:lstStyle/>
                  <a:p>
                    <a:endParaRPr lang="en-US"/>
                  </a:p>
                </p:txBody>
              </p:sp>
            </p:grpSp>
            <p:sp>
              <p:nvSpPr>
                <p:cNvPr id="21" name="AutoShape 51">
                  <a:extLst>
                    <a:ext uri="{FF2B5EF4-FFF2-40B4-BE49-F238E27FC236}">
                      <a16:creationId xmlns:a16="http://schemas.microsoft.com/office/drawing/2014/main" id="{5B4F0EAB-8079-4619-89AD-4A9596637704}"/>
                    </a:ext>
                  </a:extLst>
                </p:cNvPr>
                <p:cNvSpPr>
                  <a:spLocks noChangeAspect="1" noChangeArrowheads="1"/>
                </p:cNvSpPr>
                <p:nvPr/>
              </p:nvSpPr>
              <p:spPr bwMode="auto">
                <a:xfrm>
                  <a:off x="4368" y="3216"/>
                  <a:ext cx="768" cy="192"/>
                </a:xfrm>
                <a:prstGeom prst="flowChartExtract">
                  <a:avLst/>
                </a:prstGeom>
                <a:solidFill>
                  <a:schemeClr val="accent1"/>
                </a:solidFill>
                <a:ln w="9525">
                  <a:solidFill>
                    <a:schemeClr val="tx1"/>
                  </a:solidFill>
                  <a:miter lim="800000"/>
                  <a:headEnd/>
                  <a:tailEnd/>
                </a:ln>
                <a:effectLst/>
              </p:spPr>
              <p:txBody>
                <a:bodyPr wrap="none" anchor="ctr"/>
                <a:lstStyle/>
                <a:p>
                  <a:endParaRPr lang="en-US"/>
                </a:p>
              </p:txBody>
            </p:sp>
          </p:grpSp>
          <p:sp>
            <p:nvSpPr>
              <p:cNvPr id="16" name="Text Box 56">
                <a:extLst>
                  <a:ext uri="{FF2B5EF4-FFF2-40B4-BE49-F238E27FC236}">
                    <a16:creationId xmlns:a16="http://schemas.microsoft.com/office/drawing/2014/main" id="{4204A268-57CB-4960-8884-7F0C55D51415}"/>
                  </a:ext>
                </a:extLst>
              </p:cNvPr>
              <p:cNvSpPr txBox="1">
                <a:spLocks noChangeArrowheads="1"/>
              </p:cNvSpPr>
              <p:nvPr/>
            </p:nvSpPr>
            <p:spPr bwMode="auto">
              <a:xfrm>
                <a:off x="3733800" y="4495800"/>
                <a:ext cx="838200" cy="366713"/>
              </a:xfrm>
              <a:prstGeom prst="rect">
                <a:avLst/>
              </a:prstGeom>
              <a:noFill/>
              <a:ln w="9525">
                <a:noFill/>
                <a:miter lim="800000"/>
                <a:headEnd/>
                <a:tailEnd/>
              </a:ln>
              <a:effectLst/>
            </p:spPr>
            <p:txBody>
              <a:bodyPr>
                <a:spAutoFit/>
              </a:bodyPr>
              <a:lstStyle/>
              <a:p>
                <a:pPr>
                  <a:spcBef>
                    <a:spcPct val="50000"/>
                  </a:spcBef>
                </a:pPr>
                <a:r>
                  <a:rPr lang="en-US" b="1"/>
                  <a:t>River</a:t>
                </a:r>
                <a:endParaRPr lang="en-GB" b="1"/>
              </a:p>
            </p:txBody>
          </p:sp>
        </p:grpSp>
        <p:grpSp>
          <p:nvGrpSpPr>
            <p:cNvPr id="8" name="Group 7">
              <a:extLst>
                <a:ext uri="{FF2B5EF4-FFF2-40B4-BE49-F238E27FC236}">
                  <a16:creationId xmlns:a16="http://schemas.microsoft.com/office/drawing/2014/main" id="{FDAD8F5F-B851-45FA-975D-40EC34E54A84}"/>
                </a:ext>
              </a:extLst>
            </p:cNvPr>
            <p:cNvGrpSpPr/>
            <p:nvPr/>
          </p:nvGrpSpPr>
          <p:grpSpPr>
            <a:xfrm>
              <a:off x="5217318" y="3992563"/>
              <a:ext cx="498475" cy="457200"/>
              <a:chOff x="5140325" y="5029200"/>
              <a:chExt cx="498475" cy="457200"/>
            </a:xfrm>
          </p:grpSpPr>
          <p:sp>
            <p:nvSpPr>
              <p:cNvPr id="10" name="Oval 52">
                <a:extLst>
                  <a:ext uri="{FF2B5EF4-FFF2-40B4-BE49-F238E27FC236}">
                    <a16:creationId xmlns:a16="http://schemas.microsoft.com/office/drawing/2014/main" id="{8A5854DF-3824-4161-B49F-6F1E1AE7A89A}"/>
                  </a:ext>
                </a:extLst>
              </p:cNvPr>
              <p:cNvSpPr>
                <a:spLocks noChangeArrowheads="1"/>
              </p:cNvSpPr>
              <p:nvPr/>
            </p:nvSpPr>
            <p:spPr bwMode="auto">
              <a:xfrm>
                <a:off x="5140325" y="5105400"/>
                <a:ext cx="498475" cy="325438"/>
              </a:xfrm>
              <a:prstGeom prst="ellipse">
                <a:avLst/>
              </a:prstGeom>
              <a:solidFill>
                <a:schemeClr val="accent1"/>
              </a:solidFill>
              <a:ln w="9525">
                <a:solidFill>
                  <a:schemeClr val="tx1"/>
                </a:solidFill>
                <a:round/>
                <a:headEnd/>
                <a:tailEnd/>
              </a:ln>
              <a:effectLst/>
            </p:spPr>
            <p:txBody>
              <a:bodyPr wrap="none" anchor="ctr"/>
              <a:lstStyle/>
              <a:p>
                <a:pPr algn="ctr"/>
                <a:endParaRPr lang="en-US" sz="2400">
                  <a:latin typeface="Times New Roman" pitchFamily="18" charset="0"/>
                </a:endParaRPr>
              </a:p>
            </p:txBody>
          </p:sp>
          <p:sp>
            <p:nvSpPr>
              <p:cNvPr id="11" name="Line 54">
                <a:extLst>
                  <a:ext uri="{FF2B5EF4-FFF2-40B4-BE49-F238E27FC236}">
                    <a16:creationId xmlns:a16="http://schemas.microsoft.com/office/drawing/2014/main" id="{AE1664D9-7261-4CA2-A7CA-D7C9B2328E4D}"/>
                  </a:ext>
                </a:extLst>
              </p:cNvPr>
              <p:cNvSpPr>
                <a:spLocks noChangeShapeType="1"/>
              </p:cNvSpPr>
              <p:nvPr/>
            </p:nvSpPr>
            <p:spPr bwMode="auto">
              <a:xfrm flipV="1">
                <a:off x="5334000" y="5029200"/>
                <a:ext cx="228600" cy="76200"/>
              </a:xfrm>
              <a:prstGeom prst="line">
                <a:avLst/>
              </a:prstGeom>
              <a:noFill/>
              <a:ln w="9525">
                <a:solidFill>
                  <a:schemeClr val="tx1"/>
                </a:solidFill>
                <a:round/>
                <a:headEnd/>
                <a:tailEnd/>
              </a:ln>
              <a:effectLst/>
            </p:spPr>
            <p:txBody>
              <a:bodyPr/>
              <a:lstStyle/>
              <a:p>
                <a:endParaRPr lang="en-US"/>
              </a:p>
            </p:txBody>
          </p:sp>
          <p:sp>
            <p:nvSpPr>
              <p:cNvPr id="12" name="Line 55">
                <a:extLst>
                  <a:ext uri="{FF2B5EF4-FFF2-40B4-BE49-F238E27FC236}">
                    <a16:creationId xmlns:a16="http://schemas.microsoft.com/office/drawing/2014/main" id="{697E07E7-92C5-4992-B469-02A1B50A551A}"/>
                  </a:ext>
                </a:extLst>
              </p:cNvPr>
              <p:cNvSpPr>
                <a:spLocks noChangeShapeType="1"/>
              </p:cNvSpPr>
              <p:nvPr/>
            </p:nvSpPr>
            <p:spPr bwMode="auto">
              <a:xfrm>
                <a:off x="5334000" y="5410200"/>
                <a:ext cx="304800" cy="76200"/>
              </a:xfrm>
              <a:prstGeom prst="line">
                <a:avLst/>
              </a:prstGeom>
              <a:noFill/>
              <a:ln w="9525">
                <a:solidFill>
                  <a:schemeClr val="tx1"/>
                </a:solidFill>
                <a:round/>
                <a:headEnd/>
                <a:tailEnd/>
              </a:ln>
              <a:effectLst/>
            </p:spPr>
            <p:txBody>
              <a:bodyPr/>
              <a:lstStyle/>
              <a:p>
                <a:endParaRPr lang="en-US"/>
              </a:p>
            </p:txBody>
          </p:sp>
        </p:grpSp>
        <p:sp>
          <p:nvSpPr>
            <p:cNvPr id="9" name="Text Box 53">
              <a:extLst>
                <a:ext uri="{FF2B5EF4-FFF2-40B4-BE49-F238E27FC236}">
                  <a16:creationId xmlns:a16="http://schemas.microsoft.com/office/drawing/2014/main" id="{3284373B-28F1-4DB2-8A47-7799F7216AF2}"/>
                </a:ext>
              </a:extLst>
            </p:cNvPr>
            <p:cNvSpPr txBox="1">
              <a:spLocks noChangeArrowheads="1"/>
            </p:cNvSpPr>
            <p:nvPr/>
          </p:nvSpPr>
          <p:spPr bwMode="auto">
            <a:xfrm>
              <a:off x="5161756" y="4083050"/>
              <a:ext cx="838200" cy="366713"/>
            </a:xfrm>
            <a:prstGeom prst="rect">
              <a:avLst/>
            </a:prstGeom>
            <a:noFill/>
            <a:ln w="9525">
              <a:noFill/>
              <a:miter lim="800000"/>
              <a:headEnd/>
              <a:tailEnd/>
            </a:ln>
            <a:effectLst/>
          </p:spPr>
          <p:txBody>
            <a:bodyPr>
              <a:spAutoFit/>
            </a:bodyPr>
            <a:lstStyle/>
            <a:p>
              <a:pPr>
                <a:spcBef>
                  <a:spcPct val="50000"/>
                </a:spcBef>
              </a:pPr>
              <a:r>
                <a:rPr lang="en-US" b="1" dirty="0"/>
                <a:t>boat</a:t>
              </a:r>
              <a:endParaRPr lang="en-GB" b="1" dirty="0"/>
            </a:p>
          </p:txBody>
        </p:sp>
      </p:grpSp>
    </p:spTree>
    <p:extLst>
      <p:ext uri="{BB962C8B-B14F-4D97-AF65-F5344CB8AC3E}">
        <p14:creationId xmlns:p14="http://schemas.microsoft.com/office/powerpoint/2010/main" val="4245390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A6B1814-9A1E-4C57-BBDA-C125903042CB}"/>
              </a:ext>
            </a:extLst>
          </p:cNvPr>
          <p:cNvSpPr>
            <a:spLocks noGrp="1"/>
          </p:cNvSpPr>
          <p:nvPr>
            <p:ph type="title"/>
          </p:nvPr>
        </p:nvSpPr>
        <p:spPr/>
        <p:txBody>
          <a:bodyPr/>
          <a:lstStyle/>
          <a:p>
            <a:r>
              <a:rPr lang="en-US" dirty="0"/>
              <a:t>Problem Formulation (Conti..)</a:t>
            </a:r>
            <a:endParaRPr lang="en-MY" dirty="0"/>
          </a:p>
        </p:txBody>
      </p:sp>
      <p:sp>
        <p:nvSpPr>
          <p:cNvPr id="4" name="Slide Number Placeholder 3">
            <a:extLst>
              <a:ext uri="{FF2B5EF4-FFF2-40B4-BE49-F238E27FC236}">
                <a16:creationId xmlns:a16="http://schemas.microsoft.com/office/drawing/2014/main" id="{77B07D11-9F23-424A-AB35-468A45C413BE}"/>
              </a:ext>
            </a:extLst>
          </p:cNvPr>
          <p:cNvSpPr>
            <a:spLocks noGrp="1"/>
          </p:cNvSpPr>
          <p:nvPr>
            <p:ph type="sldNum" sz="quarter" idx="12"/>
          </p:nvPr>
        </p:nvSpPr>
        <p:spPr/>
        <p:txBody>
          <a:bodyPr/>
          <a:lstStyle/>
          <a:p>
            <a:fld id="{214467F9-EADD-4680-9637-29CCB1478A62}" type="slidenum">
              <a:rPr lang="en-MY" smtClean="0"/>
              <a:pPr/>
              <a:t>14</a:t>
            </a:fld>
            <a:endParaRPr lang="en-MY"/>
          </a:p>
        </p:txBody>
      </p:sp>
      <p:sp>
        <p:nvSpPr>
          <p:cNvPr id="5" name="Rectangle 3">
            <a:extLst>
              <a:ext uri="{FF2B5EF4-FFF2-40B4-BE49-F238E27FC236}">
                <a16:creationId xmlns:a16="http://schemas.microsoft.com/office/drawing/2014/main" id="{549F8966-2744-48A8-95CC-462BDCD035F5}"/>
              </a:ext>
            </a:extLst>
          </p:cNvPr>
          <p:cNvSpPr txBox="1">
            <a:spLocks noChangeArrowheads="1"/>
          </p:cNvSpPr>
          <p:nvPr/>
        </p:nvSpPr>
        <p:spPr>
          <a:xfrm>
            <a:off x="137160" y="1443990"/>
            <a:ext cx="8686800" cy="4419600"/>
          </a:xfrm>
          <a:prstGeom prst="rect">
            <a:avLst/>
          </a:prstGeom>
        </p:spPr>
        <p:txBody>
          <a:bodyPr vert="horz" lIns="91440" tIns="45720" rIns="91440" bIns="45720" rtlCol="0">
            <a:noAutofit/>
          </a:bodyPr>
          <a:lstStyle>
            <a:lvl1pPr marL="228600" indent="-228600" algn="l" defTabSz="914400" rtl="0" eaLnBrk="1" latinLnBrk="0" hangingPunct="1">
              <a:lnSpc>
                <a:spcPts val="3200"/>
              </a:lnSpc>
              <a:spcBef>
                <a:spcPts val="1000"/>
              </a:spcBef>
              <a:buClr>
                <a:srgbClr val="31B6FD"/>
              </a:buClr>
              <a:buFont typeface="Wingdings" pitchFamily="2" charset="2"/>
              <a:buChar char="§"/>
              <a:defRPr lang="en-US" sz="2000" b="0" kern="1200" dirty="0">
                <a:solidFill>
                  <a:srgbClr val="073E87"/>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1800" b="0" kern="1200" dirty="0">
                <a:solidFill>
                  <a:srgbClr val="073E87"/>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74187"/>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74187"/>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7418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sz="2400" dirty="0"/>
              <a:t>The River Problem:</a:t>
            </a:r>
          </a:p>
          <a:p>
            <a:pPr algn="ctr">
              <a:lnSpc>
                <a:spcPct val="80000"/>
              </a:lnSpc>
              <a:buFont typeface="Wingdings" pitchFamily="2" charset="2"/>
              <a:buNone/>
            </a:pPr>
            <a:r>
              <a:rPr lang="en-US" sz="1800" b="1" dirty="0">
                <a:latin typeface="Courier New" pitchFamily="49" charset="0"/>
                <a:cs typeface="Times New Roman" pitchFamily="18" charset="0"/>
              </a:rPr>
              <a:t>F=Farmer  W=Wolf  D=Duck  C=Corn  /=River</a:t>
            </a:r>
            <a:endParaRPr lang="en-US" sz="1800" b="1" dirty="0"/>
          </a:p>
          <a:p>
            <a:pPr algn="just">
              <a:lnSpc>
                <a:spcPct val="80000"/>
              </a:lnSpc>
              <a:buFont typeface="Wingdings" pitchFamily="2" charset="2"/>
              <a:buNone/>
            </a:pPr>
            <a:r>
              <a:rPr lang="en-US" sz="2400" dirty="0"/>
              <a:t>     </a:t>
            </a:r>
          </a:p>
          <a:p>
            <a:pPr algn="just">
              <a:lnSpc>
                <a:spcPct val="80000"/>
              </a:lnSpc>
              <a:buFont typeface="Wingdings" pitchFamily="2" charset="2"/>
              <a:buNone/>
            </a:pPr>
            <a:endParaRPr lang="en-US" sz="2400" dirty="0"/>
          </a:p>
          <a:p>
            <a:pPr algn="just">
              <a:lnSpc>
                <a:spcPct val="80000"/>
              </a:lnSpc>
              <a:buFont typeface="Wingdings" pitchFamily="2" charset="2"/>
              <a:buNone/>
            </a:pPr>
            <a:endParaRPr lang="en-US" sz="2400" dirty="0"/>
          </a:p>
          <a:p>
            <a:pPr algn="just">
              <a:lnSpc>
                <a:spcPct val="80000"/>
              </a:lnSpc>
              <a:buFont typeface="Wingdings" pitchFamily="2" charset="2"/>
              <a:buNone/>
            </a:pPr>
            <a:endParaRPr lang="en-US" sz="2400" dirty="0"/>
          </a:p>
          <a:p>
            <a:pPr algn="just">
              <a:lnSpc>
                <a:spcPct val="80000"/>
              </a:lnSpc>
              <a:buFont typeface="Wingdings" pitchFamily="2" charset="2"/>
              <a:buNone/>
            </a:pPr>
            <a:r>
              <a:rPr lang="en-US" sz="2400" dirty="0"/>
              <a:t>    </a:t>
            </a:r>
          </a:p>
          <a:p>
            <a:pPr algn="just">
              <a:lnSpc>
                <a:spcPct val="80000"/>
              </a:lnSpc>
              <a:buFont typeface="Wingdings" pitchFamily="2" charset="2"/>
              <a:buNone/>
            </a:pPr>
            <a:endParaRPr lang="en-US" sz="2400" dirty="0"/>
          </a:p>
          <a:p>
            <a:pPr algn="just">
              <a:lnSpc>
                <a:spcPct val="80000"/>
              </a:lnSpc>
              <a:buFont typeface="Wingdings" pitchFamily="2" charset="2"/>
              <a:buNone/>
            </a:pPr>
            <a:endParaRPr lang="en-US" sz="2400" dirty="0"/>
          </a:p>
          <a:p>
            <a:pPr algn="just">
              <a:lnSpc>
                <a:spcPct val="80000"/>
              </a:lnSpc>
              <a:buFont typeface="Wingdings" pitchFamily="2" charset="2"/>
              <a:buNone/>
            </a:pPr>
            <a:r>
              <a:rPr lang="en-US" sz="2400" dirty="0"/>
              <a:t>   How can the farmer safely transport the wolf, the duck and the corn to the opposite shore?</a:t>
            </a:r>
          </a:p>
        </p:txBody>
      </p:sp>
      <p:grpSp>
        <p:nvGrpSpPr>
          <p:cNvPr id="6" name="Group 5">
            <a:extLst>
              <a:ext uri="{FF2B5EF4-FFF2-40B4-BE49-F238E27FC236}">
                <a16:creationId xmlns:a16="http://schemas.microsoft.com/office/drawing/2014/main" id="{E902B445-9D31-4C12-801C-D2275BFA66F1}"/>
              </a:ext>
            </a:extLst>
          </p:cNvPr>
          <p:cNvGrpSpPr/>
          <p:nvPr/>
        </p:nvGrpSpPr>
        <p:grpSpPr>
          <a:xfrm>
            <a:off x="594360" y="2205990"/>
            <a:ext cx="8153400" cy="2057400"/>
            <a:chOff x="685800" y="2743200"/>
            <a:chExt cx="8153400" cy="2057400"/>
          </a:xfrm>
        </p:grpSpPr>
        <p:grpSp>
          <p:nvGrpSpPr>
            <p:cNvPr id="7" name="Group 39">
              <a:extLst>
                <a:ext uri="{FF2B5EF4-FFF2-40B4-BE49-F238E27FC236}">
                  <a16:creationId xmlns:a16="http://schemas.microsoft.com/office/drawing/2014/main" id="{E50C227C-C1BA-454E-98FC-7BD853568A32}"/>
                </a:ext>
              </a:extLst>
            </p:cNvPr>
            <p:cNvGrpSpPr>
              <a:grpSpLocks/>
            </p:cNvGrpSpPr>
            <p:nvPr/>
          </p:nvGrpSpPr>
          <p:grpSpPr bwMode="auto">
            <a:xfrm>
              <a:off x="685800" y="2819400"/>
              <a:ext cx="3276600" cy="1981200"/>
              <a:chOff x="432" y="1776"/>
              <a:chExt cx="2064" cy="1248"/>
            </a:xfrm>
          </p:grpSpPr>
          <p:sp>
            <p:nvSpPr>
              <p:cNvPr id="25" name="Freeform 6">
                <a:extLst>
                  <a:ext uri="{FF2B5EF4-FFF2-40B4-BE49-F238E27FC236}">
                    <a16:creationId xmlns:a16="http://schemas.microsoft.com/office/drawing/2014/main" id="{E2F90146-9A1A-47F7-82AD-77996A94F0E5}"/>
                  </a:ext>
                </a:extLst>
              </p:cNvPr>
              <p:cNvSpPr>
                <a:spLocks/>
              </p:cNvSpPr>
              <p:nvPr/>
            </p:nvSpPr>
            <p:spPr bwMode="auto">
              <a:xfrm rot="16200000">
                <a:off x="1019" y="1449"/>
                <a:ext cx="889" cy="2064"/>
              </a:xfrm>
              <a:custGeom>
                <a:avLst/>
                <a:gdLst/>
                <a:ahLst/>
                <a:cxnLst>
                  <a:cxn ang="0">
                    <a:pos x="0" y="1098"/>
                  </a:cxn>
                  <a:cxn ang="0">
                    <a:pos x="108" y="1044"/>
                  </a:cxn>
                  <a:cxn ang="0">
                    <a:pos x="306" y="855"/>
                  </a:cxn>
                  <a:cxn ang="0">
                    <a:pos x="468" y="567"/>
                  </a:cxn>
                  <a:cxn ang="0">
                    <a:pos x="639" y="387"/>
                  </a:cxn>
                  <a:cxn ang="0">
                    <a:pos x="792" y="288"/>
                  </a:cxn>
                  <a:cxn ang="0">
                    <a:pos x="837" y="207"/>
                  </a:cxn>
                  <a:cxn ang="0">
                    <a:pos x="963" y="108"/>
                  </a:cxn>
                  <a:cxn ang="0">
                    <a:pos x="1026" y="27"/>
                  </a:cxn>
                  <a:cxn ang="0">
                    <a:pos x="1125" y="0"/>
                  </a:cxn>
                  <a:cxn ang="0">
                    <a:pos x="1386" y="27"/>
                  </a:cxn>
                  <a:cxn ang="0">
                    <a:pos x="1503" y="45"/>
                  </a:cxn>
                  <a:cxn ang="0">
                    <a:pos x="1710" y="72"/>
                  </a:cxn>
                  <a:cxn ang="0">
                    <a:pos x="1836" y="27"/>
                  </a:cxn>
                  <a:cxn ang="0">
                    <a:pos x="1890" y="9"/>
                  </a:cxn>
                  <a:cxn ang="0">
                    <a:pos x="1998" y="18"/>
                  </a:cxn>
                  <a:cxn ang="0">
                    <a:pos x="1980" y="54"/>
                  </a:cxn>
                  <a:cxn ang="0">
                    <a:pos x="1935" y="99"/>
                  </a:cxn>
                  <a:cxn ang="0">
                    <a:pos x="1944" y="234"/>
                  </a:cxn>
                  <a:cxn ang="0">
                    <a:pos x="1908" y="270"/>
                  </a:cxn>
                  <a:cxn ang="0">
                    <a:pos x="1890" y="297"/>
                  </a:cxn>
                  <a:cxn ang="0">
                    <a:pos x="1827" y="468"/>
                  </a:cxn>
                  <a:cxn ang="0">
                    <a:pos x="1881" y="612"/>
                  </a:cxn>
                  <a:cxn ang="0">
                    <a:pos x="1845" y="765"/>
                  </a:cxn>
                  <a:cxn ang="0">
                    <a:pos x="1818" y="873"/>
                  </a:cxn>
                  <a:cxn ang="0">
                    <a:pos x="1746" y="891"/>
                  </a:cxn>
                  <a:cxn ang="0">
                    <a:pos x="1674" y="981"/>
                  </a:cxn>
                  <a:cxn ang="0">
                    <a:pos x="1656" y="1035"/>
                  </a:cxn>
                  <a:cxn ang="0">
                    <a:pos x="1647" y="1071"/>
                  </a:cxn>
                  <a:cxn ang="0">
                    <a:pos x="1629" y="1098"/>
                  </a:cxn>
                  <a:cxn ang="0">
                    <a:pos x="1620" y="1125"/>
                  </a:cxn>
                  <a:cxn ang="0">
                    <a:pos x="1593" y="1134"/>
                  </a:cxn>
                  <a:cxn ang="0">
                    <a:pos x="1512" y="1107"/>
                  </a:cxn>
                  <a:cxn ang="0">
                    <a:pos x="1485" y="1098"/>
                  </a:cxn>
                  <a:cxn ang="0">
                    <a:pos x="1269" y="1134"/>
                  </a:cxn>
                  <a:cxn ang="0">
                    <a:pos x="1116" y="1116"/>
                  </a:cxn>
                  <a:cxn ang="0">
                    <a:pos x="1008" y="1098"/>
                  </a:cxn>
                  <a:cxn ang="0">
                    <a:pos x="954" y="1089"/>
                  </a:cxn>
                  <a:cxn ang="0">
                    <a:pos x="477" y="1098"/>
                  </a:cxn>
                  <a:cxn ang="0">
                    <a:pos x="261" y="1071"/>
                  </a:cxn>
                  <a:cxn ang="0">
                    <a:pos x="54" y="1089"/>
                  </a:cxn>
                </a:cxnLst>
                <a:rect l="0" t="0" r="r" b="b"/>
                <a:pathLst>
                  <a:path w="2010" h="1134">
                    <a:moveTo>
                      <a:pt x="0" y="1098"/>
                    </a:moveTo>
                    <a:cubicBezTo>
                      <a:pt x="49" y="1088"/>
                      <a:pt x="73" y="1079"/>
                      <a:pt x="108" y="1044"/>
                    </a:cubicBezTo>
                    <a:cubicBezTo>
                      <a:pt x="137" y="927"/>
                      <a:pt x="220" y="919"/>
                      <a:pt x="306" y="855"/>
                    </a:cubicBezTo>
                    <a:cubicBezTo>
                      <a:pt x="339" y="756"/>
                      <a:pt x="379" y="627"/>
                      <a:pt x="468" y="567"/>
                    </a:cubicBezTo>
                    <a:cubicBezTo>
                      <a:pt x="519" y="491"/>
                      <a:pt x="567" y="445"/>
                      <a:pt x="639" y="387"/>
                    </a:cubicBezTo>
                    <a:cubicBezTo>
                      <a:pt x="689" y="347"/>
                      <a:pt x="730" y="304"/>
                      <a:pt x="792" y="288"/>
                    </a:cubicBezTo>
                    <a:cubicBezTo>
                      <a:pt x="830" y="263"/>
                      <a:pt x="853" y="255"/>
                      <a:pt x="837" y="207"/>
                    </a:cubicBezTo>
                    <a:cubicBezTo>
                      <a:pt x="855" y="153"/>
                      <a:pt x="911" y="125"/>
                      <a:pt x="963" y="108"/>
                    </a:cubicBezTo>
                    <a:cubicBezTo>
                      <a:pt x="971" y="97"/>
                      <a:pt x="1018" y="32"/>
                      <a:pt x="1026" y="27"/>
                    </a:cubicBezTo>
                    <a:cubicBezTo>
                      <a:pt x="1046" y="14"/>
                      <a:pt x="1101" y="6"/>
                      <a:pt x="1125" y="0"/>
                    </a:cubicBezTo>
                    <a:cubicBezTo>
                      <a:pt x="1216" y="6"/>
                      <a:pt x="1297" y="14"/>
                      <a:pt x="1386" y="27"/>
                    </a:cubicBezTo>
                    <a:cubicBezTo>
                      <a:pt x="1429" y="49"/>
                      <a:pt x="1453" y="38"/>
                      <a:pt x="1503" y="45"/>
                    </a:cubicBezTo>
                    <a:cubicBezTo>
                      <a:pt x="1572" y="55"/>
                      <a:pt x="1641" y="63"/>
                      <a:pt x="1710" y="72"/>
                    </a:cubicBezTo>
                    <a:cubicBezTo>
                      <a:pt x="1754" y="61"/>
                      <a:pt x="1793" y="41"/>
                      <a:pt x="1836" y="27"/>
                    </a:cubicBezTo>
                    <a:cubicBezTo>
                      <a:pt x="1854" y="21"/>
                      <a:pt x="1890" y="9"/>
                      <a:pt x="1890" y="9"/>
                    </a:cubicBezTo>
                    <a:cubicBezTo>
                      <a:pt x="1926" y="12"/>
                      <a:pt x="1966" y="2"/>
                      <a:pt x="1998" y="18"/>
                    </a:cubicBezTo>
                    <a:cubicBezTo>
                      <a:pt x="2010" y="24"/>
                      <a:pt x="1988" y="43"/>
                      <a:pt x="1980" y="54"/>
                    </a:cubicBezTo>
                    <a:cubicBezTo>
                      <a:pt x="1967" y="71"/>
                      <a:pt x="1950" y="84"/>
                      <a:pt x="1935" y="99"/>
                    </a:cubicBezTo>
                    <a:cubicBezTo>
                      <a:pt x="1937" y="115"/>
                      <a:pt x="1962" y="209"/>
                      <a:pt x="1944" y="234"/>
                    </a:cubicBezTo>
                    <a:cubicBezTo>
                      <a:pt x="1934" y="248"/>
                      <a:pt x="1919" y="257"/>
                      <a:pt x="1908" y="270"/>
                    </a:cubicBezTo>
                    <a:cubicBezTo>
                      <a:pt x="1901" y="278"/>
                      <a:pt x="1896" y="288"/>
                      <a:pt x="1890" y="297"/>
                    </a:cubicBezTo>
                    <a:cubicBezTo>
                      <a:pt x="1881" y="380"/>
                      <a:pt x="1871" y="402"/>
                      <a:pt x="1827" y="468"/>
                    </a:cubicBezTo>
                    <a:cubicBezTo>
                      <a:pt x="1810" y="536"/>
                      <a:pt x="1834" y="565"/>
                      <a:pt x="1881" y="612"/>
                    </a:cubicBezTo>
                    <a:cubicBezTo>
                      <a:pt x="1897" y="661"/>
                      <a:pt x="1858" y="714"/>
                      <a:pt x="1845" y="765"/>
                    </a:cubicBezTo>
                    <a:cubicBezTo>
                      <a:pt x="1857" y="812"/>
                      <a:pt x="1868" y="823"/>
                      <a:pt x="1818" y="873"/>
                    </a:cubicBezTo>
                    <a:cubicBezTo>
                      <a:pt x="1801" y="890"/>
                      <a:pt x="1769" y="883"/>
                      <a:pt x="1746" y="891"/>
                    </a:cubicBezTo>
                    <a:cubicBezTo>
                      <a:pt x="1725" y="923"/>
                      <a:pt x="1690" y="946"/>
                      <a:pt x="1674" y="981"/>
                    </a:cubicBezTo>
                    <a:cubicBezTo>
                      <a:pt x="1666" y="998"/>
                      <a:pt x="1661" y="1017"/>
                      <a:pt x="1656" y="1035"/>
                    </a:cubicBezTo>
                    <a:cubicBezTo>
                      <a:pt x="1653" y="1047"/>
                      <a:pt x="1652" y="1060"/>
                      <a:pt x="1647" y="1071"/>
                    </a:cubicBezTo>
                    <a:cubicBezTo>
                      <a:pt x="1643" y="1081"/>
                      <a:pt x="1634" y="1088"/>
                      <a:pt x="1629" y="1098"/>
                    </a:cubicBezTo>
                    <a:cubicBezTo>
                      <a:pt x="1625" y="1106"/>
                      <a:pt x="1627" y="1118"/>
                      <a:pt x="1620" y="1125"/>
                    </a:cubicBezTo>
                    <a:cubicBezTo>
                      <a:pt x="1613" y="1132"/>
                      <a:pt x="1602" y="1131"/>
                      <a:pt x="1593" y="1134"/>
                    </a:cubicBezTo>
                    <a:cubicBezTo>
                      <a:pt x="1582" y="1130"/>
                      <a:pt x="1531" y="1113"/>
                      <a:pt x="1512" y="1107"/>
                    </a:cubicBezTo>
                    <a:cubicBezTo>
                      <a:pt x="1503" y="1104"/>
                      <a:pt x="1485" y="1098"/>
                      <a:pt x="1485" y="1098"/>
                    </a:cubicBezTo>
                    <a:cubicBezTo>
                      <a:pt x="1413" y="1110"/>
                      <a:pt x="1341" y="1122"/>
                      <a:pt x="1269" y="1134"/>
                    </a:cubicBezTo>
                    <a:cubicBezTo>
                      <a:pt x="1098" y="1120"/>
                      <a:pt x="1217" y="1134"/>
                      <a:pt x="1116" y="1116"/>
                    </a:cubicBezTo>
                    <a:cubicBezTo>
                      <a:pt x="1080" y="1110"/>
                      <a:pt x="1044" y="1104"/>
                      <a:pt x="1008" y="1098"/>
                    </a:cubicBezTo>
                    <a:cubicBezTo>
                      <a:pt x="990" y="1095"/>
                      <a:pt x="954" y="1089"/>
                      <a:pt x="954" y="1089"/>
                    </a:cubicBezTo>
                    <a:cubicBezTo>
                      <a:pt x="793" y="1095"/>
                      <a:pt x="637" y="1109"/>
                      <a:pt x="477" y="1098"/>
                    </a:cubicBezTo>
                    <a:cubicBezTo>
                      <a:pt x="405" y="1086"/>
                      <a:pt x="333" y="1078"/>
                      <a:pt x="261" y="1071"/>
                    </a:cubicBezTo>
                    <a:cubicBezTo>
                      <a:pt x="192" y="1077"/>
                      <a:pt x="54" y="1089"/>
                      <a:pt x="54" y="1089"/>
                    </a:cubicBezTo>
                  </a:path>
                </a:pathLst>
              </a:custGeom>
              <a:solidFill>
                <a:srgbClr val="99CCFF"/>
              </a:solidFill>
              <a:ln w="9525">
                <a:solidFill>
                  <a:srgbClr val="99CCFF"/>
                </a:solidFill>
                <a:round/>
                <a:headEnd/>
                <a:tailEnd/>
              </a:ln>
              <a:effectLst/>
            </p:spPr>
            <p:txBody>
              <a:bodyPr wrap="none"/>
              <a:lstStyle/>
              <a:p>
                <a:endParaRPr lang="en-US"/>
              </a:p>
            </p:txBody>
          </p:sp>
          <p:sp>
            <p:nvSpPr>
              <p:cNvPr id="26" name="Text Box 7">
                <a:extLst>
                  <a:ext uri="{FF2B5EF4-FFF2-40B4-BE49-F238E27FC236}">
                    <a16:creationId xmlns:a16="http://schemas.microsoft.com/office/drawing/2014/main" id="{B89F0F53-B03D-4819-A12E-490F42D06A45}"/>
                  </a:ext>
                </a:extLst>
              </p:cNvPr>
              <p:cNvSpPr txBox="1">
                <a:spLocks noChangeArrowheads="1"/>
              </p:cNvSpPr>
              <p:nvPr/>
            </p:nvSpPr>
            <p:spPr bwMode="auto">
              <a:xfrm>
                <a:off x="528" y="2736"/>
                <a:ext cx="788" cy="288"/>
              </a:xfrm>
              <a:prstGeom prst="rect">
                <a:avLst/>
              </a:prstGeom>
              <a:noFill/>
              <a:ln w="9525">
                <a:noFill/>
                <a:miter lim="800000"/>
                <a:headEnd/>
                <a:tailEnd/>
              </a:ln>
              <a:effectLst/>
            </p:spPr>
            <p:txBody>
              <a:bodyPr wrap="none">
                <a:spAutoFit/>
              </a:bodyPr>
              <a:lstStyle/>
              <a:p>
                <a:r>
                  <a:rPr lang="en-IE" sz="2400" dirty="0">
                    <a:latin typeface="Times New Roman" pitchFamily="18" charset="0"/>
                  </a:rPr>
                  <a:t>FWCD/-</a:t>
                </a:r>
                <a:endParaRPr lang="en-GB" sz="2400" dirty="0">
                  <a:latin typeface="Times New Roman" pitchFamily="18" charset="0"/>
                </a:endParaRPr>
              </a:p>
            </p:txBody>
          </p:sp>
          <p:grpSp>
            <p:nvGrpSpPr>
              <p:cNvPr id="27" name="Group 8">
                <a:extLst>
                  <a:ext uri="{FF2B5EF4-FFF2-40B4-BE49-F238E27FC236}">
                    <a16:creationId xmlns:a16="http://schemas.microsoft.com/office/drawing/2014/main" id="{DBEFC14A-0EA2-4672-8347-F958EAEB3EA2}"/>
                  </a:ext>
                </a:extLst>
              </p:cNvPr>
              <p:cNvGrpSpPr>
                <a:grpSpLocks noChangeAspect="1"/>
              </p:cNvGrpSpPr>
              <p:nvPr/>
            </p:nvGrpSpPr>
            <p:grpSpPr bwMode="auto">
              <a:xfrm>
                <a:off x="2163" y="1776"/>
                <a:ext cx="288" cy="329"/>
                <a:chOff x="4368" y="3216"/>
                <a:chExt cx="768" cy="576"/>
              </a:xfrm>
            </p:grpSpPr>
            <p:sp>
              <p:nvSpPr>
                <p:cNvPr id="29" name="Rectangle 9">
                  <a:extLst>
                    <a:ext uri="{FF2B5EF4-FFF2-40B4-BE49-F238E27FC236}">
                      <a16:creationId xmlns:a16="http://schemas.microsoft.com/office/drawing/2014/main" id="{966A6A61-1C26-426B-8D85-05C8822D1932}"/>
                    </a:ext>
                  </a:extLst>
                </p:cNvPr>
                <p:cNvSpPr>
                  <a:spLocks noChangeAspect="1" noChangeArrowheads="1"/>
                </p:cNvSpPr>
                <p:nvPr/>
              </p:nvSpPr>
              <p:spPr bwMode="auto">
                <a:xfrm>
                  <a:off x="4464" y="3408"/>
                  <a:ext cx="576" cy="384"/>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0" name="Rectangle 10">
                  <a:extLst>
                    <a:ext uri="{FF2B5EF4-FFF2-40B4-BE49-F238E27FC236}">
                      <a16:creationId xmlns:a16="http://schemas.microsoft.com/office/drawing/2014/main" id="{B1C34DF5-4A1E-4E35-BE61-41175731C70A}"/>
                    </a:ext>
                  </a:extLst>
                </p:cNvPr>
                <p:cNvSpPr>
                  <a:spLocks noChangeAspect="1" noChangeArrowheads="1"/>
                </p:cNvSpPr>
                <p:nvPr/>
              </p:nvSpPr>
              <p:spPr bwMode="auto">
                <a:xfrm>
                  <a:off x="4704" y="3600"/>
                  <a:ext cx="96" cy="192"/>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nvGrpSpPr>
                <p:cNvPr id="31" name="Group 11">
                  <a:extLst>
                    <a:ext uri="{FF2B5EF4-FFF2-40B4-BE49-F238E27FC236}">
                      <a16:creationId xmlns:a16="http://schemas.microsoft.com/office/drawing/2014/main" id="{2EFA9BB5-1830-4AA4-A497-D2C7EE23CCA9}"/>
                    </a:ext>
                  </a:extLst>
                </p:cNvPr>
                <p:cNvGrpSpPr>
                  <a:grpSpLocks noChangeAspect="1"/>
                </p:cNvGrpSpPr>
                <p:nvPr/>
              </p:nvGrpSpPr>
              <p:grpSpPr bwMode="auto">
                <a:xfrm>
                  <a:off x="4848" y="3504"/>
                  <a:ext cx="144" cy="144"/>
                  <a:chOff x="4512" y="3504"/>
                  <a:chExt cx="144" cy="144"/>
                </a:xfrm>
              </p:grpSpPr>
              <p:sp>
                <p:nvSpPr>
                  <p:cNvPr id="37" name="Rectangle 12">
                    <a:extLst>
                      <a:ext uri="{FF2B5EF4-FFF2-40B4-BE49-F238E27FC236}">
                        <a16:creationId xmlns:a16="http://schemas.microsoft.com/office/drawing/2014/main" id="{72188AF8-2327-4BFF-A5C4-6E5DE2B16198}"/>
                      </a:ext>
                    </a:extLst>
                  </p:cNvPr>
                  <p:cNvSpPr>
                    <a:spLocks noChangeAspect="1" noChangeArrowheads="1"/>
                  </p:cNvSpPr>
                  <p:nvPr/>
                </p:nvSpPr>
                <p:spPr bwMode="auto">
                  <a:xfrm>
                    <a:off x="4512" y="3504"/>
                    <a:ext cx="144" cy="144"/>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8" name="Line 13">
                    <a:extLst>
                      <a:ext uri="{FF2B5EF4-FFF2-40B4-BE49-F238E27FC236}">
                        <a16:creationId xmlns:a16="http://schemas.microsoft.com/office/drawing/2014/main" id="{C1A0AED7-6C49-46A7-B943-E3494373A309}"/>
                      </a:ext>
                    </a:extLst>
                  </p:cNvPr>
                  <p:cNvSpPr>
                    <a:spLocks noChangeAspect="1" noChangeShapeType="1"/>
                  </p:cNvSpPr>
                  <p:nvPr/>
                </p:nvSpPr>
                <p:spPr bwMode="auto">
                  <a:xfrm>
                    <a:off x="4560" y="3504"/>
                    <a:ext cx="0" cy="144"/>
                  </a:xfrm>
                  <a:prstGeom prst="line">
                    <a:avLst/>
                  </a:prstGeom>
                  <a:noFill/>
                  <a:ln w="9525">
                    <a:solidFill>
                      <a:schemeClr val="tx1"/>
                    </a:solidFill>
                    <a:round/>
                    <a:headEnd/>
                    <a:tailEnd/>
                  </a:ln>
                  <a:effectLst/>
                </p:spPr>
                <p:txBody>
                  <a:bodyPr wrap="none"/>
                  <a:lstStyle/>
                  <a:p>
                    <a:endParaRPr lang="en-US"/>
                  </a:p>
                </p:txBody>
              </p:sp>
              <p:sp>
                <p:nvSpPr>
                  <p:cNvPr id="39" name="Line 14">
                    <a:extLst>
                      <a:ext uri="{FF2B5EF4-FFF2-40B4-BE49-F238E27FC236}">
                        <a16:creationId xmlns:a16="http://schemas.microsoft.com/office/drawing/2014/main" id="{A8467273-8B79-4C41-A84A-08D1BDE4C531}"/>
                      </a:ext>
                    </a:extLst>
                  </p:cNvPr>
                  <p:cNvSpPr>
                    <a:spLocks noChangeAspect="1" noChangeShapeType="1"/>
                  </p:cNvSpPr>
                  <p:nvPr/>
                </p:nvSpPr>
                <p:spPr bwMode="auto">
                  <a:xfrm>
                    <a:off x="4512" y="3552"/>
                    <a:ext cx="144" cy="0"/>
                  </a:xfrm>
                  <a:prstGeom prst="line">
                    <a:avLst/>
                  </a:prstGeom>
                  <a:noFill/>
                  <a:ln w="9525">
                    <a:solidFill>
                      <a:schemeClr val="tx1"/>
                    </a:solidFill>
                    <a:round/>
                    <a:headEnd/>
                    <a:tailEnd/>
                  </a:ln>
                  <a:effectLst/>
                </p:spPr>
                <p:txBody>
                  <a:bodyPr wrap="none"/>
                  <a:lstStyle/>
                  <a:p>
                    <a:endParaRPr lang="en-US"/>
                  </a:p>
                </p:txBody>
              </p:sp>
            </p:grpSp>
            <p:grpSp>
              <p:nvGrpSpPr>
                <p:cNvPr id="32" name="Group 15">
                  <a:extLst>
                    <a:ext uri="{FF2B5EF4-FFF2-40B4-BE49-F238E27FC236}">
                      <a16:creationId xmlns:a16="http://schemas.microsoft.com/office/drawing/2014/main" id="{59EAFFBA-CAE9-4A00-97C4-0E96D6FAC29A}"/>
                    </a:ext>
                  </a:extLst>
                </p:cNvPr>
                <p:cNvGrpSpPr>
                  <a:grpSpLocks noChangeAspect="1"/>
                </p:cNvGrpSpPr>
                <p:nvPr/>
              </p:nvGrpSpPr>
              <p:grpSpPr bwMode="auto">
                <a:xfrm>
                  <a:off x="4512" y="3504"/>
                  <a:ext cx="144" cy="144"/>
                  <a:chOff x="4512" y="3504"/>
                  <a:chExt cx="144" cy="144"/>
                </a:xfrm>
              </p:grpSpPr>
              <p:sp>
                <p:nvSpPr>
                  <p:cNvPr id="34" name="Rectangle 16">
                    <a:extLst>
                      <a:ext uri="{FF2B5EF4-FFF2-40B4-BE49-F238E27FC236}">
                        <a16:creationId xmlns:a16="http://schemas.microsoft.com/office/drawing/2014/main" id="{374B5C7B-6E87-4550-AF8F-387FAD82CDF7}"/>
                      </a:ext>
                    </a:extLst>
                  </p:cNvPr>
                  <p:cNvSpPr>
                    <a:spLocks noChangeAspect="1" noChangeArrowheads="1"/>
                  </p:cNvSpPr>
                  <p:nvPr/>
                </p:nvSpPr>
                <p:spPr bwMode="auto">
                  <a:xfrm>
                    <a:off x="4512" y="3504"/>
                    <a:ext cx="144" cy="144"/>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35" name="Line 17">
                    <a:extLst>
                      <a:ext uri="{FF2B5EF4-FFF2-40B4-BE49-F238E27FC236}">
                        <a16:creationId xmlns:a16="http://schemas.microsoft.com/office/drawing/2014/main" id="{1D00D89E-3374-4256-984D-C23AC9687188}"/>
                      </a:ext>
                    </a:extLst>
                  </p:cNvPr>
                  <p:cNvSpPr>
                    <a:spLocks noChangeAspect="1" noChangeShapeType="1"/>
                  </p:cNvSpPr>
                  <p:nvPr/>
                </p:nvSpPr>
                <p:spPr bwMode="auto">
                  <a:xfrm>
                    <a:off x="4560" y="3504"/>
                    <a:ext cx="0" cy="144"/>
                  </a:xfrm>
                  <a:prstGeom prst="line">
                    <a:avLst/>
                  </a:prstGeom>
                  <a:noFill/>
                  <a:ln w="9525">
                    <a:solidFill>
                      <a:schemeClr val="tx1"/>
                    </a:solidFill>
                    <a:round/>
                    <a:headEnd/>
                    <a:tailEnd/>
                  </a:ln>
                  <a:effectLst/>
                </p:spPr>
                <p:txBody>
                  <a:bodyPr wrap="none"/>
                  <a:lstStyle/>
                  <a:p>
                    <a:endParaRPr lang="en-US"/>
                  </a:p>
                </p:txBody>
              </p:sp>
              <p:sp>
                <p:nvSpPr>
                  <p:cNvPr id="36" name="Line 18">
                    <a:extLst>
                      <a:ext uri="{FF2B5EF4-FFF2-40B4-BE49-F238E27FC236}">
                        <a16:creationId xmlns:a16="http://schemas.microsoft.com/office/drawing/2014/main" id="{F0C9C38B-5E2E-4D11-8178-A7AD884A4706}"/>
                      </a:ext>
                    </a:extLst>
                  </p:cNvPr>
                  <p:cNvSpPr>
                    <a:spLocks noChangeAspect="1" noChangeShapeType="1"/>
                  </p:cNvSpPr>
                  <p:nvPr/>
                </p:nvSpPr>
                <p:spPr bwMode="auto">
                  <a:xfrm>
                    <a:off x="4512" y="3552"/>
                    <a:ext cx="144" cy="0"/>
                  </a:xfrm>
                  <a:prstGeom prst="line">
                    <a:avLst/>
                  </a:prstGeom>
                  <a:noFill/>
                  <a:ln w="9525">
                    <a:solidFill>
                      <a:schemeClr val="tx1"/>
                    </a:solidFill>
                    <a:round/>
                    <a:headEnd/>
                    <a:tailEnd/>
                  </a:ln>
                  <a:effectLst/>
                </p:spPr>
                <p:txBody>
                  <a:bodyPr wrap="none"/>
                  <a:lstStyle/>
                  <a:p>
                    <a:endParaRPr lang="en-US"/>
                  </a:p>
                </p:txBody>
              </p:sp>
            </p:grpSp>
            <p:sp>
              <p:nvSpPr>
                <p:cNvPr id="33" name="AutoShape 19">
                  <a:extLst>
                    <a:ext uri="{FF2B5EF4-FFF2-40B4-BE49-F238E27FC236}">
                      <a16:creationId xmlns:a16="http://schemas.microsoft.com/office/drawing/2014/main" id="{9FF30703-4FEC-4CAC-8F48-8AAA32DFFE61}"/>
                    </a:ext>
                  </a:extLst>
                </p:cNvPr>
                <p:cNvSpPr>
                  <a:spLocks noChangeAspect="1" noChangeArrowheads="1"/>
                </p:cNvSpPr>
                <p:nvPr/>
              </p:nvSpPr>
              <p:spPr bwMode="auto">
                <a:xfrm>
                  <a:off x="4368" y="3216"/>
                  <a:ext cx="768" cy="192"/>
                </a:xfrm>
                <a:prstGeom prst="flowChartExtract">
                  <a:avLst/>
                </a:prstGeom>
                <a:solidFill>
                  <a:schemeClr val="accent1"/>
                </a:solidFill>
                <a:ln w="9525">
                  <a:solidFill>
                    <a:schemeClr val="tx1"/>
                  </a:solidFill>
                  <a:miter lim="800000"/>
                  <a:headEnd/>
                  <a:tailEnd/>
                </a:ln>
                <a:effectLst/>
              </p:spPr>
              <p:txBody>
                <a:bodyPr wrap="none" anchor="ctr"/>
                <a:lstStyle/>
                <a:p>
                  <a:endParaRPr lang="en-US"/>
                </a:p>
              </p:txBody>
            </p:sp>
          </p:grpSp>
          <p:sp>
            <p:nvSpPr>
              <p:cNvPr id="28" name="Oval 20">
                <a:extLst>
                  <a:ext uri="{FF2B5EF4-FFF2-40B4-BE49-F238E27FC236}">
                    <a16:creationId xmlns:a16="http://schemas.microsoft.com/office/drawing/2014/main" id="{28737083-ED7B-4B72-A2D8-0821B768D1AC}"/>
                  </a:ext>
                </a:extLst>
              </p:cNvPr>
              <p:cNvSpPr>
                <a:spLocks noChangeArrowheads="1"/>
              </p:cNvSpPr>
              <p:nvPr/>
            </p:nvSpPr>
            <p:spPr bwMode="auto">
              <a:xfrm>
                <a:off x="1150" y="2583"/>
                <a:ext cx="314" cy="205"/>
              </a:xfrm>
              <a:prstGeom prst="ellipse">
                <a:avLst/>
              </a:prstGeom>
              <a:solidFill>
                <a:schemeClr val="accent1"/>
              </a:solidFill>
              <a:ln w="9525">
                <a:solidFill>
                  <a:schemeClr val="tx1"/>
                </a:solidFill>
                <a:round/>
                <a:headEnd/>
                <a:tailEnd/>
              </a:ln>
              <a:effectLst/>
            </p:spPr>
            <p:txBody>
              <a:bodyPr wrap="none" anchor="ctr"/>
              <a:lstStyle/>
              <a:p>
                <a:pPr algn="ctr"/>
                <a:endParaRPr lang="en-US" sz="2400">
                  <a:latin typeface="Times New Roman" pitchFamily="18" charset="0"/>
                </a:endParaRPr>
              </a:p>
            </p:txBody>
          </p:sp>
        </p:grpSp>
        <p:grpSp>
          <p:nvGrpSpPr>
            <p:cNvPr id="8" name="Group 7">
              <a:extLst>
                <a:ext uri="{FF2B5EF4-FFF2-40B4-BE49-F238E27FC236}">
                  <a16:creationId xmlns:a16="http://schemas.microsoft.com/office/drawing/2014/main" id="{C13105A1-335C-4737-99FD-1E198A68C4B6}"/>
                </a:ext>
              </a:extLst>
            </p:cNvPr>
            <p:cNvGrpSpPr/>
            <p:nvPr/>
          </p:nvGrpSpPr>
          <p:grpSpPr>
            <a:xfrm>
              <a:off x="5562600" y="2743200"/>
              <a:ext cx="3276600" cy="1900238"/>
              <a:chOff x="5562600" y="2743200"/>
              <a:chExt cx="3276600" cy="1900238"/>
            </a:xfrm>
          </p:grpSpPr>
          <p:sp>
            <p:nvSpPr>
              <p:cNvPr id="10" name="Freeform 22">
                <a:extLst>
                  <a:ext uri="{FF2B5EF4-FFF2-40B4-BE49-F238E27FC236}">
                    <a16:creationId xmlns:a16="http://schemas.microsoft.com/office/drawing/2014/main" id="{981A4A53-96E2-4B62-88E3-77D7A332F559}"/>
                  </a:ext>
                </a:extLst>
              </p:cNvPr>
              <p:cNvSpPr>
                <a:spLocks/>
              </p:cNvSpPr>
              <p:nvPr/>
            </p:nvSpPr>
            <p:spPr bwMode="auto">
              <a:xfrm rot="16200000">
                <a:off x="6495256" y="2299494"/>
                <a:ext cx="1411288" cy="3276600"/>
              </a:xfrm>
              <a:custGeom>
                <a:avLst/>
                <a:gdLst/>
                <a:ahLst/>
                <a:cxnLst>
                  <a:cxn ang="0">
                    <a:pos x="0" y="1098"/>
                  </a:cxn>
                  <a:cxn ang="0">
                    <a:pos x="108" y="1044"/>
                  </a:cxn>
                  <a:cxn ang="0">
                    <a:pos x="306" y="855"/>
                  </a:cxn>
                  <a:cxn ang="0">
                    <a:pos x="468" y="567"/>
                  </a:cxn>
                  <a:cxn ang="0">
                    <a:pos x="639" y="387"/>
                  </a:cxn>
                  <a:cxn ang="0">
                    <a:pos x="792" y="288"/>
                  </a:cxn>
                  <a:cxn ang="0">
                    <a:pos x="837" y="207"/>
                  </a:cxn>
                  <a:cxn ang="0">
                    <a:pos x="963" y="108"/>
                  </a:cxn>
                  <a:cxn ang="0">
                    <a:pos x="1026" y="27"/>
                  </a:cxn>
                  <a:cxn ang="0">
                    <a:pos x="1125" y="0"/>
                  </a:cxn>
                  <a:cxn ang="0">
                    <a:pos x="1386" y="27"/>
                  </a:cxn>
                  <a:cxn ang="0">
                    <a:pos x="1503" y="45"/>
                  </a:cxn>
                  <a:cxn ang="0">
                    <a:pos x="1710" y="72"/>
                  </a:cxn>
                  <a:cxn ang="0">
                    <a:pos x="1836" y="27"/>
                  </a:cxn>
                  <a:cxn ang="0">
                    <a:pos x="1890" y="9"/>
                  </a:cxn>
                  <a:cxn ang="0">
                    <a:pos x="1998" y="18"/>
                  </a:cxn>
                  <a:cxn ang="0">
                    <a:pos x="1980" y="54"/>
                  </a:cxn>
                  <a:cxn ang="0">
                    <a:pos x="1935" y="99"/>
                  </a:cxn>
                  <a:cxn ang="0">
                    <a:pos x="1944" y="234"/>
                  </a:cxn>
                  <a:cxn ang="0">
                    <a:pos x="1908" y="270"/>
                  </a:cxn>
                  <a:cxn ang="0">
                    <a:pos x="1890" y="297"/>
                  </a:cxn>
                  <a:cxn ang="0">
                    <a:pos x="1827" y="468"/>
                  </a:cxn>
                  <a:cxn ang="0">
                    <a:pos x="1881" y="612"/>
                  </a:cxn>
                  <a:cxn ang="0">
                    <a:pos x="1845" y="765"/>
                  </a:cxn>
                  <a:cxn ang="0">
                    <a:pos x="1818" y="873"/>
                  </a:cxn>
                  <a:cxn ang="0">
                    <a:pos x="1746" y="891"/>
                  </a:cxn>
                  <a:cxn ang="0">
                    <a:pos x="1674" y="981"/>
                  </a:cxn>
                  <a:cxn ang="0">
                    <a:pos x="1656" y="1035"/>
                  </a:cxn>
                  <a:cxn ang="0">
                    <a:pos x="1647" y="1071"/>
                  </a:cxn>
                  <a:cxn ang="0">
                    <a:pos x="1629" y="1098"/>
                  </a:cxn>
                  <a:cxn ang="0">
                    <a:pos x="1620" y="1125"/>
                  </a:cxn>
                  <a:cxn ang="0">
                    <a:pos x="1593" y="1134"/>
                  </a:cxn>
                  <a:cxn ang="0">
                    <a:pos x="1512" y="1107"/>
                  </a:cxn>
                  <a:cxn ang="0">
                    <a:pos x="1485" y="1098"/>
                  </a:cxn>
                  <a:cxn ang="0">
                    <a:pos x="1269" y="1134"/>
                  </a:cxn>
                  <a:cxn ang="0">
                    <a:pos x="1116" y="1116"/>
                  </a:cxn>
                  <a:cxn ang="0">
                    <a:pos x="1008" y="1098"/>
                  </a:cxn>
                  <a:cxn ang="0">
                    <a:pos x="954" y="1089"/>
                  </a:cxn>
                  <a:cxn ang="0">
                    <a:pos x="477" y="1098"/>
                  </a:cxn>
                  <a:cxn ang="0">
                    <a:pos x="261" y="1071"/>
                  </a:cxn>
                  <a:cxn ang="0">
                    <a:pos x="54" y="1089"/>
                  </a:cxn>
                </a:cxnLst>
                <a:rect l="0" t="0" r="r" b="b"/>
                <a:pathLst>
                  <a:path w="2010" h="1134">
                    <a:moveTo>
                      <a:pt x="0" y="1098"/>
                    </a:moveTo>
                    <a:cubicBezTo>
                      <a:pt x="49" y="1088"/>
                      <a:pt x="73" y="1079"/>
                      <a:pt x="108" y="1044"/>
                    </a:cubicBezTo>
                    <a:cubicBezTo>
                      <a:pt x="137" y="927"/>
                      <a:pt x="220" y="919"/>
                      <a:pt x="306" y="855"/>
                    </a:cubicBezTo>
                    <a:cubicBezTo>
                      <a:pt x="339" y="756"/>
                      <a:pt x="379" y="627"/>
                      <a:pt x="468" y="567"/>
                    </a:cubicBezTo>
                    <a:cubicBezTo>
                      <a:pt x="519" y="491"/>
                      <a:pt x="567" y="445"/>
                      <a:pt x="639" y="387"/>
                    </a:cubicBezTo>
                    <a:cubicBezTo>
                      <a:pt x="689" y="347"/>
                      <a:pt x="730" y="304"/>
                      <a:pt x="792" y="288"/>
                    </a:cubicBezTo>
                    <a:cubicBezTo>
                      <a:pt x="830" y="263"/>
                      <a:pt x="853" y="255"/>
                      <a:pt x="837" y="207"/>
                    </a:cubicBezTo>
                    <a:cubicBezTo>
                      <a:pt x="855" y="153"/>
                      <a:pt x="911" y="125"/>
                      <a:pt x="963" y="108"/>
                    </a:cubicBezTo>
                    <a:cubicBezTo>
                      <a:pt x="971" y="97"/>
                      <a:pt x="1018" y="32"/>
                      <a:pt x="1026" y="27"/>
                    </a:cubicBezTo>
                    <a:cubicBezTo>
                      <a:pt x="1046" y="14"/>
                      <a:pt x="1101" y="6"/>
                      <a:pt x="1125" y="0"/>
                    </a:cubicBezTo>
                    <a:cubicBezTo>
                      <a:pt x="1216" y="6"/>
                      <a:pt x="1297" y="14"/>
                      <a:pt x="1386" y="27"/>
                    </a:cubicBezTo>
                    <a:cubicBezTo>
                      <a:pt x="1429" y="49"/>
                      <a:pt x="1453" y="38"/>
                      <a:pt x="1503" y="45"/>
                    </a:cubicBezTo>
                    <a:cubicBezTo>
                      <a:pt x="1572" y="55"/>
                      <a:pt x="1641" y="63"/>
                      <a:pt x="1710" y="72"/>
                    </a:cubicBezTo>
                    <a:cubicBezTo>
                      <a:pt x="1754" y="61"/>
                      <a:pt x="1793" y="41"/>
                      <a:pt x="1836" y="27"/>
                    </a:cubicBezTo>
                    <a:cubicBezTo>
                      <a:pt x="1854" y="21"/>
                      <a:pt x="1890" y="9"/>
                      <a:pt x="1890" y="9"/>
                    </a:cubicBezTo>
                    <a:cubicBezTo>
                      <a:pt x="1926" y="12"/>
                      <a:pt x="1966" y="2"/>
                      <a:pt x="1998" y="18"/>
                    </a:cubicBezTo>
                    <a:cubicBezTo>
                      <a:pt x="2010" y="24"/>
                      <a:pt x="1988" y="43"/>
                      <a:pt x="1980" y="54"/>
                    </a:cubicBezTo>
                    <a:cubicBezTo>
                      <a:pt x="1967" y="71"/>
                      <a:pt x="1950" y="84"/>
                      <a:pt x="1935" y="99"/>
                    </a:cubicBezTo>
                    <a:cubicBezTo>
                      <a:pt x="1937" y="115"/>
                      <a:pt x="1962" y="209"/>
                      <a:pt x="1944" y="234"/>
                    </a:cubicBezTo>
                    <a:cubicBezTo>
                      <a:pt x="1934" y="248"/>
                      <a:pt x="1919" y="257"/>
                      <a:pt x="1908" y="270"/>
                    </a:cubicBezTo>
                    <a:cubicBezTo>
                      <a:pt x="1901" y="278"/>
                      <a:pt x="1896" y="288"/>
                      <a:pt x="1890" y="297"/>
                    </a:cubicBezTo>
                    <a:cubicBezTo>
                      <a:pt x="1881" y="380"/>
                      <a:pt x="1871" y="402"/>
                      <a:pt x="1827" y="468"/>
                    </a:cubicBezTo>
                    <a:cubicBezTo>
                      <a:pt x="1810" y="536"/>
                      <a:pt x="1834" y="565"/>
                      <a:pt x="1881" y="612"/>
                    </a:cubicBezTo>
                    <a:cubicBezTo>
                      <a:pt x="1897" y="661"/>
                      <a:pt x="1858" y="714"/>
                      <a:pt x="1845" y="765"/>
                    </a:cubicBezTo>
                    <a:cubicBezTo>
                      <a:pt x="1857" y="812"/>
                      <a:pt x="1868" y="823"/>
                      <a:pt x="1818" y="873"/>
                    </a:cubicBezTo>
                    <a:cubicBezTo>
                      <a:pt x="1801" y="890"/>
                      <a:pt x="1769" y="883"/>
                      <a:pt x="1746" y="891"/>
                    </a:cubicBezTo>
                    <a:cubicBezTo>
                      <a:pt x="1725" y="923"/>
                      <a:pt x="1690" y="946"/>
                      <a:pt x="1674" y="981"/>
                    </a:cubicBezTo>
                    <a:cubicBezTo>
                      <a:pt x="1666" y="998"/>
                      <a:pt x="1661" y="1017"/>
                      <a:pt x="1656" y="1035"/>
                    </a:cubicBezTo>
                    <a:cubicBezTo>
                      <a:pt x="1653" y="1047"/>
                      <a:pt x="1652" y="1060"/>
                      <a:pt x="1647" y="1071"/>
                    </a:cubicBezTo>
                    <a:cubicBezTo>
                      <a:pt x="1643" y="1081"/>
                      <a:pt x="1634" y="1088"/>
                      <a:pt x="1629" y="1098"/>
                    </a:cubicBezTo>
                    <a:cubicBezTo>
                      <a:pt x="1625" y="1106"/>
                      <a:pt x="1627" y="1118"/>
                      <a:pt x="1620" y="1125"/>
                    </a:cubicBezTo>
                    <a:cubicBezTo>
                      <a:pt x="1613" y="1132"/>
                      <a:pt x="1602" y="1131"/>
                      <a:pt x="1593" y="1134"/>
                    </a:cubicBezTo>
                    <a:cubicBezTo>
                      <a:pt x="1582" y="1130"/>
                      <a:pt x="1531" y="1113"/>
                      <a:pt x="1512" y="1107"/>
                    </a:cubicBezTo>
                    <a:cubicBezTo>
                      <a:pt x="1503" y="1104"/>
                      <a:pt x="1485" y="1098"/>
                      <a:pt x="1485" y="1098"/>
                    </a:cubicBezTo>
                    <a:cubicBezTo>
                      <a:pt x="1413" y="1110"/>
                      <a:pt x="1341" y="1122"/>
                      <a:pt x="1269" y="1134"/>
                    </a:cubicBezTo>
                    <a:cubicBezTo>
                      <a:pt x="1098" y="1120"/>
                      <a:pt x="1217" y="1134"/>
                      <a:pt x="1116" y="1116"/>
                    </a:cubicBezTo>
                    <a:cubicBezTo>
                      <a:pt x="1080" y="1110"/>
                      <a:pt x="1044" y="1104"/>
                      <a:pt x="1008" y="1098"/>
                    </a:cubicBezTo>
                    <a:cubicBezTo>
                      <a:pt x="990" y="1095"/>
                      <a:pt x="954" y="1089"/>
                      <a:pt x="954" y="1089"/>
                    </a:cubicBezTo>
                    <a:cubicBezTo>
                      <a:pt x="793" y="1095"/>
                      <a:pt x="637" y="1109"/>
                      <a:pt x="477" y="1098"/>
                    </a:cubicBezTo>
                    <a:cubicBezTo>
                      <a:pt x="405" y="1086"/>
                      <a:pt x="333" y="1078"/>
                      <a:pt x="261" y="1071"/>
                    </a:cubicBezTo>
                    <a:cubicBezTo>
                      <a:pt x="192" y="1077"/>
                      <a:pt x="54" y="1089"/>
                      <a:pt x="54" y="1089"/>
                    </a:cubicBezTo>
                  </a:path>
                </a:pathLst>
              </a:custGeom>
              <a:solidFill>
                <a:srgbClr val="99CCFF"/>
              </a:solidFill>
              <a:ln w="9525">
                <a:solidFill>
                  <a:srgbClr val="99CCFF"/>
                </a:solidFill>
                <a:round/>
                <a:headEnd/>
                <a:tailEnd/>
              </a:ln>
              <a:effectLst/>
            </p:spPr>
            <p:txBody>
              <a:bodyPr wrap="none"/>
              <a:lstStyle/>
              <a:p>
                <a:endParaRPr lang="en-US"/>
              </a:p>
            </p:txBody>
          </p:sp>
          <p:sp>
            <p:nvSpPr>
              <p:cNvPr id="11" name="Text Box 23">
                <a:extLst>
                  <a:ext uri="{FF2B5EF4-FFF2-40B4-BE49-F238E27FC236}">
                    <a16:creationId xmlns:a16="http://schemas.microsoft.com/office/drawing/2014/main" id="{DAE2C601-1DCD-4A56-9D8D-21AE9F6DFF60}"/>
                  </a:ext>
                </a:extLst>
              </p:cNvPr>
              <p:cNvSpPr txBox="1">
                <a:spLocks noChangeArrowheads="1"/>
              </p:cNvSpPr>
              <p:nvPr/>
            </p:nvSpPr>
            <p:spPr bwMode="auto">
              <a:xfrm>
                <a:off x="6705600" y="2743200"/>
                <a:ext cx="1250950" cy="457200"/>
              </a:xfrm>
              <a:prstGeom prst="rect">
                <a:avLst/>
              </a:prstGeom>
              <a:noFill/>
              <a:ln w="9525">
                <a:noFill/>
                <a:miter lim="800000"/>
                <a:headEnd/>
                <a:tailEnd/>
              </a:ln>
              <a:effectLst/>
            </p:spPr>
            <p:txBody>
              <a:bodyPr wrap="none">
                <a:spAutoFit/>
              </a:bodyPr>
              <a:lstStyle/>
              <a:p>
                <a:r>
                  <a:rPr lang="en-IE" sz="2400" dirty="0">
                    <a:latin typeface="Times New Roman" pitchFamily="18" charset="0"/>
                  </a:rPr>
                  <a:t>-/FWCD</a:t>
                </a:r>
                <a:endParaRPr lang="en-GB" sz="2400" dirty="0">
                  <a:latin typeface="Times New Roman" pitchFamily="18" charset="0"/>
                </a:endParaRPr>
              </a:p>
            </p:txBody>
          </p:sp>
          <p:grpSp>
            <p:nvGrpSpPr>
              <p:cNvPr id="12" name="Group 24">
                <a:extLst>
                  <a:ext uri="{FF2B5EF4-FFF2-40B4-BE49-F238E27FC236}">
                    <a16:creationId xmlns:a16="http://schemas.microsoft.com/office/drawing/2014/main" id="{B62F17D1-93B5-47C8-B216-5AC12185E18C}"/>
                  </a:ext>
                </a:extLst>
              </p:cNvPr>
              <p:cNvGrpSpPr>
                <a:grpSpLocks noChangeAspect="1"/>
              </p:cNvGrpSpPr>
              <p:nvPr/>
            </p:nvGrpSpPr>
            <p:grpSpPr bwMode="auto">
              <a:xfrm>
                <a:off x="8310563" y="2819400"/>
                <a:ext cx="457200" cy="522288"/>
                <a:chOff x="4368" y="3216"/>
                <a:chExt cx="768" cy="576"/>
              </a:xfrm>
            </p:grpSpPr>
            <p:sp>
              <p:nvSpPr>
                <p:cNvPr id="14" name="Rectangle 25">
                  <a:extLst>
                    <a:ext uri="{FF2B5EF4-FFF2-40B4-BE49-F238E27FC236}">
                      <a16:creationId xmlns:a16="http://schemas.microsoft.com/office/drawing/2014/main" id="{2444EC06-795B-4829-A8A7-A152FDF217EC}"/>
                    </a:ext>
                  </a:extLst>
                </p:cNvPr>
                <p:cNvSpPr>
                  <a:spLocks noChangeAspect="1" noChangeArrowheads="1"/>
                </p:cNvSpPr>
                <p:nvPr/>
              </p:nvSpPr>
              <p:spPr bwMode="auto">
                <a:xfrm>
                  <a:off x="4464" y="3408"/>
                  <a:ext cx="576" cy="384"/>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5" name="Rectangle 26">
                  <a:extLst>
                    <a:ext uri="{FF2B5EF4-FFF2-40B4-BE49-F238E27FC236}">
                      <a16:creationId xmlns:a16="http://schemas.microsoft.com/office/drawing/2014/main" id="{BC31F2AB-BDE9-424F-835C-8D965F6F2961}"/>
                    </a:ext>
                  </a:extLst>
                </p:cNvPr>
                <p:cNvSpPr>
                  <a:spLocks noChangeAspect="1" noChangeArrowheads="1"/>
                </p:cNvSpPr>
                <p:nvPr/>
              </p:nvSpPr>
              <p:spPr bwMode="auto">
                <a:xfrm>
                  <a:off x="4704" y="3600"/>
                  <a:ext cx="96" cy="192"/>
                </a:xfrm>
                <a:prstGeom prst="rect">
                  <a:avLst/>
                </a:prstGeom>
                <a:solidFill>
                  <a:schemeClr val="accent1"/>
                </a:solidFill>
                <a:ln w="9525">
                  <a:solidFill>
                    <a:schemeClr val="tx1"/>
                  </a:solidFill>
                  <a:miter lim="800000"/>
                  <a:headEnd/>
                  <a:tailEnd/>
                </a:ln>
                <a:effectLst/>
              </p:spPr>
              <p:txBody>
                <a:bodyPr wrap="none" anchor="ctr"/>
                <a:lstStyle/>
                <a:p>
                  <a:endParaRPr lang="en-US"/>
                </a:p>
              </p:txBody>
            </p:sp>
            <p:grpSp>
              <p:nvGrpSpPr>
                <p:cNvPr id="16" name="Group 27">
                  <a:extLst>
                    <a:ext uri="{FF2B5EF4-FFF2-40B4-BE49-F238E27FC236}">
                      <a16:creationId xmlns:a16="http://schemas.microsoft.com/office/drawing/2014/main" id="{20362CBC-66B4-494E-BCE5-E3BF9128FCD5}"/>
                    </a:ext>
                  </a:extLst>
                </p:cNvPr>
                <p:cNvGrpSpPr>
                  <a:grpSpLocks noChangeAspect="1"/>
                </p:cNvGrpSpPr>
                <p:nvPr/>
              </p:nvGrpSpPr>
              <p:grpSpPr bwMode="auto">
                <a:xfrm>
                  <a:off x="4848" y="3504"/>
                  <a:ext cx="144" cy="144"/>
                  <a:chOff x="4512" y="3504"/>
                  <a:chExt cx="144" cy="144"/>
                </a:xfrm>
              </p:grpSpPr>
              <p:sp>
                <p:nvSpPr>
                  <p:cNvPr id="22" name="Rectangle 28">
                    <a:extLst>
                      <a:ext uri="{FF2B5EF4-FFF2-40B4-BE49-F238E27FC236}">
                        <a16:creationId xmlns:a16="http://schemas.microsoft.com/office/drawing/2014/main" id="{36D55378-F7D0-4584-A5C5-76B68C1BF0C6}"/>
                      </a:ext>
                    </a:extLst>
                  </p:cNvPr>
                  <p:cNvSpPr>
                    <a:spLocks noChangeAspect="1" noChangeArrowheads="1"/>
                  </p:cNvSpPr>
                  <p:nvPr/>
                </p:nvSpPr>
                <p:spPr bwMode="auto">
                  <a:xfrm>
                    <a:off x="4512" y="3504"/>
                    <a:ext cx="144" cy="144"/>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3" name="Line 29">
                    <a:extLst>
                      <a:ext uri="{FF2B5EF4-FFF2-40B4-BE49-F238E27FC236}">
                        <a16:creationId xmlns:a16="http://schemas.microsoft.com/office/drawing/2014/main" id="{1B16395A-91D2-4D4C-BDA1-7B52A8CFB985}"/>
                      </a:ext>
                    </a:extLst>
                  </p:cNvPr>
                  <p:cNvSpPr>
                    <a:spLocks noChangeAspect="1" noChangeShapeType="1"/>
                  </p:cNvSpPr>
                  <p:nvPr/>
                </p:nvSpPr>
                <p:spPr bwMode="auto">
                  <a:xfrm>
                    <a:off x="4560" y="3504"/>
                    <a:ext cx="0" cy="144"/>
                  </a:xfrm>
                  <a:prstGeom prst="line">
                    <a:avLst/>
                  </a:prstGeom>
                  <a:noFill/>
                  <a:ln w="9525">
                    <a:solidFill>
                      <a:schemeClr val="tx1"/>
                    </a:solidFill>
                    <a:round/>
                    <a:headEnd/>
                    <a:tailEnd/>
                  </a:ln>
                  <a:effectLst/>
                </p:spPr>
                <p:txBody>
                  <a:bodyPr wrap="none"/>
                  <a:lstStyle/>
                  <a:p>
                    <a:endParaRPr lang="en-US"/>
                  </a:p>
                </p:txBody>
              </p:sp>
              <p:sp>
                <p:nvSpPr>
                  <p:cNvPr id="24" name="Line 30">
                    <a:extLst>
                      <a:ext uri="{FF2B5EF4-FFF2-40B4-BE49-F238E27FC236}">
                        <a16:creationId xmlns:a16="http://schemas.microsoft.com/office/drawing/2014/main" id="{7F7DA483-B9B9-4D2C-AA5F-DD1332817D3C}"/>
                      </a:ext>
                    </a:extLst>
                  </p:cNvPr>
                  <p:cNvSpPr>
                    <a:spLocks noChangeAspect="1" noChangeShapeType="1"/>
                  </p:cNvSpPr>
                  <p:nvPr/>
                </p:nvSpPr>
                <p:spPr bwMode="auto">
                  <a:xfrm>
                    <a:off x="4512" y="3552"/>
                    <a:ext cx="144" cy="0"/>
                  </a:xfrm>
                  <a:prstGeom prst="line">
                    <a:avLst/>
                  </a:prstGeom>
                  <a:noFill/>
                  <a:ln w="9525">
                    <a:solidFill>
                      <a:schemeClr val="tx1"/>
                    </a:solidFill>
                    <a:round/>
                    <a:headEnd/>
                    <a:tailEnd/>
                  </a:ln>
                  <a:effectLst/>
                </p:spPr>
                <p:txBody>
                  <a:bodyPr wrap="none"/>
                  <a:lstStyle/>
                  <a:p>
                    <a:endParaRPr lang="en-US"/>
                  </a:p>
                </p:txBody>
              </p:sp>
            </p:grpSp>
            <p:grpSp>
              <p:nvGrpSpPr>
                <p:cNvPr id="17" name="Group 31">
                  <a:extLst>
                    <a:ext uri="{FF2B5EF4-FFF2-40B4-BE49-F238E27FC236}">
                      <a16:creationId xmlns:a16="http://schemas.microsoft.com/office/drawing/2014/main" id="{9A9EFB81-E642-4C0F-AF0E-875708B01A97}"/>
                    </a:ext>
                  </a:extLst>
                </p:cNvPr>
                <p:cNvGrpSpPr>
                  <a:grpSpLocks noChangeAspect="1"/>
                </p:cNvGrpSpPr>
                <p:nvPr/>
              </p:nvGrpSpPr>
              <p:grpSpPr bwMode="auto">
                <a:xfrm>
                  <a:off x="4512" y="3504"/>
                  <a:ext cx="144" cy="144"/>
                  <a:chOff x="4512" y="3504"/>
                  <a:chExt cx="144" cy="144"/>
                </a:xfrm>
              </p:grpSpPr>
              <p:sp>
                <p:nvSpPr>
                  <p:cNvPr id="19" name="Rectangle 32">
                    <a:extLst>
                      <a:ext uri="{FF2B5EF4-FFF2-40B4-BE49-F238E27FC236}">
                        <a16:creationId xmlns:a16="http://schemas.microsoft.com/office/drawing/2014/main" id="{7DE45BA9-C25B-4AB3-A5FC-7B066F8AE829}"/>
                      </a:ext>
                    </a:extLst>
                  </p:cNvPr>
                  <p:cNvSpPr>
                    <a:spLocks noChangeAspect="1" noChangeArrowheads="1"/>
                  </p:cNvSpPr>
                  <p:nvPr/>
                </p:nvSpPr>
                <p:spPr bwMode="auto">
                  <a:xfrm>
                    <a:off x="4512" y="3504"/>
                    <a:ext cx="144" cy="144"/>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20" name="Line 33">
                    <a:extLst>
                      <a:ext uri="{FF2B5EF4-FFF2-40B4-BE49-F238E27FC236}">
                        <a16:creationId xmlns:a16="http://schemas.microsoft.com/office/drawing/2014/main" id="{E0AE8D8C-461E-4D72-BDFC-B2B376D638D9}"/>
                      </a:ext>
                    </a:extLst>
                  </p:cNvPr>
                  <p:cNvSpPr>
                    <a:spLocks noChangeAspect="1" noChangeShapeType="1"/>
                  </p:cNvSpPr>
                  <p:nvPr/>
                </p:nvSpPr>
                <p:spPr bwMode="auto">
                  <a:xfrm>
                    <a:off x="4560" y="3504"/>
                    <a:ext cx="0" cy="144"/>
                  </a:xfrm>
                  <a:prstGeom prst="line">
                    <a:avLst/>
                  </a:prstGeom>
                  <a:noFill/>
                  <a:ln w="9525">
                    <a:solidFill>
                      <a:schemeClr val="tx1"/>
                    </a:solidFill>
                    <a:round/>
                    <a:headEnd/>
                    <a:tailEnd/>
                  </a:ln>
                  <a:effectLst/>
                </p:spPr>
                <p:txBody>
                  <a:bodyPr wrap="none"/>
                  <a:lstStyle/>
                  <a:p>
                    <a:endParaRPr lang="en-US"/>
                  </a:p>
                </p:txBody>
              </p:sp>
              <p:sp>
                <p:nvSpPr>
                  <p:cNvPr id="21" name="Line 34">
                    <a:extLst>
                      <a:ext uri="{FF2B5EF4-FFF2-40B4-BE49-F238E27FC236}">
                        <a16:creationId xmlns:a16="http://schemas.microsoft.com/office/drawing/2014/main" id="{92986ED8-7FDE-4FAE-B9B7-D300CCD46F30}"/>
                      </a:ext>
                    </a:extLst>
                  </p:cNvPr>
                  <p:cNvSpPr>
                    <a:spLocks noChangeAspect="1" noChangeShapeType="1"/>
                  </p:cNvSpPr>
                  <p:nvPr/>
                </p:nvSpPr>
                <p:spPr bwMode="auto">
                  <a:xfrm>
                    <a:off x="4512" y="3552"/>
                    <a:ext cx="144" cy="0"/>
                  </a:xfrm>
                  <a:prstGeom prst="line">
                    <a:avLst/>
                  </a:prstGeom>
                  <a:noFill/>
                  <a:ln w="9525">
                    <a:solidFill>
                      <a:schemeClr val="tx1"/>
                    </a:solidFill>
                    <a:round/>
                    <a:headEnd/>
                    <a:tailEnd/>
                  </a:ln>
                  <a:effectLst/>
                </p:spPr>
                <p:txBody>
                  <a:bodyPr wrap="none"/>
                  <a:lstStyle/>
                  <a:p>
                    <a:endParaRPr lang="en-US"/>
                  </a:p>
                </p:txBody>
              </p:sp>
            </p:grpSp>
            <p:sp>
              <p:nvSpPr>
                <p:cNvPr id="18" name="AutoShape 35">
                  <a:extLst>
                    <a:ext uri="{FF2B5EF4-FFF2-40B4-BE49-F238E27FC236}">
                      <a16:creationId xmlns:a16="http://schemas.microsoft.com/office/drawing/2014/main" id="{6507367F-C258-44F4-B18C-8503F4E476E9}"/>
                    </a:ext>
                  </a:extLst>
                </p:cNvPr>
                <p:cNvSpPr>
                  <a:spLocks noChangeAspect="1" noChangeArrowheads="1"/>
                </p:cNvSpPr>
                <p:nvPr/>
              </p:nvSpPr>
              <p:spPr bwMode="auto">
                <a:xfrm>
                  <a:off x="4368" y="3216"/>
                  <a:ext cx="768" cy="192"/>
                </a:xfrm>
                <a:prstGeom prst="flowChartExtract">
                  <a:avLst/>
                </a:prstGeom>
                <a:solidFill>
                  <a:schemeClr val="accent1"/>
                </a:solidFill>
                <a:ln w="9525">
                  <a:solidFill>
                    <a:schemeClr val="tx1"/>
                  </a:solidFill>
                  <a:miter lim="800000"/>
                  <a:headEnd/>
                  <a:tailEnd/>
                </a:ln>
                <a:effectLst/>
              </p:spPr>
              <p:txBody>
                <a:bodyPr wrap="none" anchor="ctr"/>
                <a:lstStyle/>
                <a:p>
                  <a:endParaRPr lang="en-US"/>
                </a:p>
              </p:txBody>
            </p:sp>
          </p:grpSp>
          <p:sp>
            <p:nvSpPr>
              <p:cNvPr id="13" name="Oval 36">
                <a:extLst>
                  <a:ext uri="{FF2B5EF4-FFF2-40B4-BE49-F238E27FC236}">
                    <a16:creationId xmlns:a16="http://schemas.microsoft.com/office/drawing/2014/main" id="{1338ED59-DB5C-41D1-AC27-63085329715C}"/>
                  </a:ext>
                </a:extLst>
              </p:cNvPr>
              <p:cNvSpPr>
                <a:spLocks noChangeArrowheads="1"/>
              </p:cNvSpPr>
              <p:nvPr/>
            </p:nvSpPr>
            <p:spPr bwMode="auto">
              <a:xfrm>
                <a:off x="7315200" y="3200400"/>
                <a:ext cx="498475" cy="325438"/>
              </a:xfrm>
              <a:prstGeom prst="ellipse">
                <a:avLst/>
              </a:prstGeom>
              <a:solidFill>
                <a:schemeClr val="accent1"/>
              </a:solidFill>
              <a:ln w="9525">
                <a:solidFill>
                  <a:schemeClr val="tx1"/>
                </a:solidFill>
                <a:round/>
                <a:headEnd/>
                <a:tailEnd/>
              </a:ln>
              <a:effectLst/>
            </p:spPr>
            <p:txBody>
              <a:bodyPr wrap="none" anchor="ctr"/>
              <a:lstStyle/>
              <a:p>
                <a:pPr algn="ctr"/>
                <a:endParaRPr lang="en-US" sz="2400">
                  <a:latin typeface="Times New Roman" pitchFamily="18" charset="0"/>
                </a:endParaRPr>
              </a:p>
            </p:txBody>
          </p:sp>
        </p:grpSp>
        <p:sp>
          <p:nvSpPr>
            <p:cNvPr id="9" name="Line 37">
              <a:extLst>
                <a:ext uri="{FF2B5EF4-FFF2-40B4-BE49-F238E27FC236}">
                  <a16:creationId xmlns:a16="http://schemas.microsoft.com/office/drawing/2014/main" id="{3AAB358D-6EEF-47A3-B0BD-88BC758B13ED}"/>
                </a:ext>
              </a:extLst>
            </p:cNvPr>
            <p:cNvSpPr>
              <a:spLocks noChangeShapeType="1"/>
            </p:cNvSpPr>
            <p:nvPr/>
          </p:nvSpPr>
          <p:spPr bwMode="auto">
            <a:xfrm>
              <a:off x="4191000" y="3810000"/>
              <a:ext cx="914400" cy="0"/>
            </a:xfrm>
            <a:prstGeom prst="line">
              <a:avLst/>
            </a:prstGeom>
            <a:noFill/>
            <a:ln w="28575">
              <a:solidFill>
                <a:schemeClr val="tx1"/>
              </a:solidFill>
              <a:round/>
              <a:headEnd/>
              <a:tailEnd type="triangle" w="med" len="med"/>
            </a:ln>
            <a:effectLst/>
          </p:spPr>
          <p:txBody>
            <a:bodyPr/>
            <a:lstStyle/>
            <a:p>
              <a:endParaRPr lang="en-US"/>
            </a:p>
          </p:txBody>
        </p:sp>
      </p:grpSp>
      <p:sp>
        <p:nvSpPr>
          <p:cNvPr id="40" name="TextBox 39">
            <a:extLst>
              <a:ext uri="{FF2B5EF4-FFF2-40B4-BE49-F238E27FC236}">
                <a16:creationId xmlns:a16="http://schemas.microsoft.com/office/drawing/2014/main" id="{A9C28969-4B6F-4462-8E61-6635EB64E268}"/>
              </a:ext>
            </a:extLst>
          </p:cNvPr>
          <p:cNvSpPr txBox="1"/>
          <p:nvPr/>
        </p:nvSpPr>
        <p:spPr>
          <a:xfrm>
            <a:off x="304801" y="5926385"/>
            <a:ext cx="4576194" cy="369332"/>
          </a:xfrm>
          <a:prstGeom prst="rect">
            <a:avLst/>
          </a:prstGeom>
          <a:noFill/>
        </p:spPr>
        <p:txBody>
          <a:bodyPr wrap="square">
            <a:spAutoFit/>
          </a:bodyPr>
          <a:lstStyle/>
          <a:p>
            <a:r>
              <a:rPr lang="en-MY" dirty="0"/>
              <a:t>https://www.novelgames.com/en/wolf/</a:t>
            </a:r>
          </a:p>
        </p:txBody>
      </p:sp>
    </p:spTree>
    <p:extLst>
      <p:ext uri="{BB962C8B-B14F-4D97-AF65-F5344CB8AC3E}">
        <p14:creationId xmlns:p14="http://schemas.microsoft.com/office/powerpoint/2010/main" val="221167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3F270D-DC94-44F5-BD2A-FBFF798DCFE1}"/>
              </a:ext>
            </a:extLst>
          </p:cNvPr>
          <p:cNvSpPr>
            <a:spLocks noGrp="1"/>
          </p:cNvSpPr>
          <p:nvPr>
            <p:ph type="title"/>
          </p:nvPr>
        </p:nvSpPr>
        <p:spPr/>
        <p:txBody>
          <a:bodyPr/>
          <a:lstStyle/>
          <a:p>
            <a:r>
              <a:rPr lang="en-US" dirty="0"/>
              <a:t>Problem Formulation (Conti..)</a:t>
            </a:r>
            <a:endParaRPr lang="en-MY" dirty="0"/>
          </a:p>
        </p:txBody>
      </p:sp>
      <p:sp>
        <p:nvSpPr>
          <p:cNvPr id="4" name="Slide Number Placeholder 3">
            <a:extLst>
              <a:ext uri="{FF2B5EF4-FFF2-40B4-BE49-F238E27FC236}">
                <a16:creationId xmlns:a16="http://schemas.microsoft.com/office/drawing/2014/main" id="{73A91006-994B-44DE-AABC-FE327F280859}"/>
              </a:ext>
            </a:extLst>
          </p:cNvPr>
          <p:cNvSpPr>
            <a:spLocks noGrp="1"/>
          </p:cNvSpPr>
          <p:nvPr>
            <p:ph type="sldNum" sz="quarter" idx="12"/>
          </p:nvPr>
        </p:nvSpPr>
        <p:spPr/>
        <p:txBody>
          <a:bodyPr/>
          <a:lstStyle/>
          <a:p>
            <a:fld id="{214467F9-EADD-4680-9637-29CCB1478A62}" type="slidenum">
              <a:rPr lang="en-MY" smtClean="0"/>
              <a:pPr/>
              <a:t>15</a:t>
            </a:fld>
            <a:endParaRPr lang="en-MY"/>
          </a:p>
        </p:txBody>
      </p:sp>
      <p:sp>
        <p:nvSpPr>
          <p:cNvPr id="5" name="Rectangle 3">
            <a:extLst>
              <a:ext uri="{FF2B5EF4-FFF2-40B4-BE49-F238E27FC236}">
                <a16:creationId xmlns:a16="http://schemas.microsoft.com/office/drawing/2014/main" id="{440C1CA8-27D1-446A-BEA9-157DFA9A81EF}"/>
              </a:ext>
            </a:extLst>
          </p:cNvPr>
          <p:cNvSpPr txBox="1">
            <a:spLocks noChangeArrowheads="1"/>
          </p:cNvSpPr>
          <p:nvPr/>
        </p:nvSpPr>
        <p:spPr>
          <a:xfrm>
            <a:off x="304801" y="1205205"/>
            <a:ext cx="8763000" cy="5029200"/>
          </a:xfrm>
          <a:prstGeom prst="rect">
            <a:avLst/>
          </a:prstGeom>
        </p:spPr>
        <p:txBody>
          <a:bodyPr vert="horz" lIns="91440" tIns="45720" rIns="91440" bIns="45720" rtlCol="0">
            <a:noAutofit/>
          </a:bodyPr>
          <a:lstStyle>
            <a:lvl1pPr marL="228600" indent="-228600" algn="l" defTabSz="914400" rtl="0" eaLnBrk="1" latinLnBrk="0" hangingPunct="1">
              <a:lnSpc>
                <a:spcPts val="3200"/>
              </a:lnSpc>
              <a:spcBef>
                <a:spcPts val="1000"/>
              </a:spcBef>
              <a:buClr>
                <a:srgbClr val="31B6FD"/>
              </a:buClr>
              <a:buFont typeface="Wingdings" pitchFamily="2" charset="2"/>
              <a:buChar char="§"/>
              <a:defRPr lang="en-US" sz="2000" b="0" kern="1200" dirty="0">
                <a:solidFill>
                  <a:srgbClr val="073E87"/>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1800" b="0" kern="1200" dirty="0">
                <a:solidFill>
                  <a:srgbClr val="073E87"/>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74187"/>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74187"/>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7418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endParaRPr lang="en-US"/>
          </a:p>
          <a:p>
            <a:pPr>
              <a:lnSpc>
                <a:spcPct val="80000"/>
              </a:lnSpc>
            </a:pPr>
            <a:r>
              <a:rPr lang="en-US"/>
              <a:t>Problem space components:</a:t>
            </a:r>
          </a:p>
          <a:p>
            <a:pPr lvl="1">
              <a:lnSpc>
                <a:spcPct val="80000"/>
              </a:lnSpc>
            </a:pPr>
            <a:r>
              <a:rPr lang="en-US" b="1"/>
              <a:t>State representation: </a:t>
            </a:r>
            <a:r>
              <a:rPr lang="en-US"/>
              <a:t>location of farmer and items in both sides of river </a:t>
            </a:r>
          </a:p>
          <a:p>
            <a:pPr lvl="1">
              <a:lnSpc>
                <a:spcPct val="80000"/>
              </a:lnSpc>
              <a:buFont typeface="Wingdings" pitchFamily="2" charset="2"/>
              <a:buNone/>
            </a:pPr>
            <a:r>
              <a:rPr lang="en-US"/>
              <a:t>	[</a:t>
            </a:r>
            <a:r>
              <a:rPr lang="en-US" sz="1600"/>
              <a:t>items in South shore</a:t>
            </a:r>
            <a:r>
              <a:rPr lang="en-US"/>
              <a:t> / </a:t>
            </a:r>
            <a:r>
              <a:rPr lang="en-US" sz="1600"/>
              <a:t>items in North shore</a:t>
            </a:r>
            <a:r>
              <a:rPr lang="en-US"/>
              <a:t>] : (</a:t>
            </a:r>
            <a:r>
              <a:rPr lang="en-US">
                <a:solidFill>
                  <a:schemeClr val="folHlink"/>
                </a:solidFill>
              </a:rPr>
              <a:t>FWDC/-</a:t>
            </a:r>
            <a:r>
              <a:rPr lang="en-US"/>
              <a:t>, </a:t>
            </a:r>
            <a:r>
              <a:rPr lang="en-US">
                <a:solidFill>
                  <a:schemeClr val="folHlink"/>
                </a:solidFill>
              </a:rPr>
              <a:t>FD/WC</a:t>
            </a:r>
            <a:r>
              <a:rPr lang="en-US"/>
              <a:t>, </a:t>
            </a:r>
            <a:r>
              <a:rPr lang="en-US">
                <a:solidFill>
                  <a:schemeClr val="folHlink"/>
                </a:solidFill>
              </a:rPr>
              <a:t>C/FWD </a:t>
            </a:r>
            <a:r>
              <a:rPr lang="en-US"/>
              <a:t>…)</a:t>
            </a:r>
          </a:p>
          <a:p>
            <a:pPr lvl="1">
              <a:lnSpc>
                <a:spcPct val="80000"/>
              </a:lnSpc>
            </a:pPr>
            <a:endParaRPr lang="en-US"/>
          </a:p>
          <a:p>
            <a:pPr lvl="1">
              <a:lnSpc>
                <a:spcPct val="80000"/>
              </a:lnSpc>
            </a:pPr>
            <a:r>
              <a:rPr lang="en-US" b="1"/>
              <a:t>Initial State: </a:t>
            </a:r>
            <a:r>
              <a:rPr lang="en-US"/>
              <a:t>farmer, wolf, duck and corn in the south shore        	</a:t>
            </a:r>
            <a:r>
              <a:rPr lang="en-US">
                <a:solidFill>
                  <a:schemeClr val="folHlink"/>
                </a:solidFill>
              </a:rPr>
              <a:t>FWDC/-</a:t>
            </a:r>
          </a:p>
          <a:p>
            <a:pPr lvl="1">
              <a:lnSpc>
                <a:spcPct val="80000"/>
              </a:lnSpc>
            </a:pPr>
            <a:endParaRPr lang="en-US"/>
          </a:p>
          <a:p>
            <a:pPr lvl="1">
              <a:lnSpc>
                <a:spcPct val="80000"/>
              </a:lnSpc>
            </a:pPr>
            <a:r>
              <a:rPr lang="en-US" b="1"/>
              <a:t>Goal State: </a:t>
            </a:r>
            <a:r>
              <a:rPr lang="en-US"/>
              <a:t>farmer, duck and corn in the north shore </a:t>
            </a:r>
          </a:p>
          <a:p>
            <a:pPr lvl="1">
              <a:lnSpc>
                <a:spcPct val="80000"/>
              </a:lnSpc>
              <a:buFont typeface="Wingdings" pitchFamily="2" charset="2"/>
              <a:buNone/>
            </a:pPr>
            <a:r>
              <a:rPr lang="en-US"/>
              <a:t>     </a:t>
            </a:r>
            <a:r>
              <a:rPr lang="en-US">
                <a:solidFill>
                  <a:schemeClr val="folHlink"/>
                </a:solidFill>
              </a:rPr>
              <a:t>-/FWDC</a:t>
            </a:r>
          </a:p>
          <a:p>
            <a:pPr lvl="1">
              <a:lnSpc>
                <a:spcPct val="80000"/>
              </a:lnSpc>
            </a:pPr>
            <a:endParaRPr lang="en-US">
              <a:solidFill>
                <a:schemeClr val="folHlink"/>
              </a:solidFill>
            </a:endParaRPr>
          </a:p>
          <a:p>
            <a:pPr lvl="1">
              <a:lnSpc>
                <a:spcPct val="80000"/>
              </a:lnSpc>
            </a:pPr>
            <a:r>
              <a:rPr lang="en-US" b="1"/>
              <a:t>Operators:</a:t>
            </a:r>
            <a:r>
              <a:rPr lang="en-US"/>
              <a:t> the farmer takes in the boat at most one item from one side to the other side </a:t>
            </a:r>
          </a:p>
          <a:p>
            <a:pPr lvl="1" algn="ctr">
              <a:lnSpc>
                <a:spcPct val="80000"/>
              </a:lnSpc>
              <a:buFont typeface="Wingdings" pitchFamily="2" charset="2"/>
              <a:buNone/>
            </a:pPr>
            <a:r>
              <a:rPr lang="en-US"/>
              <a:t>(</a:t>
            </a:r>
            <a:r>
              <a:rPr lang="en-US">
                <a:solidFill>
                  <a:schemeClr val="folHlink"/>
                </a:solidFill>
              </a:rPr>
              <a:t>F-Takes-W</a:t>
            </a:r>
            <a:r>
              <a:rPr lang="en-US"/>
              <a:t>, </a:t>
            </a:r>
            <a:r>
              <a:rPr lang="en-US">
                <a:solidFill>
                  <a:schemeClr val="folHlink"/>
                </a:solidFill>
              </a:rPr>
              <a:t>F-Takes-D, F-Takes-C</a:t>
            </a:r>
            <a:r>
              <a:rPr lang="en-US"/>
              <a:t>,</a:t>
            </a:r>
            <a:r>
              <a:rPr lang="en-US">
                <a:solidFill>
                  <a:schemeClr val="folHlink"/>
                </a:solidFill>
              </a:rPr>
              <a:t> F-Takes-Self [himself only]</a:t>
            </a:r>
            <a:r>
              <a:rPr lang="en-US"/>
              <a:t>)</a:t>
            </a:r>
          </a:p>
          <a:p>
            <a:pPr lvl="1">
              <a:lnSpc>
                <a:spcPct val="80000"/>
              </a:lnSpc>
            </a:pPr>
            <a:endParaRPr lang="en-US"/>
          </a:p>
          <a:p>
            <a:pPr lvl="1">
              <a:lnSpc>
                <a:spcPct val="80000"/>
              </a:lnSpc>
            </a:pPr>
            <a:r>
              <a:rPr lang="en-US" b="1"/>
              <a:t>Path cost: </a:t>
            </a:r>
            <a:r>
              <a:rPr lang="en-US"/>
              <a:t>the number of crossings</a:t>
            </a:r>
          </a:p>
        </p:txBody>
      </p:sp>
    </p:spTree>
    <p:extLst>
      <p:ext uri="{BB962C8B-B14F-4D97-AF65-F5344CB8AC3E}">
        <p14:creationId xmlns:p14="http://schemas.microsoft.com/office/powerpoint/2010/main" val="41425574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A683A6C-47A0-43A4-81B3-AE487762E5A8}"/>
              </a:ext>
            </a:extLst>
          </p:cNvPr>
          <p:cNvSpPr>
            <a:spLocks noGrp="1"/>
          </p:cNvSpPr>
          <p:nvPr>
            <p:ph type="title"/>
          </p:nvPr>
        </p:nvSpPr>
        <p:spPr/>
        <p:txBody>
          <a:bodyPr/>
          <a:lstStyle/>
          <a:p>
            <a:r>
              <a:rPr lang="en-MY" dirty="0"/>
              <a:t>Problem Formulation (Conti..)</a:t>
            </a:r>
          </a:p>
        </p:txBody>
      </p:sp>
      <p:sp>
        <p:nvSpPr>
          <p:cNvPr id="4" name="Slide Number Placeholder 3">
            <a:extLst>
              <a:ext uri="{FF2B5EF4-FFF2-40B4-BE49-F238E27FC236}">
                <a16:creationId xmlns:a16="http://schemas.microsoft.com/office/drawing/2014/main" id="{BCB2282F-8B3D-4CD6-A5D7-4732479CCAC0}"/>
              </a:ext>
            </a:extLst>
          </p:cNvPr>
          <p:cNvSpPr>
            <a:spLocks noGrp="1"/>
          </p:cNvSpPr>
          <p:nvPr>
            <p:ph type="sldNum" sz="quarter" idx="12"/>
          </p:nvPr>
        </p:nvSpPr>
        <p:spPr/>
        <p:txBody>
          <a:bodyPr/>
          <a:lstStyle/>
          <a:p>
            <a:fld id="{214467F9-EADD-4680-9637-29CCB1478A62}" type="slidenum">
              <a:rPr lang="en-MY" smtClean="0"/>
              <a:pPr/>
              <a:t>16</a:t>
            </a:fld>
            <a:endParaRPr lang="en-MY"/>
          </a:p>
        </p:txBody>
      </p:sp>
      <p:pic>
        <p:nvPicPr>
          <p:cNvPr id="5" name="Picture 4">
            <a:extLst>
              <a:ext uri="{FF2B5EF4-FFF2-40B4-BE49-F238E27FC236}">
                <a16:creationId xmlns:a16="http://schemas.microsoft.com/office/drawing/2014/main" id="{774EB291-1F28-4CBA-B689-887310D4213A}"/>
              </a:ext>
            </a:extLst>
          </p:cNvPr>
          <p:cNvPicPr>
            <a:picLocks noChangeAspect="1" noChangeArrowheads="1"/>
          </p:cNvPicPr>
          <p:nvPr/>
        </p:nvPicPr>
        <p:blipFill>
          <a:blip r:embed="rId2"/>
          <a:srcRect/>
          <a:stretch>
            <a:fillRect/>
          </a:stretch>
        </p:blipFill>
        <p:spPr>
          <a:xfrm>
            <a:off x="1143000" y="2339975"/>
            <a:ext cx="6858000" cy="4117975"/>
          </a:xfrm>
          <a:prstGeom prst="rect">
            <a:avLst/>
          </a:prstGeom>
          <a:noFill/>
          <a:ln/>
        </p:spPr>
      </p:pic>
      <p:sp>
        <p:nvSpPr>
          <p:cNvPr id="6" name="Text Box 6">
            <a:extLst>
              <a:ext uri="{FF2B5EF4-FFF2-40B4-BE49-F238E27FC236}">
                <a16:creationId xmlns:a16="http://schemas.microsoft.com/office/drawing/2014/main" id="{A2F4E86A-BC40-4CF8-879F-D8FC8E892C59}"/>
              </a:ext>
            </a:extLst>
          </p:cNvPr>
          <p:cNvSpPr txBox="1">
            <a:spLocks noChangeArrowheads="1"/>
          </p:cNvSpPr>
          <p:nvPr/>
        </p:nvSpPr>
        <p:spPr bwMode="auto">
          <a:xfrm>
            <a:off x="4724400" y="2205038"/>
            <a:ext cx="1600200" cy="366712"/>
          </a:xfrm>
          <a:prstGeom prst="rect">
            <a:avLst/>
          </a:prstGeom>
          <a:noFill/>
          <a:ln w="9525">
            <a:noFill/>
            <a:miter lim="800000"/>
            <a:headEnd/>
            <a:tailEnd/>
          </a:ln>
          <a:effectLst/>
        </p:spPr>
        <p:txBody>
          <a:bodyPr>
            <a:spAutoFit/>
          </a:bodyPr>
          <a:lstStyle/>
          <a:p>
            <a:pPr>
              <a:spcBef>
                <a:spcPct val="50000"/>
              </a:spcBef>
            </a:pPr>
            <a:r>
              <a:rPr lang="en-US" dirty="0">
                <a:solidFill>
                  <a:schemeClr val="accent2"/>
                </a:solidFill>
              </a:rPr>
              <a:t>Initial state</a:t>
            </a:r>
            <a:endParaRPr lang="en-GB" dirty="0">
              <a:solidFill>
                <a:schemeClr val="accent2"/>
              </a:solidFill>
            </a:endParaRPr>
          </a:p>
        </p:txBody>
      </p:sp>
      <p:sp>
        <p:nvSpPr>
          <p:cNvPr id="7" name="Text Box 7">
            <a:extLst>
              <a:ext uri="{FF2B5EF4-FFF2-40B4-BE49-F238E27FC236}">
                <a16:creationId xmlns:a16="http://schemas.microsoft.com/office/drawing/2014/main" id="{27D70BFD-5E79-4825-AF27-A4D4C496225B}"/>
              </a:ext>
            </a:extLst>
          </p:cNvPr>
          <p:cNvSpPr txBox="1">
            <a:spLocks noChangeArrowheads="1"/>
          </p:cNvSpPr>
          <p:nvPr/>
        </p:nvSpPr>
        <p:spPr bwMode="auto">
          <a:xfrm>
            <a:off x="4495800" y="6015038"/>
            <a:ext cx="1600200" cy="366712"/>
          </a:xfrm>
          <a:prstGeom prst="rect">
            <a:avLst/>
          </a:prstGeom>
          <a:noFill/>
          <a:ln w="9525">
            <a:noFill/>
            <a:miter lim="800000"/>
            <a:headEnd/>
            <a:tailEnd/>
          </a:ln>
          <a:effectLst/>
        </p:spPr>
        <p:txBody>
          <a:bodyPr>
            <a:spAutoFit/>
          </a:bodyPr>
          <a:lstStyle/>
          <a:p>
            <a:pPr>
              <a:spcBef>
                <a:spcPct val="50000"/>
              </a:spcBef>
            </a:pPr>
            <a:r>
              <a:rPr lang="en-US">
                <a:solidFill>
                  <a:schemeClr val="folHlink"/>
                </a:solidFill>
              </a:rPr>
              <a:t>Goal state</a:t>
            </a:r>
            <a:endParaRPr lang="en-GB">
              <a:solidFill>
                <a:schemeClr val="folHlink"/>
              </a:solidFill>
            </a:endParaRPr>
          </a:p>
        </p:txBody>
      </p:sp>
      <p:sp>
        <p:nvSpPr>
          <p:cNvPr id="8" name="Text Box 8">
            <a:extLst>
              <a:ext uri="{FF2B5EF4-FFF2-40B4-BE49-F238E27FC236}">
                <a16:creationId xmlns:a16="http://schemas.microsoft.com/office/drawing/2014/main" id="{63AD3DB9-E89D-4C3B-AC74-26EADFE06E20}"/>
              </a:ext>
            </a:extLst>
          </p:cNvPr>
          <p:cNvSpPr txBox="1">
            <a:spLocks noChangeArrowheads="1"/>
          </p:cNvSpPr>
          <p:nvPr/>
        </p:nvSpPr>
        <p:spPr bwMode="auto">
          <a:xfrm>
            <a:off x="1905000" y="2967038"/>
            <a:ext cx="1600200" cy="779462"/>
          </a:xfrm>
          <a:prstGeom prst="rect">
            <a:avLst/>
          </a:prstGeom>
          <a:noFill/>
          <a:ln w="9525">
            <a:noFill/>
            <a:miter lim="800000"/>
            <a:headEnd/>
            <a:tailEnd/>
          </a:ln>
          <a:effectLst/>
        </p:spPr>
        <p:txBody>
          <a:bodyPr>
            <a:spAutoFit/>
          </a:bodyPr>
          <a:lstStyle/>
          <a:p>
            <a:pPr>
              <a:spcBef>
                <a:spcPct val="50000"/>
              </a:spcBef>
            </a:pPr>
            <a:r>
              <a:rPr lang="en-US" dirty="0">
                <a:solidFill>
                  <a:schemeClr val="hlink"/>
                </a:solidFill>
              </a:rPr>
              <a:t>Dead</a:t>
            </a:r>
            <a:r>
              <a:rPr lang="en-US" dirty="0">
                <a:solidFill>
                  <a:schemeClr val="accent2"/>
                </a:solidFill>
              </a:rPr>
              <a:t> </a:t>
            </a:r>
            <a:r>
              <a:rPr lang="en-US" dirty="0">
                <a:solidFill>
                  <a:schemeClr val="hlink"/>
                </a:solidFill>
              </a:rPr>
              <a:t>ends</a:t>
            </a:r>
          </a:p>
          <a:p>
            <a:pPr>
              <a:spcBef>
                <a:spcPct val="50000"/>
              </a:spcBef>
            </a:pPr>
            <a:r>
              <a:rPr lang="en-US" dirty="0">
                <a:solidFill>
                  <a:schemeClr val="hlink"/>
                </a:solidFill>
              </a:rPr>
              <a:t>Illegal states</a:t>
            </a:r>
            <a:endParaRPr lang="en-GB" dirty="0">
              <a:solidFill>
                <a:schemeClr val="hlink"/>
              </a:solidFill>
            </a:endParaRPr>
          </a:p>
        </p:txBody>
      </p:sp>
      <p:sp>
        <p:nvSpPr>
          <p:cNvPr id="9" name="Text Box 9">
            <a:extLst>
              <a:ext uri="{FF2B5EF4-FFF2-40B4-BE49-F238E27FC236}">
                <a16:creationId xmlns:a16="http://schemas.microsoft.com/office/drawing/2014/main" id="{78DE36CA-7A6B-40B0-AF45-AC3A61D97258}"/>
              </a:ext>
            </a:extLst>
          </p:cNvPr>
          <p:cNvSpPr txBox="1">
            <a:spLocks noChangeArrowheads="1"/>
          </p:cNvSpPr>
          <p:nvPr/>
        </p:nvSpPr>
        <p:spPr bwMode="auto">
          <a:xfrm>
            <a:off x="381000" y="3881438"/>
            <a:ext cx="1905000" cy="366712"/>
          </a:xfrm>
          <a:prstGeom prst="rect">
            <a:avLst/>
          </a:prstGeom>
          <a:noFill/>
          <a:ln w="9525">
            <a:noFill/>
            <a:miter lim="800000"/>
            <a:headEnd/>
            <a:tailEnd/>
          </a:ln>
          <a:effectLst/>
        </p:spPr>
        <p:txBody>
          <a:bodyPr>
            <a:spAutoFit/>
          </a:bodyPr>
          <a:lstStyle/>
          <a:p>
            <a:pPr>
              <a:spcBef>
                <a:spcPct val="50000"/>
              </a:spcBef>
            </a:pPr>
            <a:r>
              <a:rPr lang="en-US">
                <a:solidFill>
                  <a:schemeClr val="accent1"/>
                </a:solidFill>
              </a:rPr>
              <a:t>repeated</a:t>
            </a:r>
            <a:r>
              <a:rPr lang="en-US">
                <a:solidFill>
                  <a:schemeClr val="accent2"/>
                </a:solidFill>
              </a:rPr>
              <a:t> </a:t>
            </a:r>
            <a:r>
              <a:rPr lang="en-US">
                <a:solidFill>
                  <a:schemeClr val="accent1"/>
                </a:solidFill>
              </a:rPr>
              <a:t>state</a:t>
            </a:r>
            <a:endParaRPr lang="en-GB">
              <a:solidFill>
                <a:schemeClr val="accent1"/>
              </a:solidFill>
            </a:endParaRPr>
          </a:p>
        </p:txBody>
      </p:sp>
      <p:sp>
        <p:nvSpPr>
          <p:cNvPr id="10" name="Text Box 10">
            <a:extLst>
              <a:ext uri="{FF2B5EF4-FFF2-40B4-BE49-F238E27FC236}">
                <a16:creationId xmlns:a16="http://schemas.microsoft.com/office/drawing/2014/main" id="{40FDD581-8F55-4221-9B1F-BF5FCC872101}"/>
              </a:ext>
            </a:extLst>
          </p:cNvPr>
          <p:cNvSpPr txBox="1">
            <a:spLocks noChangeArrowheads="1"/>
          </p:cNvSpPr>
          <p:nvPr/>
        </p:nvSpPr>
        <p:spPr bwMode="auto">
          <a:xfrm>
            <a:off x="7086600" y="3805238"/>
            <a:ext cx="2057400" cy="366712"/>
          </a:xfrm>
          <a:prstGeom prst="rect">
            <a:avLst/>
          </a:prstGeom>
          <a:noFill/>
          <a:ln w="9525">
            <a:noFill/>
            <a:miter lim="800000"/>
            <a:headEnd/>
            <a:tailEnd/>
          </a:ln>
          <a:effectLst/>
        </p:spPr>
        <p:txBody>
          <a:bodyPr>
            <a:spAutoFit/>
          </a:bodyPr>
          <a:lstStyle/>
          <a:p>
            <a:pPr>
              <a:spcBef>
                <a:spcPct val="50000"/>
              </a:spcBef>
            </a:pPr>
            <a:r>
              <a:rPr lang="en-US">
                <a:solidFill>
                  <a:srgbClr val="C0C0C0"/>
                </a:solidFill>
              </a:rPr>
              <a:t>intermediate state</a:t>
            </a:r>
            <a:endParaRPr lang="en-GB">
              <a:solidFill>
                <a:srgbClr val="C0C0C0"/>
              </a:solidFill>
            </a:endParaRPr>
          </a:p>
        </p:txBody>
      </p:sp>
      <p:sp>
        <p:nvSpPr>
          <p:cNvPr id="11" name="Rectangle 3">
            <a:extLst>
              <a:ext uri="{FF2B5EF4-FFF2-40B4-BE49-F238E27FC236}">
                <a16:creationId xmlns:a16="http://schemas.microsoft.com/office/drawing/2014/main" id="{843B2677-C899-43C6-904B-65B19C00F977}"/>
              </a:ext>
            </a:extLst>
          </p:cNvPr>
          <p:cNvSpPr txBox="1">
            <a:spLocks noChangeArrowheads="1"/>
          </p:cNvSpPr>
          <p:nvPr/>
        </p:nvSpPr>
        <p:spPr>
          <a:xfrm>
            <a:off x="266700" y="1273175"/>
            <a:ext cx="8610600" cy="1066800"/>
          </a:xfrm>
          <a:prstGeom prst="rect">
            <a:avLst/>
          </a:prstGeom>
        </p:spPr>
        <p:txBody>
          <a:bodyPr vert="horz" lIns="91440" tIns="45720" rIns="91440" bIns="45720" rtlCol="0">
            <a:noAutofit/>
          </a:bodyPr>
          <a:lstStyle>
            <a:lvl1pPr marL="228600" indent="-228600" algn="l" defTabSz="914400" rtl="0" eaLnBrk="1" latinLnBrk="0" hangingPunct="1">
              <a:lnSpc>
                <a:spcPts val="3200"/>
              </a:lnSpc>
              <a:spcBef>
                <a:spcPts val="1000"/>
              </a:spcBef>
              <a:buClr>
                <a:srgbClr val="31B6FD"/>
              </a:buClr>
              <a:buFont typeface="Wingdings" pitchFamily="2" charset="2"/>
              <a:buChar char="§"/>
              <a:defRPr lang="en-US" sz="2000" b="0" kern="1200" dirty="0">
                <a:solidFill>
                  <a:srgbClr val="073E87"/>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1800" b="0" kern="1200" dirty="0">
                <a:solidFill>
                  <a:srgbClr val="073E87"/>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74187"/>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74187"/>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7418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a:t>State space</a:t>
            </a:r>
            <a:r>
              <a:rPr lang="en-US" sz="1600"/>
              <a:t>: </a:t>
            </a:r>
          </a:p>
          <a:p>
            <a:pPr>
              <a:lnSpc>
                <a:spcPct val="80000"/>
              </a:lnSpc>
              <a:buFont typeface="Wingdings" pitchFamily="2" charset="2"/>
              <a:buNone/>
            </a:pPr>
            <a:r>
              <a:rPr lang="en-US" sz="1600" b="1"/>
              <a:t>	</a:t>
            </a:r>
            <a:r>
              <a:rPr lang="en-US" sz="1600" b="1">
                <a:latin typeface="Times New Roman" pitchFamily="18" charset="0"/>
                <a:cs typeface="Times New Roman" pitchFamily="18" charset="0"/>
              </a:rPr>
              <a:t>A problem is solved by moving from the initial state to the goal state by applying valid operators in sequence. </a:t>
            </a:r>
            <a:r>
              <a:rPr lang="en-US" sz="1600" b="1">
                <a:solidFill>
                  <a:schemeClr val="hlink"/>
                </a:solidFill>
                <a:latin typeface="Times New Roman" pitchFamily="18" charset="0"/>
                <a:cs typeface="Times New Roman" pitchFamily="18" charset="0"/>
              </a:rPr>
              <a:t>Thus the state space is the set of states reachable from a particular initial state.</a:t>
            </a:r>
          </a:p>
          <a:p>
            <a:pPr>
              <a:lnSpc>
                <a:spcPct val="80000"/>
              </a:lnSpc>
            </a:pPr>
            <a:endParaRPr lang="en-US" sz="1600" b="1">
              <a:solidFill>
                <a:schemeClr val="hlink"/>
              </a:solidFill>
              <a:latin typeface="Times New Roman" pitchFamily="18" charset="0"/>
              <a:cs typeface="Times New Roman" pitchFamily="18" charset="0"/>
            </a:endParaRPr>
          </a:p>
          <a:p>
            <a:pPr>
              <a:lnSpc>
                <a:spcPct val="80000"/>
              </a:lnSpc>
            </a:pPr>
            <a:endParaRPr lang="en-US" sz="1600"/>
          </a:p>
        </p:txBody>
      </p:sp>
    </p:spTree>
    <p:extLst>
      <p:ext uri="{BB962C8B-B14F-4D97-AF65-F5344CB8AC3E}">
        <p14:creationId xmlns:p14="http://schemas.microsoft.com/office/powerpoint/2010/main" val="10775608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E85213-E476-4969-BF7B-EE7A996F9CEC}"/>
              </a:ext>
            </a:extLst>
          </p:cNvPr>
          <p:cNvSpPr>
            <a:spLocks noGrp="1"/>
          </p:cNvSpPr>
          <p:nvPr>
            <p:ph type="title"/>
          </p:nvPr>
        </p:nvSpPr>
        <p:spPr/>
        <p:txBody>
          <a:bodyPr/>
          <a:lstStyle/>
          <a:p>
            <a:r>
              <a:rPr lang="en-US" dirty="0"/>
              <a:t>Problem Formulation (Conti..)</a:t>
            </a:r>
            <a:endParaRPr lang="en-MY" dirty="0"/>
          </a:p>
        </p:txBody>
      </p:sp>
      <p:sp>
        <p:nvSpPr>
          <p:cNvPr id="4" name="Slide Number Placeholder 3">
            <a:extLst>
              <a:ext uri="{FF2B5EF4-FFF2-40B4-BE49-F238E27FC236}">
                <a16:creationId xmlns:a16="http://schemas.microsoft.com/office/drawing/2014/main" id="{8E8E30CA-3E00-4EF5-A69D-AE34F2993C29}"/>
              </a:ext>
            </a:extLst>
          </p:cNvPr>
          <p:cNvSpPr>
            <a:spLocks noGrp="1"/>
          </p:cNvSpPr>
          <p:nvPr>
            <p:ph type="sldNum" sz="quarter" idx="12"/>
          </p:nvPr>
        </p:nvSpPr>
        <p:spPr/>
        <p:txBody>
          <a:bodyPr/>
          <a:lstStyle/>
          <a:p>
            <a:fld id="{214467F9-EADD-4680-9637-29CCB1478A62}" type="slidenum">
              <a:rPr lang="en-MY" smtClean="0"/>
              <a:pPr/>
              <a:t>17</a:t>
            </a:fld>
            <a:endParaRPr lang="en-MY"/>
          </a:p>
        </p:txBody>
      </p:sp>
      <p:sp>
        <p:nvSpPr>
          <p:cNvPr id="5" name="Rectangle 3">
            <a:extLst>
              <a:ext uri="{FF2B5EF4-FFF2-40B4-BE49-F238E27FC236}">
                <a16:creationId xmlns:a16="http://schemas.microsoft.com/office/drawing/2014/main" id="{00C9B992-9B70-40E7-828F-3FF0257FF7C4}"/>
              </a:ext>
            </a:extLst>
          </p:cNvPr>
          <p:cNvSpPr txBox="1">
            <a:spLocks noChangeArrowheads="1"/>
          </p:cNvSpPr>
          <p:nvPr/>
        </p:nvSpPr>
        <p:spPr>
          <a:xfrm>
            <a:off x="381000" y="1394460"/>
            <a:ext cx="4419600" cy="5029200"/>
          </a:xfrm>
          <a:prstGeom prst="rect">
            <a:avLst/>
          </a:prstGeom>
        </p:spPr>
        <p:txBody>
          <a:bodyPr vert="horz" lIns="91440" tIns="45720" rIns="91440" bIns="45720" rtlCol="0">
            <a:noAutofit/>
          </a:bodyPr>
          <a:lstStyle>
            <a:lvl1pPr marL="228600" indent="-228600" algn="l" defTabSz="914400" rtl="0" eaLnBrk="1" latinLnBrk="0" hangingPunct="1">
              <a:lnSpc>
                <a:spcPts val="3200"/>
              </a:lnSpc>
              <a:spcBef>
                <a:spcPts val="1000"/>
              </a:spcBef>
              <a:buClr>
                <a:srgbClr val="31B6FD"/>
              </a:buClr>
              <a:buFont typeface="Wingdings" pitchFamily="2" charset="2"/>
              <a:buChar char="§"/>
              <a:defRPr lang="en-US" sz="2000" b="0" kern="1200" dirty="0">
                <a:solidFill>
                  <a:srgbClr val="073E87"/>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1800" b="0" kern="1200" dirty="0">
                <a:solidFill>
                  <a:srgbClr val="073E87"/>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74187"/>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74187"/>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7418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a:t>Searching for a solution:</a:t>
            </a:r>
          </a:p>
          <a:p>
            <a:pPr eaLnBrk="0" hangingPunct="0">
              <a:lnSpc>
                <a:spcPct val="80000"/>
              </a:lnSpc>
              <a:spcBef>
                <a:spcPct val="0"/>
              </a:spcBef>
              <a:buClrTx/>
              <a:buFontTx/>
              <a:buNone/>
            </a:pPr>
            <a:endParaRPr lang="en-US"/>
          </a:p>
          <a:p>
            <a:pPr eaLnBrk="0" hangingPunct="0">
              <a:lnSpc>
                <a:spcPct val="80000"/>
              </a:lnSpc>
              <a:spcBef>
                <a:spcPct val="0"/>
              </a:spcBef>
              <a:buClrTx/>
              <a:buFontTx/>
              <a:buNone/>
            </a:pPr>
            <a:r>
              <a:rPr lang="en-US"/>
              <a:t>	We start with the initial state and keep using the operators to expand the parent nodes till we find a goal state.</a:t>
            </a:r>
          </a:p>
          <a:p>
            <a:pPr eaLnBrk="0" hangingPunct="0">
              <a:lnSpc>
                <a:spcPct val="80000"/>
              </a:lnSpc>
              <a:spcBef>
                <a:spcPct val="0"/>
              </a:spcBef>
              <a:buClrTx/>
              <a:buFontTx/>
              <a:buNone/>
            </a:pPr>
            <a:endParaRPr lang="en-US"/>
          </a:p>
          <a:p>
            <a:pPr eaLnBrk="0" hangingPunct="0">
              <a:lnSpc>
                <a:spcPct val="80000"/>
              </a:lnSpc>
              <a:spcBef>
                <a:spcPct val="0"/>
              </a:spcBef>
              <a:buClrTx/>
              <a:buFontTx/>
              <a:buNone/>
            </a:pPr>
            <a:endParaRPr lang="en-US"/>
          </a:p>
          <a:p>
            <a:pPr>
              <a:lnSpc>
                <a:spcPct val="80000"/>
              </a:lnSpc>
            </a:pPr>
            <a:r>
              <a:rPr lang="en-US"/>
              <a:t>…but the search space might be large…</a:t>
            </a:r>
          </a:p>
          <a:p>
            <a:pPr>
              <a:lnSpc>
                <a:spcPct val="80000"/>
              </a:lnSpc>
            </a:pPr>
            <a:endParaRPr lang="en-US"/>
          </a:p>
          <a:p>
            <a:pPr>
              <a:lnSpc>
                <a:spcPct val="80000"/>
              </a:lnSpc>
            </a:pPr>
            <a:r>
              <a:rPr lang="en-US"/>
              <a:t>…really large…</a:t>
            </a:r>
          </a:p>
          <a:p>
            <a:pPr>
              <a:lnSpc>
                <a:spcPct val="80000"/>
              </a:lnSpc>
            </a:pPr>
            <a:endParaRPr lang="en-US"/>
          </a:p>
          <a:p>
            <a:pPr>
              <a:lnSpc>
                <a:spcPct val="80000"/>
              </a:lnSpc>
            </a:pPr>
            <a:r>
              <a:rPr lang="en-US">
                <a:solidFill>
                  <a:schemeClr val="hlink"/>
                </a:solidFill>
              </a:rPr>
              <a:t>So we need some systematic way to search.</a:t>
            </a:r>
          </a:p>
          <a:p>
            <a:pPr eaLnBrk="0" hangingPunct="0">
              <a:lnSpc>
                <a:spcPct val="80000"/>
              </a:lnSpc>
              <a:spcBef>
                <a:spcPct val="0"/>
              </a:spcBef>
              <a:buClrTx/>
              <a:buFontTx/>
              <a:buNone/>
            </a:pPr>
            <a:endParaRPr lang="en-US"/>
          </a:p>
          <a:p>
            <a:pPr eaLnBrk="0" hangingPunct="0">
              <a:lnSpc>
                <a:spcPct val="80000"/>
              </a:lnSpc>
              <a:spcBef>
                <a:spcPct val="0"/>
              </a:spcBef>
              <a:buClrTx/>
              <a:buFontTx/>
              <a:buNone/>
            </a:pPr>
            <a:endParaRPr lang="en-US"/>
          </a:p>
          <a:p>
            <a:pPr eaLnBrk="0" hangingPunct="0">
              <a:lnSpc>
                <a:spcPct val="80000"/>
              </a:lnSpc>
              <a:spcBef>
                <a:spcPct val="0"/>
              </a:spcBef>
              <a:buClrTx/>
              <a:buFontTx/>
              <a:buNone/>
            </a:pPr>
            <a:r>
              <a:rPr lang="en-US"/>
              <a:t> </a:t>
            </a:r>
          </a:p>
          <a:p>
            <a:pPr>
              <a:lnSpc>
                <a:spcPct val="80000"/>
              </a:lnSpc>
            </a:pPr>
            <a:endParaRPr lang="en-US"/>
          </a:p>
        </p:txBody>
      </p:sp>
      <p:pic>
        <p:nvPicPr>
          <p:cNvPr id="6" name="Picture 6">
            <a:extLst>
              <a:ext uri="{FF2B5EF4-FFF2-40B4-BE49-F238E27FC236}">
                <a16:creationId xmlns:a16="http://schemas.microsoft.com/office/drawing/2014/main" id="{381A2EDC-BAE6-4815-918E-A8001696671B}"/>
              </a:ext>
            </a:extLst>
          </p:cNvPr>
          <p:cNvPicPr>
            <a:picLocks noChangeAspect="1" noChangeArrowheads="1"/>
          </p:cNvPicPr>
          <p:nvPr/>
        </p:nvPicPr>
        <p:blipFill>
          <a:blip r:embed="rId2"/>
          <a:srcRect/>
          <a:stretch>
            <a:fillRect/>
          </a:stretch>
        </p:blipFill>
        <p:spPr>
          <a:xfrm>
            <a:off x="4572000" y="1470660"/>
            <a:ext cx="4230688" cy="4648200"/>
          </a:xfrm>
          <a:prstGeom prst="rect">
            <a:avLst/>
          </a:prstGeom>
          <a:noFill/>
          <a:ln/>
        </p:spPr>
      </p:pic>
    </p:spTree>
    <p:extLst>
      <p:ext uri="{BB962C8B-B14F-4D97-AF65-F5344CB8AC3E}">
        <p14:creationId xmlns:p14="http://schemas.microsoft.com/office/powerpoint/2010/main" val="11970927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F441DB-EBAD-4ED6-AA03-C65C40475996}"/>
              </a:ext>
            </a:extLst>
          </p:cNvPr>
          <p:cNvSpPr>
            <a:spLocks noGrp="1"/>
          </p:cNvSpPr>
          <p:nvPr>
            <p:ph type="title"/>
          </p:nvPr>
        </p:nvSpPr>
        <p:spPr/>
        <p:txBody>
          <a:bodyPr/>
          <a:lstStyle/>
          <a:p>
            <a:r>
              <a:rPr lang="en-US" dirty="0"/>
              <a:t>Problem Formulation (Conti..)</a:t>
            </a:r>
            <a:endParaRPr lang="en-MY" dirty="0"/>
          </a:p>
        </p:txBody>
      </p:sp>
      <p:sp>
        <p:nvSpPr>
          <p:cNvPr id="4" name="Slide Number Placeholder 3">
            <a:extLst>
              <a:ext uri="{FF2B5EF4-FFF2-40B4-BE49-F238E27FC236}">
                <a16:creationId xmlns:a16="http://schemas.microsoft.com/office/drawing/2014/main" id="{FA757A92-A921-4D3E-AA8F-7535A0E4CE4E}"/>
              </a:ext>
            </a:extLst>
          </p:cNvPr>
          <p:cNvSpPr>
            <a:spLocks noGrp="1"/>
          </p:cNvSpPr>
          <p:nvPr>
            <p:ph type="sldNum" sz="quarter" idx="12"/>
          </p:nvPr>
        </p:nvSpPr>
        <p:spPr/>
        <p:txBody>
          <a:bodyPr/>
          <a:lstStyle/>
          <a:p>
            <a:fld id="{214467F9-EADD-4680-9637-29CCB1478A62}" type="slidenum">
              <a:rPr lang="en-MY" smtClean="0"/>
              <a:pPr/>
              <a:t>18</a:t>
            </a:fld>
            <a:endParaRPr lang="en-MY"/>
          </a:p>
        </p:txBody>
      </p:sp>
      <p:sp>
        <p:nvSpPr>
          <p:cNvPr id="5" name="Rectangle 3">
            <a:extLst>
              <a:ext uri="{FF2B5EF4-FFF2-40B4-BE49-F238E27FC236}">
                <a16:creationId xmlns:a16="http://schemas.microsoft.com/office/drawing/2014/main" id="{E696F26A-9CA3-463F-B7FA-B08C2D16005D}"/>
              </a:ext>
            </a:extLst>
          </p:cNvPr>
          <p:cNvSpPr txBox="1">
            <a:spLocks noChangeArrowheads="1"/>
          </p:cNvSpPr>
          <p:nvPr/>
        </p:nvSpPr>
        <p:spPr>
          <a:xfrm>
            <a:off x="186690" y="1546860"/>
            <a:ext cx="4724400" cy="4267200"/>
          </a:xfrm>
          <a:prstGeom prst="rect">
            <a:avLst/>
          </a:prstGeom>
        </p:spPr>
        <p:txBody>
          <a:bodyPr vert="horz" lIns="91440" tIns="45720" rIns="91440" bIns="45720" rtlCol="0">
            <a:noAutofit/>
          </a:bodyPr>
          <a:lstStyle>
            <a:lvl1pPr marL="228600" indent="-228600" algn="l" defTabSz="914400" rtl="0" eaLnBrk="1" latinLnBrk="0" hangingPunct="1">
              <a:lnSpc>
                <a:spcPts val="3200"/>
              </a:lnSpc>
              <a:spcBef>
                <a:spcPts val="1000"/>
              </a:spcBef>
              <a:buClr>
                <a:srgbClr val="31B6FD"/>
              </a:buClr>
              <a:buFont typeface="Wingdings" pitchFamily="2" charset="2"/>
              <a:buChar char="§"/>
              <a:defRPr lang="en-US" sz="2000" b="0" kern="1200" dirty="0">
                <a:solidFill>
                  <a:srgbClr val="073E87"/>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1800" b="0" kern="1200" dirty="0">
                <a:solidFill>
                  <a:srgbClr val="073E87"/>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74187"/>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74187"/>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7418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pPr>
            <a:r>
              <a:rPr lang="en-US"/>
              <a:t>Problem solution:</a:t>
            </a:r>
          </a:p>
          <a:p>
            <a:pPr eaLnBrk="0" hangingPunct="0">
              <a:lnSpc>
                <a:spcPct val="90000"/>
              </a:lnSpc>
              <a:spcBef>
                <a:spcPct val="0"/>
              </a:spcBef>
              <a:buClrTx/>
              <a:buFontTx/>
              <a:buNone/>
            </a:pPr>
            <a:endParaRPr lang="en-US"/>
          </a:p>
          <a:p>
            <a:pPr eaLnBrk="0" hangingPunct="0">
              <a:lnSpc>
                <a:spcPct val="90000"/>
              </a:lnSpc>
              <a:spcBef>
                <a:spcPct val="0"/>
              </a:spcBef>
              <a:buClrTx/>
              <a:buFontTx/>
              <a:buNone/>
            </a:pPr>
            <a:r>
              <a:rPr lang="en-US"/>
              <a:t>	A problem solution is simply the set of operators (actions) needed to reach the goal state from the initial state:</a:t>
            </a:r>
          </a:p>
          <a:p>
            <a:pPr eaLnBrk="0" hangingPunct="0">
              <a:lnSpc>
                <a:spcPct val="90000"/>
              </a:lnSpc>
              <a:spcBef>
                <a:spcPct val="0"/>
              </a:spcBef>
              <a:buClrTx/>
              <a:buFontTx/>
              <a:buNone/>
            </a:pPr>
            <a:endParaRPr lang="en-US"/>
          </a:p>
          <a:p>
            <a:pPr eaLnBrk="0" hangingPunct="0">
              <a:lnSpc>
                <a:spcPct val="90000"/>
              </a:lnSpc>
              <a:spcBef>
                <a:spcPct val="0"/>
              </a:spcBef>
              <a:buClrTx/>
              <a:buFontTx/>
              <a:buNone/>
            </a:pPr>
            <a:endParaRPr lang="en-US"/>
          </a:p>
          <a:p>
            <a:pPr>
              <a:lnSpc>
                <a:spcPct val="90000"/>
              </a:lnSpc>
              <a:buFont typeface="Wingdings" pitchFamily="2" charset="2"/>
              <a:buNone/>
            </a:pPr>
            <a:r>
              <a:rPr lang="en-US">
                <a:solidFill>
                  <a:schemeClr val="hlink"/>
                </a:solidFill>
              </a:rPr>
              <a:t>	F-Takes-D, F-Takes-Self, F-Takes-W, </a:t>
            </a:r>
          </a:p>
          <a:p>
            <a:pPr>
              <a:lnSpc>
                <a:spcPct val="90000"/>
              </a:lnSpc>
            </a:pPr>
            <a:endParaRPr lang="en-US">
              <a:solidFill>
                <a:schemeClr val="hlink"/>
              </a:solidFill>
            </a:endParaRPr>
          </a:p>
          <a:p>
            <a:pPr>
              <a:lnSpc>
                <a:spcPct val="90000"/>
              </a:lnSpc>
              <a:buFont typeface="Wingdings" pitchFamily="2" charset="2"/>
              <a:buNone/>
            </a:pPr>
            <a:r>
              <a:rPr lang="en-US">
                <a:solidFill>
                  <a:schemeClr val="hlink"/>
                </a:solidFill>
              </a:rPr>
              <a:t>	F-Takes-D, F-Takes-C, F-Takes-Self, </a:t>
            </a:r>
          </a:p>
          <a:p>
            <a:pPr>
              <a:lnSpc>
                <a:spcPct val="90000"/>
              </a:lnSpc>
            </a:pPr>
            <a:endParaRPr lang="en-US">
              <a:solidFill>
                <a:schemeClr val="hlink"/>
              </a:solidFill>
            </a:endParaRPr>
          </a:p>
          <a:p>
            <a:pPr>
              <a:lnSpc>
                <a:spcPct val="90000"/>
              </a:lnSpc>
              <a:buFont typeface="Wingdings" pitchFamily="2" charset="2"/>
              <a:buNone/>
            </a:pPr>
            <a:r>
              <a:rPr lang="en-US">
                <a:solidFill>
                  <a:schemeClr val="hlink"/>
                </a:solidFill>
              </a:rPr>
              <a:t>	F-Takes-D</a:t>
            </a:r>
            <a:r>
              <a:rPr lang="en-US"/>
              <a:t>.</a:t>
            </a:r>
          </a:p>
        </p:txBody>
      </p:sp>
      <p:grpSp>
        <p:nvGrpSpPr>
          <p:cNvPr id="6" name="Group 14">
            <a:extLst>
              <a:ext uri="{FF2B5EF4-FFF2-40B4-BE49-F238E27FC236}">
                <a16:creationId xmlns:a16="http://schemas.microsoft.com/office/drawing/2014/main" id="{EA9A4D51-2A07-431F-B7D5-847906FE2654}"/>
              </a:ext>
            </a:extLst>
          </p:cNvPr>
          <p:cNvGrpSpPr>
            <a:grpSpLocks/>
          </p:cNvGrpSpPr>
          <p:nvPr/>
        </p:nvGrpSpPr>
        <p:grpSpPr bwMode="auto">
          <a:xfrm>
            <a:off x="4758690" y="1470660"/>
            <a:ext cx="4230688" cy="4648200"/>
            <a:chOff x="2976" y="1200"/>
            <a:chExt cx="2665" cy="2928"/>
          </a:xfrm>
        </p:grpSpPr>
        <p:pic>
          <p:nvPicPr>
            <p:cNvPr id="7" name="Picture 4">
              <a:extLst>
                <a:ext uri="{FF2B5EF4-FFF2-40B4-BE49-F238E27FC236}">
                  <a16:creationId xmlns:a16="http://schemas.microsoft.com/office/drawing/2014/main" id="{2B7133E5-6B73-4103-837D-8BC36C216B59}"/>
                </a:ext>
              </a:extLst>
            </p:cNvPr>
            <p:cNvPicPr>
              <a:picLocks noChangeAspect="1" noChangeArrowheads="1"/>
            </p:cNvPicPr>
            <p:nvPr/>
          </p:nvPicPr>
          <p:blipFill>
            <a:blip r:embed="rId2"/>
            <a:srcRect/>
            <a:stretch>
              <a:fillRect/>
            </a:stretch>
          </p:blipFill>
          <p:spPr bwMode="auto">
            <a:xfrm>
              <a:off x="2976" y="1200"/>
              <a:ext cx="2665" cy="2928"/>
            </a:xfrm>
            <a:prstGeom prst="rect">
              <a:avLst/>
            </a:prstGeom>
            <a:noFill/>
            <a:ln>
              <a:noFill/>
            </a:ln>
            <a:effectLst/>
          </p:spPr>
        </p:pic>
        <p:sp>
          <p:nvSpPr>
            <p:cNvPr id="8" name="Line 5">
              <a:extLst>
                <a:ext uri="{FF2B5EF4-FFF2-40B4-BE49-F238E27FC236}">
                  <a16:creationId xmlns:a16="http://schemas.microsoft.com/office/drawing/2014/main" id="{76A362B7-2859-4721-BD60-C546CAE0B1A5}"/>
                </a:ext>
              </a:extLst>
            </p:cNvPr>
            <p:cNvSpPr>
              <a:spLocks noChangeShapeType="1"/>
            </p:cNvSpPr>
            <p:nvPr/>
          </p:nvSpPr>
          <p:spPr bwMode="auto">
            <a:xfrm>
              <a:off x="4320" y="1392"/>
              <a:ext cx="240" cy="192"/>
            </a:xfrm>
            <a:prstGeom prst="line">
              <a:avLst/>
            </a:prstGeom>
            <a:noFill/>
            <a:ln w="28575">
              <a:solidFill>
                <a:schemeClr val="hlink"/>
              </a:solidFill>
              <a:round/>
              <a:headEnd/>
              <a:tailEnd type="triangle" w="med" len="med"/>
            </a:ln>
            <a:effectLst/>
          </p:spPr>
          <p:txBody>
            <a:bodyPr/>
            <a:lstStyle/>
            <a:p>
              <a:endParaRPr lang="en-US"/>
            </a:p>
          </p:txBody>
        </p:sp>
        <p:sp>
          <p:nvSpPr>
            <p:cNvPr id="9" name="Line 6">
              <a:extLst>
                <a:ext uri="{FF2B5EF4-FFF2-40B4-BE49-F238E27FC236}">
                  <a16:creationId xmlns:a16="http://schemas.microsoft.com/office/drawing/2014/main" id="{58D20B45-60F2-4907-BB47-5904F607268A}"/>
                </a:ext>
              </a:extLst>
            </p:cNvPr>
            <p:cNvSpPr>
              <a:spLocks noChangeShapeType="1"/>
            </p:cNvSpPr>
            <p:nvPr/>
          </p:nvSpPr>
          <p:spPr bwMode="auto">
            <a:xfrm flipH="1">
              <a:off x="4368" y="1776"/>
              <a:ext cx="240" cy="240"/>
            </a:xfrm>
            <a:prstGeom prst="line">
              <a:avLst/>
            </a:prstGeom>
            <a:noFill/>
            <a:ln w="28575">
              <a:solidFill>
                <a:schemeClr val="hlink"/>
              </a:solidFill>
              <a:round/>
              <a:headEnd/>
              <a:tailEnd type="triangle" w="med" len="med"/>
            </a:ln>
            <a:effectLst/>
          </p:spPr>
          <p:txBody>
            <a:bodyPr/>
            <a:lstStyle/>
            <a:p>
              <a:endParaRPr lang="en-US"/>
            </a:p>
          </p:txBody>
        </p:sp>
        <p:sp>
          <p:nvSpPr>
            <p:cNvPr id="10" name="Line 7">
              <a:extLst>
                <a:ext uri="{FF2B5EF4-FFF2-40B4-BE49-F238E27FC236}">
                  <a16:creationId xmlns:a16="http://schemas.microsoft.com/office/drawing/2014/main" id="{1486C1C5-F8E8-48F8-AEA9-197490B2ED9C}"/>
                </a:ext>
              </a:extLst>
            </p:cNvPr>
            <p:cNvSpPr>
              <a:spLocks noChangeShapeType="1"/>
            </p:cNvSpPr>
            <p:nvPr/>
          </p:nvSpPr>
          <p:spPr bwMode="auto">
            <a:xfrm>
              <a:off x="4272" y="2160"/>
              <a:ext cx="0" cy="192"/>
            </a:xfrm>
            <a:prstGeom prst="line">
              <a:avLst/>
            </a:prstGeom>
            <a:noFill/>
            <a:ln w="28575">
              <a:solidFill>
                <a:schemeClr val="hlink"/>
              </a:solidFill>
              <a:round/>
              <a:headEnd/>
              <a:tailEnd type="triangle" w="med" len="med"/>
            </a:ln>
            <a:effectLst/>
          </p:spPr>
          <p:txBody>
            <a:bodyPr/>
            <a:lstStyle/>
            <a:p>
              <a:endParaRPr lang="en-US"/>
            </a:p>
          </p:txBody>
        </p:sp>
        <p:sp>
          <p:nvSpPr>
            <p:cNvPr id="11" name="Line 8">
              <a:extLst>
                <a:ext uri="{FF2B5EF4-FFF2-40B4-BE49-F238E27FC236}">
                  <a16:creationId xmlns:a16="http://schemas.microsoft.com/office/drawing/2014/main" id="{96D016A3-5DAB-43A4-BB76-14992124AC2F}"/>
                </a:ext>
              </a:extLst>
            </p:cNvPr>
            <p:cNvSpPr>
              <a:spLocks noChangeShapeType="1"/>
            </p:cNvSpPr>
            <p:nvPr/>
          </p:nvSpPr>
          <p:spPr bwMode="auto">
            <a:xfrm flipH="1">
              <a:off x="3984" y="2544"/>
              <a:ext cx="240" cy="192"/>
            </a:xfrm>
            <a:prstGeom prst="line">
              <a:avLst/>
            </a:prstGeom>
            <a:noFill/>
            <a:ln w="28575">
              <a:solidFill>
                <a:schemeClr val="hlink"/>
              </a:solidFill>
              <a:round/>
              <a:headEnd/>
              <a:tailEnd type="triangle" w="med" len="med"/>
            </a:ln>
            <a:effectLst/>
          </p:spPr>
          <p:txBody>
            <a:bodyPr/>
            <a:lstStyle/>
            <a:p>
              <a:endParaRPr lang="en-US"/>
            </a:p>
          </p:txBody>
        </p:sp>
        <p:sp>
          <p:nvSpPr>
            <p:cNvPr id="12" name="Line 9">
              <a:extLst>
                <a:ext uri="{FF2B5EF4-FFF2-40B4-BE49-F238E27FC236}">
                  <a16:creationId xmlns:a16="http://schemas.microsoft.com/office/drawing/2014/main" id="{A9BC3ABD-B50E-4AF8-A1AA-BE8FFBFF8610}"/>
                </a:ext>
              </a:extLst>
            </p:cNvPr>
            <p:cNvSpPr>
              <a:spLocks noChangeShapeType="1"/>
            </p:cNvSpPr>
            <p:nvPr/>
          </p:nvSpPr>
          <p:spPr bwMode="auto">
            <a:xfrm>
              <a:off x="3984" y="2928"/>
              <a:ext cx="240" cy="144"/>
            </a:xfrm>
            <a:prstGeom prst="line">
              <a:avLst/>
            </a:prstGeom>
            <a:noFill/>
            <a:ln w="28575">
              <a:solidFill>
                <a:schemeClr val="hlink"/>
              </a:solidFill>
              <a:round/>
              <a:headEnd/>
              <a:tailEnd type="triangle" w="med" len="med"/>
            </a:ln>
            <a:effectLst/>
          </p:spPr>
          <p:txBody>
            <a:bodyPr/>
            <a:lstStyle/>
            <a:p>
              <a:endParaRPr lang="en-US"/>
            </a:p>
          </p:txBody>
        </p:sp>
        <p:sp>
          <p:nvSpPr>
            <p:cNvPr id="13" name="Line 10">
              <a:extLst>
                <a:ext uri="{FF2B5EF4-FFF2-40B4-BE49-F238E27FC236}">
                  <a16:creationId xmlns:a16="http://schemas.microsoft.com/office/drawing/2014/main" id="{6BD72DF6-2E01-4A4E-9D37-5DC0428EC723}"/>
                </a:ext>
              </a:extLst>
            </p:cNvPr>
            <p:cNvSpPr>
              <a:spLocks noChangeShapeType="1"/>
            </p:cNvSpPr>
            <p:nvPr/>
          </p:nvSpPr>
          <p:spPr bwMode="auto">
            <a:xfrm flipH="1">
              <a:off x="4128" y="3312"/>
              <a:ext cx="144" cy="144"/>
            </a:xfrm>
            <a:prstGeom prst="line">
              <a:avLst/>
            </a:prstGeom>
            <a:noFill/>
            <a:ln w="28575">
              <a:solidFill>
                <a:schemeClr val="hlink"/>
              </a:solidFill>
              <a:round/>
              <a:headEnd/>
              <a:tailEnd type="triangle" w="med" len="med"/>
            </a:ln>
            <a:effectLst/>
          </p:spPr>
          <p:txBody>
            <a:bodyPr/>
            <a:lstStyle/>
            <a:p>
              <a:endParaRPr lang="en-US"/>
            </a:p>
          </p:txBody>
        </p:sp>
        <p:sp>
          <p:nvSpPr>
            <p:cNvPr id="14" name="Line 12">
              <a:extLst>
                <a:ext uri="{FF2B5EF4-FFF2-40B4-BE49-F238E27FC236}">
                  <a16:creationId xmlns:a16="http://schemas.microsoft.com/office/drawing/2014/main" id="{48A4AAB4-43C8-4399-BB5A-21B7402A3F05}"/>
                </a:ext>
              </a:extLst>
            </p:cNvPr>
            <p:cNvSpPr>
              <a:spLocks noChangeShapeType="1"/>
            </p:cNvSpPr>
            <p:nvPr/>
          </p:nvSpPr>
          <p:spPr bwMode="auto">
            <a:xfrm>
              <a:off x="4032" y="3648"/>
              <a:ext cx="96" cy="192"/>
            </a:xfrm>
            <a:prstGeom prst="line">
              <a:avLst/>
            </a:prstGeom>
            <a:noFill/>
            <a:ln w="28575">
              <a:solidFill>
                <a:schemeClr val="hlink"/>
              </a:solidFill>
              <a:round/>
              <a:headEnd/>
              <a:tailEnd type="triangle" w="med" len="med"/>
            </a:ln>
            <a:effectLst/>
          </p:spPr>
          <p:txBody>
            <a:bodyPr/>
            <a:lstStyle/>
            <a:p>
              <a:endParaRPr lang="en-US"/>
            </a:p>
          </p:txBody>
        </p:sp>
        <p:sp>
          <p:nvSpPr>
            <p:cNvPr id="15" name="Rectangle 13">
              <a:extLst>
                <a:ext uri="{FF2B5EF4-FFF2-40B4-BE49-F238E27FC236}">
                  <a16:creationId xmlns:a16="http://schemas.microsoft.com/office/drawing/2014/main" id="{D8E90DEF-C685-41D3-AF14-F57960A16E59}"/>
                </a:ext>
              </a:extLst>
            </p:cNvPr>
            <p:cNvSpPr>
              <a:spLocks noChangeArrowheads="1"/>
            </p:cNvSpPr>
            <p:nvPr/>
          </p:nvSpPr>
          <p:spPr bwMode="auto">
            <a:xfrm>
              <a:off x="4032" y="3840"/>
              <a:ext cx="240" cy="240"/>
            </a:xfrm>
            <a:prstGeom prst="rect">
              <a:avLst/>
            </a:prstGeom>
            <a:noFill/>
            <a:ln w="28575">
              <a:solidFill>
                <a:schemeClr val="hlink"/>
              </a:solidFill>
              <a:miter lim="800000"/>
              <a:headEnd/>
              <a:tailEnd/>
            </a:ln>
            <a:effectLst/>
          </p:spPr>
          <p:txBody>
            <a:bodyPr wrap="none" anchor="ctr"/>
            <a:lstStyle/>
            <a:p>
              <a:endParaRPr lang="en-US"/>
            </a:p>
          </p:txBody>
        </p:sp>
      </p:grpSp>
    </p:spTree>
    <p:extLst>
      <p:ext uri="{BB962C8B-B14F-4D97-AF65-F5344CB8AC3E}">
        <p14:creationId xmlns:p14="http://schemas.microsoft.com/office/powerpoint/2010/main" val="32563472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02C9F4-B72A-4E8D-9DAC-6012D225CDAF}"/>
              </a:ext>
            </a:extLst>
          </p:cNvPr>
          <p:cNvSpPr>
            <a:spLocks noGrp="1"/>
          </p:cNvSpPr>
          <p:nvPr>
            <p:ph type="title"/>
          </p:nvPr>
        </p:nvSpPr>
        <p:spPr/>
        <p:txBody>
          <a:bodyPr/>
          <a:lstStyle/>
          <a:p>
            <a:r>
              <a:rPr lang="en-US" dirty="0"/>
              <a:t>Problem Formulation (Conti..)</a:t>
            </a:r>
            <a:endParaRPr lang="en-MY" dirty="0"/>
          </a:p>
        </p:txBody>
      </p:sp>
      <p:sp>
        <p:nvSpPr>
          <p:cNvPr id="4" name="Slide Number Placeholder 3">
            <a:extLst>
              <a:ext uri="{FF2B5EF4-FFF2-40B4-BE49-F238E27FC236}">
                <a16:creationId xmlns:a16="http://schemas.microsoft.com/office/drawing/2014/main" id="{77D81E00-FB49-40E6-A62A-1ACAB42326B6}"/>
              </a:ext>
            </a:extLst>
          </p:cNvPr>
          <p:cNvSpPr>
            <a:spLocks noGrp="1"/>
          </p:cNvSpPr>
          <p:nvPr>
            <p:ph type="sldNum" sz="quarter" idx="12"/>
          </p:nvPr>
        </p:nvSpPr>
        <p:spPr/>
        <p:txBody>
          <a:bodyPr/>
          <a:lstStyle/>
          <a:p>
            <a:fld id="{214467F9-EADD-4680-9637-29CCB1478A62}" type="slidenum">
              <a:rPr lang="en-MY" smtClean="0"/>
              <a:pPr/>
              <a:t>19</a:t>
            </a:fld>
            <a:endParaRPr lang="en-MY"/>
          </a:p>
        </p:txBody>
      </p:sp>
      <p:sp>
        <p:nvSpPr>
          <p:cNvPr id="5" name="Rectangle 3">
            <a:extLst>
              <a:ext uri="{FF2B5EF4-FFF2-40B4-BE49-F238E27FC236}">
                <a16:creationId xmlns:a16="http://schemas.microsoft.com/office/drawing/2014/main" id="{438C0411-992F-4864-BFEF-AFCE6DEC8C41}"/>
              </a:ext>
            </a:extLst>
          </p:cNvPr>
          <p:cNvSpPr txBox="1">
            <a:spLocks noChangeArrowheads="1"/>
          </p:cNvSpPr>
          <p:nvPr/>
        </p:nvSpPr>
        <p:spPr>
          <a:xfrm>
            <a:off x="266700" y="1398270"/>
            <a:ext cx="8610600" cy="1066800"/>
          </a:xfrm>
          <a:prstGeom prst="rect">
            <a:avLst/>
          </a:prstGeom>
        </p:spPr>
        <p:txBody>
          <a:bodyPr vert="horz" lIns="91440" tIns="45720" rIns="91440" bIns="45720" rtlCol="0">
            <a:noAutofit/>
          </a:bodyPr>
          <a:lstStyle>
            <a:lvl1pPr marL="228600" indent="-228600" algn="l" defTabSz="914400" rtl="0" eaLnBrk="1" latinLnBrk="0" hangingPunct="1">
              <a:lnSpc>
                <a:spcPts val="3200"/>
              </a:lnSpc>
              <a:spcBef>
                <a:spcPts val="1000"/>
              </a:spcBef>
              <a:buClr>
                <a:srgbClr val="31B6FD"/>
              </a:buClr>
              <a:buFont typeface="Wingdings" pitchFamily="2" charset="2"/>
              <a:buChar char="§"/>
              <a:defRPr lang="en-US" sz="2000" b="0" kern="1200" dirty="0">
                <a:solidFill>
                  <a:srgbClr val="073E87"/>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1800" b="0" kern="1200" dirty="0">
                <a:solidFill>
                  <a:srgbClr val="073E87"/>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74187"/>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74187"/>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7418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3400" indent="-533400"/>
            <a:r>
              <a:rPr lang="en-US" sz="2800"/>
              <a:t>Problem solution: (path Cost = 7)</a:t>
            </a:r>
          </a:p>
          <a:p>
            <a:pPr marL="533400" indent="-533400">
              <a:buFont typeface="Wingdings" pitchFamily="2" charset="2"/>
              <a:buNone/>
            </a:pPr>
            <a:r>
              <a:rPr lang="en-US" sz="1800"/>
              <a:t>While there are other possibilities here is one </a:t>
            </a:r>
            <a:r>
              <a:rPr lang="en-US" sz="1800" b="1"/>
              <a:t>7</a:t>
            </a:r>
            <a:r>
              <a:rPr lang="en-US" sz="1800"/>
              <a:t> step solution to the river problem</a:t>
            </a:r>
            <a:endParaRPr lang="en-US" sz="2800"/>
          </a:p>
        </p:txBody>
      </p:sp>
      <p:grpSp>
        <p:nvGrpSpPr>
          <p:cNvPr id="6" name="Group 14">
            <a:extLst>
              <a:ext uri="{FF2B5EF4-FFF2-40B4-BE49-F238E27FC236}">
                <a16:creationId xmlns:a16="http://schemas.microsoft.com/office/drawing/2014/main" id="{B34EA58B-7F74-4226-B3EC-3A24C0984A48}"/>
              </a:ext>
            </a:extLst>
          </p:cNvPr>
          <p:cNvGrpSpPr>
            <a:grpSpLocks/>
          </p:cNvGrpSpPr>
          <p:nvPr/>
        </p:nvGrpSpPr>
        <p:grpSpPr bwMode="auto">
          <a:xfrm>
            <a:off x="266700" y="2388870"/>
            <a:ext cx="8382000" cy="3581400"/>
            <a:chOff x="432" y="1680"/>
            <a:chExt cx="5280" cy="2256"/>
          </a:xfrm>
        </p:grpSpPr>
        <p:grpSp>
          <p:nvGrpSpPr>
            <p:cNvPr id="7" name="Group 15">
              <a:extLst>
                <a:ext uri="{FF2B5EF4-FFF2-40B4-BE49-F238E27FC236}">
                  <a16:creationId xmlns:a16="http://schemas.microsoft.com/office/drawing/2014/main" id="{234313F2-A5D9-4ACF-907C-D9E34373C8E7}"/>
                </a:ext>
              </a:extLst>
            </p:cNvPr>
            <p:cNvGrpSpPr>
              <a:grpSpLocks/>
            </p:cNvGrpSpPr>
            <p:nvPr/>
          </p:nvGrpSpPr>
          <p:grpSpPr bwMode="auto">
            <a:xfrm>
              <a:off x="432" y="1686"/>
              <a:ext cx="864" cy="720"/>
              <a:chOff x="1344" y="1824"/>
              <a:chExt cx="864" cy="720"/>
            </a:xfrm>
          </p:grpSpPr>
          <p:sp>
            <p:nvSpPr>
              <p:cNvPr id="92" name="Freeform 16">
                <a:extLst>
                  <a:ext uri="{FF2B5EF4-FFF2-40B4-BE49-F238E27FC236}">
                    <a16:creationId xmlns:a16="http://schemas.microsoft.com/office/drawing/2014/main" id="{CCEB8070-BF7F-4325-BF47-22D4658119DA}"/>
                  </a:ext>
                </a:extLst>
              </p:cNvPr>
              <p:cNvSpPr>
                <a:spLocks/>
              </p:cNvSpPr>
              <p:nvPr/>
            </p:nvSpPr>
            <p:spPr bwMode="auto">
              <a:xfrm rot="5400000">
                <a:off x="1608" y="1800"/>
                <a:ext cx="288" cy="720"/>
              </a:xfrm>
              <a:custGeom>
                <a:avLst/>
                <a:gdLst/>
                <a:ahLst/>
                <a:cxnLst>
                  <a:cxn ang="0">
                    <a:pos x="0" y="1098"/>
                  </a:cxn>
                  <a:cxn ang="0">
                    <a:pos x="108" y="1044"/>
                  </a:cxn>
                  <a:cxn ang="0">
                    <a:pos x="306" y="855"/>
                  </a:cxn>
                  <a:cxn ang="0">
                    <a:pos x="468" y="567"/>
                  </a:cxn>
                  <a:cxn ang="0">
                    <a:pos x="639" y="387"/>
                  </a:cxn>
                  <a:cxn ang="0">
                    <a:pos x="792" y="288"/>
                  </a:cxn>
                  <a:cxn ang="0">
                    <a:pos x="837" y="207"/>
                  </a:cxn>
                  <a:cxn ang="0">
                    <a:pos x="963" y="108"/>
                  </a:cxn>
                  <a:cxn ang="0">
                    <a:pos x="1026" y="27"/>
                  </a:cxn>
                  <a:cxn ang="0">
                    <a:pos x="1125" y="0"/>
                  </a:cxn>
                  <a:cxn ang="0">
                    <a:pos x="1386" y="27"/>
                  </a:cxn>
                  <a:cxn ang="0">
                    <a:pos x="1503" y="45"/>
                  </a:cxn>
                  <a:cxn ang="0">
                    <a:pos x="1710" y="72"/>
                  </a:cxn>
                  <a:cxn ang="0">
                    <a:pos x="1836" y="27"/>
                  </a:cxn>
                  <a:cxn ang="0">
                    <a:pos x="1890" y="9"/>
                  </a:cxn>
                  <a:cxn ang="0">
                    <a:pos x="1998" y="18"/>
                  </a:cxn>
                  <a:cxn ang="0">
                    <a:pos x="1980" y="54"/>
                  </a:cxn>
                  <a:cxn ang="0">
                    <a:pos x="1935" y="99"/>
                  </a:cxn>
                  <a:cxn ang="0">
                    <a:pos x="1944" y="234"/>
                  </a:cxn>
                  <a:cxn ang="0">
                    <a:pos x="1908" y="270"/>
                  </a:cxn>
                  <a:cxn ang="0">
                    <a:pos x="1890" y="297"/>
                  </a:cxn>
                  <a:cxn ang="0">
                    <a:pos x="1827" y="468"/>
                  </a:cxn>
                  <a:cxn ang="0">
                    <a:pos x="1881" y="612"/>
                  </a:cxn>
                  <a:cxn ang="0">
                    <a:pos x="1845" y="765"/>
                  </a:cxn>
                  <a:cxn ang="0">
                    <a:pos x="1818" y="873"/>
                  </a:cxn>
                  <a:cxn ang="0">
                    <a:pos x="1746" y="891"/>
                  </a:cxn>
                  <a:cxn ang="0">
                    <a:pos x="1674" y="981"/>
                  </a:cxn>
                  <a:cxn ang="0">
                    <a:pos x="1656" y="1035"/>
                  </a:cxn>
                  <a:cxn ang="0">
                    <a:pos x="1647" y="1071"/>
                  </a:cxn>
                  <a:cxn ang="0">
                    <a:pos x="1629" y="1098"/>
                  </a:cxn>
                  <a:cxn ang="0">
                    <a:pos x="1620" y="1125"/>
                  </a:cxn>
                  <a:cxn ang="0">
                    <a:pos x="1593" y="1134"/>
                  </a:cxn>
                  <a:cxn ang="0">
                    <a:pos x="1512" y="1107"/>
                  </a:cxn>
                  <a:cxn ang="0">
                    <a:pos x="1485" y="1098"/>
                  </a:cxn>
                  <a:cxn ang="0">
                    <a:pos x="1269" y="1134"/>
                  </a:cxn>
                  <a:cxn ang="0">
                    <a:pos x="1116" y="1116"/>
                  </a:cxn>
                  <a:cxn ang="0">
                    <a:pos x="1008" y="1098"/>
                  </a:cxn>
                  <a:cxn ang="0">
                    <a:pos x="954" y="1089"/>
                  </a:cxn>
                  <a:cxn ang="0">
                    <a:pos x="477" y="1098"/>
                  </a:cxn>
                  <a:cxn ang="0">
                    <a:pos x="261" y="1071"/>
                  </a:cxn>
                  <a:cxn ang="0">
                    <a:pos x="54" y="1089"/>
                  </a:cxn>
                </a:cxnLst>
                <a:rect l="0" t="0" r="r" b="b"/>
                <a:pathLst>
                  <a:path w="2010" h="1134">
                    <a:moveTo>
                      <a:pt x="0" y="1098"/>
                    </a:moveTo>
                    <a:cubicBezTo>
                      <a:pt x="49" y="1088"/>
                      <a:pt x="73" y="1079"/>
                      <a:pt x="108" y="1044"/>
                    </a:cubicBezTo>
                    <a:cubicBezTo>
                      <a:pt x="137" y="927"/>
                      <a:pt x="220" y="919"/>
                      <a:pt x="306" y="855"/>
                    </a:cubicBezTo>
                    <a:cubicBezTo>
                      <a:pt x="339" y="756"/>
                      <a:pt x="379" y="627"/>
                      <a:pt x="468" y="567"/>
                    </a:cubicBezTo>
                    <a:cubicBezTo>
                      <a:pt x="519" y="491"/>
                      <a:pt x="567" y="445"/>
                      <a:pt x="639" y="387"/>
                    </a:cubicBezTo>
                    <a:cubicBezTo>
                      <a:pt x="689" y="347"/>
                      <a:pt x="730" y="304"/>
                      <a:pt x="792" y="288"/>
                    </a:cubicBezTo>
                    <a:cubicBezTo>
                      <a:pt x="830" y="263"/>
                      <a:pt x="853" y="255"/>
                      <a:pt x="837" y="207"/>
                    </a:cubicBezTo>
                    <a:cubicBezTo>
                      <a:pt x="855" y="153"/>
                      <a:pt x="911" y="125"/>
                      <a:pt x="963" y="108"/>
                    </a:cubicBezTo>
                    <a:cubicBezTo>
                      <a:pt x="971" y="97"/>
                      <a:pt x="1018" y="32"/>
                      <a:pt x="1026" y="27"/>
                    </a:cubicBezTo>
                    <a:cubicBezTo>
                      <a:pt x="1046" y="14"/>
                      <a:pt x="1101" y="6"/>
                      <a:pt x="1125" y="0"/>
                    </a:cubicBezTo>
                    <a:cubicBezTo>
                      <a:pt x="1216" y="6"/>
                      <a:pt x="1297" y="14"/>
                      <a:pt x="1386" y="27"/>
                    </a:cubicBezTo>
                    <a:cubicBezTo>
                      <a:pt x="1429" y="49"/>
                      <a:pt x="1453" y="38"/>
                      <a:pt x="1503" y="45"/>
                    </a:cubicBezTo>
                    <a:cubicBezTo>
                      <a:pt x="1572" y="55"/>
                      <a:pt x="1641" y="63"/>
                      <a:pt x="1710" y="72"/>
                    </a:cubicBezTo>
                    <a:cubicBezTo>
                      <a:pt x="1754" y="61"/>
                      <a:pt x="1793" y="41"/>
                      <a:pt x="1836" y="27"/>
                    </a:cubicBezTo>
                    <a:cubicBezTo>
                      <a:pt x="1854" y="21"/>
                      <a:pt x="1890" y="9"/>
                      <a:pt x="1890" y="9"/>
                    </a:cubicBezTo>
                    <a:cubicBezTo>
                      <a:pt x="1926" y="12"/>
                      <a:pt x="1966" y="2"/>
                      <a:pt x="1998" y="18"/>
                    </a:cubicBezTo>
                    <a:cubicBezTo>
                      <a:pt x="2010" y="24"/>
                      <a:pt x="1988" y="43"/>
                      <a:pt x="1980" y="54"/>
                    </a:cubicBezTo>
                    <a:cubicBezTo>
                      <a:pt x="1967" y="71"/>
                      <a:pt x="1950" y="84"/>
                      <a:pt x="1935" y="99"/>
                    </a:cubicBezTo>
                    <a:cubicBezTo>
                      <a:pt x="1937" y="115"/>
                      <a:pt x="1962" y="209"/>
                      <a:pt x="1944" y="234"/>
                    </a:cubicBezTo>
                    <a:cubicBezTo>
                      <a:pt x="1934" y="248"/>
                      <a:pt x="1919" y="257"/>
                      <a:pt x="1908" y="270"/>
                    </a:cubicBezTo>
                    <a:cubicBezTo>
                      <a:pt x="1901" y="278"/>
                      <a:pt x="1896" y="288"/>
                      <a:pt x="1890" y="297"/>
                    </a:cubicBezTo>
                    <a:cubicBezTo>
                      <a:pt x="1881" y="380"/>
                      <a:pt x="1871" y="402"/>
                      <a:pt x="1827" y="468"/>
                    </a:cubicBezTo>
                    <a:cubicBezTo>
                      <a:pt x="1810" y="536"/>
                      <a:pt x="1834" y="565"/>
                      <a:pt x="1881" y="612"/>
                    </a:cubicBezTo>
                    <a:cubicBezTo>
                      <a:pt x="1897" y="661"/>
                      <a:pt x="1858" y="714"/>
                      <a:pt x="1845" y="765"/>
                    </a:cubicBezTo>
                    <a:cubicBezTo>
                      <a:pt x="1857" y="812"/>
                      <a:pt x="1868" y="823"/>
                      <a:pt x="1818" y="873"/>
                    </a:cubicBezTo>
                    <a:cubicBezTo>
                      <a:pt x="1801" y="890"/>
                      <a:pt x="1769" y="883"/>
                      <a:pt x="1746" y="891"/>
                    </a:cubicBezTo>
                    <a:cubicBezTo>
                      <a:pt x="1725" y="923"/>
                      <a:pt x="1690" y="946"/>
                      <a:pt x="1674" y="981"/>
                    </a:cubicBezTo>
                    <a:cubicBezTo>
                      <a:pt x="1666" y="998"/>
                      <a:pt x="1661" y="1017"/>
                      <a:pt x="1656" y="1035"/>
                    </a:cubicBezTo>
                    <a:cubicBezTo>
                      <a:pt x="1653" y="1047"/>
                      <a:pt x="1652" y="1060"/>
                      <a:pt x="1647" y="1071"/>
                    </a:cubicBezTo>
                    <a:cubicBezTo>
                      <a:pt x="1643" y="1081"/>
                      <a:pt x="1634" y="1088"/>
                      <a:pt x="1629" y="1098"/>
                    </a:cubicBezTo>
                    <a:cubicBezTo>
                      <a:pt x="1625" y="1106"/>
                      <a:pt x="1627" y="1118"/>
                      <a:pt x="1620" y="1125"/>
                    </a:cubicBezTo>
                    <a:cubicBezTo>
                      <a:pt x="1613" y="1132"/>
                      <a:pt x="1602" y="1131"/>
                      <a:pt x="1593" y="1134"/>
                    </a:cubicBezTo>
                    <a:cubicBezTo>
                      <a:pt x="1582" y="1130"/>
                      <a:pt x="1531" y="1113"/>
                      <a:pt x="1512" y="1107"/>
                    </a:cubicBezTo>
                    <a:cubicBezTo>
                      <a:pt x="1503" y="1104"/>
                      <a:pt x="1485" y="1098"/>
                      <a:pt x="1485" y="1098"/>
                    </a:cubicBezTo>
                    <a:cubicBezTo>
                      <a:pt x="1413" y="1110"/>
                      <a:pt x="1341" y="1122"/>
                      <a:pt x="1269" y="1134"/>
                    </a:cubicBezTo>
                    <a:cubicBezTo>
                      <a:pt x="1098" y="1120"/>
                      <a:pt x="1217" y="1134"/>
                      <a:pt x="1116" y="1116"/>
                    </a:cubicBezTo>
                    <a:cubicBezTo>
                      <a:pt x="1080" y="1110"/>
                      <a:pt x="1044" y="1104"/>
                      <a:pt x="1008" y="1098"/>
                    </a:cubicBezTo>
                    <a:cubicBezTo>
                      <a:pt x="990" y="1095"/>
                      <a:pt x="954" y="1089"/>
                      <a:pt x="954" y="1089"/>
                    </a:cubicBezTo>
                    <a:cubicBezTo>
                      <a:pt x="793" y="1095"/>
                      <a:pt x="637" y="1109"/>
                      <a:pt x="477" y="1098"/>
                    </a:cubicBezTo>
                    <a:cubicBezTo>
                      <a:pt x="405" y="1086"/>
                      <a:pt x="333" y="1078"/>
                      <a:pt x="261" y="1071"/>
                    </a:cubicBezTo>
                    <a:cubicBezTo>
                      <a:pt x="192" y="1077"/>
                      <a:pt x="54" y="1089"/>
                      <a:pt x="54" y="1089"/>
                    </a:cubicBezTo>
                  </a:path>
                </a:pathLst>
              </a:custGeom>
              <a:solidFill>
                <a:srgbClr val="99CCFF"/>
              </a:solidFill>
              <a:ln w="9525">
                <a:solidFill>
                  <a:srgbClr val="99CCFF"/>
                </a:solidFill>
                <a:round/>
                <a:headEnd/>
                <a:tailEnd/>
              </a:ln>
              <a:effectLst/>
            </p:spPr>
            <p:txBody>
              <a:bodyPr wrap="none"/>
              <a:lstStyle/>
              <a:p>
                <a:endParaRPr lang="en-US"/>
              </a:p>
            </p:txBody>
          </p:sp>
          <p:sp>
            <p:nvSpPr>
              <p:cNvPr id="93" name="Rectangle 17">
                <a:extLst>
                  <a:ext uri="{FF2B5EF4-FFF2-40B4-BE49-F238E27FC236}">
                    <a16:creationId xmlns:a16="http://schemas.microsoft.com/office/drawing/2014/main" id="{38B5127F-D7D0-4CA9-B9FC-0EF070783A56}"/>
                  </a:ext>
                </a:extLst>
              </p:cNvPr>
              <p:cNvSpPr>
                <a:spLocks noChangeArrowheads="1"/>
              </p:cNvSpPr>
              <p:nvPr/>
            </p:nvSpPr>
            <p:spPr bwMode="auto">
              <a:xfrm>
                <a:off x="1344" y="1824"/>
                <a:ext cx="864" cy="720"/>
              </a:xfrm>
              <a:prstGeom prst="rect">
                <a:avLst/>
              </a:prstGeom>
              <a:noFill/>
              <a:ln w="19050">
                <a:solidFill>
                  <a:schemeClr val="tx1"/>
                </a:solidFill>
                <a:miter lim="800000"/>
                <a:headEnd/>
                <a:tailEnd/>
              </a:ln>
              <a:effectLst/>
            </p:spPr>
            <p:txBody>
              <a:bodyPr wrap="none" anchor="ctr"/>
              <a:lstStyle/>
              <a:p>
                <a:endParaRPr lang="en-US"/>
              </a:p>
            </p:txBody>
          </p:sp>
        </p:grpSp>
        <p:sp>
          <p:nvSpPr>
            <p:cNvPr id="8" name="Text Box 18">
              <a:extLst>
                <a:ext uri="{FF2B5EF4-FFF2-40B4-BE49-F238E27FC236}">
                  <a16:creationId xmlns:a16="http://schemas.microsoft.com/office/drawing/2014/main" id="{6668E4CF-A62F-441E-BF56-AD2079333527}"/>
                </a:ext>
              </a:extLst>
            </p:cNvPr>
            <p:cNvSpPr txBox="1">
              <a:spLocks noChangeArrowheads="1"/>
            </p:cNvSpPr>
            <p:nvPr/>
          </p:nvSpPr>
          <p:spPr bwMode="auto">
            <a:xfrm>
              <a:off x="432" y="2151"/>
              <a:ext cx="204" cy="231"/>
            </a:xfrm>
            <a:prstGeom prst="rect">
              <a:avLst/>
            </a:prstGeom>
            <a:noFill/>
            <a:ln w="9525">
              <a:noFill/>
              <a:miter lim="800000"/>
              <a:headEnd/>
              <a:tailEnd/>
            </a:ln>
            <a:effectLst/>
          </p:spPr>
          <p:txBody>
            <a:bodyPr wrap="none">
              <a:spAutoFit/>
            </a:bodyPr>
            <a:lstStyle/>
            <a:p>
              <a:r>
                <a:rPr lang="en-IE" b="1">
                  <a:latin typeface="Arial" charset="0"/>
                </a:rPr>
                <a:t>F</a:t>
              </a:r>
              <a:endParaRPr lang="en-GB" b="1">
                <a:latin typeface="Arial" charset="0"/>
              </a:endParaRPr>
            </a:p>
          </p:txBody>
        </p:sp>
        <p:sp>
          <p:nvSpPr>
            <p:cNvPr id="9" name="Text Box 19">
              <a:extLst>
                <a:ext uri="{FF2B5EF4-FFF2-40B4-BE49-F238E27FC236}">
                  <a16:creationId xmlns:a16="http://schemas.microsoft.com/office/drawing/2014/main" id="{9E3D9130-C5A7-42C5-969C-613F3352534F}"/>
                </a:ext>
              </a:extLst>
            </p:cNvPr>
            <p:cNvSpPr txBox="1">
              <a:spLocks noChangeArrowheads="1"/>
            </p:cNvSpPr>
            <p:nvPr/>
          </p:nvSpPr>
          <p:spPr bwMode="auto">
            <a:xfrm>
              <a:off x="624" y="2151"/>
              <a:ext cx="252" cy="231"/>
            </a:xfrm>
            <a:prstGeom prst="rect">
              <a:avLst/>
            </a:prstGeom>
            <a:noFill/>
            <a:ln w="9525">
              <a:noFill/>
              <a:miter lim="800000"/>
              <a:headEnd/>
              <a:tailEnd/>
            </a:ln>
            <a:effectLst/>
          </p:spPr>
          <p:txBody>
            <a:bodyPr wrap="none">
              <a:spAutoFit/>
            </a:bodyPr>
            <a:lstStyle/>
            <a:p>
              <a:r>
                <a:rPr lang="en-IE" b="1">
                  <a:latin typeface="Arial" charset="0"/>
                </a:rPr>
                <a:t>W</a:t>
              </a:r>
              <a:endParaRPr lang="en-GB" b="1">
                <a:latin typeface="Arial" charset="0"/>
              </a:endParaRPr>
            </a:p>
          </p:txBody>
        </p:sp>
        <p:sp>
          <p:nvSpPr>
            <p:cNvPr id="10" name="Text Box 20">
              <a:extLst>
                <a:ext uri="{FF2B5EF4-FFF2-40B4-BE49-F238E27FC236}">
                  <a16:creationId xmlns:a16="http://schemas.microsoft.com/office/drawing/2014/main" id="{FE21417C-36E7-4352-9D2A-B642BA4114C1}"/>
                </a:ext>
              </a:extLst>
            </p:cNvPr>
            <p:cNvSpPr txBox="1">
              <a:spLocks noChangeArrowheads="1"/>
            </p:cNvSpPr>
            <p:nvPr/>
          </p:nvSpPr>
          <p:spPr bwMode="auto">
            <a:xfrm>
              <a:off x="863" y="2151"/>
              <a:ext cx="220" cy="231"/>
            </a:xfrm>
            <a:prstGeom prst="rect">
              <a:avLst/>
            </a:prstGeom>
            <a:noFill/>
            <a:ln w="9525">
              <a:noFill/>
              <a:miter lim="800000"/>
              <a:headEnd/>
              <a:tailEnd/>
            </a:ln>
            <a:effectLst/>
          </p:spPr>
          <p:txBody>
            <a:bodyPr wrap="none">
              <a:spAutoFit/>
            </a:bodyPr>
            <a:lstStyle/>
            <a:p>
              <a:r>
                <a:rPr lang="en-IE" b="1">
                  <a:latin typeface="Arial" charset="0"/>
                </a:rPr>
                <a:t>D</a:t>
              </a:r>
              <a:endParaRPr lang="en-GB" b="1">
                <a:latin typeface="Arial" charset="0"/>
              </a:endParaRPr>
            </a:p>
          </p:txBody>
        </p:sp>
        <p:sp>
          <p:nvSpPr>
            <p:cNvPr id="11" name="Text Box 21">
              <a:extLst>
                <a:ext uri="{FF2B5EF4-FFF2-40B4-BE49-F238E27FC236}">
                  <a16:creationId xmlns:a16="http://schemas.microsoft.com/office/drawing/2014/main" id="{6C648B01-CDE3-45F0-AF3A-077E945429C2}"/>
                </a:ext>
              </a:extLst>
            </p:cNvPr>
            <p:cNvSpPr txBox="1">
              <a:spLocks noChangeArrowheads="1"/>
            </p:cNvSpPr>
            <p:nvPr/>
          </p:nvSpPr>
          <p:spPr bwMode="auto">
            <a:xfrm>
              <a:off x="1055" y="2151"/>
              <a:ext cx="220" cy="231"/>
            </a:xfrm>
            <a:prstGeom prst="rect">
              <a:avLst/>
            </a:prstGeom>
            <a:noFill/>
            <a:ln w="9525">
              <a:noFill/>
              <a:miter lim="800000"/>
              <a:headEnd/>
              <a:tailEnd/>
            </a:ln>
            <a:effectLst/>
          </p:spPr>
          <p:txBody>
            <a:bodyPr wrap="none">
              <a:spAutoFit/>
            </a:bodyPr>
            <a:lstStyle/>
            <a:p>
              <a:r>
                <a:rPr lang="en-IE" b="1">
                  <a:latin typeface="Arial" charset="0"/>
                </a:rPr>
                <a:t>C</a:t>
              </a:r>
              <a:endParaRPr lang="en-GB" b="1">
                <a:latin typeface="Arial" charset="0"/>
              </a:endParaRPr>
            </a:p>
          </p:txBody>
        </p:sp>
        <p:grpSp>
          <p:nvGrpSpPr>
            <p:cNvPr id="12" name="Group 22">
              <a:extLst>
                <a:ext uri="{FF2B5EF4-FFF2-40B4-BE49-F238E27FC236}">
                  <a16:creationId xmlns:a16="http://schemas.microsoft.com/office/drawing/2014/main" id="{F9897B06-5BEE-4715-B726-B75EB8D9BCFD}"/>
                </a:ext>
              </a:extLst>
            </p:cNvPr>
            <p:cNvGrpSpPr>
              <a:grpSpLocks/>
            </p:cNvGrpSpPr>
            <p:nvPr/>
          </p:nvGrpSpPr>
          <p:grpSpPr bwMode="auto">
            <a:xfrm>
              <a:off x="432" y="3072"/>
              <a:ext cx="864" cy="720"/>
              <a:chOff x="1344" y="1824"/>
              <a:chExt cx="864" cy="720"/>
            </a:xfrm>
          </p:grpSpPr>
          <p:sp>
            <p:nvSpPr>
              <p:cNvPr id="90" name="Freeform 23">
                <a:extLst>
                  <a:ext uri="{FF2B5EF4-FFF2-40B4-BE49-F238E27FC236}">
                    <a16:creationId xmlns:a16="http://schemas.microsoft.com/office/drawing/2014/main" id="{02D0507E-7E86-4FC5-B32A-A688EEB7129B}"/>
                  </a:ext>
                </a:extLst>
              </p:cNvPr>
              <p:cNvSpPr>
                <a:spLocks/>
              </p:cNvSpPr>
              <p:nvPr/>
            </p:nvSpPr>
            <p:spPr bwMode="auto">
              <a:xfrm rot="5400000">
                <a:off x="1608" y="1800"/>
                <a:ext cx="288" cy="720"/>
              </a:xfrm>
              <a:custGeom>
                <a:avLst/>
                <a:gdLst/>
                <a:ahLst/>
                <a:cxnLst>
                  <a:cxn ang="0">
                    <a:pos x="0" y="1098"/>
                  </a:cxn>
                  <a:cxn ang="0">
                    <a:pos x="108" y="1044"/>
                  </a:cxn>
                  <a:cxn ang="0">
                    <a:pos x="306" y="855"/>
                  </a:cxn>
                  <a:cxn ang="0">
                    <a:pos x="468" y="567"/>
                  </a:cxn>
                  <a:cxn ang="0">
                    <a:pos x="639" y="387"/>
                  </a:cxn>
                  <a:cxn ang="0">
                    <a:pos x="792" y="288"/>
                  </a:cxn>
                  <a:cxn ang="0">
                    <a:pos x="837" y="207"/>
                  </a:cxn>
                  <a:cxn ang="0">
                    <a:pos x="963" y="108"/>
                  </a:cxn>
                  <a:cxn ang="0">
                    <a:pos x="1026" y="27"/>
                  </a:cxn>
                  <a:cxn ang="0">
                    <a:pos x="1125" y="0"/>
                  </a:cxn>
                  <a:cxn ang="0">
                    <a:pos x="1386" y="27"/>
                  </a:cxn>
                  <a:cxn ang="0">
                    <a:pos x="1503" y="45"/>
                  </a:cxn>
                  <a:cxn ang="0">
                    <a:pos x="1710" y="72"/>
                  </a:cxn>
                  <a:cxn ang="0">
                    <a:pos x="1836" y="27"/>
                  </a:cxn>
                  <a:cxn ang="0">
                    <a:pos x="1890" y="9"/>
                  </a:cxn>
                  <a:cxn ang="0">
                    <a:pos x="1998" y="18"/>
                  </a:cxn>
                  <a:cxn ang="0">
                    <a:pos x="1980" y="54"/>
                  </a:cxn>
                  <a:cxn ang="0">
                    <a:pos x="1935" y="99"/>
                  </a:cxn>
                  <a:cxn ang="0">
                    <a:pos x="1944" y="234"/>
                  </a:cxn>
                  <a:cxn ang="0">
                    <a:pos x="1908" y="270"/>
                  </a:cxn>
                  <a:cxn ang="0">
                    <a:pos x="1890" y="297"/>
                  </a:cxn>
                  <a:cxn ang="0">
                    <a:pos x="1827" y="468"/>
                  </a:cxn>
                  <a:cxn ang="0">
                    <a:pos x="1881" y="612"/>
                  </a:cxn>
                  <a:cxn ang="0">
                    <a:pos x="1845" y="765"/>
                  </a:cxn>
                  <a:cxn ang="0">
                    <a:pos x="1818" y="873"/>
                  </a:cxn>
                  <a:cxn ang="0">
                    <a:pos x="1746" y="891"/>
                  </a:cxn>
                  <a:cxn ang="0">
                    <a:pos x="1674" y="981"/>
                  </a:cxn>
                  <a:cxn ang="0">
                    <a:pos x="1656" y="1035"/>
                  </a:cxn>
                  <a:cxn ang="0">
                    <a:pos x="1647" y="1071"/>
                  </a:cxn>
                  <a:cxn ang="0">
                    <a:pos x="1629" y="1098"/>
                  </a:cxn>
                  <a:cxn ang="0">
                    <a:pos x="1620" y="1125"/>
                  </a:cxn>
                  <a:cxn ang="0">
                    <a:pos x="1593" y="1134"/>
                  </a:cxn>
                  <a:cxn ang="0">
                    <a:pos x="1512" y="1107"/>
                  </a:cxn>
                  <a:cxn ang="0">
                    <a:pos x="1485" y="1098"/>
                  </a:cxn>
                  <a:cxn ang="0">
                    <a:pos x="1269" y="1134"/>
                  </a:cxn>
                  <a:cxn ang="0">
                    <a:pos x="1116" y="1116"/>
                  </a:cxn>
                  <a:cxn ang="0">
                    <a:pos x="1008" y="1098"/>
                  </a:cxn>
                  <a:cxn ang="0">
                    <a:pos x="954" y="1089"/>
                  </a:cxn>
                  <a:cxn ang="0">
                    <a:pos x="477" y="1098"/>
                  </a:cxn>
                  <a:cxn ang="0">
                    <a:pos x="261" y="1071"/>
                  </a:cxn>
                  <a:cxn ang="0">
                    <a:pos x="54" y="1089"/>
                  </a:cxn>
                </a:cxnLst>
                <a:rect l="0" t="0" r="r" b="b"/>
                <a:pathLst>
                  <a:path w="2010" h="1134">
                    <a:moveTo>
                      <a:pt x="0" y="1098"/>
                    </a:moveTo>
                    <a:cubicBezTo>
                      <a:pt x="49" y="1088"/>
                      <a:pt x="73" y="1079"/>
                      <a:pt x="108" y="1044"/>
                    </a:cubicBezTo>
                    <a:cubicBezTo>
                      <a:pt x="137" y="927"/>
                      <a:pt x="220" y="919"/>
                      <a:pt x="306" y="855"/>
                    </a:cubicBezTo>
                    <a:cubicBezTo>
                      <a:pt x="339" y="756"/>
                      <a:pt x="379" y="627"/>
                      <a:pt x="468" y="567"/>
                    </a:cubicBezTo>
                    <a:cubicBezTo>
                      <a:pt x="519" y="491"/>
                      <a:pt x="567" y="445"/>
                      <a:pt x="639" y="387"/>
                    </a:cubicBezTo>
                    <a:cubicBezTo>
                      <a:pt x="689" y="347"/>
                      <a:pt x="730" y="304"/>
                      <a:pt x="792" y="288"/>
                    </a:cubicBezTo>
                    <a:cubicBezTo>
                      <a:pt x="830" y="263"/>
                      <a:pt x="853" y="255"/>
                      <a:pt x="837" y="207"/>
                    </a:cubicBezTo>
                    <a:cubicBezTo>
                      <a:pt x="855" y="153"/>
                      <a:pt x="911" y="125"/>
                      <a:pt x="963" y="108"/>
                    </a:cubicBezTo>
                    <a:cubicBezTo>
                      <a:pt x="971" y="97"/>
                      <a:pt x="1018" y="32"/>
                      <a:pt x="1026" y="27"/>
                    </a:cubicBezTo>
                    <a:cubicBezTo>
                      <a:pt x="1046" y="14"/>
                      <a:pt x="1101" y="6"/>
                      <a:pt x="1125" y="0"/>
                    </a:cubicBezTo>
                    <a:cubicBezTo>
                      <a:pt x="1216" y="6"/>
                      <a:pt x="1297" y="14"/>
                      <a:pt x="1386" y="27"/>
                    </a:cubicBezTo>
                    <a:cubicBezTo>
                      <a:pt x="1429" y="49"/>
                      <a:pt x="1453" y="38"/>
                      <a:pt x="1503" y="45"/>
                    </a:cubicBezTo>
                    <a:cubicBezTo>
                      <a:pt x="1572" y="55"/>
                      <a:pt x="1641" y="63"/>
                      <a:pt x="1710" y="72"/>
                    </a:cubicBezTo>
                    <a:cubicBezTo>
                      <a:pt x="1754" y="61"/>
                      <a:pt x="1793" y="41"/>
                      <a:pt x="1836" y="27"/>
                    </a:cubicBezTo>
                    <a:cubicBezTo>
                      <a:pt x="1854" y="21"/>
                      <a:pt x="1890" y="9"/>
                      <a:pt x="1890" y="9"/>
                    </a:cubicBezTo>
                    <a:cubicBezTo>
                      <a:pt x="1926" y="12"/>
                      <a:pt x="1966" y="2"/>
                      <a:pt x="1998" y="18"/>
                    </a:cubicBezTo>
                    <a:cubicBezTo>
                      <a:pt x="2010" y="24"/>
                      <a:pt x="1988" y="43"/>
                      <a:pt x="1980" y="54"/>
                    </a:cubicBezTo>
                    <a:cubicBezTo>
                      <a:pt x="1967" y="71"/>
                      <a:pt x="1950" y="84"/>
                      <a:pt x="1935" y="99"/>
                    </a:cubicBezTo>
                    <a:cubicBezTo>
                      <a:pt x="1937" y="115"/>
                      <a:pt x="1962" y="209"/>
                      <a:pt x="1944" y="234"/>
                    </a:cubicBezTo>
                    <a:cubicBezTo>
                      <a:pt x="1934" y="248"/>
                      <a:pt x="1919" y="257"/>
                      <a:pt x="1908" y="270"/>
                    </a:cubicBezTo>
                    <a:cubicBezTo>
                      <a:pt x="1901" y="278"/>
                      <a:pt x="1896" y="288"/>
                      <a:pt x="1890" y="297"/>
                    </a:cubicBezTo>
                    <a:cubicBezTo>
                      <a:pt x="1881" y="380"/>
                      <a:pt x="1871" y="402"/>
                      <a:pt x="1827" y="468"/>
                    </a:cubicBezTo>
                    <a:cubicBezTo>
                      <a:pt x="1810" y="536"/>
                      <a:pt x="1834" y="565"/>
                      <a:pt x="1881" y="612"/>
                    </a:cubicBezTo>
                    <a:cubicBezTo>
                      <a:pt x="1897" y="661"/>
                      <a:pt x="1858" y="714"/>
                      <a:pt x="1845" y="765"/>
                    </a:cubicBezTo>
                    <a:cubicBezTo>
                      <a:pt x="1857" y="812"/>
                      <a:pt x="1868" y="823"/>
                      <a:pt x="1818" y="873"/>
                    </a:cubicBezTo>
                    <a:cubicBezTo>
                      <a:pt x="1801" y="890"/>
                      <a:pt x="1769" y="883"/>
                      <a:pt x="1746" y="891"/>
                    </a:cubicBezTo>
                    <a:cubicBezTo>
                      <a:pt x="1725" y="923"/>
                      <a:pt x="1690" y="946"/>
                      <a:pt x="1674" y="981"/>
                    </a:cubicBezTo>
                    <a:cubicBezTo>
                      <a:pt x="1666" y="998"/>
                      <a:pt x="1661" y="1017"/>
                      <a:pt x="1656" y="1035"/>
                    </a:cubicBezTo>
                    <a:cubicBezTo>
                      <a:pt x="1653" y="1047"/>
                      <a:pt x="1652" y="1060"/>
                      <a:pt x="1647" y="1071"/>
                    </a:cubicBezTo>
                    <a:cubicBezTo>
                      <a:pt x="1643" y="1081"/>
                      <a:pt x="1634" y="1088"/>
                      <a:pt x="1629" y="1098"/>
                    </a:cubicBezTo>
                    <a:cubicBezTo>
                      <a:pt x="1625" y="1106"/>
                      <a:pt x="1627" y="1118"/>
                      <a:pt x="1620" y="1125"/>
                    </a:cubicBezTo>
                    <a:cubicBezTo>
                      <a:pt x="1613" y="1132"/>
                      <a:pt x="1602" y="1131"/>
                      <a:pt x="1593" y="1134"/>
                    </a:cubicBezTo>
                    <a:cubicBezTo>
                      <a:pt x="1582" y="1130"/>
                      <a:pt x="1531" y="1113"/>
                      <a:pt x="1512" y="1107"/>
                    </a:cubicBezTo>
                    <a:cubicBezTo>
                      <a:pt x="1503" y="1104"/>
                      <a:pt x="1485" y="1098"/>
                      <a:pt x="1485" y="1098"/>
                    </a:cubicBezTo>
                    <a:cubicBezTo>
                      <a:pt x="1413" y="1110"/>
                      <a:pt x="1341" y="1122"/>
                      <a:pt x="1269" y="1134"/>
                    </a:cubicBezTo>
                    <a:cubicBezTo>
                      <a:pt x="1098" y="1120"/>
                      <a:pt x="1217" y="1134"/>
                      <a:pt x="1116" y="1116"/>
                    </a:cubicBezTo>
                    <a:cubicBezTo>
                      <a:pt x="1080" y="1110"/>
                      <a:pt x="1044" y="1104"/>
                      <a:pt x="1008" y="1098"/>
                    </a:cubicBezTo>
                    <a:cubicBezTo>
                      <a:pt x="990" y="1095"/>
                      <a:pt x="954" y="1089"/>
                      <a:pt x="954" y="1089"/>
                    </a:cubicBezTo>
                    <a:cubicBezTo>
                      <a:pt x="793" y="1095"/>
                      <a:pt x="637" y="1109"/>
                      <a:pt x="477" y="1098"/>
                    </a:cubicBezTo>
                    <a:cubicBezTo>
                      <a:pt x="405" y="1086"/>
                      <a:pt x="333" y="1078"/>
                      <a:pt x="261" y="1071"/>
                    </a:cubicBezTo>
                    <a:cubicBezTo>
                      <a:pt x="192" y="1077"/>
                      <a:pt x="54" y="1089"/>
                      <a:pt x="54" y="1089"/>
                    </a:cubicBezTo>
                  </a:path>
                </a:pathLst>
              </a:custGeom>
              <a:solidFill>
                <a:srgbClr val="99CCFF"/>
              </a:solidFill>
              <a:ln w="9525">
                <a:solidFill>
                  <a:srgbClr val="99CCFF"/>
                </a:solidFill>
                <a:round/>
                <a:headEnd/>
                <a:tailEnd/>
              </a:ln>
              <a:effectLst/>
            </p:spPr>
            <p:txBody>
              <a:bodyPr wrap="none"/>
              <a:lstStyle/>
              <a:p>
                <a:endParaRPr lang="en-US"/>
              </a:p>
            </p:txBody>
          </p:sp>
          <p:sp>
            <p:nvSpPr>
              <p:cNvPr id="91" name="Rectangle 24">
                <a:extLst>
                  <a:ext uri="{FF2B5EF4-FFF2-40B4-BE49-F238E27FC236}">
                    <a16:creationId xmlns:a16="http://schemas.microsoft.com/office/drawing/2014/main" id="{B23BD44D-B63C-407B-B491-11A370F998A6}"/>
                  </a:ext>
                </a:extLst>
              </p:cNvPr>
              <p:cNvSpPr>
                <a:spLocks noChangeArrowheads="1"/>
              </p:cNvSpPr>
              <p:nvPr/>
            </p:nvSpPr>
            <p:spPr bwMode="auto">
              <a:xfrm>
                <a:off x="1344" y="1824"/>
                <a:ext cx="864" cy="720"/>
              </a:xfrm>
              <a:prstGeom prst="rect">
                <a:avLst/>
              </a:prstGeom>
              <a:noFill/>
              <a:ln w="19050">
                <a:solidFill>
                  <a:schemeClr val="tx1"/>
                </a:solidFill>
                <a:miter lim="800000"/>
                <a:headEnd/>
                <a:tailEnd/>
              </a:ln>
              <a:effectLst/>
            </p:spPr>
            <p:txBody>
              <a:bodyPr wrap="none" anchor="ctr"/>
              <a:lstStyle/>
              <a:p>
                <a:endParaRPr lang="en-US"/>
              </a:p>
            </p:txBody>
          </p:sp>
        </p:grpSp>
        <p:sp>
          <p:nvSpPr>
            <p:cNvPr id="13" name="Text Box 25">
              <a:extLst>
                <a:ext uri="{FF2B5EF4-FFF2-40B4-BE49-F238E27FC236}">
                  <a16:creationId xmlns:a16="http://schemas.microsoft.com/office/drawing/2014/main" id="{CADF34DD-C3A6-43DC-98C6-14287D972BA7}"/>
                </a:ext>
              </a:extLst>
            </p:cNvPr>
            <p:cNvSpPr txBox="1">
              <a:spLocks noChangeArrowheads="1"/>
            </p:cNvSpPr>
            <p:nvPr/>
          </p:nvSpPr>
          <p:spPr bwMode="auto">
            <a:xfrm>
              <a:off x="432" y="3072"/>
              <a:ext cx="204" cy="231"/>
            </a:xfrm>
            <a:prstGeom prst="rect">
              <a:avLst/>
            </a:prstGeom>
            <a:noFill/>
            <a:ln w="9525">
              <a:noFill/>
              <a:miter lim="800000"/>
              <a:headEnd/>
              <a:tailEnd/>
            </a:ln>
            <a:effectLst/>
          </p:spPr>
          <p:txBody>
            <a:bodyPr wrap="none">
              <a:spAutoFit/>
            </a:bodyPr>
            <a:lstStyle/>
            <a:p>
              <a:r>
                <a:rPr lang="en-IE" b="1">
                  <a:latin typeface="Arial" charset="0"/>
                </a:rPr>
                <a:t>F</a:t>
              </a:r>
              <a:endParaRPr lang="en-GB" b="1">
                <a:latin typeface="Arial" charset="0"/>
              </a:endParaRPr>
            </a:p>
          </p:txBody>
        </p:sp>
        <p:sp>
          <p:nvSpPr>
            <p:cNvPr id="14" name="Text Box 26">
              <a:extLst>
                <a:ext uri="{FF2B5EF4-FFF2-40B4-BE49-F238E27FC236}">
                  <a16:creationId xmlns:a16="http://schemas.microsoft.com/office/drawing/2014/main" id="{C796D896-45E6-4727-B3DD-E3ADEF016652}"/>
                </a:ext>
              </a:extLst>
            </p:cNvPr>
            <p:cNvSpPr txBox="1">
              <a:spLocks noChangeArrowheads="1"/>
            </p:cNvSpPr>
            <p:nvPr/>
          </p:nvSpPr>
          <p:spPr bwMode="auto">
            <a:xfrm>
              <a:off x="624" y="3072"/>
              <a:ext cx="252" cy="231"/>
            </a:xfrm>
            <a:prstGeom prst="rect">
              <a:avLst/>
            </a:prstGeom>
            <a:noFill/>
            <a:ln w="9525">
              <a:noFill/>
              <a:miter lim="800000"/>
              <a:headEnd/>
              <a:tailEnd/>
            </a:ln>
            <a:effectLst/>
          </p:spPr>
          <p:txBody>
            <a:bodyPr wrap="none">
              <a:spAutoFit/>
            </a:bodyPr>
            <a:lstStyle/>
            <a:p>
              <a:r>
                <a:rPr lang="en-IE" b="1">
                  <a:latin typeface="Arial" charset="0"/>
                </a:rPr>
                <a:t>W</a:t>
              </a:r>
              <a:endParaRPr lang="en-GB" b="1">
                <a:latin typeface="Arial" charset="0"/>
              </a:endParaRPr>
            </a:p>
          </p:txBody>
        </p:sp>
        <p:sp>
          <p:nvSpPr>
            <p:cNvPr id="15" name="Text Box 27">
              <a:extLst>
                <a:ext uri="{FF2B5EF4-FFF2-40B4-BE49-F238E27FC236}">
                  <a16:creationId xmlns:a16="http://schemas.microsoft.com/office/drawing/2014/main" id="{34880D78-BE7E-4A71-87F7-877ED1A3FA0C}"/>
                </a:ext>
              </a:extLst>
            </p:cNvPr>
            <p:cNvSpPr txBox="1">
              <a:spLocks noChangeArrowheads="1"/>
            </p:cNvSpPr>
            <p:nvPr/>
          </p:nvSpPr>
          <p:spPr bwMode="auto">
            <a:xfrm>
              <a:off x="863" y="3072"/>
              <a:ext cx="228" cy="231"/>
            </a:xfrm>
            <a:prstGeom prst="rect">
              <a:avLst/>
            </a:prstGeom>
            <a:noFill/>
            <a:ln w="9525">
              <a:noFill/>
              <a:miter lim="800000"/>
              <a:headEnd/>
              <a:tailEnd/>
            </a:ln>
            <a:effectLst/>
          </p:spPr>
          <p:txBody>
            <a:bodyPr wrap="none">
              <a:spAutoFit/>
            </a:bodyPr>
            <a:lstStyle/>
            <a:p>
              <a:r>
                <a:rPr lang="en-IE" b="1">
                  <a:latin typeface="Arial" charset="0"/>
                </a:rPr>
                <a:t>G</a:t>
              </a:r>
              <a:endParaRPr lang="en-GB" b="1">
                <a:latin typeface="Arial" charset="0"/>
              </a:endParaRPr>
            </a:p>
          </p:txBody>
        </p:sp>
        <p:sp>
          <p:nvSpPr>
            <p:cNvPr id="16" name="Text Box 28">
              <a:extLst>
                <a:ext uri="{FF2B5EF4-FFF2-40B4-BE49-F238E27FC236}">
                  <a16:creationId xmlns:a16="http://schemas.microsoft.com/office/drawing/2014/main" id="{BBC71075-AD8A-45B9-8EB5-85DB5248397A}"/>
                </a:ext>
              </a:extLst>
            </p:cNvPr>
            <p:cNvSpPr txBox="1">
              <a:spLocks noChangeArrowheads="1"/>
            </p:cNvSpPr>
            <p:nvPr/>
          </p:nvSpPr>
          <p:spPr bwMode="auto">
            <a:xfrm>
              <a:off x="1055" y="3072"/>
              <a:ext cx="220" cy="231"/>
            </a:xfrm>
            <a:prstGeom prst="rect">
              <a:avLst/>
            </a:prstGeom>
            <a:noFill/>
            <a:ln w="9525">
              <a:noFill/>
              <a:miter lim="800000"/>
              <a:headEnd/>
              <a:tailEnd/>
            </a:ln>
            <a:effectLst/>
          </p:spPr>
          <p:txBody>
            <a:bodyPr wrap="none">
              <a:spAutoFit/>
            </a:bodyPr>
            <a:lstStyle/>
            <a:p>
              <a:r>
                <a:rPr lang="en-IE" b="1">
                  <a:latin typeface="Arial" charset="0"/>
                </a:rPr>
                <a:t>C</a:t>
              </a:r>
              <a:endParaRPr lang="en-GB" b="1">
                <a:latin typeface="Arial" charset="0"/>
              </a:endParaRPr>
            </a:p>
          </p:txBody>
        </p:sp>
        <p:grpSp>
          <p:nvGrpSpPr>
            <p:cNvPr id="17" name="Group 29">
              <a:extLst>
                <a:ext uri="{FF2B5EF4-FFF2-40B4-BE49-F238E27FC236}">
                  <a16:creationId xmlns:a16="http://schemas.microsoft.com/office/drawing/2014/main" id="{8A599AB9-C860-476A-9D42-921B8507329D}"/>
                </a:ext>
              </a:extLst>
            </p:cNvPr>
            <p:cNvGrpSpPr>
              <a:grpSpLocks/>
            </p:cNvGrpSpPr>
            <p:nvPr/>
          </p:nvGrpSpPr>
          <p:grpSpPr bwMode="auto">
            <a:xfrm>
              <a:off x="1296" y="3476"/>
              <a:ext cx="864" cy="220"/>
              <a:chOff x="1296" y="3380"/>
              <a:chExt cx="864" cy="220"/>
            </a:xfrm>
          </p:grpSpPr>
          <p:cxnSp>
            <p:nvCxnSpPr>
              <p:cNvPr id="88" name="AutoShape 30">
                <a:extLst>
                  <a:ext uri="{FF2B5EF4-FFF2-40B4-BE49-F238E27FC236}">
                    <a16:creationId xmlns:a16="http://schemas.microsoft.com/office/drawing/2014/main" id="{C106AA59-5265-4169-A9AC-E6D45EEFC75C}"/>
                  </a:ext>
                </a:extLst>
              </p:cNvPr>
              <p:cNvCxnSpPr>
                <a:cxnSpLocks noChangeShapeType="1"/>
              </p:cNvCxnSpPr>
              <p:nvPr/>
            </p:nvCxnSpPr>
            <p:spPr bwMode="auto">
              <a:xfrm flipH="1">
                <a:off x="1302" y="3600"/>
                <a:ext cx="612" cy="0"/>
              </a:xfrm>
              <a:prstGeom prst="straightConnector1">
                <a:avLst/>
              </a:prstGeom>
              <a:noFill/>
              <a:ln w="9525">
                <a:solidFill>
                  <a:schemeClr val="tx1"/>
                </a:solidFill>
                <a:round/>
                <a:headEnd/>
                <a:tailEnd type="triangle" w="med" len="med"/>
              </a:ln>
              <a:effectLst/>
            </p:spPr>
          </p:cxnSp>
          <p:sp>
            <p:nvSpPr>
              <p:cNvPr id="89" name="Text Box 31">
                <a:extLst>
                  <a:ext uri="{FF2B5EF4-FFF2-40B4-BE49-F238E27FC236}">
                    <a16:creationId xmlns:a16="http://schemas.microsoft.com/office/drawing/2014/main" id="{57C2AEEA-422D-4750-81A4-8334C543FF5A}"/>
                  </a:ext>
                </a:extLst>
              </p:cNvPr>
              <p:cNvSpPr txBox="1">
                <a:spLocks noChangeArrowheads="1"/>
              </p:cNvSpPr>
              <p:nvPr/>
            </p:nvSpPr>
            <p:spPr bwMode="auto">
              <a:xfrm>
                <a:off x="1296" y="3380"/>
                <a:ext cx="864" cy="173"/>
              </a:xfrm>
              <a:prstGeom prst="rect">
                <a:avLst/>
              </a:prstGeom>
              <a:noFill/>
              <a:ln w="9525">
                <a:noFill/>
                <a:miter lim="800000"/>
                <a:headEnd/>
                <a:tailEnd/>
              </a:ln>
              <a:effectLst/>
            </p:spPr>
            <p:txBody>
              <a:bodyPr>
                <a:spAutoFit/>
              </a:bodyPr>
              <a:lstStyle/>
              <a:p>
                <a:pPr>
                  <a:spcBef>
                    <a:spcPct val="50000"/>
                  </a:spcBef>
                </a:pPr>
                <a:r>
                  <a:rPr lang="en-IE" sz="1200" b="1">
                    <a:solidFill>
                      <a:schemeClr val="folHlink"/>
                    </a:solidFill>
                    <a:latin typeface="Arial" charset="0"/>
                  </a:rPr>
                  <a:t>F-Takes-D</a:t>
                </a:r>
                <a:endParaRPr lang="en-GB" sz="1200" b="1">
                  <a:solidFill>
                    <a:schemeClr val="folHlink"/>
                  </a:solidFill>
                  <a:latin typeface="Arial" charset="0"/>
                </a:endParaRPr>
              </a:p>
            </p:txBody>
          </p:sp>
        </p:grpSp>
        <p:sp>
          <p:nvSpPr>
            <p:cNvPr id="18" name="Rectangle 32">
              <a:extLst>
                <a:ext uri="{FF2B5EF4-FFF2-40B4-BE49-F238E27FC236}">
                  <a16:creationId xmlns:a16="http://schemas.microsoft.com/office/drawing/2014/main" id="{0D15CA0B-0AD3-4BEC-95F1-47FB13D0FC9A}"/>
                </a:ext>
              </a:extLst>
            </p:cNvPr>
            <p:cNvSpPr>
              <a:spLocks noChangeArrowheads="1"/>
            </p:cNvSpPr>
            <p:nvPr/>
          </p:nvSpPr>
          <p:spPr bwMode="auto">
            <a:xfrm>
              <a:off x="432" y="2400"/>
              <a:ext cx="864" cy="144"/>
            </a:xfrm>
            <a:prstGeom prst="rect">
              <a:avLst/>
            </a:prstGeom>
            <a:solidFill>
              <a:schemeClr val="accent1"/>
            </a:solidFill>
            <a:ln w="9525">
              <a:solidFill>
                <a:schemeClr val="tx1"/>
              </a:solidFill>
              <a:miter lim="800000"/>
              <a:headEnd/>
              <a:tailEnd/>
            </a:ln>
            <a:effectLst/>
          </p:spPr>
          <p:txBody>
            <a:bodyPr wrap="none" anchor="ctr"/>
            <a:lstStyle/>
            <a:p>
              <a:pPr algn="ctr"/>
              <a:r>
                <a:rPr lang="en-US" sz="1400" b="1">
                  <a:solidFill>
                    <a:schemeClr val="accent2"/>
                  </a:solidFill>
                  <a:latin typeface="Arial" charset="0"/>
                </a:rPr>
                <a:t>Initial State</a:t>
              </a:r>
              <a:endParaRPr lang="en-GB" sz="1400" b="1">
                <a:solidFill>
                  <a:schemeClr val="accent2"/>
                </a:solidFill>
                <a:latin typeface="Arial" charset="0"/>
              </a:endParaRPr>
            </a:p>
          </p:txBody>
        </p:sp>
        <p:grpSp>
          <p:nvGrpSpPr>
            <p:cNvPr id="19" name="Group 33">
              <a:extLst>
                <a:ext uri="{FF2B5EF4-FFF2-40B4-BE49-F238E27FC236}">
                  <a16:creationId xmlns:a16="http://schemas.microsoft.com/office/drawing/2014/main" id="{0374F8BE-24BA-4049-9027-FD0471591CEF}"/>
                </a:ext>
              </a:extLst>
            </p:cNvPr>
            <p:cNvGrpSpPr>
              <a:grpSpLocks/>
            </p:cNvGrpSpPr>
            <p:nvPr/>
          </p:nvGrpSpPr>
          <p:grpSpPr bwMode="auto">
            <a:xfrm>
              <a:off x="1296" y="1680"/>
              <a:ext cx="1488" cy="864"/>
              <a:chOff x="1296" y="1584"/>
              <a:chExt cx="1488" cy="864"/>
            </a:xfrm>
          </p:grpSpPr>
          <p:grpSp>
            <p:nvGrpSpPr>
              <p:cNvPr id="78" name="Group 34">
                <a:extLst>
                  <a:ext uri="{FF2B5EF4-FFF2-40B4-BE49-F238E27FC236}">
                    <a16:creationId xmlns:a16="http://schemas.microsoft.com/office/drawing/2014/main" id="{A5E64199-1F8C-44F8-BFF7-1ED4902C6C30}"/>
                  </a:ext>
                </a:extLst>
              </p:cNvPr>
              <p:cNvGrpSpPr>
                <a:grpSpLocks/>
              </p:cNvGrpSpPr>
              <p:nvPr/>
            </p:nvGrpSpPr>
            <p:grpSpPr bwMode="auto">
              <a:xfrm>
                <a:off x="1920" y="1590"/>
                <a:ext cx="864" cy="720"/>
                <a:chOff x="1344" y="1824"/>
                <a:chExt cx="864" cy="720"/>
              </a:xfrm>
            </p:grpSpPr>
            <p:sp>
              <p:nvSpPr>
                <p:cNvPr id="86" name="Freeform 35">
                  <a:extLst>
                    <a:ext uri="{FF2B5EF4-FFF2-40B4-BE49-F238E27FC236}">
                      <a16:creationId xmlns:a16="http://schemas.microsoft.com/office/drawing/2014/main" id="{707BD8AF-8FF4-4564-A246-B169D0EE9A48}"/>
                    </a:ext>
                  </a:extLst>
                </p:cNvPr>
                <p:cNvSpPr>
                  <a:spLocks/>
                </p:cNvSpPr>
                <p:nvPr/>
              </p:nvSpPr>
              <p:spPr bwMode="auto">
                <a:xfrm rot="5400000">
                  <a:off x="1608" y="1800"/>
                  <a:ext cx="288" cy="720"/>
                </a:xfrm>
                <a:custGeom>
                  <a:avLst/>
                  <a:gdLst/>
                  <a:ahLst/>
                  <a:cxnLst>
                    <a:cxn ang="0">
                      <a:pos x="0" y="1098"/>
                    </a:cxn>
                    <a:cxn ang="0">
                      <a:pos x="108" y="1044"/>
                    </a:cxn>
                    <a:cxn ang="0">
                      <a:pos x="306" y="855"/>
                    </a:cxn>
                    <a:cxn ang="0">
                      <a:pos x="468" y="567"/>
                    </a:cxn>
                    <a:cxn ang="0">
                      <a:pos x="639" y="387"/>
                    </a:cxn>
                    <a:cxn ang="0">
                      <a:pos x="792" y="288"/>
                    </a:cxn>
                    <a:cxn ang="0">
                      <a:pos x="837" y="207"/>
                    </a:cxn>
                    <a:cxn ang="0">
                      <a:pos x="963" y="108"/>
                    </a:cxn>
                    <a:cxn ang="0">
                      <a:pos x="1026" y="27"/>
                    </a:cxn>
                    <a:cxn ang="0">
                      <a:pos x="1125" y="0"/>
                    </a:cxn>
                    <a:cxn ang="0">
                      <a:pos x="1386" y="27"/>
                    </a:cxn>
                    <a:cxn ang="0">
                      <a:pos x="1503" y="45"/>
                    </a:cxn>
                    <a:cxn ang="0">
                      <a:pos x="1710" y="72"/>
                    </a:cxn>
                    <a:cxn ang="0">
                      <a:pos x="1836" y="27"/>
                    </a:cxn>
                    <a:cxn ang="0">
                      <a:pos x="1890" y="9"/>
                    </a:cxn>
                    <a:cxn ang="0">
                      <a:pos x="1998" y="18"/>
                    </a:cxn>
                    <a:cxn ang="0">
                      <a:pos x="1980" y="54"/>
                    </a:cxn>
                    <a:cxn ang="0">
                      <a:pos x="1935" y="99"/>
                    </a:cxn>
                    <a:cxn ang="0">
                      <a:pos x="1944" y="234"/>
                    </a:cxn>
                    <a:cxn ang="0">
                      <a:pos x="1908" y="270"/>
                    </a:cxn>
                    <a:cxn ang="0">
                      <a:pos x="1890" y="297"/>
                    </a:cxn>
                    <a:cxn ang="0">
                      <a:pos x="1827" y="468"/>
                    </a:cxn>
                    <a:cxn ang="0">
                      <a:pos x="1881" y="612"/>
                    </a:cxn>
                    <a:cxn ang="0">
                      <a:pos x="1845" y="765"/>
                    </a:cxn>
                    <a:cxn ang="0">
                      <a:pos x="1818" y="873"/>
                    </a:cxn>
                    <a:cxn ang="0">
                      <a:pos x="1746" y="891"/>
                    </a:cxn>
                    <a:cxn ang="0">
                      <a:pos x="1674" y="981"/>
                    </a:cxn>
                    <a:cxn ang="0">
                      <a:pos x="1656" y="1035"/>
                    </a:cxn>
                    <a:cxn ang="0">
                      <a:pos x="1647" y="1071"/>
                    </a:cxn>
                    <a:cxn ang="0">
                      <a:pos x="1629" y="1098"/>
                    </a:cxn>
                    <a:cxn ang="0">
                      <a:pos x="1620" y="1125"/>
                    </a:cxn>
                    <a:cxn ang="0">
                      <a:pos x="1593" y="1134"/>
                    </a:cxn>
                    <a:cxn ang="0">
                      <a:pos x="1512" y="1107"/>
                    </a:cxn>
                    <a:cxn ang="0">
                      <a:pos x="1485" y="1098"/>
                    </a:cxn>
                    <a:cxn ang="0">
                      <a:pos x="1269" y="1134"/>
                    </a:cxn>
                    <a:cxn ang="0">
                      <a:pos x="1116" y="1116"/>
                    </a:cxn>
                    <a:cxn ang="0">
                      <a:pos x="1008" y="1098"/>
                    </a:cxn>
                    <a:cxn ang="0">
                      <a:pos x="954" y="1089"/>
                    </a:cxn>
                    <a:cxn ang="0">
                      <a:pos x="477" y="1098"/>
                    </a:cxn>
                    <a:cxn ang="0">
                      <a:pos x="261" y="1071"/>
                    </a:cxn>
                    <a:cxn ang="0">
                      <a:pos x="54" y="1089"/>
                    </a:cxn>
                  </a:cxnLst>
                  <a:rect l="0" t="0" r="r" b="b"/>
                  <a:pathLst>
                    <a:path w="2010" h="1134">
                      <a:moveTo>
                        <a:pt x="0" y="1098"/>
                      </a:moveTo>
                      <a:cubicBezTo>
                        <a:pt x="49" y="1088"/>
                        <a:pt x="73" y="1079"/>
                        <a:pt x="108" y="1044"/>
                      </a:cubicBezTo>
                      <a:cubicBezTo>
                        <a:pt x="137" y="927"/>
                        <a:pt x="220" y="919"/>
                        <a:pt x="306" y="855"/>
                      </a:cubicBezTo>
                      <a:cubicBezTo>
                        <a:pt x="339" y="756"/>
                        <a:pt x="379" y="627"/>
                        <a:pt x="468" y="567"/>
                      </a:cubicBezTo>
                      <a:cubicBezTo>
                        <a:pt x="519" y="491"/>
                        <a:pt x="567" y="445"/>
                        <a:pt x="639" y="387"/>
                      </a:cubicBezTo>
                      <a:cubicBezTo>
                        <a:pt x="689" y="347"/>
                        <a:pt x="730" y="304"/>
                        <a:pt x="792" y="288"/>
                      </a:cubicBezTo>
                      <a:cubicBezTo>
                        <a:pt x="830" y="263"/>
                        <a:pt x="853" y="255"/>
                        <a:pt x="837" y="207"/>
                      </a:cubicBezTo>
                      <a:cubicBezTo>
                        <a:pt x="855" y="153"/>
                        <a:pt x="911" y="125"/>
                        <a:pt x="963" y="108"/>
                      </a:cubicBezTo>
                      <a:cubicBezTo>
                        <a:pt x="971" y="97"/>
                        <a:pt x="1018" y="32"/>
                        <a:pt x="1026" y="27"/>
                      </a:cubicBezTo>
                      <a:cubicBezTo>
                        <a:pt x="1046" y="14"/>
                        <a:pt x="1101" y="6"/>
                        <a:pt x="1125" y="0"/>
                      </a:cubicBezTo>
                      <a:cubicBezTo>
                        <a:pt x="1216" y="6"/>
                        <a:pt x="1297" y="14"/>
                        <a:pt x="1386" y="27"/>
                      </a:cubicBezTo>
                      <a:cubicBezTo>
                        <a:pt x="1429" y="49"/>
                        <a:pt x="1453" y="38"/>
                        <a:pt x="1503" y="45"/>
                      </a:cubicBezTo>
                      <a:cubicBezTo>
                        <a:pt x="1572" y="55"/>
                        <a:pt x="1641" y="63"/>
                        <a:pt x="1710" y="72"/>
                      </a:cubicBezTo>
                      <a:cubicBezTo>
                        <a:pt x="1754" y="61"/>
                        <a:pt x="1793" y="41"/>
                        <a:pt x="1836" y="27"/>
                      </a:cubicBezTo>
                      <a:cubicBezTo>
                        <a:pt x="1854" y="21"/>
                        <a:pt x="1890" y="9"/>
                        <a:pt x="1890" y="9"/>
                      </a:cubicBezTo>
                      <a:cubicBezTo>
                        <a:pt x="1926" y="12"/>
                        <a:pt x="1966" y="2"/>
                        <a:pt x="1998" y="18"/>
                      </a:cubicBezTo>
                      <a:cubicBezTo>
                        <a:pt x="2010" y="24"/>
                        <a:pt x="1988" y="43"/>
                        <a:pt x="1980" y="54"/>
                      </a:cubicBezTo>
                      <a:cubicBezTo>
                        <a:pt x="1967" y="71"/>
                        <a:pt x="1950" y="84"/>
                        <a:pt x="1935" y="99"/>
                      </a:cubicBezTo>
                      <a:cubicBezTo>
                        <a:pt x="1937" y="115"/>
                        <a:pt x="1962" y="209"/>
                        <a:pt x="1944" y="234"/>
                      </a:cubicBezTo>
                      <a:cubicBezTo>
                        <a:pt x="1934" y="248"/>
                        <a:pt x="1919" y="257"/>
                        <a:pt x="1908" y="270"/>
                      </a:cubicBezTo>
                      <a:cubicBezTo>
                        <a:pt x="1901" y="278"/>
                        <a:pt x="1896" y="288"/>
                        <a:pt x="1890" y="297"/>
                      </a:cubicBezTo>
                      <a:cubicBezTo>
                        <a:pt x="1881" y="380"/>
                        <a:pt x="1871" y="402"/>
                        <a:pt x="1827" y="468"/>
                      </a:cubicBezTo>
                      <a:cubicBezTo>
                        <a:pt x="1810" y="536"/>
                        <a:pt x="1834" y="565"/>
                        <a:pt x="1881" y="612"/>
                      </a:cubicBezTo>
                      <a:cubicBezTo>
                        <a:pt x="1897" y="661"/>
                        <a:pt x="1858" y="714"/>
                        <a:pt x="1845" y="765"/>
                      </a:cubicBezTo>
                      <a:cubicBezTo>
                        <a:pt x="1857" y="812"/>
                        <a:pt x="1868" y="823"/>
                        <a:pt x="1818" y="873"/>
                      </a:cubicBezTo>
                      <a:cubicBezTo>
                        <a:pt x="1801" y="890"/>
                        <a:pt x="1769" y="883"/>
                        <a:pt x="1746" y="891"/>
                      </a:cubicBezTo>
                      <a:cubicBezTo>
                        <a:pt x="1725" y="923"/>
                        <a:pt x="1690" y="946"/>
                        <a:pt x="1674" y="981"/>
                      </a:cubicBezTo>
                      <a:cubicBezTo>
                        <a:pt x="1666" y="998"/>
                        <a:pt x="1661" y="1017"/>
                        <a:pt x="1656" y="1035"/>
                      </a:cubicBezTo>
                      <a:cubicBezTo>
                        <a:pt x="1653" y="1047"/>
                        <a:pt x="1652" y="1060"/>
                        <a:pt x="1647" y="1071"/>
                      </a:cubicBezTo>
                      <a:cubicBezTo>
                        <a:pt x="1643" y="1081"/>
                        <a:pt x="1634" y="1088"/>
                        <a:pt x="1629" y="1098"/>
                      </a:cubicBezTo>
                      <a:cubicBezTo>
                        <a:pt x="1625" y="1106"/>
                        <a:pt x="1627" y="1118"/>
                        <a:pt x="1620" y="1125"/>
                      </a:cubicBezTo>
                      <a:cubicBezTo>
                        <a:pt x="1613" y="1132"/>
                        <a:pt x="1602" y="1131"/>
                        <a:pt x="1593" y="1134"/>
                      </a:cubicBezTo>
                      <a:cubicBezTo>
                        <a:pt x="1582" y="1130"/>
                        <a:pt x="1531" y="1113"/>
                        <a:pt x="1512" y="1107"/>
                      </a:cubicBezTo>
                      <a:cubicBezTo>
                        <a:pt x="1503" y="1104"/>
                        <a:pt x="1485" y="1098"/>
                        <a:pt x="1485" y="1098"/>
                      </a:cubicBezTo>
                      <a:cubicBezTo>
                        <a:pt x="1413" y="1110"/>
                        <a:pt x="1341" y="1122"/>
                        <a:pt x="1269" y="1134"/>
                      </a:cubicBezTo>
                      <a:cubicBezTo>
                        <a:pt x="1098" y="1120"/>
                        <a:pt x="1217" y="1134"/>
                        <a:pt x="1116" y="1116"/>
                      </a:cubicBezTo>
                      <a:cubicBezTo>
                        <a:pt x="1080" y="1110"/>
                        <a:pt x="1044" y="1104"/>
                        <a:pt x="1008" y="1098"/>
                      </a:cubicBezTo>
                      <a:cubicBezTo>
                        <a:pt x="990" y="1095"/>
                        <a:pt x="954" y="1089"/>
                        <a:pt x="954" y="1089"/>
                      </a:cubicBezTo>
                      <a:cubicBezTo>
                        <a:pt x="793" y="1095"/>
                        <a:pt x="637" y="1109"/>
                        <a:pt x="477" y="1098"/>
                      </a:cubicBezTo>
                      <a:cubicBezTo>
                        <a:pt x="405" y="1086"/>
                        <a:pt x="333" y="1078"/>
                        <a:pt x="261" y="1071"/>
                      </a:cubicBezTo>
                      <a:cubicBezTo>
                        <a:pt x="192" y="1077"/>
                        <a:pt x="54" y="1089"/>
                        <a:pt x="54" y="1089"/>
                      </a:cubicBezTo>
                    </a:path>
                  </a:pathLst>
                </a:custGeom>
                <a:solidFill>
                  <a:srgbClr val="99CCFF"/>
                </a:solidFill>
                <a:ln w="9525">
                  <a:solidFill>
                    <a:srgbClr val="99CCFF"/>
                  </a:solidFill>
                  <a:round/>
                  <a:headEnd/>
                  <a:tailEnd/>
                </a:ln>
                <a:effectLst/>
              </p:spPr>
              <p:txBody>
                <a:bodyPr wrap="none"/>
                <a:lstStyle/>
                <a:p>
                  <a:endParaRPr lang="en-US" dirty="0"/>
                </a:p>
              </p:txBody>
            </p:sp>
            <p:sp>
              <p:nvSpPr>
                <p:cNvPr id="87" name="Rectangle 36">
                  <a:extLst>
                    <a:ext uri="{FF2B5EF4-FFF2-40B4-BE49-F238E27FC236}">
                      <a16:creationId xmlns:a16="http://schemas.microsoft.com/office/drawing/2014/main" id="{C3B8FEDA-49C5-4CC5-B3CC-7913105760ED}"/>
                    </a:ext>
                  </a:extLst>
                </p:cNvPr>
                <p:cNvSpPr>
                  <a:spLocks noChangeArrowheads="1"/>
                </p:cNvSpPr>
                <p:nvPr/>
              </p:nvSpPr>
              <p:spPr bwMode="auto">
                <a:xfrm>
                  <a:off x="1344" y="1824"/>
                  <a:ext cx="864" cy="720"/>
                </a:xfrm>
                <a:prstGeom prst="rect">
                  <a:avLst/>
                </a:prstGeom>
                <a:noFill/>
                <a:ln w="19050">
                  <a:solidFill>
                    <a:schemeClr val="tx1"/>
                  </a:solidFill>
                  <a:miter lim="800000"/>
                  <a:headEnd/>
                  <a:tailEnd/>
                </a:ln>
                <a:effectLst/>
              </p:spPr>
              <p:txBody>
                <a:bodyPr wrap="none" anchor="ctr"/>
                <a:lstStyle/>
                <a:p>
                  <a:endParaRPr lang="en-US"/>
                </a:p>
              </p:txBody>
            </p:sp>
          </p:grpSp>
          <p:sp>
            <p:nvSpPr>
              <p:cNvPr id="79" name="Text Box 37">
                <a:extLst>
                  <a:ext uri="{FF2B5EF4-FFF2-40B4-BE49-F238E27FC236}">
                    <a16:creationId xmlns:a16="http://schemas.microsoft.com/office/drawing/2014/main" id="{BD9B9B01-754B-4CC9-90A5-56E69FFF9F79}"/>
                  </a:ext>
                </a:extLst>
              </p:cNvPr>
              <p:cNvSpPr txBox="1">
                <a:spLocks noChangeArrowheads="1"/>
              </p:cNvSpPr>
              <p:nvPr/>
            </p:nvSpPr>
            <p:spPr bwMode="auto">
              <a:xfrm>
                <a:off x="1920" y="1584"/>
                <a:ext cx="204" cy="231"/>
              </a:xfrm>
              <a:prstGeom prst="rect">
                <a:avLst/>
              </a:prstGeom>
              <a:noFill/>
              <a:ln w="9525">
                <a:noFill/>
                <a:miter lim="800000"/>
                <a:headEnd/>
                <a:tailEnd/>
              </a:ln>
              <a:effectLst/>
            </p:spPr>
            <p:txBody>
              <a:bodyPr wrap="none">
                <a:spAutoFit/>
              </a:bodyPr>
              <a:lstStyle/>
              <a:p>
                <a:r>
                  <a:rPr lang="en-IE" b="1">
                    <a:latin typeface="Arial" charset="0"/>
                  </a:rPr>
                  <a:t>F</a:t>
                </a:r>
                <a:endParaRPr lang="en-GB" b="1">
                  <a:latin typeface="Arial" charset="0"/>
                </a:endParaRPr>
              </a:p>
            </p:txBody>
          </p:sp>
          <p:sp>
            <p:nvSpPr>
              <p:cNvPr id="80" name="Text Box 38">
                <a:extLst>
                  <a:ext uri="{FF2B5EF4-FFF2-40B4-BE49-F238E27FC236}">
                    <a16:creationId xmlns:a16="http://schemas.microsoft.com/office/drawing/2014/main" id="{27026DED-8B6A-4E12-B441-44D059D28AFE}"/>
                  </a:ext>
                </a:extLst>
              </p:cNvPr>
              <p:cNvSpPr txBox="1">
                <a:spLocks noChangeArrowheads="1"/>
              </p:cNvSpPr>
              <p:nvPr/>
            </p:nvSpPr>
            <p:spPr bwMode="auto">
              <a:xfrm>
                <a:off x="2112" y="2055"/>
                <a:ext cx="252" cy="231"/>
              </a:xfrm>
              <a:prstGeom prst="rect">
                <a:avLst/>
              </a:prstGeom>
              <a:noFill/>
              <a:ln w="9525">
                <a:noFill/>
                <a:miter lim="800000"/>
                <a:headEnd/>
                <a:tailEnd/>
              </a:ln>
              <a:effectLst/>
            </p:spPr>
            <p:txBody>
              <a:bodyPr wrap="none">
                <a:spAutoFit/>
              </a:bodyPr>
              <a:lstStyle/>
              <a:p>
                <a:r>
                  <a:rPr lang="en-IE" b="1">
                    <a:latin typeface="Arial" charset="0"/>
                  </a:rPr>
                  <a:t>W</a:t>
                </a:r>
                <a:endParaRPr lang="en-GB" b="1">
                  <a:latin typeface="Arial" charset="0"/>
                </a:endParaRPr>
              </a:p>
            </p:txBody>
          </p:sp>
          <p:sp>
            <p:nvSpPr>
              <p:cNvPr id="81" name="Text Box 39">
                <a:extLst>
                  <a:ext uri="{FF2B5EF4-FFF2-40B4-BE49-F238E27FC236}">
                    <a16:creationId xmlns:a16="http://schemas.microsoft.com/office/drawing/2014/main" id="{D71472C8-8017-4DC3-BA35-AB787DCDE404}"/>
                  </a:ext>
                </a:extLst>
              </p:cNvPr>
              <p:cNvSpPr txBox="1">
                <a:spLocks noChangeArrowheads="1"/>
              </p:cNvSpPr>
              <p:nvPr/>
            </p:nvSpPr>
            <p:spPr bwMode="auto">
              <a:xfrm>
                <a:off x="2350" y="1584"/>
                <a:ext cx="220" cy="231"/>
              </a:xfrm>
              <a:prstGeom prst="rect">
                <a:avLst/>
              </a:prstGeom>
              <a:noFill/>
              <a:ln w="9525">
                <a:noFill/>
                <a:miter lim="800000"/>
                <a:headEnd/>
                <a:tailEnd/>
              </a:ln>
              <a:effectLst/>
            </p:spPr>
            <p:txBody>
              <a:bodyPr wrap="none">
                <a:spAutoFit/>
              </a:bodyPr>
              <a:lstStyle/>
              <a:p>
                <a:r>
                  <a:rPr lang="en-IE" b="1">
                    <a:latin typeface="Arial" charset="0"/>
                  </a:rPr>
                  <a:t>D</a:t>
                </a:r>
                <a:endParaRPr lang="en-GB" b="1">
                  <a:latin typeface="Arial" charset="0"/>
                </a:endParaRPr>
              </a:p>
            </p:txBody>
          </p:sp>
          <p:sp>
            <p:nvSpPr>
              <p:cNvPr id="82" name="Text Box 40">
                <a:extLst>
                  <a:ext uri="{FF2B5EF4-FFF2-40B4-BE49-F238E27FC236}">
                    <a16:creationId xmlns:a16="http://schemas.microsoft.com/office/drawing/2014/main" id="{F07982DF-ECCA-4648-BB2D-FA1B2C0338B9}"/>
                  </a:ext>
                </a:extLst>
              </p:cNvPr>
              <p:cNvSpPr txBox="1">
                <a:spLocks noChangeArrowheads="1"/>
              </p:cNvSpPr>
              <p:nvPr/>
            </p:nvSpPr>
            <p:spPr bwMode="auto">
              <a:xfrm>
                <a:off x="2542" y="2055"/>
                <a:ext cx="220" cy="231"/>
              </a:xfrm>
              <a:prstGeom prst="rect">
                <a:avLst/>
              </a:prstGeom>
              <a:noFill/>
              <a:ln w="9525">
                <a:noFill/>
                <a:miter lim="800000"/>
                <a:headEnd/>
                <a:tailEnd/>
              </a:ln>
              <a:effectLst/>
            </p:spPr>
            <p:txBody>
              <a:bodyPr wrap="none">
                <a:spAutoFit/>
              </a:bodyPr>
              <a:lstStyle/>
              <a:p>
                <a:r>
                  <a:rPr lang="en-IE" b="1">
                    <a:latin typeface="Arial" charset="0"/>
                  </a:rPr>
                  <a:t>C</a:t>
                </a:r>
                <a:endParaRPr lang="en-GB" b="1">
                  <a:latin typeface="Arial" charset="0"/>
                </a:endParaRPr>
              </a:p>
            </p:txBody>
          </p:sp>
          <p:cxnSp>
            <p:nvCxnSpPr>
              <p:cNvPr id="83" name="AutoShape 41">
                <a:extLst>
                  <a:ext uri="{FF2B5EF4-FFF2-40B4-BE49-F238E27FC236}">
                    <a16:creationId xmlns:a16="http://schemas.microsoft.com/office/drawing/2014/main" id="{2A94B20D-4946-43DE-86A4-D13132F55E6C}"/>
                  </a:ext>
                </a:extLst>
              </p:cNvPr>
              <p:cNvCxnSpPr>
                <a:cxnSpLocks noChangeShapeType="1"/>
              </p:cNvCxnSpPr>
              <p:nvPr/>
            </p:nvCxnSpPr>
            <p:spPr bwMode="auto">
              <a:xfrm>
                <a:off x="1296" y="1710"/>
                <a:ext cx="612" cy="0"/>
              </a:xfrm>
              <a:prstGeom prst="straightConnector1">
                <a:avLst/>
              </a:prstGeom>
              <a:noFill/>
              <a:ln w="9525">
                <a:solidFill>
                  <a:schemeClr val="tx1"/>
                </a:solidFill>
                <a:round/>
                <a:headEnd/>
                <a:tailEnd type="triangle" w="med" len="med"/>
              </a:ln>
              <a:effectLst/>
            </p:spPr>
          </p:cxnSp>
          <p:sp>
            <p:nvSpPr>
              <p:cNvPr id="84" name="Text Box 42">
                <a:extLst>
                  <a:ext uri="{FF2B5EF4-FFF2-40B4-BE49-F238E27FC236}">
                    <a16:creationId xmlns:a16="http://schemas.microsoft.com/office/drawing/2014/main" id="{EB409ED6-C8F9-445B-A0F3-0AB2D9C27F15}"/>
                  </a:ext>
                </a:extLst>
              </p:cNvPr>
              <p:cNvSpPr txBox="1">
                <a:spLocks noChangeArrowheads="1"/>
              </p:cNvSpPr>
              <p:nvPr/>
            </p:nvSpPr>
            <p:spPr bwMode="auto">
              <a:xfrm>
                <a:off x="1296" y="1776"/>
                <a:ext cx="864" cy="173"/>
              </a:xfrm>
              <a:prstGeom prst="rect">
                <a:avLst/>
              </a:prstGeom>
              <a:noFill/>
              <a:ln w="9525">
                <a:noFill/>
                <a:miter lim="800000"/>
                <a:headEnd/>
                <a:tailEnd/>
              </a:ln>
              <a:effectLst/>
            </p:spPr>
            <p:txBody>
              <a:bodyPr>
                <a:spAutoFit/>
              </a:bodyPr>
              <a:lstStyle/>
              <a:p>
                <a:pPr>
                  <a:spcBef>
                    <a:spcPct val="50000"/>
                  </a:spcBef>
                </a:pPr>
                <a:r>
                  <a:rPr lang="en-IE" sz="1200" b="1" dirty="0">
                    <a:solidFill>
                      <a:schemeClr val="folHlink"/>
                    </a:solidFill>
                    <a:latin typeface="Arial" charset="0"/>
                  </a:rPr>
                  <a:t>F-Takes-D</a:t>
                </a:r>
                <a:endParaRPr lang="en-GB" sz="1200" b="1" dirty="0">
                  <a:solidFill>
                    <a:schemeClr val="folHlink"/>
                  </a:solidFill>
                  <a:latin typeface="Arial" charset="0"/>
                </a:endParaRPr>
              </a:p>
            </p:txBody>
          </p:sp>
          <p:sp>
            <p:nvSpPr>
              <p:cNvPr id="85" name="Rectangle 43">
                <a:extLst>
                  <a:ext uri="{FF2B5EF4-FFF2-40B4-BE49-F238E27FC236}">
                    <a16:creationId xmlns:a16="http://schemas.microsoft.com/office/drawing/2014/main" id="{BA45AE59-F043-41BC-B472-D6737EA923FD}"/>
                  </a:ext>
                </a:extLst>
              </p:cNvPr>
              <p:cNvSpPr>
                <a:spLocks noChangeArrowheads="1"/>
              </p:cNvSpPr>
              <p:nvPr/>
            </p:nvSpPr>
            <p:spPr bwMode="auto">
              <a:xfrm>
                <a:off x="1920" y="2304"/>
                <a:ext cx="864" cy="144"/>
              </a:xfrm>
              <a:prstGeom prst="rect">
                <a:avLst/>
              </a:prstGeom>
              <a:solidFill>
                <a:schemeClr val="accent1"/>
              </a:solidFill>
              <a:ln w="9525">
                <a:solidFill>
                  <a:schemeClr val="tx1"/>
                </a:solidFill>
                <a:miter lim="800000"/>
                <a:headEnd/>
                <a:tailEnd/>
              </a:ln>
              <a:effectLst/>
            </p:spPr>
            <p:txBody>
              <a:bodyPr wrap="none" anchor="ctr"/>
              <a:lstStyle/>
              <a:p>
                <a:pPr algn="ctr"/>
                <a:r>
                  <a:rPr lang="en-IE" sz="1400" b="1">
                    <a:solidFill>
                      <a:schemeClr val="bg1"/>
                    </a:solidFill>
                    <a:latin typeface="Arial" charset="0"/>
                  </a:rPr>
                  <a:t>WC/FD</a:t>
                </a:r>
                <a:endParaRPr lang="en-GB" sz="1400" b="1">
                  <a:solidFill>
                    <a:schemeClr val="bg1"/>
                  </a:solidFill>
                  <a:latin typeface="Arial" charset="0"/>
                </a:endParaRPr>
              </a:p>
            </p:txBody>
          </p:sp>
        </p:grpSp>
        <p:sp>
          <p:nvSpPr>
            <p:cNvPr id="20" name="Rectangle 44">
              <a:extLst>
                <a:ext uri="{FF2B5EF4-FFF2-40B4-BE49-F238E27FC236}">
                  <a16:creationId xmlns:a16="http://schemas.microsoft.com/office/drawing/2014/main" id="{DC603894-AD45-460F-BDB0-656FFD7D59F3}"/>
                </a:ext>
              </a:extLst>
            </p:cNvPr>
            <p:cNvSpPr>
              <a:spLocks noChangeArrowheads="1"/>
            </p:cNvSpPr>
            <p:nvPr/>
          </p:nvSpPr>
          <p:spPr bwMode="auto">
            <a:xfrm>
              <a:off x="432" y="3792"/>
              <a:ext cx="864" cy="144"/>
            </a:xfrm>
            <a:prstGeom prst="rect">
              <a:avLst/>
            </a:prstGeom>
            <a:solidFill>
              <a:schemeClr val="accent1"/>
            </a:solidFill>
            <a:ln w="9525">
              <a:solidFill>
                <a:schemeClr val="tx1"/>
              </a:solidFill>
              <a:miter lim="800000"/>
              <a:headEnd/>
              <a:tailEnd/>
            </a:ln>
            <a:effectLst/>
          </p:spPr>
          <p:txBody>
            <a:bodyPr wrap="none" anchor="ctr"/>
            <a:lstStyle/>
            <a:p>
              <a:pPr algn="ctr"/>
              <a:r>
                <a:rPr lang="en-IE" sz="1400" b="1" dirty="0">
                  <a:solidFill>
                    <a:srgbClr val="FF0000"/>
                  </a:solidFill>
                  <a:latin typeface="Arial" charset="0"/>
                </a:rPr>
                <a:t>Goal State</a:t>
              </a:r>
              <a:endParaRPr lang="en-GB" sz="1400" b="1" dirty="0">
                <a:solidFill>
                  <a:srgbClr val="FF0000"/>
                </a:solidFill>
                <a:latin typeface="Arial" charset="0"/>
              </a:endParaRPr>
            </a:p>
          </p:txBody>
        </p:sp>
        <p:grpSp>
          <p:nvGrpSpPr>
            <p:cNvPr id="21" name="Group 45">
              <a:extLst>
                <a:ext uri="{FF2B5EF4-FFF2-40B4-BE49-F238E27FC236}">
                  <a16:creationId xmlns:a16="http://schemas.microsoft.com/office/drawing/2014/main" id="{7C5BEBAD-524C-4CE3-81B1-B2B54B241F8C}"/>
                </a:ext>
              </a:extLst>
            </p:cNvPr>
            <p:cNvGrpSpPr>
              <a:grpSpLocks/>
            </p:cNvGrpSpPr>
            <p:nvPr/>
          </p:nvGrpSpPr>
          <p:grpSpPr bwMode="auto">
            <a:xfrm>
              <a:off x="1920" y="3072"/>
              <a:ext cx="1728" cy="864"/>
              <a:chOff x="1920" y="2976"/>
              <a:chExt cx="1728" cy="864"/>
            </a:xfrm>
          </p:grpSpPr>
          <p:sp>
            <p:nvSpPr>
              <p:cNvPr id="67" name="Text Box 46">
                <a:extLst>
                  <a:ext uri="{FF2B5EF4-FFF2-40B4-BE49-F238E27FC236}">
                    <a16:creationId xmlns:a16="http://schemas.microsoft.com/office/drawing/2014/main" id="{E77A3A03-5961-4089-A42F-7F3DE355A18B}"/>
                  </a:ext>
                </a:extLst>
              </p:cNvPr>
              <p:cNvSpPr txBox="1">
                <a:spLocks noChangeArrowheads="1"/>
              </p:cNvSpPr>
              <p:nvPr/>
            </p:nvSpPr>
            <p:spPr bwMode="auto">
              <a:xfrm>
                <a:off x="2784" y="3360"/>
                <a:ext cx="864" cy="173"/>
              </a:xfrm>
              <a:prstGeom prst="rect">
                <a:avLst/>
              </a:prstGeom>
              <a:noFill/>
              <a:ln w="9525">
                <a:noFill/>
                <a:miter lim="800000"/>
                <a:headEnd/>
                <a:tailEnd/>
              </a:ln>
              <a:effectLst/>
            </p:spPr>
            <p:txBody>
              <a:bodyPr>
                <a:spAutoFit/>
              </a:bodyPr>
              <a:lstStyle/>
              <a:p>
                <a:pPr>
                  <a:spcBef>
                    <a:spcPct val="50000"/>
                  </a:spcBef>
                </a:pPr>
                <a:r>
                  <a:rPr lang="en-IE" sz="1200" b="1">
                    <a:solidFill>
                      <a:schemeClr val="folHlink"/>
                    </a:solidFill>
                    <a:latin typeface="Arial" charset="0"/>
                  </a:rPr>
                  <a:t>F-Takes-S</a:t>
                </a:r>
                <a:endParaRPr lang="en-GB" sz="1200" b="1">
                  <a:solidFill>
                    <a:schemeClr val="folHlink"/>
                  </a:solidFill>
                  <a:latin typeface="Arial" charset="0"/>
                </a:endParaRPr>
              </a:p>
            </p:txBody>
          </p:sp>
          <p:grpSp>
            <p:nvGrpSpPr>
              <p:cNvPr id="68" name="Group 47">
                <a:extLst>
                  <a:ext uri="{FF2B5EF4-FFF2-40B4-BE49-F238E27FC236}">
                    <a16:creationId xmlns:a16="http://schemas.microsoft.com/office/drawing/2014/main" id="{74FD529C-BE7D-438B-8CF3-07272F3BE2DB}"/>
                  </a:ext>
                </a:extLst>
              </p:cNvPr>
              <p:cNvGrpSpPr>
                <a:grpSpLocks/>
              </p:cNvGrpSpPr>
              <p:nvPr/>
            </p:nvGrpSpPr>
            <p:grpSpPr bwMode="auto">
              <a:xfrm>
                <a:off x="1920" y="2976"/>
                <a:ext cx="1482" cy="864"/>
                <a:chOff x="1920" y="2976"/>
                <a:chExt cx="1482" cy="864"/>
              </a:xfrm>
            </p:grpSpPr>
            <p:grpSp>
              <p:nvGrpSpPr>
                <p:cNvPr id="69" name="Group 48">
                  <a:extLst>
                    <a:ext uri="{FF2B5EF4-FFF2-40B4-BE49-F238E27FC236}">
                      <a16:creationId xmlns:a16="http://schemas.microsoft.com/office/drawing/2014/main" id="{69A1FB00-87F2-4F6E-BD9C-2143DF8B269C}"/>
                    </a:ext>
                  </a:extLst>
                </p:cNvPr>
                <p:cNvGrpSpPr>
                  <a:grpSpLocks/>
                </p:cNvGrpSpPr>
                <p:nvPr/>
              </p:nvGrpSpPr>
              <p:grpSpPr bwMode="auto">
                <a:xfrm>
                  <a:off x="1920" y="2976"/>
                  <a:ext cx="864" cy="720"/>
                  <a:chOff x="1344" y="1824"/>
                  <a:chExt cx="864" cy="720"/>
                </a:xfrm>
              </p:grpSpPr>
              <p:sp>
                <p:nvSpPr>
                  <p:cNvPr id="76" name="Freeform 49">
                    <a:extLst>
                      <a:ext uri="{FF2B5EF4-FFF2-40B4-BE49-F238E27FC236}">
                        <a16:creationId xmlns:a16="http://schemas.microsoft.com/office/drawing/2014/main" id="{0B868F0D-C866-4F16-A6D5-F5C5011F6CFC}"/>
                      </a:ext>
                    </a:extLst>
                  </p:cNvPr>
                  <p:cNvSpPr>
                    <a:spLocks/>
                  </p:cNvSpPr>
                  <p:nvPr/>
                </p:nvSpPr>
                <p:spPr bwMode="auto">
                  <a:xfrm rot="5400000">
                    <a:off x="1608" y="1800"/>
                    <a:ext cx="288" cy="720"/>
                  </a:xfrm>
                  <a:custGeom>
                    <a:avLst/>
                    <a:gdLst/>
                    <a:ahLst/>
                    <a:cxnLst>
                      <a:cxn ang="0">
                        <a:pos x="0" y="1098"/>
                      </a:cxn>
                      <a:cxn ang="0">
                        <a:pos x="108" y="1044"/>
                      </a:cxn>
                      <a:cxn ang="0">
                        <a:pos x="306" y="855"/>
                      </a:cxn>
                      <a:cxn ang="0">
                        <a:pos x="468" y="567"/>
                      </a:cxn>
                      <a:cxn ang="0">
                        <a:pos x="639" y="387"/>
                      </a:cxn>
                      <a:cxn ang="0">
                        <a:pos x="792" y="288"/>
                      </a:cxn>
                      <a:cxn ang="0">
                        <a:pos x="837" y="207"/>
                      </a:cxn>
                      <a:cxn ang="0">
                        <a:pos x="963" y="108"/>
                      </a:cxn>
                      <a:cxn ang="0">
                        <a:pos x="1026" y="27"/>
                      </a:cxn>
                      <a:cxn ang="0">
                        <a:pos x="1125" y="0"/>
                      </a:cxn>
                      <a:cxn ang="0">
                        <a:pos x="1386" y="27"/>
                      </a:cxn>
                      <a:cxn ang="0">
                        <a:pos x="1503" y="45"/>
                      </a:cxn>
                      <a:cxn ang="0">
                        <a:pos x="1710" y="72"/>
                      </a:cxn>
                      <a:cxn ang="0">
                        <a:pos x="1836" y="27"/>
                      </a:cxn>
                      <a:cxn ang="0">
                        <a:pos x="1890" y="9"/>
                      </a:cxn>
                      <a:cxn ang="0">
                        <a:pos x="1998" y="18"/>
                      </a:cxn>
                      <a:cxn ang="0">
                        <a:pos x="1980" y="54"/>
                      </a:cxn>
                      <a:cxn ang="0">
                        <a:pos x="1935" y="99"/>
                      </a:cxn>
                      <a:cxn ang="0">
                        <a:pos x="1944" y="234"/>
                      </a:cxn>
                      <a:cxn ang="0">
                        <a:pos x="1908" y="270"/>
                      </a:cxn>
                      <a:cxn ang="0">
                        <a:pos x="1890" y="297"/>
                      </a:cxn>
                      <a:cxn ang="0">
                        <a:pos x="1827" y="468"/>
                      </a:cxn>
                      <a:cxn ang="0">
                        <a:pos x="1881" y="612"/>
                      </a:cxn>
                      <a:cxn ang="0">
                        <a:pos x="1845" y="765"/>
                      </a:cxn>
                      <a:cxn ang="0">
                        <a:pos x="1818" y="873"/>
                      </a:cxn>
                      <a:cxn ang="0">
                        <a:pos x="1746" y="891"/>
                      </a:cxn>
                      <a:cxn ang="0">
                        <a:pos x="1674" y="981"/>
                      </a:cxn>
                      <a:cxn ang="0">
                        <a:pos x="1656" y="1035"/>
                      </a:cxn>
                      <a:cxn ang="0">
                        <a:pos x="1647" y="1071"/>
                      </a:cxn>
                      <a:cxn ang="0">
                        <a:pos x="1629" y="1098"/>
                      </a:cxn>
                      <a:cxn ang="0">
                        <a:pos x="1620" y="1125"/>
                      </a:cxn>
                      <a:cxn ang="0">
                        <a:pos x="1593" y="1134"/>
                      </a:cxn>
                      <a:cxn ang="0">
                        <a:pos x="1512" y="1107"/>
                      </a:cxn>
                      <a:cxn ang="0">
                        <a:pos x="1485" y="1098"/>
                      </a:cxn>
                      <a:cxn ang="0">
                        <a:pos x="1269" y="1134"/>
                      </a:cxn>
                      <a:cxn ang="0">
                        <a:pos x="1116" y="1116"/>
                      </a:cxn>
                      <a:cxn ang="0">
                        <a:pos x="1008" y="1098"/>
                      </a:cxn>
                      <a:cxn ang="0">
                        <a:pos x="954" y="1089"/>
                      </a:cxn>
                      <a:cxn ang="0">
                        <a:pos x="477" y="1098"/>
                      </a:cxn>
                      <a:cxn ang="0">
                        <a:pos x="261" y="1071"/>
                      </a:cxn>
                      <a:cxn ang="0">
                        <a:pos x="54" y="1089"/>
                      </a:cxn>
                    </a:cxnLst>
                    <a:rect l="0" t="0" r="r" b="b"/>
                    <a:pathLst>
                      <a:path w="2010" h="1134">
                        <a:moveTo>
                          <a:pt x="0" y="1098"/>
                        </a:moveTo>
                        <a:cubicBezTo>
                          <a:pt x="49" y="1088"/>
                          <a:pt x="73" y="1079"/>
                          <a:pt x="108" y="1044"/>
                        </a:cubicBezTo>
                        <a:cubicBezTo>
                          <a:pt x="137" y="927"/>
                          <a:pt x="220" y="919"/>
                          <a:pt x="306" y="855"/>
                        </a:cubicBezTo>
                        <a:cubicBezTo>
                          <a:pt x="339" y="756"/>
                          <a:pt x="379" y="627"/>
                          <a:pt x="468" y="567"/>
                        </a:cubicBezTo>
                        <a:cubicBezTo>
                          <a:pt x="519" y="491"/>
                          <a:pt x="567" y="445"/>
                          <a:pt x="639" y="387"/>
                        </a:cubicBezTo>
                        <a:cubicBezTo>
                          <a:pt x="689" y="347"/>
                          <a:pt x="730" y="304"/>
                          <a:pt x="792" y="288"/>
                        </a:cubicBezTo>
                        <a:cubicBezTo>
                          <a:pt x="830" y="263"/>
                          <a:pt x="853" y="255"/>
                          <a:pt x="837" y="207"/>
                        </a:cubicBezTo>
                        <a:cubicBezTo>
                          <a:pt x="855" y="153"/>
                          <a:pt x="911" y="125"/>
                          <a:pt x="963" y="108"/>
                        </a:cubicBezTo>
                        <a:cubicBezTo>
                          <a:pt x="971" y="97"/>
                          <a:pt x="1018" y="32"/>
                          <a:pt x="1026" y="27"/>
                        </a:cubicBezTo>
                        <a:cubicBezTo>
                          <a:pt x="1046" y="14"/>
                          <a:pt x="1101" y="6"/>
                          <a:pt x="1125" y="0"/>
                        </a:cubicBezTo>
                        <a:cubicBezTo>
                          <a:pt x="1216" y="6"/>
                          <a:pt x="1297" y="14"/>
                          <a:pt x="1386" y="27"/>
                        </a:cubicBezTo>
                        <a:cubicBezTo>
                          <a:pt x="1429" y="49"/>
                          <a:pt x="1453" y="38"/>
                          <a:pt x="1503" y="45"/>
                        </a:cubicBezTo>
                        <a:cubicBezTo>
                          <a:pt x="1572" y="55"/>
                          <a:pt x="1641" y="63"/>
                          <a:pt x="1710" y="72"/>
                        </a:cubicBezTo>
                        <a:cubicBezTo>
                          <a:pt x="1754" y="61"/>
                          <a:pt x="1793" y="41"/>
                          <a:pt x="1836" y="27"/>
                        </a:cubicBezTo>
                        <a:cubicBezTo>
                          <a:pt x="1854" y="21"/>
                          <a:pt x="1890" y="9"/>
                          <a:pt x="1890" y="9"/>
                        </a:cubicBezTo>
                        <a:cubicBezTo>
                          <a:pt x="1926" y="12"/>
                          <a:pt x="1966" y="2"/>
                          <a:pt x="1998" y="18"/>
                        </a:cubicBezTo>
                        <a:cubicBezTo>
                          <a:pt x="2010" y="24"/>
                          <a:pt x="1988" y="43"/>
                          <a:pt x="1980" y="54"/>
                        </a:cubicBezTo>
                        <a:cubicBezTo>
                          <a:pt x="1967" y="71"/>
                          <a:pt x="1950" y="84"/>
                          <a:pt x="1935" y="99"/>
                        </a:cubicBezTo>
                        <a:cubicBezTo>
                          <a:pt x="1937" y="115"/>
                          <a:pt x="1962" y="209"/>
                          <a:pt x="1944" y="234"/>
                        </a:cubicBezTo>
                        <a:cubicBezTo>
                          <a:pt x="1934" y="248"/>
                          <a:pt x="1919" y="257"/>
                          <a:pt x="1908" y="270"/>
                        </a:cubicBezTo>
                        <a:cubicBezTo>
                          <a:pt x="1901" y="278"/>
                          <a:pt x="1896" y="288"/>
                          <a:pt x="1890" y="297"/>
                        </a:cubicBezTo>
                        <a:cubicBezTo>
                          <a:pt x="1881" y="380"/>
                          <a:pt x="1871" y="402"/>
                          <a:pt x="1827" y="468"/>
                        </a:cubicBezTo>
                        <a:cubicBezTo>
                          <a:pt x="1810" y="536"/>
                          <a:pt x="1834" y="565"/>
                          <a:pt x="1881" y="612"/>
                        </a:cubicBezTo>
                        <a:cubicBezTo>
                          <a:pt x="1897" y="661"/>
                          <a:pt x="1858" y="714"/>
                          <a:pt x="1845" y="765"/>
                        </a:cubicBezTo>
                        <a:cubicBezTo>
                          <a:pt x="1857" y="812"/>
                          <a:pt x="1868" y="823"/>
                          <a:pt x="1818" y="873"/>
                        </a:cubicBezTo>
                        <a:cubicBezTo>
                          <a:pt x="1801" y="890"/>
                          <a:pt x="1769" y="883"/>
                          <a:pt x="1746" y="891"/>
                        </a:cubicBezTo>
                        <a:cubicBezTo>
                          <a:pt x="1725" y="923"/>
                          <a:pt x="1690" y="946"/>
                          <a:pt x="1674" y="981"/>
                        </a:cubicBezTo>
                        <a:cubicBezTo>
                          <a:pt x="1666" y="998"/>
                          <a:pt x="1661" y="1017"/>
                          <a:pt x="1656" y="1035"/>
                        </a:cubicBezTo>
                        <a:cubicBezTo>
                          <a:pt x="1653" y="1047"/>
                          <a:pt x="1652" y="1060"/>
                          <a:pt x="1647" y="1071"/>
                        </a:cubicBezTo>
                        <a:cubicBezTo>
                          <a:pt x="1643" y="1081"/>
                          <a:pt x="1634" y="1088"/>
                          <a:pt x="1629" y="1098"/>
                        </a:cubicBezTo>
                        <a:cubicBezTo>
                          <a:pt x="1625" y="1106"/>
                          <a:pt x="1627" y="1118"/>
                          <a:pt x="1620" y="1125"/>
                        </a:cubicBezTo>
                        <a:cubicBezTo>
                          <a:pt x="1613" y="1132"/>
                          <a:pt x="1602" y="1131"/>
                          <a:pt x="1593" y="1134"/>
                        </a:cubicBezTo>
                        <a:cubicBezTo>
                          <a:pt x="1582" y="1130"/>
                          <a:pt x="1531" y="1113"/>
                          <a:pt x="1512" y="1107"/>
                        </a:cubicBezTo>
                        <a:cubicBezTo>
                          <a:pt x="1503" y="1104"/>
                          <a:pt x="1485" y="1098"/>
                          <a:pt x="1485" y="1098"/>
                        </a:cubicBezTo>
                        <a:cubicBezTo>
                          <a:pt x="1413" y="1110"/>
                          <a:pt x="1341" y="1122"/>
                          <a:pt x="1269" y="1134"/>
                        </a:cubicBezTo>
                        <a:cubicBezTo>
                          <a:pt x="1098" y="1120"/>
                          <a:pt x="1217" y="1134"/>
                          <a:pt x="1116" y="1116"/>
                        </a:cubicBezTo>
                        <a:cubicBezTo>
                          <a:pt x="1080" y="1110"/>
                          <a:pt x="1044" y="1104"/>
                          <a:pt x="1008" y="1098"/>
                        </a:cubicBezTo>
                        <a:cubicBezTo>
                          <a:pt x="990" y="1095"/>
                          <a:pt x="954" y="1089"/>
                          <a:pt x="954" y="1089"/>
                        </a:cubicBezTo>
                        <a:cubicBezTo>
                          <a:pt x="793" y="1095"/>
                          <a:pt x="637" y="1109"/>
                          <a:pt x="477" y="1098"/>
                        </a:cubicBezTo>
                        <a:cubicBezTo>
                          <a:pt x="405" y="1086"/>
                          <a:pt x="333" y="1078"/>
                          <a:pt x="261" y="1071"/>
                        </a:cubicBezTo>
                        <a:cubicBezTo>
                          <a:pt x="192" y="1077"/>
                          <a:pt x="54" y="1089"/>
                          <a:pt x="54" y="1089"/>
                        </a:cubicBezTo>
                      </a:path>
                    </a:pathLst>
                  </a:custGeom>
                  <a:solidFill>
                    <a:srgbClr val="99CCFF"/>
                  </a:solidFill>
                  <a:ln w="9525">
                    <a:solidFill>
                      <a:srgbClr val="99CCFF"/>
                    </a:solidFill>
                    <a:round/>
                    <a:headEnd/>
                    <a:tailEnd/>
                  </a:ln>
                  <a:effectLst/>
                </p:spPr>
                <p:txBody>
                  <a:bodyPr wrap="none"/>
                  <a:lstStyle/>
                  <a:p>
                    <a:endParaRPr lang="en-US"/>
                  </a:p>
                </p:txBody>
              </p:sp>
              <p:sp>
                <p:nvSpPr>
                  <p:cNvPr id="77" name="Rectangle 50">
                    <a:extLst>
                      <a:ext uri="{FF2B5EF4-FFF2-40B4-BE49-F238E27FC236}">
                        <a16:creationId xmlns:a16="http://schemas.microsoft.com/office/drawing/2014/main" id="{71929F3C-FB94-4D4A-963B-FC5499BAC407}"/>
                      </a:ext>
                    </a:extLst>
                  </p:cNvPr>
                  <p:cNvSpPr>
                    <a:spLocks noChangeArrowheads="1"/>
                  </p:cNvSpPr>
                  <p:nvPr/>
                </p:nvSpPr>
                <p:spPr bwMode="auto">
                  <a:xfrm>
                    <a:off x="1344" y="1824"/>
                    <a:ext cx="864" cy="720"/>
                  </a:xfrm>
                  <a:prstGeom prst="rect">
                    <a:avLst/>
                  </a:prstGeom>
                  <a:noFill/>
                  <a:ln w="19050">
                    <a:solidFill>
                      <a:schemeClr val="tx1"/>
                    </a:solidFill>
                    <a:miter lim="800000"/>
                    <a:headEnd/>
                    <a:tailEnd/>
                  </a:ln>
                  <a:effectLst/>
                </p:spPr>
                <p:txBody>
                  <a:bodyPr wrap="none" anchor="ctr"/>
                  <a:lstStyle/>
                  <a:p>
                    <a:endParaRPr lang="en-US"/>
                  </a:p>
                </p:txBody>
              </p:sp>
            </p:grpSp>
            <p:sp>
              <p:nvSpPr>
                <p:cNvPr id="70" name="Text Box 51">
                  <a:extLst>
                    <a:ext uri="{FF2B5EF4-FFF2-40B4-BE49-F238E27FC236}">
                      <a16:creationId xmlns:a16="http://schemas.microsoft.com/office/drawing/2014/main" id="{74986134-32A0-474E-B190-86E38E9FB73C}"/>
                    </a:ext>
                  </a:extLst>
                </p:cNvPr>
                <p:cNvSpPr txBox="1">
                  <a:spLocks noChangeArrowheads="1"/>
                </p:cNvSpPr>
                <p:nvPr/>
              </p:nvSpPr>
              <p:spPr bwMode="auto">
                <a:xfrm>
                  <a:off x="1920" y="3441"/>
                  <a:ext cx="204" cy="231"/>
                </a:xfrm>
                <a:prstGeom prst="rect">
                  <a:avLst/>
                </a:prstGeom>
                <a:noFill/>
                <a:ln w="9525">
                  <a:noFill/>
                  <a:miter lim="800000"/>
                  <a:headEnd/>
                  <a:tailEnd/>
                </a:ln>
                <a:effectLst/>
              </p:spPr>
              <p:txBody>
                <a:bodyPr wrap="none">
                  <a:spAutoFit/>
                </a:bodyPr>
                <a:lstStyle/>
                <a:p>
                  <a:r>
                    <a:rPr lang="en-IE" b="1">
                      <a:latin typeface="Arial" charset="0"/>
                    </a:rPr>
                    <a:t>F</a:t>
                  </a:r>
                  <a:endParaRPr lang="en-GB" b="1">
                    <a:latin typeface="Arial" charset="0"/>
                  </a:endParaRPr>
                </a:p>
              </p:txBody>
            </p:sp>
            <p:sp>
              <p:nvSpPr>
                <p:cNvPr id="71" name="Text Box 52">
                  <a:extLst>
                    <a:ext uri="{FF2B5EF4-FFF2-40B4-BE49-F238E27FC236}">
                      <a16:creationId xmlns:a16="http://schemas.microsoft.com/office/drawing/2014/main" id="{6AFA271D-2801-4BD3-90DB-D0BFB77598EA}"/>
                    </a:ext>
                  </a:extLst>
                </p:cNvPr>
                <p:cNvSpPr txBox="1">
                  <a:spLocks noChangeArrowheads="1"/>
                </p:cNvSpPr>
                <p:nvPr/>
              </p:nvSpPr>
              <p:spPr bwMode="auto">
                <a:xfrm>
                  <a:off x="2112" y="2985"/>
                  <a:ext cx="252" cy="231"/>
                </a:xfrm>
                <a:prstGeom prst="rect">
                  <a:avLst/>
                </a:prstGeom>
                <a:noFill/>
                <a:ln w="9525">
                  <a:noFill/>
                  <a:miter lim="800000"/>
                  <a:headEnd/>
                  <a:tailEnd/>
                </a:ln>
                <a:effectLst/>
              </p:spPr>
              <p:txBody>
                <a:bodyPr wrap="none">
                  <a:spAutoFit/>
                </a:bodyPr>
                <a:lstStyle/>
                <a:p>
                  <a:r>
                    <a:rPr lang="en-IE" b="1">
                      <a:latin typeface="Arial" charset="0"/>
                    </a:rPr>
                    <a:t>W</a:t>
                  </a:r>
                  <a:endParaRPr lang="en-GB" b="1">
                    <a:latin typeface="Arial" charset="0"/>
                  </a:endParaRPr>
                </a:p>
              </p:txBody>
            </p:sp>
            <p:sp>
              <p:nvSpPr>
                <p:cNvPr id="72" name="Text Box 53">
                  <a:extLst>
                    <a:ext uri="{FF2B5EF4-FFF2-40B4-BE49-F238E27FC236}">
                      <a16:creationId xmlns:a16="http://schemas.microsoft.com/office/drawing/2014/main" id="{5186FF0A-D34B-4797-B85D-D8B5720EA2C3}"/>
                    </a:ext>
                  </a:extLst>
                </p:cNvPr>
                <p:cNvSpPr txBox="1">
                  <a:spLocks noChangeArrowheads="1"/>
                </p:cNvSpPr>
                <p:nvPr/>
              </p:nvSpPr>
              <p:spPr bwMode="auto">
                <a:xfrm>
                  <a:off x="2350" y="3441"/>
                  <a:ext cx="220" cy="231"/>
                </a:xfrm>
                <a:prstGeom prst="rect">
                  <a:avLst/>
                </a:prstGeom>
                <a:noFill/>
                <a:ln w="9525">
                  <a:noFill/>
                  <a:miter lim="800000"/>
                  <a:headEnd/>
                  <a:tailEnd/>
                </a:ln>
                <a:effectLst/>
              </p:spPr>
              <p:txBody>
                <a:bodyPr wrap="none">
                  <a:spAutoFit/>
                </a:bodyPr>
                <a:lstStyle/>
                <a:p>
                  <a:r>
                    <a:rPr lang="en-IE" b="1">
                      <a:latin typeface="Arial" charset="0"/>
                    </a:rPr>
                    <a:t>D</a:t>
                  </a:r>
                  <a:endParaRPr lang="en-GB" b="1">
                    <a:latin typeface="Arial" charset="0"/>
                  </a:endParaRPr>
                </a:p>
              </p:txBody>
            </p:sp>
            <p:sp>
              <p:nvSpPr>
                <p:cNvPr id="73" name="Text Box 54">
                  <a:extLst>
                    <a:ext uri="{FF2B5EF4-FFF2-40B4-BE49-F238E27FC236}">
                      <a16:creationId xmlns:a16="http://schemas.microsoft.com/office/drawing/2014/main" id="{415F81FD-DECB-40DA-90A2-191C6CA9C615}"/>
                    </a:ext>
                  </a:extLst>
                </p:cNvPr>
                <p:cNvSpPr txBox="1">
                  <a:spLocks noChangeArrowheads="1"/>
                </p:cNvSpPr>
                <p:nvPr/>
              </p:nvSpPr>
              <p:spPr bwMode="auto">
                <a:xfrm>
                  <a:off x="2542" y="2985"/>
                  <a:ext cx="220" cy="231"/>
                </a:xfrm>
                <a:prstGeom prst="rect">
                  <a:avLst/>
                </a:prstGeom>
                <a:noFill/>
                <a:ln w="9525">
                  <a:noFill/>
                  <a:miter lim="800000"/>
                  <a:headEnd/>
                  <a:tailEnd/>
                </a:ln>
                <a:effectLst/>
              </p:spPr>
              <p:txBody>
                <a:bodyPr wrap="none">
                  <a:spAutoFit/>
                </a:bodyPr>
                <a:lstStyle/>
                <a:p>
                  <a:r>
                    <a:rPr lang="en-IE" b="1">
                      <a:latin typeface="Arial" charset="0"/>
                    </a:rPr>
                    <a:t>C</a:t>
                  </a:r>
                  <a:endParaRPr lang="en-GB" b="1">
                    <a:latin typeface="Arial" charset="0"/>
                  </a:endParaRPr>
                </a:p>
              </p:txBody>
            </p:sp>
            <p:cxnSp>
              <p:nvCxnSpPr>
                <p:cNvPr id="74" name="AutoShape 55">
                  <a:extLst>
                    <a:ext uri="{FF2B5EF4-FFF2-40B4-BE49-F238E27FC236}">
                      <a16:creationId xmlns:a16="http://schemas.microsoft.com/office/drawing/2014/main" id="{40CA5D63-9357-4CDB-938F-C69B6F37EF22}"/>
                    </a:ext>
                  </a:extLst>
                </p:cNvPr>
                <p:cNvCxnSpPr>
                  <a:cxnSpLocks noChangeShapeType="1"/>
                </p:cNvCxnSpPr>
                <p:nvPr/>
              </p:nvCxnSpPr>
              <p:spPr bwMode="auto">
                <a:xfrm flipH="1">
                  <a:off x="2790" y="3600"/>
                  <a:ext cx="612" cy="0"/>
                </a:xfrm>
                <a:prstGeom prst="straightConnector1">
                  <a:avLst/>
                </a:prstGeom>
                <a:noFill/>
                <a:ln w="9525">
                  <a:solidFill>
                    <a:schemeClr val="tx1"/>
                  </a:solidFill>
                  <a:round/>
                  <a:headEnd/>
                  <a:tailEnd type="triangle" w="med" len="med"/>
                </a:ln>
                <a:effectLst/>
              </p:spPr>
            </p:cxnSp>
            <p:sp>
              <p:nvSpPr>
                <p:cNvPr id="75" name="Rectangle 56">
                  <a:extLst>
                    <a:ext uri="{FF2B5EF4-FFF2-40B4-BE49-F238E27FC236}">
                      <a16:creationId xmlns:a16="http://schemas.microsoft.com/office/drawing/2014/main" id="{8CC1569B-9367-45BB-87B7-F8C8FB5028AC}"/>
                    </a:ext>
                  </a:extLst>
                </p:cNvPr>
                <p:cNvSpPr>
                  <a:spLocks noChangeArrowheads="1"/>
                </p:cNvSpPr>
                <p:nvPr/>
              </p:nvSpPr>
              <p:spPr bwMode="auto">
                <a:xfrm>
                  <a:off x="1920" y="3696"/>
                  <a:ext cx="864" cy="144"/>
                </a:xfrm>
                <a:prstGeom prst="rect">
                  <a:avLst/>
                </a:prstGeom>
                <a:solidFill>
                  <a:schemeClr val="accent1"/>
                </a:solidFill>
                <a:ln w="9525">
                  <a:solidFill>
                    <a:schemeClr val="tx1"/>
                  </a:solidFill>
                  <a:miter lim="800000"/>
                  <a:headEnd/>
                  <a:tailEnd/>
                </a:ln>
                <a:effectLst/>
              </p:spPr>
              <p:txBody>
                <a:bodyPr wrap="none" anchor="ctr"/>
                <a:lstStyle/>
                <a:p>
                  <a:pPr algn="ctr"/>
                  <a:r>
                    <a:rPr lang="en-IE" sz="1400" b="1">
                      <a:solidFill>
                        <a:schemeClr val="bg1"/>
                      </a:solidFill>
                      <a:latin typeface="Arial" charset="0"/>
                    </a:rPr>
                    <a:t>FD/WC</a:t>
                  </a:r>
                  <a:endParaRPr lang="en-GB" sz="1400" b="1">
                    <a:solidFill>
                      <a:schemeClr val="bg1"/>
                    </a:solidFill>
                    <a:latin typeface="Arial" charset="0"/>
                  </a:endParaRPr>
                </a:p>
              </p:txBody>
            </p:sp>
          </p:grpSp>
        </p:grpSp>
        <p:grpSp>
          <p:nvGrpSpPr>
            <p:cNvPr id="22" name="Group 57">
              <a:extLst>
                <a:ext uri="{FF2B5EF4-FFF2-40B4-BE49-F238E27FC236}">
                  <a16:creationId xmlns:a16="http://schemas.microsoft.com/office/drawing/2014/main" id="{9AF8C7E8-36E0-46D5-9E63-3E6C7855ECD0}"/>
                </a:ext>
              </a:extLst>
            </p:cNvPr>
            <p:cNvGrpSpPr>
              <a:grpSpLocks/>
            </p:cNvGrpSpPr>
            <p:nvPr/>
          </p:nvGrpSpPr>
          <p:grpSpPr bwMode="auto">
            <a:xfrm>
              <a:off x="3408" y="3072"/>
              <a:ext cx="1728" cy="864"/>
              <a:chOff x="3408" y="2976"/>
              <a:chExt cx="1728" cy="864"/>
            </a:xfrm>
          </p:grpSpPr>
          <p:sp>
            <p:nvSpPr>
              <p:cNvPr id="56" name="Text Box 58">
                <a:extLst>
                  <a:ext uri="{FF2B5EF4-FFF2-40B4-BE49-F238E27FC236}">
                    <a16:creationId xmlns:a16="http://schemas.microsoft.com/office/drawing/2014/main" id="{EF98DCDF-0027-4E05-B2F0-F080E43F5F16}"/>
                  </a:ext>
                </a:extLst>
              </p:cNvPr>
              <p:cNvSpPr txBox="1">
                <a:spLocks noChangeArrowheads="1"/>
              </p:cNvSpPr>
              <p:nvPr/>
            </p:nvSpPr>
            <p:spPr bwMode="auto">
              <a:xfrm>
                <a:off x="4272" y="3360"/>
                <a:ext cx="864" cy="173"/>
              </a:xfrm>
              <a:prstGeom prst="rect">
                <a:avLst/>
              </a:prstGeom>
              <a:noFill/>
              <a:ln w="9525">
                <a:noFill/>
                <a:miter lim="800000"/>
                <a:headEnd/>
                <a:tailEnd/>
              </a:ln>
              <a:effectLst/>
            </p:spPr>
            <p:txBody>
              <a:bodyPr>
                <a:spAutoFit/>
              </a:bodyPr>
              <a:lstStyle/>
              <a:p>
                <a:pPr>
                  <a:spcBef>
                    <a:spcPct val="50000"/>
                  </a:spcBef>
                </a:pPr>
                <a:r>
                  <a:rPr lang="en-IE" sz="1200" b="1">
                    <a:solidFill>
                      <a:schemeClr val="folHlink"/>
                    </a:solidFill>
                    <a:latin typeface="Arial" charset="0"/>
                  </a:rPr>
                  <a:t>F-Takes-C</a:t>
                </a:r>
                <a:endParaRPr lang="en-GB" sz="1200" b="1">
                  <a:solidFill>
                    <a:schemeClr val="folHlink"/>
                  </a:solidFill>
                  <a:latin typeface="Arial" charset="0"/>
                </a:endParaRPr>
              </a:p>
            </p:txBody>
          </p:sp>
          <p:grpSp>
            <p:nvGrpSpPr>
              <p:cNvPr id="57" name="Group 59">
                <a:extLst>
                  <a:ext uri="{FF2B5EF4-FFF2-40B4-BE49-F238E27FC236}">
                    <a16:creationId xmlns:a16="http://schemas.microsoft.com/office/drawing/2014/main" id="{A6781DCD-3878-469B-BD09-B33C15DB2DAD}"/>
                  </a:ext>
                </a:extLst>
              </p:cNvPr>
              <p:cNvGrpSpPr>
                <a:grpSpLocks/>
              </p:cNvGrpSpPr>
              <p:nvPr/>
            </p:nvGrpSpPr>
            <p:grpSpPr bwMode="auto">
              <a:xfrm>
                <a:off x="3408" y="2976"/>
                <a:ext cx="1440" cy="864"/>
                <a:chOff x="3408" y="2976"/>
                <a:chExt cx="1440" cy="864"/>
              </a:xfrm>
            </p:grpSpPr>
            <p:grpSp>
              <p:nvGrpSpPr>
                <p:cNvPr id="58" name="Group 60">
                  <a:extLst>
                    <a:ext uri="{FF2B5EF4-FFF2-40B4-BE49-F238E27FC236}">
                      <a16:creationId xmlns:a16="http://schemas.microsoft.com/office/drawing/2014/main" id="{0D370957-7D04-4CFB-A783-98AA2E338726}"/>
                    </a:ext>
                  </a:extLst>
                </p:cNvPr>
                <p:cNvGrpSpPr>
                  <a:grpSpLocks/>
                </p:cNvGrpSpPr>
                <p:nvPr/>
              </p:nvGrpSpPr>
              <p:grpSpPr bwMode="auto">
                <a:xfrm>
                  <a:off x="3408" y="2976"/>
                  <a:ext cx="864" cy="720"/>
                  <a:chOff x="1344" y="1824"/>
                  <a:chExt cx="864" cy="720"/>
                </a:xfrm>
              </p:grpSpPr>
              <p:sp>
                <p:nvSpPr>
                  <p:cNvPr id="65" name="Freeform 61">
                    <a:extLst>
                      <a:ext uri="{FF2B5EF4-FFF2-40B4-BE49-F238E27FC236}">
                        <a16:creationId xmlns:a16="http://schemas.microsoft.com/office/drawing/2014/main" id="{E04B8D8B-EB4D-4F39-B26A-106321D4840C}"/>
                      </a:ext>
                    </a:extLst>
                  </p:cNvPr>
                  <p:cNvSpPr>
                    <a:spLocks/>
                  </p:cNvSpPr>
                  <p:nvPr/>
                </p:nvSpPr>
                <p:spPr bwMode="auto">
                  <a:xfrm rot="5400000">
                    <a:off x="1608" y="1800"/>
                    <a:ext cx="288" cy="720"/>
                  </a:xfrm>
                  <a:custGeom>
                    <a:avLst/>
                    <a:gdLst/>
                    <a:ahLst/>
                    <a:cxnLst>
                      <a:cxn ang="0">
                        <a:pos x="0" y="1098"/>
                      </a:cxn>
                      <a:cxn ang="0">
                        <a:pos x="108" y="1044"/>
                      </a:cxn>
                      <a:cxn ang="0">
                        <a:pos x="306" y="855"/>
                      </a:cxn>
                      <a:cxn ang="0">
                        <a:pos x="468" y="567"/>
                      </a:cxn>
                      <a:cxn ang="0">
                        <a:pos x="639" y="387"/>
                      </a:cxn>
                      <a:cxn ang="0">
                        <a:pos x="792" y="288"/>
                      </a:cxn>
                      <a:cxn ang="0">
                        <a:pos x="837" y="207"/>
                      </a:cxn>
                      <a:cxn ang="0">
                        <a:pos x="963" y="108"/>
                      </a:cxn>
                      <a:cxn ang="0">
                        <a:pos x="1026" y="27"/>
                      </a:cxn>
                      <a:cxn ang="0">
                        <a:pos x="1125" y="0"/>
                      </a:cxn>
                      <a:cxn ang="0">
                        <a:pos x="1386" y="27"/>
                      </a:cxn>
                      <a:cxn ang="0">
                        <a:pos x="1503" y="45"/>
                      </a:cxn>
                      <a:cxn ang="0">
                        <a:pos x="1710" y="72"/>
                      </a:cxn>
                      <a:cxn ang="0">
                        <a:pos x="1836" y="27"/>
                      </a:cxn>
                      <a:cxn ang="0">
                        <a:pos x="1890" y="9"/>
                      </a:cxn>
                      <a:cxn ang="0">
                        <a:pos x="1998" y="18"/>
                      </a:cxn>
                      <a:cxn ang="0">
                        <a:pos x="1980" y="54"/>
                      </a:cxn>
                      <a:cxn ang="0">
                        <a:pos x="1935" y="99"/>
                      </a:cxn>
                      <a:cxn ang="0">
                        <a:pos x="1944" y="234"/>
                      </a:cxn>
                      <a:cxn ang="0">
                        <a:pos x="1908" y="270"/>
                      </a:cxn>
                      <a:cxn ang="0">
                        <a:pos x="1890" y="297"/>
                      </a:cxn>
                      <a:cxn ang="0">
                        <a:pos x="1827" y="468"/>
                      </a:cxn>
                      <a:cxn ang="0">
                        <a:pos x="1881" y="612"/>
                      </a:cxn>
                      <a:cxn ang="0">
                        <a:pos x="1845" y="765"/>
                      </a:cxn>
                      <a:cxn ang="0">
                        <a:pos x="1818" y="873"/>
                      </a:cxn>
                      <a:cxn ang="0">
                        <a:pos x="1746" y="891"/>
                      </a:cxn>
                      <a:cxn ang="0">
                        <a:pos x="1674" y="981"/>
                      </a:cxn>
                      <a:cxn ang="0">
                        <a:pos x="1656" y="1035"/>
                      </a:cxn>
                      <a:cxn ang="0">
                        <a:pos x="1647" y="1071"/>
                      </a:cxn>
                      <a:cxn ang="0">
                        <a:pos x="1629" y="1098"/>
                      </a:cxn>
                      <a:cxn ang="0">
                        <a:pos x="1620" y="1125"/>
                      </a:cxn>
                      <a:cxn ang="0">
                        <a:pos x="1593" y="1134"/>
                      </a:cxn>
                      <a:cxn ang="0">
                        <a:pos x="1512" y="1107"/>
                      </a:cxn>
                      <a:cxn ang="0">
                        <a:pos x="1485" y="1098"/>
                      </a:cxn>
                      <a:cxn ang="0">
                        <a:pos x="1269" y="1134"/>
                      </a:cxn>
                      <a:cxn ang="0">
                        <a:pos x="1116" y="1116"/>
                      </a:cxn>
                      <a:cxn ang="0">
                        <a:pos x="1008" y="1098"/>
                      </a:cxn>
                      <a:cxn ang="0">
                        <a:pos x="954" y="1089"/>
                      </a:cxn>
                      <a:cxn ang="0">
                        <a:pos x="477" y="1098"/>
                      </a:cxn>
                      <a:cxn ang="0">
                        <a:pos x="261" y="1071"/>
                      </a:cxn>
                      <a:cxn ang="0">
                        <a:pos x="54" y="1089"/>
                      </a:cxn>
                    </a:cxnLst>
                    <a:rect l="0" t="0" r="r" b="b"/>
                    <a:pathLst>
                      <a:path w="2010" h="1134">
                        <a:moveTo>
                          <a:pt x="0" y="1098"/>
                        </a:moveTo>
                        <a:cubicBezTo>
                          <a:pt x="49" y="1088"/>
                          <a:pt x="73" y="1079"/>
                          <a:pt x="108" y="1044"/>
                        </a:cubicBezTo>
                        <a:cubicBezTo>
                          <a:pt x="137" y="927"/>
                          <a:pt x="220" y="919"/>
                          <a:pt x="306" y="855"/>
                        </a:cubicBezTo>
                        <a:cubicBezTo>
                          <a:pt x="339" y="756"/>
                          <a:pt x="379" y="627"/>
                          <a:pt x="468" y="567"/>
                        </a:cubicBezTo>
                        <a:cubicBezTo>
                          <a:pt x="519" y="491"/>
                          <a:pt x="567" y="445"/>
                          <a:pt x="639" y="387"/>
                        </a:cubicBezTo>
                        <a:cubicBezTo>
                          <a:pt x="689" y="347"/>
                          <a:pt x="730" y="304"/>
                          <a:pt x="792" y="288"/>
                        </a:cubicBezTo>
                        <a:cubicBezTo>
                          <a:pt x="830" y="263"/>
                          <a:pt x="853" y="255"/>
                          <a:pt x="837" y="207"/>
                        </a:cubicBezTo>
                        <a:cubicBezTo>
                          <a:pt x="855" y="153"/>
                          <a:pt x="911" y="125"/>
                          <a:pt x="963" y="108"/>
                        </a:cubicBezTo>
                        <a:cubicBezTo>
                          <a:pt x="971" y="97"/>
                          <a:pt x="1018" y="32"/>
                          <a:pt x="1026" y="27"/>
                        </a:cubicBezTo>
                        <a:cubicBezTo>
                          <a:pt x="1046" y="14"/>
                          <a:pt x="1101" y="6"/>
                          <a:pt x="1125" y="0"/>
                        </a:cubicBezTo>
                        <a:cubicBezTo>
                          <a:pt x="1216" y="6"/>
                          <a:pt x="1297" y="14"/>
                          <a:pt x="1386" y="27"/>
                        </a:cubicBezTo>
                        <a:cubicBezTo>
                          <a:pt x="1429" y="49"/>
                          <a:pt x="1453" y="38"/>
                          <a:pt x="1503" y="45"/>
                        </a:cubicBezTo>
                        <a:cubicBezTo>
                          <a:pt x="1572" y="55"/>
                          <a:pt x="1641" y="63"/>
                          <a:pt x="1710" y="72"/>
                        </a:cubicBezTo>
                        <a:cubicBezTo>
                          <a:pt x="1754" y="61"/>
                          <a:pt x="1793" y="41"/>
                          <a:pt x="1836" y="27"/>
                        </a:cubicBezTo>
                        <a:cubicBezTo>
                          <a:pt x="1854" y="21"/>
                          <a:pt x="1890" y="9"/>
                          <a:pt x="1890" y="9"/>
                        </a:cubicBezTo>
                        <a:cubicBezTo>
                          <a:pt x="1926" y="12"/>
                          <a:pt x="1966" y="2"/>
                          <a:pt x="1998" y="18"/>
                        </a:cubicBezTo>
                        <a:cubicBezTo>
                          <a:pt x="2010" y="24"/>
                          <a:pt x="1988" y="43"/>
                          <a:pt x="1980" y="54"/>
                        </a:cubicBezTo>
                        <a:cubicBezTo>
                          <a:pt x="1967" y="71"/>
                          <a:pt x="1950" y="84"/>
                          <a:pt x="1935" y="99"/>
                        </a:cubicBezTo>
                        <a:cubicBezTo>
                          <a:pt x="1937" y="115"/>
                          <a:pt x="1962" y="209"/>
                          <a:pt x="1944" y="234"/>
                        </a:cubicBezTo>
                        <a:cubicBezTo>
                          <a:pt x="1934" y="248"/>
                          <a:pt x="1919" y="257"/>
                          <a:pt x="1908" y="270"/>
                        </a:cubicBezTo>
                        <a:cubicBezTo>
                          <a:pt x="1901" y="278"/>
                          <a:pt x="1896" y="288"/>
                          <a:pt x="1890" y="297"/>
                        </a:cubicBezTo>
                        <a:cubicBezTo>
                          <a:pt x="1881" y="380"/>
                          <a:pt x="1871" y="402"/>
                          <a:pt x="1827" y="468"/>
                        </a:cubicBezTo>
                        <a:cubicBezTo>
                          <a:pt x="1810" y="536"/>
                          <a:pt x="1834" y="565"/>
                          <a:pt x="1881" y="612"/>
                        </a:cubicBezTo>
                        <a:cubicBezTo>
                          <a:pt x="1897" y="661"/>
                          <a:pt x="1858" y="714"/>
                          <a:pt x="1845" y="765"/>
                        </a:cubicBezTo>
                        <a:cubicBezTo>
                          <a:pt x="1857" y="812"/>
                          <a:pt x="1868" y="823"/>
                          <a:pt x="1818" y="873"/>
                        </a:cubicBezTo>
                        <a:cubicBezTo>
                          <a:pt x="1801" y="890"/>
                          <a:pt x="1769" y="883"/>
                          <a:pt x="1746" y="891"/>
                        </a:cubicBezTo>
                        <a:cubicBezTo>
                          <a:pt x="1725" y="923"/>
                          <a:pt x="1690" y="946"/>
                          <a:pt x="1674" y="981"/>
                        </a:cubicBezTo>
                        <a:cubicBezTo>
                          <a:pt x="1666" y="998"/>
                          <a:pt x="1661" y="1017"/>
                          <a:pt x="1656" y="1035"/>
                        </a:cubicBezTo>
                        <a:cubicBezTo>
                          <a:pt x="1653" y="1047"/>
                          <a:pt x="1652" y="1060"/>
                          <a:pt x="1647" y="1071"/>
                        </a:cubicBezTo>
                        <a:cubicBezTo>
                          <a:pt x="1643" y="1081"/>
                          <a:pt x="1634" y="1088"/>
                          <a:pt x="1629" y="1098"/>
                        </a:cubicBezTo>
                        <a:cubicBezTo>
                          <a:pt x="1625" y="1106"/>
                          <a:pt x="1627" y="1118"/>
                          <a:pt x="1620" y="1125"/>
                        </a:cubicBezTo>
                        <a:cubicBezTo>
                          <a:pt x="1613" y="1132"/>
                          <a:pt x="1602" y="1131"/>
                          <a:pt x="1593" y="1134"/>
                        </a:cubicBezTo>
                        <a:cubicBezTo>
                          <a:pt x="1582" y="1130"/>
                          <a:pt x="1531" y="1113"/>
                          <a:pt x="1512" y="1107"/>
                        </a:cubicBezTo>
                        <a:cubicBezTo>
                          <a:pt x="1503" y="1104"/>
                          <a:pt x="1485" y="1098"/>
                          <a:pt x="1485" y="1098"/>
                        </a:cubicBezTo>
                        <a:cubicBezTo>
                          <a:pt x="1413" y="1110"/>
                          <a:pt x="1341" y="1122"/>
                          <a:pt x="1269" y="1134"/>
                        </a:cubicBezTo>
                        <a:cubicBezTo>
                          <a:pt x="1098" y="1120"/>
                          <a:pt x="1217" y="1134"/>
                          <a:pt x="1116" y="1116"/>
                        </a:cubicBezTo>
                        <a:cubicBezTo>
                          <a:pt x="1080" y="1110"/>
                          <a:pt x="1044" y="1104"/>
                          <a:pt x="1008" y="1098"/>
                        </a:cubicBezTo>
                        <a:cubicBezTo>
                          <a:pt x="990" y="1095"/>
                          <a:pt x="954" y="1089"/>
                          <a:pt x="954" y="1089"/>
                        </a:cubicBezTo>
                        <a:cubicBezTo>
                          <a:pt x="793" y="1095"/>
                          <a:pt x="637" y="1109"/>
                          <a:pt x="477" y="1098"/>
                        </a:cubicBezTo>
                        <a:cubicBezTo>
                          <a:pt x="405" y="1086"/>
                          <a:pt x="333" y="1078"/>
                          <a:pt x="261" y="1071"/>
                        </a:cubicBezTo>
                        <a:cubicBezTo>
                          <a:pt x="192" y="1077"/>
                          <a:pt x="54" y="1089"/>
                          <a:pt x="54" y="1089"/>
                        </a:cubicBezTo>
                      </a:path>
                    </a:pathLst>
                  </a:custGeom>
                  <a:solidFill>
                    <a:srgbClr val="99CCFF"/>
                  </a:solidFill>
                  <a:ln w="9525">
                    <a:solidFill>
                      <a:srgbClr val="99CCFF"/>
                    </a:solidFill>
                    <a:round/>
                    <a:headEnd/>
                    <a:tailEnd/>
                  </a:ln>
                  <a:effectLst/>
                </p:spPr>
                <p:txBody>
                  <a:bodyPr wrap="none"/>
                  <a:lstStyle/>
                  <a:p>
                    <a:endParaRPr lang="en-US"/>
                  </a:p>
                </p:txBody>
              </p:sp>
              <p:sp>
                <p:nvSpPr>
                  <p:cNvPr id="66" name="Rectangle 62">
                    <a:extLst>
                      <a:ext uri="{FF2B5EF4-FFF2-40B4-BE49-F238E27FC236}">
                        <a16:creationId xmlns:a16="http://schemas.microsoft.com/office/drawing/2014/main" id="{E6C9CF3E-3A93-43E2-8023-5A0EC49191F8}"/>
                      </a:ext>
                    </a:extLst>
                  </p:cNvPr>
                  <p:cNvSpPr>
                    <a:spLocks noChangeArrowheads="1"/>
                  </p:cNvSpPr>
                  <p:nvPr/>
                </p:nvSpPr>
                <p:spPr bwMode="auto">
                  <a:xfrm>
                    <a:off x="1344" y="1824"/>
                    <a:ext cx="864" cy="720"/>
                  </a:xfrm>
                  <a:prstGeom prst="rect">
                    <a:avLst/>
                  </a:prstGeom>
                  <a:noFill/>
                  <a:ln w="19050">
                    <a:solidFill>
                      <a:schemeClr val="tx1"/>
                    </a:solidFill>
                    <a:miter lim="800000"/>
                    <a:headEnd/>
                    <a:tailEnd/>
                  </a:ln>
                  <a:effectLst/>
                </p:spPr>
                <p:txBody>
                  <a:bodyPr wrap="none" anchor="ctr"/>
                  <a:lstStyle/>
                  <a:p>
                    <a:endParaRPr lang="en-US"/>
                  </a:p>
                </p:txBody>
              </p:sp>
            </p:grpSp>
            <p:sp>
              <p:nvSpPr>
                <p:cNvPr id="59" name="Text Box 63">
                  <a:extLst>
                    <a:ext uri="{FF2B5EF4-FFF2-40B4-BE49-F238E27FC236}">
                      <a16:creationId xmlns:a16="http://schemas.microsoft.com/office/drawing/2014/main" id="{11C0485D-D06B-4158-AF15-7E5444FF8620}"/>
                    </a:ext>
                  </a:extLst>
                </p:cNvPr>
                <p:cNvSpPr txBox="1">
                  <a:spLocks noChangeArrowheads="1"/>
                </p:cNvSpPr>
                <p:nvPr/>
              </p:nvSpPr>
              <p:spPr bwMode="auto">
                <a:xfrm>
                  <a:off x="3408" y="2976"/>
                  <a:ext cx="204" cy="231"/>
                </a:xfrm>
                <a:prstGeom prst="rect">
                  <a:avLst/>
                </a:prstGeom>
                <a:noFill/>
                <a:ln w="9525">
                  <a:noFill/>
                  <a:miter lim="800000"/>
                  <a:headEnd/>
                  <a:tailEnd/>
                </a:ln>
                <a:effectLst/>
              </p:spPr>
              <p:txBody>
                <a:bodyPr wrap="none">
                  <a:spAutoFit/>
                </a:bodyPr>
                <a:lstStyle/>
                <a:p>
                  <a:r>
                    <a:rPr lang="en-IE" b="1">
                      <a:latin typeface="Arial" charset="0"/>
                    </a:rPr>
                    <a:t>F</a:t>
                  </a:r>
                  <a:endParaRPr lang="en-GB" b="1">
                    <a:latin typeface="Arial" charset="0"/>
                  </a:endParaRPr>
                </a:p>
              </p:txBody>
            </p:sp>
            <p:sp>
              <p:nvSpPr>
                <p:cNvPr id="60" name="Text Box 64">
                  <a:extLst>
                    <a:ext uri="{FF2B5EF4-FFF2-40B4-BE49-F238E27FC236}">
                      <a16:creationId xmlns:a16="http://schemas.microsoft.com/office/drawing/2014/main" id="{6834860F-B669-4531-B891-35A08BF05342}"/>
                    </a:ext>
                  </a:extLst>
                </p:cNvPr>
                <p:cNvSpPr txBox="1">
                  <a:spLocks noChangeArrowheads="1"/>
                </p:cNvSpPr>
                <p:nvPr/>
              </p:nvSpPr>
              <p:spPr bwMode="auto">
                <a:xfrm>
                  <a:off x="3600" y="2976"/>
                  <a:ext cx="252" cy="231"/>
                </a:xfrm>
                <a:prstGeom prst="rect">
                  <a:avLst/>
                </a:prstGeom>
                <a:noFill/>
                <a:ln w="9525">
                  <a:noFill/>
                  <a:miter lim="800000"/>
                  <a:headEnd/>
                  <a:tailEnd/>
                </a:ln>
                <a:effectLst/>
              </p:spPr>
              <p:txBody>
                <a:bodyPr wrap="none">
                  <a:spAutoFit/>
                </a:bodyPr>
                <a:lstStyle/>
                <a:p>
                  <a:r>
                    <a:rPr lang="en-IE" b="1">
                      <a:latin typeface="Arial" charset="0"/>
                    </a:rPr>
                    <a:t>W</a:t>
                  </a:r>
                  <a:endParaRPr lang="en-GB" b="1">
                    <a:latin typeface="Arial" charset="0"/>
                  </a:endParaRPr>
                </a:p>
              </p:txBody>
            </p:sp>
            <p:sp>
              <p:nvSpPr>
                <p:cNvPr id="61" name="Text Box 65">
                  <a:extLst>
                    <a:ext uri="{FF2B5EF4-FFF2-40B4-BE49-F238E27FC236}">
                      <a16:creationId xmlns:a16="http://schemas.microsoft.com/office/drawing/2014/main" id="{1C6C65A9-AB14-49BA-B253-BCC67EE8F050}"/>
                    </a:ext>
                  </a:extLst>
                </p:cNvPr>
                <p:cNvSpPr txBox="1">
                  <a:spLocks noChangeArrowheads="1"/>
                </p:cNvSpPr>
                <p:nvPr/>
              </p:nvSpPr>
              <p:spPr bwMode="auto">
                <a:xfrm>
                  <a:off x="3838" y="3441"/>
                  <a:ext cx="220" cy="231"/>
                </a:xfrm>
                <a:prstGeom prst="rect">
                  <a:avLst/>
                </a:prstGeom>
                <a:noFill/>
                <a:ln w="9525">
                  <a:noFill/>
                  <a:miter lim="800000"/>
                  <a:headEnd/>
                  <a:tailEnd/>
                </a:ln>
                <a:effectLst/>
              </p:spPr>
              <p:txBody>
                <a:bodyPr wrap="none">
                  <a:spAutoFit/>
                </a:bodyPr>
                <a:lstStyle/>
                <a:p>
                  <a:r>
                    <a:rPr lang="en-IE" b="1">
                      <a:latin typeface="Arial" charset="0"/>
                    </a:rPr>
                    <a:t>D</a:t>
                  </a:r>
                  <a:endParaRPr lang="en-GB" b="1">
                    <a:latin typeface="Arial" charset="0"/>
                  </a:endParaRPr>
                </a:p>
              </p:txBody>
            </p:sp>
            <p:sp>
              <p:nvSpPr>
                <p:cNvPr id="62" name="Text Box 66">
                  <a:extLst>
                    <a:ext uri="{FF2B5EF4-FFF2-40B4-BE49-F238E27FC236}">
                      <a16:creationId xmlns:a16="http://schemas.microsoft.com/office/drawing/2014/main" id="{45E0E107-60ED-4DE0-852C-F802DB42EB98}"/>
                    </a:ext>
                  </a:extLst>
                </p:cNvPr>
                <p:cNvSpPr txBox="1">
                  <a:spLocks noChangeArrowheads="1"/>
                </p:cNvSpPr>
                <p:nvPr/>
              </p:nvSpPr>
              <p:spPr bwMode="auto">
                <a:xfrm>
                  <a:off x="4030" y="2976"/>
                  <a:ext cx="220" cy="231"/>
                </a:xfrm>
                <a:prstGeom prst="rect">
                  <a:avLst/>
                </a:prstGeom>
                <a:noFill/>
                <a:ln w="9525">
                  <a:noFill/>
                  <a:miter lim="800000"/>
                  <a:headEnd/>
                  <a:tailEnd/>
                </a:ln>
                <a:effectLst/>
              </p:spPr>
              <p:txBody>
                <a:bodyPr wrap="none">
                  <a:spAutoFit/>
                </a:bodyPr>
                <a:lstStyle/>
                <a:p>
                  <a:r>
                    <a:rPr lang="en-IE" b="1">
                      <a:latin typeface="Arial" charset="0"/>
                    </a:rPr>
                    <a:t>C</a:t>
                  </a:r>
                  <a:endParaRPr lang="en-GB" b="1">
                    <a:latin typeface="Arial" charset="0"/>
                  </a:endParaRPr>
                </a:p>
              </p:txBody>
            </p:sp>
            <p:cxnSp>
              <p:nvCxnSpPr>
                <p:cNvPr id="63" name="AutoShape 67">
                  <a:extLst>
                    <a:ext uri="{FF2B5EF4-FFF2-40B4-BE49-F238E27FC236}">
                      <a16:creationId xmlns:a16="http://schemas.microsoft.com/office/drawing/2014/main" id="{7887144A-802C-4EDB-9FF5-4979965BECD6}"/>
                    </a:ext>
                  </a:extLst>
                </p:cNvPr>
                <p:cNvCxnSpPr>
                  <a:cxnSpLocks noChangeShapeType="1"/>
                  <a:stCxn id="47" idx="1"/>
                </p:cNvCxnSpPr>
                <p:nvPr/>
              </p:nvCxnSpPr>
              <p:spPr bwMode="auto">
                <a:xfrm flipH="1">
                  <a:off x="4278" y="3599"/>
                  <a:ext cx="570" cy="2"/>
                </a:xfrm>
                <a:prstGeom prst="straightConnector1">
                  <a:avLst/>
                </a:prstGeom>
                <a:noFill/>
                <a:ln w="9525">
                  <a:solidFill>
                    <a:schemeClr val="tx1"/>
                  </a:solidFill>
                  <a:round/>
                  <a:headEnd/>
                  <a:tailEnd type="triangle" w="med" len="med"/>
                </a:ln>
                <a:effectLst/>
              </p:spPr>
            </p:cxnSp>
            <p:sp>
              <p:nvSpPr>
                <p:cNvPr id="64" name="Rectangle 68">
                  <a:extLst>
                    <a:ext uri="{FF2B5EF4-FFF2-40B4-BE49-F238E27FC236}">
                      <a16:creationId xmlns:a16="http://schemas.microsoft.com/office/drawing/2014/main" id="{AAB868E3-2491-4140-AF77-D63F9EFBF1CC}"/>
                    </a:ext>
                  </a:extLst>
                </p:cNvPr>
                <p:cNvSpPr>
                  <a:spLocks noChangeArrowheads="1"/>
                </p:cNvSpPr>
                <p:nvPr/>
              </p:nvSpPr>
              <p:spPr bwMode="auto">
                <a:xfrm>
                  <a:off x="3408" y="3696"/>
                  <a:ext cx="864" cy="144"/>
                </a:xfrm>
                <a:prstGeom prst="rect">
                  <a:avLst/>
                </a:prstGeom>
                <a:solidFill>
                  <a:schemeClr val="accent1"/>
                </a:solidFill>
                <a:ln w="9525">
                  <a:solidFill>
                    <a:schemeClr val="tx1"/>
                  </a:solidFill>
                  <a:miter lim="800000"/>
                  <a:headEnd/>
                  <a:tailEnd/>
                </a:ln>
                <a:effectLst/>
              </p:spPr>
              <p:txBody>
                <a:bodyPr wrap="none" anchor="ctr"/>
                <a:lstStyle/>
                <a:p>
                  <a:pPr algn="ctr"/>
                  <a:r>
                    <a:rPr lang="en-IE" sz="1400" b="1">
                      <a:solidFill>
                        <a:schemeClr val="bg1"/>
                      </a:solidFill>
                      <a:latin typeface="Arial" charset="0"/>
                    </a:rPr>
                    <a:t>D/FWC</a:t>
                  </a:r>
                  <a:endParaRPr lang="en-GB" sz="1400" b="1">
                    <a:solidFill>
                      <a:schemeClr val="bg1"/>
                    </a:solidFill>
                    <a:latin typeface="Arial" charset="0"/>
                  </a:endParaRPr>
                </a:p>
              </p:txBody>
            </p:sp>
          </p:grpSp>
        </p:grpSp>
        <p:grpSp>
          <p:nvGrpSpPr>
            <p:cNvPr id="23" name="Group 69">
              <a:extLst>
                <a:ext uri="{FF2B5EF4-FFF2-40B4-BE49-F238E27FC236}">
                  <a16:creationId xmlns:a16="http://schemas.microsoft.com/office/drawing/2014/main" id="{B85C22FB-82D2-4AEF-ACF3-9D22D7DB2F9A}"/>
                </a:ext>
              </a:extLst>
            </p:cNvPr>
            <p:cNvGrpSpPr>
              <a:grpSpLocks/>
            </p:cNvGrpSpPr>
            <p:nvPr/>
          </p:nvGrpSpPr>
          <p:grpSpPr bwMode="auto">
            <a:xfrm>
              <a:off x="4752" y="2412"/>
              <a:ext cx="960" cy="1524"/>
              <a:chOff x="4752" y="2358"/>
              <a:chExt cx="960" cy="1524"/>
            </a:xfrm>
          </p:grpSpPr>
          <p:grpSp>
            <p:nvGrpSpPr>
              <p:cNvPr id="46" name="Group 70">
                <a:extLst>
                  <a:ext uri="{FF2B5EF4-FFF2-40B4-BE49-F238E27FC236}">
                    <a16:creationId xmlns:a16="http://schemas.microsoft.com/office/drawing/2014/main" id="{E27786AD-C055-44F4-9D53-C26E53C2DF11}"/>
                  </a:ext>
                </a:extLst>
              </p:cNvPr>
              <p:cNvGrpSpPr>
                <a:grpSpLocks/>
              </p:cNvGrpSpPr>
              <p:nvPr/>
            </p:nvGrpSpPr>
            <p:grpSpPr bwMode="auto">
              <a:xfrm>
                <a:off x="4848" y="3018"/>
                <a:ext cx="864" cy="720"/>
                <a:chOff x="1344" y="1824"/>
                <a:chExt cx="864" cy="720"/>
              </a:xfrm>
            </p:grpSpPr>
            <p:sp>
              <p:nvSpPr>
                <p:cNvPr id="54" name="Freeform 71">
                  <a:extLst>
                    <a:ext uri="{FF2B5EF4-FFF2-40B4-BE49-F238E27FC236}">
                      <a16:creationId xmlns:a16="http://schemas.microsoft.com/office/drawing/2014/main" id="{60EA852E-A1A7-4D03-9AC1-09183C7EEF45}"/>
                    </a:ext>
                  </a:extLst>
                </p:cNvPr>
                <p:cNvSpPr>
                  <a:spLocks/>
                </p:cNvSpPr>
                <p:nvPr/>
              </p:nvSpPr>
              <p:spPr bwMode="auto">
                <a:xfrm rot="5400000">
                  <a:off x="1608" y="1800"/>
                  <a:ext cx="288" cy="720"/>
                </a:xfrm>
                <a:custGeom>
                  <a:avLst/>
                  <a:gdLst/>
                  <a:ahLst/>
                  <a:cxnLst>
                    <a:cxn ang="0">
                      <a:pos x="0" y="1098"/>
                    </a:cxn>
                    <a:cxn ang="0">
                      <a:pos x="108" y="1044"/>
                    </a:cxn>
                    <a:cxn ang="0">
                      <a:pos x="306" y="855"/>
                    </a:cxn>
                    <a:cxn ang="0">
                      <a:pos x="468" y="567"/>
                    </a:cxn>
                    <a:cxn ang="0">
                      <a:pos x="639" y="387"/>
                    </a:cxn>
                    <a:cxn ang="0">
                      <a:pos x="792" y="288"/>
                    </a:cxn>
                    <a:cxn ang="0">
                      <a:pos x="837" y="207"/>
                    </a:cxn>
                    <a:cxn ang="0">
                      <a:pos x="963" y="108"/>
                    </a:cxn>
                    <a:cxn ang="0">
                      <a:pos x="1026" y="27"/>
                    </a:cxn>
                    <a:cxn ang="0">
                      <a:pos x="1125" y="0"/>
                    </a:cxn>
                    <a:cxn ang="0">
                      <a:pos x="1386" y="27"/>
                    </a:cxn>
                    <a:cxn ang="0">
                      <a:pos x="1503" y="45"/>
                    </a:cxn>
                    <a:cxn ang="0">
                      <a:pos x="1710" y="72"/>
                    </a:cxn>
                    <a:cxn ang="0">
                      <a:pos x="1836" y="27"/>
                    </a:cxn>
                    <a:cxn ang="0">
                      <a:pos x="1890" y="9"/>
                    </a:cxn>
                    <a:cxn ang="0">
                      <a:pos x="1998" y="18"/>
                    </a:cxn>
                    <a:cxn ang="0">
                      <a:pos x="1980" y="54"/>
                    </a:cxn>
                    <a:cxn ang="0">
                      <a:pos x="1935" y="99"/>
                    </a:cxn>
                    <a:cxn ang="0">
                      <a:pos x="1944" y="234"/>
                    </a:cxn>
                    <a:cxn ang="0">
                      <a:pos x="1908" y="270"/>
                    </a:cxn>
                    <a:cxn ang="0">
                      <a:pos x="1890" y="297"/>
                    </a:cxn>
                    <a:cxn ang="0">
                      <a:pos x="1827" y="468"/>
                    </a:cxn>
                    <a:cxn ang="0">
                      <a:pos x="1881" y="612"/>
                    </a:cxn>
                    <a:cxn ang="0">
                      <a:pos x="1845" y="765"/>
                    </a:cxn>
                    <a:cxn ang="0">
                      <a:pos x="1818" y="873"/>
                    </a:cxn>
                    <a:cxn ang="0">
                      <a:pos x="1746" y="891"/>
                    </a:cxn>
                    <a:cxn ang="0">
                      <a:pos x="1674" y="981"/>
                    </a:cxn>
                    <a:cxn ang="0">
                      <a:pos x="1656" y="1035"/>
                    </a:cxn>
                    <a:cxn ang="0">
                      <a:pos x="1647" y="1071"/>
                    </a:cxn>
                    <a:cxn ang="0">
                      <a:pos x="1629" y="1098"/>
                    </a:cxn>
                    <a:cxn ang="0">
                      <a:pos x="1620" y="1125"/>
                    </a:cxn>
                    <a:cxn ang="0">
                      <a:pos x="1593" y="1134"/>
                    </a:cxn>
                    <a:cxn ang="0">
                      <a:pos x="1512" y="1107"/>
                    </a:cxn>
                    <a:cxn ang="0">
                      <a:pos x="1485" y="1098"/>
                    </a:cxn>
                    <a:cxn ang="0">
                      <a:pos x="1269" y="1134"/>
                    </a:cxn>
                    <a:cxn ang="0">
                      <a:pos x="1116" y="1116"/>
                    </a:cxn>
                    <a:cxn ang="0">
                      <a:pos x="1008" y="1098"/>
                    </a:cxn>
                    <a:cxn ang="0">
                      <a:pos x="954" y="1089"/>
                    </a:cxn>
                    <a:cxn ang="0">
                      <a:pos x="477" y="1098"/>
                    </a:cxn>
                    <a:cxn ang="0">
                      <a:pos x="261" y="1071"/>
                    </a:cxn>
                    <a:cxn ang="0">
                      <a:pos x="54" y="1089"/>
                    </a:cxn>
                  </a:cxnLst>
                  <a:rect l="0" t="0" r="r" b="b"/>
                  <a:pathLst>
                    <a:path w="2010" h="1134">
                      <a:moveTo>
                        <a:pt x="0" y="1098"/>
                      </a:moveTo>
                      <a:cubicBezTo>
                        <a:pt x="49" y="1088"/>
                        <a:pt x="73" y="1079"/>
                        <a:pt x="108" y="1044"/>
                      </a:cubicBezTo>
                      <a:cubicBezTo>
                        <a:pt x="137" y="927"/>
                        <a:pt x="220" y="919"/>
                        <a:pt x="306" y="855"/>
                      </a:cubicBezTo>
                      <a:cubicBezTo>
                        <a:pt x="339" y="756"/>
                        <a:pt x="379" y="627"/>
                        <a:pt x="468" y="567"/>
                      </a:cubicBezTo>
                      <a:cubicBezTo>
                        <a:pt x="519" y="491"/>
                        <a:pt x="567" y="445"/>
                        <a:pt x="639" y="387"/>
                      </a:cubicBezTo>
                      <a:cubicBezTo>
                        <a:pt x="689" y="347"/>
                        <a:pt x="730" y="304"/>
                        <a:pt x="792" y="288"/>
                      </a:cubicBezTo>
                      <a:cubicBezTo>
                        <a:pt x="830" y="263"/>
                        <a:pt x="853" y="255"/>
                        <a:pt x="837" y="207"/>
                      </a:cubicBezTo>
                      <a:cubicBezTo>
                        <a:pt x="855" y="153"/>
                        <a:pt x="911" y="125"/>
                        <a:pt x="963" y="108"/>
                      </a:cubicBezTo>
                      <a:cubicBezTo>
                        <a:pt x="971" y="97"/>
                        <a:pt x="1018" y="32"/>
                        <a:pt x="1026" y="27"/>
                      </a:cubicBezTo>
                      <a:cubicBezTo>
                        <a:pt x="1046" y="14"/>
                        <a:pt x="1101" y="6"/>
                        <a:pt x="1125" y="0"/>
                      </a:cubicBezTo>
                      <a:cubicBezTo>
                        <a:pt x="1216" y="6"/>
                        <a:pt x="1297" y="14"/>
                        <a:pt x="1386" y="27"/>
                      </a:cubicBezTo>
                      <a:cubicBezTo>
                        <a:pt x="1429" y="49"/>
                        <a:pt x="1453" y="38"/>
                        <a:pt x="1503" y="45"/>
                      </a:cubicBezTo>
                      <a:cubicBezTo>
                        <a:pt x="1572" y="55"/>
                        <a:pt x="1641" y="63"/>
                        <a:pt x="1710" y="72"/>
                      </a:cubicBezTo>
                      <a:cubicBezTo>
                        <a:pt x="1754" y="61"/>
                        <a:pt x="1793" y="41"/>
                        <a:pt x="1836" y="27"/>
                      </a:cubicBezTo>
                      <a:cubicBezTo>
                        <a:pt x="1854" y="21"/>
                        <a:pt x="1890" y="9"/>
                        <a:pt x="1890" y="9"/>
                      </a:cubicBezTo>
                      <a:cubicBezTo>
                        <a:pt x="1926" y="12"/>
                        <a:pt x="1966" y="2"/>
                        <a:pt x="1998" y="18"/>
                      </a:cubicBezTo>
                      <a:cubicBezTo>
                        <a:pt x="2010" y="24"/>
                        <a:pt x="1988" y="43"/>
                        <a:pt x="1980" y="54"/>
                      </a:cubicBezTo>
                      <a:cubicBezTo>
                        <a:pt x="1967" y="71"/>
                        <a:pt x="1950" y="84"/>
                        <a:pt x="1935" y="99"/>
                      </a:cubicBezTo>
                      <a:cubicBezTo>
                        <a:pt x="1937" y="115"/>
                        <a:pt x="1962" y="209"/>
                        <a:pt x="1944" y="234"/>
                      </a:cubicBezTo>
                      <a:cubicBezTo>
                        <a:pt x="1934" y="248"/>
                        <a:pt x="1919" y="257"/>
                        <a:pt x="1908" y="270"/>
                      </a:cubicBezTo>
                      <a:cubicBezTo>
                        <a:pt x="1901" y="278"/>
                        <a:pt x="1896" y="288"/>
                        <a:pt x="1890" y="297"/>
                      </a:cubicBezTo>
                      <a:cubicBezTo>
                        <a:pt x="1881" y="380"/>
                        <a:pt x="1871" y="402"/>
                        <a:pt x="1827" y="468"/>
                      </a:cubicBezTo>
                      <a:cubicBezTo>
                        <a:pt x="1810" y="536"/>
                        <a:pt x="1834" y="565"/>
                        <a:pt x="1881" y="612"/>
                      </a:cubicBezTo>
                      <a:cubicBezTo>
                        <a:pt x="1897" y="661"/>
                        <a:pt x="1858" y="714"/>
                        <a:pt x="1845" y="765"/>
                      </a:cubicBezTo>
                      <a:cubicBezTo>
                        <a:pt x="1857" y="812"/>
                        <a:pt x="1868" y="823"/>
                        <a:pt x="1818" y="873"/>
                      </a:cubicBezTo>
                      <a:cubicBezTo>
                        <a:pt x="1801" y="890"/>
                        <a:pt x="1769" y="883"/>
                        <a:pt x="1746" y="891"/>
                      </a:cubicBezTo>
                      <a:cubicBezTo>
                        <a:pt x="1725" y="923"/>
                        <a:pt x="1690" y="946"/>
                        <a:pt x="1674" y="981"/>
                      </a:cubicBezTo>
                      <a:cubicBezTo>
                        <a:pt x="1666" y="998"/>
                        <a:pt x="1661" y="1017"/>
                        <a:pt x="1656" y="1035"/>
                      </a:cubicBezTo>
                      <a:cubicBezTo>
                        <a:pt x="1653" y="1047"/>
                        <a:pt x="1652" y="1060"/>
                        <a:pt x="1647" y="1071"/>
                      </a:cubicBezTo>
                      <a:cubicBezTo>
                        <a:pt x="1643" y="1081"/>
                        <a:pt x="1634" y="1088"/>
                        <a:pt x="1629" y="1098"/>
                      </a:cubicBezTo>
                      <a:cubicBezTo>
                        <a:pt x="1625" y="1106"/>
                        <a:pt x="1627" y="1118"/>
                        <a:pt x="1620" y="1125"/>
                      </a:cubicBezTo>
                      <a:cubicBezTo>
                        <a:pt x="1613" y="1132"/>
                        <a:pt x="1602" y="1131"/>
                        <a:pt x="1593" y="1134"/>
                      </a:cubicBezTo>
                      <a:cubicBezTo>
                        <a:pt x="1582" y="1130"/>
                        <a:pt x="1531" y="1113"/>
                        <a:pt x="1512" y="1107"/>
                      </a:cubicBezTo>
                      <a:cubicBezTo>
                        <a:pt x="1503" y="1104"/>
                        <a:pt x="1485" y="1098"/>
                        <a:pt x="1485" y="1098"/>
                      </a:cubicBezTo>
                      <a:cubicBezTo>
                        <a:pt x="1413" y="1110"/>
                        <a:pt x="1341" y="1122"/>
                        <a:pt x="1269" y="1134"/>
                      </a:cubicBezTo>
                      <a:cubicBezTo>
                        <a:pt x="1098" y="1120"/>
                        <a:pt x="1217" y="1134"/>
                        <a:pt x="1116" y="1116"/>
                      </a:cubicBezTo>
                      <a:cubicBezTo>
                        <a:pt x="1080" y="1110"/>
                        <a:pt x="1044" y="1104"/>
                        <a:pt x="1008" y="1098"/>
                      </a:cubicBezTo>
                      <a:cubicBezTo>
                        <a:pt x="990" y="1095"/>
                        <a:pt x="954" y="1089"/>
                        <a:pt x="954" y="1089"/>
                      </a:cubicBezTo>
                      <a:cubicBezTo>
                        <a:pt x="793" y="1095"/>
                        <a:pt x="637" y="1109"/>
                        <a:pt x="477" y="1098"/>
                      </a:cubicBezTo>
                      <a:cubicBezTo>
                        <a:pt x="405" y="1086"/>
                        <a:pt x="333" y="1078"/>
                        <a:pt x="261" y="1071"/>
                      </a:cubicBezTo>
                      <a:cubicBezTo>
                        <a:pt x="192" y="1077"/>
                        <a:pt x="54" y="1089"/>
                        <a:pt x="54" y="1089"/>
                      </a:cubicBezTo>
                    </a:path>
                  </a:pathLst>
                </a:custGeom>
                <a:solidFill>
                  <a:srgbClr val="99CCFF"/>
                </a:solidFill>
                <a:ln w="9525">
                  <a:solidFill>
                    <a:srgbClr val="99CCFF"/>
                  </a:solidFill>
                  <a:round/>
                  <a:headEnd/>
                  <a:tailEnd/>
                </a:ln>
                <a:effectLst/>
              </p:spPr>
              <p:txBody>
                <a:bodyPr wrap="none"/>
                <a:lstStyle/>
                <a:p>
                  <a:endParaRPr lang="en-US"/>
                </a:p>
              </p:txBody>
            </p:sp>
            <p:sp>
              <p:nvSpPr>
                <p:cNvPr id="55" name="Rectangle 72">
                  <a:extLst>
                    <a:ext uri="{FF2B5EF4-FFF2-40B4-BE49-F238E27FC236}">
                      <a16:creationId xmlns:a16="http://schemas.microsoft.com/office/drawing/2014/main" id="{FDF80624-AC4F-4E7B-AAB1-9E6D78FDDFF3}"/>
                    </a:ext>
                  </a:extLst>
                </p:cNvPr>
                <p:cNvSpPr>
                  <a:spLocks noChangeArrowheads="1"/>
                </p:cNvSpPr>
                <p:nvPr/>
              </p:nvSpPr>
              <p:spPr bwMode="auto">
                <a:xfrm>
                  <a:off x="1344" y="1824"/>
                  <a:ext cx="864" cy="720"/>
                </a:xfrm>
                <a:prstGeom prst="rect">
                  <a:avLst/>
                </a:prstGeom>
                <a:noFill/>
                <a:ln w="19050">
                  <a:solidFill>
                    <a:schemeClr val="tx1"/>
                  </a:solidFill>
                  <a:miter lim="800000"/>
                  <a:headEnd/>
                  <a:tailEnd/>
                </a:ln>
                <a:effectLst/>
              </p:spPr>
              <p:txBody>
                <a:bodyPr wrap="none" anchor="ctr"/>
                <a:lstStyle/>
                <a:p>
                  <a:endParaRPr lang="en-US"/>
                </a:p>
              </p:txBody>
            </p:sp>
          </p:grpSp>
          <p:sp>
            <p:nvSpPr>
              <p:cNvPr id="47" name="Text Box 73">
                <a:extLst>
                  <a:ext uri="{FF2B5EF4-FFF2-40B4-BE49-F238E27FC236}">
                    <a16:creationId xmlns:a16="http://schemas.microsoft.com/office/drawing/2014/main" id="{60D98ACF-FE72-42F4-973E-80D66287E78D}"/>
                  </a:ext>
                </a:extLst>
              </p:cNvPr>
              <p:cNvSpPr txBox="1">
                <a:spLocks noChangeArrowheads="1"/>
              </p:cNvSpPr>
              <p:nvPr/>
            </p:nvSpPr>
            <p:spPr bwMode="auto">
              <a:xfrm>
                <a:off x="4848" y="3483"/>
                <a:ext cx="204" cy="231"/>
              </a:xfrm>
              <a:prstGeom prst="rect">
                <a:avLst/>
              </a:prstGeom>
              <a:noFill/>
              <a:ln w="9525">
                <a:noFill/>
                <a:miter lim="800000"/>
                <a:headEnd/>
                <a:tailEnd/>
              </a:ln>
              <a:effectLst/>
            </p:spPr>
            <p:txBody>
              <a:bodyPr wrap="none">
                <a:spAutoFit/>
              </a:bodyPr>
              <a:lstStyle/>
              <a:p>
                <a:r>
                  <a:rPr lang="en-IE" b="1">
                    <a:latin typeface="Arial" charset="0"/>
                  </a:rPr>
                  <a:t>F</a:t>
                </a:r>
                <a:endParaRPr lang="en-GB" b="1">
                  <a:latin typeface="Arial" charset="0"/>
                </a:endParaRPr>
              </a:p>
            </p:txBody>
          </p:sp>
          <p:sp>
            <p:nvSpPr>
              <p:cNvPr id="48" name="Text Box 74">
                <a:extLst>
                  <a:ext uri="{FF2B5EF4-FFF2-40B4-BE49-F238E27FC236}">
                    <a16:creationId xmlns:a16="http://schemas.microsoft.com/office/drawing/2014/main" id="{80C5595F-0A3F-4163-99F6-B8EF0A42795D}"/>
                  </a:ext>
                </a:extLst>
              </p:cNvPr>
              <p:cNvSpPr txBox="1">
                <a:spLocks noChangeArrowheads="1"/>
              </p:cNvSpPr>
              <p:nvPr/>
            </p:nvSpPr>
            <p:spPr bwMode="auto">
              <a:xfrm>
                <a:off x="5040" y="3018"/>
                <a:ext cx="252" cy="231"/>
              </a:xfrm>
              <a:prstGeom prst="rect">
                <a:avLst/>
              </a:prstGeom>
              <a:noFill/>
              <a:ln w="9525">
                <a:noFill/>
                <a:miter lim="800000"/>
                <a:headEnd/>
                <a:tailEnd/>
              </a:ln>
              <a:effectLst/>
            </p:spPr>
            <p:txBody>
              <a:bodyPr wrap="none">
                <a:spAutoFit/>
              </a:bodyPr>
              <a:lstStyle/>
              <a:p>
                <a:r>
                  <a:rPr lang="en-IE" b="1">
                    <a:latin typeface="Arial" charset="0"/>
                  </a:rPr>
                  <a:t>W</a:t>
                </a:r>
                <a:endParaRPr lang="en-GB" b="1">
                  <a:latin typeface="Arial" charset="0"/>
                </a:endParaRPr>
              </a:p>
            </p:txBody>
          </p:sp>
          <p:sp>
            <p:nvSpPr>
              <p:cNvPr id="49" name="Text Box 75">
                <a:extLst>
                  <a:ext uri="{FF2B5EF4-FFF2-40B4-BE49-F238E27FC236}">
                    <a16:creationId xmlns:a16="http://schemas.microsoft.com/office/drawing/2014/main" id="{DA81659E-58A6-40BF-A833-3D72A283424A}"/>
                  </a:ext>
                </a:extLst>
              </p:cNvPr>
              <p:cNvSpPr txBox="1">
                <a:spLocks noChangeArrowheads="1"/>
              </p:cNvSpPr>
              <p:nvPr/>
            </p:nvSpPr>
            <p:spPr bwMode="auto">
              <a:xfrm>
                <a:off x="5278" y="3483"/>
                <a:ext cx="220" cy="231"/>
              </a:xfrm>
              <a:prstGeom prst="rect">
                <a:avLst/>
              </a:prstGeom>
              <a:noFill/>
              <a:ln w="9525">
                <a:noFill/>
                <a:miter lim="800000"/>
                <a:headEnd/>
                <a:tailEnd/>
              </a:ln>
              <a:effectLst/>
            </p:spPr>
            <p:txBody>
              <a:bodyPr wrap="none">
                <a:spAutoFit/>
              </a:bodyPr>
              <a:lstStyle/>
              <a:p>
                <a:r>
                  <a:rPr lang="en-IE" b="1">
                    <a:latin typeface="Arial" charset="0"/>
                  </a:rPr>
                  <a:t>D</a:t>
                </a:r>
                <a:endParaRPr lang="en-GB" b="1">
                  <a:latin typeface="Arial" charset="0"/>
                </a:endParaRPr>
              </a:p>
            </p:txBody>
          </p:sp>
          <p:sp>
            <p:nvSpPr>
              <p:cNvPr id="50" name="Text Box 76">
                <a:extLst>
                  <a:ext uri="{FF2B5EF4-FFF2-40B4-BE49-F238E27FC236}">
                    <a16:creationId xmlns:a16="http://schemas.microsoft.com/office/drawing/2014/main" id="{182674A5-A967-4923-89CA-8EE5C6E13C94}"/>
                  </a:ext>
                </a:extLst>
              </p:cNvPr>
              <p:cNvSpPr txBox="1">
                <a:spLocks noChangeArrowheads="1"/>
              </p:cNvSpPr>
              <p:nvPr/>
            </p:nvSpPr>
            <p:spPr bwMode="auto">
              <a:xfrm>
                <a:off x="5470" y="3483"/>
                <a:ext cx="220" cy="231"/>
              </a:xfrm>
              <a:prstGeom prst="rect">
                <a:avLst/>
              </a:prstGeom>
              <a:noFill/>
              <a:ln w="9525">
                <a:noFill/>
                <a:miter lim="800000"/>
                <a:headEnd/>
                <a:tailEnd/>
              </a:ln>
              <a:effectLst/>
            </p:spPr>
            <p:txBody>
              <a:bodyPr wrap="none">
                <a:spAutoFit/>
              </a:bodyPr>
              <a:lstStyle/>
              <a:p>
                <a:r>
                  <a:rPr lang="en-IE" b="1">
                    <a:latin typeface="Arial" charset="0"/>
                  </a:rPr>
                  <a:t>C</a:t>
                </a:r>
                <a:endParaRPr lang="en-GB" b="1">
                  <a:latin typeface="Arial" charset="0"/>
                </a:endParaRPr>
              </a:p>
            </p:txBody>
          </p:sp>
          <p:cxnSp>
            <p:nvCxnSpPr>
              <p:cNvPr id="51" name="AutoShape 77">
                <a:extLst>
                  <a:ext uri="{FF2B5EF4-FFF2-40B4-BE49-F238E27FC236}">
                    <a16:creationId xmlns:a16="http://schemas.microsoft.com/office/drawing/2014/main" id="{B9C49AF9-DA6D-4067-9090-4ECA05EF49B6}"/>
                  </a:ext>
                </a:extLst>
              </p:cNvPr>
              <p:cNvCxnSpPr>
                <a:cxnSpLocks noChangeShapeType="1"/>
                <a:stCxn id="45" idx="2"/>
                <a:endCxn id="55" idx="0"/>
              </p:cNvCxnSpPr>
              <p:nvPr/>
            </p:nvCxnSpPr>
            <p:spPr bwMode="auto">
              <a:xfrm>
                <a:off x="5280" y="2358"/>
                <a:ext cx="0" cy="654"/>
              </a:xfrm>
              <a:prstGeom prst="straightConnector1">
                <a:avLst/>
              </a:prstGeom>
              <a:noFill/>
              <a:ln w="9525">
                <a:solidFill>
                  <a:schemeClr val="tx1"/>
                </a:solidFill>
                <a:round/>
                <a:headEnd/>
                <a:tailEnd type="triangle" w="med" len="med"/>
              </a:ln>
              <a:effectLst/>
            </p:spPr>
          </p:cxnSp>
          <p:sp>
            <p:nvSpPr>
              <p:cNvPr id="52" name="Text Box 78">
                <a:extLst>
                  <a:ext uri="{FF2B5EF4-FFF2-40B4-BE49-F238E27FC236}">
                    <a16:creationId xmlns:a16="http://schemas.microsoft.com/office/drawing/2014/main" id="{8132EA82-D791-46C4-85E7-E1CCA72767C2}"/>
                  </a:ext>
                </a:extLst>
              </p:cNvPr>
              <p:cNvSpPr txBox="1">
                <a:spLocks noChangeArrowheads="1"/>
              </p:cNvSpPr>
              <p:nvPr/>
            </p:nvSpPr>
            <p:spPr bwMode="auto">
              <a:xfrm>
                <a:off x="4752" y="2668"/>
                <a:ext cx="864" cy="173"/>
              </a:xfrm>
              <a:prstGeom prst="rect">
                <a:avLst/>
              </a:prstGeom>
              <a:noFill/>
              <a:ln w="9525">
                <a:noFill/>
                <a:miter lim="800000"/>
                <a:headEnd/>
                <a:tailEnd/>
              </a:ln>
              <a:effectLst/>
            </p:spPr>
            <p:txBody>
              <a:bodyPr>
                <a:spAutoFit/>
              </a:bodyPr>
              <a:lstStyle/>
              <a:p>
                <a:pPr>
                  <a:spcBef>
                    <a:spcPct val="50000"/>
                  </a:spcBef>
                </a:pPr>
                <a:r>
                  <a:rPr lang="en-IE" sz="1200" b="1">
                    <a:solidFill>
                      <a:schemeClr val="folHlink"/>
                    </a:solidFill>
                    <a:latin typeface="Arial" charset="0"/>
                  </a:rPr>
                  <a:t>F-Takes-D</a:t>
                </a:r>
                <a:endParaRPr lang="en-GB" sz="1200" b="1">
                  <a:solidFill>
                    <a:schemeClr val="folHlink"/>
                  </a:solidFill>
                  <a:latin typeface="Arial" charset="0"/>
                </a:endParaRPr>
              </a:p>
            </p:txBody>
          </p:sp>
          <p:sp>
            <p:nvSpPr>
              <p:cNvPr id="53" name="Rectangle 79">
                <a:extLst>
                  <a:ext uri="{FF2B5EF4-FFF2-40B4-BE49-F238E27FC236}">
                    <a16:creationId xmlns:a16="http://schemas.microsoft.com/office/drawing/2014/main" id="{6193FD18-1AC9-43B9-8A32-976A162BCE8A}"/>
                  </a:ext>
                </a:extLst>
              </p:cNvPr>
              <p:cNvSpPr>
                <a:spLocks noChangeArrowheads="1"/>
              </p:cNvSpPr>
              <p:nvPr/>
            </p:nvSpPr>
            <p:spPr bwMode="auto">
              <a:xfrm>
                <a:off x="4848" y="3738"/>
                <a:ext cx="864" cy="144"/>
              </a:xfrm>
              <a:prstGeom prst="rect">
                <a:avLst/>
              </a:prstGeom>
              <a:solidFill>
                <a:schemeClr val="accent1"/>
              </a:solidFill>
              <a:ln w="9525">
                <a:solidFill>
                  <a:schemeClr val="tx1"/>
                </a:solidFill>
                <a:miter lim="800000"/>
                <a:headEnd/>
                <a:tailEnd/>
              </a:ln>
              <a:effectLst/>
            </p:spPr>
            <p:txBody>
              <a:bodyPr wrap="none" anchor="ctr"/>
              <a:lstStyle/>
              <a:p>
                <a:pPr algn="ctr"/>
                <a:r>
                  <a:rPr lang="en-IE" sz="1400" b="1">
                    <a:solidFill>
                      <a:schemeClr val="bg1"/>
                    </a:solidFill>
                    <a:latin typeface="Arial" charset="0"/>
                  </a:rPr>
                  <a:t>FDC/W</a:t>
                </a:r>
                <a:endParaRPr lang="en-GB" sz="1400" b="1">
                  <a:solidFill>
                    <a:schemeClr val="bg1"/>
                  </a:solidFill>
                  <a:latin typeface="Arial" charset="0"/>
                </a:endParaRPr>
              </a:p>
            </p:txBody>
          </p:sp>
        </p:grpSp>
        <p:grpSp>
          <p:nvGrpSpPr>
            <p:cNvPr id="24" name="Group 80">
              <a:extLst>
                <a:ext uri="{FF2B5EF4-FFF2-40B4-BE49-F238E27FC236}">
                  <a16:creationId xmlns:a16="http://schemas.microsoft.com/office/drawing/2014/main" id="{876E940C-62A0-4849-B969-EB552DB80048}"/>
                </a:ext>
              </a:extLst>
            </p:cNvPr>
            <p:cNvGrpSpPr>
              <a:grpSpLocks/>
            </p:cNvGrpSpPr>
            <p:nvPr/>
          </p:nvGrpSpPr>
          <p:grpSpPr bwMode="auto">
            <a:xfrm>
              <a:off x="4272" y="1728"/>
              <a:ext cx="1440" cy="858"/>
              <a:chOff x="4272" y="1632"/>
              <a:chExt cx="1440" cy="858"/>
            </a:xfrm>
          </p:grpSpPr>
          <p:grpSp>
            <p:nvGrpSpPr>
              <p:cNvPr id="36" name="Group 81">
                <a:extLst>
                  <a:ext uri="{FF2B5EF4-FFF2-40B4-BE49-F238E27FC236}">
                    <a16:creationId xmlns:a16="http://schemas.microsoft.com/office/drawing/2014/main" id="{BF3DB6FB-806A-42AC-BD4F-5FEBEA8DB632}"/>
                  </a:ext>
                </a:extLst>
              </p:cNvPr>
              <p:cNvGrpSpPr>
                <a:grpSpLocks/>
              </p:cNvGrpSpPr>
              <p:nvPr/>
            </p:nvGrpSpPr>
            <p:grpSpPr bwMode="auto">
              <a:xfrm>
                <a:off x="4848" y="1632"/>
                <a:ext cx="864" cy="720"/>
                <a:chOff x="1344" y="1824"/>
                <a:chExt cx="864" cy="720"/>
              </a:xfrm>
            </p:grpSpPr>
            <p:sp>
              <p:nvSpPr>
                <p:cNvPr id="44" name="Freeform 82">
                  <a:extLst>
                    <a:ext uri="{FF2B5EF4-FFF2-40B4-BE49-F238E27FC236}">
                      <a16:creationId xmlns:a16="http://schemas.microsoft.com/office/drawing/2014/main" id="{A69A951A-AFB0-4AD8-A6A9-09A82AA9BA31}"/>
                    </a:ext>
                  </a:extLst>
                </p:cNvPr>
                <p:cNvSpPr>
                  <a:spLocks/>
                </p:cNvSpPr>
                <p:nvPr/>
              </p:nvSpPr>
              <p:spPr bwMode="auto">
                <a:xfrm rot="5400000">
                  <a:off x="1608" y="1800"/>
                  <a:ext cx="288" cy="720"/>
                </a:xfrm>
                <a:custGeom>
                  <a:avLst/>
                  <a:gdLst/>
                  <a:ahLst/>
                  <a:cxnLst>
                    <a:cxn ang="0">
                      <a:pos x="0" y="1098"/>
                    </a:cxn>
                    <a:cxn ang="0">
                      <a:pos x="108" y="1044"/>
                    </a:cxn>
                    <a:cxn ang="0">
                      <a:pos x="306" y="855"/>
                    </a:cxn>
                    <a:cxn ang="0">
                      <a:pos x="468" y="567"/>
                    </a:cxn>
                    <a:cxn ang="0">
                      <a:pos x="639" y="387"/>
                    </a:cxn>
                    <a:cxn ang="0">
                      <a:pos x="792" y="288"/>
                    </a:cxn>
                    <a:cxn ang="0">
                      <a:pos x="837" y="207"/>
                    </a:cxn>
                    <a:cxn ang="0">
                      <a:pos x="963" y="108"/>
                    </a:cxn>
                    <a:cxn ang="0">
                      <a:pos x="1026" y="27"/>
                    </a:cxn>
                    <a:cxn ang="0">
                      <a:pos x="1125" y="0"/>
                    </a:cxn>
                    <a:cxn ang="0">
                      <a:pos x="1386" y="27"/>
                    </a:cxn>
                    <a:cxn ang="0">
                      <a:pos x="1503" y="45"/>
                    </a:cxn>
                    <a:cxn ang="0">
                      <a:pos x="1710" y="72"/>
                    </a:cxn>
                    <a:cxn ang="0">
                      <a:pos x="1836" y="27"/>
                    </a:cxn>
                    <a:cxn ang="0">
                      <a:pos x="1890" y="9"/>
                    </a:cxn>
                    <a:cxn ang="0">
                      <a:pos x="1998" y="18"/>
                    </a:cxn>
                    <a:cxn ang="0">
                      <a:pos x="1980" y="54"/>
                    </a:cxn>
                    <a:cxn ang="0">
                      <a:pos x="1935" y="99"/>
                    </a:cxn>
                    <a:cxn ang="0">
                      <a:pos x="1944" y="234"/>
                    </a:cxn>
                    <a:cxn ang="0">
                      <a:pos x="1908" y="270"/>
                    </a:cxn>
                    <a:cxn ang="0">
                      <a:pos x="1890" y="297"/>
                    </a:cxn>
                    <a:cxn ang="0">
                      <a:pos x="1827" y="468"/>
                    </a:cxn>
                    <a:cxn ang="0">
                      <a:pos x="1881" y="612"/>
                    </a:cxn>
                    <a:cxn ang="0">
                      <a:pos x="1845" y="765"/>
                    </a:cxn>
                    <a:cxn ang="0">
                      <a:pos x="1818" y="873"/>
                    </a:cxn>
                    <a:cxn ang="0">
                      <a:pos x="1746" y="891"/>
                    </a:cxn>
                    <a:cxn ang="0">
                      <a:pos x="1674" y="981"/>
                    </a:cxn>
                    <a:cxn ang="0">
                      <a:pos x="1656" y="1035"/>
                    </a:cxn>
                    <a:cxn ang="0">
                      <a:pos x="1647" y="1071"/>
                    </a:cxn>
                    <a:cxn ang="0">
                      <a:pos x="1629" y="1098"/>
                    </a:cxn>
                    <a:cxn ang="0">
                      <a:pos x="1620" y="1125"/>
                    </a:cxn>
                    <a:cxn ang="0">
                      <a:pos x="1593" y="1134"/>
                    </a:cxn>
                    <a:cxn ang="0">
                      <a:pos x="1512" y="1107"/>
                    </a:cxn>
                    <a:cxn ang="0">
                      <a:pos x="1485" y="1098"/>
                    </a:cxn>
                    <a:cxn ang="0">
                      <a:pos x="1269" y="1134"/>
                    </a:cxn>
                    <a:cxn ang="0">
                      <a:pos x="1116" y="1116"/>
                    </a:cxn>
                    <a:cxn ang="0">
                      <a:pos x="1008" y="1098"/>
                    </a:cxn>
                    <a:cxn ang="0">
                      <a:pos x="954" y="1089"/>
                    </a:cxn>
                    <a:cxn ang="0">
                      <a:pos x="477" y="1098"/>
                    </a:cxn>
                    <a:cxn ang="0">
                      <a:pos x="261" y="1071"/>
                    </a:cxn>
                    <a:cxn ang="0">
                      <a:pos x="54" y="1089"/>
                    </a:cxn>
                  </a:cxnLst>
                  <a:rect l="0" t="0" r="r" b="b"/>
                  <a:pathLst>
                    <a:path w="2010" h="1134">
                      <a:moveTo>
                        <a:pt x="0" y="1098"/>
                      </a:moveTo>
                      <a:cubicBezTo>
                        <a:pt x="49" y="1088"/>
                        <a:pt x="73" y="1079"/>
                        <a:pt x="108" y="1044"/>
                      </a:cubicBezTo>
                      <a:cubicBezTo>
                        <a:pt x="137" y="927"/>
                        <a:pt x="220" y="919"/>
                        <a:pt x="306" y="855"/>
                      </a:cubicBezTo>
                      <a:cubicBezTo>
                        <a:pt x="339" y="756"/>
                        <a:pt x="379" y="627"/>
                        <a:pt x="468" y="567"/>
                      </a:cubicBezTo>
                      <a:cubicBezTo>
                        <a:pt x="519" y="491"/>
                        <a:pt x="567" y="445"/>
                        <a:pt x="639" y="387"/>
                      </a:cubicBezTo>
                      <a:cubicBezTo>
                        <a:pt x="689" y="347"/>
                        <a:pt x="730" y="304"/>
                        <a:pt x="792" y="288"/>
                      </a:cubicBezTo>
                      <a:cubicBezTo>
                        <a:pt x="830" y="263"/>
                        <a:pt x="853" y="255"/>
                        <a:pt x="837" y="207"/>
                      </a:cubicBezTo>
                      <a:cubicBezTo>
                        <a:pt x="855" y="153"/>
                        <a:pt x="911" y="125"/>
                        <a:pt x="963" y="108"/>
                      </a:cubicBezTo>
                      <a:cubicBezTo>
                        <a:pt x="971" y="97"/>
                        <a:pt x="1018" y="32"/>
                        <a:pt x="1026" y="27"/>
                      </a:cubicBezTo>
                      <a:cubicBezTo>
                        <a:pt x="1046" y="14"/>
                        <a:pt x="1101" y="6"/>
                        <a:pt x="1125" y="0"/>
                      </a:cubicBezTo>
                      <a:cubicBezTo>
                        <a:pt x="1216" y="6"/>
                        <a:pt x="1297" y="14"/>
                        <a:pt x="1386" y="27"/>
                      </a:cubicBezTo>
                      <a:cubicBezTo>
                        <a:pt x="1429" y="49"/>
                        <a:pt x="1453" y="38"/>
                        <a:pt x="1503" y="45"/>
                      </a:cubicBezTo>
                      <a:cubicBezTo>
                        <a:pt x="1572" y="55"/>
                        <a:pt x="1641" y="63"/>
                        <a:pt x="1710" y="72"/>
                      </a:cubicBezTo>
                      <a:cubicBezTo>
                        <a:pt x="1754" y="61"/>
                        <a:pt x="1793" y="41"/>
                        <a:pt x="1836" y="27"/>
                      </a:cubicBezTo>
                      <a:cubicBezTo>
                        <a:pt x="1854" y="21"/>
                        <a:pt x="1890" y="9"/>
                        <a:pt x="1890" y="9"/>
                      </a:cubicBezTo>
                      <a:cubicBezTo>
                        <a:pt x="1926" y="12"/>
                        <a:pt x="1966" y="2"/>
                        <a:pt x="1998" y="18"/>
                      </a:cubicBezTo>
                      <a:cubicBezTo>
                        <a:pt x="2010" y="24"/>
                        <a:pt x="1988" y="43"/>
                        <a:pt x="1980" y="54"/>
                      </a:cubicBezTo>
                      <a:cubicBezTo>
                        <a:pt x="1967" y="71"/>
                        <a:pt x="1950" y="84"/>
                        <a:pt x="1935" y="99"/>
                      </a:cubicBezTo>
                      <a:cubicBezTo>
                        <a:pt x="1937" y="115"/>
                        <a:pt x="1962" y="209"/>
                        <a:pt x="1944" y="234"/>
                      </a:cubicBezTo>
                      <a:cubicBezTo>
                        <a:pt x="1934" y="248"/>
                        <a:pt x="1919" y="257"/>
                        <a:pt x="1908" y="270"/>
                      </a:cubicBezTo>
                      <a:cubicBezTo>
                        <a:pt x="1901" y="278"/>
                        <a:pt x="1896" y="288"/>
                        <a:pt x="1890" y="297"/>
                      </a:cubicBezTo>
                      <a:cubicBezTo>
                        <a:pt x="1881" y="380"/>
                        <a:pt x="1871" y="402"/>
                        <a:pt x="1827" y="468"/>
                      </a:cubicBezTo>
                      <a:cubicBezTo>
                        <a:pt x="1810" y="536"/>
                        <a:pt x="1834" y="565"/>
                        <a:pt x="1881" y="612"/>
                      </a:cubicBezTo>
                      <a:cubicBezTo>
                        <a:pt x="1897" y="661"/>
                        <a:pt x="1858" y="714"/>
                        <a:pt x="1845" y="765"/>
                      </a:cubicBezTo>
                      <a:cubicBezTo>
                        <a:pt x="1857" y="812"/>
                        <a:pt x="1868" y="823"/>
                        <a:pt x="1818" y="873"/>
                      </a:cubicBezTo>
                      <a:cubicBezTo>
                        <a:pt x="1801" y="890"/>
                        <a:pt x="1769" y="883"/>
                        <a:pt x="1746" y="891"/>
                      </a:cubicBezTo>
                      <a:cubicBezTo>
                        <a:pt x="1725" y="923"/>
                        <a:pt x="1690" y="946"/>
                        <a:pt x="1674" y="981"/>
                      </a:cubicBezTo>
                      <a:cubicBezTo>
                        <a:pt x="1666" y="998"/>
                        <a:pt x="1661" y="1017"/>
                        <a:pt x="1656" y="1035"/>
                      </a:cubicBezTo>
                      <a:cubicBezTo>
                        <a:pt x="1653" y="1047"/>
                        <a:pt x="1652" y="1060"/>
                        <a:pt x="1647" y="1071"/>
                      </a:cubicBezTo>
                      <a:cubicBezTo>
                        <a:pt x="1643" y="1081"/>
                        <a:pt x="1634" y="1088"/>
                        <a:pt x="1629" y="1098"/>
                      </a:cubicBezTo>
                      <a:cubicBezTo>
                        <a:pt x="1625" y="1106"/>
                        <a:pt x="1627" y="1118"/>
                        <a:pt x="1620" y="1125"/>
                      </a:cubicBezTo>
                      <a:cubicBezTo>
                        <a:pt x="1613" y="1132"/>
                        <a:pt x="1602" y="1131"/>
                        <a:pt x="1593" y="1134"/>
                      </a:cubicBezTo>
                      <a:cubicBezTo>
                        <a:pt x="1582" y="1130"/>
                        <a:pt x="1531" y="1113"/>
                        <a:pt x="1512" y="1107"/>
                      </a:cubicBezTo>
                      <a:cubicBezTo>
                        <a:pt x="1503" y="1104"/>
                        <a:pt x="1485" y="1098"/>
                        <a:pt x="1485" y="1098"/>
                      </a:cubicBezTo>
                      <a:cubicBezTo>
                        <a:pt x="1413" y="1110"/>
                        <a:pt x="1341" y="1122"/>
                        <a:pt x="1269" y="1134"/>
                      </a:cubicBezTo>
                      <a:cubicBezTo>
                        <a:pt x="1098" y="1120"/>
                        <a:pt x="1217" y="1134"/>
                        <a:pt x="1116" y="1116"/>
                      </a:cubicBezTo>
                      <a:cubicBezTo>
                        <a:pt x="1080" y="1110"/>
                        <a:pt x="1044" y="1104"/>
                        <a:pt x="1008" y="1098"/>
                      </a:cubicBezTo>
                      <a:cubicBezTo>
                        <a:pt x="990" y="1095"/>
                        <a:pt x="954" y="1089"/>
                        <a:pt x="954" y="1089"/>
                      </a:cubicBezTo>
                      <a:cubicBezTo>
                        <a:pt x="793" y="1095"/>
                        <a:pt x="637" y="1109"/>
                        <a:pt x="477" y="1098"/>
                      </a:cubicBezTo>
                      <a:cubicBezTo>
                        <a:pt x="405" y="1086"/>
                        <a:pt x="333" y="1078"/>
                        <a:pt x="261" y="1071"/>
                      </a:cubicBezTo>
                      <a:cubicBezTo>
                        <a:pt x="192" y="1077"/>
                        <a:pt x="54" y="1089"/>
                        <a:pt x="54" y="1089"/>
                      </a:cubicBezTo>
                    </a:path>
                  </a:pathLst>
                </a:custGeom>
                <a:solidFill>
                  <a:srgbClr val="99CCFF"/>
                </a:solidFill>
                <a:ln w="9525">
                  <a:solidFill>
                    <a:srgbClr val="99CCFF"/>
                  </a:solidFill>
                  <a:round/>
                  <a:headEnd/>
                  <a:tailEnd/>
                </a:ln>
                <a:effectLst/>
              </p:spPr>
              <p:txBody>
                <a:bodyPr wrap="none"/>
                <a:lstStyle/>
                <a:p>
                  <a:endParaRPr lang="en-US"/>
                </a:p>
              </p:txBody>
            </p:sp>
            <p:sp>
              <p:nvSpPr>
                <p:cNvPr id="45" name="Rectangle 83">
                  <a:extLst>
                    <a:ext uri="{FF2B5EF4-FFF2-40B4-BE49-F238E27FC236}">
                      <a16:creationId xmlns:a16="http://schemas.microsoft.com/office/drawing/2014/main" id="{6DAB749D-B289-4F21-AB34-56FEA8C5C74B}"/>
                    </a:ext>
                  </a:extLst>
                </p:cNvPr>
                <p:cNvSpPr>
                  <a:spLocks noChangeArrowheads="1"/>
                </p:cNvSpPr>
                <p:nvPr/>
              </p:nvSpPr>
              <p:spPr bwMode="auto">
                <a:xfrm>
                  <a:off x="1344" y="1824"/>
                  <a:ext cx="864" cy="720"/>
                </a:xfrm>
                <a:prstGeom prst="rect">
                  <a:avLst/>
                </a:prstGeom>
                <a:noFill/>
                <a:ln w="19050">
                  <a:solidFill>
                    <a:schemeClr val="tx1"/>
                  </a:solidFill>
                  <a:miter lim="800000"/>
                  <a:headEnd/>
                  <a:tailEnd/>
                </a:ln>
                <a:effectLst/>
              </p:spPr>
              <p:txBody>
                <a:bodyPr wrap="none" anchor="ctr"/>
                <a:lstStyle/>
                <a:p>
                  <a:endParaRPr lang="en-US"/>
                </a:p>
              </p:txBody>
            </p:sp>
          </p:grpSp>
          <p:sp>
            <p:nvSpPr>
              <p:cNvPr id="37" name="Text Box 84">
                <a:extLst>
                  <a:ext uri="{FF2B5EF4-FFF2-40B4-BE49-F238E27FC236}">
                    <a16:creationId xmlns:a16="http://schemas.microsoft.com/office/drawing/2014/main" id="{E13939D9-C29A-4BC4-BBBC-6AA16FD6DB73}"/>
                  </a:ext>
                </a:extLst>
              </p:cNvPr>
              <p:cNvSpPr txBox="1">
                <a:spLocks noChangeArrowheads="1"/>
              </p:cNvSpPr>
              <p:nvPr/>
            </p:nvSpPr>
            <p:spPr bwMode="auto">
              <a:xfrm>
                <a:off x="4848" y="1635"/>
                <a:ext cx="204" cy="231"/>
              </a:xfrm>
              <a:prstGeom prst="rect">
                <a:avLst/>
              </a:prstGeom>
              <a:noFill/>
              <a:ln w="9525">
                <a:noFill/>
                <a:miter lim="800000"/>
                <a:headEnd/>
                <a:tailEnd/>
              </a:ln>
              <a:effectLst/>
            </p:spPr>
            <p:txBody>
              <a:bodyPr wrap="none">
                <a:spAutoFit/>
              </a:bodyPr>
              <a:lstStyle/>
              <a:p>
                <a:r>
                  <a:rPr lang="en-IE" b="1">
                    <a:latin typeface="Arial" charset="0"/>
                  </a:rPr>
                  <a:t>F</a:t>
                </a:r>
                <a:endParaRPr lang="en-GB" b="1">
                  <a:latin typeface="Arial" charset="0"/>
                </a:endParaRPr>
              </a:p>
            </p:txBody>
          </p:sp>
          <p:sp>
            <p:nvSpPr>
              <p:cNvPr id="38" name="Text Box 85">
                <a:extLst>
                  <a:ext uri="{FF2B5EF4-FFF2-40B4-BE49-F238E27FC236}">
                    <a16:creationId xmlns:a16="http://schemas.microsoft.com/office/drawing/2014/main" id="{3A9D153C-FEE6-4AA8-BCA7-CD4624F47DA8}"/>
                  </a:ext>
                </a:extLst>
              </p:cNvPr>
              <p:cNvSpPr txBox="1">
                <a:spLocks noChangeArrowheads="1"/>
              </p:cNvSpPr>
              <p:nvPr/>
            </p:nvSpPr>
            <p:spPr bwMode="auto">
              <a:xfrm>
                <a:off x="5040" y="1635"/>
                <a:ext cx="252" cy="231"/>
              </a:xfrm>
              <a:prstGeom prst="rect">
                <a:avLst/>
              </a:prstGeom>
              <a:noFill/>
              <a:ln w="9525">
                <a:noFill/>
                <a:miter lim="800000"/>
                <a:headEnd/>
                <a:tailEnd/>
              </a:ln>
              <a:effectLst/>
            </p:spPr>
            <p:txBody>
              <a:bodyPr wrap="none">
                <a:spAutoFit/>
              </a:bodyPr>
              <a:lstStyle/>
              <a:p>
                <a:r>
                  <a:rPr lang="en-IE" b="1">
                    <a:latin typeface="Arial" charset="0"/>
                  </a:rPr>
                  <a:t>W</a:t>
                </a:r>
                <a:endParaRPr lang="en-GB" b="1">
                  <a:latin typeface="Arial" charset="0"/>
                </a:endParaRPr>
              </a:p>
            </p:txBody>
          </p:sp>
          <p:sp>
            <p:nvSpPr>
              <p:cNvPr id="39" name="Text Box 86">
                <a:extLst>
                  <a:ext uri="{FF2B5EF4-FFF2-40B4-BE49-F238E27FC236}">
                    <a16:creationId xmlns:a16="http://schemas.microsoft.com/office/drawing/2014/main" id="{76588C88-B047-487C-96E7-207575E29632}"/>
                  </a:ext>
                </a:extLst>
              </p:cNvPr>
              <p:cNvSpPr txBox="1">
                <a:spLocks noChangeArrowheads="1"/>
              </p:cNvSpPr>
              <p:nvPr/>
            </p:nvSpPr>
            <p:spPr bwMode="auto">
              <a:xfrm>
                <a:off x="5278" y="1635"/>
                <a:ext cx="220" cy="231"/>
              </a:xfrm>
              <a:prstGeom prst="rect">
                <a:avLst/>
              </a:prstGeom>
              <a:noFill/>
              <a:ln w="9525">
                <a:noFill/>
                <a:miter lim="800000"/>
                <a:headEnd/>
                <a:tailEnd/>
              </a:ln>
              <a:effectLst/>
            </p:spPr>
            <p:txBody>
              <a:bodyPr wrap="none">
                <a:spAutoFit/>
              </a:bodyPr>
              <a:lstStyle/>
              <a:p>
                <a:r>
                  <a:rPr lang="en-IE" b="1">
                    <a:latin typeface="Arial" charset="0"/>
                  </a:rPr>
                  <a:t>D</a:t>
                </a:r>
                <a:endParaRPr lang="en-GB" b="1">
                  <a:latin typeface="Arial" charset="0"/>
                </a:endParaRPr>
              </a:p>
            </p:txBody>
          </p:sp>
          <p:sp>
            <p:nvSpPr>
              <p:cNvPr id="40" name="Text Box 87">
                <a:extLst>
                  <a:ext uri="{FF2B5EF4-FFF2-40B4-BE49-F238E27FC236}">
                    <a16:creationId xmlns:a16="http://schemas.microsoft.com/office/drawing/2014/main" id="{BF11BF8E-F7F2-40B7-A268-53DC5975B99B}"/>
                  </a:ext>
                </a:extLst>
              </p:cNvPr>
              <p:cNvSpPr txBox="1">
                <a:spLocks noChangeArrowheads="1"/>
              </p:cNvSpPr>
              <p:nvPr/>
            </p:nvSpPr>
            <p:spPr bwMode="auto">
              <a:xfrm>
                <a:off x="5470" y="2097"/>
                <a:ext cx="220" cy="231"/>
              </a:xfrm>
              <a:prstGeom prst="rect">
                <a:avLst/>
              </a:prstGeom>
              <a:noFill/>
              <a:ln w="9525">
                <a:noFill/>
                <a:miter lim="800000"/>
                <a:headEnd/>
                <a:tailEnd/>
              </a:ln>
              <a:effectLst/>
            </p:spPr>
            <p:txBody>
              <a:bodyPr wrap="none">
                <a:spAutoFit/>
              </a:bodyPr>
              <a:lstStyle/>
              <a:p>
                <a:r>
                  <a:rPr lang="en-IE" b="1">
                    <a:latin typeface="Arial" charset="0"/>
                  </a:rPr>
                  <a:t>C</a:t>
                </a:r>
                <a:endParaRPr lang="en-GB" b="1">
                  <a:latin typeface="Arial" charset="0"/>
                </a:endParaRPr>
              </a:p>
            </p:txBody>
          </p:sp>
          <p:sp>
            <p:nvSpPr>
              <p:cNvPr id="41" name="Text Box 88">
                <a:extLst>
                  <a:ext uri="{FF2B5EF4-FFF2-40B4-BE49-F238E27FC236}">
                    <a16:creationId xmlns:a16="http://schemas.microsoft.com/office/drawing/2014/main" id="{7E0E87AA-8D83-4CD9-9075-717E7BEDACD6}"/>
                  </a:ext>
                </a:extLst>
              </p:cNvPr>
              <p:cNvSpPr txBox="1">
                <a:spLocks noChangeArrowheads="1"/>
              </p:cNvSpPr>
              <p:nvPr/>
            </p:nvSpPr>
            <p:spPr bwMode="auto">
              <a:xfrm>
                <a:off x="4272" y="1776"/>
                <a:ext cx="864" cy="173"/>
              </a:xfrm>
              <a:prstGeom prst="rect">
                <a:avLst/>
              </a:prstGeom>
              <a:noFill/>
              <a:ln w="9525">
                <a:noFill/>
                <a:miter lim="800000"/>
                <a:headEnd/>
                <a:tailEnd/>
              </a:ln>
              <a:effectLst/>
            </p:spPr>
            <p:txBody>
              <a:bodyPr>
                <a:spAutoFit/>
              </a:bodyPr>
              <a:lstStyle/>
              <a:p>
                <a:pPr>
                  <a:spcBef>
                    <a:spcPct val="50000"/>
                  </a:spcBef>
                </a:pPr>
                <a:r>
                  <a:rPr lang="en-IE" sz="1200" b="1">
                    <a:solidFill>
                      <a:schemeClr val="folHlink"/>
                    </a:solidFill>
                    <a:latin typeface="Arial" charset="0"/>
                  </a:rPr>
                  <a:t>F-Takes-W</a:t>
                </a:r>
                <a:endParaRPr lang="en-GB" sz="1200" b="1">
                  <a:solidFill>
                    <a:schemeClr val="folHlink"/>
                  </a:solidFill>
                  <a:latin typeface="Arial" charset="0"/>
                </a:endParaRPr>
              </a:p>
            </p:txBody>
          </p:sp>
          <p:sp>
            <p:nvSpPr>
              <p:cNvPr id="42" name="Rectangle 89">
                <a:extLst>
                  <a:ext uri="{FF2B5EF4-FFF2-40B4-BE49-F238E27FC236}">
                    <a16:creationId xmlns:a16="http://schemas.microsoft.com/office/drawing/2014/main" id="{424E00DA-EE9C-48FB-B2BA-DA24EA26CB8D}"/>
                  </a:ext>
                </a:extLst>
              </p:cNvPr>
              <p:cNvSpPr>
                <a:spLocks noChangeArrowheads="1"/>
              </p:cNvSpPr>
              <p:nvPr/>
            </p:nvSpPr>
            <p:spPr bwMode="auto">
              <a:xfrm>
                <a:off x="4848" y="2346"/>
                <a:ext cx="864" cy="144"/>
              </a:xfrm>
              <a:prstGeom prst="rect">
                <a:avLst/>
              </a:prstGeom>
              <a:solidFill>
                <a:schemeClr val="accent1"/>
              </a:solidFill>
              <a:ln w="9525">
                <a:solidFill>
                  <a:schemeClr val="tx1"/>
                </a:solidFill>
                <a:miter lim="800000"/>
                <a:headEnd/>
                <a:tailEnd/>
              </a:ln>
              <a:effectLst/>
            </p:spPr>
            <p:txBody>
              <a:bodyPr wrap="none" anchor="ctr"/>
              <a:lstStyle/>
              <a:p>
                <a:pPr algn="ctr"/>
                <a:r>
                  <a:rPr lang="en-IE" sz="1400" b="1">
                    <a:solidFill>
                      <a:schemeClr val="bg1"/>
                    </a:solidFill>
                    <a:latin typeface="Arial" charset="0"/>
                  </a:rPr>
                  <a:t>C/FWD</a:t>
                </a:r>
                <a:endParaRPr lang="en-GB" sz="1400" b="1">
                  <a:solidFill>
                    <a:schemeClr val="bg1"/>
                  </a:solidFill>
                  <a:latin typeface="Arial" charset="0"/>
                </a:endParaRPr>
              </a:p>
            </p:txBody>
          </p:sp>
          <p:sp>
            <p:nvSpPr>
              <p:cNvPr id="43" name="Line 90">
                <a:extLst>
                  <a:ext uri="{FF2B5EF4-FFF2-40B4-BE49-F238E27FC236}">
                    <a16:creationId xmlns:a16="http://schemas.microsoft.com/office/drawing/2014/main" id="{36E0704A-BFA0-4A7F-ABA4-14FE4A337164}"/>
                  </a:ext>
                </a:extLst>
              </p:cNvPr>
              <p:cNvSpPr>
                <a:spLocks noChangeShapeType="1"/>
              </p:cNvSpPr>
              <p:nvPr/>
            </p:nvSpPr>
            <p:spPr bwMode="auto">
              <a:xfrm>
                <a:off x="4272" y="1680"/>
                <a:ext cx="576" cy="0"/>
              </a:xfrm>
              <a:prstGeom prst="line">
                <a:avLst/>
              </a:prstGeom>
              <a:noFill/>
              <a:ln w="9525">
                <a:solidFill>
                  <a:schemeClr val="tx1"/>
                </a:solidFill>
                <a:round/>
                <a:headEnd/>
                <a:tailEnd type="triangle" w="med" len="med"/>
              </a:ln>
              <a:effectLst/>
            </p:spPr>
            <p:txBody>
              <a:bodyPr wrap="none"/>
              <a:lstStyle/>
              <a:p>
                <a:endParaRPr lang="en-US"/>
              </a:p>
            </p:txBody>
          </p:sp>
        </p:grpSp>
        <p:grpSp>
          <p:nvGrpSpPr>
            <p:cNvPr id="25" name="Group 91">
              <a:extLst>
                <a:ext uri="{FF2B5EF4-FFF2-40B4-BE49-F238E27FC236}">
                  <a16:creationId xmlns:a16="http://schemas.microsoft.com/office/drawing/2014/main" id="{ADCF3834-2924-416D-91D4-59D57107FCFC}"/>
                </a:ext>
              </a:extLst>
            </p:cNvPr>
            <p:cNvGrpSpPr>
              <a:grpSpLocks/>
            </p:cNvGrpSpPr>
            <p:nvPr/>
          </p:nvGrpSpPr>
          <p:grpSpPr bwMode="auto">
            <a:xfrm>
              <a:off x="2791" y="1686"/>
              <a:ext cx="1481" cy="858"/>
              <a:chOff x="2790" y="1590"/>
              <a:chExt cx="1482" cy="858"/>
            </a:xfrm>
          </p:grpSpPr>
          <p:cxnSp>
            <p:nvCxnSpPr>
              <p:cNvPr id="26" name="AutoShape 92">
                <a:extLst>
                  <a:ext uri="{FF2B5EF4-FFF2-40B4-BE49-F238E27FC236}">
                    <a16:creationId xmlns:a16="http://schemas.microsoft.com/office/drawing/2014/main" id="{5CBA3D1D-7D20-4749-AEF0-EAA859DBCEF6}"/>
                  </a:ext>
                </a:extLst>
              </p:cNvPr>
              <p:cNvCxnSpPr>
                <a:cxnSpLocks noChangeShapeType="1"/>
              </p:cNvCxnSpPr>
              <p:nvPr/>
            </p:nvCxnSpPr>
            <p:spPr bwMode="auto">
              <a:xfrm>
                <a:off x="2790" y="1686"/>
                <a:ext cx="612" cy="0"/>
              </a:xfrm>
              <a:prstGeom prst="straightConnector1">
                <a:avLst/>
              </a:prstGeom>
              <a:noFill/>
              <a:ln w="9525">
                <a:solidFill>
                  <a:schemeClr val="tx1"/>
                </a:solidFill>
                <a:round/>
                <a:headEnd/>
                <a:tailEnd type="triangle" w="med" len="med"/>
              </a:ln>
              <a:effectLst/>
            </p:spPr>
          </p:cxnSp>
          <p:sp>
            <p:nvSpPr>
              <p:cNvPr id="27" name="Text Box 93">
                <a:extLst>
                  <a:ext uri="{FF2B5EF4-FFF2-40B4-BE49-F238E27FC236}">
                    <a16:creationId xmlns:a16="http://schemas.microsoft.com/office/drawing/2014/main" id="{B5A41FAF-CB7D-4B30-AC8A-B463F46AE108}"/>
                  </a:ext>
                </a:extLst>
              </p:cNvPr>
              <p:cNvSpPr txBox="1">
                <a:spLocks noChangeArrowheads="1"/>
              </p:cNvSpPr>
              <p:nvPr/>
            </p:nvSpPr>
            <p:spPr bwMode="auto">
              <a:xfrm>
                <a:off x="2832" y="1776"/>
                <a:ext cx="864" cy="173"/>
              </a:xfrm>
              <a:prstGeom prst="rect">
                <a:avLst/>
              </a:prstGeom>
              <a:noFill/>
              <a:ln w="9525">
                <a:noFill/>
                <a:miter lim="800000"/>
                <a:headEnd/>
                <a:tailEnd/>
              </a:ln>
              <a:effectLst/>
            </p:spPr>
            <p:txBody>
              <a:bodyPr>
                <a:spAutoFit/>
              </a:bodyPr>
              <a:lstStyle/>
              <a:p>
                <a:pPr>
                  <a:spcBef>
                    <a:spcPct val="50000"/>
                  </a:spcBef>
                </a:pPr>
                <a:r>
                  <a:rPr lang="en-IE" sz="1200" b="1">
                    <a:solidFill>
                      <a:schemeClr val="folHlink"/>
                    </a:solidFill>
                    <a:latin typeface="Arial" charset="0"/>
                  </a:rPr>
                  <a:t>F-Takes-S</a:t>
                </a:r>
                <a:endParaRPr lang="en-GB" sz="1200" b="1">
                  <a:solidFill>
                    <a:schemeClr val="folHlink"/>
                  </a:solidFill>
                  <a:latin typeface="Arial" charset="0"/>
                </a:endParaRPr>
              </a:p>
            </p:txBody>
          </p:sp>
          <p:grpSp>
            <p:nvGrpSpPr>
              <p:cNvPr id="28" name="Group 94">
                <a:extLst>
                  <a:ext uri="{FF2B5EF4-FFF2-40B4-BE49-F238E27FC236}">
                    <a16:creationId xmlns:a16="http://schemas.microsoft.com/office/drawing/2014/main" id="{DBBA5342-DCBD-41A5-9446-80B543393A82}"/>
                  </a:ext>
                </a:extLst>
              </p:cNvPr>
              <p:cNvGrpSpPr>
                <a:grpSpLocks/>
              </p:cNvGrpSpPr>
              <p:nvPr/>
            </p:nvGrpSpPr>
            <p:grpSpPr bwMode="auto">
              <a:xfrm>
                <a:off x="3408" y="1590"/>
                <a:ext cx="864" cy="720"/>
                <a:chOff x="1344" y="1824"/>
                <a:chExt cx="864" cy="720"/>
              </a:xfrm>
            </p:grpSpPr>
            <p:sp>
              <p:nvSpPr>
                <p:cNvPr id="34" name="Freeform 95">
                  <a:extLst>
                    <a:ext uri="{FF2B5EF4-FFF2-40B4-BE49-F238E27FC236}">
                      <a16:creationId xmlns:a16="http://schemas.microsoft.com/office/drawing/2014/main" id="{C7AF3CDA-433A-4466-B83C-3AC25DAB909B}"/>
                    </a:ext>
                  </a:extLst>
                </p:cNvPr>
                <p:cNvSpPr>
                  <a:spLocks/>
                </p:cNvSpPr>
                <p:nvPr/>
              </p:nvSpPr>
              <p:spPr bwMode="auto">
                <a:xfrm rot="5400000">
                  <a:off x="1608" y="1800"/>
                  <a:ext cx="288" cy="720"/>
                </a:xfrm>
                <a:custGeom>
                  <a:avLst/>
                  <a:gdLst/>
                  <a:ahLst/>
                  <a:cxnLst>
                    <a:cxn ang="0">
                      <a:pos x="0" y="1098"/>
                    </a:cxn>
                    <a:cxn ang="0">
                      <a:pos x="108" y="1044"/>
                    </a:cxn>
                    <a:cxn ang="0">
                      <a:pos x="306" y="855"/>
                    </a:cxn>
                    <a:cxn ang="0">
                      <a:pos x="468" y="567"/>
                    </a:cxn>
                    <a:cxn ang="0">
                      <a:pos x="639" y="387"/>
                    </a:cxn>
                    <a:cxn ang="0">
                      <a:pos x="792" y="288"/>
                    </a:cxn>
                    <a:cxn ang="0">
                      <a:pos x="837" y="207"/>
                    </a:cxn>
                    <a:cxn ang="0">
                      <a:pos x="963" y="108"/>
                    </a:cxn>
                    <a:cxn ang="0">
                      <a:pos x="1026" y="27"/>
                    </a:cxn>
                    <a:cxn ang="0">
                      <a:pos x="1125" y="0"/>
                    </a:cxn>
                    <a:cxn ang="0">
                      <a:pos x="1386" y="27"/>
                    </a:cxn>
                    <a:cxn ang="0">
                      <a:pos x="1503" y="45"/>
                    </a:cxn>
                    <a:cxn ang="0">
                      <a:pos x="1710" y="72"/>
                    </a:cxn>
                    <a:cxn ang="0">
                      <a:pos x="1836" y="27"/>
                    </a:cxn>
                    <a:cxn ang="0">
                      <a:pos x="1890" y="9"/>
                    </a:cxn>
                    <a:cxn ang="0">
                      <a:pos x="1998" y="18"/>
                    </a:cxn>
                    <a:cxn ang="0">
                      <a:pos x="1980" y="54"/>
                    </a:cxn>
                    <a:cxn ang="0">
                      <a:pos x="1935" y="99"/>
                    </a:cxn>
                    <a:cxn ang="0">
                      <a:pos x="1944" y="234"/>
                    </a:cxn>
                    <a:cxn ang="0">
                      <a:pos x="1908" y="270"/>
                    </a:cxn>
                    <a:cxn ang="0">
                      <a:pos x="1890" y="297"/>
                    </a:cxn>
                    <a:cxn ang="0">
                      <a:pos x="1827" y="468"/>
                    </a:cxn>
                    <a:cxn ang="0">
                      <a:pos x="1881" y="612"/>
                    </a:cxn>
                    <a:cxn ang="0">
                      <a:pos x="1845" y="765"/>
                    </a:cxn>
                    <a:cxn ang="0">
                      <a:pos x="1818" y="873"/>
                    </a:cxn>
                    <a:cxn ang="0">
                      <a:pos x="1746" y="891"/>
                    </a:cxn>
                    <a:cxn ang="0">
                      <a:pos x="1674" y="981"/>
                    </a:cxn>
                    <a:cxn ang="0">
                      <a:pos x="1656" y="1035"/>
                    </a:cxn>
                    <a:cxn ang="0">
                      <a:pos x="1647" y="1071"/>
                    </a:cxn>
                    <a:cxn ang="0">
                      <a:pos x="1629" y="1098"/>
                    </a:cxn>
                    <a:cxn ang="0">
                      <a:pos x="1620" y="1125"/>
                    </a:cxn>
                    <a:cxn ang="0">
                      <a:pos x="1593" y="1134"/>
                    </a:cxn>
                    <a:cxn ang="0">
                      <a:pos x="1512" y="1107"/>
                    </a:cxn>
                    <a:cxn ang="0">
                      <a:pos x="1485" y="1098"/>
                    </a:cxn>
                    <a:cxn ang="0">
                      <a:pos x="1269" y="1134"/>
                    </a:cxn>
                    <a:cxn ang="0">
                      <a:pos x="1116" y="1116"/>
                    </a:cxn>
                    <a:cxn ang="0">
                      <a:pos x="1008" y="1098"/>
                    </a:cxn>
                    <a:cxn ang="0">
                      <a:pos x="954" y="1089"/>
                    </a:cxn>
                    <a:cxn ang="0">
                      <a:pos x="477" y="1098"/>
                    </a:cxn>
                    <a:cxn ang="0">
                      <a:pos x="261" y="1071"/>
                    </a:cxn>
                    <a:cxn ang="0">
                      <a:pos x="54" y="1089"/>
                    </a:cxn>
                  </a:cxnLst>
                  <a:rect l="0" t="0" r="r" b="b"/>
                  <a:pathLst>
                    <a:path w="2010" h="1134">
                      <a:moveTo>
                        <a:pt x="0" y="1098"/>
                      </a:moveTo>
                      <a:cubicBezTo>
                        <a:pt x="49" y="1088"/>
                        <a:pt x="73" y="1079"/>
                        <a:pt x="108" y="1044"/>
                      </a:cubicBezTo>
                      <a:cubicBezTo>
                        <a:pt x="137" y="927"/>
                        <a:pt x="220" y="919"/>
                        <a:pt x="306" y="855"/>
                      </a:cubicBezTo>
                      <a:cubicBezTo>
                        <a:pt x="339" y="756"/>
                        <a:pt x="379" y="627"/>
                        <a:pt x="468" y="567"/>
                      </a:cubicBezTo>
                      <a:cubicBezTo>
                        <a:pt x="519" y="491"/>
                        <a:pt x="567" y="445"/>
                        <a:pt x="639" y="387"/>
                      </a:cubicBezTo>
                      <a:cubicBezTo>
                        <a:pt x="689" y="347"/>
                        <a:pt x="730" y="304"/>
                        <a:pt x="792" y="288"/>
                      </a:cubicBezTo>
                      <a:cubicBezTo>
                        <a:pt x="830" y="263"/>
                        <a:pt x="853" y="255"/>
                        <a:pt x="837" y="207"/>
                      </a:cubicBezTo>
                      <a:cubicBezTo>
                        <a:pt x="855" y="153"/>
                        <a:pt x="911" y="125"/>
                        <a:pt x="963" y="108"/>
                      </a:cubicBezTo>
                      <a:cubicBezTo>
                        <a:pt x="971" y="97"/>
                        <a:pt x="1018" y="32"/>
                        <a:pt x="1026" y="27"/>
                      </a:cubicBezTo>
                      <a:cubicBezTo>
                        <a:pt x="1046" y="14"/>
                        <a:pt x="1101" y="6"/>
                        <a:pt x="1125" y="0"/>
                      </a:cubicBezTo>
                      <a:cubicBezTo>
                        <a:pt x="1216" y="6"/>
                        <a:pt x="1297" y="14"/>
                        <a:pt x="1386" y="27"/>
                      </a:cubicBezTo>
                      <a:cubicBezTo>
                        <a:pt x="1429" y="49"/>
                        <a:pt x="1453" y="38"/>
                        <a:pt x="1503" y="45"/>
                      </a:cubicBezTo>
                      <a:cubicBezTo>
                        <a:pt x="1572" y="55"/>
                        <a:pt x="1641" y="63"/>
                        <a:pt x="1710" y="72"/>
                      </a:cubicBezTo>
                      <a:cubicBezTo>
                        <a:pt x="1754" y="61"/>
                        <a:pt x="1793" y="41"/>
                        <a:pt x="1836" y="27"/>
                      </a:cubicBezTo>
                      <a:cubicBezTo>
                        <a:pt x="1854" y="21"/>
                        <a:pt x="1890" y="9"/>
                        <a:pt x="1890" y="9"/>
                      </a:cubicBezTo>
                      <a:cubicBezTo>
                        <a:pt x="1926" y="12"/>
                        <a:pt x="1966" y="2"/>
                        <a:pt x="1998" y="18"/>
                      </a:cubicBezTo>
                      <a:cubicBezTo>
                        <a:pt x="2010" y="24"/>
                        <a:pt x="1988" y="43"/>
                        <a:pt x="1980" y="54"/>
                      </a:cubicBezTo>
                      <a:cubicBezTo>
                        <a:pt x="1967" y="71"/>
                        <a:pt x="1950" y="84"/>
                        <a:pt x="1935" y="99"/>
                      </a:cubicBezTo>
                      <a:cubicBezTo>
                        <a:pt x="1937" y="115"/>
                        <a:pt x="1962" y="209"/>
                        <a:pt x="1944" y="234"/>
                      </a:cubicBezTo>
                      <a:cubicBezTo>
                        <a:pt x="1934" y="248"/>
                        <a:pt x="1919" y="257"/>
                        <a:pt x="1908" y="270"/>
                      </a:cubicBezTo>
                      <a:cubicBezTo>
                        <a:pt x="1901" y="278"/>
                        <a:pt x="1896" y="288"/>
                        <a:pt x="1890" y="297"/>
                      </a:cubicBezTo>
                      <a:cubicBezTo>
                        <a:pt x="1881" y="380"/>
                        <a:pt x="1871" y="402"/>
                        <a:pt x="1827" y="468"/>
                      </a:cubicBezTo>
                      <a:cubicBezTo>
                        <a:pt x="1810" y="536"/>
                        <a:pt x="1834" y="565"/>
                        <a:pt x="1881" y="612"/>
                      </a:cubicBezTo>
                      <a:cubicBezTo>
                        <a:pt x="1897" y="661"/>
                        <a:pt x="1858" y="714"/>
                        <a:pt x="1845" y="765"/>
                      </a:cubicBezTo>
                      <a:cubicBezTo>
                        <a:pt x="1857" y="812"/>
                        <a:pt x="1868" y="823"/>
                        <a:pt x="1818" y="873"/>
                      </a:cubicBezTo>
                      <a:cubicBezTo>
                        <a:pt x="1801" y="890"/>
                        <a:pt x="1769" y="883"/>
                        <a:pt x="1746" y="891"/>
                      </a:cubicBezTo>
                      <a:cubicBezTo>
                        <a:pt x="1725" y="923"/>
                        <a:pt x="1690" y="946"/>
                        <a:pt x="1674" y="981"/>
                      </a:cubicBezTo>
                      <a:cubicBezTo>
                        <a:pt x="1666" y="998"/>
                        <a:pt x="1661" y="1017"/>
                        <a:pt x="1656" y="1035"/>
                      </a:cubicBezTo>
                      <a:cubicBezTo>
                        <a:pt x="1653" y="1047"/>
                        <a:pt x="1652" y="1060"/>
                        <a:pt x="1647" y="1071"/>
                      </a:cubicBezTo>
                      <a:cubicBezTo>
                        <a:pt x="1643" y="1081"/>
                        <a:pt x="1634" y="1088"/>
                        <a:pt x="1629" y="1098"/>
                      </a:cubicBezTo>
                      <a:cubicBezTo>
                        <a:pt x="1625" y="1106"/>
                        <a:pt x="1627" y="1118"/>
                        <a:pt x="1620" y="1125"/>
                      </a:cubicBezTo>
                      <a:cubicBezTo>
                        <a:pt x="1613" y="1132"/>
                        <a:pt x="1602" y="1131"/>
                        <a:pt x="1593" y="1134"/>
                      </a:cubicBezTo>
                      <a:cubicBezTo>
                        <a:pt x="1582" y="1130"/>
                        <a:pt x="1531" y="1113"/>
                        <a:pt x="1512" y="1107"/>
                      </a:cubicBezTo>
                      <a:cubicBezTo>
                        <a:pt x="1503" y="1104"/>
                        <a:pt x="1485" y="1098"/>
                        <a:pt x="1485" y="1098"/>
                      </a:cubicBezTo>
                      <a:cubicBezTo>
                        <a:pt x="1413" y="1110"/>
                        <a:pt x="1341" y="1122"/>
                        <a:pt x="1269" y="1134"/>
                      </a:cubicBezTo>
                      <a:cubicBezTo>
                        <a:pt x="1098" y="1120"/>
                        <a:pt x="1217" y="1134"/>
                        <a:pt x="1116" y="1116"/>
                      </a:cubicBezTo>
                      <a:cubicBezTo>
                        <a:pt x="1080" y="1110"/>
                        <a:pt x="1044" y="1104"/>
                        <a:pt x="1008" y="1098"/>
                      </a:cubicBezTo>
                      <a:cubicBezTo>
                        <a:pt x="990" y="1095"/>
                        <a:pt x="954" y="1089"/>
                        <a:pt x="954" y="1089"/>
                      </a:cubicBezTo>
                      <a:cubicBezTo>
                        <a:pt x="793" y="1095"/>
                        <a:pt x="637" y="1109"/>
                        <a:pt x="477" y="1098"/>
                      </a:cubicBezTo>
                      <a:cubicBezTo>
                        <a:pt x="405" y="1086"/>
                        <a:pt x="333" y="1078"/>
                        <a:pt x="261" y="1071"/>
                      </a:cubicBezTo>
                      <a:cubicBezTo>
                        <a:pt x="192" y="1077"/>
                        <a:pt x="54" y="1089"/>
                        <a:pt x="54" y="1089"/>
                      </a:cubicBezTo>
                    </a:path>
                  </a:pathLst>
                </a:custGeom>
                <a:solidFill>
                  <a:srgbClr val="99CCFF"/>
                </a:solidFill>
                <a:ln w="9525">
                  <a:solidFill>
                    <a:srgbClr val="99CCFF"/>
                  </a:solidFill>
                  <a:round/>
                  <a:headEnd/>
                  <a:tailEnd/>
                </a:ln>
                <a:effectLst/>
              </p:spPr>
              <p:txBody>
                <a:bodyPr wrap="none"/>
                <a:lstStyle/>
                <a:p>
                  <a:endParaRPr lang="en-US"/>
                </a:p>
              </p:txBody>
            </p:sp>
            <p:sp>
              <p:nvSpPr>
                <p:cNvPr id="35" name="Rectangle 96">
                  <a:extLst>
                    <a:ext uri="{FF2B5EF4-FFF2-40B4-BE49-F238E27FC236}">
                      <a16:creationId xmlns:a16="http://schemas.microsoft.com/office/drawing/2014/main" id="{670A9414-C0C4-4BC6-8623-3F2EFA71F817}"/>
                    </a:ext>
                  </a:extLst>
                </p:cNvPr>
                <p:cNvSpPr>
                  <a:spLocks noChangeArrowheads="1"/>
                </p:cNvSpPr>
                <p:nvPr/>
              </p:nvSpPr>
              <p:spPr bwMode="auto">
                <a:xfrm>
                  <a:off x="1344" y="1824"/>
                  <a:ext cx="864" cy="720"/>
                </a:xfrm>
                <a:prstGeom prst="rect">
                  <a:avLst/>
                </a:prstGeom>
                <a:noFill/>
                <a:ln w="19050">
                  <a:solidFill>
                    <a:schemeClr val="tx1"/>
                  </a:solidFill>
                  <a:miter lim="800000"/>
                  <a:headEnd/>
                  <a:tailEnd/>
                </a:ln>
                <a:effectLst/>
              </p:spPr>
              <p:txBody>
                <a:bodyPr wrap="none" anchor="ctr"/>
                <a:lstStyle/>
                <a:p>
                  <a:endParaRPr lang="en-US"/>
                </a:p>
              </p:txBody>
            </p:sp>
          </p:grpSp>
          <p:sp>
            <p:nvSpPr>
              <p:cNvPr id="29" name="Text Box 97">
                <a:extLst>
                  <a:ext uri="{FF2B5EF4-FFF2-40B4-BE49-F238E27FC236}">
                    <a16:creationId xmlns:a16="http://schemas.microsoft.com/office/drawing/2014/main" id="{BB07F23E-5675-4CE1-9B22-5A1061CDFD40}"/>
                  </a:ext>
                </a:extLst>
              </p:cNvPr>
              <p:cNvSpPr txBox="1">
                <a:spLocks noChangeArrowheads="1"/>
              </p:cNvSpPr>
              <p:nvPr/>
            </p:nvSpPr>
            <p:spPr bwMode="auto">
              <a:xfrm>
                <a:off x="3408" y="2055"/>
                <a:ext cx="204" cy="231"/>
              </a:xfrm>
              <a:prstGeom prst="rect">
                <a:avLst/>
              </a:prstGeom>
              <a:noFill/>
              <a:ln w="9525">
                <a:noFill/>
                <a:miter lim="800000"/>
                <a:headEnd/>
                <a:tailEnd/>
              </a:ln>
              <a:effectLst/>
            </p:spPr>
            <p:txBody>
              <a:bodyPr wrap="none">
                <a:spAutoFit/>
              </a:bodyPr>
              <a:lstStyle/>
              <a:p>
                <a:r>
                  <a:rPr lang="en-IE" b="1">
                    <a:latin typeface="Arial" charset="0"/>
                  </a:rPr>
                  <a:t>F</a:t>
                </a:r>
                <a:endParaRPr lang="en-GB" b="1">
                  <a:latin typeface="Arial" charset="0"/>
                </a:endParaRPr>
              </a:p>
            </p:txBody>
          </p:sp>
          <p:sp>
            <p:nvSpPr>
              <p:cNvPr id="30" name="Text Box 98">
                <a:extLst>
                  <a:ext uri="{FF2B5EF4-FFF2-40B4-BE49-F238E27FC236}">
                    <a16:creationId xmlns:a16="http://schemas.microsoft.com/office/drawing/2014/main" id="{CFDDB5F6-04C4-4B66-A371-42E1BE277667}"/>
                  </a:ext>
                </a:extLst>
              </p:cNvPr>
              <p:cNvSpPr txBox="1">
                <a:spLocks noChangeArrowheads="1"/>
              </p:cNvSpPr>
              <p:nvPr/>
            </p:nvSpPr>
            <p:spPr bwMode="auto">
              <a:xfrm>
                <a:off x="3600" y="2055"/>
                <a:ext cx="252" cy="231"/>
              </a:xfrm>
              <a:prstGeom prst="rect">
                <a:avLst/>
              </a:prstGeom>
              <a:noFill/>
              <a:ln w="9525">
                <a:noFill/>
                <a:miter lim="800000"/>
                <a:headEnd/>
                <a:tailEnd/>
              </a:ln>
              <a:effectLst/>
            </p:spPr>
            <p:txBody>
              <a:bodyPr wrap="none">
                <a:spAutoFit/>
              </a:bodyPr>
              <a:lstStyle/>
              <a:p>
                <a:r>
                  <a:rPr lang="en-IE" b="1">
                    <a:latin typeface="Arial" charset="0"/>
                  </a:rPr>
                  <a:t>W</a:t>
                </a:r>
                <a:endParaRPr lang="en-GB" b="1">
                  <a:latin typeface="Arial" charset="0"/>
                </a:endParaRPr>
              </a:p>
            </p:txBody>
          </p:sp>
          <p:sp>
            <p:nvSpPr>
              <p:cNvPr id="31" name="Text Box 99">
                <a:extLst>
                  <a:ext uri="{FF2B5EF4-FFF2-40B4-BE49-F238E27FC236}">
                    <a16:creationId xmlns:a16="http://schemas.microsoft.com/office/drawing/2014/main" id="{217EE9B5-E4C2-4282-AF20-2D0EC07F570C}"/>
                  </a:ext>
                </a:extLst>
              </p:cNvPr>
              <p:cNvSpPr txBox="1">
                <a:spLocks noChangeArrowheads="1"/>
              </p:cNvSpPr>
              <p:nvPr/>
            </p:nvSpPr>
            <p:spPr bwMode="auto">
              <a:xfrm>
                <a:off x="3838" y="1593"/>
                <a:ext cx="220" cy="231"/>
              </a:xfrm>
              <a:prstGeom prst="rect">
                <a:avLst/>
              </a:prstGeom>
              <a:noFill/>
              <a:ln w="9525">
                <a:noFill/>
                <a:miter lim="800000"/>
                <a:headEnd/>
                <a:tailEnd/>
              </a:ln>
              <a:effectLst/>
            </p:spPr>
            <p:txBody>
              <a:bodyPr wrap="none">
                <a:spAutoFit/>
              </a:bodyPr>
              <a:lstStyle/>
              <a:p>
                <a:r>
                  <a:rPr lang="en-IE" b="1">
                    <a:latin typeface="Arial" charset="0"/>
                  </a:rPr>
                  <a:t>D</a:t>
                </a:r>
                <a:endParaRPr lang="en-GB" b="1">
                  <a:latin typeface="Arial" charset="0"/>
                </a:endParaRPr>
              </a:p>
            </p:txBody>
          </p:sp>
          <p:sp>
            <p:nvSpPr>
              <p:cNvPr id="32" name="Text Box 100">
                <a:extLst>
                  <a:ext uri="{FF2B5EF4-FFF2-40B4-BE49-F238E27FC236}">
                    <a16:creationId xmlns:a16="http://schemas.microsoft.com/office/drawing/2014/main" id="{F9BA0A55-0CDD-4FD8-80E4-F1237D7A3776}"/>
                  </a:ext>
                </a:extLst>
              </p:cNvPr>
              <p:cNvSpPr txBox="1">
                <a:spLocks noChangeArrowheads="1"/>
              </p:cNvSpPr>
              <p:nvPr/>
            </p:nvSpPr>
            <p:spPr bwMode="auto">
              <a:xfrm>
                <a:off x="4030" y="2055"/>
                <a:ext cx="220" cy="231"/>
              </a:xfrm>
              <a:prstGeom prst="rect">
                <a:avLst/>
              </a:prstGeom>
              <a:noFill/>
              <a:ln w="9525">
                <a:noFill/>
                <a:miter lim="800000"/>
                <a:headEnd/>
                <a:tailEnd/>
              </a:ln>
              <a:effectLst/>
            </p:spPr>
            <p:txBody>
              <a:bodyPr wrap="none">
                <a:spAutoFit/>
              </a:bodyPr>
              <a:lstStyle/>
              <a:p>
                <a:r>
                  <a:rPr lang="en-IE" b="1">
                    <a:latin typeface="Arial" charset="0"/>
                  </a:rPr>
                  <a:t>C</a:t>
                </a:r>
                <a:endParaRPr lang="en-GB" b="1">
                  <a:latin typeface="Arial" charset="0"/>
                </a:endParaRPr>
              </a:p>
            </p:txBody>
          </p:sp>
          <p:sp>
            <p:nvSpPr>
              <p:cNvPr id="33" name="Rectangle 101">
                <a:extLst>
                  <a:ext uri="{FF2B5EF4-FFF2-40B4-BE49-F238E27FC236}">
                    <a16:creationId xmlns:a16="http://schemas.microsoft.com/office/drawing/2014/main" id="{73D793F6-C20A-482D-97BA-D548FC1ACA0F}"/>
                  </a:ext>
                </a:extLst>
              </p:cNvPr>
              <p:cNvSpPr>
                <a:spLocks noChangeArrowheads="1"/>
              </p:cNvSpPr>
              <p:nvPr/>
            </p:nvSpPr>
            <p:spPr bwMode="auto">
              <a:xfrm>
                <a:off x="3408" y="2304"/>
                <a:ext cx="864" cy="144"/>
              </a:xfrm>
              <a:prstGeom prst="rect">
                <a:avLst/>
              </a:prstGeom>
              <a:solidFill>
                <a:schemeClr val="accent1"/>
              </a:solidFill>
              <a:ln w="9525">
                <a:solidFill>
                  <a:schemeClr val="tx1"/>
                </a:solidFill>
                <a:miter lim="800000"/>
                <a:headEnd/>
                <a:tailEnd/>
              </a:ln>
              <a:effectLst/>
            </p:spPr>
            <p:txBody>
              <a:bodyPr wrap="none" anchor="ctr"/>
              <a:lstStyle/>
              <a:p>
                <a:pPr algn="ctr"/>
                <a:r>
                  <a:rPr lang="en-IE" sz="1400" b="1">
                    <a:solidFill>
                      <a:schemeClr val="bg1"/>
                    </a:solidFill>
                    <a:latin typeface="Arial" charset="0"/>
                  </a:rPr>
                  <a:t>FWC/D</a:t>
                </a:r>
                <a:endParaRPr lang="en-GB" sz="1400" b="1">
                  <a:solidFill>
                    <a:schemeClr val="bg1"/>
                  </a:solidFill>
                  <a:latin typeface="Arial" charset="0"/>
                </a:endParaRPr>
              </a:p>
            </p:txBody>
          </p:sp>
        </p:grpSp>
      </p:grpSp>
    </p:spTree>
    <p:extLst>
      <p:ext uri="{BB962C8B-B14F-4D97-AF65-F5344CB8AC3E}">
        <p14:creationId xmlns:p14="http://schemas.microsoft.com/office/powerpoint/2010/main" val="3203090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dirty="0"/>
              <a:t>Learning Objectives</a:t>
            </a:r>
          </a:p>
        </p:txBody>
      </p:sp>
      <p:sp>
        <p:nvSpPr>
          <p:cNvPr id="6147" name="Rectangle 3"/>
          <p:cNvSpPr>
            <a:spLocks noGrp="1" noChangeArrowheads="1"/>
          </p:cNvSpPr>
          <p:nvPr>
            <p:ph idx="1"/>
          </p:nvPr>
        </p:nvSpPr>
        <p:spPr>
          <a:xfrm>
            <a:off x="173075" y="1439056"/>
            <a:ext cx="6422950" cy="4557011"/>
          </a:xfrm>
        </p:spPr>
        <p:txBody>
          <a:bodyPr/>
          <a:lstStyle/>
          <a:p>
            <a:pPr>
              <a:lnSpc>
                <a:spcPct val="100000"/>
              </a:lnSpc>
              <a:buClr>
                <a:srgbClr val="BA2212"/>
              </a:buClr>
              <a:buFont typeface="Wingdings" panose="05000000000000000000" pitchFamily="2" charset="2"/>
              <a:buChar char="q"/>
            </a:pPr>
            <a:r>
              <a:rPr lang="en-US" altLang="en-US" sz="2800" dirty="0">
                <a:latin typeface="Times New Roman" panose="02020603050405020304" pitchFamily="18" charset="0"/>
              </a:rPr>
              <a:t>Problem Types</a:t>
            </a:r>
          </a:p>
          <a:p>
            <a:pPr>
              <a:lnSpc>
                <a:spcPct val="100000"/>
              </a:lnSpc>
              <a:buClr>
                <a:srgbClr val="BA2212"/>
              </a:buClr>
              <a:buFont typeface="Wingdings" panose="05000000000000000000" pitchFamily="2" charset="2"/>
              <a:buChar char="q"/>
            </a:pPr>
            <a:r>
              <a:rPr lang="en-US" altLang="en-US" sz="2800" dirty="0">
                <a:latin typeface="Times New Roman" panose="02020603050405020304" pitchFamily="18" charset="0"/>
              </a:rPr>
              <a:t>Problem Formulation</a:t>
            </a:r>
          </a:p>
          <a:p>
            <a:pPr>
              <a:lnSpc>
                <a:spcPct val="100000"/>
              </a:lnSpc>
              <a:buClr>
                <a:srgbClr val="BA2212"/>
              </a:buClr>
              <a:buFont typeface="Wingdings" panose="05000000000000000000" pitchFamily="2" charset="2"/>
              <a:buChar char="q"/>
            </a:pPr>
            <a:r>
              <a:rPr lang="en-MY" sz="2800" dirty="0">
                <a:solidFill>
                  <a:schemeClr val="tx2"/>
                </a:solidFill>
              </a:rPr>
              <a:t>Basic Search Algorithms</a:t>
            </a:r>
          </a:p>
        </p:txBody>
      </p:sp>
      <p:sp>
        <p:nvSpPr>
          <p:cNvPr id="9" name="Slide Number Placeholder 3"/>
          <p:cNvSpPr>
            <a:spLocks noGrp="1"/>
          </p:cNvSpPr>
          <p:nvPr>
            <p:ph type="sldNum" sz="quarter" idx="12"/>
          </p:nvPr>
        </p:nvSpPr>
        <p:spPr>
          <a:xfrm>
            <a:off x="7042874" y="6234405"/>
            <a:ext cx="2057400" cy="365125"/>
          </a:xfrm>
        </p:spPr>
        <p:txBody>
          <a:bodyPr/>
          <a:lstStyle/>
          <a:p>
            <a:r>
              <a:rPr lang="en-MY" sz="1600" b="1" dirty="0">
                <a:solidFill>
                  <a:schemeClr val="tx2"/>
                </a:solidFill>
              </a:rPr>
              <a:t>2</a:t>
            </a: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10359" r="8929" b="7855"/>
          <a:stretch/>
        </p:blipFill>
        <p:spPr>
          <a:xfrm>
            <a:off x="6788338" y="1439057"/>
            <a:ext cx="2293496" cy="2653259"/>
          </a:xfrm>
          <a:prstGeom prst="rect">
            <a:avLst/>
          </a:prstGeom>
        </p:spPr>
      </p:pic>
    </p:spTree>
    <p:extLst>
      <p:ext uri="{BB962C8B-B14F-4D97-AF65-F5344CB8AC3E}">
        <p14:creationId xmlns:p14="http://schemas.microsoft.com/office/powerpoint/2010/main" val="3344118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fade">
                                      <p:cBhvr>
                                        <p:cTn id="7" dur="1000"/>
                                        <p:tgtEl>
                                          <p:spTgt spid="6147">
                                            <p:txEl>
                                              <p:pRg st="0" end="0"/>
                                            </p:txEl>
                                          </p:spTgt>
                                        </p:tgtEl>
                                      </p:cBhvr>
                                    </p:animEffect>
                                    <p:anim calcmode="lin" valueType="num">
                                      <p:cBhvr>
                                        <p:cTn id="8" dur="1000" fill="hold"/>
                                        <p:tgtEl>
                                          <p:spTgt spid="614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14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147">
                                            <p:txEl>
                                              <p:pRg st="1" end="1"/>
                                            </p:txEl>
                                          </p:spTgt>
                                        </p:tgtEl>
                                        <p:attrNameLst>
                                          <p:attrName>style.visibility</p:attrName>
                                        </p:attrNameLst>
                                      </p:cBhvr>
                                      <p:to>
                                        <p:strVal val="visible"/>
                                      </p:to>
                                    </p:set>
                                    <p:animEffect transition="in" filter="fade">
                                      <p:cBhvr>
                                        <p:cTn id="14" dur="1000"/>
                                        <p:tgtEl>
                                          <p:spTgt spid="6147">
                                            <p:txEl>
                                              <p:pRg st="1" end="1"/>
                                            </p:txEl>
                                          </p:spTgt>
                                        </p:tgtEl>
                                      </p:cBhvr>
                                    </p:animEffect>
                                    <p:anim calcmode="lin" valueType="num">
                                      <p:cBhvr>
                                        <p:cTn id="15" dur="1000" fill="hold"/>
                                        <p:tgtEl>
                                          <p:spTgt spid="614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14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147">
                                            <p:txEl>
                                              <p:pRg st="2" end="2"/>
                                            </p:txEl>
                                          </p:spTgt>
                                        </p:tgtEl>
                                        <p:attrNameLst>
                                          <p:attrName>style.visibility</p:attrName>
                                        </p:attrNameLst>
                                      </p:cBhvr>
                                      <p:to>
                                        <p:strVal val="visible"/>
                                      </p:to>
                                    </p:set>
                                    <p:animEffect transition="in" filter="fade">
                                      <p:cBhvr>
                                        <p:cTn id="21" dur="1000"/>
                                        <p:tgtEl>
                                          <p:spTgt spid="6147">
                                            <p:txEl>
                                              <p:pRg st="2" end="2"/>
                                            </p:txEl>
                                          </p:spTgt>
                                        </p:tgtEl>
                                      </p:cBhvr>
                                    </p:animEffect>
                                    <p:anim calcmode="lin" valueType="num">
                                      <p:cBhvr>
                                        <p:cTn id="22" dur="1000" fill="hold"/>
                                        <p:tgtEl>
                                          <p:spTgt spid="614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14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2145A75-04E6-48C1-B25C-57719D3147A0}"/>
              </a:ext>
            </a:extLst>
          </p:cNvPr>
          <p:cNvSpPr>
            <a:spLocks noGrp="1"/>
          </p:cNvSpPr>
          <p:nvPr>
            <p:ph type="title"/>
          </p:nvPr>
        </p:nvSpPr>
        <p:spPr/>
        <p:txBody>
          <a:bodyPr/>
          <a:lstStyle/>
          <a:p>
            <a:r>
              <a:rPr lang="en-US" sz="3200" dirty="0"/>
              <a:t>Problem Formulation (Game 1)</a:t>
            </a:r>
            <a:endParaRPr lang="en-MY" dirty="0"/>
          </a:p>
        </p:txBody>
      </p:sp>
      <p:sp>
        <p:nvSpPr>
          <p:cNvPr id="4" name="Slide Number Placeholder 3">
            <a:extLst>
              <a:ext uri="{FF2B5EF4-FFF2-40B4-BE49-F238E27FC236}">
                <a16:creationId xmlns:a16="http://schemas.microsoft.com/office/drawing/2014/main" id="{DD835E03-9DC5-44D3-BD0F-E2C5A402284A}"/>
              </a:ext>
            </a:extLst>
          </p:cNvPr>
          <p:cNvSpPr>
            <a:spLocks noGrp="1"/>
          </p:cNvSpPr>
          <p:nvPr>
            <p:ph type="sldNum" sz="quarter" idx="12"/>
          </p:nvPr>
        </p:nvSpPr>
        <p:spPr/>
        <p:txBody>
          <a:bodyPr/>
          <a:lstStyle/>
          <a:p>
            <a:fld id="{214467F9-EADD-4680-9637-29CCB1478A62}" type="slidenum">
              <a:rPr lang="en-MY" smtClean="0"/>
              <a:pPr/>
              <a:t>20</a:t>
            </a:fld>
            <a:endParaRPr lang="en-MY"/>
          </a:p>
        </p:txBody>
      </p:sp>
      <p:sp>
        <p:nvSpPr>
          <p:cNvPr id="6" name="TextBox 5">
            <a:extLst>
              <a:ext uri="{FF2B5EF4-FFF2-40B4-BE49-F238E27FC236}">
                <a16:creationId xmlns:a16="http://schemas.microsoft.com/office/drawing/2014/main" id="{8065BCC8-10BF-4EF3-801F-DC431022E9FD}"/>
              </a:ext>
            </a:extLst>
          </p:cNvPr>
          <p:cNvSpPr txBox="1"/>
          <p:nvPr/>
        </p:nvSpPr>
        <p:spPr>
          <a:xfrm>
            <a:off x="457200" y="1228251"/>
            <a:ext cx="8229600" cy="4826834"/>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dirty="0"/>
              <a:t>Let’s consider </a:t>
            </a:r>
            <a:r>
              <a:rPr lang="en-MY" sz="2000" b="1" dirty="0"/>
              <a:t>The Missionaries and Cannibals </a:t>
            </a:r>
            <a:r>
              <a:rPr lang="en-MY" sz="2000" dirty="0"/>
              <a:t>problem:</a:t>
            </a:r>
            <a:endParaRPr lang="en-MY" sz="2000" b="1" dirty="0">
              <a:latin typeface="Arial Black" panose="020B0A04020102020204" pitchFamily="34" charset="0"/>
            </a:endParaRPr>
          </a:p>
          <a:p>
            <a:pPr algn="just">
              <a:lnSpc>
                <a:spcPct val="150000"/>
              </a:lnSpc>
            </a:pPr>
            <a:endParaRPr lang="en-MY" sz="2000" dirty="0">
              <a:latin typeface="+mj-lt"/>
            </a:endParaRPr>
          </a:p>
          <a:p>
            <a:pPr algn="just">
              <a:lnSpc>
                <a:spcPct val="150000"/>
              </a:lnSpc>
            </a:pPr>
            <a:r>
              <a:rPr lang="en-MY" sz="2000" dirty="0">
                <a:latin typeface="+mj-lt"/>
              </a:rPr>
              <a:t>On one bank of a river are three missionaries and three cannibals. There is one boat available that can hold up to two people and that they would like to use to cross the river. If the cannibals ever outnumber the missionaries on either of the river’s banks, the missionaries will get eaten. </a:t>
            </a:r>
          </a:p>
          <a:p>
            <a:pPr algn="just">
              <a:lnSpc>
                <a:spcPct val="150000"/>
              </a:lnSpc>
            </a:pPr>
            <a:br>
              <a:rPr lang="en-MY" sz="2000" dirty="0">
                <a:latin typeface="Arial Black" panose="020B0A04020102020204" pitchFamily="34" charset="0"/>
              </a:rPr>
            </a:br>
            <a:r>
              <a:rPr lang="en-MY" sz="2000" dirty="0">
                <a:latin typeface="Arial Black" panose="020B0A04020102020204" pitchFamily="34" charset="0"/>
              </a:rPr>
              <a:t>Q: How can the boat be used to safely carry all the missionaries and cannibals across the river?</a:t>
            </a:r>
          </a:p>
          <a:p>
            <a:pPr algn="just">
              <a:lnSpc>
                <a:spcPct val="150000"/>
              </a:lnSpc>
            </a:pPr>
            <a:r>
              <a:rPr lang="en-MY" sz="2800" dirty="0">
                <a:hlinkClick r:id="rId2"/>
              </a:rPr>
              <a:t>http://www.novelgames.com/en/missionaries/</a:t>
            </a:r>
            <a:endParaRPr lang="en-MY" sz="1100" dirty="0">
              <a:latin typeface="Arial Black" panose="020B0A04020102020204" pitchFamily="34" charset="0"/>
            </a:endParaRPr>
          </a:p>
        </p:txBody>
      </p:sp>
    </p:spTree>
    <p:extLst>
      <p:ext uri="{BB962C8B-B14F-4D97-AF65-F5344CB8AC3E}">
        <p14:creationId xmlns:p14="http://schemas.microsoft.com/office/powerpoint/2010/main" val="28753360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DB3FC2A-5F34-4C22-8212-5C972C6558B1}"/>
              </a:ext>
            </a:extLst>
          </p:cNvPr>
          <p:cNvSpPr>
            <a:spLocks noGrp="1"/>
          </p:cNvSpPr>
          <p:nvPr>
            <p:ph type="title"/>
          </p:nvPr>
        </p:nvSpPr>
        <p:spPr/>
        <p:txBody>
          <a:bodyPr/>
          <a:lstStyle/>
          <a:p>
            <a:r>
              <a:rPr lang="en-MY" dirty="0"/>
              <a:t>Problem Formulation (Game 1)</a:t>
            </a:r>
          </a:p>
        </p:txBody>
      </p:sp>
      <p:sp>
        <p:nvSpPr>
          <p:cNvPr id="4" name="Slide Number Placeholder 3">
            <a:extLst>
              <a:ext uri="{FF2B5EF4-FFF2-40B4-BE49-F238E27FC236}">
                <a16:creationId xmlns:a16="http://schemas.microsoft.com/office/drawing/2014/main" id="{BD9A567F-5496-4660-9B18-06DA1E9B7855}"/>
              </a:ext>
            </a:extLst>
          </p:cNvPr>
          <p:cNvSpPr>
            <a:spLocks noGrp="1"/>
          </p:cNvSpPr>
          <p:nvPr>
            <p:ph type="sldNum" sz="quarter" idx="12"/>
          </p:nvPr>
        </p:nvSpPr>
        <p:spPr/>
        <p:txBody>
          <a:bodyPr/>
          <a:lstStyle/>
          <a:p>
            <a:fld id="{214467F9-EADD-4680-9637-29CCB1478A62}" type="slidenum">
              <a:rPr lang="en-MY" smtClean="0"/>
              <a:pPr/>
              <a:t>21</a:t>
            </a:fld>
            <a:endParaRPr lang="en-MY"/>
          </a:p>
        </p:txBody>
      </p:sp>
      <p:pic>
        <p:nvPicPr>
          <p:cNvPr id="6" name="Picture 2" descr="http://www.aiai.ed.ac.uk/~gwickler/images/mc-search-space.png">
            <a:extLst>
              <a:ext uri="{FF2B5EF4-FFF2-40B4-BE49-F238E27FC236}">
                <a16:creationId xmlns:a16="http://schemas.microsoft.com/office/drawing/2014/main" id="{A728D97D-3E7B-4BF8-ADA5-6E30D91E3C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286000"/>
            <a:ext cx="8105588" cy="41338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http://www.aiai.ed.ac.uk/~gwickler/images/mc-init-state.png">
            <a:extLst>
              <a:ext uri="{FF2B5EF4-FFF2-40B4-BE49-F238E27FC236}">
                <a16:creationId xmlns:a16="http://schemas.microsoft.com/office/drawing/2014/main" id="{B3EC4DA0-4E77-4243-A1DC-2DBFFFFD4D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350" y="1144295"/>
            <a:ext cx="1428750" cy="9620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D917E954-A025-42F9-BFD4-E6D435F2E296}"/>
              </a:ext>
            </a:extLst>
          </p:cNvPr>
          <p:cNvSpPr txBox="1"/>
          <p:nvPr/>
        </p:nvSpPr>
        <p:spPr>
          <a:xfrm>
            <a:off x="2503170" y="1182990"/>
            <a:ext cx="4953000" cy="923330"/>
          </a:xfrm>
          <a:prstGeom prst="rect">
            <a:avLst/>
          </a:prstGeom>
          <a:noFill/>
        </p:spPr>
        <p:txBody>
          <a:bodyPr wrap="square" rtlCol="0">
            <a:spAutoFit/>
          </a:bodyPr>
          <a:lstStyle/>
          <a:p>
            <a:r>
              <a:rPr lang="en-MY" dirty="0"/>
              <a:t>The initial state is shown to the right here, where black triangles represent missionaries and red circles represent cannibals. </a:t>
            </a:r>
          </a:p>
        </p:txBody>
      </p:sp>
      <p:sp>
        <p:nvSpPr>
          <p:cNvPr id="12" name="TextBox 11">
            <a:extLst>
              <a:ext uri="{FF2B5EF4-FFF2-40B4-BE49-F238E27FC236}">
                <a16:creationId xmlns:a16="http://schemas.microsoft.com/office/drawing/2014/main" id="{1B54251F-FE23-4907-ACD9-0BFEBACE06AA}"/>
              </a:ext>
            </a:extLst>
          </p:cNvPr>
          <p:cNvSpPr txBox="1"/>
          <p:nvPr/>
        </p:nvSpPr>
        <p:spPr>
          <a:xfrm>
            <a:off x="378577" y="5974742"/>
            <a:ext cx="1816523" cy="369332"/>
          </a:xfrm>
          <a:prstGeom prst="rect">
            <a:avLst/>
          </a:prstGeom>
          <a:noFill/>
        </p:spPr>
        <p:txBody>
          <a:bodyPr wrap="none" rtlCol="0">
            <a:spAutoFit/>
          </a:bodyPr>
          <a:lstStyle/>
          <a:p>
            <a:r>
              <a:rPr lang="en-MY" b="1" dirty="0"/>
              <a:t>Path cost= 11</a:t>
            </a:r>
          </a:p>
        </p:txBody>
      </p:sp>
    </p:spTree>
    <p:extLst>
      <p:ext uri="{BB962C8B-B14F-4D97-AF65-F5344CB8AC3E}">
        <p14:creationId xmlns:p14="http://schemas.microsoft.com/office/powerpoint/2010/main" val="37916966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D29FD76-F5E6-44BB-A78F-C30151E1981E}"/>
              </a:ext>
            </a:extLst>
          </p:cNvPr>
          <p:cNvSpPr>
            <a:spLocks noGrp="1"/>
          </p:cNvSpPr>
          <p:nvPr>
            <p:ph type="title"/>
          </p:nvPr>
        </p:nvSpPr>
        <p:spPr/>
        <p:txBody>
          <a:bodyPr/>
          <a:lstStyle/>
          <a:p>
            <a:r>
              <a:rPr lang="en-US" dirty="0"/>
              <a:t>Problem Formulation (Game 2)</a:t>
            </a:r>
            <a:endParaRPr lang="en-MY" dirty="0"/>
          </a:p>
        </p:txBody>
      </p:sp>
      <p:sp>
        <p:nvSpPr>
          <p:cNvPr id="4" name="Slide Number Placeholder 3">
            <a:extLst>
              <a:ext uri="{FF2B5EF4-FFF2-40B4-BE49-F238E27FC236}">
                <a16:creationId xmlns:a16="http://schemas.microsoft.com/office/drawing/2014/main" id="{F89CCBD9-CF21-4C49-BC1C-692D2FC37AB1}"/>
              </a:ext>
            </a:extLst>
          </p:cNvPr>
          <p:cNvSpPr>
            <a:spLocks noGrp="1"/>
          </p:cNvSpPr>
          <p:nvPr>
            <p:ph type="sldNum" sz="quarter" idx="12"/>
          </p:nvPr>
        </p:nvSpPr>
        <p:spPr/>
        <p:txBody>
          <a:bodyPr/>
          <a:lstStyle/>
          <a:p>
            <a:fld id="{214467F9-EADD-4680-9637-29CCB1478A62}" type="slidenum">
              <a:rPr lang="en-MY" smtClean="0"/>
              <a:pPr/>
              <a:t>22</a:t>
            </a:fld>
            <a:endParaRPr lang="en-MY"/>
          </a:p>
        </p:txBody>
      </p:sp>
      <p:sp>
        <p:nvSpPr>
          <p:cNvPr id="6" name="TextBox 5">
            <a:extLst>
              <a:ext uri="{FF2B5EF4-FFF2-40B4-BE49-F238E27FC236}">
                <a16:creationId xmlns:a16="http://schemas.microsoft.com/office/drawing/2014/main" id="{311FD5B3-EE16-4A00-AB8D-BC5995570418}"/>
              </a:ext>
            </a:extLst>
          </p:cNvPr>
          <p:cNvSpPr txBox="1"/>
          <p:nvPr/>
        </p:nvSpPr>
        <p:spPr>
          <a:xfrm>
            <a:off x="304801" y="1647091"/>
            <a:ext cx="8229600" cy="4647426"/>
          </a:xfrm>
          <a:prstGeom prst="rect">
            <a:avLst/>
          </a:prstGeom>
          <a:noFill/>
        </p:spPr>
        <p:txBody>
          <a:bodyPr wrap="square" rtlCol="0">
            <a:spAutoFit/>
          </a:bodyPr>
          <a:lstStyle/>
          <a:p>
            <a:pPr marL="342900" indent="-342900">
              <a:buFont typeface="Wingdings" panose="05000000000000000000" pitchFamily="2" charset="2"/>
              <a:buChar char="§"/>
            </a:pPr>
            <a:r>
              <a:rPr lang="en-US" sz="2000" dirty="0"/>
              <a:t>Let’s consider </a:t>
            </a:r>
            <a:r>
              <a:rPr lang="en-MY" sz="2000" b="1" dirty="0"/>
              <a:t>Everybody Has To Cross The River </a:t>
            </a:r>
            <a:r>
              <a:rPr lang="en-MY" sz="2000" dirty="0"/>
              <a:t>problem:</a:t>
            </a:r>
            <a:endParaRPr lang="en-MY" sz="2000" b="1" dirty="0"/>
          </a:p>
          <a:p>
            <a:endParaRPr lang="en-MY" sz="2000" b="1" dirty="0"/>
          </a:p>
          <a:p>
            <a:r>
              <a:rPr lang="en-MY" sz="2000" dirty="0"/>
              <a:t>The following are rules which apply:</a:t>
            </a:r>
          </a:p>
          <a:p>
            <a:pPr marL="800100" lvl="1" indent="-342900">
              <a:buFont typeface="Wingdings" panose="05000000000000000000" pitchFamily="2" charset="2"/>
              <a:buChar char="Ø"/>
            </a:pPr>
            <a:r>
              <a:rPr lang="en-MY" sz="2000" dirty="0"/>
              <a:t>The raft can take only two persons at the same time.</a:t>
            </a:r>
          </a:p>
          <a:p>
            <a:pPr marL="800100" lvl="1" indent="-342900">
              <a:buFont typeface="Wingdings" panose="05000000000000000000" pitchFamily="2" charset="2"/>
              <a:buChar char="Ø"/>
            </a:pPr>
            <a:r>
              <a:rPr lang="en-MY" sz="2000" dirty="0"/>
              <a:t>The father cannot stay with any of the daughters without the presence of the mother.</a:t>
            </a:r>
          </a:p>
          <a:p>
            <a:pPr marL="800100" lvl="1" indent="-342900">
              <a:buFont typeface="Wingdings" panose="05000000000000000000" pitchFamily="2" charset="2"/>
              <a:buChar char="Ø"/>
            </a:pPr>
            <a:r>
              <a:rPr lang="en-MY" sz="2000" dirty="0"/>
              <a:t>The mother cannot stay with any of the sons without the presence of the father.</a:t>
            </a:r>
          </a:p>
          <a:p>
            <a:pPr marL="800100" lvl="1" indent="-342900">
              <a:buFont typeface="Wingdings" panose="05000000000000000000" pitchFamily="2" charset="2"/>
              <a:buChar char="Ø"/>
            </a:pPr>
            <a:r>
              <a:rPr lang="en-MY" sz="2000" dirty="0"/>
              <a:t>The thief (with striped shirt) cannot stay with any family member without the presence of the policeman.</a:t>
            </a:r>
          </a:p>
          <a:p>
            <a:pPr marL="800100" lvl="1" indent="-342900">
              <a:buFont typeface="Wingdings" panose="05000000000000000000" pitchFamily="2" charset="2"/>
              <a:buChar char="Ø"/>
            </a:pPr>
            <a:r>
              <a:rPr lang="en-MY" sz="2000" dirty="0"/>
              <a:t>The raft can only be operated by the policeman, the father and the mother.</a:t>
            </a:r>
          </a:p>
          <a:p>
            <a:pPr lvl="1"/>
            <a:endParaRPr lang="en-MY" sz="2000" dirty="0"/>
          </a:p>
          <a:p>
            <a:pPr lvl="1"/>
            <a:r>
              <a:rPr lang="en-MY" sz="3600" dirty="0"/>
              <a:t>http://www.japaneseiqtest.net/</a:t>
            </a:r>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84122252-50A4-4D0C-8543-6C15CB584C1F}"/>
                  </a:ext>
                </a:extLst>
              </p14:cNvPr>
              <p14:cNvContentPartPr/>
              <p14:nvPr/>
            </p14:nvContentPartPr>
            <p14:xfrm>
              <a:off x="2130120" y="2384280"/>
              <a:ext cx="5009400" cy="3643560"/>
            </p14:xfrm>
          </p:contentPart>
        </mc:Choice>
        <mc:Fallback>
          <p:pic>
            <p:nvPicPr>
              <p:cNvPr id="5" name="Ink 4">
                <a:extLst>
                  <a:ext uri="{FF2B5EF4-FFF2-40B4-BE49-F238E27FC236}">
                    <a16:creationId xmlns:a16="http://schemas.microsoft.com/office/drawing/2014/main" id="{84122252-50A4-4D0C-8543-6C15CB584C1F}"/>
                  </a:ext>
                </a:extLst>
              </p:cNvPr>
              <p:cNvPicPr/>
              <p:nvPr/>
            </p:nvPicPr>
            <p:blipFill>
              <a:blip r:embed="rId3"/>
              <a:stretch>
                <a:fillRect/>
              </a:stretch>
            </p:blipFill>
            <p:spPr>
              <a:xfrm>
                <a:off x="2120760" y="2374920"/>
                <a:ext cx="5028120" cy="3662280"/>
              </a:xfrm>
              <a:prstGeom prst="rect">
                <a:avLst/>
              </a:prstGeom>
            </p:spPr>
          </p:pic>
        </mc:Fallback>
      </mc:AlternateContent>
    </p:spTree>
    <p:extLst>
      <p:ext uri="{BB962C8B-B14F-4D97-AF65-F5344CB8AC3E}">
        <p14:creationId xmlns:p14="http://schemas.microsoft.com/office/powerpoint/2010/main" val="20560937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4EED-9ECD-492C-A60A-C41CFCF7409A}"/>
              </a:ext>
            </a:extLst>
          </p:cNvPr>
          <p:cNvSpPr>
            <a:spLocks noGrp="1"/>
          </p:cNvSpPr>
          <p:nvPr>
            <p:ph type="title"/>
          </p:nvPr>
        </p:nvSpPr>
        <p:spPr/>
        <p:txBody>
          <a:bodyPr/>
          <a:lstStyle/>
          <a:p>
            <a:r>
              <a:rPr lang="en-US" dirty="0"/>
              <a:t>Problem Formulation (Game 2)</a:t>
            </a:r>
            <a:endParaRPr lang="en-MY" dirty="0"/>
          </a:p>
        </p:txBody>
      </p:sp>
      <p:sp>
        <p:nvSpPr>
          <p:cNvPr id="4" name="Slide Number Placeholder 3">
            <a:extLst>
              <a:ext uri="{FF2B5EF4-FFF2-40B4-BE49-F238E27FC236}">
                <a16:creationId xmlns:a16="http://schemas.microsoft.com/office/drawing/2014/main" id="{2EDFB550-2DB1-4AA8-A8E7-8937F5B373E0}"/>
              </a:ext>
            </a:extLst>
          </p:cNvPr>
          <p:cNvSpPr>
            <a:spLocks noGrp="1"/>
          </p:cNvSpPr>
          <p:nvPr>
            <p:ph type="sldNum" sz="quarter" idx="12"/>
          </p:nvPr>
        </p:nvSpPr>
        <p:spPr/>
        <p:txBody>
          <a:bodyPr/>
          <a:lstStyle/>
          <a:p>
            <a:fld id="{214467F9-EADD-4680-9637-29CCB1478A62}" type="slidenum">
              <a:rPr lang="en-MY" smtClean="0"/>
              <a:pPr/>
              <a:t>23</a:t>
            </a:fld>
            <a:endParaRPr lang="en-MY"/>
          </a:p>
        </p:txBody>
      </p:sp>
      <p:sp>
        <p:nvSpPr>
          <p:cNvPr id="5" name="Content Placeholder 2">
            <a:extLst>
              <a:ext uri="{FF2B5EF4-FFF2-40B4-BE49-F238E27FC236}">
                <a16:creationId xmlns:a16="http://schemas.microsoft.com/office/drawing/2014/main" id="{D82DB7FA-254F-46ED-B7B9-48570B241CEB}"/>
              </a:ext>
            </a:extLst>
          </p:cNvPr>
          <p:cNvSpPr txBox="1">
            <a:spLocks/>
          </p:cNvSpPr>
          <p:nvPr/>
        </p:nvSpPr>
        <p:spPr>
          <a:xfrm>
            <a:off x="304801" y="1692567"/>
            <a:ext cx="8534400" cy="4724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MY" sz="1600"/>
              <a:t>Instructions to Solve the Test:</a:t>
            </a:r>
          </a:p>
          <a:p>
            <a:pPr marL="628650" lvl="1">
              <a:buFont typeface="Arial" panose="020B0604020202020204" pitchFamily="34" charset="0"/>
              <a:buAutoNum type="arabicPeriod"/>
            </a:pPr>
            <a:r>
              <a:rPr lang="en-MY" sz="1600"/>
              <a:t>Start by moving the thief and policeman together across. Then, take only the policeman back.</a:t>
            </a:r>
          </a:p>
          <a:p>
            <a:pPr marL="628650" lvl="1">
              <a:buFont typeface="Arial" panose="020B0604020202020204" pitchFamily="34" charset="0"/>
              <a:buAutoNum type="arabicPeriod"/>
            </a:pPr>
            <a:r>
              <a:rPr lang="en-MY" sz="1600"/>
              <a:t>One of the sons and the policeman can cross the river together. The policeman would then bring the thief back.</a:t>
            </a:r>
          </a:p>
          <a:p>
            <a:pPr marL="628650" lvl="1">
              <a:buFont typeface="Arial" panose="020B0604020202020204" pitchFamily="34" charset="0"/>
              <a:buAutoNum type="arabicPeriod"/>
            </a:pPr>
            <a:r>
              <a:rPr lang="en-MY" sz="1600"/>
              <a:t>The remaining son and the father can cross next. Then, only the father will return. At this point, the two sons will be across the river by themselves.</a:t>
            </a:r>
          </a:p>
          <a:p>
            <a:pPr marL="628650" lvl="1">
              <a:buFont typeface="Arial" panose="020B0604020202020204" pitchFamily="34" charset="0"/>
              <a:buAutoNum type="arabicPeriod"/>
            </a:pPr>
            <a:r>
              <a:rPr lang="en-MY" sz="1600"/>
              <a:t>The mother and father will go across at the same time. Then, the mother will return leaving the two sons and the father on the other side.</a:t>
            </a:r>
          </a:p>
          <a:p>
            <a:pPr marL="628650" lvl="1">
              <a:buFont typeface="Arial" panose="020B0604020202020204" pitchFamily="34" charset="0"/>
              <a:buAutoNum type="arabicPeriod"/>
            </a:pPr>
            <a:r>
              <a:rPr lang="en-MY" sz="1600"/>
              <a:t>The thief and policeman will cross together, while the father goes back alone. Now, the thief, the policeman and the two sons will be on the other side.</a:t>
            </a:r>
          </a:p>
          <a:p>
            <a:pPr marL="628650" lvl="1">
              <a:buFont typeface="Arial" panose="020B0604020202020204" pitchFamily="34" charset="0"/>
              <a:buAutoNum type="arabicPeriod"/>
            </a:pPr>
            <a:r>
              <a:rPr lang="en-MY" sz="1600"/>
              <a:t>Once again the mother and the father will go across, but the mother will go back alone.</a:t>
            </a:r>
          </a:p>
          <a:p>
            <a:pPr marL="628650" lvl="1">
              <a:buFont typeface="Arial" panose="020B0604020202020204" pitchFamily="34" charset="0"/>
              <a:buAutoNum type="arabicPeriod"/>
            </a:pPr>
            <a:r>
              <a:rPr lang="en-MY" sz="1600"/>
              <a:t>One of the daughters and the mother will cross, while the policeman goes back with the thief.</a:t>
            </a:r>
          </a:p>
          <a:p>
            <a:pPr marL="628650" lvl="1">
              <a:buFont typeface="Arial" panose="020B0604020202020204" pitchFamily="34" charset="0"/>
              <a:buAutoNum type="arabicPeriod"/>
            </a:pPr>
            <a:r>
              <a:rPr lang="en-MY" sz="1600"/>
              <a:t>The policeman will bring the other daughter across and leave the thief alone. After that, the policeman will return by himself to carry the thief across.</a:t>
            </a:r>
            <a:endParaRPr lang="en-MY" sz="1600" dirty="0"/>
          </a:p>
        </p:txBody>
      </p:sp>
    </p:spTree>
    <p:extLst>
      <p:ext uri="{BB962C8B-B14F-4D97-AF65-F5344CB8AC3E}">
        <p14:creationId xmlns:p14="http://schemas.microsoft.com/office/powerpoint/2010/main" val="33867993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14467F9-EADD-4680-9637-29CCB1478A62}" type="slidenum">
              <a:rPr lang="en-MY" sz="1600" b="1">
                <a:solidFill>
                  <a:schemeClr val="tx2"/>
                </a:solidFill>
              </a:rPr>
              <a:pPr/>
              <a:t>24</a:t>
            </a:fld>
            <a:endParaRPr lang="en-MY" sz="1600" b="1" dirty="0">
              <a:solidFill>
                <a:schemeClr val="tx2"/>
              </a:solidFill>
            </a:endParaRPr>
          </a:p>
        </p:txBody>
      </p:sp>
      <p:sp>
        <p:nvSpPr>
          <p:cNvPr id="5" name="Title 1"/>
          <p:cNvSpPr txBox="1">
            <a:spLocks/>
          </p:cNvSpPr>
          <p:nvPr/>
        </p:nvSpPr>
        <p:spPr>
          <a:xfrm>
            <a:off x="472812" y="3429000"/>
            <a:ext cx="8198375" cy="1021556"/>
          </a:xfrm>
          <a:prstGeom prst="rect">
            <a:avLst/>
          </a:prstGeom>
          <a:effectLst>
            <a:outerShdw blurRad="50800" dist="38100" dir="2700000" algn="tl" rotWithShape="0">
              <a:prstClr val="black">
                <a:alpha val="40000"/>
              </a:prstClr>
            </a:outerShdw>
          </a:effectLst>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chemeClr val="bg1"/>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defRPr>
            </a:lvl1pPr>
          </a:lstStyle>
          <a:p>
            <a:pPr>
              <a:lnSpc>
                <a:spcPct val="100000"/>
              </a:lnSpc>
            </a:pPr>
            <a:r>
              <a:rPr lang="en-US" sz="5200" dirty="0">
                <a:ln w="9525">
                  <a:solidFill>
                    <a:schemeClr val="bg1"/>
                  </a:solidFill>
                  <a:prstDash val="solid"/>
                </a:ln>
                <a:solidFill>
                  <a:schemeClr val="tx1"/>
                </a:solidFill>
                <a:effectLst>
                  <a:glow rad="63500">
                    <a:schemeClr val="accent5">
                      <a:satMod val="175000"/>
                      <a:alpha val="40000"/>
                    </a:schemeClr>
                  </a:glow>
                  <a:outerShdw blurRad="12700" dist="38100" dir="2700000" algn="tl" rotWithShape="0">
                    <a:schemeClr val="bg1">
                      <a:lumMod val="50000"/>
                    </a:schemeClr>
                  </a:outerShdw>
                </a:effectLst>
              </a:rPr>
              <a:t>Basic Search Algorithms</a:t>
            </a:r>
          </a:p>
        </p:txBody>
      </p:sp>
    </p:spTree>
    <p:extLst>
      <p:ext uri="{BB962C8B-B14F-4D97-AF65-F5344CB8AC3E}">
        <p14:creationId xmlns:p14="http://schemas.microsoft.com/office/powerpoint/2010/main" val="3983781190"/>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96A0895-310C-40B2-9DEC-6872871D1B66}"/>
              </a:ext>
            </a:extLst>
          </p:cNvPr>
          <p:cNvSpPr>
            <a:spLocks noGrp="1"/>
          </p:cNvSpPr>
          <p:nvPr>
            <p:ph type="title"/>
          </p:nvPr>
        </p:nvSpPr>
        <p:spPr/>
        <p:txBody>
          <a:bodyPr/>
          <a:lstStyle/>
          <a:p>
            <a:r>
              <a:rPr lang="en-US" dirty="0"/>
              <a:t>Generic Search Algorithms</a:t>
            </a:r>
            <a:endParaRPr lang="en-MY" dirty="0"/>
          </a:p>
        </p:txBody>
      </p:sp>
      <p:sp>
        <p:nvSpPr>
          <p:cNvPr id="4" name="Slide Number Placeholder 3">
            <a:extLst>
              <a:ext uri="{FF2B5EF4-FFF2-40B4-BE49-F238E27FC236}">
                <a16:creationId xmlns:a16="http://schemas.microsoft.com/office/drawing/2014/main" id="{052DF508-BA61-419F-B03E-5B6FF675A619}"/>
              </a:ext>
            </a:extLst>
          </p:cNvPr>
          <p:cNvSpPr>
            <a:spLocks noGrp="1"/>
          </p:cNvSpPr>
          <p:nvPr>
            <p:ph type="sldNum" sz="quarter" idx="12"/>
          </p:nvPr>
        </p:nvSpPr>
        <p:spPr/>
        <p:txBody>
          <a:bodyPr/>
          <a:lstStyle/>
          <a:p>
            <a:fld id="{214467F9-EADD-4680-9637-29CCB1478A62}" type="slidenum">
              <a:rPr lang="en-MY" smtClean="0"/>
              <a:pPr/>
              <a:t>25</a:t>
            </a:fld>
            <a:endParaRPr lang="en-MY"/>
          </a:p>
        </p:txBody>
      </p:sp>
      <p:sp>
        <p:nvSpPr>
          <p:cNvPr id="6" name="Rectangle 9">
            <a:extLst>
              <a:ext uri="{FF2B5EF4-FFF2-40B4-BE49-F238E27FC236}">
                <a16:creationId xmlns:a16="http://schemas.microsoft.com/office/drawing/2014/main" id="{D1396122-2A33-4235-8609-2A332E97348E}"/>
              </a:ext>
            </a:extLst>
          </p:cNvPr>
          <p:cNvSpPr>
            <a:spLocks noChangeArrowheads="1"/>
          </p:cNvSpPr>
          <p:nvPr/>
        </p:nvSpPr>
        <p:spPr bwMode="auto">
          <a:xfrm>
            <a:off x="571500" y="1455420"/>
            <a:ext cx="8001000" cy="1219200"/>
          </a:xfrm>
          <a:prstGeom prst="rect">
            <a:avLst/>
          </a:prstGeom>
          <a:noFill/>
          <a:ln w="9525">
            <a:noFill/>
            <a:miter lim="800000"/>
            <a:headEnd/>
            <a:tailEnd/>
          </a:ln>
          <a:effectLst/>
        </p:spPr>
        <p:txBody>
          <a:bodyPr/>
          <a:lstStyle/>
          <a:p>
            <a:pPr marL="342900" indent="-342900">
              <a:spcBef>
                <a:spcPct val="20000"/>
              </a:spcBef>
              <a:buClr>
                <a:schemeClr val="folHlink"/>
              </a:buClr>
              <a:buSzPct val="60000"/>
              <a:buFont typeface="Wingdings" pitchFamily="2" charset="2"/>
              <a:buChar char="n"/>
            </a:pPr>
            <a:r>
              <a:rPr lang="en-US" sz="2400" dirty="0">
                <a:solidFill>
                  <a:schemeClr val="accent1"/>
                </a:solidFill>
              </a:rPr>
              <a:t>Basic Idea:</a:t>
            </a:r>
            <a:r>
              <a:rPr lang="en-US" sz="2400" dirty="0"/>
              <a:t> Off-line exploration of state space by generating successors of already-explored states (also known as </a:t>
            </a:r>
            <a:r>
              <a:rPr lang="en-US" sz="2400" i="1" dirty="0"/>
              <a:t>expanding states).</a:t>
            </a:r>
            <a:endParaRPr lang="en-US" sz="2400" dirty="0"/>
          </a:p>
        </p:txBody>
      </p:sp>
      <p:sp>
        <p:nvSpPr>
          <p:cNvPr id="8" name="AutoShape 10">
            <a:extLst>
              <a:ext uri="{FF2B5EF4-FFF2-40B4-BE49-F238E27FC236}">
                <a16:creationId xmlns:a16="http://schemas.microsoft.com/office/drawing/2014/main" id="{9ACEA036-F4AF-4007-B315-9C41C28196FD}"/>
              </a:ext>
            </a:extLst>
          </p:cNvPr>
          <p:cNvSpPr>
            <a:spLocks noChangeArrowheads="1"/>
          </p:cNvSpPr>
          <p:nvPr/>
        </p:nvSpPr>
        <p:spPr bwMode="auto">
          <a:xfrm>
            <a:off x="190500" y="2642831"/>
            <a:ext cx="7611602" cy="3711654"/>
          </a:xfrm>
          <a:prstGeom prst="roundRect">
            <a:avLst>
              <a:gd name="adj" fmla="val 16667"/>
            </a:avLst>
          </a:prstGeom>
          <a:solidFill>
            <a:schemeClr val="accent1"/>
          </a:solidFill>
          <a:ln w="9525">
            <a:noFill/>
            <a:round/>
            <a:headEnd/>
            <a:tailEnd/>
          </a:ln>
          <a:effectLst>
            <a:outerShdw dist="107763" dir="2700000" algn="ctr" rotWithShape="0">
              <a:schemeClr val="bg2"/>
            </a:outerShdw>
          </a:effectLst>
        </p:spPr>
        <p:txBody>
          <a:bodyPr wrap="none" anchor="ctr">
            <a:spAutoFit/>
          </a:bodyPr>
          <a:lstStyle/>
          <a:p>
            <a:pPr eaLnBrk="0" hangingPunct="0">
              <a:spcBef>
                <a:spcPct val="20000"/>
              </a:spcBef>
            </a:pPr>
            <a:r>
              <a:rPr lang="en-US" sz="2000" b="1" dirty="0">
                <a:latin typeface="Times New Roman" pitchFamily="18" charset="0"/>
              </a:rPr>
              <a:t>Function </a:t>
            </a:r>
            <a:r>
              <a:rPr lang="en-US" sz="2000" dirty="0">
                <a:latin typeface="Times New Roman" pitchFamily="18" charset="0"/>
              </a:rPr>
              <a:t>GENERAL-SEARCH (</a:t>
            </a:r>
            <a:r>
              <a:rPr lang="en-US" sz="2000" i="1" dirty="0">
                <a:latin typeface="Times New Roman" pitchFamily="18" charset="0"/>
              </a:rPr>
              <a:t>problem, strategy) </a:t>
            </a:r>
          </a:p>
          <a:p>
            <a:pPr eaLnBrk="0" hangingPunct="0">
              <a:spcBef>
                <a:spcPct val="20000"/>
              </a:spcBef>
            </a:pPr>
            <a:r>
              <a:rPr lang="en-US" sz="2000" i="1" dirty="0">
                <a:latin typeface="Times New Roman" pitchFamily="18" charset="0"/>
              </a:rPr>
              <a:t>			</a:t>
            </a:r>
            <a:r>
              <a:rPr lang="en-US" sz="2000" b="1" dirty="0">
                <a:latin typeface="Times New Roman" pitchFamily="18" charset="0"/>
              </a:rPr>
              <a:t>returns </a:t>
            </a:r>
            <a:r>
              <a:rPr lang="en-US" sz="2000" dirty="0">
                <a:latin typeface="Times New Roman" pitchFamily="18" charset="0"/>
              </a:rPr>
              <a:t>a solution or failure</a:t>
            </a:r>
          </a:p>
          <a:p>
            <a:pPr eaLnBrk="0" hangingPunct="0">
              <a:spcBef>
                <a:spcPct val="20000"/>
              </a:spcBef>
            </a:pPr>
            <a:r>
              <a:rPr lang="en-US" sz="2000" dirty="0">
                <a:latin typeface="Times New Roman" pitchFamily="18" charset="0"/>
              </a:rPr>
              <a:t>	Initialize the search tree using the initial state of problem</a:t>
            </a:r>
          </a:p>
          <a:p>
            <a:pPr eaLnBrk="0" hangingPunct="0">
              <a:spcBef>
                <a:spcPct val="20000"/>
              </a:spcBef>
            </a:pPr>
            <a:r>
              <a:rPr lang="en-US" sz="2000" dirty="0">
                <a:latin typeface="Times New Roman" pitchFamily="18" charset="0"/>
              </a:rPr>
              <a:t>	</a:t>
            </a:r>
            <a:r>
              <a:rPr lang="en-US" sz="2000" b="1" dirty="0">
                <a:latin typeface="Times New Roman" pitchFamily="18" charset="0"/>
              </a:rPr>
              <a:t>loop do</a:t>
            </a:r>
          </a:p>
          <a:p>
            <a:pPr eaLnBrk="0" hangingPunct="0">
              <a:spcBef>
                <a:spcPct val="20000"/>
              </a:spcBef>
            </a:pPr>
            <a:r>
              <a:rPr lang="en-US" sz="2000" b="1" dirty="0">
                <a:latin typeface="Times New Roman" pitchFamily="18" charset="0"/>
              </a:rPr>
              <a:t>		if</a:t>
            </a:r>
            <a:r>
              <a:rPr lang="en-US" sz="2000" dirty="0">
                <a:latin typeface="Times New Roman" pitchFamily="18" charset="0"/>
              </a:rPr>
              <a:t> there are no candidates for expansion, </a:t>
            </a:r>
            <a:r>
              <a:rPr lang="en-US" sz="2000" b="1" dirty="0">
                <a:latin typeface="Times New Roman" pitchFamily="18" charset="0"/>
              </a:rPr>
              <a:t>then return</a:t>
            </a:r>
            <a:r>
              <a:rPr lang="en-US" sz="2000" dirty="0">
                <a:latin typeface="Times New Roman" pitchFamily="18" charset="0"/>
              </a:rPr>
              <a:t> failure</a:t>
            </a:r>
          </a:p>
          <a:p>
            <a:pPr eaLnBrk="0" hangingPunct="0">
              <a:spcBef>
                <a:spcPct val="20000"/>
              </a:spcBef>
            </a:pPr>
            <a:r>
              <a:rPr lang="en-US" sz="2000" dirty="0">
                <a:latin typeface="Times New Roman" pitchFamily="18" charset="0"/>
              </a:rPr>
              <a:t>		Choose a leaf node for expansion according to </a:t>
            </a:r>
            <a:r>
              <a:rPr lang="en-US" sz="2000" i="1" dirty="0">
                <a:latin typeface="Times New Roman" pitchFamily="18" charset="0"/>
              </a:rPr>
              <a:t>strategy</a:t>
            </a:r>
          </a:p>
          <a:p>
            <a:pPr eaLnBrk="0" hangingPunct="0">
              <a:spcBef>
                <a:spcPct val="20000"/>
              </a:spcBef>
            </a:pPr>
            <a:r>
              <a:rPr lang="en-US" sz="2000" dirty="0">
                <a:latin typeface="Times New Roman" pitchFamily="18" charset="0"/>
              </a:rPr>
              <a:t>		</a:t>
            </a:r>
            <a:r>
              <a:rPr lang="en-US" sz="2000" b="1" dirty="0">
                <a:latin typeface="Times New Roman" pitchFamily="18" charset="0"/>
              </a:rPr>
              <a:t>if </a:t>
            </a:r>
            <a:r>
              <a:rPr lang="en-US" sz="2000" dirty="0">
                <a:latin typeface="Times New Roman" pitchFamily="18" charset="0"/>
              </a:rPr>
              <a:t> node contains goal state </a:t>
            </a:r>
            <a:r>
              <a:rPr lang="en-US" sz="2000" b="1" dirty="0">
                <a:latin typeface="Times New Roman" pitchFamily="18" charset="0"/>
              </a:rPr>
              <a:t> then return </a:t>
            </a:r>
            <a:r>
              <a:rPr lang="en-US" sz="2000" i="1" dirty="0">
                <a:latin typeface="Times New Roman" pitchFamily="18" charset="0"/>
              </a:rPr>
              <a:t>solution</a:t>
            </a:r>
            <a:endParaRPr lang="en-US" sz="2000" dirty="0">
              <a:latin typeface="Times New Roman" pitchFamily="18" charset="0"/>
            </a:endParaRPr>
          </a:p>
          <a:p>
            <a:pPr eaLnBrk="0" hangingPunct="0">
              <a:spcBef>
                <a:spcPct val="20000"/>
              </a:spcBef>
            </a:pPr>
            <a:r>
              <a:rPr lang="en-US" sz="2000" b="1" dirty="0">
                <a:latin typeface="Times New Roman" pitchFamily="18" charset="0"/>
              </a:rPr>
              <a:t>		else</a:t>
            </a:r>
            <a:r>
              <a:rPr lang="en-US" sz="2000" dirty="0">
                <a:latin typeface="Times New Roman" pitchFamily="18" charset="0"/>
              </a:rPr>
              <a:t> expand node and add resulting nodes to search tree.</a:t>
            </a:r>
          </a:p>
          <a:p>
            <a:pPr eaLnBrk="0" hangingPunct="0">
              <a:spcBef>
                <a:spcPct val="20000"/>
              </a:spcBef>
            </a:pPr>
            <a:r>
              <a:rPr lang="en-US" sz="2000" dirty="0">
                <a:latin typeface="Times New Roman" pitchFamily="18" charset="0"/>
              </a:rPr>
              <a:t>	</a:t>
            </a:r>
            <a:r>
              <a:rPr lang="en-US" sz="2000" b="1" dirty="0">
                <a:latin typeface="Times New Roman" pitchFamily="18" charset="0"/>
              </a:rPr>
              <a:t>end</a:t>
            </a:r>
            <a:endParaRPr lang="en-US" sz="2800" dirty="0">
              <a:latin typeface="Times New Roman" pitchFamily="18" charset="0"/>
            </a:endParaRPr>
          </a:p>
        </p:txBody>
      </p:sp>
    </p:spTree>
    <p:extLst>
      <p:ext uri="{BB962C8B-B14F-4D97-AF65-F5344CB8AC3E}">
        <p14:creationId xmlns:p14="http://schemas.microsoft.com/office/powerpoint/2010/main" val="40062026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3C54E2-4443-4164-A69A-10EFA148910C}"/>
              </a:ext>
            </a:extLst>
          </p:cNvPr>
          <p:cNvSpPr>
            <a:spLocks noGrp="1"/>
          </p:cNvSpPr>
          <p:nvPr>
            <p:ph type="title"/>
          </p:nvPr>
        </p:nvSpPr>
        <p:spPr/>
        <p:txBody>
          <a:bodyPr>
            <a:normAutofit fontScale="90000"/>
          </a:bodyPr>
          <a:lstStyle/>
          <a:p>
            <a:r>
              <a:rPr lang="en-US" sz="3200" dirty="0"/>
              <a:t>Implementation of Generic Search Algorithm (Romanian Holiday)</a:t>
            </a:r>
            <a:endParaRPr lang="en-MY" dirty="0"/>
          </a:p>
        </p:txBody>
      </p:sp>
      <p:sp>
        <p:nvSpPr>
          <p:cNvPr id="4" name="Slide Number Placeholder 3">
            <a:extLst>
              <a:ext uri="{FF2B5EF4-FFF2-40B4-BE49-F238E27FC236}">
                <a16:creationId xmlns:a16="http://schemas.microsoft.com/office/drawing/2014/main" id="{4AAA9235-4259-44D7-B316-8217A10E1399}"/>
              </a:ext>
            </a:extLst>
          </p:cNvPr>
          <p:cNvSpPr>
            <a:spLocks noGrp="1"/>
          </p:cNvSpPr>
          <p:nvPr>
            <p:ph type="sldNum" sz="quarter" idx="12"/>
          </p:nvPr>
        </p:nvSpPr>
        <p:spPr/>
        <p:txBody>
          <a:bodyPr/>
          <a:lstStyle/>
          <a:p>
            <a:fld id="{214467F9-EADD-4680-9637-29CCB1478A62}" type="slidenum">
              <a:rPr lang="en-MY" smtClean="0"/>
              <a:pPr/>
              <a:t>26</a:t>
            </a:fld>
            <a:endParaRPr lang="en-MY"/>
          </a:p>
        </p:txBody>
      </p:sp>
      <p:sp>
        <p:nvSpPr>
          <p:cNvPr id="6" name="Text Box 4">
            <a:extLst>
              <a:ext uri="{FF2B5EF4-FFF2-40B4-BE49-F238E27FC236}">
                <a16:creationId xmlns:a16="http://schemas.microsoft.com/office/drawing/2014/main" id="{313B83AD-6E7D-4BC1-9C74-6E990ABC49BB}"/>
              </a:ext>
            </a:extLst>
          </p:cNvPr>
          <p:cNvSpPr txBox="1">
            <a:spLocks noChangeArrowheads="1"/>
          </p:cNvSpPr>
          <p:nvPr/>
        </p:nvSpPr>
        <p:spPr bwMode="auto">
          <a:xfrm>
            <a:off x="289649" y="1491615"/>
            <a:ext cx="8810625" cy="3419475"/>
          </a:xfrm>
          <a:prstGeom prst="rect">
            <a:avLst/>
          </a:prstGeom>
          <a:noFill/>
          <a:ln w="9525">
            <a:noFill/>
            <a:miter lim="800000"/>
            <a:headEnd/>
            <a:tailEnd/>
          </a:ln>
          <a:effectLst/>
        </p:spPr>
        <p:txBody>
          <a:bodyPr>
            <a:spAutoFit/>
          </a:bodyPr>
          <a:lstStyle/>
          <a:p>
            <a:pPr eaLnBrk="0" hangingPunct="0">
              <a:spcBef>
                <a:spcPts val="500"/>
              </a:spcBef>
              <a:spcAft>
                <a:spcPts val="500"/>
              </a:spcAft>
            </a:pPr>
            <a:r>
              <a:rPr lang="en-US" sz="2000" b="1" dirty="0">
                <a:latin typeface="Times New Roman" pitchFamily="18" charset="0"/>
              </a:rPr>
              <a:t>function</a:t>
            </a:r>
            <a:r>
              <a:rPr lang="en-US" sz="2000" dirty="0">
                <a:latin typeface="Times New Roman" pitchFamily="18" charset="0"/>
              </a:rPr>
              <a:t> general-search(problem, QUEUEING-FUNCTION)  </a:t>
            </a:r>
          </a:p>
          <a:p>
            <a:pPr eaLnBrk="0" hangingPunct="0">
              <a:spcBef>
                <a:spcPts val="500"/>
              </a:spcBef>
              <a:spcAft>
                <a:spcPts val="500"/>
              </a:spcAft>
            </a:pPr>
            <a:r>
              <a:rPr lang="en-US" sz="2000" dirty="0">
                <a:latin typeface="Times New Roman" pitchFamily="18" charset="0"/>
              </a:rPr>
              <a:t>nodes = MAKE-QUEUE(MAKE-NODE(</a:t>
            </a:r>
            <a:r>
              <a:rPr lang="en-US" sz="2000" dirty="0" err="1">
                <a:latin typeface="Times New Roman" pitchFamily="18" charset="0"/>
              </a:rPr>
              <a:t>problem.INITIAL</a:t>
            </a:r>
            <a:r>
              <a:rPr lang="en-US" sz="2000" dirty="0">
                <a:latin typeface="Times New Roman" pitchFamily="18" charset="0"/>
              </a:rPr>
              <a:t>-STATE)) </a:t>
            </a:r>
          </a:p>
          <a:p>
            <a:pPr eaLnBrk="0" hangingPunct="0">
              <a:spcBef>
                <a:spcPts val="500"/>
              </a:spcBef>
              <a:spcAft>
                <a:spcPts val="500"/>
              </a:spcAft>
            </a:pPr>
            <a:r>
              <a:rPr lang="en-US" sz="2000" b="1" dirty="0">
                <a:latin typeface="Times New Roman" pitchFamily="18" charset="0"/>
              </a:rPr>
              <a:t>loop do</a:t>
            </a:r>
          </a:p>
          <a:p>
            <a:pPr eaLnBrk="0" hangingPunct="0">
              <a:spcBef>
                <a:spcPts val="500"/>
              </a:spcBef>
              <a:spcAft>
                <a:spcPts val="500"/>
              </a:spcAft>
            </a:pPr>
            <a:r>
              <a:rPr lang="en-US" sz="2000" dirty="0">
                <a:latin typeface="Times New Roman" pitchFamily="18" charset="0"/>
              </a:rPr>
              <a:t> </a:t>
            </a:r>
            <a:r>
              <a:rPr lang="en-US" sz="2000" b="1" dirty="0">
                <a:latin typeface="Times New Roman" pitchFamily="18" charset="0"/>
              </a:rPr>
              <a:t>if</a:t>
            </a:r>
            <a:r>
              <a:rPr lang="en-US" sz="2000" dirty="0">
                <a:latin typeface="Times New Roman" pitchFamily="18" charset="0"/>
              </a:rPr>
              <a:t> EMPTY(nodes) </a:t>
            </a:r>
            <a:r>
              <a:rPr lang="en-US" sz="2000" b="1" dirty="0">
                <a:latin typeface="Times New Roman" pitchFamily="18" charset="0"/>
              </a:rPr>
              <a:t>then return</a:t>
            </a:r>
            <a:r>
              <a:rPr lang="en-US" sz="2000" dirty="0">
                <a:latin typeface="Times New Roman" pitchFamily="18" charset="0"/>
              </a:rPr>
              <a:t> "failure" </a:t>
            </a:r>
          </a:p>
          <a:p>
            <a:pPr eaLnBrk="0" hangingPunct="0">
              <a:spcBef>
                <a:spcPts val="500"/>
              </a:spcBef>
              <a:spcAft>
                <a:spcPts val="500"/>
              </a:spcAft>
            </a:pPr>
            <a:r>
              <a:rPr lang="en-US" sz="2000" dirty="0">
                <a:latin typeface="Times New Roman" pitchFamily="18" charset="0"/>
              </a:rPr>
              <a:t>   node = REMOVE-FRONT(nodes) </a:t>
            </a:r>
          </a:p>
          <a:p>
            <a:pPr eaLnBrk="0" hangingPunct="0">
              <a:spcBef>
                <a:spcPts val="500"/>
              </a:spcBef>
              <a:spcAft>
                <a:spcPts val="500"/>
              </a:spcAft>
            </a:pPr>
            <a:r>
              <a:rPr lang="en-US" sz="2000" dirty="0">
                <a:latin typeface="Times New Roman" pitchFamily="18" charset="0"/>
              </a:rPr>
              <a:t> </a:t>
            </a:r>
            <a:r>
              <a:rPr lang="en-US" sz="2000" b="1" dirty="0">
                <a:latin typeface="Times New Roman" pitchFamily="18" charset="0"/>
              </a:rPr>
              <a:t>if</a:t>
            </a:r>
            <a:r>
              <a:rPr lang="en-US" sz="2000" dirty="0">
                <a:latin typeface="Times New Roman" pitchFamily="18" charset="0"/>
              </a:rPr>
              <a:t> </a:t>
            </a:r>
            <a:r>
              <a:rPr lang="en-US" sz="2000" dirty="0" err="1">
                <a:latin typeface="Times New Roman" pitchFamily="18" charset="0"/>
              </a:rPr>
              <a:t>problem.GOAL</a:t>
            </a:r>
            <a:r>
              <a:rPr lang="en-US" sz="2000" dirty="0">
                <a:latin typeface="Times New Roman" pitchFamily="18" charset="0"/>
              </a:rPr>
              <a:t>-TEST(</a:t>
            </a:r>
            <a:r>
              <a:rPr lang="en-US" sz="2000" dirty="0" err="1">
                <a:latin typeface="Times New Roman" pitchFamily="18" charset="0"/>
              </a:rPr>
              <a:t>node.STATE</a:t>
            </a:r>
            <a:r>
              <a:rPr lang="en-US" sz="2000" dirty="0">
                <a:latin typeface="Times New Roman" pitchFamily="18" charset="0"/>
              </a:rPr>
              <a:t>) succeeds </a:t>
            </a:r>
            <a:r>
              <a:rPr lang="en-US" sz="2000" b="1" dirty="0">
                <a:latin typeface="Times New Roman" pitchFamily="18" charset="0"/>
              </a:rPr>
              <a:t>then return</a:t>
            </a:r>
            <a:r>
              <a:rPr lang="en-US" sz="2000" dirty="0">
                <a:latin typeface="Times New Roman" pitchFamily="18" charset="0"/>
              </a:rPr>
              <a:t> solution(node)</a:t>
            </a:r>
          </a:p>
          <a:p>
            <a:pPr eaLnBrk="0" hangingPunct="0">
              <a:spcBef>
                <a:spcPts val="500"/>
              </a:spcBef>
              <a:spcAft>
                <a:spcPts val="500"/>
              </a:spcAft>
            </a:pPr>
            <a:r>
              <a:rPr lang="en-US" sz="2000" dirty="0">
                <a:latin typeface="Times New Roman" pitchFamily="18" charset="0"/>
              </a:rPr>
              <a:t>    </a:t>
            </a:r>
            <a:r>
              <a:rPr lang="en-US" sz="1900" dirty="0">
                <a:latin typeface="Times New Roman" pitchFamily="18" charset="0"/>
              </a:rPr>
              <a:t>nodes = QUEUEING-FUNCTION(nodes, EXPAND(node, </a:t>
            </a:r>
            <a:r>
              <a:rPr lang="en-US" sz="1900" dirty="0" err="1">
                <a:latin typeface="Times New Roman" pitchFamily="18" charset="0"/>
              </a:rPr>
              <a:t>problem.OPERATORS</a:t>
            </a:r>
            <a:r>
              <a:rPr lang="en-US" sz="1900" dirty="0">
                <a:latin typeface="Times New Roman" pitchFamily="18" charset="0"/>
              </a:rPr>
              <a:t>))</a:t>
            </a:r>
            <a:r>
              <a:rPr lang="en-US" sz="2000" dirty="0">
                <a:latin typeface="Times New Roman" pitchFamily="18" charset="0"/>
              </a:rPr>
              <a:t>  </a:t>
            </a:r>
          </a:p>
          <a:p>
            <a:pPr eaLnBrk="0" hangingPunct="0">
              <a:spcBef>
                <a:spcPts val="500"/>
              </a:spcBef>
              <a:spcAft>
                <a:spcPts val="500"/>
              </a:spcAft>
            </a:pPr>
            <a:r>
              <a:rPr lang="en-US" sz="2000" dirty="0">
                <a:latin typeface="Times New Roman" pitchFamily="18" charset="0"/>
              </a:rPr>
              <a:t> </a:t>
            </a:r>
            <a:r>
              <a:rPr lang="en-US" sz="2000" b="1" dirty="0">
                <a:latin typeface="Times New Roman" pitchFamily="18" charset="0"/>
              </a:rPr>
              <a:t>end</a:t>
            </a:r>
            <a:endParaRPr lang="en-US" sz="2400" dirty="0">
              <a:latin typeface="Times New Roman" pitchFamily="18" charset="0"/>
            </a:endParaRPr>
          </a:p>
        </p:txBody>
      </p:sp>
      <p:sp>
        <p:nvSpPr>
          <p:cNvPr id="8" name="Text Box 5">
            <a:extLst>
              <a:ext uri="{FF2B5EF4-FFF2-40B4-BE49-F238E27FC236}">
                <a16:creationId xmlns:a16="http://schemas.microsoft.com/office/drawing/2014/main" id="{7C17A002-F69F-443E-B2B2-326250BA7DA0}"/>
              </a:ext>
            </a:extLst>
          </p:cNvPr>
          <p:cNvSpPr txBox="1">
            <a:spLocks noChangeArrowheads="1"/>
          </p:cNvSpPr>
          <p:nvPr/>
        </p:nvSpPr>
        <p:spPr bwMode="auto">
          <a:xfrm>
            <a:off x="321399" y="5036503"/>
            <a:ext cx="8423275" cy="1066800"/>
          </a:xfrm>
          <a:prstGeom prst="rect">
            <a:avLst/>
          </a:prstGeom>
          <a:solidFill>
            <a:schemeClr val="accent1"/>
          </a:solidFill>
          <a:ln w="9525">
            <a:noFill/>
            <a:miter lim="800000"/>
            <a:headEnd/>
            <a:tailEnd/>
          </a:ln>
          <a:effectLst/>
        </p:spPr>
        <p:txBody>
          <a:bodyPr>
            <a:spAutoFit/>
          </a:bodyPr>
          <a:lstStyle/>
          <a:p>
            <a:pPr eaLnBrk="0" hangingPunct="0"/>
            <a:r>
              <a:rPr lang="en-US" sz="2000">
                <a:latin typeface="Times New Roman" pitchFamily="18" charset="0"/>
              </a:rPr>
              <a:t>A nice fact about this search algorithm is that we can use a single algorithm to do many kinds of search. The only difference is in how the nodes are placed in the queue.</a:t>
            </a:r>
            <a:r>
              <a:rPr lang="en-US" sz="2400">
                <a:latin typeface="Times New Roman" pitchFamily="18" charset="0"/>
              </a:rPr>
              <a:t> </a:t>
            </a:r>
            <a:r>
              <a:rPr lang="en-US" b="1" i="1"/>
              <a:t>The choice of queuing function is the main feature</a:t>
            </a:r>
            <a:r>
              <a:rPr lang="en-US" i="1"/>
              <a:t>.</a:t>
            </a:r>
            <a:r>
              <a:rPr lang="en-US" sz="2400">
                <a:latin typeface="Times New Roman" pitchFamily="18" charset="0"/>
              </a:rPr>
              <a:t> </a:t>
            </a:r>
          </a:p>
        </p:txBody>
      </p:sp>
    </p:spTree>
    <p:extLst>
      <p:ext uri="{BB962C8B-B14F-4D97-AF65-F5344CB8AC3E}">
        <p14:creationId xmlns:p14="http://schemas.microsoft.com/office/powerpoint/2010/main" val="4008602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54940B-B5AF-4512-A87C-2284564B89FA}"/>
              </a:ext>
            </a:extLst>
          </p:cNvPr>
          <p:cNvSpPr>
            <a:spLocks noGrp="1"/>
          </p:cNvSpPr>
          <p:nvPr>
            <p:ph type="title"/>
          </p:nvPr>
        </p:nvSpPr>
        <p:spPr/>
        <p:txBody>
          <a:bodyPr>
            <a:normAutofit fontScale="90000"/>
          </a:bodyPr>
          <a:lstStyle/>
          <a:p>
            <a:r>
              <a:rPr lang="en-US" dirty="0"/>
              <a:t>Key Issues of State-Space search algorithm</a:t>
            </a:r>
            <a:endParaRPr lang="en-MY" dirty="0"/>
          </a:p>
        </p:txBody>
      </p:sp>
      <p:sp>
        <p:nvSpPr>
          <p:cNvPr id="4" name="Slide Number Placeholder 3">
            <a:extLst>
              <a:ext uri="{FF2B5EF4-FFF2-40B4-BE49-F238E27FC236}">
                <a16:creationId xmlns:a16="http://schemas.microsoft.com/office/drawing/2014/main" id="{495F9643-22E0-4CCD-9952-356FC5BE525C}"/>
              </a:ext>
            </a:extLst>
          </p:cNvPr>
          <p:cNvSpPr>
            <a:spLocks noGrp="1"/>
          </p:cNvSpPr>
          <p:nvPr>
            <p:ph type="sldNum" sz="quarter" idx="12"/>
          </p:nvPr>
        </p:nvSpPr>
        <p:spPr/>
        <p:txBody>
          <a:bodyPr/>
          <a:lstStyle/>
          <a:p>
            <a:fld id="{214467F9-EADD-4680-9637-29CCB1478A62}" type="slidenum">
              <a:rPr lang="en-MY" smtClean="0"/>
              <a:pPr/>
              <a:t>27</a:t>
            </a:fld>
            <a:endParaRPr lang="en-MY"/>
          </a:p>
        </p:txBody>
      </p:sp>
      <p:sp>
        <p:nvSpPr>
          <p:cNvPr id="5" name="Rectangle 3">
            <a:extLst>
              <a:ext uri="{FF2B5EF4-FFF2-40B4-BE49-F238E27FC236}">
                <a16:creationId xmlns:a16="http://schemas.microsoft.com/office/drawing/2014/main" id="{64F7BD28-AEA2-46FA-8CB6-6C6BB5D32045}"/>
              </a:ext>
            </a:extLst>
          </p:cNvPr>
          <p:cNvSpPr txBox="1">
            <a:spLocks noChangeArrowheads="1"/>
          </p:cNvSpPr>
          <p:nvPr/>
        </p:nvSpPr>
        <p:spPr>
          <a:xfrm>
            <a:off x="485458" y="1503363"/>
            <a:ext cx="8269922" cy="4731042"/>
          </a:xfrm>
          <a:prstGeom prst="rect">
            <a:avLst/>
          </a:prstGeom>
        </p:spPr>
        <p:txBody>
          <a:bodyPr vert="horz" lIns="91440" tIns="45720" rIns="91440" bIns="45720" rtlCol="0">
            <a:noAutofit/>
          </a:bodyPr>
          <a:lstStyle>
            <a:lvl1pPr marL="228600" indent="-228600" algn="l" defTabSz="914400" rtl="0" eaLnBrk="1" latinLnBrk="0" hangingPunct="1">
              <a:lnSpc>
                <a:spcPts val="3200"/>
              </a:lnSpc>
              <a:spcBef>
                <a:spcPts val="1000"/>
              </a:spcBef>
              <a:buClr>
                <a:srgbClr val="31B6FD"/>
              </a:buClr>
              <a:buFont typeface="Wingdings" pitchFamily="2" charset="2"/>
              <a:buChar char="§"/>
              <a:defRPr lang="en-US" sz="2000" b="0" kern="1200" dirty="0">
                <a:solidFill>
                  <a:srgbClr val="073E87"/>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1800" b="0" kern="1200" dirty="0">
                <a:solidFill>
                  <a:srgbClr val="073E87"/>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74187"/>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74187"/>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7418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Font typeface="Wingdings" pitchFamily="2" charset="2"/>
              <a:buChar char="q"/>
            </a:pPr>
            <a:r>
              <a:rPr lang="en-US"/>
              <a:t>Search process constructs a “</a:t>
            </a:r>
            <a:r>
              <a:rPr lang="en-US" b="1"/>
              <a:t>search tree”</a:t>
            </a:r>
          </a:p>
          <a:p>
            <a:pPr lvl="1">
              <a:lnSpc>
                <a:spcPct val="80000"/>
              </a:lnSpc>
              <a:buFontTx/>
              <a:buChar char="•"/>
            </a:pPr>
            <a:r>
              <a:rPr lang="en-US"/>
              <a:t>root is the start node</a:t>
            </a:r>
          </a:p>
          <a:p>
            <a:pPr lvl="1">
              <a:lnSpc>
                <a:spcPct val="80000"/>
              </a:lnSpc>
              <a:buFontTx/>
              <a:buChar char="•"/>
            </a:pPr>
            <a:r>
              <a:rPr lang="en-US"/>
              <a:t>leaf nodes are:</a:t>
            </a:r>
          </a:p>
          <a:p>
            <a:pPr lvl="2">
              <a:lnSpc>
                <a:spcPct val="80000"/>
              </a:lnSpc>
            </a:pPr>
            <a:r>
              <a:rPr lang="en-US" sz="1600"/>
              <a:t>unexpanded nodes (in the nodes list)</a:t>
            </a:r>
          </a:p>
          <a:p>
            <a:pPr lvl="2">
              <a:lnSpc>
                <a:spcPct val="80000"/>
              </a:lnSpc>
            </a:pPr>
            <a:r>
              <a:rPr lang="en-US" sz="1600"/>
              <a:t>“dead ends” (nodes that aren’t goals and have no successors because no operators were applicable)</a:t>
            </a:r>
          </a:p>
          <a:p>
            <a:pPr lvl="2">
              <a:lnSpc>
                <a:spcPct val="80000"/>
              </a:lnSpc>
            </a:pPr>
            <a:endParaRPr lang="en-US" sz="1600"/>
          </a:p>
          <a:p>
            <a:pPr>
              <a:lnSpc>
                <a:spcPct val="80000"/>
              </a:lnSpc>
              <a:buFont typeface="Wingdings" pitchFamily="2" charset="2"/>
              <a:buChar char="q"/>
            </a:pPr>
            <a:r>
              <a:rPr lang="en-US" sz="1800"/>
              <a:t>Loops in a graph may cause a “search tree” to be infinite even if the state space is small</a:t>
            </a:r>
          </a:p>
          <a:p>
            <a:pPr>
              <a:lnSpc>
                <a:spcPct val="80000"/>
              </a:lnSpc>
              <a:buFont typeface="Wingdings" pitchFamily="2" charset="2"/>
              <a:buChar char="q"/>
            </a:pPr>
            <a:endParaRPr lang="en-US" sz="1800"/>
          </a:p>
          <a:p>
            <a:pPr>
              <a:lnSpc>
                <a:spcPct val="80000"/>
              </a:lnSpc>
              <a:buFont typeface="Wingdings" pitchFamily="2" charset="2"/>
              <a:buChar char="q"/>
            </a:pPr>
            <a:r>
              <a:rPr lang="en-US" sz="1800"/>
              <a:t>changing definition of how nodes are added to list leads to a different search strategy</a:t>
            </a:r>
          </a:p>
          <a:p>
            <a:pPr>
              <a:lnSpc>
                <a:spcPct val="80000"/>
              </a:lnSpc>
              <a:buFont typeface="Wingdings" pitchFamily="2" charset="2"/>
              <a:buChar char="q"/>
            </a:pPr>
            <a:endParaRPr lang="en-US" sz="1800"/>
          </a:p>
          <a:p>
            <a:pPr>
              <a:lnSpc>
                <a:spcPct val="80000"/>
              </a:lnSpc>
              <a:buFont typeface="Wingdings" pitchFamily="2" charset="2"/>
              <a:buChar char="q"/>
            </a:pPr>
            <a:r>
              <a:rPr lang="en-US" sz="1800"/>
              <a:t>Solution desired may be:</a:t>
            </a:r>
          </a:p>
          <a:p>
            <a:pPr lvl="1">
              <a:lnSpc>
                <a:spcPct val="80000"/>
              </a:lnSpc>
              <a:buFontTx/>
              <a:buChar char="•"/>
            </a:pPr>
            <a:r>
              <a:rPr lang="en-US" sz="1600"/>
              <a:t>just the goal state </a:t>
            </a:r>
          </a:p>
          <a:p>
            <a:pPr lvl="1">
              <a:lnSpc>
                <a:spcPct val="80000"/>
              </a:lnSpc>
              <a:buFontTx/>
              <a:buChar char="•"/>
            </a:pPr>
            <a:r>
              <a:rPr lang="en-US" sz="1600"/>
              <a:t>a path from start to goal state (e.g., 8-puzzle)</a:t>
            </a:r>
          </a:p>
          <a:p>
            <a:pPr>
              <a:lnSpc>
                <a:spcPct val="80000"/>
              </a:lnSpc>
            </a:pPr>
            <a:endParaRPr lang="en-US" sz="1800"/>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B29C8B6D-0B5C-42A6-AC1C-BA35FC002245}"/>
                  </a:ext>
                </a:extLst>
              </p14:cNvPr>
              <p14:cNvContentPartPr/>
              <p14:nvPr/>
            </p14:nvContentPartPr>
            <p14:xfrm>
              <a:off x="1422360" y="603360"/>
              <a:ext cx="4940640" cy="2019600"/>
            </p14:xfrm>
          </p:contentPart>
        </mc:Choice>
        <mc:Fallback xmlns="">
          <p:pic>
            <p:nvPicPr>
              <p:cNvPr id="2" name="Ink 1">
                <a:extLst>
                  <a:ext uri="{FF2B5EF4-FFF2-40B4-BE49-F238E27FC236}">
                    <a16:creationId xmlns:a16="http://schemas.microsoft.com/office/drawing/2014/main" id="{B29C8B6D-0B5C-42A6-AC1C-BA35FC002245}"/>
                  </a:ext>
                </a:extLst>
              </p:cNvPr>
              <p:cNvPicPr/>
              <p:nvPr/>
            </p:nvPicPr>
            <p:blipFill>
              <a:blip r:embed="rId3"/>
              <a:stretch>
                <a:fillRect/>
              </a:stretch>
            </p:blipFill>
            <p:spPr>
              <a:xfrm>
                <a:off x="1413000" y="594000"/>
                <a:ext cx="4959360" cy="2038320"/>
              </a:xfrm>
              <a:prstGeom prst="rect">
                <a:avLst/>
              </a:prstGeom>
            </p:spPr>
          </p:pic>
        </mc:Fallback>
      </mc:AlternateContent>
    </p:spTree>
    <p:extLst>
      <p:ext uri="{BB962C8B-B14F-4D97-AF65-F5344CB8AC3E}">
        <p14:creationId xmlns:p14="http://schemas.microsoft.com/office/powerpoint/2010/main" val="9296282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C567E0-66B4-4250-AE8A-1CE9F14EADE5}"/>
              </a:ext>
            </a:extLst>
          </p:cNvPr>
          <p:cNvSpPr>
            <a:spLocks noGrp="1"/>
          </p:cNvSpPr>
          <p:nvPr>
            <p:ph type="title"/>
          </p:nvPr>
        </p:nvSpPr>
        <p:spPr/>
        <p:txBody>
          <a:bodyPr/>
          <a:lstStyle/>
          <a:p>
            <a:r>
              <a:rPr lang="en-MY" dirty="0"/>
              <a:t>State Space VS Search Trees</a:t>
            </a:r>
          </a:p>
        </p:txBody>
      </p:sp>
      <p:sp>
        <p:nvSpPr>
          <p:cNvPr id="4" name="Slide Number Placeholder 3">
            <a:extLst>
              <a:ext uri="{FF2B5EF4-FFF2-40B4-BE49-F238E27FC236}">
                <a16:creationId xmlns:a16="http://schemas.microsoft.com/office/drawing/2014/main" id="{13163847-BEEA-4D41-8166-9F1015017D5D}"/>
              </a:ext>
            </a:extLst>
          </p:cNvPr>
          <p:cNvSpPr>
            <a:spLocks noGrp="1"/>
          </p:cNvSpPr>
          <p:nvPr>
            <p:ph type="sldNum" sz="quarter" idx="12"/>
          </p:nvPr>
        </p:nvSpPr>
        <p:spPr/>
        <p:txBody>
          <a:bodyPr/>
          <a:lstStyle/>
          <a:p>
            <a:fld id="{214467F9-EADD-4680-9637-29CCB1478A62}" type="slidenum">
              <a:rPr lang="en-MY" smtClean="0"/>
              <a:pPr/>
              <a:t>28</a:t>
            </a:fld>
            <a:endParaRPr lang="en-MY"/>
          </a:p>
        </p:txBody>
      </p:sp>
      <p:pic>
        <p:nvPicPr>
          <p:cNvPr id="6" name="Picture 5" descr="Diagram, schematic&#10;&#10;Description automatically generated">
            <a:extLst>
              <a:ext uri="{FF2B5EF4-FFF2-40B4-BE49-F238E27FC236}">
                <a16:creationId xmlns:a16="http://schemas.microsoft.com/office/drawing/2014/main" id="{F57D021E-292B-4351-99DA-085CE53580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204" y="1298607"/>
            <a:ext cx="8057591" cy="5067469"/>
          </a:xfrm>
          <a:prstGeom prst="rect">
            <a:avLst/>
          </a:prstGeom>
        </p:spPr>
      </p:pic>
    </p:spTree>
    <p:extLst>
      <p:ext uri="{BB962C8B-B14F-4D97-AF65-F5344CB8AC3E}">
        <p14:creationId xmlns:p14="http://schemas.microsoft.com/office/powerpoint/2010/main" val="11954220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E19DC3-3E24-411A-8736-C23957310BCF}"/>
              </a:ext>
            </a:extLst>
          </p:cNvPr>
          <p:cNvSpPr>
            <a:spLocks noGrp="1"/>
          </p:cNvSpPr>
          <p:nvPr>
            <p:ph type="title"/>
          </p:nvPr>
        </p:nvSpPr>
        <p:spPr/>
        <p:txBody>
          <a:bodyPr/>
          <a:lstStyle/>
          <a:p>
            <a:r>
              <a:rPr lang="en-US" dirty="0"/>
              <a:t>Type of Search Algorithms</a:t>
            </a:r>
            <a:endParaRPr lang="en-MY" dirty="0"/>
          </a:p>
        </p:txBody>
      </p:sp>
      <p:sp>
        <p:nvSpPr>
          <p:cNvPr id="4" name="Slide Number Placeholder 3">
            <a:extLst>
              <a:ext uri="{FF2B5EF4-FFF2-40B4-BE49-F238E27FC236}">
                <a16:creationId xmlns:a16="http://schemas.microsoft.com/office/drawing/2014/main" id="{058E55B1-80FC-454C-BF93-15EC73F97108}"/>
              </a:ext>
            </a:extLst>
          </p:cNvPr>
          <p:cNvSpPr>
            <a:spLocks noGrp="1"/>
          </p:cNvSpPr>
          <p:nvPr>
            <p:ph type="sldNum" sz="quarter" idx="12"/>
          </p:nvPr>
        </p:nvSpPr>
        <p:spPr/>
        <p:txBody>
          <a:bodyPr/>
          <a:lstStyle/>
          <a:p>
            <a:fld id="{214467F9-EADD-4680-9637-29CCB1478A62}" type="slidenum">
              <a:rPr lang="en-MY" smtClean="0"/>
              <a:pPr/>
              <a:t>29</a:t>
            </a:fld>
            <a:endParaRPr lang="en-MY"/>
          </a:p>
        </p:txBody>
      </p:sp>
      <p:sp>
        <p:nvSpPr>
          <p:cNvPr id="5" name="Rectangle 5">
            <a:extLst>
              <a:ext uri="{FF2B5EF4-FFF2-40B4-BE49-F238E27FC236}">
                <a16:creationId xmlns:a16="http://schemas.microsoft.com/office/drawing/2014/main" id="{236FB001-6861-4DF6-AF62-8F0A2774BE48}"/>
              </a:ext>
            </a:extLst>
          </p:cNvPr>
          <p:cNvSpPr txBox="1">
            <a:spLocks noChangeArrowheads="1"/>
          </p:cNvSpPr>
          <p:nvPr/>
        </p:nvSpPr>
        <p:spPr>
          <a:xfrm>
            <a:off x="304801" y="1559243"/>
            <a:ext cx="8715375" cy="4586287"/>
          </a:xfrm>
          <a:prstGeom prst="rect">
            <a:avLst/>
          </a:prstGeom>
          <a:noFill/>
          <a:ln/>
        </p:spPr>
        <p:txBody>
          <a:bodyPr vert="horz" lIns="91440" tIns="45720" rIns="91440" bIns="45720" rtlCol="0">
            <a:noAutofit/>
          </a:bodyPr>
          <a:lstStyle>
            <a:lvl1pPr marL="228600" indent="-228600" algn="l" defTabSz="914400" rtl="0" eaLnBrk="1" latinLnBrk="0" hangingPunct="1">
              <a:lnSpc>
                <a:spcPts val="3200"/>
              </a:lnSpc>
              <a:spcBef>
                <a:spcPts val="1000"/>
              </a:spcBef>
              <a:buClr>
                <a:srgbClr val="31B6FD"/>
              </a:buClr>
              <a:buFont typeface="Wingdings" pitchFamily="2" charset="2"/>
              <a:buChar char="§"/>
              <a:defRPr lang="en-US" sz="2000" b="0" kern="1200" dirty="0">
                <a:solidFill>
                  <a:srgbClr val="073E87"/>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1800" b="0" kern="1200" dirty="0">
                <a:solidFill>
                  <a:srgbClr val="073E87"/>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74187"/>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74187"/>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7418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CA" sz="2400" b="1"/>
              <a:t>uninformed( Blind) search</a:t>
            </a:r>
            <a:r>
              <a:rPr lang="en-CA" sz="2400"/>
              <a:t>: breadth-first, depth-first, depth limited, iterative deepening (IDA), and bidirectional search</a:t>
            </a:r>
          </a:p>
          <a:p>
            <a:pPr>
              <a:lnSpc>
                <a:spcPct val="80000"/>
              </a:lnSpc>
            </a:pPr>
            <a:endParaRPr lang="en-CA" sz="2400" b="1"/>
          </a:p>
          <a:p>
            <a:pPr>
              <a:lnSpc>
                <a:spcPct val="80000"/>
              </a:lnSpc>
            </a:pPr>
            <a:r>
              <a:rPr lang="en-CA" sz="2400" b="1"/>
              <a:t>informed (Heuristic) search:</a:t>
            </a:r>
            <a:r>
              <a:rPr lang="en-CA" sz="2400"/>
              <a:t> search is guided by an evaluation function: Greedy best-first, A*, IDA*, and beam search</a:t>
            </a:r>
          </a:p>
          <a:p>
            <a:pPr>
              <a:lnSpc>
                <a:spcPct val="80000"/>
              </a:lnSpc>
            </a:pPr>
            <a:endParaRPr lang="en-CA" sz="2400" b="1"/>
          </a:p>
          <a:p>
            <a:pPr>
              <a:lnSpc>
                <a:spcPct val="80000"/>
              </a:lnSpc>
            </a:pPr>
            <a:r>
              <a:rPr lang="en-CA" sz="2400" b="1"/>
              <a:t>optimization</a:t>
            </a:r>
            <a:r>
              <a:rPr lang="en-CA" sz="2400"/>
              <a:t> in which the search is to find an optimal value of an objective function: hill climbing, simulated annealing, genetic algorithms, Ant Colony Optimization</a:t>
            </a:r>
          </a:p>
          <a:p>
            <a:pPr>
              <a:lnSpc>
                <a:spcPct val="80000"/>
              </a:lnSpc>
            </a:pPr>
            <a:endParaRPr lang="en-CA" sz="2400" b="1"/>
          </a:p>
          <a:p>
            <a:pPr>
              <a:lnSpc>
                <a:spcPct val="80000"/>
              </a:lnSpc>
            </a:pPr>
            <a:r>
              <a:rPr lang="en-CA" sz="2400" b="1"/>
              <a:t>Game playing</a:t>
            </a:r>
            <a:r>
              <a:rPr lang="en-CA" sz="2400"/>
              <a:t>, an adversarial search: minimax algorithm, alpha-beta pruning</a:t>
            </a:r>
          </a:p>
        </p:txBody>
      </p:sp>
    </p:spTree>
    <p:extLst>
      <p:ext uri="{BB962C8B-B14F-4D97-AF65-F5344CB8AC3E}">
        <p14:creationId xmlns:p14="http://schemas.microsoft.com/office/powerpoint/2010/main" val="1989379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14467F9-EADD-4680-9637-29CCB1478A62}" type="slidenum">
              <a:rPr lang="en-MY" sz="1600" b="1">
                <a:solidFill>
                  <a:schemeClr val="tx2"/>
                </a:solidFill>
              </a:rPr>
              <a:pPr/>
              <a:t>3</a:t>
            </a:fld>
            <a:endParaRPr lang="en-MY" sz="1600" b="1" dirty="0">
              <a:solidFill>
                <a:schemeClr val="tx2"/>
              </a:solidFill>
            </a:endParaRPr>
          </a:p>
        </p:txBody>
      </p:sp>
      <p:sp>
        <p:nvSpPr>
          <p:cNvPr id="5" name="Title 1"/>
          <p:cNvSpPr txBox="1">
            <a:spLocks/>
          </p:cNvSpPr>
          <p:nvPr/>
        </p:nvSpPr>
        <p:spPr>
          <a:xfrm>
            <a:off x="615842" y="3418228"/>
            <a:ext cx="8198375" cy="1021556"/>
          </a:xfrm>
          <a:prstGeom prst="rect">
            <a:avLst/>
          </a:prstGeom>
          <a:effectLst>
            <a:outerShdw blurRad="50800" dist="38100" dir="2700000" algn="tl" rotWithShape="0">
              <a:prstClr val="black">
                <a:alpha val="40000"/>
              </a:prstClr>
            </a:outerShdw>
          </a:effectLst>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chemeClr val="bg1"/>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defRPr>
            </a:lvl1pPr>
          </a:lstStyle>
          <a:p>
            <a:pPr>
              <a:lnSpc>
                <a:spcPct val="100000"/>
              </a:lnSpc>
            </a:pPr>
            <a:r>
              <a:rPr lang="en-US" sz="5200" dirty="0">
                <a:ln w="9525">
                  <a:solidFill>
                    <a:schemeClr val="bg1"/>
                  </a:solidFill>
                  <a:prstDash val="solid"/>
                </a:ln>
                <a:solidFill>
                  <a:schemeClr val="tx1"/>
                </a:solidFill>
                <a:effectLst>
                  <a:glow rad="63500">
                    <a:schemeClr val="accent5">
                      <a:satMod val="175000"/>
                      <a:alpha val="40000"/>
                    </a:schemeClr>
                  </a:glow>
                  <a:outerShdw blurRad="12700" dist="38100" dir="2700000" algn="tl" rotWithShape="0">
                    <a:schemeClr val="bg1">
                      <a:lumMod val="50000"/>
                    </a:schemeClr>
                  </a:outerShdw>
                </a:effectLst>
              </a:rPr>
              <a:t>Problem Types</a:t>
            </a:r>
          </a:p>
        </p:txBody>
      </p:sp>
    </p:spTree>
    <p:extLst>
      <p:ext uri="{BB962C8B-B14F-4D97-AF65-F5344CB8AC3E}">
        <p14:creationId xmlns:p14="http://schemas.microsoft.com/office/powerpoint/2010/main" val="738098534"/>
      </p:ext>
    </p:extLst>
  </p:cSld>
  <p:clrMapOvr>
    <a:masterClrMapping/>
  </p:clrMapOvr>
  <p:transition spd="med">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807706-06EB-4237-BECE-AD14000F6FBC}"/>
              </a:ext>
            </a:extLst>
          </p:cNvPr>
          <p:cNvSpPr>
            <a:spLocks noGrp="1"/>
          </p:cNvSpPr>
          <p:nvPr>
            <p:ph type="title"/>
          </p:nvPr>
        </p:nvSpPr>
        <p:spPr/>
        <p:txBody>
          <a:bodyPr>
            <a:normAutofit fontScale="90000"/>
          </a:bodyPr>
          <a:lstStyle/>
          <a:p>
            <a:r>
              <a:rPr lang="en-US" sz="3200" dirty="0"/>
              <a:t>Measuring problem-solving performance</a:t>
            </a:r>
            <a:endParaRPr lang="en-MY" dirty="0"/>
          </a:p>
        </p:txBody>
      </p:sp>
      <p:sp>
        <p:nvSpPr>
          <p:cNvPr id="4" name="Slide Number Placeholder 3">
            <a:extLst>
              <a:ext uri="{FF2B5EF4-FFF2-40B4-BE49-F238E27FC236}">
                <a16:creationId xmlns:a16="http://schemas.microsoft.com/office/drawing/2014/main" id="{EE3A2125-D8C6-4EEC-AF88-26D37946D58F}"/>
              </a:ext>
            </a:extLst>
          </p:cNvPr>
          <p:cNvSpPr>
            <a:spLocks noGrp="1"/>
          </p:cNvSpPr>
          <p:nvPr>
            <p:ph type="sldNum" sz="quarter" idx="12"/>
          </p:nvPr>
        </p:nvSpPr>
        <p:spPr/>
        <p:txBody>
          <a:bodyPr/>
          <a:lstStyle/>
          <a:p>
            <a:fld id="{214467F9-EADD-4680-9637-29CCB1478A62}" type="slidenum">
              <a:rPr lang="en-MY" smtClean="0"/>
              <a:pPr/>
              <a:t>30</a:t>
            </a:fld>
            <a:endParaRPr lang="en-MY"/>
          </a:p>
        </p:txBody>
      </p:sp>
      <p:sp>
        <p:nvSpPr>
          <p:cNvPr id="5" name="Rectangle 3">
            <a:extLst>
              <a:ext uri="{FF2B5EF4-FFF2-40B4-BE49-F238E27FC236}">
                <a16:creationId xmlns:a16="http://schemas.microsoft.com/office/drawing/2014/main" id="{01409F84-5497-4B27-8A97-BEABB703AA54}"/>
              </a:ext>
            </a:extLst>
          </p:cNvPr>
          <p:cNvSpPr txBox="1">
            <a:spLocks noChangeArrowheads="1"/>
          </p:cNvSpPr>
          <p:nvPr/>
        </p:nvSpPr>
        <p:spPr>
          <a:xfrm>
            <a:off x="304801" y="1276350"/>
            <a:ext cx="7772400" cy="4611688"/>
          </a:xfrm>
          <a:prstGeom prst="rect">
            <a:avLst/>
          </a:prstGeom>
        </p:spPr>
        <p:txBody>
          <a:bodyPr vert="horz" lIns="91440" tIns="45720" rIns="91440" bIns="45720" rtlCol="0">
            <a:noAutofit/>
          </a:bodyPr>
          <a:lstStyle>
            <a:lvl1pPr marL="228600" indent="-228600" algn="l" defTabSz="914400" rtl="0" eaLnBrk="1" latinLnBrk="0" hangingPunct="1">
              <a:lnSpc>
                <a:spcPts val="3200"/>
              </a:lnSpc>
              <a:spcBef>
                <a:spcPts val="1000"/>
              </a:spcBef>
              <a:buClr>
                <a:srgbClr val="31B6FD"/>
              </a:buClr>
              <a:buFont typeface="Wingdings" pitchFamily="2" charset="2"/>
              <a:buChar char="§"/>
              <a:defRPr lang="en-US" sz="2000" b="0" kern="1200" dirty="0">
                <a:solidFill>
                  <a:srgbClr val="073E87"/>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1800" b="0" kern="1200" dirty="0">
                <a:solidFill>
                  <a:srgbClr val="073E87"/>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74187"/>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74187"/>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7418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Font typeface="Wingdings" pitchFamily="2" charset="2"/>
              <a:buNone/>
            </a:pPr>
            <a:r>
              <a:rPr lang="en-US"/>
              <a:t>	</a:t>
            </a:r>
          </a:p>
          <a:p>
            <a:pPr>
              <a:lnSpc>
                <a:spcPct val="80000"/>
              </a:lnSpc>
              <a:buFont typeface="Wingdings" pitchFamily="2" charset="2"/>
              <a:buNone/>
            </a:pPr>
            <a:r>
              <a:rPr lang="en-US"/>
              <a:t>	As we are going to consider different techniques to search the problem space, we need to consider what criteria we will use to compare them.</a:t>
            </a:r>
          </a:p>
          <a:p>
            <a:pPr>
              <a:lnSpc>
                <a:spcPct val="80000"/>
              </a:lnSpc>
            </a:pPr>
            <a:endParaRPr lang="en-US"/>
          </a:p>
          <a:p>
            <a:pPr>
              <a:lnSpc>
                <a:spcPct val="80000"/>
              </a:lnSpc>
            </a:pPr>
            <a:r>
              <a:rPr lang="en-US" b="1"/>
              <a:t>Completeness</a:t>
            </a:r>
            <a:r>
              <a:rPr lang="en-US"/>
              <a:t>: Is the technique guaranteed to find an answer (if there is one). </a:t>
            </a:r>
          </a:p>
          <a:p>
            <a:pPr>
              <a:lnSpc>
                <a:spcPct val="80000"/>
              </a:lnSpc>
            </a:pPr>
            <a:endParaRPr lang="en-US"/>
          </a:p>
          <a:p>
            <a:pPr>
              <a:lnSpc>
                <a:spcPct val="80000"/>
              </a:lnSpc>
            </a:pPr>
            <a:r>
              <a:rPr lang="en-US" b="1"/>
              <a:t>Optimality/Admissibility </a:t>
            </a:r>
            <a:r>
              <a:rPr lang="en-US"/>
              <a:t>: does it always find a least-cost solution?</a:t>
            </a:r>
          </a:p>
          <a:p>
            <a:pPr>
              <a:lnSpc>
                <a:spcPct val="80000"/>
              </a:lnSpc>
              <a:buFont typeface="Wingdings" pitchFamily="2" charset="2"/>
              <a:buNone/>
            </a:pPr>
            <a:r>
              <a:rPr lang="en-US"/>
              <a:t>	- an admissible algorithm will find a solution with minimum cost</a:t>
            </a:r>
          </a:p>
          <a:p>
            <a:pPr>
              <a:lnSpc>
                <a:spcPct val="80000"/>
              </a:lnSpc>
            </a:pPr>
            <a:endParaRPr lang="en-US"/>
          </a:p>
          <a:p>
            <a:pPr>
              <a:lnSpc>
                <a:spcPct val="80000"/>
              </a:lnSpc>
            </a:pPr>
            <a:r>
              <a:rPr lang="en-US"/>
              <a:t> </a:t>
            </a:r>
            <a:r>
              <a:rPr lang="en-US" b="1"/>
              <a:t>Time Complexity</a:t>
            </a:r>
            <a:r>
              <a:rPr lang="en-US"/>
              <a:t>: How long does it take to find a solution.</a:t>
            </a:r>
          </a:p>
          <a:p>
            <a:pPr>
              <a:lnSpc>
                <a:spcPct val="80000"/>
              </a:lnSpc>
            </a:pPr>
            <a:endParaRPr lang="en-US"/>
          </a:p>
          <a:p>
            <a:pPr>
              <a:lnSpc>
                <a:spcPct val="80000"/>
              </a:lnSpc>
            </a:pPr>
            <a:r>
              <a:rPr lang="en-US"/>
              <a:t> </a:t>
            </a:r>
            <a:r>
              <a:rPr lang="en-US" b="1"/>
              <a:t>Space Complexity</a:t>
            </a:r>
            <a:r>
              <a:rPr lang="en-US"/>
              <a:t>: How much memory does it take to find a solution. </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D133613E-A9D6-4746-8555-6A559BE0A579}"/>
                  </a:ext>
                </a:extLst>
              </p14:cNvPr>
              <p14:cNvContentPartPr/>
              <p14:nvPr/>
            </p14:nvContentPartPr>
            <p14:xfrm>
              <a:off x="768240" y="527040"/>
              <a:ext cx="4121640" cy="476640"/>
            </p14:xfrm>
          </p:contentPart>
        </mc:Choice>
        <mc:Fallback xmlns="">
          <p:pic>
            <p:nvPicPr>
              <p:cNvPr id="2" name="Ink 1">
                <a:extLst>
                  <a:ext uri="{FF2B5EF4-FFF2-40B4-BE49-F238E27FC236}">
                    <a16:creationId xmlns:a16="http://schemas.microsoft.com/office/drawing/2014/main" id="{D133613E-A9D6-4746-8555-6A559BE0A579}"/>
                  </a:ext>
                </a:extLst>
              </p:cNvPr>
              <p:cNvPicPr/>
              <p:nvPr/>
            </p:nvPicPr>
            <p:blipFill>
              <a:blip r:embed="rId3"/>
              <a:stretch>
                <a:fillRect/>
              </a:stretch>
            </p:blipFill>
            <p:spPr>
              <a:xfrm>
                <a:off x="758880" y="517680"/>
                <a:ext cx="4140360" cy="495360"/>
              </a:xfrm>
              <a:prstGeom prst="rect">
                <a:avLst/>
              </a:prstGeom>
            </p:spPr>
          </p:pic>
        </mc:Fallback>
      </mc:AlternateContent>
    </p:spTree>
    <p:extLst>
      <p:ext uri="{BB962C8B-B14F-4D97-AF65-F5344CB8AC3E}">
        <p14:creationId xmlns:p14="http://schemas.microsoft.com/office/powerpoint/2010/main" val="34911641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4FD729-2C53-4A7A-8B57-F1E8920F1181}"/>
              </a:ext>
            </a:extLst>
          </p:cNvPr>
          <p:cNvSpPr>
            <a:spLocks noGrp="1"/>
          </p:cNvSpPr>
          <p:nvPr>
            <p:ph type="title"/>
          </p:nvPr>
        </p:nvSpPr>
        <p:spPr/>
        <p:txBody>
          <a:bodyPr/>
          <a:lstStyle/>
          <a:p>
            <a:r>
              <a:rPr lang="en-US" dirty="0"/>
              <a:t>Time and Space Complexity?</a:t>
            </a:r>
            <a:endParaRPr lang="en-MY" dirty="0"/>
          </a:p>
        </p:txBody>
      </p:sp>
      <p:sp>
        <p:nvSpPr>
          <p:cNvPr id="4" name="Slide Number Placeholder 3">
            <a:extLst>
              <a:ext uri="{FF2B5EF4-FFF2-40B4-BE49-F238E27FC236}">
                <a16:creationId xmlns:a16="http://schemas.microsoft.com/office/drawing/2014/main" id="{2F83D2C9-06E0-49EE-824C-2977C8072372}"/>
              </a:ext>
            </a:extLst>
          </p:cNvPr>
          <p:cNvSpPr>
            <a:spLocks noGrp="1"/>
          </p:cNvSpPr>
          <p:nvPr>
            <p:ph type="sldNum" sz="quarter" idx="12"/>
          </p:nvPr>
        </p:nvSpPr>
        <p:spPr/>
        <p:txBody>
          <a:bodyPr/>
          <a:lstStyle/>
          <a:p>
            <a:fld id="{214467F9-EADD-4680-9637-29CCB1478A62}" type="slidenum">
              <a:rPr lang="en-MY" smtClean="0"/>
              <a:pPr/>
              <a:t>31</a:t>
            </a:fld>
            <a:endParaRPr lang="en-MY"/>
          </a:p>
        </p:txBody>
      </p:sp>
      <p:sp>
        <p:nvSpPr>
          <p:cNvPr id="5" name="Rectangle 3">
            <a:extLst>
              <a:ext uri="{FF2B5EF4-FFF2-40B4-BE49-F238E27FC236}">
                <a16:creationId xmlns:a16="http://schemas.microsoft.com/office/drawing/2014/main" id="{792FD8C3-B500-466F-BC24-C4868A519379}"/>
              </a:ext>
            </a:extLst>
          </p:cNvPr>
          <p:cNvSpPr txBox="1">
            <a:spLocks noChangeArrowheads="1"/>
          </p:cNvSpPr>
          <p:nvPr/>
        </p:nvSpPr>
        <p:spPr>
          <a:xfrm>
            <a:off x="179070" y="1626869"/>
            <a:ext cx="8421688" cy="3922713"/>
          </a:xfrm>
          <a:prstGeom prst="rect">
            <a:avLst/>
          </a:prstGeom>
        </p:spPr>
        <p:txBody>
          <a:bodyPr vert="horz" lIns="91440" tIns="45720" rIns="91440" bIns="45720" rtlCol="0">
            <a:noAutofit/>
          </a:bodyPr>
          <a:lstStyle>
            <a:lvl1pPr marL="228600" indent="-228600" algn="l" defTabSz="914400" rtl="0" eaLnBrk="1" latinLnBrk="0" hangingPunct="1">
              <a:lnSpc>
                <a:spcPts val="3200"/>
              </a:lnSpc>
              <a:spcBef>
                <a:spcPts val="1000"/>
              </a:spcBef>
              <a:buClr>
                <a:srgbClr val="31B6FD"/>
              </a:buClr>
              <a:buFont typeface="Wingdings" pitchFamily="2" charset="2"/>
              <a:buChar char="§"/>
              <a:defRPr lang="en-US" sz="2000" b="0" kern="1200" dirty="0">
                <a:solidFill>
                  <a:srgbClr val="073E87"/>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1800" b="0" kern="1200" dirty="0">
                <a:solidFill>
                  <a:srgbClr val="073E87"/>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74187"/>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74187"/>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7418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sz="2400"/>
              <a:t>Time and space complexity are always considered with respect to some measure of the problem difficulty.</a:t>
            </a:r>
          </a:p>
          <a:p>
            <a:pPr>
              <a:lnSpc>
                <a:spcPct val="80000"/>
              </a:lnSpc>
            </a:pPr>
            <a:r>
              <a:rPr lang="en-US" sz="2400"/>
              <a:t>Time and space complexity are measured in terms of:</a:t>
            </a:r>
          </a:p>
          <a:p>
            <a:pPr lvl="1">
              <a:lnSpc>
                <a:spcPct val="80000"/>
              </a:lnSpc>
            </a:pPr>
            <a:r>
              <a:rPr lang="en-US" sz="2400"/>
              <a:t>The average number of new nodes we create when expanding a new node is the (effective) branching factor </a:t>
            </a:r>
            <a:r>
              <a:rPr lang="en-US" sz="2400" b="1"/>
              <a:t>b</a:t>
            </a:r>
            <a:r>
              <a:rPr lang="en-US" sz="2400"/>
              <a:t>.</a:t>
            </a:r>
          </a:p>
          <a:p>
            <a:pPr lvl="1">
              <a:lnSpc>
                <a:spcPct val="80000"/>
              </a:lnSpc>
            </a:pPr>
            <a:r>
              <a:rPr lang="en-US" sz="2400"/>
              <a:t>The (maximum) branching factor </a:t>
            </a:r>
            <a:r>
              <a:rPr lang="en-US" sz="2400" b="1"/>
              <a:t>b</a:t>
            </a:r>
            <a:r>
              <a:rPr lang="en-US" sz="2400"/>
              <a:t> is defined as the maximum nodes created when a new node is expanded.</a:t>
            </a:r>
          </a:p>
          <a:p>
            <a:pPr lvl="1">
              <a:lnSpc>
                <a:spcPct val="80000"/>
              </a:lnSpc>
            </a:pPr>
            <a:r>
              <a:rPr lang="en-US" sz="2400"/>
              <a:t>The length of a path to a goal is the depth </a:t>
            </a:r>
            <a:r>
              <a:rPr lang="en-US" sz="2400" b="1"/>
              <a:t>d</a:t>
            </a:r>
            <a:r>
              <a:rPr lang="en-US" sz="2400"/>
              <a:t>.</a:t>
            </a:r>
          </a:p>
          <a:p>
            <a:pPr lvl="1">
              <a:lnSpc>
                <a:spcPct val="80000"/>
              </a:lnSpc>
            </a:pPr>
            <a:r>
              <a:rPr lang="en-US" sz="2400"/>
              <a:t>The maximum length of any path in the state space </a:t>
            </a:r>
            <a:r>
              <a:rPr lang="en-US" sz="2400" b="1"/>
              <a:t>m</a:t>
            </a:r>
            <a:r>
              <a:rPr lang="en-US" sz="2400"/>
              <a:t>.</a:t>
            </a:r>
            <a:r>
              <a:rPr lang="en-US" sz="2400" b="1" i="1">
                <a:latin typeface="Times New Roman" pitchFamily="18" charset="0"/>
                <a:cs typeface="Times New Roman" pitchFamily="18" charset="0"/>
              </a:rPr>
              <a:t> </a:t>
            </a:r>
          </a:p>
          <a:p>
            <a:pPr marL="381000" indent="-381000">
              <a:lnSpc>
                <a:spcPct val="80000"/>
              </a:lnSpc>
            </a:pPr>
            <a:endParaRPr lang="en-US" sz="2400"/>
          </a:p>
        </p:txBody>
      </p:sp>
    </p:spTree>
    <p:extLst>
      <p:ext uri="{BB962C8B-B14F-4D97-AF65-F5344CB8AC3E}">
        <p14:creationId xmlns:p14="http://schemas.microsoft.com/office/powerpoint/2010/main" val="4009453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02986D5-2A17-4818-A98F-E9602B8BAF5D}"/>
              </a:ext>
            </a:extLst>
          </p:cNvPr>
          <p:cNvSpPr>
            <a:spLocks noGrp="1"/>
          </p:cNvSpPr>
          <p:nvPr>
            <p:ph type="title"/>
          </p:nvPr>
        </p:nvSpPr>
        <p:spPr/>
        <p:txBody>
          <a:bodyPr>
            <a:normAutofit fontScale="90000"/>
          </a:bodyPr>
          <a:lstStyle/>
          <a:p>
            <a:r>
              <a:rPr lang="en-US" dirty="0"/>
              <a:t>Branching factors for some problems</a:t>
            </a:r>
            <a:endParaRPr lang="en-MY" dirty="0"/>
          </a:p>
        </p:txBody>
      </p:sp>
      <p:sp>
        <p:nvSpPr>
          <p:cNvPr id="4" name="Slide Number Placeholder 3">
            <a:extLst>
              <a:ext uri="{FF2B5EF4-FFF2-40B4-BE49-F238E27FC236}">
                <a16:creationId xmlns:a16="http://schemas.microsoft.com/office/drawing/2014/main" id="{DAC736E9-7E54-4591-8CB2-29E844CB9B4F}"/>
              </a:ext>
            </a:extLst>
          </p:cNvPr>
          <p:cNvSpPr>
            <a:spLocks noGrp="1"/>
          </p:cNvSpPr>
          <p:nvPr>
            <p:ph type="sldNum" sz="quarter" idx="12"/>
          </p:nvPr>
        </p:nvSpPr>
        <p:spPr/>
        <p:txBody>
          <a:bodyPr/>
          <a:lstStyle/>
          <a:p>
            <a:fld id="{214467F9-EADD-4680-9637-29CCB1478A62}" type="slidenum">
              <a:rPr lang="en-MY" smtClean="0"/>
              <a:pPr/>
              <a:t>32</a:t>
            </a:fld>
            <a:endParaRPr lang="en-MY"/>
          </a:p>
        </p:txBody>
      </p:sp>
      <p:sp>
        <p:nvSpPr>
          <p:cNvPr id="5" name="Rectangle 3">
            <a:extLst>
              <a:ext uri="{FF2B5EF4-FFF2-40B4-BE49-F238E27FC236}">
                <a16:creationId xmlns:a16="http://schemas.microsoft.com/office/drawing/2014/main" id="{B42FFD28-B165-4739-9EE4-7D021A8366A0}"/>
              </a:ext>
            </a:extLst>
          </p:cNvPr>
          <p:cNvSpPr txBox="1">
            <a:spLocks noChangeArrowheads="1"/>
          </p:cNvSpPr>
          <p:nvPr/>
        </p:nvSpPr>
        <p:spPr>
          <a:xfrm>
            <a:off x="304801" y="1674813"/>
            <a:ext cx="5410200" cy="4114800"/>
          </a:xfrm>
          <a:prstGeom prst="rect">
            <a:avLst/>
          </a:prstGeom>
        </p:spPr>
        <p:txBody>
          <a:bodyPr vert="horz" lIns="91440" tIns="45720" rIns="91440" bIns="45720" rtlCol="0">
            <a:noAutofit/>
          </a:bodyPr>
          <a:lstStyle>
            <a:lvl1pPr marL="228600" indent="-228600" algn="l" defTabSz="914400" rtl="0" eaLnBrk="1" latinLnBrk="0" hangingPunct="1">
              <a:lnSpc>
                <a:spcPts val="3200"/>
              </a:lnSpc>
              <a:spcBef>
                <a:spcPts val="1000"/>
              </a:spcBef>
              <a:buClr>
                <a:srgbClr val="31B6FD"/>
              </a:buClr>
              <a:buFont typeface="Wingdings" pitchFamily="2" charset="2"/>
              <a:buChar char="§"/>
              <a:defRPr lang="en-US" sz="2000" b="0" kern="1200" dirty="0">
                <a:solidFill>
                  <a:srgbClr val="073E87"/>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1800" b="0" kern="1200" dirty="0">
                <a:solidFill>
                  <a:srgbClr val="073E87"/>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74187"/>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74187"/>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7418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a:t>The eight puzzle has a (effective)  branching factor of 2.13, so a search tree at depth 20 has about 3.7 million nodes: O(b</a:t>
            </a:r>
            <a:r>
              <a:rPr lang="en-US" baseline="30000"/>
              <a:t>d</a:t>
            </a:r>
            <a:r>
              <a:rPr lang="en-US"/>
              <a:t>)</a:t>
            </a:r>
          </a:p>
          <a:p>
            <a:pPr>
              <a:lnSpc>
                <a:spcPct val="80000"/>
              </a:lnSpc>
            </a:pPr>
            <a:endParaRPr lang="en-US"/>
          </a:p>
          <a:p>
            <a:pPr>
              <a:lnSpc>
                <a:spcPct val="80000"/>
              </a:lnSpc>
            </a:pPr>
            <a:r>
              <a:rPr lang="en-US"/>
              <a:t>Rubik’s cube has a (effective) branching factor of 13.34. There are 901,083,404,981,813,616 different states. The average depth of a solution is about 18. </a:t>
            </a:r>
          </a:p>
          <a:p>
            <a:pPr>
              <a:lnSpc>
                <a:spcPct val="80000"/>
              </a:lnSpc>
            </a:pPr>
            <a:endParaRPr lang="en-US"/>
          </a:p>
          <a:p>
            <a:pPr>
              <a:lnSpc>
                <a:spcPct val="80000"/>
              </a:lnSpc>
            </a:pPr>
            <a:r>
              <a:rPr lang="en-US"/>
              <a:t>Chess has a branching factor of about 35, there are about 10</a:t>
            </a:r>
            <a:r>
              <a:rPr lang="en-US" baseline="30000"/>
              <a:t>120</a:t>
            </a:r>
            <a:r>
              <a:rPr lang="en-US"/>
              <a:t> states (there are about 10</a:t>
            </a:r>
            <a:r>
              <a:rPr lang="en-US" baseline="30000"/>
              <a:t>79</a:t>
            </a:r>
            <a:r>
              <a:rPr lang="en-US"/>
              <a:t> electrons in the universe).</a:t>
            </a:r>
          </a:p>
          <a:p>
            <a:pPr>
              <a:lnSpc>
                <a:spcPct val="80000"/>
              </a:lnSpc>
              <a:buFont typeface="Wingdings" pitchFamily="2" charset="2"/>
              <a:buNone/>
            </a:pPr>
            <a:endParaRPr lang="en-US"/>
          </a:p>
        </p:txBody>
      </p:sp>
      <p:pic>
        <p:nvPicPr>
          <p:cNvPr id="6" name="Picture 5" descr="Chess-Set-12">
            <a:extLst>
              <a:ext uri="{FF2B5EF4-FFF2-40B4-BE49-F238E27FC236}">
                <a16:creationId xmlns:a16="http://schemas.microsoft.com/office/drawing/2014/main" id="{E41146DE-4187-4347-87B4-B5E81353A553}"/>
              </a:ext>
            </a:extLst>
          </p:cNvPr>
          <p:cNvPicPr>
            <a:picLocks noChangeAspect="1" noChangeArrowheads="1"/>
          </p:cNvPicPr>
          <p:nvPr/>
        </p:nvPicPr>
        <p:blipFill>
          <a:blip r:embed="rId2"/>
          <a:srcRect/>
          <a:stretch>
            <a:fillRect/>
          </a:stretch>
        </p:blipFill>
        <p:spPr bwMode="auto">
          <a:xfrm>
            <a:off x="6446839" y="4381500"/>
            <a:ext cx="1706562" cy="1757363"/>
          </a:xfrm>
          <a:prstGeom prst="rect">
            <a:avLst/>
          </a:prstGeom>
          <a:noFill/>
        </p:spPr>
      </p:pic>
      <p:pic>
        <p:nvPicPr>
          <p:cNvPr id="7" name="Picture 6" descr="rubik">
            <a:extLst>
              <a:ext uri="{FF2B5EF4-FFF2-40B4-BE49-F238E27FC236}">
                <a16:creationId xmlns:a16="http://schemas.microsoft.com/office/drawing/2014/main" id="{46B5DF65-6D3D-474B-8867-8CC495247593}"/>
              </a:ext>
            </a:extLst>
          </p:cNvPr>
          <p:cNvPicPr>
            <a:picLocks noChangeAspect="1" noChangeArrowheads="1"/>
          </p:cNvPicPr>
          <p:nvPr/>
        </p:nvPicPr>
        <p:blipFill>
          <a:blip r:embed="rId3"/>
          <a:srcRect/>
          <a:stretch>
            <a:fillRect/>
          </a:stretch>
        </p:blipFill>
        <p:spPr bwMode="auto">
          <a:xfrm>
            <a:off x="6611939" y="2933700"/>
            <a:ext cx="1444625" cy="1458913"/>
          </a:xfrm>
          <a:prstGeom prst="rect">
            <a:avLst/>
          </a:prstGeom>
          <a:noFill/>
        </p:spPr>
      </p:pic>
      <p:grpSp>
        <p:nvGrpSpPr>
          <p:cNvPr id="8" name="Group 7">
            <a:extLst>
              <a:ext uri="{FF2B5EF4-FFF2-40B4-BE49-F238E27FC236}">
                <a16:creationId xmlns:a16="http://schemas.microsoft.com/office/drawing/2014/main" id="{C0C21856-1C6F-478B-AF42-5E93A53B5F8D}"/>
              </a:ext>
            </a:extLst>
          </p:cNvPr>
          <p:cNvGrpSpPr>
            <a:grpSpLocks/>
          </p:cNvGrpSpPr>
          <p:nvPr/>
        </p:nvGrpSpPr>
        <p:grpSpPr bwMode="auto">
          <a:xfrm>
            <a:off x="6656389" y="1554163"/>
            <a:ext cx="1279525" cy="1227137"/>
            <a:chOff x="4312" y="828"/>
            <a:chExt cx="1104" cy="1028"/>
          </a:xfrm>
        </p:grpSpPr>
        <p:sp>
          <p:nvSpPr>
            <p:cNvPr id="9" name="Rectangle 8">
              <a:extLst>
                <a:ext uri="{FF2B5EF4-FFF2-40B4-BE49-F238E27FC236}">
                  <a16:creationId xmlns:a16="http://schemas.microsoft.com/office/drawing/2014/main" id="{6A9F39C2-A2A1-4B0D-877E-41DEF03992BD}"/>
                </a:ext>
              </a:extLst>
            </p:cNvPr>
            <p:cNvSpPr>
              <a:spLocks noChangeArrowheads="1"/>
            </p:cNvSpPr>
            <p:nvPr/>
          </p:nvSpPr>
          <p:spPr bwMode="auto">
            <a:xfrm>
              <a:off x="4312" y="828"/>
              <a:ext cx="1104" cy="960"/>
            </a:xfrm>
            <a:prstGeom prst="rect">
              <a:avLst/>
            </a:prstGeom>
            <a:solidFill>
              <a:schemeClr val="tx1"/>
            </a:solidFill>
            <a:ln w="9525">
              <a:solidFill>
                <a:schemeClr val="tx1"/>
              </a:solidFill>
              <a:miter lim="800000"/>
              <a:headEnd/>
              <a:tailEnd/>
            </a:ln>
            <a:effectLst/>
          </p:spPr>
          <p:txBody>
            <a:bodyPr wrap="none" anchor="ctr"/>
            <a:lstStyle/>
            <a:p>
              <a:endParaRPr lang="en-US"/>
            </a:p>
          </p:txBody>
        </p:sp>
        <p:sp>
          <p:nvSpPr>
            <p:cNvPr id="10" name="Text Box 9">
              <a:extLst>
                <a:ext uri="{FF2B5EF4-FFF2-40B4-BE49-F238E27FC236}">
                  <a16:creationId xmlns:a16="http://schemas.microsoft.com/office/drawing/2014/main" id="{F23A5D74-461D-45B5-B271-445305D8DE26}"/>
                </a:ext>
              </a:extLst>
            </p:cNvPr>
            <p:cNvSpPr txBox="1">
              <a:spLocks noChangeArrowheads="1"/>
            </p:cNvSpPr>
            <p:nvPr/>
          </p:nvSpPr>
          <p:spPr bwMode="auto">
            <a:xfrm>
              <a:off x="4360" y="876"/>
              <a:ext cx="337" cy="404"/>
            </a:xfrm>
            <a:prstGeom prst="rect">
              <a:avLst/>
            </a:prstGeom>
            <a:solidFill>
              <a:srgbClr val="EAEAEA"/>
            </a:solidFill>
            <a:ln w="25400">
              <a:solidFill>
                <a:srgbClr val="808080"/>
              </a:solidFill>
              <a:miter lim="800000"/>
              <a:headEnd/>
              <a:tailEnd/>
            </a:ln>
            <a:effectLst/>
          </p:spPr>
          <p:txBody>
            <a:bodyPr>
              <a:spAutoFit/>
            </a:bodyPr>
            <a:lstStyle/>
            <a:p>
              <a:pPr algn="ctr" eaLnBrk="0" hangingPunct="0">
                <a:spcBef>
                  <a:spcPct val="50000"/>
                </a:spcBef>
              </a:pPr>
              <a:r>
                <a:rPr lang="en-US" sz="2400" b="1">
                  <a:latin typeface="Times New Roman" pitchFamily="18" charset="0"/>
                </a:rPr>
                <a:t>2</a:t>
              </a:r>
              <a:endParaRPr lang="en-US" sz="2400">
                <a:latin typeface="Times New Roman" pitchFamily="18" charset="0"/>
              </a:endParaRPr>
            </a:p>
          </p:txBody>
        </p:sp>
        <p:sp>
          <p:nvSpPr>
            <p:cNvPr id="11" name="Text Box 10">
              <a:extLst>
                <a:ext uri="{FF2B5EF4-FFF2-40B4-BE49-F238E27FC236}">
                  <a16:creationId xmlns:a16="http://schemas.microsoft.com/office/drawing/2014/main" id="{F0682426-0E75-4B27-B617-84ED84FBEEE9}"/>
                </a:ext>
              </a:extLst>
            </p:cNvPr>
            <p:cNvSpPr txBox="1">
              <a:spLocks noChangeArrowheads="1"/>
            </p:cNvSpPr>
            <p:nvPr/>
          </p:nvSpPr>
          <p:spPr bwMode="auto">
            <a:xfrm>
              <a:off x="4697" y="876"/>
              <a:ext cx="334" cy="404"/>
            </a:xfrm>
            <a:prstGeom prst="rect">
              <a:avLst/>
            </a:prstGeom>
            <a:solidFill>
              <a:srgbClr val="EAEAEA"/>
            </a:solidFill>
            <a:ln w="25400">
              <a:solidFill>
                <a:srgbClr val="808080"/>
              </a:solidFill>
              <a:miter lim="800000"/>
              <a:headEnd/>
              <a:tailEnd/>
            </a:ln>
            <a:effectLst/>
          </p:spPr>
          <p:txBody>
            <a:bodyPr>
              <a:spAutoFit/>
            </a:bodyPr>
            <a:lstStyle/>
            <a:p>
              <a:pPr algn="ctr" eaLnBrk="0" hangingPunct="0">
                <a:spcBef>
                  <a:spcPct val="50000"/>
                </a:spcBef>
              </a:pPr>
              <a:r>
                <a:rPr lang="en-US" sz="2400" b="1">
                  <a:latin typeface="Times New Roman" pitchFamily="18" charset="0"/>
                </a:rPr>
                <a:t>1</a:t>
              </a:r>
              <a:endParaRPr lang="en-US" sz="2400">
                <a:latin typeface="Times New Roman" pitchFamily="18" charset="0"/>
              </a:endParaRPr>
            </a:p>
          </p:txBody>
        </p:sp>
        <p:sp>
          <p:nvSpPr>
            <p:cNvPr id="12" name="Text Box 11">
              <a:extLst>
                <a:ext uri="{FF2B5EF4-FFF2-40B4-BE49-F238E27FC236}">
                  <a16:creationId xmlns:a16="http://schemas.microsoft.com/office/drawing/2014/main" id="{119E830C-91A9-462B-BED5-BCC388230CAA}"/>
                </a:ext>
              </a:extLst>
            </p:cNvPr>
            <p:cNvSpPr txBox="1">
              <a:spLocks noChangeArrowheads="1"/>
            </p:cNvSpPr>
            <p:nvPr/>
          </p:nvSpPr>
          <p:spPr bwMode="auto">
            <a:xfrm>
              <a:off x="5031" y="876"/>
              <a:ext cx="337" cy="404"/>
            </a:xfrm>
            <a:prstGeom prst="rect">
              <a:avLst/>
            </a:prstGeom>
            <a:solidFill>
              <a:srgbClr val="EAEAEA"/>
            </a:solidFill>
            <a:ln w="25400">
              <a:solidFill>
                <a:srgbClr val="808080"/>
              </a:solidFill>
              <a:miter lim="800000"/>
              <a:headEnd/>
              <a:tailEnd/>
            </a:ln>
            <a:effectLst/>
          </p:spPr>
          <p:txBody>
            <a:bodyPr>
              <a:spAutoFit/>
            </a:bodyPr>
            <a:lstStyle/>
            <a:p>
              <a:pPr algn="ctr" eaLnBrk="0" hangingPunct="0">
                <a:spcBef>
                  <a:spcPct val="50000"/>
                </a:spcBef>
              </a:pPr>
              <a:r>
                <a:rPr lang="en-US" sz="2400" b="1">
                  <a:latin typeface="Times New Roman" pitchFamily="18" charset="0"/>
                </a:rPr>
                <a:t>3</a:t>
              </a:r>
              <a:endParaRPr lang="en-US" sz="2400">
                <a:latin typeface="Times New Roman" pitchFamily="18" charset="0"/>
              </a:endParaRPr>
            </a:p>
          </p:txBody>
        </p:sp>
        <p:sp>
          <p:nvSpPr>
            <p:cNvPr id="13" name="Text Box 12">
              <a:extLst>
                <a:ext uri="{FF2B5EF4-FFF2-40B4-BE49-F238E27FC236}">
                  <a16:creationId xmlns:a16="http://schemas.microsoft.com/office/drawing/2014/main" id="{816209D5-B0DF-4A22-B77E-0DADCF192B8B}"/>
                </a:ext>
              </a:extLst>
            </p:cNvPr>
            <p:cNvSpPr txBox="1">
              <a:spLocks noChangeArrowheads="1"/>
            </p:cNvSpPr>
            <p:nvPr/>
          </p:nvSpPr>
          <p:spPr bwMode="auto">
            <a:xfrm>
              <a:off x="4360" y="1164"/>
              <a:ext cx="337" cy="405"/>
            </a:xfrm>
            <a:prstGeom prst="rect">
              <a:avLst/>
            </a:prstGeom>
            <a:solidFill>
              <a:srgbClr val="EAEAEA"/>
            </a:solidFill>
            <a:ln w="25400">
              <a:solidFill>
                <a:srgbClr val="808080"/>
              </a:solidFill>
              <a:miter lim="800000"/>
              <a:headEnd/>
              <a:tailEnd/>
            </a:ln>
            <a:effectLst/>
          </p:spPr>
          <p:txBody>
            <a:bodyPr>
              <a:spAutoFit/>
            </a:bodyPr>
            <a:lstStyle/>
            <a:p>
              <a:pPr algn="ctr" eaLnBrk="0" hangingPunct="0">
                <a:spcBef>
                  <a:spcPct val="50000"/>
                </a:spcBef>
              </a:pPr>
              <a:r>
                <a:rPr lang="en-US" sz="2400" b="1">
                  <a:latin typeface="Times New Roman" pitchFamily="18" charset="0"/>
                </a:rPr>
                <a:t>4</a:t>
              </a:r>
              <a:endParaRPr lang="en-US" sz="2400">
                <a:latin typeface="Times New Roman" pitchFamily="18" charset="0"/>
              </a:endParaRPr>
            </a:p>
          </p:txBody>
        </p:sp>
        <p:sp>
          <p:nvSpPr>
            <p:cNvPr id="14" name="Text Box 13">
              <a:extLst>
                <a:ext uri="{FF2B5EF4-FFF2-40B4-BE49-F238E27FC236}">
                  <a16:creationId xmlns:a16="http://schemas.microsoft.com/office/drawing/2014/main" id="{6D7DDDF9-E618-486F-A7F1-478EA0986000}"/>
                </a:ext>
              </a:extLst>
            </p:cNvPr>
            <p:cNvSpPr txBox="1">
              <a:spLocks noChangeArrowheads="1"/>
            </p:cNvSpPr>
            <p:nvPr/>
          </p:nvSpPr>
          <p:spPr bwMode="auto">
            <a:xfrm>
              <a:off x="4697" y="1164"/>
              <a:ext cx="334" cy="405"/>
            </a:xfrm>
            <a:prstGeom prst="rect">
              <a:avLst/>
            </a:prstGeom>
            <a:solidFill>
              <a:srgbClr val="EAEAEA"/>
            </a:solidFill>
            <a:ln w="25400">
              <a:solidFill>
                <a:srgbClr val="808080"/>
              </a:solidFill>
              <a:miter lim="800000"/>
              <a:headEnd/>
              <a:tailEnd/>
            </a:ln>
            <a:effectLst/>
          </p:spPr>
          <p:txBody>
            <a:bodyPr>
              <a:spAutoFit/>
            </a:bodyPr>
            <a:lstStyle/>
            <a:p>
              <a:pPr algn="ctr" eaLnBrk="0" hangingPunct="0">
                <a:spcBef>
                  <a:spcPct val="50000"/>
                </a:spcBef>
              </a:pPr>
              <a:r>
                <a:rPr lang="en-US" sz="2400" b="1">
                  <a:latin typeface="Times New Roman" pitchFamily="18" charset="0"/>
                </a:rPr>
                <a:t>7</a:t>
              </a:r>
              <a:endParaRPr lang="en-US" sz="2400">
                <a:latin typeface="Times New Roman" pitchFamily="18" charset="0"/>
              </a:endParaRPr>
            </a:p>
          </p:txBody>
        </p:sp>
        <p:sp>
          <p:nvSpPr>
            <p:cNvPr id="15" name="Text Box 14">
              <a:extLst>
                <a:ext uri="{FF2B5EF4-FFF2-40B4-BE49-F238E27FC236}">
                  <a16:creationId xmlns:a16="http://schemas.microsoft.com/office/drawing/2014/main" id="{00DE2F75-9303-46A8-8513-83ED535EAF75}"/>
                </a:ext>
              </a:extLst>
            </p:cNvPr>
            <p:cNvSpPr txBox="1">
              <a:spLocks noChangeArrowheads="1"/>
            </p:cNvSpPr>
            <p:nvPr/>
          </p:nvSpPr>
          <p:spPr bwMode="auto">
            <a:xfrm>
              <a:off x="5031" y="1164"/>
              <a:ext cx="337" cy="405"/>
            </a:xfrm>
            <a:prstGeom prst="rect">
              <a:avLst/>
            </a:prstGeom>
            <a:solidFill>
              <a:srgbClr val="EAEAEA"/>
            </a:solidFill>
            <a:ln w="25400">
              <a:solidFill>
                <a:srgbClr val="808080"/>
              </a:solidFill>
              <a:miter lim="800000"/>
              <a:headEnd/>
              <a:tailEnd/>
            </a:ln>
            <a:effectLst/>
          </p:spPr>
          <p:txBody>
            <a:bodyPr>
              <a:spAutoFit/>
            </a:bodyPr>
            <a:lstStyle/>
            <a:p>
              <a:pPr algn="ctr" eaLnBrk="0" hangingPunct="0">
                <a:spcBef>
                  <a:spcPct val="50000"/>
                </a:spcBef>
              </a:pPr>
              <a:r>
                <a:rPr lang="en-US" sz="2400" b="1">
                  <a:latin typeface="Times New Roman" pitchFamily="18" charset="0"/>
                </a:rPr>
                <a:t>6</a:t>
              </a:r>
              <a:endParaRPr lang="en-US" sz="2400">
                <a:latin typeface="Times New Roman" pitchFamily="18" charset="0"/>
              </a:endParaRPr>
            </a:p>
          </p:txBody>
        </p:sp>
        <p:sp>
          <p:nvSpPr>
            <p:cNvPr id="16" name="Text Box 15">
              <a:extLst>
                <a:ext uri="{FF2B5EF4-FFF2-40B4-BE49-F238E27FC236}">
                  <a16:creationId xmlns:a16="http://schemas.microsoft.com/office/drawing/2014/main" id="{53DBD5AC-C184-4AE8-B5E2-1EF9AF58E6D8}"/>
                </a:ext>
              </a:extLst>
            </p:cNvPr>
            <p:cNvSpPr txBox="1">
              <a:spLocks noChangeArrowheads="1"/>
            </p:cNvSpPr>
            <p:nvPr/>
          </p:nvSpPr>
          <p:spPr bwMode="auto">
            <a:xfrm>
              <a:off x="4360" y="1452"/>
              <a:ext cx="337" cy="404"/>
            </a:xfrm>
            <a:prstGeom prst="rect">
              <a:avLst/>
            </a:prstGeom>
            <a:solidFill>
              <a:srgbClr val="EAEAEA"/>
            </a:solidFill>
            <a:ln w="25400">
              <a:solidFill>
                <a:srgbClr val="808080"/>
              </a:solidFill>
              <a:miter lim="800000"/>
              <a:headEnd/>
              <a:tailEnd/>
            </a:ln>
            <a:effectLst/>
          </p:spPr>
          <p:txBody>
            <a:bodyPr>
              <a:spAutoFit/>
            </a:bodyPr>
            <a:lstStyle/>
            <a:p>
              <a:pPr algn="ctr" eaLnBrk="0" hangingPunct="0">
                <a:spcBef>
                  <a:spcPct val="50000"/>
                </a:spcBef>
              </a:pPr>
              <a:r>
                <a:rPr lang="en-US" sz="2400" b="1">
                  <a:latin typeface="Times New Roman" pitchFamily="18" charset="0"/>
                </a:rPr>
                <a:t>5</a:t>
              </a:r>
              <a:endParaRPr lang="en-US" sz="2400">
                <a:latin typeface="Times New Roman" pitchFamily="18" charset="0"/>
              </a:endParaRPr>
            </a:p>
          </p:txBody>
        </p:sp>
        <p:sp>
          <p:nvSpPr>
            <p:cNvPr id="17" name="Text Box 16">
              <a:extLst>
                <a:ext uri="{FF2B5EF4-FFF2-40B4-BE49-F238E27FC236}">
                  <a16:creationId xmlns:a16="http://schemas.microsoft.com/office/drawing/2014/main" id="{3AB00FC1-8B59-4E2D-81AB-507A934EF832}"/>
                </a:ext>
              </a:extLst>
            </p:cNvPr>
            <p:cNvSpPr txBox="1">
              <a:spLocks noChangeArrowheads="1"/>
            </p:cNvSpPr>
            <p:nvPr/>
          </p:nvSpPr>
          <p:spPr bwMode="auto">
            <a:xfrm>
              <a:off x="4697" y="1452"/>
              <a:ext cx="334" cy="404"/>
            </a:xfrm>
            <a:prstGeom prst="rect">
              <a:avLst/>
            </a:prstGeom>
            <a:solidFill>
              <a:srgbClr val="EAEAEA"/>
            </a:solidFill>
            <a:ln w="25400">
              <a:solidFill>
                <a:srgbClr val="808080"/>
              </a:solidFill>
              <a:miter lim="800000"/>
              <a:headEnd/>
              <a:tailEnd/>
            </a:ln>
            <a:effectLst/>
          </p:spPr>
          <p:txBody>
            <a:bodyPr>
              <a:spAutoFit/>
            </a:bodyPr>
            <a:lstStyle/>
            <a:p>
              <a:pPr algn="ctr" eaLnBrk="0" hangingPunct="0">
                <a:spcBef>
                  <a:spcPct val="50000"/>
                </a:spcBef>
              </a:pPr>
              <a:r>
                <a:rPr lang="en-US" sz="2400" b="1">
                  <a:latin typeface="Times New Roman" pitchFamily="18" charset="0"/>
                </a:rPr>
                <a:t>8</a:t>
              </a:r>
              <a:endParaRPr lang="en-US" sz="2400">
                <a:latin typeface="Times New Roman" pitchFamily="18" charset="0"/>
              </a:endParaRPr>
            </a:p>
          </p:txBody>
        </p:sp>
        <p:sp>
          <p:nvSpPr>
            <p:cNvPr id="18" name="Text Box 17">
              <a:extLst>
                <a:ext uri="{FF2B5EF4-FFF2-40B4-BE49-F238E27FC236}">
                  <a16:creationId xmlns:a16="http://schemas.microsoft.com/office/drawing/2014/main" id="{807C0E56-44A9-42FD-B962-FC4FDD8F6B13}"/>
                </a:ext>
              </a:extLst>
            </p:cNvPr>
            <p:cNvSpPr txBox="1">
              <a:spLocks noChangeArrowheads="1"/>
            </p:cNvSpPr>
            <p:nvPr/>
          </p:nvSpPr>
          <p:spPr bwMode="auto">
            <a:xfrm>
              <a:off x="5031" y="1452"/>
              <a:ext cx="337" cy="404"/>
            </a:xfrm>
            <a:prstGeom prst="rect">
              <a:avLst/>
            </a:prstGeom>
            <a:solidFill>
              <a:schemeClr val="bg1"/>
            </a:solidFill>
            <a:ln w="25400">
              <a:solidFill>
                <a:srgbClr val="808080"/>
              </a:solidFill>
              <a:miter lim="800000"/>
              <a:headEnd/>
              <a:tailEnd/>
            </a:ln>
            <a:effectLst/>
          </p:spPr>
          <p:txBody>
            <a:bodyPr>
              <a:spAutoFit/>
            </a:bodyPr>
            <a:lstStyle/>
            <a:p>
              <a:pPr algn="ctr" eaLnBrk="0" hangingPunct="0">
                <a:spcBef>
                  <a:spcPct val="50000"/>
                </a:spcBef>
              </a:pPr>
              <a:endParaRPr lang="en-US" sz="2400">
                <a:latin typeface="Times New Roman" pitchFamily="18" charset="0"/>
              </a:endParaRPr>
            </a:p>
          </p:txBody>
        </p:sp>
      </p:grpSp>
    </p:spTree>
    <p:extLst>
      <p:ext uri="{BB962C8B-B14F-4D97-AF65-F5344CB8AC3E}">
        <p14:creationId xmlns:p14="http://schemas.microsoft.com/office/powerpoint/2010/main" val="11859162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l="4441" t="28339" r="3627" b="28949"/>
          <a:stretch/>
        </p:blipFill>
        <p:spPr>
          <a:xfrm>
            <a:off x="6529830" y="1003808"/>
            <a:ext cx="2464231" cy="16273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Slide Number Placeholder 3"/>
          <p:cNvSpPr txBox="1">
            <a:spLocks/>
          </p:cNvSpPr>
          <p:nvPr/>
        </p:nvSpPr>
        <p:spPr>
          <a:xfrm>
            <a:off x="7086600" y="6203924"/>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214467F9-EADD-4680-9637-29CCB1478A62}" type="slidenum">
              <a:rPr lang="en-MY" sz="1600" b="1" smtClean="0">
                <a:solidFill>
                  <a:schemeClr val="tx2"/>
                </a:solidFill>
              </a:rPr>
              <a:pPr/>
              <a:t>33</a:t>
            </a:fld>
            <a:endParaRPr lang="en-MY" sz="1600" b="1" dirty="0">
              <a:solidFill>
                <a:schemeClr val="tx2"/>
              </a:solidFill>
            </a:endParaRPr>
          </a:p>
        </p:txBody>
      </p:sp>
      <p:pic>
        <p:nvPicPr>
          <p:cNvPr id="5124" name="Picture 4" descr="1.7 How to: Zoom, Pronto, Q&amp;A, Contact me, &amp; Group work,: DE CON Sandbox -  Duno">
            <a:extLst>
              <a:ext uri="{FF2B5EF4-FFF2-40B4-BE49-F238E27FC236}">
                <a16:creationId xmlns:a16="http://schemas.microsoft.com/office/drawing/2014/main" id="{4A34462C-D1D9-429C-ABDF-3EE42612F4CB}"/>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37030" y="2788132"/>
            <a:ext cx="5123688" cy="3415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16477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A9B4347-A808-4C6D-861D-553EF64ADE59}"/>
              </a:ext>
            </a:extLst>
          </p:cNvPr>
          <p:cNvSpPr>
            <a:spLocks noGrp="1"/>
          </p:cNvSpPr>
          <p:nvPr>
            <p:ph type="title"/>
          </p:nvPr>
        </p:nvSpPr>
        <p:spPr/>
        <p:txBody>
          <a:bodyPr>
            <a:normAutofit/>
          </a:bodyPr>
          <a:lstStyle/>
          <a:p>
            <a:r>
              <a:rPr lang="en-MY" dirty="0"/>
              <a:t>Problem Types</a:t>
            </a:r>
          </a:p>
        </p:txBody>
      </p:sp>
      <p:sp>
        <p:nvSpPr>
          <p:cNvPr id="4" name="Slide Number Placeholder 3">
            <a:extLst>
              <a:ext uri="{FF2B5EF4-FFF2-40B4-BE49-F238E27FC236}">
                <a16:creationId xmlns:a16="http://schemas.microsoft.com/office/drawing/2014/main" id="{E55D72FD-D615-4CA6-800B-69777F5B3E26}"/>
              </a:ext>
            </a:extLst>
          </p:cNvPr>
          <p:cNvSpPr>
            <a:spLocks noGrp="1"/>
          </p:cNvSpPr>
          <p:nvPr>
            <p:ph type="sldNum" sz="quarter" idx="12"/>
          </p:nvPr>
        </p:nvSpPr>
        <p:spPr/>
        <p:txBody>
          <a:bodyPr/>
          <a:lstStyle/>
          <a:p>
            <a:fld id="{214467F9-EADD-4680-9637-29CCB1478A62}" type="slidenum">
              <a:rPr lang="en-MY" smtClean="0"/>
              <a:pPr/>
              <a:t>4</a:t>
            </a:fld>
            <a:endParaRPr lang="en-MY"/>
          </a:p>
        </p:txBody>
      </p:sp>
      <p:sp>
        <p:nvSpPr>
          <p:cNvPr id="6" name="TextBox 5">
            <a:extLst>
              <a:ext uri="{FF2B5EF4-FFF2-40B4-BE49-F238E27FC236}">
                <a16:creationId xmlns:a16="http://schemas.microsoft.com/office/drawing/2014/main" id="{82069816-DC22-4280-8F63-EA6CEEF1420E}"/>
              </a:ext>
            </a:extLst>
          </p:cNvPr>
          <p:cNvSpPr txBox="1"/>
          <p:nvPr/>
        </p:nvSpPr>
        <p:spPr>
          <a:xfrm>
            <a:off x="348527" y="1546193"/>
            <a:ext cx="8795473" cy="2862322"/>
          </a:xfrm>
          <a:prstGeom prst="rect">
            <a:avLst/>
          </a:prstGeom>
          <a:noFill/>
        </p:spPr>
        <p:txBody>
          <a:bodyPr wrap="square">
            <a:spAutoFit/>
          </a:bodyPr>
          <a:lstStyle/>
          <a:p>
            <a:pPr marL="342900" indent="-342900" eaLnBrk="1" hangingPunct="1">
              <a:lnSpc>
                <a:spcPct val="90000"/>
              </a:lnSpc>
              <a:buFont typeface="Wingdings" panose="05000000000000000000" pitchFamily="2" charset="2"/>
              <a:buChar char="q"/>
            </a:pPr>
            <a:r>
              <a:rPr lang="en-US" altLang="ms-MY" sz="2400" dirty="0">
                <a:solidFill>
                  <a:schemeClr val="accent2"/>
                </a:solidFill>
              </a:rPr>
              <a:t>Deterministic, fully observable</a:t>
            </a:r>
            <a:r>
              <a:rPr lang="en-US" altLang="ms-MY" sz="2400" dirty="0"/>
              <a:t> </a:t>
            </a:r>
            <a:r>
              <a:rPr lang="en-US" altLang="ms-MY" sz="2400" dirty="0">
                <a:sym typeface="Wingdings" pitchFamily="2" charset="2"/>
              </a:rPr>
              <a:t></a:t>
            </a:r>
            <a:r>
              <a:rPr lang="en-US" altLang="ms-MY" sz="2400" dirty="0"/>
              <a:t> </a:t>
            </a:r>
            <a:r>
              <a:rPr lang="en-US" altLang="ms-MY" sz="2400" dirty="0">
                <a:solidFill>
                  <a:srgbClr val="FF0000"/>
                </a:solidFill>
              </a:rPr>
              <a:t>single-state problem</a:t>
            </a:r>
          </a:p>
          <a:p>
            <a:pPr marL="800100" lvl="1" indent="-342900" eaLnBrk="1" hangingPunct="1">
              <a:lnSpc>
                <a:spcPct val="90000"/>
              </a:lnSpc>
              <a:buFont typeface="Wingdings" panose="05000000000000000000" pitchFamily="2" charset="2"/>
              <a:buChar char="§"/>
            </a:pPr>
            <a:r>
              <a:rPr lang="en-US" altLang="ms-MY" sz="2000" dirty="0"/>
              <a:t>Agent knows exactly which state it will be in; solution is a sequence</a:t>
            </a:r>
          </a:p>
          <a:p>
            <a:pPr marL="342900" indent="-342900" eaLnBrk="1" hangingPunct="1">
              <a:lnSpc>
                <a:spcPct val="90000"/>
              </a:lnSpc>
              <a:buFont typeface="Wingdings" panose="05000000000000000000" pitchFamily="2" charset="2"/>
              <a:buChar char="q"/>
            </a:pPr>
            <a:r>
              <a:rPr lang="en-US" altLang="ms-MY" sz="2400" dirty="0">
                <a:solidFill>
                  <a:schemeClr val="accent2"/>
                </a:solidFill>
              </a:rPr>
              <a:t>Non-observable</a:t>
            </a:r>
            <a:r>
              <a:rPr lang="en-US" altLang="ms-MY" sz="2400" dirty="0">
                <a:solidFill>
                  <a:schemeClr val="accent2"/>
                </a:solidFill>
                <a:cs typeface="Arial" pitchFamily="34" charset="0"/>
              </a:rPr>
              <a:t> </a:t>
            </a:r>
            <a:r>
              <a:rPr lang="en-US" altLang="ms-MY" sz="2400" dirty="0">
                <a:cs typeface="Arial" pitchFamily="34" charset="0"/>
                <a:sym typeface="Wingdings" pitchFamily="2" charset="2"/>
              </a:rPr>
              <a:t> </a:t>
            </a:r>
            <a:r>
              <a:rPr lang="en-US" altLang="ms-MY" sz="2400" dirty="0" err="1">
                <a:solidFill>
                  <a:srgbClr val="FF0000"/>
                </a:solidFill>
              </a:rPr>
              <a:t>sensorless</a:t>
            </a:r>
            <a:r>
              <a:rPr lang="en-US" altLang="ms-MY" sz="2400" dirty="0">
                <a:solidFill>
                  <a:srgbClr val="FF0000"/>
                </a:solidFill>
              </a:rPr>
              <a:t> problem (conformant problem)</a:t>
            </a:r>
          </a:p>
          <a:p>
            <a:pPr marL="800100" lvl="1" indent="-342900" eaLnBrk="1" hangingPunct="1">
              <a:lnSpc>
                <a:spcPct val="90000"/>
              </a:lnSpc>
              <a:buFont typeface="Wingdings" panose="05000000000000000000" pitchFamily="2" charset="2"/>
              <a:buChar char="§"/>
            </a:pPr>
            <a:r>
              <a:rPr lang="en-US" altLang="ms-MY" sz="2000" dirty="0"/>
              <a:t>Agent may have no idea where it is; solution is a sequence</a:t>
            </a:r>
          </a:p>
          <a:p>
            <a:pPr marL="342900" indent="-342900" eaLnBrk="1" hangingPunct="1">
              <a:lnSpc>
                <a:spcPct val="90000"/>
              </a:lnSpc>
              <a:buFont typeface="Wingdings" panose="05000000000000000000" pitchFamily="2" charset="2"/>
              <a:buChar char="q"/>
            </a:pPr>
            <a:r>
              <a:rPr lang="en-US" altLang="ms-MY" sz="2400" dirty="0">
                <a:solidFill>
                  <a:schemeClr val="accent2"/>
                </a:solidFill>
              </a:rPr>
              <a:t>Nondeterministic and/or partially observable</a:t>
            </a:r>
            <a:r>
              <a:rPr lang="en-US" altLang="ms-MY" sz="2400" dirty="0">
                <a:cs typeface="Arial" pitchFamily="34" charset="0"/>
              </a:rPr>
              <a:t> </a:t>
            </a:r>
            <a:r>
              <a:rPr lang="en-US" altLang="ms-MY" sz="2400" dirty="0">
                <a:cs typeface="Arial" pitchFamily="34" charset="0"/>
                <a:sym typeface="Wingdings" pitchFamily="2" charset="2"/>
              </a:rPr>
              <a:t> </a:t>
            </a:r>
            <a:r>
              <a:rPr lang="en-US" altLang="ms-MY" sz="2400" dirty="0">
                <a:solidFill>
                  <a:srgbClr val="FF0000"/>
                </a:solidFill>
              </a:rPr>
              <a:t>contingency problem</a:t>
            </a:r>
            <a:endParaRPr lang="en-US" altLang="ms-MY" sz="2400" dirty="0"/>
          </a:p>
          <a:p>
            <a:pPr marL="800100" lvl="1" indent="-342900" eaLnBrk="1" hangingPunct="1">
              <a:lnSpc>
                <a:spcPct val="90000"/>
              </a:lnSpc>
              <a:buFont typeface="Wingdings" panose="05000000000000000000" pitchFamily="2" charset="2"/>
              <a:buChar char="§"/>
            </a:pPr>
            <a:r>
              <a:rPr lang="en-US" altLang="ms-MY" sz="2000" dirty="0"/>
              <a:t>percepts provide </a:t>
            </a:r>
            <a:r>
              <a:rPr lang="en-US" altLang="ms-MY" sz="2000" dirty="0">
                <a:solidFill>
                  <a:srgbClr val="FF0000"/>
                </a:solidFill>
              </a:rPr>
              <a:t>new</a:t>
            </a:r>
            <a:r>
              <a:rPr lang="en-US" altLang="ms-MY" sz="2000" dirty="0"/>
              <a:t> information about current state</a:t>
            </a:r>
          </a:p>
          <a:p>
            <a:pPr marL="800100" lvl="1" indent="-342900" eaLnBrk="1" hangingPunct="1">
              <a:lnSpc>
                <a:spcPct val="90000"/>
              </a:lnSpc>
              <a:buFont typeface="Wingdings" panose="05000000000000000000" pitchFamily="2" charset="2"/>
              <a:buChar char="§"/>
            </a:pPr>
            <a:r>
              <a:rPr lang="en-US" altLang="ms-MY" sz="2000" dirty="0"/>
              <a:t>often </a:t>
            </a:r>
            <a:r>
              <a:rPr lang="en-US" altLang="ms-MY" sz="2000" dirty="0">
                <a:solidFill>
                  <a:srgbClr val="FF0000"/>
                </a:solidFill>
              </a:rPr>
              <a:t>interleave</a:t>
            </a:r>
            <a:r>
              <a:rPr lang="en-US" altLang="ms-MY" sz="2000" dirty="0"/>
              <a:t>} search, execution</a:t>
            </a:r>
          </a:p>
          <a:p>
            <a:pPr marL="342900" indent="-342900" eaLnBrk="1" hangingPunct="1">
              <a:lnSpc>
                <a:spcPct val="90000"/>
              </a:lnSpc>
              <a:buFont typeface="Wingdings" panose="05000000000000000000" pitchFamily="2" charset="2"/>
              <a:buChar char="q"/>
            </a:pPr>
            <a:r>
              <a:rPr lang="en-US" altLang="ms-MY" sz="2400" dirty="0">
                <a:solidFill>
                  <a:schemeClr val="accent2"/>
                </a:solidFill>
              </a:rPr>
              <a:t>Unknown state space</a:t>
            </a:r>
            <a:r>
              <a:rPr lang="en-US" altLang="ms-MY" sz="2400" dirty="0"/>
              <a:t> </a:t>
            </a:r>
            <a:r>
              <a:rPr lang="en-US" altLang="ms-MY" sz="2400" dirty="0">
                <a:sym typeface="Wingdings" pitchFamily="2" charset="2"/>
              </a:rPr>
              <a:t> </a:t>
            </a:r>
            <a:r>
              <a:rPr lang="en-US" altLang="ms-MY" sz="2400" dirty="0">
                <a:solidFill>
                  <a:srgbClr val="FF0000"/>
                </a:solidFill>
              </a:rPr>
              <a:t>exploration problem</a:t>
            </a:r>
          </a:p>
        </p:txBody>
      </p:sp>
    </p:spTree>
    <p:extLst>
      <p:ext uri="{BB962C8B-B14F-4D97-AF65-F5344CB8AC3E}">
        <p14:creationId xmlns:p14="http://schemas.microsoft.com/office/powerpoint/2010/main" val="799417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14467F9-EADD-4680-9637-29CCB1478A62}" type="slidenum">
              <a:rPr lang="en-MY" sz="1600" b="1">
                <a:solidFill>
                  <a:schemeClr val="tx2"/>
                </a:solidFill>
              </a:rPr>
              <a:pPr/>
              <a:t>5</a:t>
            </a:fld>
            <a:endParaRPr lang="en-MY" sz="1600" b="1" dirty="0">
              <a:solidFill>
                <a:schemeClr val="tx2"/>
              </a:solidFill>
            </a:endParaRPr>
          </a:p>
        </p:txBody>
      </p:sp>
      <p:sp>
        <p:nvSpPr>
          <p:cNvPr id="5" name="Title 1"/>
          <p:cNvSpPr txBox="1">
            <a:spLocks/>
          </p:cNvSpPr>
          <p:nvPr/>
        </p:nvSpPr>
        <p:spPr>
          <a:xfrm>
            <a:off x="615842" y="3418228"/>
            <a:ext cx="8198375" cy="1021556"/>
          </a:xfrm>
          <a:prstGeom prst="rect">
            <a:avLst/>
          </a:prstGeom>
          <a:effectLst>
            <a:outerShdw blurRad="50800" dist="38100" dir="2700000" algn="tl" rotWithShape="0">
              <a:prstClr val="black">
                <a:alpha val="40000"/>
              </a:prstClr>
            </a:outerShdw>
          </a:effectLst>
        </p:spPr>
        <p:txBody>
          <a:bodyPr vert="horz" lIns="91440" tIns="45720" rIns="91440" bIns="45720" rtlCol="0" anchor="ctr">
            <a:noAutofit/>
          </a:bodyPr>
          <a:lstStyle>
            <a:lvl1pPr algn="l" defTabSz="914400" rtl="0" eaLnBrk="1" latinLnBrk="0" hangingPunct="1">
              <a:lnSpc>
                <a:spcPct val="90000"/>
              </a:lnSpc>
              <a:spcBef>
                <a:spcPct val="0"/>
              </a:spcBef>
              <a:buNone/>
              <a:defRPr sz="3200" b="1" kern="1200">
                <a:solidFill>
                  <a:schemeClr val="bg1"/>
                </a:solidFill>
                <a:effectLst>
                  <a:outerShdw blurRad="38100" dist="38100" dir="2700000" algn="tl">
                    <a:srgbClr val="000000">
                      <a:alpha val="43137"/>
                    </a:srgbClr>
                  </a:outerShdw>
                </a:effectLst>
                <a:latin typeface="Arial" panose="020B0604020202020204" pitchFamily="34" charset="0"/>
                <a:ea typeface="+mj-ea"/>
                <a:cs typeface="Arial" panose="020B0604020202020204" pitchFamily="34" charset="0"/>
              </a:defRPr>
            </a:lvl1pPr>
          </a:lstStyle>
          <a:p>
            <a:pPr>
              <a:lnSpc>
                <a:spcPct val="100000"/>
              </a:lnSpc>
            </a:pPr>
            <a:r>
              <a:rPr lang="en-US" sz="5200" dirty="0">
                <a:ln w="9525">
                  <a:solidFill>
                    <a:schemeClr val="bg1"/>
                  </a:solidFill>
                  <a:prstDash val="solid"/>
                </a:ln>
                <a:solidFill>
                  <a:schemeClr val="tx1"/>
                </a:solidFill>
                <a:effectLst>
                  <a:glow rad="63500">
                    <a:schemeClr val="accent5">
                      <a:satMod val="175000"/>
                      <a:alpha val="40000"/>
                    </a:schemeClr>
                  </a:glow>
                  <a:outerShdw blurRad="12700" dist="38100" dir="2700000" algn="tl" rotWithShape="0">
                    <a:schemeClr val="bg1">
                      <a:lumMod val="50000"/>
                    </a:schemeClr>
                  </a:outerShdw>
                </a:effectLst>
              </a:rPr>
              <a:t>Problem Formulation</a:t>
            </a:r>
          </a:p>
        </p:txBody>
      </p:sp>
    </p:spTree>
    <p:extLst>
      <p:ext uri="{BB962C8B-B14F-4D97-AF65-F5344CB8AC3E}">
        <p14:creationId xmlns:p14="http://schemas.microsoft.com/office/powerpoint/2010/main" val="3170394363"/>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113" y="224853"/>
            <a:ext cx="6444345" cy="730887"/>
          </a:xfrm>
        </p:spPr>
        <p:txBody>
          <a:bodyPr>
            <a:normAutofit fontScale="90000"/>
          </a:bodyPr>
          <a:lstStyle/>
          <a:p>
            <a:r>
              <a:rPr lang="en-US" dirty="0"/>
              <a:t>Problem Formulation </a:t>
            </a:r>
            <a:br>
              <a:rPr lang="en-US" dirty="0"/>
            </a:br>
            <a:r>
              <a:rPr lang="en-US" dirty="0"/>
              <a:t>(</a:t>
            </a:r>
            <a:r>
              <a:rPr lang="en-US" dirty="0" err="1"/>
              <a:t>Eg</a:t>
            </a:r>
            <a:r>
              <a:rPr lang="en-US" dirty="0"/>
              <a:t>: A Romanian Holiday)</a:t>
            </a:r>
          </a:p>
        </p:txBody>
      </p:sp>
      <p:sp>
        <p:nvSpPr>
          <p:cNvPr id="10" name="Slide Number Placeholder 3"/>
          <p:cNvSpPr>
            <a:spLocks noGrp="1"/>
          </p:cNvSpPr>
          <p:nvPr>
            <p:ph type="sldNum" sz="quarter" idx="12"/>
          </p:nvPr>
        </p:nvSpPr>
        <p:spPr>
          <a:xfrm>
            <a:off x="7042874" y="6234405"/>
            <a:ext cx="2057400" cy="365125"/>
          </a:xfrm>
        </p:spPr>
        <p:txBody>
          <a:bodyPr/>
          <a:lstStyle/>
          <a:p>
            <a:r>
              <a:rPr lang="en-MY" sz="1600" b="1" dirty="0">
                <a:solidFill>
                  <a:schemeClr val="tx2"/>
                </a:solidFill>
              </a:rPr>
              <a:t>4</a:t>
            </a:r>
          </a:p>
        </p:txBody>
      </p:sp>
      <p:pic>
        <p:nvPicPr>
          <p:cNvPr id="1026" name="Picture 2" descr="Vacation Road Trip Cartoon Clip Art - Family Vacation Clip Art ,  Transparent Cartoon, Free Cliparts &amp; Silhouettes - NetClipart">
            <a:extLst>
              <a:ext uri="{FF2B5EF4-FFF2-40B4-BE49-F238E27FC236}">
                <a16:creationId xmlns:a16="http://schemas.microsoft.com/office/drawing/2014/main" id="{0C562184-F57F-4BBA-B839-4B39B45278AC}"/>
              </a:ext>
            </a:extLst>
          </p:cNvPr>
          <p:cNvPicPr>
            <a:picLocks noChangeAspect="1" noChangeArrowheads="1"/>
          </p:cNvPicPr>
          <p:nvPr/>
        </p:nvPicPr>
        <p:blipFill>
          <a:blip r:embed="rId2">
            <a:clrChange>
              <a:clrFrom>
                <a:srgbClr val="F7F7F7"/>
              </a:clrFrom>
              <a:clrTo>
                <a:srgbClr val="F7F7F7">
                  <a:alpha val="0"/>
                </a:srgbClr>
              </a:clrTo>
            </a:clrChange>
            <a:extLst>
              <a:ext uri="{28A0092B-C50C-407E-A947-70E740481C1C}">
                <a14:useLocalDpi xmlns:a14="http://schemas.microsoft.com/office/drawing/2010/main" val="0"/>
              </a:ext>
            </a:extLst>
          </a:blip>
          <a:srcRect/>
          <a:stretch>
            <a:fillRect/>
          </a:stretch>
        </p:blipFill>
        <p:spPr bwMode="auto">
          <a:xfrm>
            <a:off x="6560458" y="3445167"/>
            <a:ext cx="2621651" cy="29718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DE122A3-60C3-4FC0-BA81-90F1DC20A388}"/>
              </a:ext>
            </a:extLst>
          </p:cNvPr>
          <p:cNvSpPr txBox="1"/>
          <p:nvPr/>
        </p:nvSpPr>
        <p:spPr>
          <a:xfrm>
            <a:off x="416332" y="1598507"/>
            <a:ext cx="6626542" cy="3693319"/>
          </a:xfrm>
          <a:prstGeom prst="rect">
            <a:avLst/>
          </a:prstGeom>
          <a:noFill/>
        </p:spPr>
        <p:txBody>
          <a:bodyPr wrap="square">
            <a:spAutoFit/>
          </a:bodyPr>
          <a:lstStyle/>
          <a:p>
            <a:pPr marL="457200" indent="-457200" eaLnBrk="1" hangingPunct="1">
              <a:lnSpc>
                <a:spcPct val="90000"/>
              </a:lnSpc>
              <a:buFont typeface="Wingdings" panose="05000000000000000000" pitchFamily="2" charset="2"/>
              <a:buChar char="Ø"/>
            </a:pPr>
            <a:r>
              <a:rPr lang="en-US" altLang="ms-MY" sz="2800" dirty="0"/>
              <a:t>On holiday in Romania; currently in Arad.</a:t>
            </a:r>
          </a:p>
          <a:p>
            <a:pPr marL="457200" indent="-457200" eaLnBrk="1" hangingPunct="1">
              <a:lnSpc>
                <a:spcPct val="90000"/>
              </a:lnSpc>
              <a:buFont typeface="Wingdings" panose="05000000000000000000" pitchFamily="2" charset="2"/>
              <a:buChar char="Ø"/>
            </a:pPr>
            <a:r>
              <a:rPr lang="en-US" altLang="ms-MY" sz="2800" dirty="0"/>
              <a:t>Flight leaves tomorrow from Bucharest</a:t>
            </a:r>
          </a:p>
          <a:p>
            <a:pPr marL="457200" indent="-457200" eaLnBrk="1" hangingPunct="1">
              <a:lnSpc>
                <a:spcPct val="90000"/>
              </a:lnSpc>
              <a:buFont typeface="Wingdings" panose="05000000000000000000" pitchFamily="2" charset="2"/>
              <a:buChar char="Ø"/>
            </a:pPr>
            <a:r>
              <a:rPr lang="en-US" altLang="ms-MY" sz="2800" dirty="0">
                <a:solidFill>
                  <a:schemeClr val="accent2"/>
                </a:solidFill>
              </a:rPr>
              <a:t>Formulate goal</a:t>
            </a:r>
            <a:r>
              <a:rPr lang="en-US" altLang="ms-MY" sz="2800" dirty="0"/>
              <a:t>:</a:t>
            </a:r>
          </a:p>
          <a:p>
            <a:pPr marL="800100" lvl="1" indent="-342900" eaLnBrk="1" hangingPunct="1">
              <a:lnSpc>
                <a:spcPct val="90000"/>
              </a:lnSpc>
              <a:buFont typeface="Wingdings" panose="05000000000000000000" pitchFamily="2" charset="2"/>
              <a:buChar char="§"/>
            </a:pPr>
            <a:r>
              <a:rPr lang="en-US" altLang="ms-MY" sz="2400" dirty="0"/>
              <a:t>be in Bucharest</a:t>
            </a:r>
          </a:p>
          <a:p>
            <a:pPr marL="457200" indent="-457200" eaLnBrk="1" hangingPunct="1">
              <a:lnSpc>
                <a:spcPct val="90000"/>
              </a:lnSpc>
              <a:buFont typeface="Wingdings" panose="05000000000000000000" pitchFamily="2" charset="2"/>
              <a:buChar char="Ø"/>
            </a:pPr>
            <a:r>
              <a:rPr lang="en-US" altLang="ms-MY" sz="2800" dirty="0">
                <a:solidFill>
                  <a:schemeClr val="accent2"/>
                </a:solidFill>
              </a:rPr>
              <a:t>Formulate problem</a:t>
            </a:r>
            <a:r>
              <a:rPr lang="en-US" altLang="ms-MY" sz="2800" dirty="0"/>
              <a:t>:</a:t>
            </a:r>
          </a:p>
          <a:p>
            <a:pPr marL="800100" lvl="1" indent="-342900" eaLnBrk="1" hangingPunct="1">
              <a:lnSpc>
                <a:spcPct val="90000"/>
              </a:lnSpc>
              <a:buFont typeface="Wingdings" panose="05000000000000000000" pitchFamily="2" charset="2"/>
              <a:buChar char="§"/>
            </a:pPr>
            <a:r>
              <a:rPr lang="en-US" altLang="ms-MY" sz="2400" dirty="0">
                <a:solidFill>
                  <a:srgbClr val="FF0000"/>
                </a:solidFill>
              </a:rPr>
              <a:t>states</a:t>
            </a:r>
            <a:r>
              <a:rPr lang="en-US" altLang="ms-MY" sz="2400" dirty="0"/>
              <a:t>: various cities</a:t>
            </a:r>
          </a:p>
          <a:p>
            <a:pPr marL="800100" lvl="1" indent="-342900" eaLnBrk="1" hangingPunct="1">
              <a:lnSpc>
                <a:spcPct val="90000"/>
              </a:lnSpc>
              <a:buFont typeface="Wingdings" panose="05000000000000000000" pitchFamily="2" charset="2"/>
              <a:buChar char="§"/>
            </a:pPr>
            <a:r>
              <a:rPr lang="en-US" altLang="ms-MY" sz="2400" dirty="0">
                <a:solidFill>
                  <a:srgbClr val="FF0000"/>
                </a:solidFill>
              </a:rPr>
              <a:t>actions</a:t>
            </a:r>
            <a:r>
              <a:rPr lang="en-US" altLang="ms-MY" sz="2400" dirty="0"/>
              <a:t>: drive between cities</a:t>
            </a:r>
          </a:p>
          <a:p>
            <a:pPr marL="457200" indent="-457200" eaLnBrk="1" hangingPunct="1">
              <a:lnSpc>
                <a:spcPct val="90000"/>
              </a:lnSpc>
              <a:buFont typeface="Wingdings" panose="05000000000000000000" pitchFamily="2" charset="2"/>
              <a:buChar char="Ø"/>
            </a:pPr>
            <a:r>
              <a:rPr lang="en-US" altLang="ms-MY" sz="2800" dirty="0">
                <a:solidFill>
                  <a:schemeClr val="accent2"/>
                </a:solidFill>
              </a:rPr>
              <a:t>Find solution</a:t>
            </a:r>
            <a:r>
              <a:rPr lang="en-US" altLang="ms-MY" sz="2800" dirty="0"/>
              <a:t>:</a:t>
            </a:r>
          </a:p>
          <a:p>
            <a:pPr marL="800100" lvl="1" indent="-342900" eaLnBrk="1" hangingPunct="1">
              <a:lnSpc>
                <a:spcPct val="90000"/>
              </a:lnSpc>
              <a:buFont typeface="Wingdings" panose="05000000000000000000" pitchFamily="2" charset="2"/>
              <a:buChar char="§"/>
            </a:pPr>
            <a:r>
              <a:rPr lang="en-US" altLang="ms-MY" sz="2400" dirty="0"/>
              <a:t>sequence of cities, e.g., Arad, Sibiu, </a:t>
            </a:r>
            <a:r>
              <a:rPr lang="en-US" altLang="ms-MY" sz="2400" dirty="0" err="1"/>
              <a:t>Fagaras</a:t>
            </a:r>
            <a:r>
              <a:rPr lang="en-US" altLang="ms-MY" sz="2400" dirty="0"/>
              <a:t>, Bucharest</a:t>
            </a:r>
          </a:p>
        </p:txBody>
      </p:sp>
    </p:spTree>
    <p:extLst>
      <p:ext uri="{BB962C8B-B14F-4D97-AF65-F5344CB8AC3E}">
        <p14:creationId xmlns:p14="http://schemas.microsoft.com/office/powerpoint/2010/main" val="2804203749"/>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F38A6C8-194E-4D2D-99B0-73D4DC5BFB46}"/>
              </a:ext>
            </a:extLst>
          </p:cNvPr>
          <p:cNvSpPr>
            <a:spLocks noGrp="1"/>
          </p:cNvSpPr>
          <p:nvPr>
            <p:ph type="title"/>
          </p:nvPr>
        </p:nvSpPr>
        <p:spPr/>
        <p:txBody>
          <a:bodyPr>
            <a:normAutofit fontScale="90000"/>
          </a:bodyPr>
          <a:lstStyle/>
          <a:p>
            <a:r>
              <a:rPr lang="en-US" dirty="0"/>
              <a:t>Problem Formulation </a:t>
            </a:r>
            <a:br>
              <a:rPr lang="en-US" dirty="0"/>
            </a:br>
            <a:r>
              <a:rPr lang="en-US" dirty="0"/>
              <a:t>(</a:t>
            </a:r>
            <a:r>
              <a:rPr lang="en-US" dirty="0" err="1"/>
              <a:t>Eg</a:t>
            </a:r>
            <a:r>
              <a:rPr lang="en-US" dirty="0"/>
              <a:t>: A Romanian Holiday)</a:t>
            </a:r>
            <a:endParaRPr lang="en-MY" dirty="0"/>
          </a:p>
        </p:txBody>
      </p:sp>
      <p:sp>
        <p:nvSpPr>
          <p:cNvPr id="4" name="Slide Number Placeholder 3">
            <a:extLst>
              <a:ext uri="{FF2B5EF4-FFF2-40B4-BE49-F238E27FC236}">
                <a16:creationId xmlns:a16="http://schemas.microsoft.com/office/drawing/2014/main" id="{5FEEA74E-9F2C-4862-A781-3F301C617613}"/>
              </a:ext>
            </a:extLst>
          </p:cNvPr>
          <p:cNvSpPr>
            <a:spLocks noGrp="1"/>
          </p:cNvSpPr>
          <p:nvPr>
            <p:ph type="sldNum" sz="quarter" idx="12"/>
          </p:nvPr>
        </p:nvSpPr>
        <p:spPr/>
        <p:txBody>
          <a:bodyPr/>
          <a:lstStyle/>
          <a:p>
            <a:fld id="{214467F9-EADD-4680-9637-29CCB1478A62}" type="slidenum">
              <a:rPr lang="en-MY" smtClean="0"/>
              <a:pPr/>
              <a:t>7</a:t>
            </a:fld>
            <a:endParaRPr lang="en-MY"/>
          </a:p>
        </p:txBody>
      </p:sp>
      <p:pic>
        <p:nvPicPr>
          <p:cNvPr id="6" name="Picture 5">
            <a:extLst>
              <a:ext uri="{FF2B5EF4-FFF2-40B4-BE49-F238E27FC236}">
                <a16:creationId xmlns:a16="http://schemas.microsoft.com/office/drawing/2014/main" id="{90EBA2E8-0571-4419-9A47-4694DA6F6473}"/>
              </a:ext>
            </a:extLst>
          </p:cNvPr>
          <p:cNvPicPr>
            <a:picLocks noChangeAspect="1"/>
          </p:cNvPicPr>
          <p:nvPr/>
        </p:nvPicPr>
        <p:blipFill rotWithShape="1">
          <a:blip r:embed="rId2"/>
          <a:srcRect l="25833" t="24803" r="16666" b="7016"/>
          <a:stretch/>
        </p:blipFill>
        <p:spPr>
          <a:xfrm>
            <a:off x="267285" y="1271953"/>
            <a:ext cx="7870875" cy="5247251"/>
          </a:xfrm>
          <a:prstGeom prst="rect">
            <a:avLst/>
          </a:prstGeom>
        </p:spPr>
      </p:pic>
      <p:sp>
        <p:nvSpPr>
          <p:cNvPr id="8" name="TextBox 7">
            <a:extLst>
              <a:ext uri="{FF2B5EF4-FFF2-40B4-BE49-F238E27FC236}">
                <a16:creationId xmlns:a16="http://schemas.microsoft.com/office/drawing/2014/main" id="{7AC8FE18-3219-4FB4-A57C-0D5A8C8B7D04}"/>
              </a:ext>
            </a:extLst>
          </p:cNvPr>
          <p:cNvSpPr txBox="1"/>
          <p:nvPr/>
        </p:nvSpPr>
        <p:spPr>
          <a:xfrm>
            <a:off x="762000" y="6519204"/>
            <a:ext cx="5192447" cy="253916"/>
          </a:xfrm>
          <a:prstGeom prst="rect">
            <a:avLst/>
          </a:prstGeom>
          <a:noFill/>
        </p:spPr>
        <p:txBody>
          <a:bodyPr wrap="none" rtlCol="0">
            <a:spAutoFit/>
          </a:bodyPr>
          <a:lstStyle/>
          <a:p>
            <a:r>
              <a:rPr lang="en-MY" sz="1050" i="1" dirty="0"/>
              <a:t>Source: : Russell and </a:t>
            </a:r>
            <a:r>
              <a:rPr lang="en-MY" sz="1050" i="1" dirty="0" err="1"/>
              <a:t>Norvig</a:t>
            </a:r>
            <a:r>
              <a:rPr lang="en-MY" sz="1050" i="1" dirty="0"/>
              <a:t>, “Artificial Intelligence: A Modern Approach”. 3</a:t>
            </a:r>
            <a:r>
              <a:rPr lang="en-MY" sz="1050" i="1" baseline="30000" dirty="0"/>
              <a:t>rd</a:t>
            </a:r>
            <a:r>
              <a:rPr lang="en-MY" sz="1050" i="1" dirty="0"/>
              <a:t> Edition</a:t>
            </a:r>
          </a:p>
        </p:txBody>
      </p:sp>
    </p:spTree>
    <p:extLst>
      <p:ext uri="{BB962C8B-B14F-4D97-AF65-F5344CB8AC3E}">
        <p14:creationId xmlns:p14="http://schemas.microsoft.com/office/powerpoint/2010/main" val="810880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D47FC43-3C29-48E1-BB34-83C1B4AE608E}"/>
              </a:ext>
            </a:extLst>
          </p:cNvPr>
          <p:cNvSpPr>
            <a:spLocks noGrp="1"/>
          </p:cNvSpPr>
          <p:nvPr>
            <p:ph type="title"/>
          </p:nvPr>
        </p:nvSpPr>
        <p:spPr/>
        <p:txBody>
          <a:bodyPr/>
          <a:lstStyle/>
          <a:p>
            <a:r>
              <a:rPr lang="en-MY" dirty="0"/>
              <a:t>Problem Formulation (Conti..)</a:t>
            </a:r>
          </a:p>
        </p:txBody>
      </p:sp>
      <p:sp>
        <p:nvSpPr>
          <p:cNvPr id="4" name="Slide Number Placeholder 3">
            <a:extLst>
              <a:ext uri="{FF2B5EF4-FFF2-40B4-BE49-F238E27FC236}">
                <a16:creationId xmlns:a16="http://schemas.microsoft.com/office/drawing/2014/main" id="{BE7F929C-A805-4A7E-BD76-8B505B320B25}"/>
              </a:ext>
            </a:extLst>
          </p:cNvPr>
          <p:cNvSpPr>
            <a:spLocks noGrp="1"/>
          </p:cNvSpPr>
          <p:nvPr>
            <p:ph type="sldNum" sz="quarter" idx="12"/>
          </p:nvPr>
        </p:nvSpPr>
        <p:spPr/>
        <p:txBody>
          <a:bodyPr/>
          <a:lstStyle/>
          <a:p>
            <a:fld id="{214467F9-EADD-4680-9637-29CCB1478A62}" type="slidenum">
              <a:rPr lang="en-MY" smtClean="0"/>
              <a:pPr/>
              <a:t>8</a:t>
            </a:fld>
            <a:endParaRPr lang="en-MY"/>
          </a:p>
        </p:txBody>
      </p:sp>
      <p:sp>
        <p:nvSpPr>
          <p:cNvPr id="6" name="TextBox 5">
            <a:extLst>
              <a:ext uri="{FF2B5EF4-FFF2-40B4-BE49-F238E27FC236}">
                <a16:creationId xmlns:a16="http://schemas.microsoft.com/office/drawing/2014/main" id="{A81ECF92-3F22-4D9A-A3D0-77FFF3E4DB4D}"/>
              </a:ext>
            </a:extLst>
          </p:cNvPr>
          <p:cNvSpPr txBox="1"/>
          <p:nvPr/>
        </p:nvSpPr>
        <p:spPr>
          <a:xfrm>
            <a:off x="434340" y="1484382"/>
            <a:ext cx="8435340" cy="2677656"/>
          </a:xfrm>
          <a:prstGeom prst="rect">
            <a:avLst/>
          </a:prstGeom>
          <a:noFill/>
        </p:spPr>
        <p:txBody>
          <a:bodyPr wrap="square">
            <a:spAutoFit/>
          </a:bodyPr>
          <a:lstStyle/>
          <a:p>
            <a:pPr marL="342900" indent="-342900">
              <a:buFont typeface="Wingdings" panose="05000000000000000000" pitchFamily="2" charset="2"/>
              <a:buChar char="q"/>
            </a:pPr>
            <a:r>
              <a:rPr lang="en-MY" sz="2400" dirty="0"/>
              <a:t>A </a:t>
            </a:r>
            <a:r>
              <a:rPr lang="en-MY" sz="2400" b="1" dirty="0"/>
              <a:t>problem space </a:t>
            </a:r>
            <a:r>
              <a:rPr lang="en-MY" sz="2400" dirty="0"/>
              <a:t>can be defined formally by FIVE (5) components:</a:t>
            </a:r>
          </a:p>
          <a:p>
            <a:pPr marL="971550" lvl="1" indent="-514350">
              <a:buFont typeface="+mj-lt"/>
              <a:buAutoNum type="romanLcPeriod"/>
            </a:pPr>
            <a:r>
              <a:rPr lang="en-US" sz="2400" b="1" dirty="0"/>
              <a:t>State representation</a:t>
            </a:r>
          </a:p>
          <a:p>
            <a:pPr marL="971550" lvl="1" indent="-514350">
              <a:buFont typeface="+mj-lt"/>
              <a:buAutoNum type="romanLcPeriod"/>
            </a:pPr>
            <a:r>
              <a:rPr lang="en-US" sz="2400" b="1" dirty="0"/>
              <a:t>Initial State</a:t>
            </a:r>
          </a:p>
          <a:p>
            <a:pPr marL="971550" lvl="1" indent="-514350">
              <a:buFont typeface="+mj-lt"/>
              <a:buAutoNum type="romanLcPeriod"/>
            </a:pPr>
            <a:r>
              <a:rPr lang="en-US" sz="2400" b="1" dirty="0"/>
              <a:t>Goal State</a:t>
            </a:r>
          </a:p>
          <a:p>
            <a:pPr marL="971550" lvl="1" indent="-514350">
              <a:buFont typeface="+mj-lt"/>
              <a:buAutoNum type="romanLcPeriod"/>
            </a:pPr>
            <a:r>
              <a:rPr lang="en-US" sz="2400" b="1" dirty="0"/>
              <a:t>Operators</a:t>
            </a:r>
          </a:p>
          <a:p>
            <a:pPr marL="971550" lvl="1" indent="-514350">
              <a:buFont typeface="+mj-lt"/>
              <a:buAutoNum type="romanLcPeriod"/>
            </a:pPr>
            <a:r>
              <a:rPr lang="en-US" sz="2400" b="1" dirty="0"/>
              <a:t>Path cost</a:t>
            </a:r>
            <a:endParaRPr lang="en-MY" sz="2400" dirty="0"/>
          </a:p>
        </p:txBody>
      </p:sp>
    </p:spTree>
    <p:extLst>
      <p:ext uri="{BB962C8B-B14F-4D97-AF65-F5344CB8AC3E}">
        <p14:creationId xmlns:p14="http://schemas.microsoft.com/office/powerpoint/2010/main" val="1935622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A80CE0E-B8B4-4338-9DCC-B6F3F4CF3022}"/>
              </a:ext>
            </a:extLst>
          </p:cNvPr>
          <p:cNvSpPr>
            <a:spLocks noGrp="1"/>
          </p:cNvSpPr>
          <p:nvPr>
            <p:ph type="title"/>
          </p:nvPr>
        </p:nvSpPr>
        <p:spPr/>
        <p:txBody>
          <a:bodyPr>
            <a:normAutofit/>
          </a:bodyPr>
          <a:lstStyle/>
          <a:p>
            <a:r>
              <a:rPr lang="en-MY" dirty="0"/>
              <a:t>Problem Formulation (Conti..)</a:t>
            </a:r>
          </a:p>
        </p:txBody>
      </p:sp>
      <p:sp>
        <p:nvSpPr>
          <p:cNvPr id="4" name="Slide Number Placeholder 3">
            <a:extLst>
              <a:ext uri="{FF2B5EF4-FFF2-40B4-BE49-F238E27FC236}">
                <a16:creationId xmlns:a16="http://schemas.microsoft.com/office/drawing/2014/main" id="{7BB53C5E-7A8C-4051-8922-D39AD3DEBA08}"/>
              </a:ext>
            </a:extLst>
          </p:cNvPr>
          <p:cNvSpPr>
            <a:spLocks noGrp="1"/>
          </p:cNvSpPr>
          <p:nvPr>
            <p:ph type="sldNum" sz="quarter" idx="12"/>
          </p:nvPr>
        </p:nvSpPr>
        <p:spPr/>
        <p:txBody>
          <a:bodyPr/>
          <a:lstStyle/>
          <a:p>
            <a:fld id="{214467F9-EADD-4680-9637-29CCB1478A62}" type="slidenum">
              <a:rPr lang="en-MY" smtClean="0"/>
              <a:pPr/>
              <a:t>9</a:t>
            </a:fld>
            <a:endParaRPr lang="en-MY"/>
          </a:p>
        </p:txBody>
      </p:sp>
      <p:sp>
        <p:nvSpPr>
          <p:cNvPr id="6" name="TextBox 5">
            <a:extLst>
              <a:ext uri="{FF2B5EF4-FFF2-40B4-BE49-F238E27FC236}">
                <a16:creationId xmlns:a16="http://schemas.microsoft.com/office/drawing/2014/main" id="{59FE8874-251B-4097-B0FD-49CF0B937183}"/>
              </a:ext>
            </a:extLst>
          </p:cNvPr>
          <p:cNvSpPr txBox="1"/>
          <p:nvPr/>
        </p:nvSpPr>
        <p:spPr>
          <a:xfrm>
            <a:off x="622935" y="1117598"/>
            <a:ext cx="7898130" cy="4622804"/>
          </a:xfrm>
          <a:prstGeom prst="rect">
            <a:avLst/>
          </a:prstGeom>
          <a:noFill/>
        </p:spPr>
        <p:txBody>
          <a:bodyPr wrap="square">
            <a:spAutoFit/>
          </a:bodyPr>
          <a:lstStyle/>
          <a:p>
            <a:pPr marL="342900" indent="-342900">
              <a:spcBef>
                <a:spcPct val="20000"/>
              </a:spcBef>
              <a:buClr>
                <a:schemeClr val="folHlink"/>
              </a:buClr>
              <a:buSzPct val="60000"/>
              <a:buFont typeface="Wingdings" pitchFamily="2" charset="2"/>
              <a:buChar char="n"/>
            </a:pPr>
            <a:r>
              <a:rPr lang="en-US" sz="3200" dirty="0">
                <a:solidFill>
                  <a:schemeClr val="accent1"/>
                </a:solidFill>
              </a:rPr>
              <a:t>Problem space:</a:t>
            </a:r>
          </a:p>
          <a:p>
            <a:pPr marL="1028700" lvl="1" indent="-571500">
              <a:spcBef>
                <a:spcPct val="20000"/>
              </a:spcBef>
              <a:buClr>
                <a:schemeClr val="folHlink"/>
              </a:buClr>
              <a:buSzPct val="60000"/>
              <a:buFont typeface="+mj-lt"/>
              <a:buAutoNum type="romanLcPeriod"/>
            </a:pPr>
            <a:r>
              <a:rPr lang="en-US" sz="3200" dirty="0">
                <a:solidFill>
                  <a:schemeClr val="accent1"/>
                </a:solidFill>
              </a:rPr>
              <a:t>State space:</a:t>
            </a:r>
            <a:r>
              <a:rPr lang="en-US" sz="3200" dirty="0"/>
              <a:t> Cities in Romania</a:t>
            </a:r>
          </a:p>
          <a:p>
            <a:pPr marL="1028700" lvl="1" indent="-571500">
              <a:spcBef>
                <a:spcPct val="20000"/>
              </a:spcBef>
              <a:buClr>
                <a:schemeClr val="folHlink"/>
              </a:buClr>
              <a:buSzPct val="60000"/>
              <a:buFont typeface="+mj-lt"/>
              <a:buAutoNum type="romanLcPeriod"/>
            </a:pPr>
            <a:r>
              <a:rPr lang="en-US" sz="3200" dirty="0">
                <a:solidFill>
                  <a:schemeClr val="accent1"/>
                </a:solidFill>
              </a:rPr>
              <a:t>Initial state:</a:t>
            </a:r>
            <a:r>
              <a:rPr lang="en-US" sz="3200" dirty="0"/>
              <a:t> Town of Arad</a:t>
            </a:r>
          </a:p>
          <a:p>
            <a:pPr marL="1028700" lvl="1" indent="-571500">
              <a:spcBef>
                <a:spcPct val="20000"/>
              </a:spcBef>
              <a:buClr>
                <a:schemeClr val="folHlink"/>
              </a:buClr>
              <a:buSzPct val="60000"/>
              <a:buFont typeface="+mj-lt"/>
              <a:buAutoNum type="romanLcPeriod"/>
            </a:pPr>
            <a:r>
              <a:rPr lang="en-US" sz="3200" dirty="0">
                <a:solidFill>
                  <a:schemeClr val="accent1"/>
                </a:solidFill>
              </a:rPr>
              <a:t>Goal:</a:t>
            </a:r>
            <a:r>
              <a:rPr lang="en-US" sz="3200" dirty="0"/>
              <a:t> Airport in Bucharest</a:t>
            </a:r>
          </a:p>
          <a:p>
            <a:pPr marL="1028700" lvl="1" indent="-571500">
              <a:spcBef>
                <a:spcPct val="20000"/>
              </a:spcBef>
              <a:buClr>
                <a:schemeClr val="folHlink"/>
              </a:buClr>
              <a:buSzPct val="60000"/>
              <a:buFont typeface="+mj-lt"/>
              <a:buAutoNum type="romanLcPeriod"/>
            </a:pPr>
            <a:r>
              <a:rPr lang="en-US" sz="3200" dirty="0">
                <a:solidFill>
                  <a:schemeClr val="accent1"/>
                </a:solidFill>
              </a:rPr>
              <a:t>Operators:</a:t>
            </a:r>
            <a:r>
              <a:rPr lang="en-US" sz="3200" dirty="0"/>
              <a:t> Drive between cities</a:t>
            </a:r>
          </a:p>
          <a:p>
            <a:pPr marL="1028700" lvl="1" indent="-571500">
              <a:spcBef>
                <a:spcPct val="20000"/>
              </a:spcBef>
              <a:buClr>
                <a:schemeClr val="folHlink"/>
              </a:buClr>
              <a:buSzPct val="60000"/>
              <a:buFont typeface="+mj-lt"/>
              <a:buAutoNum type="romanLcPeriod"/>
            </a:pPr>
            <a:r>
              <a:rPr lang="en-US" sz="3200" dirty="0">
                <a:solidFill>
                  <a:schemeClr val="accent1"/>
                </a:solidFill>
              </a:rPr>
              <a:t>Path cost:</a:t>
            </a:r>
            <a:r>
              <a:rPr lang="en-US" sz="3200" dirty="0"/>
              <a:t> number of cities, distance, time, fuel</a:t>
            </a:r>
          </a:p>
          <a:p>
            <a:pPr marL="342900" indent="-342900">
              <a:spcBef>
                <a:spcPct val="20000"/>
              </a:spcBef>
              <a:buClr>
                <a:schemeClr val="folHlink"/>
              </a:buClr>
              <a:buSzPct val="60000"/>
              <a:buFont typeface="Wingdings" pitchFamily="2" charset="2"/>
              <a:buChar char="n"/>
            </a:pPr>
            <a:r>
              <a:rPr lang="en-US" sz="3200" dirty="0">
                <a:solidFill>
                  <a:schemeClr val="accent1"/>
                </a:solidFill>
              </a:rPr>
              <a:t>Solution:</a:t>
            </a:r>
            <a:r>
              <a:rPr lang="en-US" sz="3200" dirty="0"/>
              <a:t> Sequence of cities</a:t>
            </a:r>
          </a:p>
        </p:txBody>
      </p:sp>
    </p:spTree>
    <p:extLst>
      <p:ext uri="{BB962C8B-B14F-4D97-AF65-F5344CB8AC3E}">
        <p14:creationId xmlns:p14="http://schemas.microsoft.com/office/powerpoint/2010/main" val="1677133611"/>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49737</TotalTime>
  <Words>2060</Words>
  <Application>Microsoft Office PowerPoint</Application>
  <PresentationFormat>On-screen Show (4:3)</PresentationFormat>
  <Paragraphs>330</Paragraphs>
  <Slides>33</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Arial</vt:lpstr>
      <vt:lpstr>Arial Black</vt:lpstr>
      <vt:lpstr>Calibri</vt:lpstr>
      <vt:lpstr>Calibri Light</vt:lpstr>
      <vt:lpstr>Courier New</vt:lpstr>
      <vt:lpstr>Symbol</vt:lpstr>
      <vt:lpstr>Tahoma</vt:lpstr>
      <vt:lpstr>Times New Roman</vt:lpstr>
      <vt:lpstr>Wingdings</vt:lpstr>
      <vt:lpstr>Office Theme</vt:lpstr>
      <vt:lpstr>PowerPoint Presentation</vt:lpstr>
      <vt:lpstr>Learning Objectives</vt:lpstr>
      <vt:lpstr>PowerPoint Presentation</vt:lpstr>
      <vt:lpstr>Problem Types</vt:lpstr>
      <vt:lpstr>PowerPoint Presentation</vt:lpstr>
      <vt:lpstr>Problem Formulation  (Eg: A Romanian Holiday)</vt:lpstr>
      <vt:lpstr>Problem Formulation  (Eg: A Romanian Holiday)</vt:lpstr>
      <vt:lpstr>Problem Formulation (Conti..)</vt:lpstr>
      <vt:lpstr>Problem Formulation (Conti..)</vt:lpstr>
      <vt:lpstr>The State Space</vt:lpstr>
      <vt:lpstr>Representing Search</vt:lpstr>
      <vt:lpstr>Solution</vt:lpstr>
      <vt:lpstr>Problem Formulation (Conti..)</vt:lpstr>
      <vt:lpstr>Problem Formulation (Conti..)</vt:lpstr>
      <vt:lpstr>Problem Formulation (Conti..)</vt:lpstr>
      <vt:lpstr>Problem Formulation (Conti..)</vt:lpstr>
      <vt:lpstr>Problem Formulation (Conti..)</vt:lpstr>
      <vt:lpstr>Problem Formulation (Conti..)</vt:lpstr>
      <vt:lpstr>Problem Formulation (Conti..)</vt:lpstr>
      <vt:lpstr>Problem Formulation (Game 1)</vt:lpstr>
      <vt:lpstr>Problem Formulation (Game 1)</vt:lpstr>
      <vt:lpstr>Problem Formulation (Game 2)</vt:lpstr>
      <vt:lpstr>Problem Formulation (Game 2)</vt:lpstr>
      <vt:lpstr>PowerPoint Presentation</vt:lpstr>
      <vt:lpstr>Generic Search Algorithms</vt:lpstr>
      <vt:lpstr>Implementation of Generic Search Algorithm (Romanian Holiday)</vt:lpstr>
      <vt:lpstr>Key Issues of State-Space search algorithm</vt:lpstr>
      <vt:lpstr>State Space VS Search Trees</vt:lpstr>
      <vt:lpstr>Type of Search Algorithms</vt:lpstr>
      <vt:lpstr>Measuring problem-solving performance</vt:lpstr>
      <vt:lpstr>Time and Space Complexity?</vt:lpstr>
      <vt:lpstr>Branching factors for some problems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Abu Kareem</dc:creator>
  <cp:lastModifiedBy>Anis Farihan Mat Raffei</cp:lastModifiedBy>
  <cp:revision>1212</cp:revision>
  <dcterms:created xsi:type="dcterms:W3CDTF">2017-01-17T05:25:20Z</dcterms:created>
  <dcterms:modified xsi:type="dcterms:W3CDTF">2022-03-21T05:30:23Z</dcterms:modified>
</cp:coreProperties>
</file>