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3"/>
  </p:notesMasterIdLst>
  <p:handoutMasterIdLst>
    <p:handoutMasterId r:id="rId144"/>
  </p:handoutMasterIdLst>
  <p:sldIdLst>
    <p:sldId id="419" r:id="rId2"/>
    <p:sldId id="519" r:id="rId3"/>
    <p:sldId id="665" r:id="rId4"/>
    <p:sldId id="664" r:id="rId5"/>
    <p:sldId id="667" r:id="rId6"/>
    <p:sldId id="666" r:id="rId7"/>
    <p:sldId id="681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486" r:id="rId29"/>
    <p:sldId id="337" r:id="rId30"/>
    <p:sldId id="682" r:id="rId31"/>
    <p:sldId id="366" r:id="rId32"/>
    <p:sldId id="688" r:id="rId33"/>
    <p:sldId id="371" r:id="rId34"/>
    <p:sldId id="358" r:id="rId35"/>
    <p:sldId id="683" r:id="rId36"/>
    <p:sldId id="351" r:id="rId37"/>
    <p:sldId id="372" r:id="rId38"/>
    <p:sldId id="373" r:id="rId39"/>
    <p:sldId id="374" r:id="rId40"/>
    <p:sldId id="376" r:id="rId41"/>
    <p:sldId id="375" r:id="rId42"/>
    <p:sldId id="377" r:id="rId43"/>
    <p:sldId id="587" r:id="rId44"/>
    <p:sldId id="367" r:id="rId45"/>
    <p:sldId id="679" r:id="rId46"/>
    <p:sldId id="361" r:id="rId47"/>
    <p:sldId id="350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487" r:id="rId58"/>
    <p:sldId id="680" r:id="rId59"/>
    <p:sldId id="684" r:id="rId60"/>
    <p:sldId id="687" r:id="rId61"/>
    <p:sldId id="689" r:id="rId62"/>
    <p:sldId id="368" r:id="rId63"/>
    <p:sldId id="379" r:id="rId64"/>
    <p:sldId id="359" r:id="rId65"/>
    <p:sldId id="515" r:id="rId66"/>
    <p:sldId id="516" r:id="rId67"/>
    <p:sldId id="517" r:id="rId68"/>
    <p:sldId id="518" r:id="rId69"/>
    <p:sldId id="676" r:id="rId70"/>
    <p:sldId id="520" r:id="rId71"/>
    <p:sldId id="521" r:id="rId72"/>
    <p:sldId id="522" r:id="rId73"/>
    <p:sldId id="677" r:id="rId74"/>
    <p:sldId id="524" r:id="rId75"/>
    <p:sldId id="525" r:id="rId76"/>
    <p:sldId id="526" r:id="rId77"/>
    <p:sldId id="527" r:id="rId78"/>
    <p:sldId id="352" r:id="rId79"/>
    <p:sldId id="369" r:id="rId80"/>
    <p:sldId id="353" r:id="rId81"/>
    <p:sldId id="378" r:id="rId82"/>
    <p:sldId id="360" r:id="rId83"/>
    <p:sldId id="354" r:id="rId84"/>
    <p:sldId id="528" r:id="rId85"/>
    <p:sldId id="529" r:id="rId86"/>
    <p:sldId id="530" r:id="rId87"/>
    <p:sldId id="531" r:id="rId88"/>
    <p:sldId id="532" r:id="rId89"/>
    <p:sldId id="533" r:id="rId90"/>
    <p:sldId id="534" r:id="rId91"/>
    <p:sldId id="535" r:id="rId92"/>
    <p:sldId id="536" r:id="rId93"/>
    <p:sldId id="537" r:id="rId94"/>
    <p:sldId id="538" r:id="rId95"/>
    <p:sldId id="539" r:id="rId96"/>
    <p:sldId id="540" r:id="rId97"/>
    <p:sldId id="541" r:id="rId98"/>
    <p:sldId id="542" r:id="rId99"/>
    <p:sldId id="543" r:id="rId100"/>
    <p:sldId id="544" r:id="rId101"/>
    <p:sldId id="545" r:id="rId102"/>
    <p:sldId id="546" r:id="rId103"/>
    <p:sldId id="547" r:id="rId104"/>
    <p:sldId id="548" r:id="rId105"/>
    <p:sldId id="549" r:id="rId106"/>
    <p:sldId id="550" r:id="rId107"/>
    <p:sldId id="551" r:id="rId108"/>
    <p:sldId id="552" r:id="rId109"/>
    <p:sldId id="553" r:id="rId110"/>
    <p:sldId id="554" r:id="rId111"/>
    <p:sldId id="555" r:id="rId112"/>
    <p:sldId id="556" r:id="rId113"/>
    <p:sldId id="557" r:id="rId114"/>
    <p:sldId id="558" r:id="rId115"/>
    <p:sldId id="559" r:id="rId116"/>
    <p:sldId id="560" r:id="rId117"/>
    <p:sldId id="561" r:id="rId118"/>
    <p:sldId id="562" r:id="rId119"/>
    <p:sldId id="563" r:id="rId120"/>
    <p:sldId id="564" r:id="rId121"/>
    <p:sldId id="565" r:id="rId122"/>
    <p:sldId id="566" r:id="rId123"/>
    <p:sldId id="678" r:id="rId124"/>
    <p:sldId id="568" r:id="rId125"/>
    <p:sldId id="569" r:id="rId126"/>
    <p:sldId id="570" r:id="rId127"/>
    <p:sldId id="571" r:id="rId128"/>
    <p:sldId id="572" r:id="rId129"/>
    <p:sldId id="573" r:id="rId130"/>
    <p:sldId id="574" r:id="rId131"/>
    <p:sldId id="363" r:id="rId132"/>
    <p:sldId id="370" r:id="rId133"/>
    <p:sldId id="357" r:id="rId134"/>
    <p:sldId id="383" r:id="rId135"/>
    <p:sldId id="364" r:id="rId136"/>
    <p:sldId id="686" r:id="rId137"/>
    <p:sldId id="347" r:id="rId138"/>
    <p:sldId id="567" r:id="rId139"/>
    <p:sldId id="690" r:id="rId140"/>
    <p:sldId id="691" r:id="rId141"/>
    <p:sldId id="692" r:id="rId142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5E3"/>
    <a:srgbClr val="C3E583"/>
    <a:srgbClr val="D2D2D2"/>
    <a:srgbClr val="DEF6E4"/>
    <a:srgbClr val="00ACA4"/>
    <a:srgbClr val="85955B"/>
    <a:srgbClr val="FFFFFF"/>
    <a:srgbClr val="CE8A3E"/>
    <a:srgbClr val="4584D3"/>
    <a:srgbClr val="7D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88ACD-B616-45E0-BAB3-3DB71602F7C9}" v="12" dt="2021-03-31T05:46:48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handoutMaster" Target="handoutMasters/handoutMaster1.xml"/><Relationship Id="rId149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 Farihan Mat Raffei" userId="caa0f81d-2ced-4ad8-a070-ba6968b9f259" providerId="ADAL" clId="{B0E88ACD-B616-45E0-BAB3-3DB71602F7C9}"/>
    <pc:docChg chg="custSel addSld modSld">
      <pc:chgData name="Anis Farihan Mat Raffei" userId="caa0f81d-2ced-4ad8-a070-ba6968b9f259" providerId="ADAL" clId="{B0E88ACD-B616-45E0-BAB3-3DB71602F7C9}" dt="2021-03-31T05:46:48.016" v="23"/>
      <pc:docMkLst>
        <pc:docMk/>
      </pc:docMkLst>
      <pc:sldChg chg="addSp delSp modSp new mod">
        <pc:chgData name="Anis Farihan Mat Raffei" userId="caa0f81d-2ced-4ad8-a070-ba6968b9f259" providerId="ADAL" clId="{B0E88ACD-B616-45E0-BAB3-3DB71602F7C9}" dt="2021-03-24T05:23:30.458" v="6" actId="478"/>
        <pc:sldMkLst>
          <pc:docMk/>
          <pc:sldMk cId="3934598103" sldId="689"/>
        </pc:sldMkLst>
        <pc:picChg chg="add mod modCrop">
          <ac:chgData name="Anis Farihan Mat Raffei" userId="caa0f81d-2ced-4ad8-a070-ba6968b9f259" providerId="ADAL" clId="{B0E88ACD-B616-45E0-BAB3-3DB71602F7C9}" dt="2021-03-24T04:53:04.029" v="4" actId="14100"/>
          <ac:picMkLst>
            <pc:docMk/>
            <pc:sldMk cId="3934598103" sldId="689"/>
            <ac:picMk id="5" creationId="{6533F9C7-6D53-499D-BD23-EAB73CEB8148}"/>
          </ac:picMkLst>
        </pc:picChg>
        <pc:inkChg chg="add del">
          <ac:chgData name="Anis Farihan Mat Raffei" userId="caa0f81d-2ced-4ad8-a070-ba6968b9f259" providerId="ADAL" clId="{B0E88ACD-B616-45E0-BAB3-3DB71602F7C9}" dt="2021-03-24T05:23:30.458" v="6" actId="478"/>
          <ac:inkMkLst>
            <pc:docMk/>
            <pc:sldMk cId="3934598103" sldId="689"/>
            <ac:inkMk id="6" creationId="{1D673116-DEB0-4C23-A2BC-613781069297}"/>
          </ac:inkMkLst>
        </pc:inkChg>
      </pc:sldChg>
      <pc:sldChg chg="addSp delSp new mod">
        <pc:chgData name="Anis Farihan Mat Raffei" userId="caa0f81d-2ced-4ad8-a070-ba6968b9f259" providerId="ADAL" clId="{B0E88ACD-B616-45E0-BAB3-3DB71602F7C9}" dt="2021-03-31T01:48:51.922" v="15"/>
        <pc:sldMkLst>
          <pc:docMk/>
          <pc:sldMk cId="862337843" sldId="690"/>
        </pc:sldMkLst>
        <pc:spChg chg="del">
          <ac:chgData name="Anis Farihan Mat Raffei" userId="caa0f81d-2ced-4ad8-a070-ba6968b9f259" providerId="ADAL" clId="{B0E88ACD-B616-45E0-BAB3-3DB71602F7C9}" dt="2021-03-31T01:45:13.733" v="9" actId="478"/>
          <ac:spMkLst>
            <pc:docMk/>
            <pc:sldMk cId="862337843" sldId="690"/>
            <ac:spMk id="2" creationId="{23907024-F8FE-4A1E-90F9-36C3DAC96977}"/>
          </ac:spMkLst>
        </pc:spChg>
        <pc:spChg chg="del">
          <ac:chgData name="Anis Farihan Mat Raffei" userId="caa0f81d-2ced-4ad8-a070-ba6968b9f259" providerId="ADAL" clId="{B0E88ACD-B616-45E0-BAB3-3DB71602F7C9}" dt="2021-03-31T01:45:12.781" v="8" actId="478"/>
          <ac:spMkLst>
            <pc:docMk/>
            <pc:sldMk cId="862337843" sldId="690"/>
            <ac:spMk id="3" creationId="{07765865-B953-4FD0-BA26-1D3B6FA514DD}"/>
          </ac:spMkLst>
        </pc:spChg>
        <pc:inkChg chg="add">
          <ac:chgData name="Anis Farihan Mat Raffei" userId="caa0f81d-2ced-4ad8-a070-ba6968b9f259" providerId="ADAL" clId="{B0E88ACD-B616-45E0-BAB3-3DB71602F7C9}" dt="2021-03-31T01:45:27.742" v="10"/>
          <ac:inkMkLst>
            <pc:docMk/>
            <pc:sldMk cId="862337843" sldId="690"/>
            <ac:inkMk id="5" creationId="{56D5B5DF-0E1E-40D1-82A7-5082B79CAA22}"/>
          </ac:inkMkLst>
        </pc:inkChg>
        <pc:inkChg chg="add">
          <ac:chgData name="Anis Farihan Mat Raffei" userId="caa0f81d-2ced-4ad8-a070-ba6968b9f259" providerId="ADAL" clId="{B0E88ACD-B616-45E0-BAB3-3DB71602F7C9}" dt="2021-03-31T01:45:52.382" v="11"/>
          <ac:inkMkLst>
            <pc:docMk/>
            <pc:sldMk cId="862337843" sldId="690"/>
            <ac:inkMk id="6" creationId="{52613643-6644-4FCB-9DCF-8DBD47BB5F50}"/>
          </ac:inkMkLst>
        </pc:inkChg>
        <pc:inkChg chg="add">
          <ac:chgData name="Anis Farihan Mat Raffei" userId="caa0f81d-2ced-4ad8-a070-ba6968b9f259" providerId="ADAL" clId="{B0E88ACD-B616-45E0-BAB3-3DB71602F7C9}" dt="2021-03-31T01:46:13.002" v="12"/>
          <ac:inkMkLst>
            <pc:docMk/>
            <pc:sldMk cId="862337843" sldId="690"/>
            <ac:inkMk id="7" creationId="{25E2E08A-DEB6-412A-917E-BE41C156EAB8}"/>
          </ac:inkMkLst>
        </pc:inkChg>
        <pc:inkChg chg="add">
          <ac:chgData name="Anis Farihan Mat Raffei" userId="caa0f81d-2ced-4ad8-a070-ba6968b9f259" providerId="ADAL" clId="{B0E88ACD-B616-45E0-BAB3-3DB71602F7C9}" dt="2021-03-31T01:46:32.693" v="13"/>
          <ac:inkMkLst>
            <pc:docMk/>
            <pc:sldMk cId="862337843" sldId="690"/>
            <ac:inkMk id="8" creationId="{1DBD16EE-CE44-4D23-89D2-95617B2CD4C7}"/>
          </ac:inkMkLst>
        </pc:inkChg>
        <pc:inkChg chg="add">
          <ac:chgData name="Anis Farihan Mat Raffei" userId="caa0f81d-2ced-4ad8-a070-ba6968b9f259" providerId="ADAL" clId="{B0E88ACD-B616-45E0-BAB3-3DB71602F7C9}" dt="2021-03-31T01:47:04.859" v="14"/>
          <ac:inkMkLst>
            <pc:docMk/>
            <pc:sldMk cId="862337843" sldId="690"/>
            <ac:inkMk id="9" creationId="{395C95B2-9592-447A-80EC-4BCC6DA50258}"/>
          </ac:inkMkLst>
        </pc:inkChg>
        <pc:inkChg chg="add">
          <ac:chgData name="Anis Farihan Mat Raffei" userId="caa0f81d-2ced-4ad8-a070-ba6968b9f259" providerId="ADAL" clId="{B0E88ACD-B616-45E0-BAB3-3DB71602F7C9}" dt="2021-03-31T01:48:51.922" v="15"/>
          <ac:inkMkLst>
            <pc:docMk/>
            <pc:sldMk cId="862337843" sldId="690"/>
            <ac:inkMk id="10" creationId="{82C2B64A-C02F-4B5A-BA19-FC1EEC1F6F0E}"/>
          </ac:inkMkLst>
        </pc:inkChg>
      </pc:sldChg>
      <pc:sldChg chg="addSp modSp new mod">
        <pc:chgData name="Anis Farihan Mat Raffei" userId="caa0f81d-2ced-4ad8-a070-ba6968b9f259" providerId="ADAL" clId="{B0E88ACD-B616-45E0-BAB3-3DB71602F7C9}" dt="2021-03-31T04:18:01.557" v="19"/>
        <pc:sldMkLst>
          <pc:docMk/>
          <pc:sldMk cId="1779522683" sldId="691"/>
        </pc:sldMkLst>
        <pc:picChg chg="add mod">
          <ac:chgData name="Anis Farihan Mat Raffei" userId="caa0f81d-2ced-4ad8-a070-ba6968b9f259" providerId="ADAL" clId="{B0E88ACD-B616-45E0-BAB3-3DB71602F7C9}" dt="2021-03-31T04:08:31.261" v="18" actId="1076"/>
          <ac:picMkLst>
            <pc:docMk/>
            <pc:sldMk cId="1779522683" sldId="691"/>
            <ac:picMk id="5" creationId="{C041A693-FF4D-4BD3-AA90-85DFF90D2608}"/>
          </ac:picMkLst>
        </pc:picChg>
        <pc:inkChg chg="add">
          <ac:chgData name="Anis Farihan Mat Raffei" userId="caa0f81d-2ced-4ad8-a070-ba6968b9f259" providerId="ADAL" clId="{B0E88ACD-B616-45E0-BAB3-3DB71602F7C9}" dt="2021-03-31T04:18:01.557" v="19"/>
          <ac:inkMkLst>
            <pc:docMk/>
            <pc:sldMk cId="1779522683" sldId="691"/>
            <ac:inkMk id="6" creationId="{5A2A0A19-49D9-41C3-987A-599014816BE4}"/>
          </ac:inkMkLst>
        </pc:inkChg>
      </pc:sldChg>
      <pc:sldChg chg="addSp modSp new mod">
        <pc:chgData name="Anis Farihan Mat Raffei" userId="caa0f81d-2ced-4ad8-a070-ba6968b9f259" providerId="ADAL" clId="{B0E88ACD-B616-45E0-BAB3-3DB71602F7C9}" dt="2021-03-31T05:46:48.016" v="23"/>
        <pc:sldMkLst>
          <pc:docMk/>
          <pc:sldMk cId="1797632960" sldId="692"/>
        </pc:sldMkLst>
        <pc:picChg chg="add mod">
          <ac:chgData name="Anis Farihan Mat Raffei" userId="caa0f81d-2ced-4ad8-a070-ba6968b9f259" providerId="ADAL" clId="{B0E88ACD-B616-45E0-BAB3-3DB71602F7C9}" dt="2021-03-31T05:30:51.877" v="22" actId="1076"/>
          <ac:picMkLst>
            <pc:docMk/>
            <pc:sldMk cId="1797632960" sldId="692"/>
            <ac:picMk id="5" creationId="{C60E5908-C134-448C-B359-A5513B36092E}"/>
          </ac:picMkLst>
        </pc:picChg>
        <pc:inkChg chg="add">
          <ac:chgData name="Anis Farihan Mat Raffei" userId="caa0f81d-2ced-4ad8-a070-ba6968b9f259" providerId="ADAL" clId="{B0E88ACD-B616-45E0-BAB3-3DB71602F7C9}" dt="2021-03-31T05:46:48.016" v="23"/>
          <ac:inkMkLst>
            <pc:docMk/>
            <pc:sldMk cId="1797632960" sldId="692"/>
            <ac:inkMk id="6" creationId="{336638A4-64CE-4241-8BE8-3CBF755F0949}"/>
          </ac:inkMkLst>
        </pc:inkChg>
      </pc:sldChg>
    </pc:docChg>
  </pc:docChgLst>
  <pc:docChgLst>
    <pc:chgData name="Anis Farihan Mat Raffei" userId="caa0f81d-2ced-4ad8-a070-ba6968b9f259" providerId="ADAL" clId="{C540C173-C1AC-4213-B527-7FC83B9AA372}"/>
    <pc:docChg chg="undo custSel addSld delSld modSld sldOrd">
      <pc:chgData name="Anis Farihan Mat Raffei" userId="caa0f81d-2ced-4ad8-a070-ba6968b9f259" providerId="ADAL" clId="{C540C173-C1AC-4213-B527-7FC83B9AA372}" dt="2020-11-03T03:40:48.335" v="856" actId="1076"/>
      <pc:docMkLst>
        <pc:docMk/>
      </pc:docMkLst>
      <pc:sldChg chg="modSp add mod">
        <pc:chgData name="Anis Farihan Mat Raffei" userId="caa0f81d-2ced-4ad8-a070-ba6968b9f259" providerId="ADAL" clId="{C540C173-C1AC-4213-B527-7FC83B9AA372}" dt="2020-10-27T04:42:51.335" v="527" actId="1076"/>
        <pc:sldMkLst>
          <pc:docMk/>
          <pc:sldMk cId="0" sldId="337"/>
        </pc:sldMkLst>
        <pc:spChg chg="mod">
          <ac:chgData name="Anis Farihan Mat Raffei" userId="caa0f81d-2ced-4ad8-a070-ba6968b9f259" providerId="ADAL" clId="{C540C173-C1AC-4213-B527-7FC83B9AA372}" dt="2020-10-27T04:42:51.335" v="527" actId="1076"/>
          <ac:spMkLst>
            <pc:docMk/>
            <pc:sldMk cId="0" sldId="337"/>
            <ac:spMk id="157700" creationId="{00000000-0000-0000-0000-000000000000}"/>
          </ac:spMkLst>
        </pc:spChg>
      </pc:sldChg>
      <pc:sldChg chg="add del">
        <pc:chgData name="Anis Farihan Mat Raffei" userId="caa0f81d-2ced-4ad8-a070-ba6968b9f259" providerId="ADAL" clId="{C540C173-C1AC-4213-B527-7FC83B9AA372}" dt="2020-10-27T04:49:35.664" v="582" actId="47"/>
        <pc:sldMkLst>
          <pc:docMk/>
          <pc:sldMk cId="0" sldId="338"/>
        </pc:sldMkLst>
      </pc:sldChg>
      <pc:sldChg chg="modSp add mod">
        <pc:chgData name="Anis Farihan Mat Raffei" userId="caa0f81d-2ced-4ad8-a070-ba6968b9f259" providerId="ADAL" clId="{C540C173-C1AC-4213-B527-7FC83B9AA372}" dt="2020-10-27T04:55:19.358" v="664" actId="1076"/>
        <pc:sldMkLst>
          <pc:docMk/>
          <pc:sldMk cId="0" sldId="347"/>
        </pc:sldMkLst>
        <pc:spChg chg="mod">
          <ac:chgData name="Anis Farihan Mat Raffei" userId="caa0f81d-2ced-4ad8-a070-ba6968b9f259" providerId="ADAL" clId="{C540C173-C1AC-4213-B527-7FC83B9AA372}" dt="2020-10-27T04:55:19.358" v="664" actId="1076"/>
          <ac:spMkLst>
            <pc:docMk/>
            <pc:sldMk cId="0" sldId="347"/>
            <ac:spMk id="171011" creationId="{00000000-0000-0000-0000-000000000000}"/>
          </ac:spMkLst>
        </pc:spChg>
      </pc:sldChg>
      <pc:sldChg chg="modSp add del mod">
        <pc:chgData name="Anis Farihan Mat Raffei" userId="caa0f81d-2ced-4ad8-a070-ba6968b9f259" providerId="ADAL" clId="{C540C173-C1AC-4213-B527-7FC83B9AA372}" dt="2020-10-27T04:48:05.299" v="563" actId="47"/>
        <pc:sldMkLst>
          <pc:docMk/>
          <pc:sldMk cId="0" sldId="349"/>
        </pc:sldMkLst>
        <pc:spChg chg="mod">
          <ac:chgData name="Anis Farihan Mat Raffei" userId="caa0f81d-2ced-4ad8-a070-ba6968b9f259" providerId="ADAL" clId="{C540C173-C1AC-4213-B527-7FC83B9AA372}" dt="2020-10-27T04:47:27.311" v="555" actId="1076"/>
          <ac:spMkLst>
            <pc:docMk/>
            <pc:sldMk cId="0" sldId="349"/>
            <ac:spMk id="174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12" v="469" actId="27636"/>
        <pc:sldMkLst>
          <pc:docMk/>
          <pc:sldMk cId="0" sldId="350"/>
        </pc:sldMkLst>
        <pc:spChg chg="mod">
          <ac:chgData name="Anis Farihan Mat Raffei" userId="caa0f81d-2ced-4ad8-a070-ba6968b9f259" providerId="ADAL" clId="{C540C173-C1AC-4213-B527-7FC83B9AA372}" dt="2020-10-27T04:40:05.712" v="469" actId="27636"/>
          <ac:spMkLst>
            <pc:docMk/>
            <pc:sldMk cId="0" sldId="350"/>
            <ac:spMk id="175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3.695" v="531" actId="1076"/>
        <pc:sldMkLst>
          <pc:docMk/>
          <pc:sldMk cId="0" sldId="351"/>
        </pc:sldMkLst>
        <pc:spChg chg="mod">
          <ac:chgData name="Anis Farihan Mat Raffei" userId="caa0f81d-2ced-4ad8-a070-ba6968b9f259" providerId="ADAL" clId="{C540C173-C1AC-4213-B527-7FC83B9AA372}" dt="2020-10-27T04:45:03.695" v="531" actId="1076"/>
          <ac:spMkLst>
            <pc:docMk/>
            <pc:sldMk cId="0" sldId="351"/>
            <ac:spMk id="177154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52"/>
        </pc:sldMkLst>
      </pc:sldChg>
      <pc:sldChg chg="addSp delSp modSp add mod modClrScheme chgLayout">
        <pc:chgData name="Anis Farihan Mat Raffei" userId="caa0f81d-2ced-4ad8-a070-ba6968b9f259" providerId="ADAL" clId="{C540C173-C1AC-4213-B527-7FC83B9AA372}" dt="2020-11-02T01:48:34.885" v="763" actId="478"/>
        <pc:sldMkLst>
          <pc:docMk/>
          <pc:sldMk cId="0" sldId="353"/>
        </pc:sldMkLst>
        <pc:spChg chg="add del mod ord">
          <ac:chgData name="Anis Farihan Mat Raffei" userId="caa0f81d-2ced-4ad8-a070-ba6968b9f259" providerId="ADAL" clId="{C540C173-C1AC-4213-B527-7FC83B9AA372}" dt="2020-11-02T01:48:34.885" v="763" actId="478"/>
          <ac:spMkLst>
            <pc:docMk/>
            <pc:sldMk cId="0" sldId="353"/>
            <ac:spMk id="2" creationId="{502C92A0-DAF7-4E8E-A183-8A1450A2D67B}"/>
          </ac:spMkLst>
        </pc:spChg>
        <pc:spChg chg="mod ord">
          <ac:chgData name="Anis Farihan Mat Raffei" userId="caa0f81d-2ced-4ad8-a070-ba6968b9f259" providerId="ADAL" clId="{C540C173-C1AC-4213-B527-7FC83B9AA372}" dt="2020-10-27T04:51:35.488" v="602" actId="27636"/>
          <ac:spMkLst>
            <pc:docMk/>
            <pc:sldMk cId="0" sldId="353"/>
            <ac:spMk id="179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7.751" v="609" actId="1076"/>
        <pc:sldMkLst>
          <pc:docMk/>
          <pc:sldMk cId="0" sldId="354"/>
        </pc:sldMkLst>
        <pc:spChg chg="mod">
          <ac:chgData name="Anis Farihan Mat Raffei" userId="caa0f81d-2ced-4ad8-a070-ba6968b9f259" providerId="ADAL" clId="{C540C173-C1AC-4213-B527-7FC83B9AA372}" dt="2020-10-27T04:52:05.816" v="608" actId="1076"/>
          <ac:spMkLst>
            <pc:docMk/>
            <pc:sldMk cId="0" sldId="354"/>
            <ac:spMk id="180226" creationId="{00000000-0000-0000-0000-000000000000}"/>
          </ac:spMkLst>
        </pc:spChg>
        <pc:picChg chg="mod">
          <ac:chgData name="Anis Farihan Mat Raffei" userId="caa0f81d-2ced-4ad8-a070-ba6968b9f259" providerId="ADAL" clId="{C540C173-C1AC-4213-B527-7FC83B9AA372}" dt="2020-10-27T04:52:07.751" v="609" actId="1076"/>
          <ac:picMkLst>
            <pc:docMk/>
            <pc:sldMk cId="0" sldId="354"/>
            <ac:picMk id="180228" creationId="{00000000-0000-0000-0000-000000000000}"/>
          </ac:picMkLst>
        </pc:picChg>
      </pc:sldChg>
      <pc:sldChg chg="modSp add mod">
        <pc:chgData name="Anis Farihan Mat Raffei" userId="caa0f81d-2ced-4ad8-a070-ba6968b9f259" providerId="ADAL" clId="{C540C173-C1AC-4213-B527-7FC83B9AA372}" dt="2020-11-02T01:49:42.266" v="772" actId="20577"/>
        <pc:sldMkLst>
          <pc:docMk/>
          <pc:sldMk cId="0" sldId="357"/>
        </pc:sldMkLst>
        <pc:spChg chg="mod">
          <ac:chgData name="Anis Farihan Mat Raffei" userId="caa0f81d-2ced-4ad8-a070-ba6968b9f259" providerId="ADAL" clId="{C540C173-C1AC-4213-B527-7FC83B9AA372}" dt="2020-11-02T01:49:42.266" v="772" actId="20577"/>
          <ac:spMkLst>
            <pc:docMk/>
            <pc:sldMk cId="0" sldId="357"/>
            <ac:spMk id="18432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1-02T01:44:07.304" v="723" actId="6549"/>
        <pc:sldMkLst>
          <pc:docMk/>
          <pc:sldMk cId="0" sldId="358"/>
        </pc:sldMkLst>
        <pc:spChg chg="mod">
          <ac:chgData name="Anis Farihan Mat Raffei" userId="caa0f81d-2ced-4ad8-a070-ba6968b9f259" providerId="ADAL" clId="{C540C173-C1AC-4213-B527-7FC83B9AA372}" dt="2020-10-27T04:44:59.120" v="530" actId="1076"/>
          <ac:spMkLst>
            <pc:docMk/>
            <pc:sldMk cId="0" sldId="358"/>
            <ac:spMk id="185346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4:07.304" v="723" actId="6549"/>
          <ac:spMkLst>
            <pc:docMk/>
            <pc:sldMk cId="0" sldId="358"/>
            <ac:spMk id="185347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1-02T01:47:57.602" v="762" actId="1076"/>
        <pc:sldMkLst>
          <pc:docMk/>
          <pc:sldMk cId="0" sldId="359"/>
        </pc:sldMkLst>
        <pc:spChg chg="add del mod ord">
          <ac:chgData name="Anis Farihan Mat Raffei" userId="caa0f81d-2ced-4ad8-a070-ba6968b9f259" providerId="ADAL" clId="{C540C173-C1AC-4213-B527-7FC83B9AA372}" dt="2020-11-02T01:47:54.976" v="761" actId="478"/>
          <ac:spMkLst>
            <pc:docMk/>
            <pc:sldMk cId="0" sldId="359"/>
            <ac:spMk id="2" creationId="{25066A74-7E7A-493A-88C5-C984D246A99D}"/>
          </ac:spMkLst>
        </pc:spChg>
        <pc:spChg chg="mod ord">
          <ac:chgData name="Anis Farihan Mat Raffei" userId="caa0f81d-2ced-4ad8-a070-ba6968b9f259" providerId="ADAL" clId="{C540C173-C1AC-4213-B527-7FC83B9AA372}" dt="2020-10-27T04:50:38.091" v="587" actId="700"/>
          <ac:spMkLst>
            <pc:docMk/>
            <pc:sldMk cId="0" sldId="359"/>
            <ac:spMk id="1863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7:57.602" v="762" actId="1076"/>
          <ac:spMkLst>
            <pc:docMk/>
            <pc:sldMk cId="0" sldId="359"/>
            <ac:spMk id="18637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2.599" v="607" actId="1076"/>
        <pc:sldMkLst>
          <pc:docMk/>
          <pc:sldMk cId="0" sldId="360"/>
        </pc:sldMkLst>
        <pc:spChg chg="mod">
          <ac:chgData name="Anis Farihan Mat Raffei" userId="caa0f81d-2ced-4ad8-a070-ba6968b9f259" providerId="ADAL" clId="{C540C173-C1AC-4213-B527-7FC83B9AA372}" dt="2020-10-27T04:52:02.599" v="607" actId="1076"/>
          <ac:spMkLst>
            <pc:docMk/>
            <pc:sldMk cId="0" sldId="360"/>
            <ac:spMk id="187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05" v="468" actId="27636"/>
        <pc:sldMkLst>
          <pc:docMk/>
          <pc:sldMk cId="0" sldId="361"/>
        </pc:sldMkLst>
        <pc:spChg chg="mod">
          <ac:chgData name="Anis Farihan Mat Raffei" userId="caa0f81d-2ced-4ad8-a070-ba6968b9f259" providerId="ADAL" clId="{C540C173-C1AC-4213-B527-7FC83B9AA372}" dt="2020-10-27T04:40:05.705" v="468" actId="27636"/>
          <ac:spMkLst>
            <pc:docMk/>
            <pc:sldMk cId="0" sldId="361"/>
            <ac:spMk id="1884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6.759" v="658" actId="1076"/>
        <pc:sldMkLst>
          <pc:docMk/>
          <pc:sldMk cId="0" sldId="363"/>
        </pc:sldMkLst>
        <pc:spChg chg="mod">
          <ac:chgData name="Anis Farihan Mat Raffei" userId="caa0f81d-2ced-4ad8-a070-ba6968b9f259" providerId="ADAL" clId="{C540C173-C1AC-4213-B527-7FC83B9AA372}" dt="2020-10-27T04:54:56.759" v="658" actId="1076"/>
          <ac:spMkLst>
            <pc:docMk/>
            <pc:sldMk cId="0" sldId="363"/>
            <ac:spMk id="191490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5:14.605" v="663" actId="478"/>
        <pc:sldMkLst>
          <pc:docMk/>
          <pc:sldMk cId="0" sldId="364"/>
        </pc:sldMkLst>
        <pc:spChg chg="add del mod ord">
          <ac:chgData name="Anis Farihan Mat Raffei" userId="caa0f81d-2ced-4ad8-a070-ba6968b9f259" providerId="ADAL" clId="{C540C173-C1AC-4213-B527-7FC83B9AA372}" dt="2020-10-27T04:55:14.605" v="663" actId="478"/>
          <ac:spMkLst>
            <pc:docMk/>
            <pc:sldMk cId="0" sldId="364"/>
            <ac:spMk id="2" creationId="{C30BA7C2-7070-4F82-AEBA-792567F42662}"/>
          </ac:spMkLst>
        </pc:spChg>
        <pc:spChg chg="mod ord">
          <ac:chgData name="Anis Farihan Mat Raffei" userId="caa0f81d-2ced-4ad8-a070-ba6968b9f259" providerId="ADAL" clId="{C540C173-C1AC-4213-B527-7FC83B9AA372}" dt="2020-10-27T04:55:12.053" v="662" actId="27636"/>
          <ac:spMkLst>
            <pc:docMk/>
            <pc:sldMk cId="0" sldId="364"/>
            <ac:spMk id="1945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0.480" v="528" actId="1076"/>
        <pc:sldMkLst>
          <pc:docMk/>
          <pc:sldMk cId="0" sldId="366"/>
        </pc:sldMkLst>
        <pc:spChg chg="mod">
          <ac:chgData name="Anis Farihan Mat Raffei" userId="caa0f81d-2ced-4ad8-a070-ba6968b9f259" providerId="ADAL" clId="{C540C173-C1AC-4213-B527-7FC83B9AA372}" dt="2020-10-27T04:44:50.480" v="528" actId="1076"/>
          <ac:spMkLst>
            <pc:docMk/>
            <pc:sldMk cId="0" sldId="366"/>
            <ac:spMk id="19865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16.863" v="554" actId="1076"/>
        <pc:sldMkLst>
          <pc:docMk/>
          <pc:sldMk cId="0" sldId="367"/>
        </pc:sldMkLst>
        <pc:spChg chg="mod">
          <ac:chgData name="Anis Farihan Mat Raffei" userId="caa0f81d-2ced-4ad8-a070-ba6968b9f259" providerId="ADAL" clId="{C540C173-C1AC-4213-B527-7FC83B9AA372}" dt="2020-10-27T04:47:16.863" v="554" actId="1076"/>
          <ac:spMkLst>
            <pc:docMk/>
            <pc:sldMk cId="0" sldId="367"/>
            <ac:spMk id="20070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9:40.039" v="583" actId="1076"/>
        <pc:sldMkLst>
          <pc:docMk/>
          <pc:sldMk cId="0" sldId="368"/>
        </pc:sldMkLst>
        <pc:spChg chg="mod">
          <ac:chgData name="Anis Farihan Mat Raffei" userId="caa0f81d-2ced-4ad8-a070-ba6968b9f259" providerId="ADAL" clId="{C540C173-C1AC-4213-B527-7FC83B9AA372}" dt="2020-10-27T04:49:40.039" v="583" actId="1076"/>
          <ac:spMkLst>
            <pc:docMk/>
            <pc:sldMk cId="0" sldId="368"/>
            <ac:spMk id="201731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69"/>
        </pc:sldMkLst>
      </pc:sldChg>
      <pc:sldChg chg="modSp add mod">
        <pc:chgData name="Anis Farihan Mat Raffei" userId="caa0f81d-2ced-4ad8-a070-ba6968b9f259" providerId="ADAL" clId="{C540C173-C1AC-4213-B527-7FC83B9AA372}" dt="2020-10-27T04:55:00.735" v="659" actId="1076"/>
        <pc:sldMkLst>
          <pc:docMk/>
          <pc:sldMk cId="0" sldId="370"/>
        </pc:sldMkLst>
        <pc:spChg chg="mod">
          <ac:chgData name="Anis Farihan Mat Raffei" userId="caa0f81d-2ced-4ad8-a070-ba6968b9f259" providerId="ADAL" clId="{C540C173-C1AC-4213-B527-7FC83B9AA372}" dt="2020-10-27T04:55:00.735" v="659" actId="1076"/>
          <ac:spMkLst>
            <pc:docMk/>
            <pc:sldMk cId="0" sldId="370"/>
            <ac:spMk id="20377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4.823" v="529" actId="1076"/>
        <pc:sldMkLst>
          <pc:docMk/>
          <pc:sldMk cId="0" sldId="371"/>
        </pc:sldMkLst>
        <pc:spChg chg="mod">
          <ac:chgData name="Anis Farihan Mat Raffei" userId="caa0f81d-2ced-4ad8-a070-ba6968b9f259" providerId="ADAL" clId="{C540C173-C1AC-4213-B527-7FC83B9AA372}" dt="2020-10-27T04:44:54.823" v="529" actId="1076"/>
          <ac:spMkLst>
            <pc:docMk/>
            <pc:sldMk cId="0" sldId="371"/>
            <ac:spMk id="2048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7.559" v="532" actId="1076"/>
        <pc:sldMkLst>
          <pc:docMk/>
          <pc:sldMk cId="0" sldId="372"/>
        </pc:sldMkLst>
        <pc:spChg chg="mod">
          <ac:chgData name="Anis Farihan Mat Raffei" userId="caa0f81d-2ced-4ad8-a070-ba6968b9f259" providerId="ADAL" clId="{C540C173-C1AC-4213-B527-7FC83B9AA372}" dt="2020-10-27T04:45:07.559" v="532" actId="1076"/>
          <ac:spMkLst>
            <pc:docMk/>
            <pc:sldMk cId="0" sldId="372"/>
            <ac:spMk id="2058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0.839" v="533" actId="1076"/>
        <pc:sldMkLst>
          <pc:docMk/>
          <pc:sldMk cId="0" sldId="373"/>
        </pc:sldMkLst>
        <pc:spChg chg="mod">
          <ac:chgData name="Anis Farihan Mat Raffei" userId="caa0f81d-2ced-4ad8-a070-ba6968b9f259" providerId="ADAL" clId="{C540C173-C1AC-4213-B527-7FC83B9AA372}" dt="2020-10-27T04:45:10.839" v="533" actId="1076"/>
          <ac:spMkLst>
            <pc:docMk/>
            <pc:sldMk cId="0" sldId="373"/>
            <ac:spMk id="2068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4.583" v="534" actId="1076"/>
        <pc:sldMkLst>
          <pc:docMk/>
          <pc:sldMk cId="0" sldId="374"/>
        </pc:sldMkLst>
        <pc:spChg chg="mod">
          <ac:chgData name="Anis Farihan Mat Raffei" userId="caa0f81d-2ced-4ad8-a070-ba6968b9f259" providerId="ADAL" clId="{C540C173-C1AC-4213-B527-7FC83B9AA372}" dt="2020-10-27T04:45:14.583" v="534" actId="1076"/>
          <ac:spMkLst>
            <pc:docMk/>
            <pc:sldMk cId="0" sldId="374"/>
            <ac:spMk id="2078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6:55.607" v="536" actId="1076"/>
        <pc:sldMkLst>
          <pc:docMk/>
          <pc:sldMk cId="0" sldId="375"/>
        </pc:sldMkLst>
        <pc:spChg chg="mod">
          <ac:chgData name="Anis Farihan Mat Raffei" userId="caa0f81d-2ced-4ad8-a070-ba6968b9f259" providerId="ADAL" clId="{C540C173-C1AC-4213-B527-7FC83B9AA372}" dt="2020-10-27T04:46:55.607" v="536" actId="1076"/>
          <ac:spMkLst>
            <pc:docMk/>
            <pc:sldMk cId="0" sldId="375"/>
            <ac:spMk id="2088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8.160" v="535" actId="1076"/>
        <pc:sldMkLst>
          <pc:docMk/>
          <pc:sldMk cId="0" sldId="376"/>
        </pc:sldMkLst>
        <pc:spChg chg="mod">
          <ac:chgData name="Anis Farihan Mat Raffei" userId="caa0f81d-2ced-4ad8-a070-ba6968b9f259" providerId="ADAL" clId="{C540C173-C1AC-4213-B527-7FC83B9AA372}" dt="2020-10-27T04:45:18.160" v="535" actId="1076"/>
          <ac:spMkLst>
            <pc:docMk/>
            <pc:sldMk cId="0" sldId="376"/>
            <ac:spMk id="2099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01.439" v="537" actId="1076"/>
        <pc:sldMkLst>
          <pc:docMk/>
          <pc:sldMk cId="0" sldId="377"/>
        </pc:sldMkLst>
        <pc:spChg chg="mod">
          <ac:chgData name="Anis Farihan Mat Raffei" userId="caa0f81d-2ced-4ad8-a070-ba6968b9f259" providerId="ADAL" clId="{C540C173-C1AC-4213-B527-7FC83B9AA372}" dt="2020-10-27T04:47:01.439" v="537" actId="1076"/>
          <ac:spMkLst>
            <pc:docMk/>
            <pc:sldMk cId="0" sldId="377"/>
            <ac:spMk id="210946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1:52.865" v="606" actId="478"/>
        <pc:sldMkLst>
          <pc:docMk/>
          <pc:sldMk cId="0" sldId="378"/>
        </pc:sldMkLst>
        <pc:spChg chg="add del mod ord">
          <ac:chgData name="Anis Farihan Mat Raffei" userId="caa0f81d-2ced-4ad8-a070-ba6968b9f259" providerId="ADAL" clId="{C540C173-C1AC-4213-B527-7FC83B9AA372}" dt="2020-10-27T04:51:52.865" v="606" actId="478"/>
          <ac:spMkLst>
            <pc:docMk/>
            <pc:sldMk cId="0" sldId="378"/>
            <ac:spMk id="2" creationId="{F5815DE0-3FA5-4961-BD15-EC68DE51DFFA}"/>
          </ac:spMkLst>
        </pc:spChg>
        <pc:spChg chg="mod ord">
          <ac:chgData name="Anis Farihan Mat Raffei" userId="caa0f81d-2ced-4ad8-a070-ba6968b9f259" providerId="ADAL" clId="{C540C173-C1AC-4213-B527-7FC83B9AA372}" dt="2020-10-27T04:51:43.139" v="604" actId="27636"/>
          <ac:spMkLst>
            <pc:docMk/>
            <pc:sldMk cId="0" sldId="378"/>
            <ac:spMk id="2119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1:50.839" v="605" actId="1076"/>
          <ac:spMkLst>
            <pc:docMk/>
            <pc:sldMk cId="0" sldId="378"/>
            <ac:spMk id="211971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0:32.983" v="586" actId="1076"/>
        <pc:sldMkLst>
          <pc:docMk/>
          <pc:sldMk cId="0" sldId="379"/>
        </pc:sldMkLst>
        <pc:spChg chg="add del mod ord">
          <ac:chgData name="Anis Farihan Mat Raffei" userId="caa0f81d-2ced-4ad8-a070-ba6968b9f259" providerId="ADAL" clId="{C540C173-C1AC-4213-B527-7FC83B9AA372}" dt="2020-10-27T04:50:30.693" v="585" actId="478"/>
          <ac:spMkLst>
            <pc:docMk/>
            <pc:sldMk cId="0" sldId="379"/>
            <ac:spMk id="2" creationId="{56892A8C-9B2C-4E5F-8E87-A29B6AB364E2}"/>
          </ac:spMkLst>
        </pc:spChg>
        <pc:spChg chg="mod ord">
          <ac:chgData name="Anis Farihan Mat Raffei" userId="caa0f81d-2ced-4ad8-a070-ba6968b9f259" providerId="ADAL" clId="{C540C173-C1AC-4213-B527-7FC83B9AA372}" dt="2020-10-27T04:50:21.816" v="584" actId="700"/>
          <ac:spMkLst>
            <pc:docMk/>
            <pc:sldMk cId="0" sldId="379"/>
            <ac:spMk id="214018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0:32.983" v="586" actId="1076"/>
          <ac:spMkLst>
            <pc:docMk/>
            <pc:sldMk cId="0" sldId="379"/>
            <ac:spMk id="21401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5:07.390" v="660" actId="1076"/>
        <pc:sldMkLst>
          <pc:docMk/>
          <pc:sldMk cId="0" sldId="383"/>
        </pc:sldMkLst>
        <pc:spChg chg="mod">
          <ac:chgData name="Anis Farihan Mat Raffei" userId="caa0f81d-2ced-4ad8-a070-ba6968b9f259" providerId="ADAL" clId="{C540C173-C1AC-4213-B527-7FC83B9AA372}" dt="2020-10-27T04:55:07.390" v="660" actId="1076"/>
          <ac:spMkLst>
            <pc:docMk/>
            <pc:sldMk cId="0" sldId="383"/>
            <ac:spMk id="220165" creationId="{00000000-0000-0000-0000-000000000000}"/>
          </ac:spMkLst>
        </pc:spChg>
      </pc:sldChg>
      <pc:sldChg chg="modSp">
        <pc:chgData name="Anis Farihan Mat Raffei" userId="caa0f81d-2ced-4ad8-a070-ba6968b9f259" providerId="ADAL" clId="{C540C173-C1AC-4213-B527-7FC83B9AA372}" dt="2020-10-27T03:27:10.431" v="25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C540C173-C1AC-4213-B527-7FC83B9AA372}" dt="2020-10-27T03:27:10.431" v="25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">
        <pc:chgData name="Anis Farihan Mat Raffei" userId="caa0f81d-2ced-4ad8-a070-ba6968b9f259" providerId="ADAL" clId="{C540C173-C1AC-4213-B527-7FC83B9AA372}" dt="2020-10-27T03:41:13.039" v="142" actId="12"/>
        <pc:sldMkLst>
          <pc:docMk/>
          <pc:sldMk cId="2804203749" sldId="481"/>
        </pc:sldMkLst>
        <pc:spChg chg="mod">
          <ac:chgData name="Anis Farihan Mat Raffei" userId="caa0f81d-2ced-4ad8-a070-ba6968b9f259" providerId="ADAL" clId="{C540C173-C1AC-4213-B527-7FC83B9AA372}" dt="2020-10-27T03:38:43.923" v="125" actId="27636"/>
          <ac:spMkLst>
            <pc:docMk/>
            <pc:sldMk cId="2804203749" sldId="481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3:40:15.620" v="126" actId="478"/>
          <ac:spMkLst>
            <pc:docMk/>
            <pc:sldMk cId="2804203749" sldId="481"/>
            <ac:spMk id="3" creationId="{44DD20C0-F3C0-42D0-B892-F2A391F4F760}"/>
          </ac:spMkLst>
        </pc:spChg>
        <pc:spChg chg="add mod">
          <ac:chgData name="Anis Farihan Mat Raffei" userId="caa0f81d-2ced-4ad8-a070-ba6968b9f259" providerId="ADAL" clId="{C540C173-C1AC-4213-B527-7FC83B9AA372}" dt="2020-10-27T03:41:13.039" v="142" actId="12"/>
          <ac:spMkLst>
            <pc:docMk/>
            <pc:sldMk cId="2804203749" sldId="481"/>
            <ac:spMk id="7" creationId="{5DE122A3-60C3-4FC0-BA81-90F1DC20A388}"/>
          </ac:spMkLst>
        </pc:spChg>
        <pc:picChg chg="add mod">
          <ac:chgData name="Anis Farihan Mat Raffei" userId="caa0f81d-2ced-4ad8-a070-ba6968b9f259" providerId="ADAL" clId="{C540C173-C1AC-4213-B527-7FC83B9AA372}" dt="2020-10-27T03:40:29.307" v="130" actId="1076"/>
          <ac:picMkLst>
            <pc:docMk/>
            <pc:sldMk cId="2804203749" sldId="481"/>
            <ac:picMk id="1026" creationId="{0C562184-F57F-4BBA-B839-4B39B45278AC}"/>
          </ac:picMkLst>
        </pc:pic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133970980" sldId="486"/>
        </pc:sldMkLst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399153711" sldId="487"/>
        </pc:sldMkLst>
      </pc:sldChg>
      <pc:sldChg chg="modSp add mod">
        <pc:chgData name="Anis Farihan Mat Raffei" userId="caa0f81d-2ced-4ad8-a070-ba6968b9f259" providerId="ADAL" clId="{C540C173-C1AC-4213-B527-7FC83B9AA372}" dt="2020-10-27T04:41:50.281" v="513" actId="1076"/>
        <pc:sldMkLst>
          <pc:docMk/>
          <pc:sldMk cId="4074338338" sldId="493"/>
        </pc:sldMkLst>
        <pc:spChg chg="mod">
          <ac:chgData name="Anis Farihan Mat Raffei" userId="caa0f81d-2ced-4ad8-a070-ba6968b9f259" providerId="ADAL" clId="{C540C173-C1AC-4213-B527-7FC83B9AA372}" dt="2020-10-27T04:41:50.281" v="513" actId="1076"/>
          <ac:spMkLst>
            <pc:docMk/>
            <pc:sldMk cId="4074338338" sldId="493"/>
            <ac:spMk id="2304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4.344" v="514" actId="1076"/>
        <pc:sldMkLst>
          <pc:docMk/>
          <pc:sldMk cId="4290284483" sldId="494"/>
        </pc:sldMkLst>
        <pc:spChg chg="mod">
          <ac:chgData name="Anis Farihan Mat Raffei" userId="caa0f81d-2ced-4ad8-a070-ba6968b9f259" providerId="ADAL" clId="{C540C173-C1AC-4213-B527-7FC83B9AA372}" dt="2020-10-27T04:41:54.344" v="514" actId="1076"/>
          <ac:spMkLst>
            <pc:docMk/>
            <pc:sldMk cId="4290284483" sldId="494"/>
            <ac:spMk id="2314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9.167" v="515" actId="1076"/>
        <pc:sldMkLst>
          <pc:docMk/>
          <pc:sldMk cId="915260967" sldId="495"/>
        </pc:sldMkLst>
        <pc:spChg chg="mod">
          <ac:chgData name="Anis Farihan Mat Raffei" userId="caa0f81d-2ced-4ad8-a070-ba6968b9f259" providerId="ADAL" clId="{C540C173-C1AC-4213-B527-7FC83B9AA372}" dt="2020-10-27T04:41:59.167" v="515" actId="1076"/>
          <ac:spMkLst>
            <pc:docMk/>
            <pc:sldMk cId="915260967" sldId="495"/>
            <ac:spMk id="2324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2.880" v="516" actId="1076"/>
        <pc:sldMkLst>
          <pc:docMk/>
          <pc:sldMk cId="3255575539" sldId="496"/>
        </pc:sldMkLst>
        <pc:spChg chg="mod">
          <ac:chgData name="Anis Farihan Mat Raffei" userId="caa0f81d-2ced-4ad8-a070-ba6968b9f259" providerId="ADAL" clId="{C540C173-C1AC-4213-B527-7FC83B9AA372}" dt="2020-10-27T04:42:02.880" v="516" actId="1076"/>
          <ac:spMkLst>
            <pc:docMk/>
            <pc:sldMk cId="3255575539" sldId="496"/>
            <ac:spMk id="2334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7.543" v="517" actId="1076"/>
        <pc:sldMkLst>
          <pc:docMk/>
          <pc:sldMk cId="3468229920" sldId="497"/>
        </pc:sldMkLst>
        <pc:spChg chg="mod">
          <ac:chgData name="Anis Farihan Mat Raffei" userId="caa0f81d-2ced-4ad8-a070-ba6968b9f259" providerId="ADAL" clId="{C540C173-C1AC-4213-B527-7FC83B9AA372}" dt="2020-10-27T04:42:07.543" v="517" actId="1076"/>
          <ac:spMkLst>
            <pc:docMk/>
            <pc:sldMk cId="3468229920" sldId="497"/>
            <ac:spMk id="2344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1.048" v="518" actId="1076"/>
        <pc:sldMkLst>
          <pc:docMk/>
          <pc:sldMk cId="3339077027" sldId="498"/>
        </pc:sldMkLst>
        <pc:spChg chg="mod">
          <ac:chgData name="Anis Farihan Mat Raffei" userId="caa0f81d-2ced-4ad8-a070-ba6968b9f259" providerId="ADAL" clId="{C540C173-C1AC-4213-B527-7FC83B9AA372}" dt="2020-10-27T04:42:11.048" v="518" actId="1076"/>
          <ac:spMkLst>
            <pc:docMk/>
            <pc:sldMk cId="3339077027" sldId="498"/>
            <ac:spMk id="2355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4.976" v="519" actId="1076"/>
        <pc:sldMkLst>
          <pc:docMk/>
          <pc:sldMk cId="1381702159" sldId="499"/>
        </pc:sldMkLst>
        <pc:spChg chg="mod">
          <ac:chgData name="Anis Farihan Mat Raffei" userId="caa0f81d-2ced-4ad8-a070-ba6968b9f259" providerId="ADAL" clId="{C540C173-C1AC-4213-B527-7FC83B9AA372}" dt="2020-10-27T04:42:14.976" v="519" actId="1076"/>
          <ac:spMkLst>
            <pc:docMk/>
            <pc:sldMk cId="1381702159" sldId="499"/>
            <ac:spMk id="2365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9.231" v="520" actId="1076"/>
        <pc:sldMkLst>
          <pc:docMk/>
          <pc:sldMk cId="1062741767" sldId="500"/>
        </pc:sldMkLst>
        <pc:spChg chg="mod">
          <ac:chgData name="Anis Farihan Mat Raffei" userId="caa0f81d-2ced-4ad8-a070-ba6968b9f259" providerId="ADAL" clId="{C540C173-C1AC-4213-B527-7FC83B9AA372}" dt="2020-10-27T04:42:19.231" v="520" actId="1076"/>
          <ac:spMkLst>
            <pc:docMk/>
            <pc:sldMk cId="1062741767" sldId="500"/>
            <ac:spMk id="2375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23.871" v="521" actId="1076"/>
        <pc:sldMkLst>
          <pc:docMk/>
          <pc:sldMk cId="2926802407" sldId="501"/>
        </pc:sldMkLst>
        <pc:spChg chg="mod">
          <ac:chgData name="Anis Farihan Mat Raffei" userId="caa0f81d-2ced-4ad8-a070-ba6968b9f259" providerId="ADAL" clId="{C540C173-C1AC-4213-B527-7FC83B9AA372}" dt="2020-10-27T04:42:23.871" v="521" actId="1076"/>
          <ac:spMkLst>
            <pc:docMk/>
            <pc:sldMk cId="2926802407" sldId="501"/>
            <ac:spMk id="2385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0.935" v="522" actId="1076"/>
        <pc:sldMkLst>
          <pc:docMk/>
          <pc:sldMk cId="3438577075" sldId="502"/>
        </pc:sldMkLst>
        <pc:spChg chg="mod">
          <ac:chgData name="Anis Farihan Mat Raffei" userId="caa0f81d-2ced-4ad8-a070-ba6968b9f259" providerId="ADAL" clId="{C540C173-C1AC-4213-B527-7FC83B9AA372}" dt="2020-10-27T04:42:30.935" v="522" actId="1076"/>
          <ac:spMkLst>
            <pc:docMk/>
            <pc:sldMk cId="3438577075" sldId="502"/>
            <ac:spMk id="2396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4.416" v="523" actId="1076"/>
        <pc:sldMkLst>
          <pc:docMk/>
          <pc:sldMk cId="3410990450" sldId="503"/>
        </pc:sldMkLst>
        <pc:spChg chg="mod">
          <ac:chgData name="Anis Farihan Mat Raffei" userId="caa0f81d-2ced-4ad8-a070-ba6968b9f259" providerId="ADAL" clId="{C540C173-C1AC-4213-B527-7FC83B9AA372}" dt="2020-10-27T04:42:34.416" v="523" actId="1076"/>
          <ac:spMkLst>
            <pc:docMk/>
            <pc:sldMk cId="3410990450" sldId="503"/>
            <ac:spMk id="2406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8.759" v="524" actId="1076"/>
        <pc:sldMkLst>
          <pc:docMk/>
          <pc:sldMk cId="2892300613" sldId="504"/>
        </pc:sldMkLst>
        <pc:spChg chg="mod">
          <ac:chgData name="Anis Farihan Mat Raffei" userId="caa0f81d-2ced-4ad8-a070-ba6968b9f259" providerId="ADAL" clId="{C540C173-C1AC-4213-B527-7FC83B9AA372}" dt="2020-10-27T04:42:38.759" v="524" actId="1076"/>
          <ac:spMkLst>
            <pc:docMk/>
            <pc:sldMk cId="2892300613" sldId="504"/>
            <ac:spMk id="2416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44.128" v="526" actId="1076"/>
        <pc:sldMkLst>
          <pc:docMk/>
          <pc:sldMk cId="89654498" sldId="505"/>
        </pc:sldMkLst>
        <pc:spChg chg="mod">
          <ac:chgData name="Anis Farihan Mat Raffei" userId="caa0f81d-2ced-4ad8-a070-ba6968b9f259" providerId="ADAL" clId="{C540C173-C1AC-4213-B527-7FC83B9AA372}" dt="2020-10-27T04:42:44.128" v="526" actId="1076"/>
          <ac:spMkLst>
            <pc:docMk/>
            <pc:sldMk cId="89654498" sldId="505"/>
            <ac:spMk id="2426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1.214" v="565" actId="1076"/>
        <pc:sldMkLst>
          <pc:docMk/>
          <pc:sldMk cId="3306739399" sldId="506"/>
        </pc:sldMkLst>
        <pc:spChg chg="mod">
          <ac:chgData name="Anis Farihan Mat Raffei" userId="caa0f81d-2ced-4ad8-a070-ba6968b9f259" providerId="ADAL" clId="{C540C173-C1AC-4213-B527-7FC83B9AA372}" dt="2020-10-27T04:48:21.214" v="565" actId="1076"/>
          <ac:spMkLst>
            <pc:docMk/>
            <pc:sldMk cId="3306739399" sldId="506"/>
            <ac:spMk id="2447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6.055" v="566" actId="1076"/>
        <pc:sldMkLst>
          <pc:docMk/>
          <pc:sldMk cId="2117412686" sldId="507"/>
        </pc:sldMkLst>
        <pc:spChg chg="mod">
          <ac:chgData name="Anis Farihan Mat Raffei" userId="caa0f81d-2ced-4ad8-a070-ba6968b9f259" providerId="ADAL" clId="{C540C173-C1AC-4213-B527-7FC83B9AA372}" dt="2020-10-27T04:48:26.055" v="566" actId="1076"/>
          <ac:spMkLst>
            <pc:docMk/>
            <pc:sldMk cId="2117412686" sldId="507"/>
            <ac:spMk id="2457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9.544" v="567" actId="1076"/>
        <pc:sldMkLst>
          <pc:docMk/>
          <pc:sldMk cId="2321024590" sldId="508"/>
        </pc:sldMkLst>
        <pc:spChg chg="mod">
          <ac:chgData name="Anis Farihan Mat Raffei" userId="caa0f81d-2ced-4ad8-a070-ba6968b9f259" providerId="ADAL" clId="{C540C173-C1AC-4213-B527-7FC83B9AA372}" dt="2020-10-27T04:48:29.544" v="567" actId="1076"/>
          <ac:spMkLst>
            <pc:docMk/>
            <pc:sldMk cId="2321024590" sldId="508"/>
            <ac:spMk id="2467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34.927" v="568" actId="1076"/>
        <pc:sldMkLst>
          <pc:docMk/>
          <pc:sldMk cId="2885115409" sldId="509"/>
        </pc:sldMkLst>
        <pc:spChg chg="mod">
          <ac:chgData name="Anis Farihan Mat Raffei" userId="caa0f81d-2ced-4ad8-a070-ba6968b9f259" providerId="ADAL" clId="{C540C173-C1AC-4213-B527-7FC83B9AA372}" dt="2020-10-27T04:48:34.927" v="568" actId="1076"/>
          <ac:spMkLst>
            <pc:docMk/>
            <pc:sldMk cId="2885115409" sldId="509"/>
            <ac:spMk id="2478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0.024" v="569" actId="1076"/>
        <pc:sldMkLst>
          <pc:docMk/>
          <pc:sldMk cId="1819967831" sldId="510"/>
        </pc:sldMkLst>
        <pc:spChg chg="mod">
          <ac:chgData name="Anis Farihan Mat Raffei" userId="caa0f81d-2ced-4ad8-a070-ba6968b9f259" providerId="ADAL" clId="{C540C173-C1AC-4213-B527-7FC83B9AA372}" dt="2020-10-27T04:48:40.024" v="569" actId="1076"/>
          <ac:spMkLst>
            <pc:docMk/>
            <pc:sldMk cId="1819967831" sldId="510"/>
            <ac:spMk id="2488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3.015" v="570" actId="1076"/>
        <pc:sldMkLst>
          <pc:docMk/>
          <pc:sldMk cId="2588257167" sldId="511"/>
        </pc:sldMkLst>
        <pc:spChg chg="mod">
          <ac:chgData name="Anis Farihan Mat Raffei" userId="caa0f81d-2ced-4ad8-a070-ba6968b9f259" providerId="ADAL" clId="{C540C173-C1AC-4213-B527-7FC83B9AA372}" dt="2020-10-27T04:48:43.015" v="570" actId="1076"/>
          <ac:spMkLst>
            <pc:docMk/>
            <pc:sldMk cId="2588257167" sldId="511"/>
            <ac:spMk id="2498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6.215" v="571" actId="1076"/>
        <pc:sldMkLst>
          <pc:docMk/>
          <pc:sldMk cId="2273314293" sldId="512"/>
        </pc:sldMkLst>
        <pc:spChg chg="mod">
          <ac:chgData name="Anis Farihan Mat Raffei" userId="caa0f81d-2ced-4ad8-a070-ba6968b9f259" providerId="ADAL" clId="{C540C173-C1AC-4213-B527-7FC83B9AA372}" dt="2020-10-27T04:48:46.215" v="571" actId="1076"/>
          <ac:spMkLst>
            <pc:docMk/>
            <pc:sldMk cId="2273314293" sldId="512"/>
            <ac:spMk id="2508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9.032" v="572" actId="1076"/>
        <pc:sldMkLst>
          <pc:docMk/>
          <pc:sldMk cId="3511684119" sldId="513"/>
        </pc:sldMkLst>
        <pc:spChg chg="mod">
          <ac:chgData name="Anis Farihan Mat Raffei" userId="caa0f81d-2ced-4ad8-a070-ba6968b9f259" providerId="ADAL" clId="{C540C173-C1AC-4213-B527-7FC83B9AA372}" dt="2020-10-27T04:48:49.032" v="572" actId="1076"/>
          <ac:spMkLst>
            <pc:docMk/>
            <pc:sldMk cId="3511684119" sldId="513"/>
            <ac:spMk id="2519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52.239" v="573" actId="1076"/>
        <pc:sldMkLst>
          <pc:docMk/>
          <pc:sldMk cId="3101566138" sldId="514"/>
        </pc:sldMkLst>
        <pc:spChg chg="mod">
          <ac:chgData name="Anis Farihan Mat Raffei" userId="caa0f81d-2ced-4ad8-a070-ba6968b9f259" providerId="ADAL" clId="{C540C173-C1AC-4213-B527-7FC83B9AA372}" dt="2020-10-27T04:48:52.239" v="573" actId="1076"/>
          <ac:spMkLst>
            <pc:docMk/>
            <pc:sldMk cId="3101566138" sldId="514"/>
            <ac:spMk id="2529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4.952" v="588" actId="1076"/>
        <pc:sldMkLst>
          <pc:docMk/>
          <pc:sldMk cId="3391707858" sldId="515"/>
        </pc:sldMkLst>
        <pc:spChg chg="mod">
          <ac:chgData name="Anis Farihan Mat Raffei" userId="caa0f81d-2ced-4ad8-a070-ba6968b9f259" providerId="ADAL" clId="{C540C173-C1AC-4213-B527-7FC83B9AA372}" dt="2020-10-27T04:50:44.952" v="588" actId="1076"/>
          <ac:spMkLst>
            <pc:docMk/>
            <pc:sldMk cId="3391707858" sldId="515"/>
            <ac:spMk id="2549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7.839" v="589" actId="1076"/>
        <pc:sldMkLst>
          <pc:docMk/>
          <pc:sldMk cId="593889462" sldId="516"/>
        </pc:sldMkLst>
        <pc:spChg chg="mod">
          <ac:chgData name="Anis Farihan Mat Raffei" userId="caa0f81d-2ced-4ad8-a070-ba6968b9f259" providerId="ADAL" clId="{C540C173-C1AC-4213-B527-7FC83B9AA372}" dt="2020-10-27T04:50:47.839" v="589" actId="1076"/>
          <ac:spMkLst>
            <pc:docMk/>
            <pc:sldMk cId="593889462" sldId="516"/>
            <ac:spMk id="2560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0.856" v="590" actId="1076"/>
        <pc:sldMkLst>
          <pc:docMk/>
          <pc:sldMk cId="896072849" sldId="517"/>
        </pc:sldMkLst>
        <pc:spChg chg="mod">
          <ac:chgData name="Anis Farihan Mat Raffei" userId="caa0f81d-2ced-4ad8-a070-ba6968b9f259" providerId="ADAL" clId="{C540C173-C1AC-4213-B527-7FC83B9AA372}" dt="2020-10-27T04:50:50.856" v="590" actId="1076"/>
          <ac:spMkLst>
            <pc:docMk/>
            <pc:sldMk cId="896072849" sldId="517"/>
            <ac:spMk id="2570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4.271" v="591" actId="1076"/>
        <pc:sldMkLst>
          <pc:docMk/>
          <pc:sldMk cId="1005644507" sldId="518"/>
        </pc:sldMkLst>
        <pc:spChg chg="mod">
          <ac:chgData name="Anis Farihan Mat Raffei" userId="caa0f81d-2ced-4ad8-a070-ba6968b9f259" providerId="ADAL" clId="{C540C173-C1AC-4213-B527-7FC83B9AA372}" dt="2020-10-27T04:50:54.271" v="591" actId="1076"/>
          <ac:spMkLst>
            <pc:docMk/>
            <pc:sldMk cId="1005644507" sldId="518"/>
            <ac:spMk id="258050" creationId="{00000000-0000-0000-0000-000000000000}"/>
          </ac:spMkLst>
        </pc:spChg>
      </pc:sldChg>
      <pc:sldChg chg="modSp modAnim">
        <pc:chgData name="Anis Farihan Mat Raffei" userId="caa0f81d-2ced-4ad8-a070-ba6968b9f259" providerId="ADAL" clId="{C540C173-C1AC-4213-B527-7FC83B9AA372}" dt="2020-10-27T03:34:20.723" v="91" actId="20577"/>
        <pc:sldMkLst>
          <pc:docMk/>
          <pc:sldMk cId="3344118531" sldId="519"/>
        </pc:sldMkLst>
        <pc:spChg chg="mod">
          <ac:chgData name="Anis Farihan Mat Raffei" userId="caa0f81d-2ced-4ad8-a070-ba6968b9f259" providerId="ADAL" clId="{C540C173-C1AC-4213-B527-7FC83B9AA372}" dt="2020-10-27T03:34:14.150" v="8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1.071" v="593" actId="1076"/>
        <pc:sldMkLst>
          <pc:docMk/>
          <pc:sldMk cId="3952002074" sldId="520"/>
        </pc:sldMkLst>
        <pc:spChg chg="mod">
          <ac:chgData name="Anis Farihan Mat Raffei" userId="caa0f81d-2ced-4ad8-a070-ba6968b9f259" providerId="ADAL" clId="{C540C173-C1AC-4213-B527-7FC83B9AA372}" dt="2020-10-27T04:51:01.071" v="593" actId="1076"/>
          <ac:spMkLst>
            <pc:docMk/>
            <pc:sldMk cId="3952002074" sldId="520"/>
            <ac:spMk id="2600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4.759" v="594" actId="1076"/>
        <pc:sldMkLst>
          <pc:docMk/>
          <pc:sldMk cId="1266579205" sldId="521"/>
        </pc:sldMkLst>
        <pc:spChg chg="mod">
          <ac:chgData name="Anis Farihan Mat Raffei" userId="caa0f81d-2ced-4ad8-a070-ba6968b9f259" providerId="ADAL" clId="{C540C173-C1AC-4213-B527-7FC83B9AA372}" dt="2020-10-27T04:51:04.759" v="594" actId="1076"/>
          <ac:spMkLst>
            <pc:docMk/>
            <pc:sldMk cId="1266579205" sldId="521"/>
            <ac:spMk id="2611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9.031" v="595" actId="1076"/>
        <pc:sldMkLst>
          <pc:docMk/>
          <pc:sldMk cId="3033564340" sldId="522"/>
        </pc:sldMkLst>
        <pc:spChg chg="mod">
          <ac:chgData name="Anis Farihan Mat Raffei" userId="caa0f81d-2ced-4ad8-a070-ba6968b9f259" providerId="ADAL" clId="{C540C173-C1AC-4213-B527-7FC83B9AA372}" dt="2020-10-27T04:51:09.031" v="595" actId="1076"/>
          <ac:spMkLst>
            <pc:docMk/>
            <pc:sldMk cId="3033564340" sldId="522"/>
            <ac:spMk id="2621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5:20.206" v="96"/>
        <pc:sldMkLst>
          <pc:docMk/>
          <pc:sldMk cId="738098534" sldId="523"/>
        </pc:sldMkLst>
        <pc:spChg chg="mod">
          <ac:chgData name="Anis Farihan Mat Raffei" userId="caa0f81d-2ced-4ad8-a070-ba6968b9f259" providerId="ADAL" clId="{C540C173-C1AC-4213-B527-7FC83B9AA372}" dt="2020-10-27T03:35:20.206" v="96"/>
          <ac:spMkLst>
            <pc:docMk/>
            <pc:sldMk cId="738098534" sldId="523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5.822" v="597" actId="1076"/>
        <pc:sldMkLst>
          <pc:docMk/>
          <pc:sldMk cId="324405015" sldId="524"/>
        </pc:sldMkLst>
        <pc:spChg chg="mod">
          <ac:chgData name="Anis Farihan Mat Raffei" userId="caa0f81d-2ced-4ad8-a070-ba6968b9f259" providerId="ADAL" clId="{C540C173-C1AC-4213-B527-7FC83B9AA372}" dt="2020-10-27T04:51:15.822" v="597" actId="1076"/>
          <ac:spMkLst>
            <pc:docMk/>
            <pc:sldMk cId="324405015" sldId="524"/>
            <ac:spMk id="2641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9.223" v="598" actId="1076"/>
        <pc:sldMkLst>
          <pc:docMk/>
          <pc:sldMk cId="2763767849" sldId="525"/>
        </pc:sldMkLst>
        <pc:spChg chg="mod">
          <ac:chgData name="Anis Farihan Mat Raffei" userId="caa0f81d-2ced-4ad8-a070-ba6968b9f259" providerId="ADAL" clId="{C540C173-C1AC-4213-B527-7FC83B9AA372}" dt="2020-10-27T04:51:19.223" v="598" actId="1076"/>
          <ac:spMkLst>
            <pc:docMk/>
            <pc:sldMk cId="2763767849" sldId="525"/>
            <ac:spMk id="2652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2.927" v="599" actId="1076"/>
        <pc:sldMkLst>
          <pc:docMk/>
          <pc:sldMk cId="841268709" sldId="526"/>
        </pc:sldMkLst>
        <pc:spChg chg="mod">
          <ac:chgData name="Anis Farihan Mat Raffei" userId="caa0f81d-2ced-4ad8-a070-ba6968b9f259" providerId="ADAL" clId="{C540C173-C1AC-4213-B527-7FC83B9AA372}" dt="2020-10-27T04:51:22.927" v="599" actId="1076"/>
          <ac:spMkLst>
            <pc:docMk/>
            <pc:sldMk cId="841268709" sldId="526"/>
            <ac:spMk id="2662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7.559" v="600" actId="1076"/>
        <pc:sldMkLst>
          <pc:docMk/>
          <pc:sldMk cId="2903128431" sldId="527"/>
        </pc:sldMkLst>
        <pc:spChg chg="mod">
          <ac:chgData name="Anis Farihan Mat Raffei" userId="caa0f81d-2ced-4ad8-a070-ba6968b9f259" providerId="ADAL" clId="{C540C173-C1AC-4213-B527-7FC83B9AA372}" dt="2020-10-27T04:51:27.559" v="600" actId="1076"/>
          <ac:spMkLst>
            <pc:docMk/>
            <pc:sldMk cId="2903128431" sldId="527"/>
            <ac:spMk id="2672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0.840" v="610" actId="1076"/>
        <pc:sldMkLst>
          <pc:docMk/>
          <pc:sldMk cId="1810174407" sldId="528"/>
        </pc:sldMkLst>
        <pc:spChg chg="mod">
          <ac:chgData name="Anis Farihan Mat Raffei" userId="caa0f81d-2ced-4ad8-a070-ba6968b9f259" providerId="ADAL" clId="{C540C173-C1AC-4213-B527-7FC83B9AA372}" dt="2020-10-27T04:52:10.840" v="610" actId="1076"/>
          <ac:spMkLst>
            <pc:docMk/>
            <pc:sldMk cId="1810174407" sldId="528"/>
            <ac:spMk id="2693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4.646" v="611" actId="1076"/>
        <pc:sldMkLst>
          <pc:docMk/>
          <pc:sldMk cId="3198342036" sldId="529"/>
        </pc:sldMkLst>
        <pc:spChg chg="mod">
          <ac:chgData name="Anis Farihan Mat Raffei" userId="caa0f81d-2ced-4ad8-a070-ba6968b9f259" providerId="ADAL" clId="{C540C173-C1AC-4213-B527-7FC83B9AA372}" dt="2020-10-27T04:52:14.646" v="611" actId="1076"/>
          <ac:spMkLst>
            <pc:docMk/>
            <pc:sldMk cId="3198342036" sldId="529"/>
            <ac:spMk id="27033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8.063" v="612" actId="1076"/>
        <pc:sldMkLst>
          <pc:docMk/>
          <pc:sldMk cId="2292921293" sldId="530"/>
        </pc:sldMkLst>
        <pc:spChg chg="mod">
          <ac:chgData name="Anis Farihan Mat Raffei" userId="caa0f81d-2ced-4ad8-a070-ba6968b9f259" providerId="ADAL" clId="{C540C173-C1AC-4213-B527-7FC83B9AA372}" dt="2020-10-27T04:52:18.063" v="612" actId="1076"/>
          <ac:spMkLst>
            <pc:docMk/>
            <pc:sldMk cId="2292921293" sldId="530"/>
            <ac:spMk id="2713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1.671" v="613" actId="1076"/>
        <pc:sldMkLst>
          <pc:docMk/>
          <pc:sldMk cId="1877403368" sldId="531"/>
        </pc:sldMkLst>
        <pc:spChg chg="mod">
          <ac:chgData name="Anis Farihan Mat Raffei" userId="caa0f81d-2ced-4ad8-a070-ba6968b9f259" providerId="ADAL" clId="{C540C173-C1AC-4213-B527-7FC83B9AA372}" dt="2020-10-27T04:52:21.671" v="613" actId="1076"/>
          <ac:spMkLst>
            <pc:docMk/>
            <pc:sldMk cId="1877403368" sldId="531"/>
            <ac:spMk id="2723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4.967" v="614" actId="1076"/>
        <pc:sldMkLst>
          <pc:docMk/>
          <pc:sldMk cId="8086107" sldId="532"/>
        </pc:sldMkLst>
        <pc:spChg chg="mod">
          <ac:chgData name="Anis Farihan Mat Raffei" userId="caa0f81d-2ced-4ad8-a070-ba6968b9f259" providerId="ADAL" clId="{C540C173-C1AC-4213-B527-7FC83B9AA372}" dt="2020-10-27T04:52:24.967" v="614" actId="1076"/>
          <ac:spMkLst>
            <pc:docMk/>
            <pc:sldMk cId="8086107" sldId="532"/>
            <ac:spMk id="273411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8.335" v="615" actId="1076"/>
        <pc:sldMkLst>
          <pc:docMk/>
          <pc:sldMk cId="4229495110" sldId="533"/>
        </pc:sldMkLst>
        <pc:spChg chg="mod">
          <ac:chgData name="Anis Farihan Mat Raffei" userId="caa0f81d-2ced-4ad8-a070-ba6968b9f259" providerId="ADAL" clId="{C540C173-C1AC-4213-B527-7FC83B9AA372}" dt="2020-10-27T04:52:28.335" v="615" actId="1076"/>
          <ac:spMkLst>
            <pc:docMk/>
            <pc:sldMk cId="4229495110" sldId="533"/>
            <ac:spMk id="2744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1.983" v="616" actId="1076"/>
        <pc:sldMkLst>
          <pc:docMk/>
          <pc:sldMk cId="878594168" sldId="534"/>
        </pc:sldMkLst>
        <pc:spChg chg="mod">
          <ac:chgData name="Anis Farihan Mat Raffei" userId="caa0f81d-2ced-4ad8-a070-ba6968b9f259" providerId="ADAL" clId="{C540C173-C1AC-4213-B527-7FC83B9AA372}" dt="2020-10-27T04:52:31.983" v="616" actId="1076"/>
          <ac:spMkLst>
            <pc:docMk/>
            <pc:sldMk cId="878594168" sldId="534"/>
            <ac:spMk id="2754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5.775" v="617" actId="1076"/>
        <pc:sldMkLst>
          <pc:docMk/>
          <pc:sldMk cId="2034651236" sldId="535"/>
        </pc:sldMkLst>
        <pc:spChg chg="mod">
          <ac:chgData name="Anis Farihan Mat Raffei" userId="caa0f81d-2ced-4ad8-a070-ba6968b9f259" providerId="ADAL" clId="{C540C173-C1AC-4213-B527-7FC83B9AA372}" dt="2020-10-27T04:52:35.775" v="617" actId="1076"/>
          <ac:spMkLst>
            <pc:docMk/>
            <pc:sldMk cId="2034651236" sldId="535"/>
            <ac:spMk id="2764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9.326" v="618" actId="1076"/>
        <pc:sldMkLst>
          <pc:docMk/>
          <pc:sldMk cId="3948325562" sldId="536"/>
        </pc:sldMkLst>
        <pc:spChg chg="mod">
          <ac:chgData name="Anis Farihan Mat Raffei" userId="caa0f81d-2ced-4ad8-a070-ba6968b9f259" providerId="ADAL" clId="{C540C173-C1AC-4213-B527-7FC83B9AA372}" dt="2020-10-27T04:52:39.326" v="618" actId="1076"/>
          <ac:spMkLst>
            <pc:docMk/>
            <pc:sldMk cId="3948325562" sldId="536"/>
            <ac:spMk id="2775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3.007" v="619" actId="1076"/>
        <pc:sldMkLst>
          <pc:docMk/>
          <pc:sldMk cId="2651651967" sldId="537"/>
        </pc:sldMkLst>
        <pc:spChg chg="mod">
          <ac:chgData name="Anis Farihan Mat Raffei" userId="caa0f81d-2ced-4ad8-a070-ba6968b9f259" providerId="ADAL" clId="{C540C173-C1AC-4213-B527-7FC83B9AA372}" dt="2020-10-27T04:52:43.007" v="619" actId="1076"/>
          <ac:spMkLst>
            <pc:docMk/>
            <pc:sldMk cId="2651651967" sldId="537"/>
            <ac:spMk id="2785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6.638" v="620" actId="1076"/>
        <pc:sldMkLst>
          <pc:docMk/>
          <pc:sldMk cId="2500759150" sldId="538"/>
        </pc:sldMkLst>
        <pc:spChg chg="mod">
          <ac:chgData name="Anis Farihan Mat Raffei" userId="caa0f81d-2ced-4ad8-a070-ba6968b9f259" providerId="ADAL" clId="{C540C173-C1AC-4213-B527-7FC83B9AA372}" dt="2020-10-27T04:52:46.638" v="620" actId="1076"/>
          <ac:spMkLst>
            <pc:docMk/>
            <pc:sldMk cId="2500759150" sldId="538"/>
            <ac:spMk id="2795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0.367" v="621" actId="1076"/>
        <pc:sldMkLst>
          <pc:docMk/>
          <pc:sldMk cId="2378321538" sldId="539"/>
        </pc:sldMkLst>
        <pc:spChg chg="mod">
          <ac:chgData name="Anis Farihan Mat Raffei" userId="caa0f81d-2ced-4ad8-a070-ba6968b9f259" providerId="ADAL" clId="{C540C173-C1AC-4213-B527-7FC83B9AA372}" dt="2020-10-27T04:52:50.367" v="621" actId="1076"/>
          <ac:spMkLst>
            <pc:docMk/>
            <pc:sldMk cId="2378321538" sldId="539"/>
            <ac:spMk id="2805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3.935" v="622" actId="1076"/>
        <pc:sldMkLst>
          <pc:docMk/>
          <pc:sldMk cId="2589876694" sldId="540"/>
        </pc:sldMkLst>
        <pc:spChg chg="mod">
          <ac:chgData name="Anis Farihan Mat Raffei" userId="caa0f81d-2ced-4ad8-a070-ba6968b9f259" providerId="ADAL" clId="{C540C173-C1AC-4213-B527-7FC83B9AA372}" dt="2020-10-27T04:52:53.935" v="622" actId="1076"/>
          <ac:spMkLst>
            <pc:docMk/>
            <pc:sldMk cId="2589876694" sldId="540"/>
            <ac:spMk id="2816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8.407" v="623" actId="1076"/>
        <pc:sldMkLst>
          <pc:docMk/>
          <pc:sldMk cId="2298545705" sldId="541"/>
        </pc:sldMkLst>
        <pc:spChg chg="mod">
          <ac:chgData name="Anis Farihan Mat Raffei" userId="caa0f81d-2ced-4ad8-a070-ba6968b9f259" providerId="ADAL" clId="{C540C173-C1AC-4213-B527-7FC83B9AA372}" dt="2020-10-27T04:52:58.407" v="623" actId="1076"/>
          <ac:spMkLst>
            <pc:docMk/>
            <pc:sldMk cId="2298545705" sldId="541"/>
            <ac:spMk id="2826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1.423" v="624" actId="1076"/>
        <pc:sldMkLst>
          <pc:docMk/>
          <pc:sldMk cId="396761088" sldId="542"/>
        </pc:sldMkLst>
        <pc:spChg chg="mod">
          <ac:chgData name="Anis Farihan Mat Raffei" userId="caa0f81d-2ced-4ad8-a070-ba6968b9f259" providerId="ADAL" clId="{C540C173-C1AC-4213-B527-7FC83B9AA372}" dt="2020-10-27T04:53:01.423" v="624" actId="1076"/>
          <ac:spMkLst>
            <pc:docMk/>
            <pc:sldMk cId="396761088" sldId="542"/>
            <ac:spMk id="2836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4.590" v="625" actId="1076"/>
        <pc:sldMkLst>
          <pc:docMk/>
          <pc:sldMk cId="3976764085" sldId="543"/>
        </pc:sldMkLst>
        <pc:spChg chg="mod">
          <ac:chgData name="Anis Farihan Mat Raffei" userId="caa0f81d-2ced-4ad8-a070-ba6968b9f259" providerId="ADAL" clId="{C540C173-C1AC-4213-B527-7FC83B9AA372}" dt="2020-10-27T04:53:04.590" v="625" actId="1076"/>
          <ac:spMkLst>
            <pc:docMk/>
            <pc:sldMk cId="3976764085" sldId="543"/>
            <ac:spMk id="2846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7.982" v="626" actId="1076"/>
        <pc:sldMkLst>
          <pc:docMk/>
          <pc:sldMk cId="4044673132" sldId="544"/>
        </pc:sldMkLst>
        <pc:spChg chg="mod">
          <ac:chgData name="Anis Farihan Mat Raffei" userId="caa0f81d-2ced-4ad8-a070-ba6968b9f259" providerId="ADAL" clId="{C540C173-C1AC-4213-B527-7FC83B9AA372}" dt="2020-10-27T04:53:07.982" v="626" actId="1076"/>
          <ac:spMkLst>
            <pc:docMk/>
            <pc:sldMk cId="4044673132" sldId="544"/>
            <ac:spMk id="2856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1.551" v="627" actId="1076"/>
        <pc:sldMkLst>
          <pc:docMk/>
          <pc:sldMk cId="2156659755" sldId="545"/>
        </pc:sldMkLst>
        <pc:spChg chg="mod">
          <ac:chgData name="Anis Farihan Mat Raffei" userId="caa0f81d-2ced-4ad8-a070-ba6968b9f259" providerId="ADAL" clId="{C540C173-C1AC-4213-B527-7FC83B9AA372}" dt="2020-10-27T04:53:11.551" v="627" actId="1076"/>
          <ac:spMkLst>
            <pc:docMk/>
            <pc:sldMk cId="2156659755" sldId="545"/>
            <ac:spMk id="2867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4.527" v="628" actId="1076"/>
        <pc:sldMkLst>
          <pc:docMk/>
          <pc:sldMk cId="1519061613" sldId="546"/>
        </pc:sldMkLst>
        <pc:spChg chg="mod">
          <ac:chgData name="Anis Farihan Mat Raffei" userId="caa0f81d-2ced-4ad8-a070-ba6968b9f259" providerId="ADAL" clId="{C540C173-C1AC-4213-B527-7FC83B9AA372}" dt="2020-10-27T04:53:14.527" v="628" actId="1076"/>
          <ac:spMkLst>
            <pc:docMk/>
            <pc:sldMk cId="1519061613" sldId="546"/>
            <ac:spMk id="2877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7.542" v="629" actId="1076"/>
        <pc:sldMkLst>
          <pc:docMk/>
          <pc:sldMk cId="3700208876" sldId="547"/>
        </pc:sldMkLst>
        <pc:spChg chg="mod">
          <ac:chgData name="Anis Farihan Mat Raffei" userId="caa0f81d-2ced-4ad8-a070-ba6968b9f259" providerId="ADAL" clId="{C540C173-C1AC-4213-B527-7FC83B9AA372}" dt="2020-10-27T04:53:17.542" v="629" actId="1076"/>
          <ac:spMkLst>
            <pc:docMk/>
            <pc:sldMk cId="3700208876" sldId="547"/>
            <ac:spMk id="2887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0.551" v="630" actId="1076"/>
        <pc:sldMkLst>
          <pc:docMk/>
          <pc:sldMk cId="2902665801" sldId="548"/>
        </pc:sldMkLst>
        <pc:spChg chg="mod">
          <ac:chgData name="Anis Farihan Mat Raffei" userId="caa0f81d-2ced-4ad8-a070-ba6968b9f259" providerId="ADAL" clId="{C540C173-C1AC-4213-B527-7FC83B9AA372}" dt="2020-10-27T04:53:20.551" v="630" actId="1076"/>
          <ac:spMkLst>
            <pc:docMk/>
            <pc:sldMk cId="2902665801" sldId="548"/>
            <ac:spMk id="2897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3.726" v="631" actId="1076"/>
        <pc:sldMkLst>
          <pc:docMk/>
          <pc:sldMk cId="2448218583" sldId="549"/>
        </pc:sldMkLst>
        <pc:spChg chg="mod">
          <ac:chgData name="Anis Farihan Mat Raffei" userId="caa0f81d-2ced-4ad8-a070-ba6968b9f259" providerId="ADAL" clId="{C540C173-C1AC-4213-B527-7FC83B9AA372}" dt="2020-10-27T04:53:23.726" v="631" actId="1076"/>
          <ac:spMkLst>
            <pc:docMk/>
            <pc:sldMk cId="2448218583" sldId="549"/>
            <ac:spMk id="2908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9.663" v="632" actId="1076"/>
        <pc:sldMkLst>
          <pc:docMk/>
          <pc:sldMk cId="116542303" sldId="550"/>
        </pc:sldMkLst>
        <pc:spChg chg="mod">
          <ac:chgData name="Anis Farihan Mat Raffei" userId="caa0f81d-2ced-4ad8-a070-ba6968b9f259" providerId="ADAL" clId="{C540C173-C1AC-4213-B527-7FC83B9AA372}" dt="2020-10-27T04:53:29.663" v="632" actId="1076"/>
          <ac:spMkLst>
            <pc:docMk/>
            <pc:sldMk cId="116542303" sldId="550"/>
            <ac:spMk id="29184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2.958" v="633" actId="1076"/>
        <pc:sldMkLst>
          <pc:docMk/>
          <pc:sldMk cId="3629650940" sldId="551"/>
        </pc:sldMkLst>
        <pc:spChg chg="mod">
          <ac:chgData name="Anis Farihan Mat Raffei" userId="caa0f81d-2ced-4ad8-a070-ba6968b9f259" providerId="ADAL" clId="{C540C173-C1AC-4213-B527-7FC83B9AA372}" dt="2020-10-27T04:53:32.958" v="633" actId="1076"/>
          <ac:spMkLst>
            <pc:docMk/>
            <pc:sldMk cId="3629650940" sldId="551"/>
            <ac:spMk id="2928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5.913" v="634" actId="1076"/>
        <pc:sldMkLst>
          <pc:docMk/>
          <pc:sldMk cId="252191442" sldId="552"/>
        </pc:sldMkLst>
        <pc:spChg chg="mod">
          <ac:chgData name="Anis Farihan Mat Raffei" userId="caa0f81d-2ced-4ad8-a070-ba6968b9f259" providerId="ADAL" clId="{C540C173-C1AC-4213-B527-7FC83B9AA372}" dt="2020-10-27T04:53:35.913" v="634" actId="1076"/>
          <ac:spMkLst>
            <pc:docMk/>
            <pc:sldMk cId="252191442" sldId="552"/>
            <ac:spMk id="2938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9.686" v="635" actId="1076"/>
        <pc:sldMkLst>
          <pc:docMk/>
          <pc:sldMk cId="62879986" sldId="553"/>
        </pc:sldMkLst>
        <pc:spChg chg="mod">
          <ac:chgData name="Anis Farihan Mat Raffei" userId="caa0f81d-2ced-4ad8-a070-ba6968b9f259" providerId="ADAL" clId="{C540C173-C1AC-4213-B527-7FC83B9AA372}" dt="2020-10-27T04:53:39.686" v="635" actId="1076"/>
          <ac:spMkLst>
            <pc:docMk/>
            <pc:sldMk cId="62879986" sldId="553"/>
            <ac:spMk id="2949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3.391" v="636" actId="1076"/>
        <pc:sldMkLst>
          <pc:docMk/>
          <pc:sldMk cId="3067729291" sldId="554"/>
        </pc:sldMkLst>
        <pc:spChg chg="mod">
          <ac:chgData name="Anis Farihan Mat Raffei" userId="caa0f81d-2ced-4ad8-a070-ba6968b9f259" providerId="ADAL" clId="{C540C173-C1AC-4213-B527-7FC83B9AA372}" dt="2020-10-27T04:53:43.391" v="636" actId="1076"/>
          <ac:spMkLst>
            <pc:docMk/>
            <pc:sldMk cId="3067729291" sldId="554"/>
            <ac:spMk id="2959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6.974" v="637" actId="1076"/>
        <pc:sldMkLst>
          <pc:docMk/>
          <pc:sldMk cId="1219316999" sldId="555"/>
        </pc:sldMkLst>
        <pc:spChg chg="mod">
          <ac:chgData name="Anis Farihan Mat Raffei" userId="caa0f81d-2ced-4ad8-a070-ba6968b9f259" providerId="ADAL" clId="{C540C173-C1AC-4213-B527-7FC83B9AA372}" dt="2020-10-27T04:53:46.974" v="637" actId="1076"/>
          <ac:spMkLst>
            <pc:docMk/>
            <pc:sldMk cId="1219316999" sldId="555"/>
            <ac:spMk id="2969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1.711" v="638" actId="1076"/>
        <pc:sldMkLst>
          <pc:docMk/>
          <pc:sldMk cId="2170676583" sldId="556"/>
        </pc:sldMkLst>
        <pc:spChg chg="mod">
          <ac:chgData name="Anis Farihan Mat Raffei" userId="caa0f81d-2ced-4ad8-a070-ba6968b9f259" providerId="ADAL" clId="{C540C173-C1AC-4213-B527-7FC83B9AA372}" dt="2020-10-27T04:53:51.711" v="638" actId="1076"/>
          <ac:spMkLst>
            <pc:docMk/>
            <pc:sldMk cId="2170676583" sldId="556"/>
            <ac:spMk id="2979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7.703" v="639" actId="1076"/>
        <pc:sldMkLst>
          <pc:docMk/>
          <pc:sldMk cId="1213051958" sldId="557"/>
        </pc:sldMkLst>
        <pc:spChg chg="mod">
          <ac:chgData name="Anis Farihan Mat Raffei" userId="caa0f81d-2ced-4ad8-a070-ba6968b9f259" providerId="ADAL" clId="{C540C173-C1AC-4213-B527-7FC83B9AA372}" dt="2020-10-27T04:53:57.703" v="639" actId="1076"/>
          <ac:spMkLst>
            <pc:docMk/>
            <pc:sldMk cId="1213051958" sldId="557"/>
            <ac:spMk id="2990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0.159" v="640" actId="1076"/>
        <pc:sldMkLst>
          <pc:docMk/>
          <pc:sldMk cId="3340498618" sldId="558"/>
        </pc:sldMkLst>
        <pc:spChg chg="mod">
          <ac:chgData name="Anis Farihan Mat Raffei" userId="caa0f81d-2ced-4ad8-a070-ba6968b9f259" providerId="ADAL" clId="{C540C173-C1AC-4213-B527-7FC83B9AA372}" dt="2020-10-27T04:54:00.159" v="640" actId="1076"/>
          <ac:spMkLst>
            <pc:docMk/>
            <pc:sldMk cId="3340498618" sldId="558"/>
            <ac:spMk id="3000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3.512" v="642" actId="1076"/>
        <pc:sldMkLst>
          <pc:docMk/>
          <pc:sldMk cId="3936066442" sldId="559"/>
        </pc:sldMkLst>
        <pc:spChg chg="mod">
          <ac:chgData name="Anis Farihan Mat Raffei" userId="caa0f81d-2ced-4ad8-a070-ba6968b9f259" providerId="ADAL" clId="{C540C173-C1AC-4213-B527-7FC83B9AA372}" dt="2020-10-27T04:54:03.512" v="642" actId="1076"/>
          <ac:spMkLst>
            <pc:docMk/>
            <pc:sldMk cId="3936066442" sldId="559"/>
            <ac:spMk id="3010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6.431" v="643" actId="1076"/>
        <pc:sldMkLst>
          <pc:docMk/>
          <pc:sldMk cId="2419538326" sldId="560"/>
        </pc:sldMkLst>
        <pc:spChg chg="mod">
          <ac:chgData name="Anis Farihan Mat Raffei" userId="caa0f81d-2ced-4ad8-a070-ba6968b9f259" providerId="ADAL" clId="{C540C173-C1AC-4213-B527-7FC83B9AA372}" dt="2020-10-27T04:54:06.431" v="643" actId="1076"/>
          <ac:spMkLst>
            <pc:docMk/>
            <pc:sldMk cId="2419538326" sldId="560"/>
            <ac:spMk id="302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9.454" v="644" actId="1076"/>
        <pc:sldMkLst>
          <pc:docMk/>
          <pc:sldMk cId="3657836089" sldId="561"/>
        </pc:sldMkLst>
        <pc:spChg chg="mod">
          <ac:chgData name="Anis Farihan Mat Raffei" userId="caa0f81d-2ced-4ad8-a070-ba6968b9f259" providerId="ADAL" clId="{C540C173-C1AC-4213-B527-7FC83B9AA372}" dt="2020-10-27T04:54:09.454" v="644" actId="1076"/>
          <ac:spMkLst>
            <pc:docMk/>
            <pc:sldMk cId="3657836089" sldId="561"/>
            <ac:spMk id="303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2.158" v="645" actId="1076"/>
        <pc:sldMkLst>
          <pc:docMk/>
          <pc:sldMk cId="1692191488" sldId="562"/>
        </pc:sldMkLst>
        <pc:spChg chg="mod">
          <ac:chgData name="Anis Farihan Mat Raffei" userId="caa0f81d-2ced-4ad8-a070-ba6968b9f259" providerId="ADAL" clId="{C540C173-C1AC-4213-B527-7FC83B9AA372}" dt="2020-10-27T04:54:12.158" v="645" actId="1076"/>
          <ac:spMkLst>
            <pc:docMk/>
            <pc:sldMk cId="1692191488" sldId="562"/>
            <ac:spMk id="3041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5.231" v="646" actId="1076"/>
        <pc:sldMkLst>
          <pc:docMk/>
          <pc:sldMk cId="2411560307" sldId="563"/>
        </pc:sldMkLst>
        <pc:spChg chg="mod">
          <ac:chgData name="Anis Farihan Mat Raffei" userId="caa0f81d-2ced-4ad8-a070-ba6968b9f259" providerId="ADAL" clId="{C540C173-C1AC-4213-B527-7FC83B9AA372}" dt="2020-10-27T04:54:15.231" v="646" actId="1076"/>
          <ac:spMkLst>
            <pc:docMk/>
            <pc:sldMk cId="2411560307" sldId="563"/>
            <ac:spMk id="3051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8.734" v="647" actId="1076"/>
        <pc:sldMkLst>
          <pc:docMk/>
          <pc:sldMk cId="2683930578" sldId="564"/>
        </pc:sldMkLst>
        <pc:spChg chg="mod">
          <ac:chgData name="Anis Farihan Mat Raffei" userId="caa0f81d-2ced-4ad8-a070-ba6968b9f259" providerId="ADAL" clId="{C540C173-C1AC-4213-B527-7FC83B9AA372}" dt="2020-10-27T04:54:18.734" v="647" actId="1076"/>
          <ac:spMkLst>
            <pc:docMk/>
            <pc:sldMk cId="2683930578" sldId="564"/>
            <ac:spMk id="3061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1.599" v="648" actId="1076"/>
        <pc:sldMkLst>
          <pc:docMk/>
          <pc:sldMk cId="1897042070" sldId="565"/>
        </pc:sldMkLst>
        <pc:spChg chg="mod">
          <ac:chgData name="Anis Farihan Mat Raffei" userId="caa0f81d-2ced-4ad8-a070-ba6968b9f259" providerId="ADAL" clId="{C540C173-C1AC-4213-B527-7FC83B9AA372}" dt="2020-10-27T04:54:21.599" v="648" actId="1076"/>
          <ac:spMkLst>
            <pc:docMk/>
            <pc:sldMk cId="1897042070" sldId="565"/>
            <ac:spMk id="307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4.863" v="649" actId="1076"/>
        <pc:sldMkLst>
          <pc:docMk/>
          <pc:sldMk cId="1083609533" sldId="566"/>
        </pc:sldMkLst>
        <pc:spChg chg="mod">
          <ac:chgData name="Anis Farihan Mat Raffei" userId="caa0f81d-2ced-4ad8-a070-ba6968b9f259" providerId="ADAL" clId="{C540C173-C1AC-4213-B527-7FC83B9AA372}" dt="2020-10-27T04:54:24.863" v="649" actId="1076"/>
          <ac:spMkLst>
            <pc:docMk/>
            <pc:sldMk cId="1083609533" sldId="566"/>
            <ac:spMk id="30822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2.510" v="651" actId="1076"/>
        <pc:sldMkLst>
          <pc:docMk/>
          <pc:sldMk cId="2558340566" sldId="568"/>
        </pc:sldMkLst>
        <pc:spChg chg="mod">
          <ac:chgData name="Anis Farihan Mat Raffei" userId="caa0f81d-2ced-4ad8-a070-ba6968b9f259" providerId="ADAL" clId="{C540C173-C1AC-4213-B527-7FC83B9AA372}" dt="2020-10-27T04:54:32.510" v="651" actId="1076"/>
          <ac:spMkLst>
            <pc:docMk/>
            <pc:sldMk cId="2558340566" sldId="568"/>
            <ac:spMk id="3102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5.695" v="652" actId="1076"/>
        <pc:sldMkLst>
          <pc:docMk/>
          <pc:sldMk cId="1991413403" sldId="569"/>
        </pc:sldMkLst>
        <pc:spChg chg="mod">
          <ac:chgData name="Anis Farihan Mat Raffei" userId="caa0f81d-2ced-4ad8-a070-ba6968b9f259" providerId="ADAL" clId="{C540C173-C1AC-4213-B527-7FC83B9AA372}" dt="2020-10-27T04:54:35.695" v="652" actId="1076"/>
          <ac:spMkLst>
            <pc:docMk/>
            <pc:sldMk cId="1991413403" sldId="569"/>
            <ac:spMk id="3112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8.695" v="653" actId="1076"/>
        <pc:sldMkLst>
          <pc:docMk/>
          <pc:sldMk cId="1056211229" sldId="570"/>
        </pc:sldMkLst>
        <pc:spChg chg="mod">
          <ac:chgData name="Anis Farihan Mat Raffei" userId="caa0f81d-2ced-4ad8-a070-ba6968b9f259" providerId="ADAL" clId="{C540C173-C1AC-4213-B527-7FC83B9AA372}" dt="2020-10-27T04:54:38.695" v="653" actId="1076"/>
          <ac:spMkLst>
            <pc:docMk/>
            <pc:sldMk cId="1056211229" sldId="570"/>
            <ac:spMk id="3123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1.991" v="654" actId="1076"/>
        <pc:sldMkLst>
          <pc:docMk/>
          <pc:sldMk cId="237636676" sldId="571"/>
        </pc:sldMkLst>
        <pc:spChg chg="mod">
          <ac:chgData name="Anis Farihan Mat Raffei" userId="caa0f81d-2ced-4ad8-a070-ba6968b9f259" providerId="ADAL" clId="{C540C173-C1AC-4213-B527-7FC83B9AA372}" dt="2020-10-27T04:54:41.991" v="654" actId="1076"/>
          <ac:spMkLst>
            <pc:docMk/>
            <pc:sldMk cId="237636676" sldId="571"/>
            <ac:spMk id="3133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5.047" v="655" actId="1076"/>
        <pc:sldMkLst>
          <pc:docMk/>
          <pc:sldMk cId="3619907496" sldId="572"/>
        </pc:sldMkLst>
        <pc:spChg chg="mod">
          <ac:chgData name="Anis Farihan Mat Raffei" userId="caa0f81d-2ced-4ad8-a070-ba6968b9f259" providerId="ADAL" clId="{C540C173-C1AC-4213-B527-7FC83B9AA372}" dt="2020-10-27T04:54:45.047" v="655" actId="1076"/>
          <ac:spMkLst>
            <pc:docMk/>
            <pc:sldMk cId="3619907496" sldId="572"/>
            <ac:spMk id="3143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8.214" v="656" actId="1076"/>
        <pc:sldMkLst>
          <pc:docMk/>
          <pc:sldMk cId="347170897" sldId="573"/>
        </pc:sldMkLst>
        <pc:spChg chg="mod">
          <ac:chgData name="Anis Farihan Mat Raffei" userId="caa0f81d-2ced-4ad8-a070-ba6968b9f259" providerId="ADAL" clId="{C540C173-C1AC-4213-B527-7FC83B9AA372}" dt="2020-10-27T04:54:48.214" v="656" actId="1076"/>
          <ac:spMkLst>
            <pc:docMk/>
            <pc:sldMk cId="347170897" sldId="573"/>
            <ac:spMk id="315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2.446" v="657" actId="1076"/>
        <pc:sldMkLst>
          <pc:docMk/>
          <pc:sldMk cId="3098853540" sldId="574"/>
        </pc:sldMkLst>
        <pc:spChg chg="mod">
          <ac:chgData name="Anis Farihan Mat Raffei" userId="caa0f81d-2ced-4ad8-a070-ba6968b9f259" providerId="ADAL" clId="{C540C173-C1AC-4213-B527-7FC83B9AA372}" dt="2020-10-27T04:54:52.446" v="657" actId="1076"/>
          <ac:spMkLst>
            <pc:docMk/>
            <pc:sldMk cId="3098853540" sldId="574"/>
            <ac:spMk id="316418" creationId="{00000000-0000-0000-0000-000000000000}"/>
          </ac:spMkLst>
        </pc:sp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631641016" sldId="585"/>
        </pc:sldMkLst>
      </pc:sldChg>
      <pc:sldChg chg="modSp add mod">
        <pc:chgData name="Anis Farihan Mat Raffei" userId="caa0f81d-2ced-4ad8-a070-ba6968b9f259" providerId="ADAL" clId="{C540C173-C1AC-4213-B527-7FC83B9AA372}" dt="2020-10-27T04:47:11.602" v="553" actId="1035"/>
        <pc:sldMkLst>
          <pc:docMk/>
          <pc:sldMk cId="4160601356" sldId="587"/>
        </pc:sldMkLst>
        <pc:spChg chg="mod">
          <ac:chgData name="Anis Farihan Mat Raffei" userId="caa0f81d-2ced-4ad8-a070-ba6968b9f259" providerId="ADAL" clId="{C540C173-C1AC-4213-B527-7FC83B9AA372}" dt="2020-10-27T04:40:05.697" v="467" actId="27636"/>
          <ac:spMkLst>
            <pc:docMk/>
            <pc:sldMk cId="4160601356" sldId="587"/>
            <ac:spMk id="2" creationId="{6B886170-F6D4-4A89-BC13-85D02266FBB8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6" creationId="{6A13294D-1EDF-4006-8BCA-C29985D95302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7" creationId="{86A2C923-50DB-4A8D-B447-49464B10EC8F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8" creationId="{370B00BD-0AAA-446C-87FB-49FFF36CD29D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9" creationId="{203B89FE-DE5E-4E88-82D9-7E6B7E531B2D}"/>
          </ac:spMkLst>
        </pc:spChg>
        <pc:picChg chg="mod">
          <ac:chgData name="Anis Farihan Mat Raffei" userId="caa0f81d-2ced-4ad8-a070-ba6968b9f259" providerId="ADAL" clId="{C540C173-C1AC-4213-B527-7FC83B9AA372}" dt="2020-10-27T04:47:11.602" v="553" actId="1035"/>
          <ac:picMkLst>
            <pc:docMk/>
            <pc:sldMk cId="4160601356" sldId="587"/>
            <ac:picMk id="5" creationId="{92F97451-D7EA-4F48-BD67-567703BE4BA9}"/>
          </ac:picMkLst>
        </pc:pic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806165441" sldId="632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4169997866" sldId="633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669380222" sldId="634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13341256" sldId="635"/>
        </pc:sldMkLst>
      </pc:sldChg>
      <pc:sldChg chg="addSp delSp modSp new mod">
        <pc:chgData name="Anis Farihan Mat Raffei" userId="caa0f81d-2ced-4ad8-a070-ba6968b9f259" providerId="ADAL" clId="{C540C173-C1AC-4213-B527-7FC83B9AA372}" dt="2020-10-27T03:38:21.462" v="120" actId="12"/>
        <pc:sldMkLst>
          <pc:docMk/>
          <pc:sldMk cId="799417536" sldId="636"/>
        </pc:sldMkLst>
        <pc:spChg chg="del">
          <ac:chgData name="Anis Farihan Mat Raffei" userId="caa0f81d-2ced-4ad8-a070-ba6968b9f259" providerId="ADAL" clId="{C540C173-C1AC-4213-B527-7FC83B9AA372}" dt="2020-10-27T03:36:55.740" v="104" actId="478"/>
          <ac:spMkLst>
            <pc:docMk/>
            <pc:sldMk cId="799417536" sldId="636"/>
            <ac:spMk id="2" creationId="{0267831C-987D-495B-BFC9-B6024E92D6B8}"/>
          </ac:spMkLst>
        </pc:spChg>
        <pc:spChg chg="mod">
          <ac:chgData name="Anis Farihan Mat Raffei" userId="caa0f81d-2ced-4ad8-a070-ba6968b9f259" providerId="ADAL" clId="{C540C173-C1AC-4213-B527-7FC83B9AA372}" dt="2020-10-27T03:35:39.704" v="103" actId="27636"/>
          <ac:spMkLst>
            <pc:docMk/>
            <pc:sldMk cId="799417536" sldId="636"/>
            <ac:spMk id="3" creationId="{9A9B4347-A808-4C6D-861D-553EF64ADE59}"/>
          </ac:spMkLst>
        </pc:spChg>
        <pc:spChg chg="add mod">
          <ac:chgData name="Anis Farihan Mat Raffei" userId="caa0f81d-2ced-4ad8-a070-ba6968b9f259" providerId="ADAL" clId="{C540C173-C1AC-4213-B527-7FC83B9AA372}" dt="2020-10-27T03:38:21.462" v="120" actId="12"/>
          <ac:spMkLst>
            <pc:docMk/>
            <pc:sldMk cId="799417536" sldId="636"/>
            <ac:spMk id="6" creationId="{82069816-DC22-4280-8F63-EA6CEEF1420E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7:51.715" v="116"/>
        <pc:sldMkLst>
          <pc:docMk/>
          <pc:sldMk cId="3170394363" sldId="637"/>
        </pc:sldMkLst>
        <pc:spChg chg="mod">
          <ac:chgData name="Anis Farihan Mat Raffei" userId="caa0f81d-2ced-4ad8-a070-ba6968b9f259" providerId="ADAL" clId="{C540C173-C1AC-4213-B527-7FC83B9AA372}" dt="2020-10-27T03:37:51.715" v="116"/>
          <ac:spMkLst>
            <pc:docMk/>
            <pc:sldMk cId="3170394363" sldId="637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2:37.382" v="152" actId="22"/>
        <pc:sldMkLst>
          <pc:docMk/>
          <pc:sldMk cId="810880978" sldId="638"/>
        </pc:sldMkLst>
        <pc:spChg chg="del">
          <ac:chgData name="Anis Farihan Mat Raffei" userId="caa0f81d-2ced-4ad8-a070-ba6968b9f259" providerId="ADAL" clId="{C540C173-C1AC-4213-B527-7FC83B9AA372}" dt="2020-10-27T03:42:17.577" v="144" actId="478"/>
          <ac:spMkLst>
            <pc:docMk/>
            <pc:sldMk cId="810880978" sldId="638"/>
            <ac:spMk id="2" creationId="{03060483-759B-41C6-B71C-2BE07ABE1149}"/>
          </ac:spMkLst>
        </pc:spChg>
        <pc:spChg chg="mod">
          <ac:chgData name="Anis Farihan Mat Raffei" userId="caa0f81d-2ced-4ad8-a070-ba6968b9f259" providerId="ADAL" clId="{C540C173-C1AC-4213-B527-7FC83B9AA372}" dt="2020-10-27T03:42:32.018" v="151" actId="27636"/>
          <ac:spMkLst>
            <pc:docMk/>
            <pc:sldMk cId="810880978" sldId="638"/>
            <ac:spMk id="3" creationId="{9F38A6C8-194E-4D2D-99B0-73D4DC5BFB46}"/>
          </ac:spMkLst>
        </pc:spChg>
        <pc:spChg chg="add">
          <ac:chgData name="Anis Farihan Mat Raffei" userId="caa0f81d-2ced-4ad8-a070-ba6968b9f259" providerId="ADAL" clId="{C540C173-C1AC-4213-B527-7FC83B9AA372}" dt="2020-10-27T03:42:37.382" v="152" actId="22"/>
          <ac:spMkLst>
            <pc:docMk/>
            <pc:sldMk cId="810880978" sldId="638"/>
            <ac:spMk id="8" creationId="{7AC8FE18-3219-4FB4-A57C-0D5A8C8B7D04}"/>
          </ac:spMkLst>
        </pc:spChg>
        <pc:picChg chg="add mod">
          <ac:chgData name="Anis Farihan Mat Raffei" userId="caa0f81d-2ced-4ad8-a070-ba6968b9f259" providerId="ADAL" clId="{C540C173-C1AC-4213-B527-7FC83B9AA372}" dt="2020-10-27T03:42:25.076" v="146" actId="14100"/>
          <ac:picMkLst>
            <pc:docMk/>
            <pc:sldMk cId="810880978" sldId="638"/>
            <ac:picMk id="6" creationId="{90EBA2E8-0571-4419-9A47-4694DA6F647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43:43.140" v="176" actId="20577"/>
        <pc:sldMkLst>
          <pc:docMk/>
          <pc:sldMk cId="1935622733" sldId="639"/>
        </pc:sldMkLst>
        <pc:spChg chg="del">
          <ac:chgData name="Anis Farihan Mat Raffei" userId="caa0f81d-2ced-4ad8-a070-ba6968b9f259" providerId="ADAL" clId="{C540C173-C1AC-4213-B527-7FC83B9AA372}" dt="2020-10-27T03:43:06.629" v="158" actId="478"/>
          <ac:spMkLst>
            <pc:docMk/>
            <pc:sldMk cId="1935622733" sldId="639"/>
            <ac:spMk id="2" creationId="{EF7A2741-24AC-403E-A1D4-09286E0BA12F}"/>
          </ac:spMkLst>
        </pc:spChg>
        <pc:spChg chg="mod">
          <ac:chgData name="Anis Farihan Mat Raffei" userId="caa0f81d-2ced-4ad8-a070-ba6968b9f259" providerId="ADAL" clId="{C540C173-C1AC-4213-B527-7FC83B9AA372}" dt="2020-10-27T03:43:01.706" v="157"/>
          <ac:spMkLst>
            <pc:docMk/>
            <pc:sldMk cId="1935622733" sldId="639"/>
            <ac:spMk id="3" creationId="{5D47FC43-3C29-48E1-BB34-83C1B4AE608E}"/>
          </ac:spMkLst>
        </pc:spChg>
        <pc:spChg chg="add mod">
          <ac:chgData name="Anis Farihan Mat Raffei" userId="caa0f81d-2ced-4ad8-a070-ba6968b9f259" providerId="ADAL" clId="{C540C173-C1AC-4213-B527-7FC83B9AA372}" dt="2020-10-27T03:43:43.140" v="176" actId="20577"/>
          <ac:spMkLst>
            <pc:docMk/>
            <pc:sldMk cId="1935622733" sldId="639"/>
            <ac:spMk id="6" creationId="{A81ECF92-3F22-4D9A-A3D0-77FFF3E4DB4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7:40.178" v="194" actId="11"/>
        <pc:sldMkLst>
          <pc:docMk/>
          <pc:sldMk cId="1677133611" sldId="640"/>
        </pc:sldMkLst>
        <pc:spChg chg="del">
          <ac:chgData name="Anis Farihan Mat Raffei" userId="caa0f81d-2ced-4ad8-a070-ba6968b9f259" providerId="ADAL" clId="{C540C173-C1AC-4213-B527-7FC83B9AA372}" dt="2020-10-27T03:46:51.356" v="185" actId="478"/>
          <ac:spMkLst>
            <pc:docMk/>
            <pc:sldMk cId="1677133611" sldId="640"/>
            <ac:spMk id="2" creationId="{EE90C3D4-4FAD-45E3-A7C7-8DC6CCA0DEE7}"/>
          </ac:spMkLst>
        </pc:spChg>
        <pc:spChg chg="mod">
          <ac:chgData name="Anis Farihan Mat Raffei" userId="caa0f81d-2ced-4ad8-a070-ba6968b9f259" providerId="ADAL" clId="{C540C173-C1AC-4213-B527-7FC83B9AA372}" dt="2020-10-27T03:44:04.559" v="184" actId="27636"/>
          <ac:spMkLst>
            <pc:docMk/>
            <pc:sldMk cId="1677133611" sldId="640"/>
            <ac:spMk id="3" creationId="{CA80CE0E-B8B4-4338-9DCC-B6F3F4CF3022}"/>
          </ac:spMkLst>
        </pc:spChg>
        <pc:spChg chg="add mod">
          <ac:chgData name="Anis Farihan Mat Raffei" userId="caa0f81d-2ced-4ad8-a070-ba6968b9f259" providerId="ADAL" clId="{C540C173-C1AC-4213-B527-7FC83B9AA372}" dt="2020-10-27T03:47:40.178" v="194" actId="11"/>
          <ac:spMkLst>
            <pc:docMk/>
            <pc:sldMk cId="1677133611" sldId="640"/>
            <ac:spMk id="6" creationId="{59FE8874-251B-4097-B0FD-49CF0B937183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8:13.227" v="202" actId="1076"/>
        <pc:sldMkLst>
          <pc:docMk/>
          <pc:sldMk cId="27919053" sldId="641"/>
        </pc:sldMkLst>
        <pc:spChg chg="del">
          <ac:chgData name="Anis Farihan Mat Raffei" userId="caa0f81d-2ced-4ad8-a070-ba6968b9f259" providerId="ADAL" clId="{C540C173-C1AC-4213-B527-7FC83B9AA372}" dt="2020-10-27T03:48:06.536" v="199" actId="478"/>
          <ac:spMkLst>
            <pc:docMk/>
            <pc:sldMk cId="27919053" sldId="641"/>
            <ac:spMk id="2" creationId="{5F588EAA-E0DD-43EB-92E6-B733012428F6}"/>
          </ac:spMkLst>
        </pc:spChg>
        <pc:spChg chg="mod">
          <ac:chgData name="Anis Farihan Mat Raffei" userId="caa0f81d-2ced-4ad8-a070-ba6968b9f259" providerId="ADAL" clId="{C540C173-C1AC-4213-B527-7FC83B9AA372}" dt="2020-10-27T03:48:04.390" v="198"/>
          <ac:spMkLst>
            <pc:docMk/>
            <pc:sldMk cId="27919053" sldId="641"/>
            <ac:spMk id="3" creationId="{0AEA395E-62B5-4337-AB80-F87CE91C583B}"/>
          </ac:spMkLst>
        </pc:spChg>
        <pc:picChg chg="add mod">
          <ac:chgData name="Anis Farihan Mat Raffei" userId="caa0f81d-2ced-4ad8-a070-ba6968b9f259" providerId="ADAL" clId="{C540C173-C1AC-4213-B527-7FC83B9AA372}" dt="2020-10-27T03:48:13.227" v="202" actId="1076"/>
          <ac:picMkLst>
            <pc:docMk/>
            <pc:sldMk cId="27919053" sldId="641"/>
            <ac:picMk id="5" creationId="{794A92CF-AA56-4426-AB57-8762D64E5508}"/>
          </ac:picMkLst>
        </pc:picChg>
      </pc:sldChg>
      <pc:sldChg chg="addSp delSp modSp new mod modAnim">
        <pc:chgData name="Anis Farihan Mat Raffei" userId="caa0f81d-2ced-4ad8-a070-ba6968b9f259" providerId="ADAL" clId="{C540C173-C1AC-4213-B527-7FC83B9AA372}" dt="2020-10-27T03:49:11.181" v="209" actId="1076"/>
        <pc:sldMkLst>
          <pc:docMk/>
          <pc:sldMk cId="669395531" sldId="642"/>
        </pc:sldMkLst>
        <pc:spChg chg="del">
          <ac:chgData name="Anis Farihan Mat Raffei" userId="caa0f81d-2ced-4ad8-a070-ba6968b9f259" providerId="ADAL" clId="{C540C173-C1AC-4213-B527-7FC83B9AA372}" dt="2020-10-27T03:48:51.469" v="204" actId="478"/>
          <ac:spMkLst>
            <pc:docMk/>
            <pc:sldMk cId="669395531" sldId="642"/>
            <ac:spMk id="2" creationId="{6BF3167C-48B2-475D-AC72-A51BA1A0837A}"/>
          </ac:spMkLst>
        </pc:spChg>
        <pc:spChg chg="mod">
          <ac:chgData name="Anis Farihan Mat Raffei" userId="caa0f81d-2ced-4ad8-a070-ba6968b9f259" providerId="ADAL" clId="{C540C173-C1AC-4213-B527-7FC83B9AA372}" dt="2020-10-27T03:48:57.279" v="207"/>
          <ac:spMkLst>
            <pc:docMk/>
            <pc:sldMk cId="669395531" sldId="642"/>
            <ac:spMk id="3" creationId="{BB876ECA-B0BB-43F5-941E-E4BEF6BA2E7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6" creationId="{056EEBD0-C341-4B28-BF8C-23014DA924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7" creationId="{07873E5D-E70D-45EA-8788-D6C0B15CE854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9" creationId="{ADD712FF-4122-48FB-A542-686F538DB6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0" creationId="{4CB2E5D7-7EED-496C-96EE-4E14A6437FE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1" creationId="{B79B742D-C2C0-49D6-A202-592CA82D10A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2" creationId="{9F316CB8-1521-4A16-94ED-097DB6C193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3" creationId="{55AC19BE-50C9-4B50-B6E2-62008FB1502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4" creationId="{3B85CB7D-C179-46EE-80B9-13BBECD79EA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5" creationId="{F4383A47-0498-4397-9FD9-F81051B6495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6" creationId="{4E90831F-44DF-467D-B0E2-8FF3789576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7" creationId="{319F6F9D-71A3-4EA7-B5DA-417A1F01A8B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9" creationId="{CBC7579D-FD88-4A8C-9ACD-B7EAC705EE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0" creationId="{2585F536-27AD-4D6F-9934-243E5EF7E78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1" creationId="{499773C2-698D-4F12-B925-E2A54E0F109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2" creationId="{E82447E5-FBAB-40E5-959D-09AAEB09794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3" creationId="{5640CD28-2BE3-4591-A172-F454E4004F8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4" creationId="{D36C83CE-4D02-4427-B071-991F6C01203D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5" creationId="{45401533-EEDD-4A15-8AC7-85F987E87D1F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6" creationId="{A03B14A4-1857-4B84-B2D2-663F97539BDC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7" creationId="{8501D742-2206-419A-A5A9-5A238D4EAF7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8" creationId="{83EEF395-E734-48B1-AA88-87C398721B9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9" creationId="{633E8315-B94C-4167-9DEE-54B26230E90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0" creationId="{EA5370D0-B9AD-47CE-AFB8-B7A56A08B0E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2" creationId="{5249E3D9-31F4-43D5-8D2F-91AC2F93B3C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3" creationId="{88F9ABC0-850F-4780-8547-0EDC2B4337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4" creationId="{E72D54DE-CAF1-4210-8C98-AB5105A3C31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5" creationId="{3E1A36C0-B3D3-4C47-A57E-C3C95AF7176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6" creationId="{C96B34C8-5675-492D-97B0-34036AEDAE6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7" creationId="{453C8BC3-FDA7-4F48-9F43-738B7AFF8518}"/>
          </ac:spMkLst>
        </pc:s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5" creationId="{89699555-12B3-440D-A5DE-C63F8F63B301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8" creationId="{3DCAF174-7105-4C64-9AC8-F3C6529EA37B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18" creationId="{860873FA-3F4A-4599-97F6-98198C214910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31" creationId="{45219447-A780-41E6-B973-38C83D70B05E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49:30.310" v="217" actId="14100"/>
        <pc:sldMkLst>
          <pc:docMk/>
          <pc:sldMk cId="121405759" sldId="643"/>
        </pc:sldMkLst>
        <pc:spChg chg="del">
          <ac:chgData name="Anis Farihan Mat Raffei" userId="caa0f81d-2ced-4ad8-a070-ba6968b9f259" providerId="ADAL" clId="{C540C173-C1AC-4213-B527-7FC83B9AA372}" dt="2020-10-27T03:49:26.670" v="214" actId="478"/>
          <ac:spMkLst>
            <pc:docMk/>
            <pc:sldMk cId="121405759" sldId="643"/>
            <ac:spMk id="2" creationId="{57EFABEB-7AAE-4FD7-9890-73BCC6B312FC}"/>
          </ac:spMkLst>
        </pc:spChg>
        <pc:spChg chg="mod">
          <ac:chgData name="Anis Farihan Mat Raffei" userId="caa0f81d-2ced-4ad8-a070-ba6968b9f259" providerId="ADAL" clId="{C540C173-C1AC-4213-B527-7FC83B9AA372}" dt="2020-10-27T03:49:22.509" v="213"/>
          <ac:spMkLst>
            <pc:docMk/>
            <pc:sldMk cId="121405759" sldId="643"/>
            <ac:spMk id="3" creationId="{50046474-0BA4-4A76-9B31-7EC540D39B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7" creationId="{251106B5-5E75-47F4-BDAA-9F5C43CEAC9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8" creationId="{B4D89F3E-ED54-44B3-94FA-A4A5AC64EB8D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9" creationId="{8B2404E9-6568-4F8B-A810-BDB796686147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0" creationId="{CD643C37-121C-4469-9FC1-A9ADF12BECF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1" creationId="{3E59D61F-32DE-4334-A0BE-4469E6CCCE14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2" creationId="{B2696283-2488-4FB9-A757-E28D262C7DF9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3" creationId="{0C270E55-C170-4223-9869-617091EF3ABA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4" creationId="{2C3EA61B-8E8B-4AFF-A370-60C0167593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5" creationId="{9A905B4F-5DC6-4C02-9D00-EF6BD9C96AFC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6" creationId="{150ED8FE-5303-4C08-A935-0B4670AC46D6}"/>
          </ac:spMkLst>
        </pc:spChg>
        <pc:grpChg chg="add mod">
          <ac:chgData name="Anis Farihan Mat Raffei" userId="caa0f81d-2ced-4ad8-a070-ba6968b9f259" providerId="ADAL" clId="{C540C173-C1AC-4213-B527-7FC83B9AA372}" dt="2020-10-27T03:49:30.310" v="217" actId="14100"/>
          <ac:grpSpMkLst>
            <pc:docMk/>
            <pc:sldMk cId="121405759" sldId="643"/>
            <ac:grpSpMk id="5" creationId="{69A9DA88-3981-46A3-A488-DBCE5C78D40D}"/>
          </ac:grpSpMkLst>
        </pc:grpChg>
        <pc:picChg chg="mod">
          <ac:chgData name="Anis Farihan Mat Raffei" userId="caa0f81d-2ced-4ad8-a070-ba6968b9f259" providerId="ADAL" clId="{C540C173-C1AC-4213-B527-7FC83B9AA372}" dt="2020-10-27T03:49:27.122" v="215"/>
          <ac:picMkLst>
            <pc:docMk/>
            <pc:sldMk cId="121405759" sldId="643"/>
            <ac:picMk id="6" creationId="{252A323F-2D50-43A4-871B-A7D86513D4EC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0:18.879" v="225" actId="6549"/>
        <pc:sldMkLst>
          <pc:docMk/>
          <pc:sldMk cId="4245390941" sldId="644"/>
        </pc:sldMkLst>
        <pc:spChg chg="del">
          <ac:chgData name="Anis Farihan Mat Raffei" userId="caa0f81d-2ced-4ad8-a070-ba6968b9f259" providerId="ADAL" clId="{C540C173-C1AC-4213-B527-7FC83B9AA372}" dt="2020-10-27T03:50:00.218" v="223" actId="478"/>
          <ac:spMkLst>
            <pc:docMk/>
            <pc:sldMk cId="4245390941" sldId="644"/>
            <ac:spMk id="2" creationId="{A77C9D7E-1E0F-4130-8095-F3FD993A65D4}"/>
          </ac:spMkLst>
        </pc:spChg>
        <pc:spChg chg="mod">
          <ac:chgData name="Anis Farihan Mat Raffei" userId="caa0f81d-2ced-4ad8-a070-ba6968b9f259" providerId="ADAL" clId="{C540C173-C1AC-4213-B527-7FC83B9AA372}" dt="2020-10-27T03:49:46.611" v="221"/>
          <ac:spMkLst>
            <pc:docMk/>
            <pc:sldMk cId="4245390941" sldId="644"/>
            <ac:spMk id="3" creationId="{A64E0C91-B336-4DB4-8400-C93C0D0AD473}"/>
          </ac:spMkLst>
        </pc:spChg>
        <pc:spChg chg="add mod">
          <ac:chgData name="Anis Farihan Mat Raffei" userId="caa0f81d-2ced-4ad8-a070-ba6968b9f259" providerId="ADAL" clId="{C540C173-C1AC-4213-B527-7FC83B9AA372}" dt="2020-10-27T03:50:18.879" v="225" actId="6549"/>
          <ac:spMkLst>
            <pc:docMk/>
            <pc:sldMk cId="4245390941" sldId="644"/>
            <ac:spMk id="5" creationId="{BCE8E946-0D8F-4317-A3B2-53B063ADDC3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9" creationId="{3284373B-28F1-4DB2-8A47-7799F7216AF2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0" creationId="{8A5854DF-3824-4161-B49F-6F1E1AE7A89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1" creationId="{AE1664D9-7261-4CA2-A7CA-D7C9B2328E4D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2" creationId="{697E07E7-92C5-4992-B469-02A1B50A551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3" creationId="{F4EF876B-51C0-4C91-B547-A5DBDBA6138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4" creationId="{12B36177-FC26-4612-85A8-6A91815BBD5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6" creationId="{4204A268-57CB-4960-8884-7F0C55D5141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7" creationId="{E58C2E63-4EB9-4540-AD38-DAE94D9ECBB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8" creationId="{EDF09523-08DF-48BC-AB34-F778869605A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1" creationId="{5B4F0EAB-8079-4619-89AD-4A9596637704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2" creationId="{193B6BB1-A954-4B43-913F-A995183C32D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3" creationId="{D7A5435D-1127-442E-8D1C-3F35A164F74F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4" creationId="{53A653F3-54B8-409E-925D-7FCD3BA7880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5" creationId="{61567424-F7B5-4FD3-945A-93C35D514B8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6" creationId="{E5823B02-9585-4969-901B-9EBDE49F4C1E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7" creationId="{7292080D-FED5-40CC-A52F-4D5F6DD0AED6}"/>
          </ac:spMkLst>
        </pc:spChg>
        <pc:grpChg chg="add mod">
          <ac:chgData name="Anis Farihan Mat Raffei" userId="caa0f81d-2ced-4ad8-a070-ba6968b9f259" providerId="ADAL" clId="{C540C173-C1AC-4213-B527-7FC83B9AA372}" dt="2020-10-27T03:50:06.172" v="224" actId="1076"/>
          <ac:grpSpMkLst>
            <pc:docMk/>
            <pc:sldMk cId="4245390941" sldId="644"/>
            <ac:grpSpMk id="6" creationId="{C2AEF92C-40A6-447E-8EFB-D3149B75D142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7" creationId="{B99D526F-3560-419A-A955-5E67604C350A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8" creationId="{FDAD8F5F-B851-45FA-975D-40EC34E54A8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5" creationId="{324C266E-D7BD-462F-827A-A4E6921BC6D5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9" creationId="{C9C9C6F0-CF7C-43AE-8B6F-0C363EEF645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20" creationId="{2D7447D5-8647-4496-B4BE-64462B7C24F2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1-03T03:40:48.335" v="856" actId="1076"/>
        <pc:sldMkLst>
          <pc:docMk/>
          <pc:sldMk cId="221167163" sldId="645"/>
        </pc:sldMkLst>
        <pc:spChg chg="del">
          <ac:chgData name="Anis Farihan Mat Raffei" userId="caa0f81d-2ced-4ad8-a070-ba6968b9f259" providerId="ADAL" clId="{C540C173-C1AC-4213-B527-7FC83B9AA372}" dt="2020-10-27T03:50:53.638" v="228" actId="478"/>
          <ac:spMkLst>
            <pc:docMk/>
            <pc:sldMk cId="221167163" sldId="645"/>
            <ac:spMk id="2" creationId="{BE80C7C1-E5A4-49EC-AEA1-FE707A0C5964}"/>
          </ac:spMkLst>
        </pc:spChg>
        <pc:spChg chg="mod">
          <ac:chgData name="Anis Farihan Mat Raffei" userId="caa0f81d-2ced-4ad8-a070-ba6968b9f259" providerId="ADAL" clId="{C540C173-C1AC-4213-B527-7FC83B9AA372}" dt="2020-10-27T03:50:30.241" v="227"/>
          <ac:spMkLst>
            <pc:docMk/>
            <pc:sldMk cId="221167163" sldId="645"/>
            <ac:spMk id="3" creationId="{7A6B1814-9A1E-4C57-BBDA-C125903042CB}"/>
          </ac:spMkLst>
        </pc:spChg>
        <pc:spChg chg="add mod">
          <ac:chgData name="Anis Farihan Mat Raffei" userId="caa0f81d-2ced-4ad8-a070-ba6968b9f259" providerId="ADAL" clId="{C540C173-C1AC-4213-B527-7FC83B9AA372}" dt="2020-11-03T03:40:43.596" v="854" actId="6549"/>
          <ac:spMkLst>
            <pc:docMk/>
            <pc:sldMk cId="221167163" sldId="645"/>
            <ac:spMk id="5" creationId="{549F8966-2744-48A8-95CC-462BDCD035F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9" creationId="{3AAB358D-6EEF-47A3-B0BD-88BC758B13ED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0" creationId="{981A4A53-96E2-4B62-88E3-77D7A332F55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1" creationId="{DAE2C601-1DCD-4A56-9D8D-21AE9F6DFF6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3" creationId="{1338ED59-DB5C-41D1-AC27-63085329715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4" creationId="{2444EC06-795B-4829-A8A7-A152FDF217E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5" creationId="{BC31F2AB-BDE9-424F-835C-8D965F6F29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8" creationId="{6507367F-C258-44F4-B18C-8503F4E476E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9" creationId="{7DE45BA9-C25B-4AB3-A5FC-7B066F8AE82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0" creationId="{E0AE8D8C-461E-4D72-BDFC-B2B376D638D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1" creationId="{92986ED8-7FDE-4FAE-B9B7-D300CCD46F3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2" creationId="{36D55378-F7D0-4584-A5C5-76B68C1BF0C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3" creationId="{1B16395A-91D2-4D4C-BDA1-7B52A8CFB98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4" creationId="{7F7DA483-B9B9-4D2C-AA5F-DD1332817D3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5" creationId="{E2F90146-9A1A-47F7-82AD-77996A94F0E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6" creationId="{B89F0F53-B03D-4819-A12E-490F42D06A4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8" creationId="{28737083-ED7B-4B72-A2D8-0821B768D1A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9" creationId="{966A6A61-1C26-426B-8D85-05C8822D1932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0" creationId="{B1C34DF5-4A1E-4E35-BE61-41175731C70A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3" creationId="{9FF30703-4FEC-4CAC-8F48-8AAA32DFFE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4" creationId="{374B5C7B-6E87-4550-AF8F-387FAD82CDF7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5" creationId="{1D00D89E-3374-4256-984D-C23AC968718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6" creationId="{F0C9C38B-5E2E-4D11-8178-A7AD884A470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7" creationId="{72188AF8-2327-4BFF-A5C4-6E5DE2B1619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8" creationId="{C1A0AED7-6C49-46A7-B943-E3494373A30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9" creationId="{A8467273-8B79-4C41-A84A-08D1BDE4C531}"/>
          </ac:spMkLst>
        </pc:spChg>
        <pc:spChg chg="add mod">
          <ac:chgData name="Anis Farihan Mat Raffei" userId="caa0f81d-2ced-4ad8-a070-ba6968b9f259" providerId="ADAL" clId="{C540C173-C1AC-4213-B527-7FC83B9AA372}" dt="2020-11-03T03:40:48.335" v="856" actId="1076"/>
          <ac:spMkLst>
            <pc:docMk/>
            <pc:sldMk cId="221167163" sldId="645"/>
            <ac:spMk id="40" creationId="{A9C28969-4B6F-4462-8E61-6635EB64E268}"/>
          </ac:spMkLst>
        </pc:spChg>
        <pc:grpChg chg="add mod">
          <ac:chgData name="Anis Farihan Mat Raffei" userId="caa0f81d-2ced-4ad8-a070-ba6968b9f259" providerId="ADAL" clId="{C540C173-C1AC-4213-B527-7FC83B9AA372}" dt="2020-10-27T03:51:01.332" v="230" actId="1076"/>
          <ac:grpSpMkLst>
            <pc:docMk/>
            <pc:sldMk cId="221167163" sldId="645"/>
            <ac:grpSpMk id="6" creationId="{E902B445-9D31-4C12-801C-D2275BFA66F1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7" creationId="{E50C227C-C1BA-454E-98FC-7BD853568A3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8" creationId="{C13105A1-335C-4737-99FD-1E198A68C4B6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2" creationId="{B62F17D1-93B5-47C8-B216-5AC12185E18C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6" creationId="{20362CBC-66B4-494E-BCE5-E3BF9128FCD5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7" creationId="{9A9EFB81-E642-4C0F-AF0E-875708B01A97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27" creationId="{DBEFC14A-0EA2-4672-8347-F958EAEB3EA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1" creationId="{2EFA9BB5-1830-4AA4-A497-D2C7EE23CCA9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2" creationId="{59EAFFBA-CAE9-4A00-97C4-0E96D6FAC29A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51:26.139" v="235" actId="1076"/>
        <pc:sldMkLst>
          <pc:docMk/>
          <pc:sldMk cId="4142557408" sldId="646"/>
        </pc:sldMkLst>
        <pc:spChg chg="del">
          <ac:chgData name="Anis Farihan Mat Raffei" userId="caa0f81d-2ced-4ad8-a070-ba6968b9f259" providerId="ADAL" clId="{C540C173-C1AC-4213-B527-7FC83B9AA372}" dt="2020-10-27T03:51:18.646" v="233" actId="478"/>
          <ac:spMkLst>
            <pc:docMk/>
            <pc:sldMk cId="4142557408" sldId="646"/>
            <ac:spMk id="2" creationId="{154C7ED7-1CCB-4895-AFDA-2E92C58071B0}"/>
          </ac:spMkLst>
        </pc:spChg>
        <pc:spChg chg="mod">
          <ac:chgData name="Anis Farihan Mat Raffei" userId="caa0f81d-2ced-4ad8-a070-ba6968b9f259" providerId="ADAL" clId="{C540C173-C1AC-4213-B527-7FC83B9AA372}" dt="2020-10-27T03:51:15.897" v="232"/>
          <ac:spMkLst>
            <pc:docMk/>
            <pc:sldMk cId="4142557408" sldId="646"/>
            <ac:spMk id="3" creationId="{143F270D-DC94-44F5-BD2A-FBFF798DCFE1}"/>
          </ac:spMkLst>
        </pc:spChg>
        <pc:spChg chg="add mod">
          <ac:chgData name="Anis Farihan Mat Raffei" userId="caa0f81d-2ced-4ad8-a070-ba6968b9f259" providerId="ADAL" clId="{C540C173-C1AC-4213-B527-7FC83B9AA372}" dt="2020-10-27T03:51:26.139" v="235" actId="1076"/>
          <ac:spMkLst>
            <pc:docMk/>
            <pc:sldMk cId="4142557408" sldId="646"/>
            <ac:spMk id="5" creationId="{440C1CA8-27D1-446A-BEA9-157DFA9A81EF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2:19.573" v="244" actId="1076"/>
        <pc:sldMkLst>
          <pc:docMk/>
          <pc:sldMk cId="1077560827" sldId="647"/>
        </pc:sldMkLst>
        <pc:spChg chg="del">
          <ac:chgData name="Anis Farihan Mat Raffei" userId="caa0f81d-2ced-4ad8-a070-ba6968b9f259" providerId="ADAL" clId="{C540C173-C1AC-4213-B527-7FC83B9AA372}" dt="2020-10-27T03:52:07.820" v="240" actId="478"/>
          <ac:spMkLst>
            <pc:docMk/>
            <pc:sldMk cId="1077560827" sldId="647"/>
            <ac:spMk id="2" creationId="{36368672-3095-43D9-9360-2600B242C623}"/>
          </ac:spMkLst>
        </pc:spChg>
        <pc:spChg chg="mod">
          <ac:chgData name="Anis Farihan Mat Raffei" userId="caa0f81d-2ced-4ad8-a070-ba6968b9f259" providerId="ADAL" clId="{C540C173-C1AC-4213-B527-7FC83B9AA372}" dt="2020-10-27T03:51:48.060" v="239"/>
          <ac:spMkLst>
            <pc:docMk/>
            <pc:sldMk cId="1077560827" sldId="647"/>
            <ac:spMk id="3" creationId="{7A683A6C-47A0-43A4-81B3-AE487762E5A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6" creationId="{A2F4E86A-BC40-4CF8-879F-D8FC8E892C59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7" creationId="{27D70BFD-5E79-4825-AF27-A4D4C496225B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8" creationId="{63AD3DB9-E89D-4C3B-AC74-26EADFE06E20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9" creationId="{78DE36CA-7A6B-40B0-AF45-AC3A61D9725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10" creationId="{40FDD581-8F55-4221-9B1F-BF5FCC872101}"/>
          </ac:spMkLst>
        </pc:spChg>
        <pc:spChg chg="add mod">
          <ac:chgData name="Anis Farihan Mat Raffei" userId="caa0f81d-2ced-4ad8-a070-ba6968b9f259" providerId="ADAL" clId="{C540C173-C1AC-4213-B527-7FC83B9AA372}" dt="2020-10-27T03:52:19.573" v="244" actId="1076"/>
          <ac:spMkLst>
            <pc:docMk/>
            <pc:sldMk cId="1077560827" sldId="647"/>
            <ac:spMk id="11" creationId="{843B2677-C899-43C6-904B-65B19C00F977}"/>
          </ac:spMkLst>
        </pc:spChg>
        <pc:picChg chg="add mod">
          <ac:chgData name="Anis Farihan Mat Raffei" userId="caa0f81d-2ced-4ad8-a070-ba6968b9f259" providerId="ADAL" clId="{C540C173-C1AC-4213-B527-7FC83B9AA372}" dt="2020-10-27T03:52:11.467" v="242" actId="1076"/>
          <ac:picMkLst>
            <pc:docMk/>
            <pc:sldMk cId="1077560827" sldId="647"/>
            <ac:picMk id="5" creationId="{774EB291-1F28-4CBA-B689-887310D4213A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2:50.435" v="249" actId="1076"/>
        <pc:sldMkLst>
          <pc:docMk/>
          <pc:sldMk cId="1197092774" sldId="648"/>
        </pc:sldMkLst>
        <pc:spChg chg="del">
          <ac:chgData name="Anis Farihan Mat Raffei" userId="caa0f81d-2ced-4ad8-a070-ba6968b9f259" providerId="ADAL" clId="{C540C173-C1AC-4213-B527-7FC83B9AA372}" dt="2020-10-27T03:52:39.652" v="247" actId="478"/>
          <ac:spMkLst>
            <pc:docMk/>
            <pc:sldMk cId="1197092774" sldId="648"/>
            <ac:spMk id="2" creationId="{57EB20EA-D45B-4A12-B142-FDD978652813}"/>
          </ac:spMkLst>
        </pc:spChg>
        <pc:spChg chg="mod">
          <ac:chgData name="Anis Farihan Mat Raffei" userId="caa0f81d-2ced-4ad8-a070-ba6968b9f259" providerId="ADAL" clId="{C540C173-C1AC-4213-B527-7FC83B9AA372}" dt="2020-10-27T03:52:31.777" v="246"/>
          <ac:spMkLst>
            <pc:docMk/>
            <pc:sldMk cId="1197092774" sldId="648"/>
            <ac:spMk id="3" creationId="{44E85213-E476-4969-BF7B-EE7A996F9CEC}"/>
          </ac:spMkLst>
        </pc:spChg>
        <pc:spChg chg="add mod">
          <ac:chgData name="Anis Farihan Mat Raffei" userId="caa0f81d-2ced-4ad8-a070-ba6968b9f259" providerId="ADAL" clId="{C540C173-C1AC-4213-B527-7FC83B9AA372}" dt="2020-10-27T03:52:50.435" v="249" actId="1076"/>
          <ac:spMkLst>
            <pc:docMk/>
            <pc:sldMk cId="1197092774" sldId="648"/>
            <ac:spMk id="5" creationId="{00C9B992-9B70-40E7-828F-3FF0257FF7C4}"/>
          </ac:spMkLst>
        </pc:spChg>
        <pc:picChg chg="add mod">
          <ac:chgData name="Anis Farihan Mat Raffei" userId="caa0f81d-2ced-4ad8-a070-ba6968b9f259" providerId="ADAL" clId="{C540C173-C1AC-4213-B527-7FC83B9AA372}" dt="2020-10-27T03:52:50.435" v="249" actId="1076"/>
          <ac:picMkLst>
            <pc:docMk/>
            <pc:sldMk cId="1197092774" sldId="648"/>
            <ac:picMk id="6" creationId="{381A2EDC-BAE6-4815-918E-A8001696671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16.132" v="254" actId="1076"/>
        <pc:sldMkLst>
          <pc:docMk/>
          <pc:sldMk cId="3256347203" sldId="649"/>
        </pc:sldMkLst>
        <pc:spChg chg="del">
          <ac:chgData name="Anis Farihan Mat Raffei" userId="caa0f81d-2ced-4ad8-a070-ba6968b9f259" providerId="ADAL" clId="{C540C173-C1AC-4213-B527-7FC83B9AA372}" dt="2020-10-27T03:53:06.984" v="252" actId="478"/>
          <ac:spMkLst>
            <pc:docMk/>
            <pc:sldMk cId="3256347203" sldId="649"/>
            <ac:spMk id="2" creationId="{88BA3A94-B0CE-4EA1-B562-F72D5A772AC2}"/>
          </ac:spMkLst>
        </pc:spChg>
        <pc:spChg chg="mod">
          <ac:chgData name="Anis Farihan Mat Raffei" userId="caa0f81d-2ced-4ad8-a070-ba6968b9f259" providerId="ADAL" clId="{C540C173-C1AC-4213-B527-7FC83B9AA372}" dt="2020-10-27T03:53:04.870" v="251"/>
          <ac:spMkLst>
            <pc:docMk/>
            <pc:sldMk cId="3256347203" sldId="649"/>
            <ac:spMk id="3" creationId="{FBF441DB-EBAD-4ED6-AA03-C65C40475996}"/>
          </ac:spMkLst>
        </pc:spChg>
        <pc:spChg chg="add mod">
          <ac:chgData name="Anis Farihan Mat Raffei" userId="caa0f81d-2ced-4ad8-a070-ba6968b9f259" providerId="ADAL" clId="{C540C173-C1AC-4213-B527-7FC83B9AA372}" dt="2020-10-27T03:53:16.132" v="254" actId="1076"/>
          <ac:spMkLst>
            <pc:docMk/>
            <pc:sldMk cId="3256347203" sldId="649"/>
            <ac:spMk id="5" creationId="{E696F26A-9CA3-463F-B7FA-B08C2D16005D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8" creationId="{76A362B7-2859-4721-BD60-C546CAE0B1A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9" creationId="{58D20B45-60F2-4907-BB47-5904F607268A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0" creationId="{1486C1C5-F8E8-48F8-AEA9-197490B2ED9C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1" creationId="{96D016A3-5DAB-43A4-BB76-14992124AC2F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2" creationId="{A9BC3ABD-B50E-4AF8-A1AA-BE8FFBFF8610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3" creationId="{6BD72DF6-2E01-4A4E-9D37-5DC0428EC723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4" creationId="{48A4AAB4-43C8-4399-BB5A-21B7402A3F0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5" creationId="{D8E90DEF-C685-41D3-AF14-F57960A16E59}"/>
          </ac:spMkLst>
        </pc:spChg>
        <pc:grpChg chg="add mod">
          <ac:chgData name="Anis Farihan Mat Raffei" userId="caa0f81d-2ced-4ad8-a070-ba6968b9f259" providerId="ADAL" clId="{C540C173-C1AC-4213-B527-7FC83B9AA372}" dt="2020-10-27T03:53:16.132" v="254" actId="1076"/>
          <ac:grpSpMkLst>
            <pc:docMk/>
            <pc:sldMk cId="3256347203" sldId="649"/>
            <ac:grpSpMk id="6" creationId="{EA9A4D51-2A07-431F-B7D5-847906FE2654}"/>
          </ac:grpSpMkLst>
        </pc:grpChg>
        <pc:picChg chg="mod">
          <ac:chgData name="Anis Farihan Mat Raffei" userId="caa0f81d-2ced-4ad8-a070-ba6968b9f259" providerId="ADAL" clId="{C540C173-C1AC-4213-B527-7FC83B9AA372}" dt="2020-10-27T03:53:13.604" v="253"/>
          <ac:picMkLst>
            <pc:docMk/>
            <pc:sldMk cId="3256347203" sldId="649"/>
            <ac:picMk id="7" creationId="{2B7133E5-6B73-4103-837D-8BC36C216B5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56.783" v="260" actId="207"/>
        <pc:sldMkLst>
          <pc:docMk/>
          <pc:sldMk cId="3203090244" sldId="650"/>
        </pc:sldMkLst>
        <pc:spChg chg="del">
          <ac:chgData name="Anis Farihan Mat Raffei" userId="caa0f81d-2ced-4ad8-a070-ba6968b9f259" providerId="ADAL" clId="{C540C173-C1AC-4213-B527-7FC83B9AA372}" dt="2020-10-27T03:53:33.163" v="257" actId="478"/>
          <ac:spMkLst>
            <pc:docMk/>
            <pc:sldMk cId="3203090244" sldId="650"/>
            <ac:spMk id="2" creationId="{79ACB15A-1F56-4BE3-92D8-B5D7E88CA332}"/>
          </ac:spMkLst>
        </pc:spChg>
        <pc:spChg chg="mod">
          <ac:chgData name="Anis Farihan Mat Raffei" userId="caa0f81d-2ced-4ad8-a070-ba6968b9f259" providerId="ADAL" clId="{C540C173-C1AC-4213-B527-7FC83B9AA372}" dt="2020-10-27T03:53:30.177" v="256"/>
          <ac:spMkLst>
            <pc:docMk/>
            <pc:sldMk cId="3203090244" sldId="650"/>
            <ac:spMk id="3" creationId="{D002C9F4-B72A-4E8D-9DAC-6012D225CDAF}"/>
          </ac:spMkLst>
        </pc:spChg>
        <pc:spChg chg="add mod">
          <ac:chgData name="Anis Farihan Mat Raffei" userId="caa0f81d-2ced-4ad8-a070-ba6968b9f259" providerId="ADAL" clId="{C540C173-C1AC-4213-B527-7FC83B9AA372}" dt="2020-10-27T03:53:49.479" v="259" actId="1076"/>
          <ac:spMkLst>
            <pc:docMk/>
            <pc:sldMk cId="3203090244" sldId="650"/>
            <ac:spMk id="5" creationId="{438C0411-992F-4864-BFEF-AFCE6DEC8C4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" creationId="{6668E4CF-A62F-441E-BF56-AD207933352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" creationId="{9E3D9130-C5A7-42C5-969C-613F3352534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0" creationId="{FE21417C-36E7-4352-9D2A-B642BA4114C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1" creationId="{6C648B01-CDE3-45F0-AF3A-077E945429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3" creationId="{CADF34DD-C3A6-43DC-98C6-14287D972BA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4" creationId="{C796D896-45E6-4727-B3DD-E3ADEF01665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5" creationId="{34880D78-BE7E-4A71-87F7-877ED1A3FA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6" creationId="{BBC71075-AD8A-45B9-8EB5-85DB5248397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8" creationId="{0D15CA0B-0AD3-4BEC-95F1-47FB13D0FC9A}"/>
          </ac:spMkLst>
        </pc:spChg>
        <pc:spChg chg="mod">
          <ac:chgData name="Anis Farihan Mat Raffei" userId="caa0f81d-2ced-4ad8-a070-ba6968b9f259" providerId="ADAL" clId="{C540C173-C1AC-4213-B527-7FC83B9AA372}" dt="2020-10-27T03:53:56.783" v="260" actId="207"/>
          <ac:spMkLst>
            <pc:docMk/>
            <pc:sldMk cId="3203090244" sldId="650"/>
            <ac:spMk id="20" creationId="{DC603894-AD45-460F-BDB0-656FFD7D59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7" creationId="{B5A41FAF-CB7D-4B30-AC8A-B463F46AE10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9" creationId="{BB07F23E-5675-4CE1-9B22-5A1061CDFD4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0" creationId="{CFDDB5F6-04C4-4B66-A371-42E1BE27766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1" creationId="{217EE9B5-E4C2-4282-AF20-2D0EC07F57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2" creationId="{F9BA0A55-0CDD-4FD8-80E4-F1237D7A377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3" creationId="{73D793F6-C20A-482D-97BA-D548FC1ACA0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4" creationId="{C7AF3CDA-433A-4466-B83C-3AC25DAB90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5" creationId="{670A9414-C0C4-4BC6-8623-3F2EFA71F81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7" creationId="{E13939D9-C29A-4BC4-BBBC-6AA16FD6DB7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8" creationId="{3A9D153C-FEE6-4AA8-BCA7-CD4624F47DA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9" creationId="{76588C88-B047-487C-96E7-207575E2963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0" creationId="{BF11BF8E-F7F2-40B7-A268-53DC5975B9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1" creationId="{7E0E87AA-8D83-4CD9-9075-717E7BEDACD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2" creationId="{424E00DA-EE9C-48FB-B2BA-DA24EA26CB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3" creationId="{36E0704A-BFA0-4A7F-ABA4-14FE4A33716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4" creationId="{A69A951A-AFB0-4AD8-A6A9-09A82AA9BA3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5" creationId="{6DAB749D-B289-4F21-AB34-56FEA8C5C74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7" creationId="{60D98ACF-FE72-42F4-973E-80D66287E7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8" creationId="{80C5595F-0A3F-4163-99F6-B8EF0A42795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9" creationId="{DA81659E-58A6-40BF-A833-3D72A283424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0" creationId="{182674A5-A967-4923-89CA-8EE5C6E13C9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2" creationId="{8132EA82-D791-46C4-85E7-E1CCA72767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3" creationId="{6193FD18-1AC9-43B9-8A32-976A162BCE8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4" creationId="{60EA852E-A1A7-4D03-9AC1-09183C7EEF4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5" creationId="{FDF80624-AC4F-4E7B-AAB1-9E6D78FDDF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6" creationId="{EF98DCDF-0027-4E05-B2F0-F080E43F5F1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9" creationId="{11C0485D-D06B-4158-AF15-7E5444FF862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0" creationId="{6834860F-B669-4531-B891-35A08BF0534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1" creationId="{1C6C65A9-AB14-49BA-B253-BCC67EE8F05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2" creationId="{45E0E107-60ED-4DE0-852C-F802DB42EB9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4" creationId="{AAB868E3-2491-4140-AF77-D63F9EFBF1C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5" creationId="{E04B8D8B-EB4D-4F39-B26A-106321D484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6" creationId="{E6C9CF3E-3A93-43E2-8023-5A0EC49191F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7" creationId="{E77A3A03-5961-4089-A42F-7F3DE355A18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0" creationId="{74986134-32A0-474E-B190-86E38E9FB73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1" creationId="{6AFA271D-2801-4BD3-90DB-D0BFB77598E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2" creationId="{5186FF0A-D34B-4797-B85D-D8B5720EA2C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3" creationId="{415F81FD-DECB-40DA-90A2-191C6CA9C6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5" creationId="{8CC1569B-9367-45BB-87B7-F8C8FB5028A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6" creationId="{0B868F0D-C866-4F16-A6D5-F5C5011F6CF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7" creationId="{71929F3C-FB94-4D4A-963B-FC5499BAC40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9" creationId="{BD9B9B01-754B-4CC9-90A5-56E69FFF9F7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0" creationId="{27026DED-8B6A-4E12-B441-44D059D28AFE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1" creationId="{D71472C8-8017-4DC3-BA35-AB787DCDE40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2" creationId="{F07982DF-ECCA-4648-BB2D-FA1B2C0338B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4" creationId="{EB409ED6-C8F9-445B-A0F3-0AB2D9C27F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5" creationId="{BA45AE59-F043-41BC-B472-D6737EA923F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6" creationId="{707BD8AF-8FF4-4564-A246-B169D0EE9A4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7" creationId="{C3B8FEDA-49C5-4CC5-B3CC-7913105760E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9" creationId="{57C2AEEA-422D-4750-81A4-8334C543FF5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0" creationId="{02D0507E-7E86-4FC5-B32A-A688EEB712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1" creationId="{B23BD44D-B63C-407B-B491-11A370F998A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2" creationId="{CCEB8070-BF7F-4325-BF47-22D4658119D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3" creationId="{38B5127F-D7D0-4CA9-B9FC-0EF070783A56}"/>
          </ac:spMkLst>
        </pc:spChg>
        <pc:grpChg chg="add mod">
          <ac:chgData name="Anis Farihan Mat Raffei" userId="caa0f81d-2ced-4ad8-a070-ba6968b9f259" providerId="ADAL" clId="{C540C173-C1AC-4213-B527-7FC83B9AA372}" dt="2020-10-27T03:53:49.479" v="259" actId="1076"/>
          <ac:grpSpMkLst>
            <pc:docMk/>
            <pc:sldMk cId="3203090244" sldId="650"/>
            <ac:grpSpMk id="6" creationId="{B34EA58B-7F74-4226-B3EC-3A24C0984A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" creationId="{234313F2-A5D9-4ACF-907C-D9E34373C8E7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2" creationId="{F9897B06-5BEE-4715-B726-B75EB8D9BCF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7" creationId="{8A599AB9-C860-476A-9D42-921B8507329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9" creationId="{0374F8BE-24BA-4049-9027-FD0471591CEF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1" creationId="{7C5BEBAD-524C-4CE3-81B1-B2B54B241F8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2" creationId="{9AF8C7E8-36E0-46D5-9E63-3E6C7855ECD0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3" creationId="{B85C22FB-82D2-4AEF-ACF3-9D22D7DB2F9A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4" creationId="{876E940C-62A0-4849-B969-EB552DB800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5" creationId="{ADCF3834-2924-416D-91D4-59D57107FCF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8" creationId="{DBBA5342-DCBD-41A5-9446-80B543393A8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36" creationId="{BF3DB6FB-806A-42AC-BD4F-5FEBEA8DB63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46" creationId="{E27786AD-C055-44F4-9D53-C26E53C2DF11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7" creationId="{A6781DCD-3878-469B-BD09-B33C15DB2DA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8" creationId="{0D370957-7D04-4CFB-A783-98AA2E338726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8" creationId="{74FD529C-BE7D-438B-8CF3-07272F3BE2DB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9" creationId="{69A1FB00-87F2-4F6E-BD9C-2143DF8B269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8" creationId="{A5E64199-1F8C-44F8-BFF7-1ED4902C6C30}"/>
          </ac:grpSpMkLst>
        </pc:grp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26" creationId="{5CBA3D1D-7D20-4749-AEF0-EAA859DBCEF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51" creationId="{B9C49AF9-DA6D-4067-9090-4ECA05EF49B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63" creationId="{7887144A-802C-4EDB-9FF5-4979965BECD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74" creationId="{40CA5D63-9357-4CDB-938F-C69B6F37EF22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3" creationId="{2A94B20D-4946-43DE-86A4-D13132F55E6C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8" creationId="{C106AA59-5265-4169-A9AC-E6D45EEFC75C}"/>
          </ac:cxnSpMkLst>
        </pc:cxnChg>
      </pc:sldChg>
      <pc:sldChg chg="addSp delSp modSp new mod">
        <pc:chgData name="Anis Farihan Mat Raffei" userId="caa0f81d-2ced-4ad8-a070-ba6968b9f259" providerId="ADAL" clId="{C540C173-C1AC-4213-B527-7FC83B9AA372}" dt="2020-10-27T03:54:53.552" v="275" actId="6549"/>
        <pc:sldMkLst>
          <pc:docMk/>
          <pc:sldMk cId="2875336071" sldId="651"/>
        </pc:sldMkLst>
        <pc:spChg chg="del">
          <ac:chgData name="Anis Farihan Mat Raffei" userId="caa0f81d-2ced-4ad8-a070-ba6968b9f259" providerId="ADAL" clId="{C540C173-C1AC-4213-B527-7FC83B9AA372}" dt="2020-10-27T03:54:19.678" v="263" actId="478"/>
          <ac:spMkLst>
            <pc:docMk/>
            <pc:sldMk cId="2875336071" sldId="651"/>
            <ac:spMk id="2" creationId="{BE2DA5BD-3318-47F0-B113-D360A46C0B80}"/>
          </ac:spMkLst>
        </pc:spChg>
        <pc:spChg chg="mod">
          <ac:chgData name="Anis Farihan Mat Raffei" userId="caa0f81d-2ced-4ad8-a070-ba6968b9f259" providerId="ADAL" clId="{C540C173-C1AC-4213-B527-7FC83B9AA372}" dt="2020-10-27T03:54:15.432" v="262"/>
          <ac:spMkLst>
            <pc:docMk/>
            <pc:sldMk cId="2875336071" sldId="651"/>
            <ac:spMk id="3" creationId="{D2145A75-04E6-48C1-B25C-57719D3147A0}"/>
          </ac:spMkLst>
        </pc:spChg>
        <pc:spChg chg="add mod">
          <ac:chgData name="Anis Farihan Mat Raffei" userId="caa0f81d-2ced-4ad8-a070-ba6968b9f259" providerId="ADAL" clId="{C540C173-C1AC-4213-B527-7FC83B9AA372}" dt="2020-10-27T03:54:53.552" v="275" actId="6549"/>
          <ac:spMkLst>
            <pc:docMk/>
            <pc:sldMk cId="2875336071" sldId="651"/>
            <ac:spMk id="6" creationId="{8065BCC8-10BF-4EF3-801F-DC431022E9F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5:48.237" v="283"/>
        <pc:sldMkLst>
          <pc:docMk/>
          <pc:sldMk cId="3791696629" sldId="652"/>
        </pc:sldMkLst>
        <pc:spChg chg="del">
          <ac:chgData name="Anis Farihan Mat Raffei" userId="caa0f81d-2ced-4ad8-a070-ba6968b9f259" providerId="ADAL" clId="{C540C173-C1AC-4213-B527-7FC83B9AA372}" dt="2020-10-27T03:55:19.876" v="277" actId="478"/>
          <ac:spMkLst>
            <pc:docMk/>
            <pc:sldMk cId="3791696629" sldId="652"/>
            <ac:spMk id="2" creationId="{AD7C4F5C-345D-4F36-99A2-54CAD237C488}"/>
          </ac:spMkLst>
        </pc:spChg>
        <pc:spChg chg="mod">
          <ac:chgData name="Anis Farihan Mat Raffei" userId="caa0f81d-2ced-4ad8-a070-ba6968b9f259" providerId="ADAL" clId="{C540C173-C1AC-4213-B527-7FC83B9AA372}" dt="2020-10-27T03:55:48.237" v="283"/>
          <ac:spMkLst>
            <pc:docMk/>
            <pc:sldMk cId="3791696629" sldId="652"/>
            <ac:spMk id="3" creationId="{2DB3FC2A-5F34-4C22-8212-5C972C6558B1}"/>
          </ac:spMkLst>
        </pc:spChg>
        <pc:spChg chg="add mod">
          <ac:chgData name="Anis Farihan Mat Raffei" userId="caa0f81d-2ced-4ad8-a070-ba6968b9f259" providerId="ADAL" clId="{C540C173-C1AC-4213-B527-7FC83B9AA372}" dt="2020-10-27T03:55:34.027" v="279" actId="1076"/>
          <ac:spMkLst>
            <pc:docMk/>
            <pc:sldMk cId="3791696629" sldId="652"/>
            <ac:spMk id="10" creationId="{D917E954-A025-42F9-BFD4-E6D435F2E296}"/>
          </ac:spMkLst>
        </pc:spChg>
        <pc:spChg chg="add mod">
          <ac:chgData name="Anis Farihan Mat Raffei" userId="caa0f81d-2ced-4ad8-a070-ba6968b9f259" providerId="ADAL" clId="{C540C173-C1AC-4213-B527-7FC83B9AA372}" dt="2020-10-27T03:55:36.747" v="280" actId="1076"/>
          <ac:spMkLst>
            <pc:docMk/>
            <pc:sldMk cId="3791696629" sldId="652"/>
            <ac:spMk id="12" creationId="{1B54251F-FE23-4907-ACD9-0BFEBACE06AA}"/>
          </ac:spMkLst>
        </pc:spChg>
        <pc:picChg chg="add">
          <ac:chgData name="Anis Farihan Mat Raffei" userId="caa0f81d-2ced-4ad8-a070-ba6968b9f259" providerId="ADAL" clId="{C540C173-C1AC-4213-B527-7FC83B9AA372}" dt="2020-10-27T03:55:20.835" v="278" actId="22"/>
          <ac:picMkLst>
            <pc:docMk/>
            <pc:sldMk cId="3791696629" sldId="652"/>
            <ac:picMk id="6" creationId="{A728D97D-3E7B-4BF8-ADA5-6E30D91E3CA9}"/>
          </ac:picMkLst>
        </pc:picChg>
        <pc:picChg chg="add mod">
          <ac:chgData name="Anis Farihan Mat Raffei" userId="caa0f81d-2ced-4ad8-a070-ba6968b9f259" providerId="ADAL" clId="{C540C173-C1AC-4213-B527-7FC83B9AA372}" dt="2020-10-27T03:55:34.027" v="279" actId="1076"/>
          <ac:picMkLst>
            <pc:docMk/>
            <pc:sldMk cId="3791696629" sldId="652"/>
            <ac:picMk id="8" creationId="{B3EC4DA0-4E77-4243-A1DC-2DBFFFFD4D1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6:38.027" v="296" actId="20577"/>
        <pc:sldMkLst>
          <pc:docMk/>
          <pc:sldMk cId="2056093724" sldId="653"/>
        </pc:sldMkLst>
        <pc:spChg chg="del">
          <ac:chgData name="Anis Farihan Mat Raffei" userId="caa0f81d-2ced-4ad8-a070-ba6968b9f259" providerId="ADAL" clId="{C540C173-C1AC-4213-B527-7FC83B9AA372}" dt="2020-10-27T03:56:14.852" v="286" actId="478"/>
          <ac:spMkLst>
            <pc:docMk/>
            <pc:sldMk cId="2056093724" sldId="653"/>
            <ac:spMk id="2" creationId="{E9F9A22C-3A3A-4E56-A23D-0571CC587A59}"/>
          </ac:spMkLst>
        </pc:spChg>
        <pc:spChg chg="mod">
          <ac:chgData name="Anis Farihan Mat Raffei" userId="caa0f81d-2ced-4ad8-a070-ba6968b9f259" providerId="ADAL" clId="{C540C173-C1AC-4213-B527-7FC83B9AA372}" dt="2020-10-27T03:56:02.188" v="285"/>
          <ac:spMkLst>
            <pc:docMk/>
            <pc:sldMk cId="2056093724" sldId="653"/>
            <ac:spMk id="3" creationId="{DD29FD76-F5E6-44BB-A78F-C30151E1981E}"/>
          </ac:spMkLst>
        </pc:spChg>
        <pc:spChg chg="add mod">
          <ac:chgData name="Anis Farihan Mat Raffei" userId="caa0f81d-2ced-4ad8-a070-ba6968b9f259" providerId="ADAL" clId="{C540C173-C1AC-4213-B527-7FC83B9AA372}" dt="2020-10-27T03:56:38.027" v="296" actId="20577"/>
          <ac:spMkLst>
            <pc:docMk/>
            <pc:sldMk cId="2056093724" sldId="653"/>
            <ac:spMk id="6" creationId="{311FD5B3-EE16-4A00-AB8D-BC599557041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8:30.475" v="301" actId="1076"/>
        <pc:sldMkLst>
          <pc:docMk/>
          <pc:sldMk cId="3386799365" sldId="654"/>
        </pc:sldMkLst>
        <pc:spChg chg="del">
          <ac:chgData name="Anis Farihan Mat Raffei" userId="caa0f81d-2ced-4ad8-a070-ba6968b9f259" providerId="ADAL" clId="{C540C173-C1AC-4213-B527-7FC83B9AA372}" dt="2020-10-27T03:57:06.308" v="299" actId="478"/>
          <ac:spMkLst>
            <pc:docMk/>
            <pc:sldMk cId="3386799365" sldId="654"/>
            <ac:spMk id="2" creationId="{9409E6D5-02D9-412B-A9F0-484796C7ADC5}"/>
          </ac:spMkLst>
        </pc:spChg>
        <pc:spChg chg="mod">
          <ac:chgData name="Anis Farihan Mat Raffei" userId="caa0f81d-2ced-4ad8-a070-ba6968b9f259" providerId="ADAL" clId="{C540C173-C1AC-4213-B527-7FC83B9AA372}" dt="2020-10-27T03:57:00.149" v="298"/>
          <ac:spMkLst>
            <pc:docMk/>
            <pc:sldMk cId="3386799365" sldId="654"/>
            <ac:spMk id="3" creationId="{8F644EED-9ECD-492C-A60A-C41CFCF7409A}"/>
          </ac:spMkLst>
        </pc:spChg>
        <pc:spChg chg="add mod">
          <ac:chgData name="Anis Farihan Mat Raffei" userId="caa0f81d-2ced-4ad8-a070-ba6968b9f259" providerId="ADAL" clId="{C540C173-C1AC-4213-B527-7FC83B9AA372}" dt="2020-10-27T03:58:30.475" v="301" actId="1076"/>
          <ac:spMkLst>
            <pc:docMk/>
            <pc:sldMk cId="3386799365" sldId="654"/>
            <ac:spMk id="5" creationId="{D82DB7FA-254F-46ED-B7B9-48570B241CE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9:51.774" v="335" actId="207"/>
        <pc:sldMkLst>
          <pc:docMk/>
          <pc:sldMk cId="4006202619" sldId="655"/>
        </pc:sldMkLst>
        <pc:spChg chg="del">
          <ac:chgData name="Anis Farihan Mat Raffei" userId="caa0f81d-2ced-4ad8-a070-ba6968b9f259" providerId="ADAL" clId="{C540C173-C1AC-4213-B527-7FC83B9AA372}" dt="2020-10-27T03:59:43.787" v="332" actId="478"/>
          <ac:spMkLst>
            <pc:docMk/>
            <pc:sldMk cId="4006202619" sldId="655"/>
            <ac:spMk id="2" creationId="{D9E7B3D1-431A-41A1-B8F8-4487793DD8B4}"/>
          </ac:spMkLst>
        </pc:spChg>
        <pc:spChg chg="mod">
          <ac:chgData name="Anis Farihan Mat Raffei" userId="caa0f81d-2ced-4ad8-a070-ba6968b9f259" providerId="ADAL" clId="{C540C173-C1AC-4213-B527-7FC83B9AA372}" dt="2020-10-27T03:59:36.457" v="331"/>
          <ac:spMkLst>
            <pc:docMk/>
            <pc:sldMk cId="4006202619" sldId="655"/>
            <ac:spMk id="3" creationId="{396A0895-310C-40B2-9DEC-6872871D1B66}"/>
          </ac:spMkLst>
        </pc:spChg>
        <pc:spChg chg="add mod">
          <ac:chgData name="Anis Farihan Mat Raffei" userId="caa0f81d-2ced-4ad8-a070-ba6968b9f259" providerId="ADAL" clId="{C540C173-C1AC-4213-B527-7FC83B9AA372}" dt="2020-10-27T03:59:46.435" v="334" actId="1076"/>
          <ac:spMkLst>
            <pc:docMk/>
            <pc:sldMk cId="4006202619" sldId="655"/>
            <ac:spMk id="6" creationId="{D1396122-2A33-4235-8609-2A332E97348E}"/>
          </ac:spMkLst>
        </pc:spChg>
        <pc:spChg chg="add mod">
          <ac:chgData name="Anis Farihan Mat Raffei" userId="caa0f81d-2ced-4ad8-a070-ba6968b9f259" providerId="ADAL" clId="{C540C173-C1AC-4213-B527-7FC83B9AA372}" dt="2020-10-27T03:59:51.774" v="335" actId="207"/>
          <ac:spMkLst>
            <pc:docMk/>
            <pc:sldMk cId="4006202619" sldId="655"/>
            <ac:spMk id="8" creationId="{9ACEA036-F4AF-4007-B315-9C41C28196FD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59:20.104" v="327" actId="20577"/>
        <pc:sldMkLst>
          <pc:docMk/>
          <pc:sldMk cId="3983781190" sldId="656"/>
        </pc:sldMkLst>
        <pc:spChg chg="mod">
          <ac:chgData name="Anis Farihan Mat Raffei" userId="caa0f81d-2ced-4ad8-a070-ba6968b9f259" providerId="ADAL" clId="{C540C173-C1AC-4213-B527-7FC83B9AA372}" dt="2020-10-27T03:59:20.104" v="327" actId="20577"/>
          <ac:spMkLst>
            <pc:docMk/>
            <pc:sldMk cId="3983781190" sldId="656"/>
            <ac:spMk id="5" creationId="{00000000-0000-0000-0000-000000000000}"/>
          </ac:spMkLst>
        </pc:spChg>
      </pc:sldChg>
      <pc:sldChg chg="modSp new del mod ord">
        <pc:chgData name="Anis Farihan Mat Raffei" userId="caa0f81d-2ced-4ad8-a070-ba6968b9f259" providerId="ADAL" clId="{C540C173-C1AC-4213-B527-7FC83B9AA372}" dt="2020-10-27T04:05:12.225" v="389" actId="47"/>
        <pc:sldMkLst>
          <pc:docMk/>
          <pc:sldMk cId="2189332830" sldId="657"/>
        </pc:sldMkLst>
        <pc:spChg chg="mod">
          <ac:chgData name="Anis Farihan Mat Raffei" userId="caa0f81d-2ced-4ad8-a070-ba6968b9f259" providerId="ADAL" clId="{C540C173-C1AC-4213-B527-7FC83B9AA372}" dt="2020-10-27T04:04:46.786" v="383"/>
          <ac:spMkLst>
            <pc:docMk/>
            <pc:sldMk cId="2189332830" sldId="657"/>
            <ac:spMk id="2" creationId="{AF709A48-5341-46AA-A6EE-FA6348A956F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15.563" v="341" actId="1076"/>
        <pc:sldMkLst>
          <pc:docMk/>
          <pc:sldMk cId="400860296" sldId="658"/>
        </pc:sldMkLst>
        <pc:spChg chg="del">
          <ac:chgData name="Anis Farihan Mat Raffei" userId="caa0f81d-2ced-4ad8-a070-ba6968b9f259" providerId="ADAL" clId="{C540C173-C1AC-4213-B527-7FC83B9AA372}" dt="2020-10-27T04:00:12.620" v="339" actId="478"/>
          <ac:spMkLst>
            <pc:docMk/>
            <pc:sldMk cId="400860296" sldId="658"/>
            <ac:spMk id="2" creationId="{35A2831D-B898-42A1-A704-D0DB628E3F6F}"/>
          </ac:spMkLst>
        </pc:spChg>
        <pc:spChg chg="mod">
          <ac:chgData name="Anis Farihan Mat Raffei" userId="caa0f81d-2ced-4ad8-a070-ba6968b9f259" providerId="ADAL" clId="{C540C173-C1AC-4213-B527-7FC83B9AA372}" dt="2020-10-27T04:00:07.115" v="338" actId="27636"/>
          <ac:spMkLst>
            <pc:docMk/>
            <pc:sldMk cId="400860296" sldId="658"/>
            <ac:spMk id="3" creationId="{D03C54E2-4443-4164-A69A-10EFA148910C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6" creationId="{313B83AD-6E7D-4BC1-9C74-6E990ABC49BB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8" creationId="{7C17A002-F69F-443E-B2B2-326250BA7DA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56.683" v="349" actId="14100"/>
        <pc:sldMkLst>
          <pc:docMk/>
          <pc:sldMk cId="929628202" sldId="659"/>
        </pc:sldMkLst>
        <pc:spChg chg="del">
          <ac:chgData name="Anis Farihan Mat Raffei" userId="caa0f81d-2ced-4ad8-a070-ba6968b9f259" providerId="ADAL" clId="{C540C173-C1AC-4213-B527-7FC83B9AA372}" dt="2020-10-27T04:00:44.729" v="345" actId="478"/>
          <ac:spMkLst>
            <pc:docMk/>
            <pc:sldMk cId="929628202" sldId="659"/>
            <ac:spMk id="2" creationId="{F17315BA-86BE-4F0A-B422-D2377080A714}"/>
          </ac:spMkLst>
        </pc:spChg>
        <pc:spChg chg="mod">
          <ac:chgData name="Anis Farihan Mat Raffei" userId="caa0f81d-2ced-4ad8-a070-ba6968b9f259" providerId="ADAL" clId="{C540C173-C1AC-4213-B527-7FC83B9AA372}" dt="2020-10-27T04:00:39.417" v="344" actId="27636"/>
          <ac:spMkLst>
            <pc:docMk/>
            <pc:sldMk cId="929628202" sldId="659"/>
            <ac:spMk id="3" creationId="{8A54940B-B5AF-4512-A87C-2284564B89FA}"/>
          </ac:spMkLst>
        </pc:spChg>
        <pc:spChg chg="add mod">
          <ac:chgData name="Anis Farihan Mat Raffei" userId="caa0f81d-2ced-4ad8-a070-ba6968b9f259" providerId="ADAL" clId="{C540C173-C1AC-4213-B527-7FC83B9AA372}" dt="2020-10-27T04:00:56.683" v="349" actId="14100"/>
          <ac:spMkLst>
            <pc:docMk/>
            <pc:sldMk cId="929628202" sldId="659"/>
            <ac:spMk id="5" creationId="{64F7BD28-AEA2-46FA-8CB6-6C6BB5D32045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17.531" v="354" actId="1076"/>
        <pc:sldMkLst>
          <pc:docMk/>
          <pc:sldMk cId="1989379161" sldId="660"/>
        </pc:sldMkLst>
        <pc:spChg chg="del">
          <ac:chgData name="Anis Farihan Mat Raffei" userId="caa0f81d-2ced-4ad8-a070-ba6968b9f259" providerId="ADAL" clId="{C540C173-C1AC-4213-B527-7FC83B9AA372}" dt="2020-10-27T04:01:14.298" v="352" actId="478"/>
          <ac:spMkLst>
            <pc:docMk/>
            <pc:sldMk cId="1989379161" sldId="660"/>
            <ac:spMk id="2" creationId="{8E384A2E-2599-4305-A9EC-4BE1609FD404}"/>
          </ac:spMkLst>
        </pc:spChg>
        <pc:spChg chg="mod">
          <ac:chgData name="Anis Farihan Mat Raffei" userId="caa0f81d-2ced-4ad8-a070-ba6968b9f259" providerId="ADAL" clId="{C540C173-C1AC-4213-B527-7FC83B9AA372}" dt="2020-10-27T04:01:09.425" v="351"/>
          <ac:spMkLst>
            <pc:docMk/>
            <pc:sldMk cId="1989379161" sldId="660"/>
            <ac:spMk id="3" creationId="{7DE19DC3-3E24-411A-8736-C23957310BCF}"/>
          </ac:spMkLst>
        </pc:spChg>
        <pc:spChg chg="add mod">
          <ac:chgData name="Anis Farihan Mat Raffei" userId="caa0f81d-2ced-4ad8-a070-ba6968b9f259" providerId="ADAL" clId="{C540C173-C1AC-4213-B527-7FC83B9AA372}" dt="2020-10-27T04:01:17.531" v="354" actId="1076"/>
          <ac:spMkLst>
            <pc:docMk/>
            <pc:sldMk cId="1989379161" sldId="660"/>
            <ac:spMk id="5" creationId="{236FB001-6861-4DF6-AF62-8F0A2774BE4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33.523" v="360" actId="1076"/>
        <pc:sldMkLst>
          <pc:docMk/>
          <pc:sldMk cId="3491164133" sldId="661"/>
        </pc:sldMkLst>
        <pc:spChg chg="del">
          <ac:chgData name="Anis Farihan Mat Raffei" userId="caa0f81d-2ced-4ad8-a070-ba6968b9f259" providerId="ADAL" clId="{C540C173-C1AC-4213-B527-7FC83B9AA372}" dt="2020-10-27T04:01:27.219" v="358" actId="478"/>
          <ac:spMkLst>
            <pc:docMk/>
            <pc:sldMk cId="3491164133" sldId="661"/>
            <ac:spMk id="2" creationId="{FB425882-BF75-4B4C-8BFB-3B2F1CF8CD48}"/>
          </ac:spMkLst>
        </pc:spChg>
        <pc:spChg chg="mod">
          <ac:chgData name="Anis Farihan Mat Raffei" userId="caa0f81d-2ced-4ad8-a070-ba6968b9f259" providerId="ADAL" clId="{C540C173-C1AC-4213-B527-7FC83B9AA372}" dt="2020-10-27T04:01:24.628" v="357" actId="27636"/>
          <ac:spMkLst>
            <pc:docMk/>
            <pc:sldMk cId="3491164133" sldId="661"/>
            <ac:spMk id="3" creationId="{58807706-06EB-4237-BECE-AD14000F6FBC}"/>
          </ac:spMkLst>
        </pc:spChg>
        <pc:spChg chg="add mod">
          <ac:chgData name="Anis Farihan Mat Raffei" userId="caa0f81d-2ced-4ad8-a070-ba6968b9f259" providerId="ADAL" clId="{C540C173-C1AC-4213-B527-7FC83B9AA372}" dt="2020-10-27T04:01:33.523" v="360" actId="1076"/>
          <ac:spMkLst>
            <pc:docMk/>
            <pc:sldMk cId="3491164133" sldId="661"/>
            <ac:spMk id="5" creationId="{01409F84-5497-4B27-8A97-BEABB703AA54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51.570" v="365" actId="1076"/>
        <pc:sldMkLst>
          <pc:docMk/>
          <pc:sldMk cId="400945382" sldId="662"/>
        </pc:sldMkLst>
        <pc:spChg chg="del">
          <ac:chgData name="Anis Farihan Mat Raffei" userId="caa0f81d-2ced-4ad8-a070-ba6968b9f259" providerId="ADAL" clId="{C540C173-C1AC-4213-B527-7FC83B9AA372}" dt="2020-10-27T04:01:46.099" v="363" actId="478"/>
          <ac:spMkLst>
            <pc:docMk/>
            <pc:sldMk cId="400945382" sldId="662"/>
            <ac:spMk id="2" creationId="{5791749D-4A5C-4A43-8D75-CB7D05F2F245}"/>
          </ac:spMkLst>
        </pc:spChg>
        <pc:spChg chg="mod">
          <ac:chgData name="Anis Farihan Mat Raffei" userId="caa0f81d-2ced-4ad8-a070-ba6968b9f259" providerId="ADAL" clId="{C540C173-C1AC-4213-B527-7FC83B9AA372}" dt="2020-10-27T04:01:43.201" v="362"/>
          <ac:spMkLst>
            <pc:docMk/>
            <pc:sldMk cId="400945382" sldId="662"/>
            <ac:spMk id="3" creationId="{244FD729-2C53-4A7A-8B57-F1E8920F1181}"/>
          </ac:spMkLst>
        </pc:spChg>
        <pc:spChg chg="add mod">
          <ac:chgData name="Anis Farihan Mat Raffei" userId="caa0f81d-2ced-4ad8-a070-ba6968b9f259" providerId="ADAL" clId="{C540C173-C1AC-4213-B527-7FC83B9AA372}" dt="2020-10-27T04:01:51.570" v="365" actId="1076"/>
          <ac:spMkLst>
            <pc:docMk/>
            <pc:sldMk cId="400945382" sldId="662"/>
            <ac:spMk id="5" creationId="{792FD8C3-B500-466F-BC24-C4868A519379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2:15.275" v="374" actId="1076"/>
        <pc:sldMkLst>
          <pc:docMk/>
          <pc:sldMk cId="1185916291" sldId="663"/>
        </pc:sldMkLst>
        <pc:spChg chg="del">
          <ac:chgData name="Anis Farihan Mat Raffei" userId="caa0f81d-2ced-4ad8-a070-ba6968b9f259" providerId="ADAL" clId="{C540C173-C1AC-4213-B527-7FC83B9AA372}" dt="2020-10-27T04:02:12.755" v="372" actId="478"/>
          <ac:spMkLst>
            <pc:docMk/>
            <pc:sldMk cId="1185916291" sldId="663"/>
            <ac:spMk id="2" creationId="{ED52CC7A-254C-4CF5-A452-BC494F1BBEE2}"/>
          </ac:spMkLst>
        </pc:spChg>
        <pc:spChg chg="mod">
          <ac:chgData name="Anis Farihan Mat Raffei" userId="caa0f81d-2ced-4ad8-a070-ba6968b9f259" providerId="ADAL" clId="{C540C173-C1AC-4213-B527-7FC83B9AA372}" dt="2020-10-27T04:02:07.148" v="371" actId="27636"/>
          <ac:spMkLst>
            <pc:docMk/>
            <pc:sldMk cId="1185916291" sldId="663"/>
            <ac:spMk id="3" creationId="{302986D5-2A17-4818-A98F-E9602B8BAF5D}"/>
          </ac:spMkLst>
        </pc:spChg>
        <pc:spChg chg="add mod">
          <ac:chgData name="Anis Farihan Mat Raffei" userId="caa0f81d-2ced-4ad8-a070-ba6968b9f259" providerId="ADAL" clId="{C540C173-C1AC-4213-B527-7FC83B9AA372}" dt="2020-10-27T04:02:15.275" v="374" actId="1076"/>
          <ac:spMkLst>
            <pc:docMk/>
            <pc:sldMk cId="1185916291" sldId="663"/>
            <ac:spMk id="5" creationId="{B42FFD28-B165-4739-9EE4-7D021A8366A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9" creationId="{6A9F39C2-A2A1-4B0D-877E-41DEF03992BD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0" creationId="{F23A5D74-461D-45B5-B271-445305D8DE26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1" creationId="{F0682426-0E75-4B27-B617-84ED84FBEEE9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2" creationId="{119E830C-91A9-462B-BED5-BCC388230CAA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3" creationId="{816209D5-B0DF-4A22-B77E-0DADCF192B8B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4" creationId="{6D7DDDF9-E618-486F-A7F1-478EA098600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5" creationId="{00DE2F75-9303-46A8-8513-83ED535EAF75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6" creationId="{53DBD5AC-C184-4AE8-B5E2-1EF9AF58E6D8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7" creationId="{3AB00FC1-8B59-4E2D-81AB-507A934EF832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8" creationId="{807C0E56-44A9-42FD-B962-FC4FDD8F6B13}"/>
          </ac:spMkLst>
        </pc:spChg>
        <pc:grpChg chg="add mod">
          <ac:chgData name="Anis Farihan Mat Raffei" userId="caa0f81d-2ced-4ad8-a070-ba6968b9f259" providerId="ADAL" clId="{C540C173-C1AC-4213-B527-7FC83B9AA372}" dt="2020-10-27T04:02:15.275" v="374" actId="1076"/>
          <ac:grpSpMkLst>
            <pc:docMk/>
            <pc:sldMk cId="1185916291" sldId="663"/>
            <ac:grpSpMk id="8" creationId="{C0C21856-1C6F-478B-AF42-5E93A53B5F8D}"/>
          </ac:grpSpMkLst>
        </pc:grp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6" creationId="{E41146DE-4187-4347-87B4-B5E81353A553}"/>
          </ac:picMkLst>
        </pc:pic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7" creationId="{46B5DF65-6D3D-474B-8867-8CC49524759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06:24.618" v="394" actId="1076"/>
        <pc:sldMkLst>
          <pc:docMk/>
          <pc:sldMk cId="1386051994" sldId="664"/>
        </pc:sldMkLst>
        <pc:spChg chg="del">
          <ac:chgData name="Anis Farihan Mat Raffei" userId="caa0f81d-2ced-4ad8-a070-ba6968b9f259" providerId="ADAL" clId="{C540C173-C1AC-4213-B527-7FC83B9AA372}" dt="2020-10-27T04:06:22.224" v="392" actId="478"/>
          <ac:spMkLst>
            <pc:docMk/>
            <pc:sldMk cId="1386051994" sldId="664"/>
            <ac:spMk id="2" creationId="{CF47AFEA-DE57-4E8C-8283-D1FDCD7D1AA7}"/>
          </ac:spMkLst>
        </pc:spChg>
        <pc:spChg chg="mod">
          <ac:chgData name="Anis Farihan Mat Raffei" userId="caa0f81d-2ced-4ad8-a070-ba6968b9f259" providerId="ADAL" clId="{C540C173-C1AC-4213-B527-7FC83B9AA372}" dt="2020-10-27T04:06:16.691" v="391" actId="27636"/>
          <ac:spMkLst>
            <pc:docMk/>
            <pc:sldMk cId="1386051994" sldId="664"/>
            <ac:spMk id="3" creationId="{7DCE66FF-3074-4972-AF06-51B3A1FBDD4E}"/>
          </ac:spMkLst>
        </pc:spChg>
        <pc:spChg chg="add mod">
          <ac:chgData name="Anis Farihan Mat Raffei" userId="caa0f81d-2ced-4ad8-a070-ba6968b9f259" providerId="ADAL" clId="{C540C173-C1AC-4213-B527-7FC83B9AA372}" dt="2020-10-27T04:06:24.618" v="394" actId="1076"/>
          <ac:spMkLst>
            <pc:docMk/>
            <pc:sldMk cId="1386051994" sldId="664"/>
            <ac:spMk id="5" creationId="{D40AFB98-639D-4176-B861-1CEDF3233662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05:08.444" v="388" actId="14100"/>
        <pc:sldMkLst>
          <pc:docMk/>
          <pc:sldMk cId="1132149731" sldId="665"/>
        </pc:sldMkLst>
        <pc:spChg chg="mod">
          <ac:chgData name="Anis Farihan Mat Raffei" userId="caa0f81d-2ced-4ad8-a070-ba6968b9f259" providerId="ADAL" clId="{C540C173-C1AC-4213-B527-7FC83B9AA372}" dt="2020-10-27T04:05:08.444" v="388" actId="14100"/>
          <ac:spMkLst>
            <pc:docMk/>
            <pc:sldMk cId="1132149731" sldId="665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4:00.480" v="413" actId="1076"/>
        <pc:sldMkLst>
          <pc:docMk/>
          <pc:sldMk cId="373889491" sldId="666"/>
        </pc:sldMkLst>
        <pc:spChg chg="del">
          <ac:chgData name="Anis Farihan Mat Raffei" userId="caa0f81d-2ced-4ad8-a070-ba6968b9f259" providerId="ADAL" clId="{C540C173-C1AC-4213-B527-7FC83B9AA372}" dt="2020-10-27T04:33:47.216" v="407" actId="478"/>
          <ac:spMkLst>
            <pc:docMk/>
            <pc:sldMk cId="373889491" sldId="666"/>
            <ac:spMk id="2" creationId="{F9F4CD1D-0C93-4ED9-AE80-D1DD74F028CA}"/>
          </ac:spMkLst>
        </pc:spChg>
        <pc:spChg chg="mod">
          <ac:chgData name="Anis Farihan Mat Raffei" userId="caa0f81d-2ced-4ad8-a070-ba6968b9f259" providerId="ADAL" clId="{C540C173-C1AC-4213-B527-7FC83B9AA372}" dt="2020-10-27T04:33:14.954" v="406"/>
          <ac:spMkLst>
            <pc:docMk/>
            <pc:sldMk cId="373889491" sldId="666"/>
            <ac:spMk id="3" creationId="{0FEA92BC-480A-41F7-AF88-54E72F764B00}"/>
          </ac:spMkLst>
        </pc:spChg>
        <pc:spChg chg="add del">
          <ac:chgData name="Anis Farihan Mat Raffei" userId="caa0f81d-2ced-4ad8-a070-ba6968b9f259" providerId="ADAL" clId="{C540C173-C1AC-4213-B527-7FC83B9AA372}" dt="2020-10-27T04:33:49.197" v="409" actId="22"/>
          <ac:spMkLst>
            <pc:docMk/>
            <pc:sldMk cId="373889491" sldId="666"/>
            <ac:spMk id="6" creationId="{32B9E4EB-2431-4D5C-9897-E5B3A87CE804}"/>
          </ac:spMkLst>
        </pc:spChg>
        <pc:spChg chg="mod">
          <ac:chgData name="Anis Farihan Mat Raffei" userId="caa0f81d-2ced-4ad8-a070-ba6968b9f259" providerId="ADAL" clId="{C540C173-C1AC-4213-B527-7FC83B9AA372}" dt="2020-10-27T04:33:51.701" v="410"/>
          <ac:spMkLst>
            <pc:docMk/>
            <pc:sldMk cId="373889491" sldId="666"/>
            <ac:spMk id="9" creationId="{431BC8FC-C4D5-4FC9-B7BE-C2E82C00B8DC}"/>
          </ac:spMkLst>
        </pc:spChg>
        <pc:spChg chg="add mod">
          <ac:chgData name="Anis Farihan Mat Raffei" userId="caa0f81d-2ced-4ad8-a070-ba6968b9f259" providerId="ADAL" clId="{C540C173-C1AC-4213-B527-7FC83B9AA372}" dt="2020-10-27T04:34:00.480" v="413" actId="1076"/>
          <ac:spMkLst>
            <pc:docMk/>
            <pc:sldMk cId="373889491" sldId="666"/>
            <ac:spMk id="11" creationId="{5AF7DEC5-0E31-4D04-B3D5-AE6175D6D193}"/>
          </ac:spMkLst>
        </pc:spChg>
        <pc:grpChg chg="add mod">
          <ac:chgData name="Anis Farihan Mat Raffei" userId="caa0f81d-2ced-4ad8-a070-ba6968b9f259" providerId="ADAL" clId="{C540C173-C1AC-4213-B527-7FC83B9AA372}" dt="2020-10-27T04:33:53.585" v="411" actId="1076"/>
          <ac:grpSpMkLst>
            <pc:docMk/>
            <pc:sldMk cId="373889491" sldId="666"/>
            <ac:grpSpMk id="7" creationId="{789DE71C-F587-4D4A-B4C8-349A32B7B955}"/>
          </ac:grpSpMkLst>
        </pc:grpChg>
        <pc:picChg chg="mod">
          <ac:chgData name="Anis Farihan Mat Raffei" userId="caa0f81d-2ced-4ad8-a070-ba6968b9f259" providerId="ADAL" clId="{C540C173-C1AC-4213-B527-7FC83B9AA372}" dt="2020-10-27T04:33:51.701" v="410"/>
          <ac:picMkLst>
            <pc:docMk/>
            <pc:sldMk cId="373889491" sldId="666"/>
            <ac:picMk id="8" creationId="{C2107381-CF0B-4028-B5D9-102B02D7551F}"/>
          </ac:picMkLst>
        </pc:picChg>
      </pc:sldChg>
      <pc:sldChg chg="addSp modSp add mod">
        <pc:chgData name="Anis Farihan Mat Raffei" userId="caa0f81d-2ced-4ad8-a070-ba6968b9f259" providerId="ADAL" clId="{C540C173-C1AC-4213-B527-7FC83B9AA372}" dt="2020-10-27T04:32:37.888" v="403" actId="1076"/>
        <pc:sldMkLst>
          <pc:docMk/>
          <pc:sldMk cId="1490956143" sldId="667"/>
        </pc:sldMkLst>
        <pc:spChg chg="mod">
          <ac:chgData name="Anis Farihan Mat Raffei" userId="caa0f81d-2ced-4ad8-a070-ba6968b9f259" providerId="ADAL" clId="{C540C173-C1AC-4213-B527-7FC83B9AA372}" dt="2020-10-27T04:32:31.233" v="401" actId="1076"/>
          <ac:spMkLst>
            <pc:docMk/>
            <pc:sldMk cId="1490956143" sldId="667"/>
            <ac:spMk id="5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32:37.888" v="403" actId="1076"/>
          <ac:spMkLst>
            <pc:docMk/>
            <pc:sldMk cId="1490956143" sldId="667"/>
            <ac:spMk id="6" creationId="{538D841B-1EE0-44D0-A24E-19BED6E58591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5:43.313" v="422" actId="1076"/>
        <pc:sldMkLst>
          <pc:docMk/>
          <pc:sldMk cId="3844876018" sldId="668"/>
        </pc:sldMkLst>
        <pc:spChg chg="del">
          <ac:chgData name="Anis Farihan Mat Raffei" userId="caa0f81d-2ced-4ad8-a070-ba6968b9f259" providerId="ADAL" clId="{C540C173-C1AC-4213-B527-7FC83B9AA372}" dt="2020-10-27T04:35:37.487" v="420" actId="478"/>
          <ac:spMkLst>
            <pc:docMk/>
            <pc:sldMk cId="3844876018" sldId="668"/>
            <ac:spMk id="2" creationId="{CD157FB2-8B6D-41AC-9AB5-CA9B161C3E52}"/>
          </ac:spMkLst>
        </pc:spChg>
        <pc:spChg chg="mod">
          <ac:chgData name="Anis Farihan Mat Raffei" userId="caa0f81d-2ced-4ad8-a070-ba6968b9f259" providerId="ADAL" clId="{C540C173-C1AC-4213-B527-7FC83B9AA372}" dt="2020-10-27T04:35:35.166" v="419" actId="27636"/>
          <ac:spMkLst>
            <pc:docMk/>
            <pc:sldMk cId="3844876018" sldId="668"/>
            <ac:spMk id="3" creationId="{97791A9F-42EC-4AD0-AC62-14F6E1B09E35}"/>
          </ac:spMkLst>
        </pc:spChg>
        <pc:spChg chg="add mod">
          <ac:chgData name="Anis Farihan Mat Raffei" userId="caa0f81d-2ced-4ad8-a070-ba6968b9f259" providerId="ADAL" clId="{C540C173-C1AC-4213-B527-7FC83B9AA372}" dt="2020-10-27T04:35:43.313" v="422" actId="1076"/>
          <ac:spMkLst>
            <pc:docMk/>
            <pc:sldMk cId="3844876018" sldId="668"/>
            <ac:spMk id="6" creationId="{AF84D165-301E-4A5B-BD1C-2655E64CA47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6:10.416" v="431" actId="1076"/>
        <pc:sldMkLst>
          <pc:docMk/>
          <pc:sldMk cId="1689694056" sldId="669"/>
        </pc:sldMkLst>
        <pc:spChg chg="del">
          <ac:chgData name="Anis Farihan Mat Raffei" userId="caa0f81d-2ced-4ad8-a070-ba6968b9f259" providerId="ADAL" clId="{C540C173-C1AC-4213-B527-7FC83B9AA372}" dt="2020-10-27T04:35:57.447" v="424" actId="478"/>
          <ac:spMkLst>
            <pc:docMk/>
            <pc:sldMk cId="1689694056" sldId="669"/>
            <ac:spMk id="2" creationId="{62EC070F-F63D-4990-9162-F2F9FA8A4C40}"/>
          </ac:spMkLst>
        </pc:spChg>
        <pc:spChg chg="mod">
          <ac:chgData name="Anis Farihan Mat Raffei" userId="caa0f81d-2ced-4ad8-a070-ba6968b9f259" providerId="ADAL" clId="{C540C173-C1AC-4213-B527-7FC83B9AA372}" dt="2020-10-27T04:36:03.688" v="429" actId="27636"/>
          <ac:spMkLst>
            <pc:docMk/>
            <pc:sldMk cId="1689694056" sldId="669"/>
            <ac:spMk id="3" creationId="{389CE352-2A2C-4282-B0C2-7C0C30A3B6E5}"/>
          </ac:spMkLst>
        </pc:spChg>
        <pc:picChg chg="add mod">
          <ac:chgData name="Anis Farihan Mat Raffei" userId="caa0f81d-2ced-4ad8-a070-ba6968b9f259" providerId="ADAL" clId="{C540C173-C1AC-4213-B527-7FC83B9AA372}" dt="2020-10-27T04:36:10.416" v="431" actId="1076"/>
          <ac:picMkLst>
            <pc:docMk/>
            <pc:sldMk cId="1689694056" sldId="669"/>
            <ac:picMk id="5" creationId="{28147561-738D-4E85-A03C-80E4485321A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36:55.360" v="440" actId="1076"/>
        <pc:sldMkLst>
          <pc:docMk/>
          <pc:sldMk cId="1636407283" sldId="670"/>
        </pc:sldMkLst>
        <pc:spChg chg="del">
          <ac:chgData name="Anis Farihan Mat Raffei" userId="caa0f81d-2ced-4ad8-a070-ba6968b9f259" providerId="ADAL" clId="{C540C173-C1AC-4213-B527-7FC83B9AA372}" dt="2020-10-27T04:36:25.806" v="435" actId="478"/>
          <ac:spMkLst>
            <pc:docMk/>
            <pc:sldMk cId="1636407283" sldId="670"/>
            <ac:spMk id="2" creationId="{CF6D8145-373A-4E7F-8737-73E0B1ED00D2}"/>
          </ac:spMkLst>
        </pc:spChg>
        <pc:spChg chg="mod">
          <ac:chgData name="Anis Farihan Mat Raffei" userId="caa0f81d-2ced-4ad8-a070-ba6968b9f259" providerId="ADAL" clId="{C540C173-C1AC-4213-B527-7FC83B9AA372}" dt="2020-10-27T04:36:22.735" v="434" actId="27636"/>
          <ac:spMkLst>
            <pc:docMk/>
            <pc:sldMk cId="1636407283" sldId="670"/>
            <ac:spMk id="3" creationId="{4CDD7684-0111-4C5B-A206-59E689A87614}"/>
          </ac:spMkLst>
        </pc:spChg>
        <pc:spChg chg="mod">
          <ac:chgData name="Anis Farihan Mat Raffei" userId="caa0f81d-2ced-4ad8-a070-ba6968b9f259" providerId="ADAL" clId="{C540C173-C1AC-4213-B527-7FC83B9AA372}" dt="2020-10-27T04:36:48.514" v="438" actId="207"/>
          <ac:spMkLst>
            <pc:docMk/>
            <pc:sldMk cId="1636407283" sldId="670"/>
            <ac:spMk id="18" creationId="{05A6FAE1-272F-4176-AE7A-FED80512EA7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19" creationId="{AD6D29C2-BE53-4550-9058-2D3D4C54A253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0" creationId="{85C5562F-F630-4B82-B4CB-86535BF2D31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1" creationId="{EC0245AD-F015-4439-9DA8-2916097B9A1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2" creationId="{446415D1-359E-4D10-9C48-6AA83423019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3" creationId="{8F1DFAB3-27B2-4B81-B8B8-F80F0CDDDFD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4" creationId="{A82CEFDA-6138-4143-B681-67D7CC41DDF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5" creationId="{51CAC4AD-DF54-4313-9378-041BF7D78D6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6" creationId="{34D58268-B841-40E3-8B1D-4A1F7319DF61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7" creationId="{614A09E4-7981-42F3-8871-E094261AEC1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8" creationId="{0073790C-8350-4F3A-BFAB-54212DBF6F3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9" creationId="{6214D861-2975-434D-B458-9877F0D8935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0" creationId="{89107284-E7E8-4B88-9CAF-096AE5C6A7B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3" creationId="{CBB79A7D-94E6-445B-9881-EE3BA048B39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4" creationId="{2CE684A8-9987-4EC3-B6F8-E0E7F2B7B9C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5" creationId="{949172CB-F2BE-4A53-B060-8820BCB27FD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6" creationId="{9AA25D21-492D-4A4C-B4AA-DB69F25301F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7" creationId="{4A6459CB-7A40-495C-B42B-944F70F2F78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8" creationId="{E28C015C-849F-4A9A-B6C5-7C00DE3FE8B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9" creationId="{AA654610-CD83-43D4-BB77-516BD90042B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0" creationId="{DB8748B0-CCCF-4C32-A437-FBE999621AC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1" creationId="{A8ED8104-C1E7-4269-BA93-56C8B34DDF7C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2" creationId="{A648B734-2017-49B0-93D6-1EBAA7FA9BE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3" creationId="{536490E0-6BB4-4540-8461-CD9A9E35E1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4" creationId="{6CD8FAC0-6B78-4FD4-AD56-E07AD3140DA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5" creationId="{1F33672B-6F38-429C-920C-5629C783B92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6" creationId="{1A722CD3-8489-486F-8E97-B0D22449B2C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7" creationId="{9E66E8AB-34D1-4AF1-8865-A2E6D2A51EC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8" creationId="{9A3FEFB2-F6E0-4FC1-B6EE-0B48FE5ED0BE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9" creationId="{E52A84C3-3C69-40B5-821D-916A2FE356E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0" creationId="{D65BA186-B960-4768-A1D1-81A7BB18B54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1" creationId="{86F100A2-AE95-4003-B5EF-FB2ECB38CE0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2" creationId="{540C0EBC-1209-42F5-934C-DEE2841D63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3" creationId="{0D7AC531-36D5-4981-943D-07CFF3B18B0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4" creationId="{1733CAA5-FEAB-45B2-AA58-0726E4B0757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5" creationId="{1243B3A1-4350-4418-9EA6-C72ADC829E5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6" creationId="{57DB662C-4035-4D6A-9000-0D71AE7DE5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7" creationId="{51DEA4E8-5C56-43EF-9DDE-73FB3BC7418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8" creationId="{134907C9-1DC1-4920-9E2E-78D2A16A9B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9" creationId="{969CDB99-FBF5-45BB-8366-0E897DEC779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0" creationId="{25A454C7-623E-4D29-BE7C-F8A11D33B0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1" creationId="{DD79C10B-0CA7-43DA-BA7A-0C75E5624E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2" creationId="{C9623041-ED5D-499D-8A28-EACD0433C54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3" creationId="{6B6C4489-0588-410E-BA71-88E534D6BCBF}"/>
          </ac:spMkLst>
        </pc:spChg>
        <pc:spChg chg="add mod">
          <ac:chgData name="Anis Farihan Mat Raffei" userId="caa0f81d-2ced-4ad8-a070-ba6968b9f259" providerId="ADAL" clId="{C540C173-C1AC-4213-B527-7FC83B9AA372}" dt="2020-10-27T04:36:55.360" v="440" actId="1076"/>
          <ac:spMkLst>
            <pc:docMk/>
            <pc:sldMk cId="1636407283" sldId="670"/>
            <ac:spMk id="65" creationId="{DBA58087-B808-46DD-833A-9317306C7398}"/>
          </ac:spMkLst>
        </pc:spChg>
        <pc:grpChg chg="add mod">
          <ac:chgData name="Anis Farihan Mat Raffei" userId="caa0f81d-2ced-4ad8-a070-ba6968b9f259" providerId="ADAL" clId="{C540C173-C1AC-4213-B527-7FC83B9AA372}" dt="2020-10-27T04:36:37.522" v="437" actId="1076"/>
          <ac:grpSpMkLst>
            <pc:docMk/>
            <pc:sldMk cId="1636407283" sldId="670"/>
            <ac:grpSpMk id="5" creationId="{C7735025-4F89-4341-AFC6-2B5B2D972696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6" creationId="{C0DEA979-B280-4726-830C-2EA497307D0C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7" creationId="{6E118915-8991-4F57-BE3D-7A15CFABC0A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8" creationId="{5165C4F6-6D8D-43EC-B16F-2B349A630A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9" creationId="{B01EA6C3-9118-4771-8A77-BE9407E974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0" creationId="{12A0E24E-0FB9-42C9-83EF-4FBCD3C3EB4F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1" creationId="{35DDE865-A713-4A79-8E8A-FB93D4A9EEAA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2" creationId="{D2E35214-7070-4DEC-87AB-53DBF7EB9AC7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3" creationId="{6542F266-6F94-4501-ADF5-0A2E90E59B78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4" creationId="{C68CF202-D424-4765-86E5-F0303C0A7BE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5" creationId="{50866E29-3A6C-464A-ACBE-B000FFB3501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6" creationId="{9749549E-72E5-4CEE-8E41-DABD8777D2F3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7" creationId="{DA2B4749-614F-4E3C-94BD-FF1561C424B4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1" creationId="{D829FE0D-9DAA-46AC-B3D1-6B6F0614E3C5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2" creationId="{5FD9A95F-6AC6-468B-ACCE-B014F962E3D3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22.327" v="445" actId="27636"/>
        <pc:sldMkLst>
          <pc:docMk/>
          <pc:sldMk cId="3417513997" sldId="671"/>
        </pc:sldMkLst>
        <pc:spChg chg="del">
          <ac:chgData name="Anis Farihan Mat Raffei" userId="caa0f81d-2ced-4ad8-a070-ba6968b9f259" providerId="ADAL" clId="{C540C173-C1AC-4213-B527-7FC83B9AA372}" dt="2020-10-27T04:37:14.049" v="442" actId="478"/>
          <ac:spMkLst>
            <pc:docMk/>
            <pc:sldMk cId="3417513997" sldId="671"/>
            <ac:spMk id="2" creationId="{16805C13-2837-4052-94AB-52BA70218D4A}"/>
          </ac:spMkLst>
        </pc:spChg>
        <pc:spChg chg="mod">
          <ac:chgData name="Anis Farihan Mat Raffei" userId="caa0f81d-2ced-4ad8-a070-ba6968b9f259" providerId="ADAL" clId="{C540C173-C1AC-4213-B527-7FC83B9AA372}" dt="2020-10-27T04:37:22.327" v="445" actId="27636"/>
          <ac:spMkLst>
            <pc:docMk/>
            <pc:sldMk cId="3417513997" sldId="671"/>
            <ac:spMk id="3" creationId="{CF010350-22D3-4B98-B07E-92074FA9FFA0}"/>
          </ac:spMkLst>
        </pc:spChg>
        <pc:spChg chg="add 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5" creationId="{DB068557-CB14-4403-89F2-676AB1D9CD18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2" creationId="{7024F8BB-51A6-44D6-B097-99B3E2A21AD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3" creationId="{4056E325-1B71-4704-86D4-D10DBE64D65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4" creationId="{E2E3E8D1-B3F0-433A-AF02-F0A52AF74D8E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5" creationId="{252F7150-B3E9-415E-A817-E8076C158BA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6" creationId="{C0B62835-8756-43AA-A137-281E57AAC955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7" creationId="{FB15BC7D-2CB7-4604-BB88-2E93DFBFC11B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8" creationId="{B3A59280-66F1-41F7-92B7-DC9F0F72343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9" creationId="{EE64B398-DEEF-4CAB-B1AD-32095FC96EFF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0" creationId="{FCAE3B52-4000-4F09-993A-12EF083CFB2A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1" creationId="{A520C757-255E-4175-8ADF-B75960911AC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2" creationId="{E7041CA6-A41D-44C0-971D-66B9D44FB1C4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3" creationId="{CBE28598-819E-4C50-91FE-596BAF2E931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4" creationId="{328C32B2-F3D0-4712-A164-4A0420ED4336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5" creationId="{FF4A99EC-ECA0-417B-9CBD-1EF62AB217B8}"/>
          </ac:spMkLst>
        </pc:spChg>
        <pc:grpChg chg="add 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6" creationId="{C3517662-923E-4E66-90CD-77B62CFECD76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7" creationId="{A2F82C49-4F75-4D1D-B6FB-631DD3B66E1B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8" creationId="{DC2FBB78-B40B-4349-B555-B213BE8D2871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9" creationId="{962028BD-7582-4DF2-A00E-88579C378C5E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0" creationId="{160A5BFF-5547-41FA-B180-249B9E7CB325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1" creationId="{72AFCD51-FBCB-4250-95C1-825E13C29F1B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41.897" v="450" actId="27636"/>
        <pc:sldMkLst>
          <pc:docMk/>
          <pc:sldMk cId="2362423152" sldId="672"/>
        </pc:sldMkLst>
        <pc:spChg chg="del">
          <ac:chgData name="Anis Farihan Mat Raffei" userId="caa0f81d-2ced-4ad8-a070-ba6968b9f259" providerId="ADAL" clId="{C540C173-C1AC-4213-B527-7FC83B9AA372}" dt="2020-10-27T04:37:35.302" v="447" actId="478"/>
          <ac:spMkLst>
            <pc:docMk/>
            <pc:sldMk cId="2362423152" sldId="672"/>
            <ac:spMk id="2" creationId="{099FDC04-9C0B-434F-950E-5BFAF4B8F1D4}"/>
          </ac:spMkLst>
        </pc:spChg>
        <pc:spChg chg="mod">
          <ac:chgData name="Anis Farihan Mat Raffei" userId="caa0f81d-2ced-4ad8-a070-ba6968b9f259" providerId="ADAL" clId="{C540C173-C1AC-4213-B527-7FC83B9AA372}" dt="2020-10-27T04:37:41.897" v="450" actId="27636"/>
          <ac:spMkLst>
            <pc:docMk/>
            <pc:sldMk cId="2362423152" sldId="672"/>
            <ac:spMk id="3" creationId="{F5E6BAFC-1B75-4155-B53D-B492B882DA10}"/>
          </ac:spMkLst>
        </pc:spChg>
        <pc:spChg chg="add 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5" creationId="{02FF58C2-7EAA-42DE-ABB6-3FBCB0BE4306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4" creationId="{CE74D146-9A45-4A21-BC7C-994A2839725D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5" creationId="{8FC6EF12-B4B0-4917-B65D-FE374C503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6" creationId="{1AB2729B-50C9-4C21-9796-A68C63B2C5F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7" creationId="{A7544E20-F9C8-4CFE-A900-B5E4F4ECB6A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8" creationId="{044EE47C-0BC5-4016-864D-5B955C490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9" creationId="{BA22BF99-8A5B-40B4-A316-C1DDC5A2222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0" creationId="{F0FE1026-DD99-42E3-AE8F-DDFB8CDA3C0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1" creationId="{E970BEB9-F577-48D6-98DB-45F0E2F33BC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2" creationId="{DE137E36-F828-4C5C-BFF0-6A0D7BB2552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3" creationId="{DD923427-B852-4DC0-AD4C-99D8EEC4875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4" creationId="{AF85532A-54DA-4311-BED5-A8EE669B91D1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5" creationId="{342AA8DB-264B-43F0-8428-C991FB7666A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6" creationId="{C1F98066-4B42-4CED-AC64-A35D4621E35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7" creationId="{9D3BBF4C-D4F3-4911-B4A5-CC2B42D08BC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8" creationId="{92A0186A-6B23-44F5-87A2-27EF21499E5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9" creationId="{3D88AFD7-2971-424B-87C6-C8463A5EE48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0" creationId="{B1D328FA-1F39-4541-ACA0-08AE8AFC202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1" creationId="{2E96EB1E-FD03-4547-9E31-7AF916194164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2" creationId="{69590781-16EB-40BF-9967-D9B180261CE9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3" creationId="{E5DF3903-1C95-452C-90D6-98144DAC1C1E}"/>
          </ac:spMkLst>
        </pc:spChg>
        <pc:grpChg chg="add 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6" creationId="{0B9837F9-58A0-4794-B8C7-FA547105C72F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7" creationId="{42E332D2-E888-42C0-90B6-4D1138DFF73B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8" creationId="{456F7C45-8A73-453B-A807-9FD96B057C1D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9" creationId="{25D5BEF4-42DD-43DF-B629-86CC4AA27E2E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0" creationId="{AEF69D9E-ADF6-4A46-A254-7284DDCA2234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1" creationId="{9E86FAEC-37C3-4021-9A01-7302631C4282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2" creationId="{20E4D13C-6AFE-46D6-926B-66314A53654A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3" creationId="{30310A33-695A-4037-8B83-710C8BBACC58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12.736" v="458" actId="27636"/>
        <pc:sldMkLst>
          <pc:docMk/>
          <pc:sldMk cId="3359035502" sldId="673"/>
        </pc:sldMkLst>
        <pc:spChg chg="del">
          <ac:chgData name="Anis Farihan Mat Raffei" userId="caa0f81d-2ced-4ad8-a070-ba6968b9f259" providerId="ADAL" clId="{C540C173-C1AC-4213-B527-7FC83B9AA372}" dt="2020-10-27T04:37:48.489" v="452" actId="478"/>
          <ac:spMkLst>
            <pc:docMk/>
            <pc:sldMk cId="3359035502" sldId="673"/>
            <ac:spMk id="2" creationId="{452C53E2-30F0-487E-8B14-6945DAB118FF}"/>
          </ac:spMkLst>
        </pc:spChg>
        <pc:spChg chg="mod">
          <ac:chgData name="Anis Farihan Mat Raffei" userId="caa0f81d-2ced-4ad8-a070-ba6968b9f259" providerId="ADAL" clId="{C540C173-C1AC-4213-B527-7FC83B9AA372}" dt="2020-10-27T04:38:12.736" v="458" actId="27636"/>
          <ac:spMkLst>
            <pc:docMk/>
            <pc:sldMk cId="3359035502" sldId="673"/>
            <ac:spMk id="3" creationId="{AAAD1372-8925-4E52-9DAF-E8A8CACC87AB}"/>
          </ac:spMkLst>
        </pc:spChg>
        <pc:spChg chg="add 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5" creationId="{55C5D9A0-C988-460B-869C-5A57B9E6DDF0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5" creationId="{69B818AB-A059-4479-80A3-DE0A451F304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6" creationId="{3F138136-435D-4D6F-9EFE-45A417F1D735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7" creationId="{EEF59102-A3C8-4C81-A5E0-CB554A24A77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8" creationId="{4EC454C8-3574-4DC8-BC20-36EE2043C73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9" creationId="{906AB2F7-FCBA-4899-83EC-736CA89C0F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0" creationId="{7218E993-D2A8-42B5-9DD9-BD4B8A464F6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1" creationId="{910EFCD6-EE4A-485A-920D-F62064E429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2" creationId="{F08D615E-A6FF-4CC2-A8FC-1621F717658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3" creationId="{CB27CBD5-241D-4BD2-A945-B173088B253D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4" creationId="{BFD38A28-5330-41E0-8C48-B6BA500611C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5" creationId="{BABF63BF-2414-4841-8D4B-F006A6EF67CA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6" creationId="{8E488367-E0FF-49B5-A9E5-EA47DD543BD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7" creationId="{2383CFC4-43FA-45C9-99B1-A744993DDE5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8" creationId="{AF46FD3F-39ED-49D5-9543-2F535018ACB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9" creationId="{17D43570-7387-4979-BB40-A2D668742CF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0" creationId="{39E73FC1-1D76-434C-BB0F-69F45B58A9D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1" creationId="{F40A1103-877F-4224-A731-74BC7B39A7E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2" creationId="{67ECD1ED-94C5-4CE4-B469-012E07932CC6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3" creationId="{05EDE06B-4E93-498B-8888-76942993A3F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4" creationId="{6C3E256D-CB7E-4695-A7BD-2BD650372B7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5" creationId="{613EAE78-D7CC-460C-A7A5-25B63764305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6" creationId="{F8280AEC-1429-4ECC-AE43-71C4032EFA37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7" creationId="{FA870AED-4909-4753-8F50-045D9104C993}"/>
          </ac:spMkLst>
        </pc:spChg>
        <pc:grpChg chg="add 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6" creationId="{2390F9A0-0F72-44D2-941D-C27482844343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7" creationId="{93478452-5526-4597-8175-E0FE9A10FE1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8" creationId="{65243767-2973-495C-8A5C-1C41D98AB651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9" creationId="{484D98B3-A4A4-438D-BA99-C6B01B124AB4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0" creationId="{C69BADE7-D5A0-411C-ADB8-A7418D2B2849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1" creationId="{D2D10CD9-9CB7-4604-A625-408489DFD857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2" creationId="{55DDB745-D9D3-4A0C-9016-3ADB13C902EB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3" creationId="{7716EC8F-C102-410A-AD19-03EED572749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4" creationId="{9FFF2436-6357-40B8-A5E0-72793FFB4997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43.050" v="464" actId="1076"/>
        <pc:sldMkLst>
          <pc:docMk/>
          <pc:sldMk cId="3973001572" sldId="674"/>
        </pc:sldMkLst>
        <pc:spChg chg="del">
          <ac:chgData name="Anis Farihan Mat Raffei" userId="caa0f81d-2ced-4ad8-a070-ba6968b9f259" providerId="ADAL" clId="{C540C173-C1AC-4213-B527-7FC83B9AA372}" dt="2020-10-27T04:38:39.074" v="462" actId="478"/>
          <ac:spMkLst>
            <pc:docMk/>
            <pc:sldMk cId="3973001572" sldId="674"/>
            <ac:spMk id="2" creationId="{C04144AC-0D5A-4265-AAC0-DEACFFCBF84F}"/>
          </ac:spMkLst>
        </pc:spChg>
        <pc:spChg chg="mod">
          <ac:chgData name="Anis Farihan Mat Raffei" userId="caa0f81d-2ced-4ad8-a070-ba6968b9f259" providerId="ADAL" clId="{C540C173-C1AC-4213-B527-7FC83B9AA372}" dt="2020-10-27T04:38:33.496" v="461" actId="27636"/>
          <ac:spMkLst>
            <pc:docMk/>
            <pc:sldMk cId="3973001572" sldId="674"/>
            <ac:spMk id="3" creationId="{EBB4ED7B-5DCF-4D5C-93E7-A3661FA873A2}"/>
          </ac:spMkLst>
        </pc:spChg>
        <pc:spChg chg="add mod">
          <ac:chgData name="Anis Farihan Mat Raffei" userId="caa0f81d-2ced-4ad8-a070-ba6968b9f259" providerId="ADAL" clId="{C540C173-C1AC-4213-B527-7FC83B9AA372}" dt="2020-10-27T04:38:43.050" v="464" actId="1076"/>
          <ac:spMkLst>
            <pc:docMk/>
            <pc:sldMk cId="3973001572" sldId="674"/>
            <ac:spMk id="5" creationId="{56FD2FE4-9886-4633-B06E-4F5379A263E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7" creationId="{82B0776A-4863-4126-B4E1-A850601AF90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8" creationId="{1DF862DC-94BA-4C9F-A75A-B625108B120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9" creationId="{2B825B46-439C-4861-B1C6-FE08C767618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0" creationId="{B0160487-2504-4098-A1E3-2A1EDC9ED297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1" creationId="{E57693EC-46BA-4EE9-9B7D-2D8BC5CF038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2" creationId="{BABBE423-A51C-4C58-8E4E-98214F48EAF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3" creationId="{8A6E212C-DD1D-473B-910C-C5446F20DF7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4" creationId="{9F67EEBB-EB15-4F59-9E4B-027F414C80F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5" creationId="{3D4B1082-074C-445B-AA45-74C7D3DB2431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6" creationId="{AF1EEF46-9061-4151-9A0A-C8CAF8B7FB9C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7" creationId="{595C1E06-7917-4C21-A238-489C0661162D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8" creationId="{03508ED7-818D-4993-914F-3A6672D49BD4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9" creationId="{DD0365D3-346F-49D3-8F5F-E9CAB5C8322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0" creationId="{6B926F96-80CF-4D9E-9CB1-783F3D240B2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1" creationId="{16511118-FBBD-4296-8A98-67A0BA535625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2" creationId="{9B700B29-5D76-4D61-B6D3-7447864F7C7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3" creationId="{7DCF9B48-7BCC-451B-947A-8C6FD5483293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4" creationId="{78810787-A759-438B-A24B-AB5DDD70F78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5" creationId="{6D0019A0-52D1-4BA9-9BF6-24355F368E5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6" creationId="{E49B1DA1-C4A6-41EC-BA55-D866B128914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7" creationId="{D1ABB059-73B8-47B9-BF30-4F84DF791A4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8" creationId="{002D1CB1-233E-43DD-BB93-870CD7F920E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9" creationId="{9B44563B-F221-4565-BDB1-BD0A3D12AF1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0" creationId="{3D78C972-59F7-49FF-B36B-1DFE9971142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1" creationId="{BAD100F0-5553-40A8-A337-C6C5EBF8121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2" creationId="{18BC5C23-B584-4BEE-A7A1-B8400545E4F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3" creationId="{B2F51F9B-8BC2-46A9-95CE-FC6B3BC07A2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4" creationId="{E9ADC7BF-DF88-4D1A-AA67-73F998EF7102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5" creationId="{82A6EC52-3A2C-4674-93BE-9C6AAD2FFD7F}"/>
          </ac:spMkLst>
        </pc:spChg>
        <pc:grpChg chg="add mod">
          <ac:chgData name="Anis Farihan Mat Raffei" userId="caa0f81d-2ced-4ad8-a070-ba6968b9f259" providerId="ADAL" clId="{C540C173-C1AC-4213-B527-7FC83B9AA372}" dt="2020-10-27T04:38:43.050" v="464" actId="1076"/>
          <ac:grpSpMkLst>
            <pc:docMk/>
            <pc:sldMk cId="3973001572" sldId="674"/>
            <ac:grpSpMk id="6" creationId="{8EBFB9D5-F0D0-4043-9B25-C17A786C2A2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7" creationId="{F5F0F806-477C-4B50-8834-9CC101A7E7C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8" creationId="{A2613786-61D8-4000-84D1-D550C40242B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9" creationId="{C297B8BB-A74F-48BC-ADBE-EA6EFC2E052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0" creationId="{44739405-5C0C-4E44-A44B-BFDC0A5CABC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1" creationId="{3E737E08-0046-4AE8-9566-666262BF35CE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2" creationId="{80C1E7A9-3381-4AD4-957C-C486E074AB6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3" creationId="{878782F7-50EB-46C3-9EF7-2B71B3E12D94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4" creationId="{EE9399E9-5863-425B-81C4-35ACBB2122A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5" creationId="{05720006-63B6-4D0E-995A-AF3D49360709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6" creationId="{EB53E80F-5E8E-4BCF-BC0A-8EB95EDF731D}"/>
          </ac:grpSpMkLst>
        </pc:grpChg>
      </pc:sldChg>
      <pc:sldChg chg="new del">
        <pc:chgData name="Anis Farihan Mat Raffei" userId="caa0f81d-2ced-4ad8-a070-ba6968b9f259" providerId="ADAL" clId="{C540C173-C1AC-4213-B527-7FC83B9AA372}" dt="2020-10-27T04:55:23.326" v="665" actId="47"/>
        <pc:sldMkLst>
          <pc:docMk/>
          <pc:sldMk cId="569341557" sldId="675"/>
        </pc:sldMkLst>
      </pc:sldChg>
      <pc:sldChg chg="modSp add mod">
        <pc:chgData name="Anis Farihan Mat Raffei" userId="caa0f81d-2ced-4ad8-a070-ba6968b9f259" providerId="ADAL" clId="{C540C173-C1AC-4213-B527-7FC83B9AA372}" dt="2020-10-27T04:50:57.982" v="592" actId="1076"/>
        <pc:sldMkLst>
          <pc:docMk/>
          <pc:sldMk cId="1261281505" sldId="676"/>
        </pc:sldMkLst>
        <pc:spChg chg="mod">
          <ac:chgData name="Anis Farihan Mat Raffei" userId="caa0f81d-2ced-4ad8-a070-ba6968b9f259" providerId="ADAL" clId="{C540C173-C1AC-4213-B527-7FC83B9AA372}" dt="2020-10-27T04:50:57.982" v="592" actId="1076"/>
          <ac:spMkLst>
            <pc:docMk/>
            <pc:sldMk cId="1261281505" sldId="676"/>
            <ac:spMk id="2590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2.767" v="596" actId="1076"/>
        <pc:sldMkLst>
          <pc:docMk/>
          <pc:sldMk cId="3125785957" sldId="677"/>
        </pc:sldMkLst>
        <pc:spChg chg="mod">
          <ac:chgData name="Anis Farihan Mat Raffei" userId="caa0f81d-2ced-4ad8-a070-ba6968b9f259" providerId="ADAL" clId="{C540C173-C1AC-4213-B527-7FC83B9AA372}" dt="2020-10-27T04:51:12.767" v="596" actId="1076"/>
          <ac:spMkLst>
            <pc:docMk/>
            <pc:sldMk cId="3125785957" sldId="677"/>
            <ac:spMk id="2631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9.582" v="650" actId="1076"/>
        <pc:sldMkLst>
          <pc:docMk/>
          <pc:sldMk cId="3796823587" sldId="678"/>
        </pc:sldMkLst>
        <pc:spChg chg="mod">
          <ac:chgData name="Anis Farihan Mat Raffei" userId="caa0f81d-2ced-4ad8-a070-ba6968b9f259" providerId="ADAL" clId="{C540C173-C1AC-4213-B527-7FC83B9AA372}" dt="2020-10-27T04:54:29.582" v="650" actId="1076"/>
          <ac:spMkLst>
            <pc:docMk/>
            <pc:sldMk cId="3796823587" sldId="678"/>
            <ac:spMk id="309250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C540C173-C1AC-4213-B527-7FC83B9AA372}" dt="2020-11-02T01:45:33.970" v="745" actId="1076"/>
        <pc:sldMkLst>
          <pc:docMk/>
          <pc:sldMk cId="3288166564" sldId="679"/>
        </pc:sldMkLst>
        <pc:spChg chg="add del mod">
          <ac:chgData name="Anis Farihan Mat Raffei" userId="caa0f81d-2ced-4ad8-a070-ba6968b9f259" providerId="ADAL" clId="{C540C173-C1AC-4213-B527-7FC83B9AA372}" dt="2020-10-27T04:47:48.399" v="558" actId="478"/>
          <ac:spMkLst>
            <pc:docMk/>
            <pc:sldMk cId="3288166564" sldId="679"/>
            <ac:spMk id="3" creationId="{00B075CF-1760-4050-994C-EC23ED558FC8}"/>
          </ac:spMkLst>
        </pc:spChg>
        <pc:spChg chg="add del mod">
          <ac:chgData name="Anis Farihan Mat Raffei" userId="caa0f81d-2ced-4ad8-a070-ba6968b9f259" providerId="ADAL" clId="{C540C173-C1AC-4213-B527-7FC83B9AA372}" dt="2020-10-27T04:47:54.840" v="561" actId="478"/>
          <ac:spMkLst>
            <pc:docMk/>
            <pc:sldMk cId="3288166564" sldId="679"/>
            <ac:spMk id="5" creationId="{7DF93CC6-679A-41DC-9F4E-62FC5FF2C9AB}"/>
          </ac:spMkLst>
        </pc:spChg>
        <pc:spChg chg="add mod">
          <ac:chgData name="Anis Farihan Mat Raffei" userId="caa0f81d-2ced-4ad8-a070-ba6968b9f259" providerId="ADAL" clId="{C540C173-C1AC-4213-B527-7FC83B9AA372}" dt="2020-10-27T04:47:57.560" v="562" actId="1076"/>
          <ac:spMkLst>
            <pc:docMk/>
            <pc:sldMk cId="3288166564" sldId="679"/>
            <ac:spMk id="6" creationId="{19F887FD-3838-4707-853A-DA2DA238FEC9}"/>
          </ac:spMkLst>
        </pc:spChg>
        <pc:spChg chg="add mod">
          <ac:chgData name="Anis Farihan Mat Raffei" userId="caa0f81d-2ced-4ad8-a070-ba6968b9f259" providerId="ADAL" clId="{C540C173-C1AC-4213-B527-7FC83B9AA372}" dt="2020-11-02T01:45:33.970" v="745" actId="1076"/>
          <ac:spMkLst>
            <pc:docMk/>
            <pc:sldMk cId="3288166564" sldId="679"/>
            <ac:spMk id="7" creationId="{91BC7175-64AB-4394-805C-1EDF86EF2DDA}"/>
          </ac:spMkLst>
        </pc:spChg>
        <pc:spChg chg="add mod">
          <ac:chgData name="Anis Farihan Mat Raffei" userId="caa0f81d-2ced-4ad8-a070-ba6968b9f259" providerId="ADAL" clId="{C540C173-C1AC-4213-B527-7FC83B9AA372}" dt="2020-11-02T01:45:31.143" v="744" actId="20577"/>
          <ac:spMkLst>
            <pc:docMk/>
            <pc:sldMk cId="3288166564" sldId="679"/>
            <ac:spMk id="8" creationId="{0DDB1B68-8190-46D0-A5EF-A488119E4E8C}"/>
          </ac:spMkLst>
        </pc:spChg>
        <pc:spChg chg="del">
          <ac:chgData name="Anis Farihan Mat Raffei" userId="caa0f81d-2ced-4ad8-a070-ba6968b9f259" providerId="ADAL" clId="{C540C173-C1AC-4213-B527-7FC83B9AA372}" dt="2020-10-27T04:47:52.194" v="560" actId="478"/>
          <ac:spMkLst>
            <pc:docMk/>
            <pc:sldMk cId="3288166564" sldId="679"/>
            <ac:spMk id="188418" creationId="{00000000-0000-0000-0000-000000000000}"/>
          </ac:spMkLst>
        </pc:spChg>
        <pc:picChg chg="del">
          <ac:chgData name="Anis Farihan Mat Raffei" userId="caa0f81d-2ced-4ad8-a070-ba6968b9f259" providerId="ADAL" clId="{C540C173-C1AC-4213-B527-7FC83B9AA372}" dt="2020-10-27T04:47:45.377" v="557" actId="478"/>
          <ac:picMkLst>
            <pc:docMk/>
            <pc:sldMk cId="3288166564" sldId="679"/>
            <ac:picMk id="188421" creationId="{00000000-0000-0000-0000-000000000000}"/>
          </ac:picMkLst>
        </pc:picChg>
      </pc:sldChg>
      <pc:sldChg chg="addSp delSp modSp add mod">
        <pc:chgData name="Anis Farihan Mat Raffei" userId="caa0f81d-2ced-4ad8-a070-ba6968b9f259" providerId="ADAL" clId="{C540C173-C1AC-4213-B527-7FC83B9AA372}" dt="2020-10-27T04:49:32.992" v="581" actId="1076"/>
        <pc:sldMkLst>
          <pc:docMk/>
          <pc:sldMk cId="305623094" sldId="680"/>
        </pc:sldMkLst>
        <pc:spChg chg="del">
          <ac:chgData name="Anis Farihan Mat Raffei" userId="caa0f81d-2ced-4ad8-a070-ba6968b9f259" providerId="ADAL" clId="{C540C173-C1AC-4213-B527-7FC83B9AA372}" dt="2020-10-27T04:49:30.431" v="579" actId="478"/>
          <ac:spMkLst>
            <pc:docMk/>
            <pc:sldMk cId="305623094" sldId="680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4:49:20.087" v="576" actId="478"/>
          <ac:spMkLst>
            <pc:docMk/>
            <pc:sldMk cId="305623094" sldId="680"/>
            <ac:spMk id="3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49:22.586" v="578" actId="1076"/>
          <ac:spMkLst>
            <pc:docMk/>
            <pc:sldMk cId="305623094" sldId="680"/>
            <ac:spMk id="6" creationId="{FE88218E-85C4-4CB8-A41B-A3E042C62F1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2" creationId="{84653924-DF83-4F05-96A2-8575F7968D2D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3" creationId="{FF04F30A-2658-4533-9122-A21227ACCAB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4" creationId="{D41944FE-1430-4A9B-A927-69114A98F261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5" creationId="{F77C60B9-B0F4-4148-AB57-C1F265E4DFB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6" creationId="{200FC0A1-42F0-4686-A6B7-F7C83682145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7" creationId="{0E913CC9-89DD-477A-ACE3-459AA6F9DE4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8" creationId="{5F8B5A36-06DB-4C0F-9F74-E60A969C8BE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9" creationId="{B441FD0C-2C0C-4A73-B370-F332CFBC066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0" creationId="{B8FD8B79-520F-426F-BD52-CF43AEA70D9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1" creationId="{BCCAF0E3-4E02-45FD-BA0F-671B1F030F3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2" creationId="{716E9E2E-09D0-44E8-9B3B-E718507C7E90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3" creationId="{EDDC78B1-B3F7-4D55-888F-62EE66D3645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4" creationId="{1FB005DF-250A-4BE3-AEFB-280C7A93AB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5" creationId="{8FD31AF2-FAB4-4A9C-94BA-597A87248C0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6" creationId="{227D6C0A-0027-43EB-8C61-95BB8E3A8F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7" creationId="{5E9974C3-41E6-47D3-990E-F8D56F1DC5F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8" creationId="{C141FAA1-5836-4293-A4EA-41416D725EE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9" creationId="{F73BEAA7-F9B9-4310-9004-72915831F623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0" creationId="{74E2B7EE-21AF-4772-B66C-821C68C6A668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1" creationId="{6537A92B-AE8F-4CAC-87A9-93C9931C9D15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2" creationId="{D89D09E2-D04F-44B7-9B02-5734FF22AD0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3" creationId="{A4961023-7E29-4FDC-81E0-0A7E6580CBCF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4" creationId="{BE4B80E1-1AAD-4E63-A8A2-A4BB8AFA9B6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5" creationId="{E8DA5B72-59CF-48CD-BF15-5EB40A235C66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6" creationId="{BE99C9A4-3772-49F5-8049-59322FB900B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7" creationId="{2C16BA31-4DC7-4EA3-8243-C4AC1A894E84}"/>
          </ac:spMkLst>
        </pc:spChg>
        <pc:spChg chg="add mod">
          <ac:chgData name="Anis Farihan Mat Raffei" userId="caa0f81d-2ced-4ad8-a070-ba6968b9f259" providerId="ADAL" clId="{C540C173-C1AC-4213-B527-7FC83B9AA372}" dt="2020-10-27T04:49:32.992" v="581" actId="1076"/>
          <ac:spMkLst>
            <pc:docMk/>
            <pc:sldMk cId="305623094" sldId="680"/>
            <ac:spMk id="38" creationId="{8C09B54C-9919-4A45-997F-27886C647F6C}"/>
          </ac:spMkLst>
        </pc:spChg>
        <pc:grpChg chg="add mod">
          <ac:chgData name="Anis Farihan Mat Raffei" userId="caa0f81d-2ced-4ad8-a070-ba6968b9f259" providerId="ADAL" clId="{C540C173-C1AC-4213-B527-7FC83B9AA372}" dt="2020-10-27T04:49:22.586" v="578" actId="1076"/>
          <ac:grpSpMkLst>
            <pc:docMk/>
            <pc:sldMk cId="305623094" sldId="680"/>
            <ac:grpSpMk id="7" creationId="{70EE83B0-433A-47A7-B2D8-3B76E255ED4A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8" creationId="{5846731B-4493-4A7F-8E1E-8063AFDC9FE5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9" creationId="{BCED3D83-18F1-4B39-B097-3942CCF63F1B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0" creationId="{455CC653-D1B5-4E8A-8D35-8B4EAB46F256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1" creationId="{B3F43B7C-FEC8-406D-A6D8-F31BA3E30177}"/>
          </ac:grpSpMkLst>
        </pc:grpChg>
        <pc:picChg chg="del">
          <ac:chgData name="Anis Farihan Mat Raffei" userId="caa0f81d-2ced-4ad8-a070-ba6968b9f259" providerId="ADAL" clId="{C540C173-C1AC-4213-B527-7FC83B9AA372}" dt="2020-10-27T04:49:09.637" v="575" actId="478"/>
          <ac:picMkLst>
            <pc:docMk/>
            <pc:sldMk cId="305623094" sldId="680"/>
            <ac:picMk id="5" creationId="{00000000-0000-0000-0000-000000000000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39:45.006" v="682" actId="1076"/>
        <pc:sldMkLst>
          <pc:docMk/>
          <pc:sldMk cId="3362299006" sldId="681"/>
        </pc:sldMkLst>
        <pc:spChg chg="del">
          <ac:chgData name="Anis Farihan Mat Raffei" userId="caa0f81d-2ced-4ad8-a070-ba6968b9f259" providerId="ADAL" clId="{C540C173-C1AC-4213-B527-7FC83B9AA372}" dt="2020-11-02T01:39:38.082" v="677" actId="478"/>
          <ac:spMkLst>
            <pc:docMk/>
            <pc:sldMk cId="3362299006" sldId="681"/>
            <ac:spMk id="2" creationId="{FD19BCA0-4261-4FEA-86A6-76FCE0EF3F34}"/>
          </ac:spMkLst>
        </pc:spChg>
        <pc:spChg chg="mod">
          <ac:chgData name="Anis Farihan Mat Raffei" userId="caa0f81d-2ced-4ad8-a070-ba6968b9f259" providerId="ADAL" clId="{C540C173-C1AC-4213-B527-7FC83B9AA372}" dt="2020-11-02T01:39:20.825" v="676" actId="20577"/>
          <ac:spMkLst>
            <pc:docMk/>
            <pc:sldMk cId="3362299006" sldId="681"/>
            <ac:spMk id="3" creationId="{B2EBCB42-9AB6-4475-8F55-CEFAFFB33191}"/>
          </ac:spMkLst>
        </pc:spChg>
        <pc:picChg chg="add mod">
          <ac:chgData name="Anis Farihan Mat Raffei" userId="caa0f81d-2ced-4ad8-a070-ba6968b9f259" providerId="ADAL" clId="{C540C173-C1AC-4213-B527-7FC83B9AA372}" dt="2020-11-02T01:39:45.006" v="682" actId="1076"/>
          <ac:picMkLst>
            <pc:docMk/>
            <pc:sldMk cId="3362299006" sldId="681"/>
            <ac:picMk id="6" creationId="{A6718A83-5A81-4872-AA08-B8F1117FF61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1:26.058" v="702" actId="1076"/>
        <pc:sldMkLst>
          <pc:docMk/>
          <pc:sldMk cId="4257444061" sldId="682"/>
        </pc:sldMkLst>
        <pc:spChg chg="del">
          <ac:chgData name="Anis Farihan Mat Raffei" userId="caa0f81d-2ced-4ad8-a070-ba6968b9f259" providerId="ADAL" clId="{C540C173-C1AC-4213-B527-7FC83B9AA372}" dt="2020-11-02T01:40:32.664" v="692" actId="478"/>
          <ac:spMkLst>
            <pc:docMk/>
            <pc:sldMk cId="4257444061" sldId="682"/>
            <ac:spMk id="2" creationId="{71339C20-E714-44D2-BE2C-D9DDC46C174A}"/>
          </ac:spMkLst>
        </pc:spChg>
        <pc:spChg chg="mod">
          <ac:chgData name="Anis Farihan Mat Raffei" userId="caa0f81d-2ced-4ad8-a070-ba6968b9f259" providerId="ADAL" clId="{C540C173-C1AC-4213-B527-7FC83B9AA372}" dt="2020-11-02T01:40:30.227" v="691" actId="20577"/>
          <ac:spMkLst>
            <pc:docMk/>
            <pc:sldMk cId="4257444061" sldId="682"/>
            <ac:spMk id="3" creationId="{3AE0095B-6345-40B1-A535-1D03720009A9}"/>
          </ac:spMkLst>
        </pc:spChg>
        <pc:picChg chg="add del mod">
          <ac:chgData name="Anis Farihan Mat Raffei" userId="caa0f81d-2ced-4ad8-a070-ba6968b9f259" providerId="ADAL" clId="{C540C173-C1AC-4213-B527-7FC83B9AA372}" dt="2020-11-02T01:41:18.474" v="697" actId="478"/>
          <ac:picMkLst>
            <pc:docMk/>
            <pc:sldMk cId="4257444061" sldId="682"/>
            <ac:picMk id="6" creationId="{8DA146E1-F0FF-45DA-AA04-FC887863018D}"/>
          </ac:picMkLst>
        </pc:picChg>
        <pc:picChg chg="add mod">
          <ac:chgData name="Anis Farihan Mat Raffei" userId="caa0f81d-2ced-4ad8-a070-ba6968b9f259" providerId="ADAL" clId="{C540C173-C1AC-4213-B527-7FC83B9AA372}" dt="2020-11-02T01:41:26.058" v="702" actId="1076"/>
          <ac:picMkLst>
            <pc:docMk/>
            <pc:sldMk cId="4257444061" sldId="682"/>
            <ac:picMk id="8" creationId="{B18254EB-A6EC-4B12-A0CF-BD050995D91E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3:05.045" v="717" actId="962"/>
        <pc:sldMkLst>
          <pc:docMk/>
          <pc:sldMk cId="3437083355" sldId="683"/>
        </pc:sldMkLst>
        <pc:spChg chg="del">
          <ac:chgData name="Anis Farihan Mat Raffei" userId="caa0f81d-2ced-4ad8-a070-ba6968b9f259" providerId="ADAL" clId="{C540C173-C1AC-4213-B527-7FC83B9AA372}" dt="2020-11-02T01:42:42.577" v="714" actId="478"/>
          <ac:spMkLst>
            <pc:docMk/>
            <pc:sldMk cId="3437083355" sldId="683"/>
            <ac:spMk id="2" creationId="{B197D35D-2D6B-4A1E-A8BA-9B9F954879A9}"/>
          </ac:spMkLst>
        </pc:spChg>
        <pc:spChg chg="mod">
          <ac:chgData name="Anis Farihan Mat Raffei" userId="caa0f81d-2ced-4ad8-a070-ba6968b9f259" providerId="ADAL" clId="{C540C173-C1AC-4213-B527-7FC83B9AA372}" dt="2020-11-02T01:42:39.953" v="713" actId="20577"/>
          <ac:spMkLst>
            <pc:docMk/>
            <pc:sldMk cId="3437083355" sldId="683"/>
            <ac:spMk id="3" creationId="{F225C767-0F7F-4E38-9B52-6783DA655686}"/>
          </ac:spMkLst>
        </pc:spChg>
        <pc:picChg chg="add mod">
          <ac:chgData name="Anis Farihan Mat Raffei" userId="caa0f81d-2ced-4ad8-a070-ba6968b9f259" providerId="ADAL" clId="{C540C173-C1AC-4213-B527-7FC83B9AA372}" dt="2020-11-02T01:43:05.045" v="717" actId="962"/>
          <ac:picMkLst>
            <pc:docMk/>
            <pc:sldMk cId="3437083355" sldId="683"/>
            <ac:picMk id="6" creationId="{8772FC4E-194D-4984-AE7D-BE76BA20582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6:41.451" v="760" actId="1076"/>
        <pc:sldMkLst>
          <pc:docMk/>
          <pc:sldMk cId="2585516510" sldId="684"/>
        </pc:sldMkLst>
        <pc:spChg chg="del">
          <ac:chgData name="Anis Farihan Mat Raffei" userId="caa0f81d-2ced-4ad8-a070-ba6968b9f259" providerId="ADAL" clId="{C540C173-C1AC-4213-B527-7FC83B9AA372}" dt="2020-11-02T01:46:21.448" v="755" actId="478"/>
          <ac:spMkLst>
            <pc:docMk/>
            <pc:sldMk cId="2585516510" sldId="684"/>
            <ac:spMk id="2" creationId="{D32BD9E1-A0F3-4F2B-B835-33E5AD3184EB}"/>
          </ac:spMkLst>
        </pc:spChg>
        <pc:spChg chg="mod">
          <ac:chgData name="Anis Farihan Mat Raffei" userId="caa0f81d-2ced-4ad8-a070-ba6968b9f259" providerId="ADAL" clId="{C540C173-C1AC-4213-B527-7FC83B9AA372}" dt="2020-11-02T01:46:18.949" v="754" actId="20577"/>
          <ac:spMkLst>
            <pc:docMk/>
            <pc:sldMk cId="2585516510" sldId="684"/>
            <ac:spMk id="3" creationId="{E258D90E-5CB9-4E48-8FD7-58C5146E8D99}"/>
          </ac:spMkLst>
        </pc:spChg>
        <pc:picChg chg="add mod">
          <ac:chgData name="Anis Farihan Mat Raffei" userId="caa0f81d-2ced-4ad8-a070-ba6968b9f259" providerId="ADAL" clId="{C540C173-C1AC-4213-B527-7FC83B9AA372}" dt="2020-11-02T01:46:41.451" v="760" actId="1076"/>
          <ac:picMkLst>
            <pc:docMk/>
            <pc:sldMk cId="2585516510" sldId="684"/>
            <ac:picMk id="6" creationId="{A5388AB4-9EB5-426F-9E71-322FA9D77A7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2:07:49.224" v="811" actId="1076"/>
        <pc:sldMkLst>
          <pc:docMk/>
          <pc:sldMk cId="1195422083" sldId="685"/>
        </pc:sldMkLst>
        <pc:spChg chg="del">
          <ac:chgData name="Anis Farihan Mat Raffei" userId="caa0f81d-2ced-4ad8-a070-ba6968b9f259" providerId="ADAL" clId="{C540C173-C1AC-4213-B527-7FC83B9AA372}" dt="2020-11-02T02:07:38.823" v="805" actId="478"/>
          <ac:spMkLst>
            <pc:docMk/>
            <pc:sldMk cId="1195422083" sldId="685"/>
            <ac:spMk id="2" creationId="{C06D9EAF-C1CE-4B84-AFDA-4FBCA6B3539F}"/>
          </ac:spMkLst>
        </pc:spChg>
        <pc:spChg chg="mod">
          <ac:chgData name="Anis Farihan Mat Raffei" userId="caa0f81d-2ced-4ad8-a070-ba6968b9f259" providerId="ADAL" clId="{C540C173-C1AC-4213-B527-7FC83B9AA372}" dt="2020-11-02T02:07:36.646" v="804" actId="20577"/>
          <ac:spMkLst>
            <pc:docMk/>
            <pc:sldMk cId="1195422083" sldId="685"/>
            <ac:spMk id="3" creationId="{DCC567E0-66B4-4250-AE8A-1CE9F14EADE5}"/>
          </ac:spMkLst>
        </pc:spChg>
        <pc:picChg chg="add mod">
          <ac:chgData name="Anis Farihan Mat Raffei" userId="caa0f81d-2ced-4ad8-a070-ba6968b9f259" providerId="ADAL" clId="{C540C173-C1AC-4213-B527-7FC83B9AA372}" dt="2020-11-02T02:07:49.224" v="811" actId="1076"/>
          <ac:picMkLst>
            <pc:docMk/>
            <pc:sldMk cId="1195422083" sldId="685"/>
            <ac:picMk id="6" creationId="{F57D021E-292B-4351-99DA-085CE53580AA}"/>
          </ac:picMkLst>
        </pc:picChg>
      </pc:sldChg>
      <pc:sldChg chg="modSp new mod">
        <pc:chgData name="Anis Farihan Mat Raffei" userId="caa0f81d-2ced-4ad8-a070-ba6968b9f259" providerId="ADAL" clId="{C540C173-C1AC-4213-B527-7FC83B9AA372}" dt="2020-11-02T02:34:01.955" v="853" actId="14"/>
        <pc:sldMkLst>
          <pc:docMk/>
          <pc:sldMk cId="709658231" sldId="686"/>
        </pc:sldMkLst>
        <pc:spChg chg="mod">
          <ac:chgData name="Anis Farihan Mat Raffei" userId="caa0f81d-2ced-4ad8-a070-ba6968b9f259" providerId="ADAL" clId="{C540C173-C1AC-4213-B527-7FC83B9AA372}" dt="2020-11-02T02:34:01.955" v="853" actId="14"/>
          <ac:spMkLst>
            <pc:docMk/>
            <pc:sldMk cId="709658231" sldId="686"/>
            <ac:spMk id="2" creationId="{A3AC00AF-E93E-4647-BFB9-0F0FB71C7C02}"/>
          </ac:spMkLst>
        </pc:spChg>
        <pc:spChg chg="mod">
          <ac:chgData name="Anis Farihan Mat Raffei" userId="caa0f81d-2ced-4ad8-a070-ba6968b9f259" providerId="ADAL" clId="{C540C173-C1AC-4213-B527-7FC83B9AA372}" dt="2020-11-02T02:32:46.932" v="836" actId="20577"/>
          <ac:spMkLst>
            <pc:docMk/>
            <pc:sldMk cId="709658231" sldId="686"/>
            <ac:spMk id="3" creationId="{090BB410-BB30-44C5-BAC6-6A03071065ED}"/>
          </ac:spMkLst>
        </pc:spChg>
      </pc:sldChg>
    </pc:docChg>
  </pc:docChgLst>
  <pc:docChgLst>
    <pc:chgData name="Anis Farihan Mat Raffei" userId="caa0f81d-2ced-4ad8-a070-ba6968b9f259" providerId="ADAL" clId="{E29D0EBA-07CE-4823-9B39-3FE174D1C31B}"/>
    <pc:docChg chg="undo custSel addSld delSld modSld">
      <pc:chgData name="Anis Farihan Mat Raffei" userId="caa0f81d-2ced-4ad8-a070-ba6968b9f259" providerId="ADAL" clId="{E29D0EBA-07CE-4823-9B39-3FE174D1C31B}" dt="2020-10-24T03:28:35.126" v="267"/>
      <pc:docMkLst>
        <pc:docMk/>
      </pc:docMkLst>
      <pc:sldChg chg="modSp">
        <pc:chgData name="Anis Farihan Mat Raffei" userId="caa0f81d-2ced-4ad8-a070-ba6968b9f259" providerId="ADAL" clId="{E29D0EBA-07CE-4823-9B39-3FE174D1C31B}" dt="2020-10-24T02:09:47.888" v="9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E29D0EBA-07CE-4823-9B39-3FE174D1C31B}" dt="2020-10-24T02:09:47.888" v="9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delAnim modAnim">
        <pc:chgData name="Anis Farihan Mat Raffei" userId="caa0f81d-2ced-4ad8-a070-ba6968b9f259" providerId="ADAL" clId="{E29D0EBA-07CE-4823-9B39-3FE174D1C31B}" dt="2020-10-24T02:23:15.511" v="115" actId="115"/>
        <pc:sldMkLst>
          <pc:docMk/>
          <pc:sldMk cId="2804203749" sldId="481"/>
        </pc:sldMkLst>
        <pc:spChg chg="mod">
          <ac:chgData name="Anis Farihan Mat Raffei" userId="caa0f81d-2ced-4ad8-a070-ba6968b9f259" providerId="ADAL" clId="{E29D0EBA-07CE-4823-9B39-3FE174D1C31B}" dt="2020-10-24T02:17:59.879" v="44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E29D0EBA-07CE-4823-9B39-3FE174D1C31B}" dt="2020-10-24T02:23:15.511" v="115" actId="115"/>
          <ac:spMkLst>
            <pc:docMk/>
            <pc:sldMk cId="2804203749" sldId="481"/>
            <ac:spMk id="3" creationId="{44DD20C0-F3C0-42D0-B892-F2A391F4F760}"/>
          </ac:spMkLst>
        </pc:spChg>
        <pc:spChg chg="del">
          <ac:chgData name="Anis Farihan Mat Raffei" userId="caa0f81d-2ced-4ad8-a070-ba6968b9f259" providerId="ADAL" clId="{E29D0EBA-07CE-4823-9B39-3FE174D1C31B}" dt="2020-10-24T02:18:25.519" v="45" actId="478"/>
          <ac:spMkLst>
            <pc:docMk/>
            <pc:sldMk cId="2804203749" sldId="481"/>
            <ac:spMk id="15" creationId="{BC6714CD-9F9D-4C77-BC06-9ABE91F17BEA}"/>
          </ac:spMkLst>
        </pc:spChg>
        <pc:grpChg chg="del">
          <ac:chgData name="Anis Farihan Mat Raffei" userId="caa0f81d-2ced-4ad8-a070-ba6968b9f259" providerId="ADAL" clId="{E29D0EBA-07CE-4823-9B39-3FE174D1C31B}" dt="2020-10-24T02:18:27.274" v="46" actId="478"/>
          <ac:grpSpMkLst>
            <pc:docMk/>
            <pc:sldMk cId="2804203749" sldId="481"/>
            <ac:grpSpMk id="6" creationId="{D7136AC4-3B9F-4059-889E-2AC82B34BB0B}"/>
          </ac:grpSpMkLst>
        </pc:grpChg>
        <pc:picChg chg="del">
          <ac:chgData name="Anis Farihan Mat Raffei" userId="caa0f81d-2ced-4ad8-a070-ba6968b9f259" providerId="ADAL" clId="{E29D0EBA-07CE-4823-9B39-3FE174D1C31B}" dt="2020-10-24T02:18:28.862" v="47" actId="478"/>
          <ac:picMkLst>
            <pc:docMk/>
            <pc:sldMk cId="2804203749" sldId="481"/>
            <ac:picMk id="14" creationId="{8C56C962-160C-40E9-BB17-666BC1AE7F68}"/>
          </ac:picMkLst>
        </pc:picChg>
        <pc:picChg chg="del">
          <ac:chgData name="Anis Farihan Mat Raffei" userId="caa0f81d-2ced-4ad8-a070-ba6968b9f259" providerId="ADAL" clId="{E29D0EBA-07CE-4823-9B39-3FE174D1C31B}" dt="2020-10-24T02:18:30.304" v="48" actId="478"/>
          <ac:picMkLst>
            <pc:docMk/>
            <pc:sldMk cId="2804203749" sldId="481"/>
            <ac:picMk id="19" creationId="{8614DE5F-358D-41EE-B4FB-9AD4C86EF831}"/>
          </ac:picMkLst>
        </pc:picChg>
      </pc:sldChg>
      <pc:sldChg chg="modSp modAnim">
        <pc:chgData name="Anis Farihan Mat Raffei" userId="caa0f81d-2ced-4ad8-a070-ba6968b9f259" providerId="ADAL" clId="{E29D0EBA-07CE-4823-9B39-3FE174D1C31B}" dt="2020-10-24T02:45:17.844" v="261" actId="12"/>
        <pc:sldMkLst>
          <pc:docMk/>
          <pc:sldMk cId="3344118531" sldId="519"/>
        </pc:sldMkLst>
        <pc:spChg chg="mod">
          <ac:chgData name="Anis Farihan Mat Raffei" userId="caa0f81d-2ced-4ad8-a070-ba6968b9f259" providerId="ADAL" clId="{E29D0EBA-07CE-4823-9B39-3FE174D1C31B}" dt="2020-10-24T02:45:17.844" v="261" actId="12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del">
        <pc:chgData name="Anis Farihan Mat Raffei" userId="caa0f81d-2ced-4ad8-a070-ba6968b9f259" providerId="ADAL" clId="{E29D0EBA-07CE-4823-9B39-3FE174D1C31B}" dt="2020-10-24T02:25:55.678" v="151" actId="2696"/>
        <pc:sldMkLst>
          <pc:docMk/>
          <pc:sldMk cId="738098534" sldId="523"/>
        </pc:sldMkLst>
        <pc:spChg chg="mod">
          <ac:chgData name="Anis Farihan Mat Raffei" userId="caa0f81d-2ced-4ad8-a070-ba6968b9f259" providerId="ADAL" clId="{E29D0EBA-07CE-4823-9B39-3FE174D1C31B}" dt="2020-10-24T02:17:54.220" v="42"/>
          <ac:spMkLst>
            <pc:docMk/>
            <pc:sldMk cId="738098534" sldId="523"/>
            <ac:spMk id="5" creationId="{00000000-0000-0000-0000-000000000000}"/>
          </ac:spMkLst>
        </pc:spChg>
      </pc:sldChg>
      <pc:sldChg chg="del">
        <pc:chgData name="Anis Farihan Mat Raffei" userId="caa0f81d-2ced-4ad8-a070-ba6968b9f259" providerId="ADAL" clId="{E29D0EBA-07CE-4823-9B39-3FE174D1C31B}" dt="2020-10-24T02:26:08.536" v="156" actId="2696"/>
        <pc:sldMkLst>
          <pc:docMk/>
          <pc:sldMk cId="2074916483" sldId="524"/>
        </pc:sldMkLst>
      </pc:sldChg>
      <pc:sldChg chg="addSp delSp modSp modAnim">
        <pc:chgData name="Anis Farihan Mat Raffei" userId="caa0f81d-2ced-4ad8-a070-ba6968b9f259" providerId="ADAL" clId="{E29D0EBA-07CE-4823-9B39-3FE174D1C31B}" dt="2020-10-24T02:23:31.534" v="119" actId="113"/>
        <pc:sldMkLst>
          <pc:docMk/>
          <pc:sldMk cId="631641016" sldId="585"/>
        </pc:sldMkLst>
        <pc:spChg chg="add mod">
          <ac:chgData name="Anis Farihan Mat Raffei" userId="caa0f81d-2ced-4ad8-a070-ba6968b9f259" providerId="ADAL" clId="{E29D0EBA-07CE-4823-9B39-3FE174D1C31B}" dt="2020-10-24T02:23:31.534" v="119" actId="113"/>
          <ac:spMkLst>
            <pc:docMk/>
            <pc:sldMk cId="631641016" sldId="585"/>
            <ac:spMk id="2" creationId="{94A95B90-AACE-4EE6-8434-AA636AEC6B67}"/>
          </ac:spMkLst>
        </pc:spChg>
        <pc:spChg chg="mod">
          <ac:chgData name="Anis Farihan Mat Raffei" userId="caa0f81d-2ced-4ad8-a070-ba6968b9f259" providerId="ADAL" clId="{E29D0EBA-07CE-4823-9B39-3FE174D1C31B}" dt="2020-10-24T02:20:31.946" v="73"/>
          <ac:spMkLst>
            <pc:docMk/>
            <pc:sldMk cId="631641016" sldId="585"/>
            <ac:spMk id="3" creationId="{18DA4F4C-492E-44F5-AB26-0BF4D36C854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1" creationId="{80A850BC-9ACB-40B7-B292-BC7B12112E99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2" creationId="{4C247A03-8A5B-441E-A0DF-D5366A0F2DA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3" creationId="{05B1014E-A0CD-4D3F-A160-C29913A4F0BE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5" creationId="{842FCBBE-B61E-41CD-9697-3440124270E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6" creationId="{7ED5A002-FFD5-4A91-AF42-570CCBC03EB2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1" creationId="{71426A56-BCE5-45B1-BB10-75536B87672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2" creationId="{8940DD1B-89B1-4C80-8D5D-47AE96118AB7}"/>
          </ac:spMkLst>
        </pc:sp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4" creationId="{9E81C365-DAFC-4963-AAA8-1B5DF41A8D3C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7" creationId="{EC8BFD1F-D9D9-4014-A62F-C28E073FAF32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20" creationId="{0DF5C40B-8D40-49F0-B95D-9CA463E6A336}"/>
          </ac:picMkLst>
        </pc:picChg>
      </pc:sldChg>
      <pc:sldChg chg="del">
        <pc:chgData name="Anis Farihan Mat Raffei" userId="caa0f81d-2ced-4ad8-a070-ba6968b9f259" providerId="ADAL" clId="{E29D0EBA-07CE-4823-9B39-3FE174D1C31B}" dt="2020-10-24T02:26:08.346" v="153" actId="2696"/>
        <pc:sldMkLst>
          <pc:docMk/>
          <pc:sldMk cId="924313659" sldId="586"/>
        </pc:sldMkLst>
      </pc:sldChg>
      <pc:sldChg chg="del">
        <pc:chgData name="Anis Farihan Mat Raffei" userId="caa0f81d-2ced-4ad8-a070-ba6968b9f259" providerId="ADAL" clId="{E29D0EBA-07CE-4823-9B39-3FE174D1C31B}" dt="2020-10-24T02:26:08.400" v="154" actId="2696"/>
        <pc:sldMkLst>
          <pc:docMk/>
          <pc:sldMk cId="2063366843" sldId="587"/>
        </pc:sldMkLst>
      </pc:sldChg>
      <pc:sldChg chg="del">
        <pc:chgData name="Anis Farihan Mat Raffei" userId="caa0f81d-2ced-4ad8-a070-ba6968b9f259" providerId="ADAL" clId="{E29D0EBA-07CE-4823-9B39-3FE174D1C31B}" dt="2020-10-24T02:26:08.482" v="155" actId="2696"/>
        <pc:sldMkLst>
          <pc:docMk/>
          <pc:sldMk cId="1156757388" sldId="588"/>
        </pc:sldMkLst>
      </pc:sldChg>
      <pc:sldChg chg="del">
        <pc:chgData name="Anis Farihan Mat Raffei" userId="caa0f81d-2ced-4ad8-a070-ba6968b9f259" providerId="ADAL" clId="{E29D0EBA-07CE-4823-9B39-3FE174D1C31B}" dt="2020-10-24T02:26:08.657" v="157" actId="2696"/>
        <pc:sldMkLst>
          <pc:docMk/>
          <pc:sldMk cId="1662408741" sldId="589"/>
        </pc:sldMkLst>
      </pc:sldChg>
      <pc:sldChg chg="del">
        <pc:chgData name="Anis Farihan Mat Raffei" userId="caa0f81d-2ced-4ad8-a070-ba6968b9f259" providerId="ADAL" clId="{E29D0EBA-07CE-4823-9B39-3FE174D1C31B}" dt="2020-10-24T02:26:08.707" v="158" actId="2696"/>
        <pc:sldMkLst>
          <pc:docMk/>
          <pc:sldMk cId="3710570983" sldId="590"/>
        </pc:sldMkLst>
      </pc:sldChg>
      <pc:sldChg chg="del">
        <pc:chgData name="Anis Farihan Mat Raffei" userId="caa0f81d-2ced-4ad8-a070-ba6968b9f259" providerId="ADAL" clId="{E29D0EBA-07CE-4823-9B39-3FE174D1C31B}" dt="2020-10-24T02:26:08.792" v="159" actId="2696"/>
        <pc:sldMkLst>
          <pc:docMk/>
          <pc:sldMk cId="2135993242" sldId="591"/>
        </pc:sldMkLst>
      </pc:sldChg>
      <pc:sldChg chg="del">
        <pc:chgData name="Anis Farihan Mat Raffei" userId="caa0f81d-2ced-4ad8-a070-ba6968b9f259" providerId="ADAL" clId="{E29D0EBA-07CE-4823-9B39-3FE174D1C31B}" dt="2020-10-24T02:26:08.878" v="160" actId="2696"/>
        <pc:sldMkLst>
          <pc:docMk/>
          <pc:sldMk cId="2303965311" sldId="592"/>
        </pc:sldMkLst>
      </pc:sldChg>
      <pc:sldChg chg="del">
        <pc:chgData name="Anis Farihan Mat Raffei" userId="caa0f81d-2ced-4ad8-a070-ba6968b9f259" providerId="ADAL" clId="{E29D0EBA-07CE-4823-9B39-3FE174D1C31B}" dt="2020-10-24T02:26:08.906" v="161" actId="2696"/>
        <pc:sldMkLst>
          <pc:docMk/>
          <pc:sldMk cId="4165590328" sldId="593"/>
        </pc:sldMkLst>
      </pc:sldChg>
      <pc:sldChg chg="del">
        <pc:chgData name="Anis Farihan Mat Raffei" userId="caa0f81d-2ced-4ad8-a070-ba6968b9f259" providerId="ADAL" clId="{E29D0EBA-07CE-4823-9B39-3FE174D1C31B}" dt="2020-10-24T02:26:08.999" v="162" actId="2696"/>
        <pc:sldMkLst>
          <pc:docMk/>
          <pc:sldMk cId="424289124" sldId="594"/>
        </pc:sldMkLst>
      </pc:sldChg>
      <pc:sldChg chg="del">
        <pc:chgData name="Anis Farihan Mat Raffei" userId="caa0f81d-2ced-4ad8-a070-ba6968b9f259" providerId="ADAL" clId="{E29D0EBA-07CE-4823-9B39-3FE174D1C31B}" dt="2020-10-24T02:26:09.153" v="163" actId="2696"/>
        <pc:sldMkLst>
          <pc:docMk/>
          <pc:sldMk cId="4043920435" sldId="595"/>
        </pc:sldMkLst>
      </pc:sldChg>
      <pc:sldChg chg="del">
        <pc:chgData name="Anis Farihan Mat Raffei" userId="caa0f81d-2ced-4ad8-a070-ba6968b9f259" providerId="ADAL" clId="{E29D0EBA-07CE-4823-9B39-3FE174D1C31B}" dt="2020-10-24T02:26:09.261" v="164" actId="2696"/>
        <pc:sldMkLst>
          <pc:docMk/>
          <pc:sldMk cId="2554852680" sldId="596"/>
        </pc:sldMkLst>
      </pc:sldChg>
      <pc:sldChg chg="del">
        <pc:chgData name="Anis Farihan Mat Raffei" userId="caa0f81d-2ced-4ad8-a070-ba6968b9f259" providerId="ADAL" clId="{E29D0EBA-07CE-4823-9B39-3FE174D1C31B}" dt="2020-10-24T02:26:09.354" v="165" actId="2696"/>
        <pc:sldMkLst>
          <pc:docMk/>
          <pc:sldMk cId="3292691128" sldId="597"/>
        </pc:sldMkLst>
      </pc:sldChg>
      <pc:sldChg chg="del">
        <pc:chgData name="Anis Farihan Mat Raffei" userId="caa0f81d-2ced-4ad8-a070-ba6968b9f259" providerId="ADAL" clId="{E29D0EBA-07CE-4823-9B39-3FE174D1C31B}" dt="2020-10-24T02:26:09.418" v="166" actId="2696"/>
        <pc:sldMkLst>
          <pc:docMk/>
          <pc:sldMk cId="2931694087" sldId="598"/>
        </pc:sldMkLst>
      </pc:sldChg>
      <pc:sldChg chg="del">
        <pc:chgData name="Anis Farihan Mat Raffei" userId="caa0f81d-2ced-4ad8-a070-ba6968b9f259" providerId="ADAL" clId="{E29D0EBA-07CE-4823-9B39-3FE174D1C31B}" dt="2020-10-24T02:26:09.492" v="167" actId="2696"/>
        <pc:sldMkLst>
          <pc:docMk/>
          <pc:sldMk cId="3913276898" sldId="599"/>
        </pc:sldMkLst>
      </pc:sldChg>
      <pc:sldChg chg="del">
        <pc:chgData name="Anis Farihan Mat Raffei" userId="caa0f81d-2ced-4ad8-a070-ba6968b9f259" providerId="ADAL" clId="{E29D0EBA-07CE-4823-9B39-3FE174D1C31B}" dt="2020-10-24T02:26:09.566" v="168" actId="2696"/>
        <pc:sldMkLst>
          <pc:docMk/>
          <pc:sldMk cId="1091692582" sldId="600"/>
        </pc:sldMkLst>
      </pc:sldChg>
      <pc:sldChg chg="del">
        <pc:chgData name="Anis Farihan Mat Raffei" userId="caa0f81d-2ced-4ad8-a070-ba6968b9f259" providerId="ADAL" clId="{E29D0EBA-07CE-4823-9B39-3FE174D1C31B}" dt="2020-10-24T02:26:09.596" v="169" actId="2696"/>
        <pc:sldMkLst>
          <pc:docMk/>
          <pc:sldMk cId="126076840" sldId="601"/>
        </pc:sldMkLst>
      </pc:sldChg>
      <pc:sldChg chg="del">
        <pc:chgData name="Anis Farihan Mat Raffei" userId="caa0f81d-2ced-4ad8-a070-ba6968b9f259" providerId="ADAL" clId="{E29D0EBA-07CE-4823-9B39-3FE174D1C31B}" dt="2020-10-24T02:26:09.644" v="170" actId="2696"/>
        <pc:sldMkLst>
          <pc:docMk/>
          <pc:sldMk cId="3711957670" sldId="602"/>
        </pc:sldMkLst>
      </pc:sldChg>
      <pc:sldChg chg="del">
        <pc:chgData name="Anis Farihan Mat Raffei" userId="caa0f81d-2ced-4ad8-a070-ba6968b9f259" providerId="ADAL" clId="{E29D0EBA-07CE-4823-9B39-3FE174D1C31B}" dt="2020-10-24T02:26:09.721" v="172" actId="2696"/>
        <pc:sldMkLst>
          <pc:docMk/>
          <pc:sldMk cId="274260710" sldId="603"/>
        </pc:sldMkLst>
      </pc:sldChg>
      <pc:sldChg chg="del">
        <pc:chgData name="Anis Farihan Mat Raffei" userId="caa0f81d-2ced-4ad8-a070-ba6968b9f259" providerId="ADAL" clId="{E29D0EBA-07CE-4823-9B39-3FE174D1C31B}" dt="2020-10-24T02:26:09.672" v="171" actId="2696"/>
        <pc:sldMkLst>
          <pc:docMk/>
          <pc:sldMk cId="3713878518" sldId="604"/>
        </pc:sldMkLst>
      </pc:sldChg>
      <pc:sldChg chg="del">
        <pc:chgData name="Anis Farihan Mat Raffei" userId="caa0f81d-2ced-4ad8-a070-ba6968b9f259" providerId="ADAL" clId="{E29D0EBA-07CE-4823-9B39-3FE174D1C31B}" dt="2020-10-24T02:26:09.764" v="173" actId="2696"/>
        <pc:sldMkLst>
          <pc:docMk/>
          <pc:sldMk cId="3825952919" sldId="605"/>
        </pc:sldMkLst>
      </pc:sldChg>
      <pc:sldChg chg="del">
        <pc:chgData name="Anis Farihan Mat Raffei" userId="caa0f81d-2ced-4ad8-a070-ba6968b9f259" providerId="ADAL" clId="{E29D0EBA-07CE-4823-9B39-3FE174D1C31B}" dt="2020-10-24T02:26:09.801" v="174" actId="2696"/>
        <pc:sldMkLst>
          <pc:docMk/>
          <pc:sldMk cId="1321372670" sldId="606"/>
        </pc:sldMkLst>
      </pc:sldChg>
      <pc:sldChg chg="del">
        <pc:chgData name="Anis Farihan Mat Raffei" userId="caa0f81d-2ced-4ad8-a070-ba6968b9f259" providerId="ADAL" clId="{E29D0EBA-07CE-4823-9B39-3FE174D1C31B}" dt="2020-10-24T02:26:09.831" v="175" actId="2696"/>
        <pc:sldMkLst>
          <pc:docMk/>
          <pc:sldMk cId="3276026783" sldId="607"/>
        </pc:sldMkLst>
      </pc:sldChg>
      <pc:sldChg chg="del">
        <pc:chgData name="Anis Farihan Mat Raffei" userId="caa0f81d-2ced-4ad8-a070-ba6968b9f259" providerId="ADAL" clId="{E29D0EBA-07CE-4823-9B39-3FE174D1C31B}" dt="2020-10-24T02:26:09.865" v="176" actId="2696"/>
        <pc:sldMkLst>
          <pc:docMk/>
          <pc:sldMk cId="1541692036" sldId="609"/>
        </pc:sldMkLst>
      </pc:sldChg>
      <pc:sldChg chg="del">
        <pc:chgData name="Anis Farihan Mat Raffei" userId="caa0f81d-2ced-4ad8-a070-ba6968b9f259" providerId="ADAL" clId="{E29D0EBA-07CE-4823-9B39-3FE174D1C31B}" dt="2020-10-24T02:26:09.904" v="177" actId="2696"/>
        <pc:sldMkLst>
          <pc:docMk/>
          <pc:sldMk cId="2236229332" sldId="610"/>
        </pc:sldMkLst>
      </pc:sldChg>
      <pc:sldChg chg="del">
        <pc:chgData name="Anis Farihan Mat Raffei" userId="caa0f81d-2ced-4ad8-a070-ba6968b9f259" providerId="ADAL" clId="{E29D0EBA-07CE-4823-9B39-3FE174D1C31B}" dt="2020-10-24T02:26:09.998" v="179" actId="2696"/>
        <pc:sldMkLst>
          <pc:docMk/>
          <pc:sldMk cId="1094437298" sldId="611"/>
        </pc:sldMkLst>
      </pc:sldChg>
      <pc:sldChg chg="del">
        <pc:chgData name="Anis Farihan Mat Raffei" userId="caa0f81d-2ced-4ad8-a070-ba6968b9f259" providerId="ADAL" clId="{E29D0EBA-07CE-4823-9B39-3FE174D1C31B}" dt="2020-10-24T02:26:10.022" v="180" actId="2696"/>
        <pc:sldMkLst>
          <pc:docMk/>
          <pc:sldMk cId="455994769" sldId="612"/>
        </pc:sldMkLst>
      </pc:sldChg>
      <pc:sldChg chg="del">
        <pc:chgData name="Anis Farihan Mat Raffei" userId="caa0f81d-2ced-4ad8-a070-ba6968b9f259" providerId="ADAL" clId="{E29D0EBA-07CE-4823-9B39-3FE174D1C31B}" dt="2020-10-24T02:26:10.060" v="181" actId="2696"/>
        <pc:sldMkLst>
          <pc:docMk/>
          <pc:sldMk cId="185901254" sldId="613"/>
        </pc:sldMkLst>
      </pc:sldChg>
      <pc:sldChg chg="del">
        <pc:chgData name="Anis Farihan Mat Raffei" userId="caa0f81d-2ced-4ad8-a070-ba6968b9f259" providerId="ADAL" clId="{E29D0EBA-07CE-4823-9B39-3FE174D1C31B}" dt="2020-10-24T02:26:10.104" v="182" actId="2696"/>
        <pc:sldMkLst>
          <pc:docMk/>
          <pc:sldMk cId="586819614" sldId="614"/>
        </pc:sldMkLst>
      </pc:sldChg>
      <pc:sldChg chg="del">
        <pc:chgData name="Anis Farihan Mat Raffei" userId="caa0f81d-2ced-4ad8-a070-ba6968b9f259" providerId="ADAL" clId="{E29D0EBA-07CE-4823-9B39-3FE174D1C31B}" dt="2020-10-24T02:26:09.955" v="178" actId="2696"/>
        <pc:sldMkLst>
          <pc:docMk/>
          <pc:sldMk cId="2146468283" sldId="615"/>
        </pc:sldMkLst>
      </pc:sldChg>
      <pc:sldChg chg="del">
        <pc:chgData name="Anis Farihan Mat Raffei" userId="caa0f81d-2ced-4ad8-a070-ba6968b9f259" providerId="ADAL" clId="{E29D0EBA-07CE-4823-9B39-3FE174D1C31B}" dt="2020-10-24T02:26:10.140" v="183" actId="2696"/>
        <pc:sldMkLst>
          <pc:docMk/>
          <pc:sldMk cId="553341910" sldId="616"/>
        </pc:sldMkLst>
      </pc:sldChg>
      <pc:sldChg chg="del">
        <pc:chgData name="Anis Farihan Mat Raffei" userId="caa0f81d-2ced-4ad8-a070-ba6968b9f259" providerId="ADAL" clId="{E29D0EBA-07CE-4823-9B39-3FE174D1C31B}" dt="2020-10-24T02:26:10.192" v="184" actId="2696"/>
        <pc:sldMkLst>
          <pc:docMk/>
          <pc:sldMk cId="2331381467" sldId="618"/>
        </pc:sldMkLst>
      </pc:sldChg>
      <pc:sldChg chg="del">
        <pc:chgData name="Anis Farihan Mat Raffei" userId="caa0f81d-2ced-4ad8-a070-ba6968b9f259" providerId="ADAL" clId="{E29D0EBA-07CE-4823-9B39-3FE174D1C31B}" dt="2020-10-24T02:26:10.268" v="185" actId="2696"/>
        <pc:sldMkLst>
          <pc:docMk/>
          <pc:sldMk cId="506237717" sldId="619"/>
        </pc:sldMkLst>
      </pc:sldChg>
      <pc:sldChg chg="del">
        <pc:chgData name="Anis Farihan Mat Raffei" userId="caa0f81d-2ced-4ad8-a070-ba6968b9f259" providerId="ADAL" clId="{E29D0EBA-07CE-4823-9B39-3FE174D1C31B}" dt="2020-10-24T02:26:10.296" v="186" actId="2696"/>
        <pc:sldMkLst>
          <pc:docMk/>
          <pc:sldMk cId="864145885" sldId="620"/>
        </pc:sldMkLst>
      </pc:sldChg>
      <pc:sldChg chg="del">
        <pc:chgData name="Anis Farihan Mat Raffei" userId="caa0f81d-2ced-4ad8-a070-ba6968b9f259" providerId="ADAL" clId="{E29D0EBA-07CE-4823-9B39-3FE174D1C31B}" dt="2020-10-24T02:26:10.317" v="187" actId="2696"/>
        <pc:sldMkLst>
          <pc:docMk/>
          <pc:sldMk cId="1544486745" sldId="621"/>
        </pc:sldMkLst>
      </pc:sldChg>
      <pc:sldChg chg="del">
        <pc:chgData name="Anis Farihan Mat Raffei" userId="caa0f81d-2ced-4ad8-a070-ba6968b9f259" providerId="ADAL" clId="{E29D0EBA-07CE-4823-9B39-3FE174D1C31B}" dt="2020-10-24T02:26:10.347" v="188" actId="2696"/>
        <pc:sldMkLst>
          <pc:docMk/>
          <pc:sldMk cId="2439593590" sldId="622"/>
        </pc:sldMkLst>
      </pc:sldChg>
      <pc:sldChg chg="del">
        <pc:chgData name="Anis Farihan Mat Raffei" userId="caa0f81d-2ced-4ad8-a070-ba6968b9f259" providerId="ADAL" clId="{E29D0EBA-07CE-4823-9B39-3FE174D1C31B}" dt="2020-10-24T02:26:10.428" v="190" actId="2696"/>
        <pc:sldMkLst>
          <pc:docMk/>
          <pc:sldMk cId="3480736619" sldId="623"/>
        </pc:sldMkLst>
      </pc:sldChg>
      <pc:sldChg chg="del">
        <pc:chgData name="Anis Farihan Mat Raffei" userId="caa0f81d-2ced-4ad8-a070-ba6968b9f259" providerId="ADAL" clId="{E29D0EBA-07CE-4823-9B39-3FE174D1C31B}" dt="2020-10-24T02:26:10.403" v="189" actId="2696"/>
        <pc:sldMkLst>
          <pc:docMk/>
          <pc:sldMk cId="3279534638" sldId="624"/>
        </pc:sldMkLst>
      </pc:sldChg>
      <pc:sldChg chg="del">
        <pc:chgData name="Anis Farihan Mat Raffei" userId="caa0f81d-2ced-4ad8-a070-ba6968b9f259" providerId="ADAL" clId="{E29D0EBA-07CE-4823-9B39-3FE174D1C31B}" dt="2020-10-24T02:26:10.458" v="191" actId="2696"/>
        <pc:sldMkLst>
          <pc:docMk/>
          <pc:sldMk cId="125467647" sldId="625"/>
        </pc:sldMkLst>
      </pc:sldChg>
      <pc:sldChg chg="del">
        <pc:chgData name="Anis Farihan Mat Raffei" userId="caa0f81d-2ced-4ad8-a070-ba6968b9f259" providerId="ADAL" clId="{E29D0EBA-07CE-4823-9B39-3FE174D1C31B}" dt="2020-10-24T02:26:10.535" v="192" actId="2696"/>
        <pc:sldMkLst>
          <pc:docMk/>
          <pc:sldMk cId="2285453556" sldId="626"/>
        </pc:sldMkLst>
      </pc:sldChg>
      <pc:sldChg chg="del">
        <pc:chgData name="Anis Farihan Mat Raffei" userId="caa0f81d-2ced-4ad8-a070-ba6968b9f259" providerId="ADAL" clId="{E29D0EBA-07CE-4823-9B39-3FE174D1C31B}" dt="2020-10-24T02:26:10.556" v="193" actId="2696"/>
        <pc:sldMkLst>
          <pc:docMk/>
          <pc:sldMk cId="4136378510" sldId="627"/>
        </pc:sldMkLst>
      </pc:sldChg>
      <pc:sldChg chg="del">
        <pc:chgData name="Anis Farihan Mat Raffei" userId="caa0f81d-2ced-4ad8-a070-ba6968b9f259" providerId="ADAL" clId="{E29D0EBA-07CE-4823-9B39-3FE174D1C31B}" dt="2020-10-24T02:26:10.585" v="194" actId="2696"/>
        <pc:sldMkLst>
          <pc:docMk/>
          <pc:sldMk cId="1625073727" sldId="628"/>
        </pc:sldMkLst>
      </pc:sldChg>
      <pc:sldChg chg="del">
        <pc:chgData name="Anis Farihan Mat Raffei" userId="caa0f81d-2ced-4ad8-a070-ba6968b9f259" providerId="ADAL" clId="{E29D0EBA-07CE-4823-9B39-3FE174D1C31B}" dt="2020-10-24T02:26:10.667" v="196" actId="2696"/>
        <pc:sldMkLst>
          <pc:docMk/>
          <pc:sldMk cId="1852243725" sldId="629"/>
        </pc:sldMkLst>
      </pc:sldChg>
      <pc:sldChg chg="del">
        <pc:chgData name="Anis Farihan Mat Raffei" userId="caa0f81d-2ced-4ad8-a070-ba6968b9f259" providerId="ADAL" clId="{E29D0EBA-07CE-4823-9B39-3FE174D1C31B}" dt="2020-10-24T02:26:10.645" v="195" actId="2696"/>
        <pc:sldMkLst>
          <pc:docMk/>
          <pc:sldMk cId="866769243" sldId="630"/>
        </pc:sldMkLst>
      </pc:sldChg>
      <pc:sldChg chg="del">
        <pc:chgData name="Anis Farihan Mat Raffei" userId="caa0f81d-2ced-4ad8-a070-ba6968b9f259" providerId="ADAL" clId="{E29D0EBA-07CE-4823-9B39-3FE174D1C31B}" dt="2020-10-24T02:26:10.689" v="197" actId="2696"/>
        <pc:sldMkLst>
          <pc:docMk/>
          <pc:sldMk cId="1658076501" sldId="631"/>
        </pc:sldMkLst>
      </pc:sldChg>
      <pc:sldChg chg="modSp add">
        <pc:chgData name="Anis Farihan Mat Raffei" userId="caa0f81d-2ced-4ad8-a070-ba6968b9f259" providerId="ADAL" clId="{E29D0EBA-07CE-4823-9B39-3FE174D1C31B}" dt="2020-10-24T02:25:35.891" v="150" actId="15"/>
        <pc:sldMkLst>
          <pc:docMk/>
          <pc:sldMk cId="1806165441" sldId="632"/>
        </pc:sldMkLst>
        <pc:spChg chg="mod">
          <ac:chgData name="Anis Farihan Mat Raffei" userId="caa0f81d-2ced-4ad8-a070-ba6968b9f259" providerId="ADAL" clId="{E29D0EBA-07CE-4823-9B39-3FE174D1C31B}" dt="2020-10-24T02:25:35.891" v="150" actId="15"/>
          <ac:spMkLst>
            <pc:docMk/>
            <pc:sldMk cId="1806165441" sldId="632"/>
            <ac:spMk id="2" creationId="{024B27FE-F770-4D6A-BBDB-DC6FD050CDA3}"/>
          </ac:spMkLst>
        </pc:spChg>
        <pc:spChg chg="mod">
          <ac:chgData name="Anis Farihan Mat Raffei" userId="caa0f81d-2ced-4ad8-a070-ba6968b9f259" providerId="ADAL" clId="{E29D0EBA-07CE-4823-9B39-3FE174D1C31B}" dt="2020-10-24T02:24:07.698" v="128" actId="27636"/>
          <ac:spMkLst>
            <pc:docMk/>
            <pc:sldMk cId="1806165441" sldId="632"/>
            <ac:spMk id="3" creationId="{18E3A021-FA42-47B1-90D0-91C0BDF7516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27:43.348" v="219" actId="113"/>
        <pc:sldMkLst>
          <pc:docMk/>
          <pc:sldMk cId="4169997866" sldId="633"/>
        </pc:sldMkLst>
        <pc:spChg chg="mod">
          <ac:chgData name="Anis Farihan Mat Raffei" userId="caa0f81d-2ced-4ad8-a070-ba6968b9f259" providerId="ADAL" clId="{E29D0EBA-07CE-4823-9B39-3FE174D1C31B}" dt="2020-10-24T02:27:43.348" v="219" actId="113"/>
          <ac:spMkLst>
            <pc:docMk/>
            <pc:sldMk cId="4169997866" sldId="633"/>
            <ac:spMk id="2" creationId="{38A8DD14-126D-4DD2-BE00-2F0F44ABB560}"/>
          </ac:spMkLst>
        </pc:spChg>
        <pc:spChg chg="mod">
          <ac:chgData name="Anis Farihan Mat Raffei" userId="caa0f81d-2ced-4ad8-a070-ba6968b9f259" providerId="ADAL" clId="{E29D0EBA-07CE-4823-9B39-3FE174D1C31B}" dt="2020-10-24T02:26:24.688" v="205" actId="27636"/>
          <ac:spMkLst>
            <pc:docMk/>
            <pc:sldMk cId="4169997866" sldId="633"/>
            <ac:spMk id="3" creationId="{52B8D674-3E67-4FD3-9650-60F6870BFA8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44:56.542" v="244" actId="20577"/>
        <pc:sldMkLst>
          <pc:docMk/>
          <pc:sldMk cId="1669380222" sldId="634"/>
        </pc:sldMkLst>
        <pc:spChg chg="mod">
          <ac:chgData name="Anis Farihan Mat Raffei" userId="caa0f81d-2ced-4ad8-a070-ba6968b9f259" providerId="ADAL" clId="{E29D0EBA-07CE-4823-9B39-3FE174D1C31B}" dt="2020-10-24T02:44:22.401" v="235" actId="1076"/>
          <ac:spMkLst>
            <pc:docMk/>
            <pc:sldMk cId="1669380222" sldId="634"/>
            <ac:spMk id="2" creationId="{ECC80074-06D6-4175-B907-7D3B3E885CB1}"/>
          </ac:spMkLst>
        </pc:spChg>
        <pc:spChg chg="mod">
          <ac:chgData name="Anis Farihan Mat Raffei" userId="caa0f81d-2ced-4ad8-a070-ba6968b9f259" providerId="ADAL" clId="{E29D0EBA-07CE-4823-9B39-3FE174D1C31B}" dt="2020-10-24T02:44:56.542" v="244" actId="20577"/>
          <ac:spMkLst>
            <pc:docMk/>
            <pc:sldMk cId="1669380222" sldId="634"/>
            <ac:spMk id="3" creationId="{C5CEE2D2-AA76-445E-B0F9-CA7C71AC2A96}"/>
          </ac:spMkLst>
        </pc:spChg>
      </pc:sldChg>
      <pc:sldChg chg="addSp delSp modSp add">
        <pc:chgData name="Anis Farihan Mat Raffei" userId="caa0f81d-2ced-4ad8-a070-ba6968b9f259" providerId="ADAL" clId="{E29D0EBA-07CE-4823-9B39-3FE174D1C31B}" dt="2020-10-24T03:28:35.126" v="267"/>
        <pc:sldMkLst>
          <pc:docMk/>
          <pc:sldMk cId="113341256" sldId="635"/>
        </pc:sldMkLst>
        <pc:spChg chg="del">
          <ac:chgData name="Anis Farihan Mat Raffei" userId="caa0f81d-2ced-4ad8-a070-ba6968b9f259" providerId="ADAL" clId="{E29D0EBA-07CE-4823-9B39-3FE174D1C31B}" dt="2020-10-24T02:45:35.057" v="262" actId="478"/>
          <ac:spMkLst>
            <pc:docMk/>
            <pc:sldMk cId="113341256" sldId="635"/>
            <ac:spMk id="2" creationId="{06BA9379-12E6-41E4-B59D-AE1DDCBFA149}"/>
          </ac:spMkLst>
        </pc:spChg>
        <pc:spChg chg="mod">
          <ac:chgData name="Anis Farihan Mat Raffei" userId="caa0f81d-2ced-4ad8-a070-ba6968b9f259" providerId="ADAL" clId="{E29D0EBA-07CE-4823-9B39-3FE174D1C31B}" dt="2020-10-24T02:44:40.659" v="238"/>
          <ac:spMkLst>
            <pc:docMk/>
            <pc:sldMk cId="113341256" sldId="635"/>
            <ac:spMk id="3" creationId="{8DB55A97-9AFA-49DF-8B60-0B7C4B0E3E7B}"/>
          </ac:spMkLst>
        </pc:spChg>
        <pc:spChg chg="add mod">
          <ac:chgData name="Anis Farihan Mat Raffei" userId="caa0f81d-2ced-4ad8-a070-ba6968b9f259" providerId="ADAL" clId="{E29D0EBA-07CE-4823-9B39-3FE174D1C31B}" dt="2020-10-24T03:28:27.648" v="266" actId="1076"/>
          <ac:spMkLst>
            <pc:docMk/>
            <pc:sldMk cId="113341256" sldId="635"/>
            <ac:spMk id="5" creationId="{68C7DBAE-FF69-4E71-A006-222FBBBD0A2C}"/>
          </ac:spMkLst>
        </pc:sp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6" creationId="{0697A7BE-7966-402C-BE47-4A4BBEDE4F3E}"/>
          </ac:picMkLst>
        </pc:pic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7" creationId="{D3FC4358-DBD8-45CC-9C1E-CEDF6EAD392B}"/>
          </ac:picMkLst>
        </pc:picChg>
      </pc:sldChg>
    </pc:docChg>
  </pc:docChgLst>
  <pc:docChgLst>
    <pc:chgData name="Anis Farihan Mat Raffei" userId="caa0f81d-2ced-4ad8-a070-ba6968b9f259" providerId="ADAL" clId="{D6BA57D3-4738-4753-855F-2AA331FC401A}"/>
    <pc:docChg chg="undo redo custSel addSld delSld modSld">
      <pc:chgData name="Anis Farihan Mat Raffei" userId="caa0f81d-2ced-4ad8-a070-ba6968b9f259" providerId="ADAL" clId="{D6BA57D3-4738-4753-855F-2AA331FC401A}" dt="2020-10-23T03:44:28.290" v="3416" actId="207"/>
      <pc:docMkLst>
        <pc:docMk/>
      </pc:docMkLst>
      <pc:sldChg chg="modSp">
        <pc:chgData name="Anis Farihan Mat Raffei" userId="caa0f81d-2ced-4ad8-a070-ba6968b9f259" providerId="ADAL" clId="{D6BA57D3-4738-4753-855F-2AA331FC401A}" dt="2020-10-22T03:03:25.173" v="214" actId="12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D6BA57D3-4738-4753-855F-2AA331FC401A}" dt="2020-10-22T03:03:25.173" v="214" actId="12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 addAnim delAnim modAnim">
        <pc:chgData name="Anis Farihan Mat Raffei" userId="caa0f81d-2ced-4ad8-a070-ba6968b9f259" providerId="ADAL" clId="{D6BA57D3-4738-4753-855F-2AA331FC401A}" dt="2020-10-23T03:40:04.284" v="3374"/>
        <pc:sldMkLst>
          <pc:docMk/>
          <pc:sldMk cId="2804203749" sldId="481"/>
        </pc:sldMkLst>
        <pc:spChg chg="mod">
          <ac:chgData name="Anis Farihan Mat Raffei" userId="caa0f81d-2ced-4ad8-a070-ba6968b9f259" providerId="ADAL" clId="{D6BA57D3-4738-4753-855F-2AA331FC401A}" dt="2020-10-22T03:02:24.992" v="181" actId="20577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D6BA57D3-4738-4753-855F-2AA331FC401A}" dt="2020-10-22T03:29:04.219" v="334" actId="1076"/>
          <ac:spMkLst>
            <pc:docMk/>
            <pc:sldMk cId="2804203749" sldId="481"/>
            <ac:spMk id="5" creationId="{405A5303-1630-4CCA-84CC-6B93EDE371A9}"/>
          </ac:spMkLst>
        </pc:spChg>
        <pc:spChg chg="add del mod">
          <ac:chgData name="Anis Farihan Mat Raffei" userId="caa0f81d-2ced-4ad8-a070-ba6968b9f259" providerId="ADAL" clId="{D6BA57D3-4738-4753-855F-2AA331FC401A}" dt="2020-10-23T03:38:26.770" v="3349" actId="478"/>
          <ac:spMkLst>
            <pc:docMk/>
            <pc:sldMk cId="2804203749" sldId="481"/>
            <ac:spMk id="5" creationId="{E53C5461-1007-40BA-B2BB-DE1B6C7F674C}"/>
          </ac:spMkLst>
        </pc:spChg>
        <pc:spChg chg="add mod topLvl">
          <ac:chgData name="Anis Farihan Mat Raffei" userId="caa0f81d-2ced-4ad8-a070-ba6968b9f259" providerId="ADAL" clId="{D6BA57D3-4738-4753-855F-2AA331FC401A}" dt="2020-10-22T03:38:36.156" v="443" actId="164"/>
          <ac:spMkLst>
            <pc:docMk/>
            <pc:sldMk cId="2804203749" sldId="481"/>
            <ac:spMk id="8" creationId="{67471570-7D16-4D42-8823-02F26852617B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8" creationId="{9E5A906E-37C0-4917-8480-C9B21696DA9A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9" creationId="{82E63B88-1E3A-4750-A737-BC172B83D381}"/>
          </ac:spMkLst>
        </pc:spChg>
        <pc:spChg chg="add del mod">
          <ac:chgData name="Anis Farihan Mat Raffei" userId="caa0f81d-2ced-4ad8-a070-ba6968b9f259" providerId="ADAL" clId="{D6BA57D3-4738-4753-855F-2AA331FC401A}" dt="2020-10-23T03:38:40.218" v="3354" actId="478"/>
          <ac:spMkLst>
            <pc:docMk/>
            <pc:sldMk cId="2804203749" sldId="481"/>
            <ac:spMk id="12" creationId="{7AB8B398-825C-4C60-9FF6-557DACD0E802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13" creationId="{6B6418F4-8344-4849-A52B-B7D5E0E5AC19}"/>
          </ac:spMkLst>
        </pc:spChg>
        <pc:spChg chg="add mod">
          <ac:chgData name="Anis Farihan Mat Raffei" userId="caa0f81d-2ced-4ad8-a070-ba6968b9f259" providerId="ADAL" clId="{D6BA57D3-4738-4753-855F-2AA331FC401A}" dt="2020-10-23T03:39:15.137" v="3364" actId="1076"/>
          <ac:spMkLst>
            <pc:docMk/>
            <pc:sldMk cId="2804203749" sldId="481"/>
            <ac:spMk id="15" creationId="{BC6714CD-9F9D-4C77-BC06-9ABE91F17BEA}"/>
          </ac:spMkLst>
        </pc:spChg>
        <pc:spChg chg="add mod">
          <ac:chgData name="Anis Farihan Mat Raffei" userId="caa0f81d-2ced-4ad8-a070-ba6968b9f259" providerId="ADAL" clId="{D6BA57D3-4738-4753-855F-2AA331FC401A}" dt="2020-10-22T03:38:26.812" v="442" actId="164"/>
          <ac:spMkLst>
            <pc:docMk/>
            <pc:sldMk cId="2804203749" sldId="481"/>
            <ac:spMk id="50" creationId="{D3DE4E4E-78D4-419E-92F2-5F4467804269}"/>
          </ac:spMkLst>
        </pc:spChg>
        <pc:spChg chg="add mod">
          <ac:chgData name="Anis Farihan Mat Raffei" userId="caa0f81d-2ced-4ad8-a070-ba6968b9f259" providerId="ADAL" clId="{D6BA57D3-4738-4753-855F-2AA331FC401A}" dt="2020-10-22T03:25:09.433" v="295" actId="1076"/>
          <ac:spMkLst>
            <pc:docMk/>
            <pc:sldMk cId="2804203749" sldId="481"/>
            <ac:spMk id="53" creationId="{AAC25791-1672-48E4-8EB9-BBBBFC7AC320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57" creationId="{66C1890F-1A7E-4444-936E-6CBF496D48D2}"/>
          </ac:spMkLst>
        </pc:spChg>
        <pc:spChg chg="add mod">
          <ac:chgData name="Anis Farihan Mat Raffei" userId="caa0f81d-2ced-4ad8-a070-ba6968b9f259" providerId="ADAL" clId="{D6BA57D3-4738-4753-855F-2AA331FC401A}" dt="2020-10-22T03:39:03.506" v="445"/>
          <ac:spMkLst>
            <pc:docMk/>
            <pc:sldMk cId="2804203749" sldId="481"/>
            <ac:spMk id="85" creationId="{CC1E777C-A02B-428E-86D4-F3A3ED66547F}"/>
          </ac:spMkLst>
        </pc:spChg>
        <pc:spChg chg="add mod">
          <ac:chgData name="Anis Farihan Mat Raffei" userId="caa0f81d-2ced-4ad8-a070-ba6968b9f259" providerId="ADAL" clId="{D6BA57D3-4738-4753-855F-2AA331FC401A}" dt="2020-10-22T03:39:11.273" v="446" actId="1076"/>
          <ac:spMkLst>
            <pc:docMk/>
            <pc:sldMk cId="2804203749" sldId="481"/>
            <ac:spMk id="86" creationId="{4BFCD506-F8DD-43C4-8FCC-10B850FCFA6A}"/>
          </ac:spMkLst>
        </pc:spChg>
        <pc:spChg chg="del">
          <ac:chgData name="Anis Farihan Mat Raffei" userId="caa0f81d-2ced-4ad8-a070-ba6968b9f259" providerId="ADAL" clId="{D6BA57D3-4738-4753-855F-2AA331FC401A}" dt="2020-10-22T03:11:01.087" v="217" actId="478"/>
          <ac:spMkLst>
            <pc:docMk/>
            <pc:sldMk cId="2804203749" sldId="481"/>
            <ac:spMk id="121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0:57.671" v="215" actId="478"/>
          <ac:spMkLst>
            <pc:docMk/>
            <pc:sldMk cId="2804203749" sldId="481"/>
            <ac:spMk id="122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3.906" v="219" actId="478"/>
          <ac:spMkLst>
            <pc:docMk/>
            <pc:sldMk cId="2804203749" sldId="481"/>
            <ac:spMk id="12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5.878" v="222" actId="478"/>
          <ac:spMkLst>
            <pc:docMk/>
            <pc:sldMk cId="2804203749" sldId="481"/>
            <ac:spMk id="125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4.643" v="220" actId="478"/>
          <ac:spMkLst>
            <pc:docMk/>
            <pc:sldMk cId="2804203749" sldId="481"/>
            <ac:spMk id="126" creationId="{00000000-0000-0000-0000-000000000000}"/>
          </ac:spMkLst>
        </pc:spChg>
        <pc:grpChg chg="add mod">
          <ac:chgData name="Anis Farihan Mat Raffei" userId="caa0f81d-2ced-4ad8-a070-ba6968b9f259" providerId="ADAL" clId="{D6BA57D3-4738-4753-855F-2AA331FC401A}" dt="2020-10-23T03:38:46.928" v="3357" actId="1076"/>
          <ac:grpSpMkLst>
            <pc:docMk/>
            <pc:sldMk cId="2804203749" sldId="481"/>
            <ac:grpSpMk id="6" creationId="{D7136AC4-3B9F-4059-889E-2AC82B34BB0B}"/>
          </ac:grpSpMkLst>
        </pc:grpChg>
        <pc:grpChg chg="add del mod">
          <ac:chgData name="Anis Farihan Mat Raffei" userId="caa0f81d-2ced-4ad8-a070-ba6968b9f259" providerId="ADAL" clId="{D6BA57D3-4738-4753-855F-2AA331FC401A}" dt="2020-10-22T03:26:44.942" v="304" actId="165"/>
          <ac:grpSpMkLst>
            <pc:docMk/>
            <pc:sldMk cId="2804203749" sldId="481"/>
            <ac:grpSpMk id="9" creationId="{D6AE44F1-D918-4368-BC5A-3F8CBD60D5A0}"/>
          </ac:grpSpMkLst>
        </pc:grpChg>
        <pc:grpChg chg="add mod">
          <ac:chgData name="Anis Farihan Mat Raffei" userId="caa0f81d-2ced-4ad8-a070-ba6968b9f259" providerId="ADAL" clId="{D6BA57D3-4738-4753-855F-2AA331FC401A}" dt="2020-10-22T03:38:26.812" v="442" actId="164"/>
          <ac:grpSpMkLst>
            <pc:docMk/>
            <pc:sldMk cId="2804203749" sldId="481"/>
            <ac:grpSpMk id="11" creationId="{E20B54C6-63BC-4B32-862F-0B313A8CF038}"/>
          </ac:grpSpMkLst>
        </pc:grpChg>
        <pc:grpChg chg="add del mod">
          <ac:chgData name="Anis Farihan Mat Raffei" userId="caa0f81d-2ced-4ad8-a070-ba6968b9f259" providerId="ADAL" clId="{D6BA57D3-4738-4753-855F-2AA331FC401A}" dt="2020-10-22T03:28:13.260" v="314" actId="165"/>
          <ac:grpSpMkLst>
            <pc:docMk/>
            <pc:sldMk cId="2804203749" sldId="481"/>
            <ac:grpSpMk id="12" creationId="{D5DBBB06-FDC9-40C0-8EDE-3E4411B8CE27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4" creationId="{99BA5F44-F2F5-4CC4-8E69-6071B8740C44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15" creationId="{B0AABC73-118A-49F9-A808-2E16BFD5C3A9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6" creationId="{9F07049F-81F9-447B-AD22-C921828A806C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7" creationId="{36A3387D-EC49-42AC-B2E9-20C2E96401F1}"/>
          </ac:grpSpMkLst>
        </pc:grpChg>
        <pc:grpChg chg="add del mod">
          <ac:chgData name="Anis Farihan Mat Raffei" userId="caa0f81d-2ced-4ad8-a070-ba6968b9f259" providerId="ADAL" clId="{D6BA57D3-4738-4753-855F-2AA331FC401A}" dt="2020-10-22T03:39:32.014" v="450" actId="21"/>
          <ac:grpSpMkLst>
            <pc:docMk/>
            <pc:sldMk cId="2804203749" sldId="481"/>
            <ac:grpSpMk id="18" creationId="{26A88262-77BD-49D6-89B8-24E9AE24D2A3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74" creationId="{90D24B47-FF45-4B13-AA7F-AB762C88F71B}"/>
          </ac:grpSpMkLst>
        </pc:grpChg>
        <pc:grpChg chg="del">
          <ac:chgData name="Anis Farihan Mat Raffei" userId="caa0f81d-2ced-4ad8-a070-ba6968b9f259" providerId="ADAL" clId="{D6BA57D3-4738-4753-855F-2AA331FC401A}" dt="2020-10-22T03:10:59.667" v="216" actId="478"/>
          <ac:grpSpMkLst>
            <pc:docMk/>
            <pc:sldMk cId="2804203749" sldId="481"/>
            <ac:grpSpMk id="118" creationId="{00000000-0000-0000-0000-000000000000}"/>
          </ac:grpSpMkLst>
        </pc:grpChg>
        <pc:grpChg chg="del">
          <ac:chgData name="Anis Farihan Mat Raffei" userId="caa0f81d-2ced-4ad8-a070-ba6968b9f259" providerId="ADAL" clId="{D6BA57D3-4738-4753-855F-2AA331FC401A}" dt="2020-10-22T03:11:02.180" v="218" actId="478"/>
          <ac:grpSpMkLst>
            <pc:docMk/>
            <pc:sldMk cId="2804203749" sldId="481"/>
            <ac:grpSpMk id="119" creationId="{00000000-0000-0000-0000-000000000000}"/>
          </ac:grpSpMkLst>
        </pc:grpChg>
        <pc:graphicFrameChg chg="add del mod">
          <ac:chgData name="Anis Farihan Mat Raffei" userId="caa0f81d-2ced-4ad8-a070-ba6968b9f259" providerId="ADAL" clId="{D6BA57D3-4738-4753-855F-2AA331FC401A}" dt="2020-10-23T03:38:37.738" v="3353" actId="478"/>
          <ac:graphicFrameMkLst>
            <pc:docMk/>
            <pc:sldMk cId="2804203749" sldId="481"/>
            <ac:graphicFrameMk id="4" creationId="{00000000-0000-0000-0000-000000000000}"/>
          </ac:graphicFrameMkLst>
        </pc:graphicFrameChg>
        <pc:picChg chg="mod">
          <ac:chgData name="Anis Farihan Mat Raffei" userId="caa0f81d-2ced-4ad8-a070-ba6968b9f259" providerId="ADAL" clId="{D6BA57D3-4738-4753-855F-2AA331FC401A}" dt="2020-10-23T03:38:46.928" v="3357" actId="1076"/>
          <ac:picMkLst>
            <pc:docMk/>
            <pc:sldMk cId="2804203749" sldId="481"/>
            <ac:picMk id="7" creationId="{44140E49-2412-4549-8FA3-E315C152B15E}"/>
          </ac:picMkLst>
        </pc:picChg>
        <pc:picChg chg="add mod">
          <ac:chgData name="Anis Farihan Mat Raffei" userId="caa0f81d-2ced-4ad8-a070-ba6968b9f259" providerId="ADAL" clId="{D6BA57D3-4738-4753-855F-2AA331FC401A}" dt="2020-10-23T03:39:11.072" v="3363" actId="1076"/>
          <ac:picMkLst>
            <pc:docMk/>
            <pc:sldMk cId="2804203749" sldId="481"/>
            <ac:picMk id="14" creationId="{8C56C962-160C-40E9-BB17-666BC1AE7F68}"/>
          </ac:picMkLst>
        </pc:picChg>
        <pc:picChg chg="add mod">
          <ac:chgData name="Anis Farihan Mat Raffei" userId="caa0f81d-2ced-4ad8-a070-ba6968b9f259" providerId="ADAL" clId="{D6BA57D3-4738-4753-855F-2AA331FC401A}" dt="2020-10-23T03:38:49.465" v="3358" actId="1076"/>
          <ac:picMkLst>
            <pc:docMk/>
            <pc:sldMk cId="2804203749" sldId="481"/>
            <ac:picMk id="19" creationId="{8614DE5F-358D-41EE-B4FB-9AD4C86EF831}"/>
          </ac:picMkLst>
        </pc:picChg>
        <pc:picChg chg="del">
          <ac:chgData name="Anis Farihan Mat Raffei" userId="caa0f81d-2ced-4ad8-a070-ba6968b9f259" providerId="ADAL" clId="{D6BA57D3-4738-4753-855F-2AA331FC401A}" dt="2020-10-22T03:11:05.295" v="221" actId="478"/>
          <ac:picMkLst>
            <pc:docMk/>
            <pc:sldMk cId="2804203749" sldId="481"/>
            <ac:picMk id="105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2T03:15:26.360" v="231" actId="478"/>
          <ac:picMkLst>
            <pc:docMk/>
            <pc:sldMk cId="2804203749" sldId="481"/>
            <ac:picMk id="1026" creationId="{5FFD6D26-12F2-40EB-86FD-10111B10AB80}"/>
          </ac:picMkLst>
        </pc:picChg>
        <pc:picChg chg="add mod">
          <ac:chgData name="Anis Farihan Mat Raffei" userId="caa0f81d-2ced-4ad8-a070-ba6968b9f259" providerId="ADAL" clId="{D6BA57D3-4738-4753-855F-2AA331FC401A}" dt="2020-10-22T03:25:09.433" v="295" actId="1076"/>
          <ac:picMkLst>
            <pc:docMk/>
            <pc:sldMk cId="2804203749" sldId="481"/>
            <ac:picMk id="1028" creationId="{81A238D9-DB3B-4DC9-9A78-382C03657AB7}"/>
          </ac:picMkLst>
        </pc:picChg>
        <pc:picChg chg="add del">
          <ac:chgData name="Anis Farihan Mat Raffei" userId="caa0f81d-2ced-4ad8-a070-ba6968b9f259" providerId="ADAL" clId="{D6BA57D3-4738-4753-855F-2AA331FC401A}" dt="2020-10-22T03:19:07.463" v="260" actId="478"/>
          <ac:picMkLst>
            <pc:docMk/>
            <pc:sldMk cId="2804203749" sldId="481"/>
            <ac:picMk id="1030" creationId="{0C2B6B9B-F654-4127-8C45-98AC2E923D87}"/>
          </ac:picMkLst>
        </pc:picChg>
        <pc:picChg chg="add del mod topLvl">
          <ac:chgData name="Anis Farihan Mat Raffei" userId="caa0f81d-2ced-4ad8-a070-ba6968b9f259" providerId="ADAL" clId="{D6BA57D3-4738-4753-855F-2AA331FC401A}" dt="2020-10-22T03:28:15.026" v="315" actId="478"/>
          <ac:picMkLst>
            <pc:docMk/>
            <pc:sldMk cId="2804203749" sldId="481"/>
            <ac:picMk id="1032" creationId="{BFBB7D6C-1B9B-47F5-887D-057B13C82BB3}"/>
          </ac:picMkLst>
        </pc:picChg>
        <pc:picChg chg="add del">
          <ac:chgData name="Anis Farihan Mat Raffei" userId="caa0f81d-2ced-4ad8-a070-ba6968b9f259" providerId="ADAL" clId="{D6BA57D3-4738-4753-855F-2AA331FC401A}" dt="2020-10-22T03:26:51.934" v="306" actId="478"/>
          <ac:picMkLst>
            <pc:docMk/>
            <pc:sldMk cId="2804203749" sldId="481"/>
            <ac:picMk id="1034" creationId="{4DE997AC-5E98-44F6-BA24-0D0008D82D15}"/>
          </ac:picMkLst>
        </pc:picChg>
        <pc:picChg chg="add del">
          <ac:chgData name="Anis Farihan Mat Raffei" userId="caa0f81d-2ced-4ad8-a070-ba6968b9f259" providerId="ADAL" clId="{D6BA57D3-4738-4753-855F-2AA331FC401A}" dt="2020-10-22T03:27:38.737" v="308" actId="478"/>
          <ac:picMkLst>
            <pc:docMk/>
            <pc:sldMk cId="2804203749" sldId="481"/>
            <ac:picMk id="1036" creationId="{806AF58F-94C4-4F94-91BB-1A5BC55AA13A}"/>
          </ac:picMkLst>
        </pc:picChg>
        <pc:picChg chg="add mod">
          <ac:chgData name="Anis Farihan Mat Raffei" userId="caa0f81d-2ced-4ad8-a070-ba6968b9f259" providerId="ADAL" clId="{D6BA57D3-4738-4753-855F-2AA331FC401A}" dt="2020-10-22T03:38:36.156" v="443" actId="164"/>
          <ac:picMkLst>
            <pc:docMk/>
            <pc:sldMk cId="2804203749" sldId="481"/>
            <ac:picMk id="1038" creationId="{FF760440-659E-4F13-A7ED-A6D03CBCE4F2}"/>
          </ac:picMkLst>
        </pc:picChg>
        <pc:picChg chg="add del mod">
          <ac:chgData name="Anis Farihan Mat Raffei" userId="caa0f81d-2ced-4ad8-a070-ba6968b9f259" providerId="ADAL" clId="{D6BA57D3-4738-4753-855F-2AA331FC401A}" dt="2020-10-22T03:33:19.255" v="398" actId="478"/>
          <ac:picMkLst>
            <pc:docMk/>
            <pc:sldMk cId="2804203749" sldId="481"/>
            <ac:picMk id="1040" creationId="{22E34690-E9E6-4C4C-9C72-8FC620861CC3}"/>
          </ac:picMkLst>
        </pc:picChg>
        <pc:picChg chg="add del mod">
          <ac:chgData name="Anis Farihan Mat Raffei" userId="caa0f81d-2ced-4ad8-a070-ba6968b9f259" providerId="ADAL" clId="{D6BA57D3-4738-4753-855F-2AA331FC401A}" dt="2020-10-22T03:36:28.406" v="436" actId="478"/>
          <ac:picMkLst>
            <pc:docMk/>
            <pc:sldMk cId="2804203749" sldId="481"/>
            <ac:picMk id="1042" creationId="{94F95320-E4B1-4899-8C15-21A2818D61D0}"/>
          </ac:picMkLst>
        </pc:picChg>
        <pc:picChg chg="add mod">
          <ac:chgData name="Anis Farihan Mat Raffei" userId="caa0f81d-2ced-4ad8-a070-ba6968b9f259" providerId="ADAL" clId="{D6BA57D3-4738-4753-855F-2AA331FC401A}" dt="2020-10-22T03:39:20.794" v="448" actId="164"/>
          <ac:picMkLst>
            <pc:docMk/>
            <pc:sldMk cId="2804203749" sldId="481"/>
            <ac:picMk id="1044" creationId="{7E93B03D-5F08-4DE9-A0BC-09D5F19617A3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87636818" sldId="483"/>
        </pc:sldMkLst>
      </pc:sldChg>
      <pc:sldChg chg="modSp modAnim">
        <pc:chgData name="Anis Farihan Mat Raffei" userId="caa0f81d-2ced-4ad8-a070-ba6968b9f259" providerId="ADAL" clId="{D6BA57D3-4738-4753-855F-2AA331FC401A}" dt="2020-10-22T03:41:48.987" v="469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D6BA57D3-4738-4753-855F-2AA331FC401A}" dt="2020-10-22T03:41:48.987" v="469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mod">
        <pc:chgData name="Anis Farihan Mat Raffei" userId="caa0f81d-2ced-4ad8-a070-ba6968b9f259" providerId="ADAL" clId="{D6BA57D3-4738-4753-855F-2AA331FC401A}" dt="2020-10-22T03:00:50.386" v="152" actId="20577"/>
        <pc:sldMkLst>
          <pc:docMk/>
          <pc:sldMk cId="738098534" sldId="523"/>
        </pc:sldMkLst>
        <pc:spChg chg="mod">
          <ac:chgData name="Anis Farihan Mat Raffei" userId="caa0f81d-2ced-4ad8-a070-ba6968b9f259" providerId="ADAL" clId="{D6BA57D3-4738-4753-855F-2AA331FC401A}" dt="2020-10-22T03:00:50.386" v="152" actId="20577"/>
          <ac:spMkLst>
            <pc:docMk/>
            <pc:sldMk cId="738098534" sldId="523"/>
            <ac:spMk id="5" creationId="{00000000-0000-0000-0000-000000000000}"/>
          </ac:spMkLst>
        </pc:spChg>
      </pc:sldChg>
      <pc:sldChg chg="addSp delSp modSp mod delAnim">
        <pc:chgData name="Anis Farihan Mat Raffei" userId="caa0f81d-2ced-4ad8-a070-ba6968b9f259" providerId="ADAL" clId="{D6BA57D3-4738-4753-855F-2AA331FC401A}" dt="2020-10-22T05:06:23.405" v="1110" actId="6549"/>
        <pc:sldMkLst>
          <pc:docMk/>
          <pc:sldMk cId="2074916483" sldId="524"/>
        </pc:sldMkLst>
        <pc:spChg chg="del">
          <ac:chgData name="Anis Farihan Mat Raffei" userId="caa0f81d-2ced-4ad8-a070-ba6968b9f259" providerId="ADAL" clId="{D6BA57D3-4738-4753-855F-2AA331FC401A}" dt="2020-10-22T04:23:24.022" v="797" actId="478"/>
          <ac:spMkLst>
            <pc:docMk/>
            <pc:sldMk cId="2074916483" sldId="52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D6BA57D3-4738-4753-855F-2AA331FC401A}" dt="2020-10-22T04:23:02.212" v="795" actId="20577"/>
          <ac:spMkLst>
            <pc:docMk/>
            <pc:sldMk cId="2074916483" sldId="524"/>
            <ac:spMk id="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4:23:28.459" v="800" actId="478"/>
          <ac:spMkLst>
            <pc:docMk/>
            <pc:sldMk cId="2074916483" sldId="524"/>
            <ac:spMk id="7" creationId="{00000000-0000-0000-0000-000000000000}"/>
          </ac:spMkLst>
        </pc:spChg>
        <pc:spChg chg="add del mod">
          <ac:chgData name="Anis Farihan Mat Raffei" userId="caa0f81d-2ced-4ad8-a070-ba6968b9f259" providerId="ADAL" clId="{D6BA57D3-4738-4753-855F-2AA331FC401A}" dt="2020-10-22T04:23:25.971" v="798" actId="478"/>
          <ac:spMkLst>
            <pc:docMk/>
            <pc:sldMk cId="2074916483" sldId="524"/>
            <ac:spMk id="9" creationId="{531CDC3F-1961-40EE-A4D1-43BB5745B094}"/>
          </ac:spMkLst>
        </pc:spChg>
        <pc:spChg chg="add mod">
          <ac:chgData name="Anis Farihan Mat Raffei" userId="caa0f81d-2ced-4ad8-a070-ba6968b9f259" providerId="ADAL" clId="{D6BA57D3-4738-4753-855F-2AA331FC401A}" dt="2020-10-22T05:06:01.923" v="1102" actId="1076"/>
          <ac:spMkLst>
            <pc:docMk/>
            <pc:sldMk cId="2074916483" sldId="524"/>
            <ac:spMk id="13" creationId="{E03F5336-53D9-441F-AF4C-9D742DD3D96B}"/>
          </ac:spMkLst>
        </pc:spChg>
        <pc:spChg chg="add mod">
          <ac:chgData name="Anis Farihan Mat Raffei" userId="caa0f81d-2ced-4ad8-a070-ba6968b9f259" providerId="ADAL" clId="{D6BA57D3-4738-4753-855F-2AA331FC401A}" dt="2020-10-22T05:06:23.405" v="1110" actId="6549"/>
          <ac:spMkLst>
            <pc:docMk/>
            <pc:sldMk cId="2074916483" sldId="524"/>
            <ac:spMk id="15" creationId="{464D93C2-3977-4212-BA99-6AA1C458ECD9}"/>
          </ac:spMkLst>
        </pc:spChg>
        <pc:spChg chg="add del mod">
          <ac:chgData name="Anis Farihan Mat Raffei" userId="caa0f81d-2ced-4ad8-a070-ba6968b9f259" providerId="ADAL" clId="{D6BA57D3-4738-4753-855F-2AA331FC401A}" dt="2020-10-22T05:06:21.435" v="1109" actId="478"/>
          <ac:spMkLst>
            <pc:docMk/>
            <pc:sldMk cId="2074916483" sldId="524"/>
            <ac:spMk id="17" creationId="{E87D93DF-449D-49EF-B3DA-ECC196BA3244}"/>
          </ac:spMkLst>
        </pc:spChg>
        <pc:graphicFrameChg chg="del">
          <ac:chgData name="Anis Farihan Mat Raffei" userId="caa0f81d-2ced-4ad8-a070-ba6968b9f259" providerId="ADAL" clId="{D6BA57D3-4738-4753-855F-2AA331FC401A}" dt="2020-10-22T04:23:22.766" v="796" actId="478"/>
          <ac:graphicFrameMkLst>
            <pc:docMk/>
            <pc:sldMk cId="2074916483" sldId="524"/>
            <ac:graphicFrameMk id="8" creationId="{00000000-0000-0000-0000-000000000000}"/>
          </ac:graphicFrameMkLst>
        </pc:graphicFrameChg>
        <pc:picChg chg="del">
          <ac:chgData name="Anis Farihan Mat Raffei" userId="caa0f81d-2ced-4ad8-a070-ba6968b9f259" providerId="ADAL" clId="{D6BA57D3-4738-4753-855F-2AA331FC401A}" dt="2020-10-22T04:23:26.918" v="799" actId="478"/>
          <ac:picMkLst>
            <pc:docMk/>
            <pc:sldMk cId="2074916483" sldId="524"/>
            <ac:picMk id="6" creationId="{00000000-0000-0000-0000-000000000000}"/>
          </ac:picMkLst>
        </pc:picChg>
        <pc:picChg chg="add mod">
          <ac:chgData name="Anis Farihan Mat Raffei" userId="caa0f81d-2ced-4ad8-a070-ba6968b9f259" providerId="ADAL" clId="{D6BA57D3-4738-4753-855F-2AA331FC401A}" dt="2020-10-22T05:05:59.674" v="1101" actId="1076"/>
          <ac:picMkLst>
            <pc:docMk/>
            <pc:sldMk cId="2074916483" sldId="524"/>
            <ac:picMk id="11" creationId="{A5842262-84C5-4C57-8250-C75664CDE141}"/>
          </ac:picMkLst>
        </pc:picChg>
        <pc:picChg chg="add del mod">
          <ac:chgData name="Anis Farihan Mat Raffei" userId="caa0f81d-2ced-4ad8-a070-ba6968b9f259" providerId="ADAL" clId="{D6BA57D3-4738-4753-855F-2AA331FC401A}" dt="2020-10-22T04:29:18.508" v="855" actId="21"/>
          <ac:picMkLst>
            <pc:docMk/>
            <pc:sldMk cId="2074916483" sldId="524"/>
            <ac:picMk id="19" creationId="{B16281C7-6523-49C0-B0C3-8F006092DBB4}"/>
          </ac:picMkLst>
        </pc:picChg>
      </pc:sldChg>
      <pc:sldChg chg="del">
        <pc:chgData name="Anis Farihan Mat Raffei" userId="caa0f81d-2ced-4ad8-a070-ba6968b9f259" providerId="ADAL" clId="{D6BA57D3-4738-4753-855F-2AA331FC401A}" dt="2020-10-22T07:07:05.566" v="1936" actId="47"/>
        <pc:sldMkLst>
          <pc:docMk/>
          <pc:sldMk cId="3355844198" sldId="526"/>
        </pc:sldMkLst>
      </pc:sldChg>
      <pc:sldChg chg="del">
        <pc:chgData name="Anis Farihan Mat Raffei" userId="caa0f81d-2ced-4ad8-a070-ba6968b9f259" providerId="ADAL" clId="{D6BA57D3-4738-4753-855F-2AA331FC401A}" dt="2020-10-22T07:38:13.748" v="2171" actId="47"/>
        <pc:sldMkLst>
          <pc:docMk/>
          <pc:sldMk cId="3202991655" sldId="52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18849065" sldId="52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16852688" sldId="52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17693768" sldId="53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8159650" sldId="53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27077489" sldId="53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335391462" sldId="53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74994862" sldId="53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107462808" sldId="53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38776594" sldId="53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74675670" sldId="53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091025357" sldId="54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0055552" sldId="54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90817335" sldId="54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9349664" sldId="54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25055340" sldId="54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68849164" sldId="54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574390998" sldId="54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28739802" sldId="54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56717811" sldId="54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090254628" sldId="55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0465407" sldId="55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8724499" sldId="55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03280429" sldId="55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56038777" sldId="55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34288423" sldId="55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91884454" sldId="56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19312308" sldId="56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300087442" sldId="56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57744618" sldId="566"/>
        </pc:sldMkLst>
      </pc:sldChg>
      <pc:sldChg chg="addSp delSp modSp mod delAnim">
        <pc:chgData name="Anis Farihan Mat Raffei" userId="caa0f81d-2ced-4ad8-a070-ba6968b9f259" providerId="ADAL" clId="{D6BA57D3-4738-4753-855F-2AA331FC401A}" dt="2020-10-23T03:37:06.457" v="3342" actId="1076"/>
        <pc:sldMkLst>
          <pc:docMk/>
          <pc:sldMk cId="3651647706" sldId="567"/>
        </pc:sldMkLst>
        <pc:spChg chg="del">
          <ac:chgData name="Anis Farihan Mat Raffei" userId="caa0f81d-2ced-4ad8-a070-ba6968b9f259" providerId="ADAL" clId="{D6BA57D3-4738-4753-855F-2AA331FC401A}" dt="2020-10-23T03:34:45.780" v="3331" actId="478"/>
          <ac:spMkLst>
            <pc:docMk/>
            <pc:sldMk cId="3651647706" sldId="567"/>
            <ac:spMk id="8" creationId="{00000000-0000-0000-0000-000000000000}"/>
          </ac:spMkLst>
        </pc:spChg>
        <pc:picChg chg="del">
          <ac:chgData name="Anis Farihan Mat Raffei" userId="caa0f81d-2ced-4ad8-a070-ba6968b9f259" providerId="ADAL" clId="{D6BA57D3-4738-4753-855F-2AA331FC401A}" dt="2020-10-23T03:34:40.967" v="3328" actId="478"/>
          <ac:picMkLst>
            <pc:docMk/>
            <pc:sldMk cId="3651647706" sldId="567"/>
            <ac:picMk id="5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3.655" v="3330" actId="478"/>
          <ac:picMkLst>
            <pc:docMk/>
            <pc:sldMk cId="3651647706" sldId="567"/>
            <ac:picMk id="6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2.006" v="3329" actId="478"/>
          <ac:picMkLst>
            <pc:docMk/>
            <pc:sldMk cId="3651647706" sldId="567"/>
            <ac:picMk id="9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3T03:35:39.473" v="3337" actId="478"/>
          <ac:picMkLst>
            <pc:docMk/>
            <pc:sldMk cId="3651647706" sldId="567"/>
            <ac:picMk id="5122" creationId="{3F3FFD50-C4BC-46C8-997A-49D7F3AE4B50}"/>
          </ac:picMkLst>
        </pc:picChg>
        <pc:picChg chg="add mod">
          <ac:chgData name="Anis Farihan Mat Raffei" userId="caa0f81d-2ced-4ad8-a070-ba6968b9f259" providerId="ADAL" clId="{D6BA57D3-4738-4753-855F-2AA331FC401A}" dt="2020-10-23T03:37:06.457" v="3342" actId="1076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84487339" sldId="56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9852099" sldId="57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658487589" sldId="57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42291126" sldId="57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26518978" sldId="57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33482264" sldId="57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91129664" sldId="57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44480687" sldId="57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9606353" sldId="58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62267488" sldId="58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86786959" sldId="584"/>
        </pc:sldMkLst>
      </pc:sldChg>
      <pc:sldChg chg="addSp delSp modSp new mod modAnim">
        <pc:chgData name="Anis Farihan Mat Raffei" userId="caa0f81d-2ced-4ad8-a070-ba6968b9f259" providerId="ADAL" clId="{D6BA57D3-4738-4753-855F-2AA331FC401A}" dt="2020-10-23T03:41:50.284" v="3388"/>
        <pc:sldMkLst>
          <pc:docMk/>
          <pc:sldMk cId="631641016" sldId="585"/>
        </pc:sldMkLst>
        <pc:spChg chg="del">
          <ac:chgData name="Anis Farihan Mat Raffei" userId="caa0f81d-2ced-4ad8-a070-ba6968b9f259" providerId="ADAL" clId="{D6BA57D3-4738-4753-855F-2AA331FC401A}" dt="2020-10-22T03:39:35.743" v="451" actId="478"/>
          <ac:spMkLst>
            <pc:docMk/>
            <pc:sldMk cId="631641016" sldId="585"/>
            <ac:spMk id="2" creationId="{648C654B-355B-4F66-BD9B-972BF4F5F068}"/>
          </ac:spMkLst>
        </pc:spChg>
        <pc:spChg chg="mod">
          <ac:chgData name="Anis Farihan Mat Raffei" userId="caa0f81d-2ced-4ad8-a070-ba6968b9f259" providerId="ADAL" clId="{D6BA57D3-4738-4753-855F-2AA331FC401A}" dt="2020-10-22T03:40:01.599" v="461" actId="20577"/>
          <ac:spMkLst>
            <pc:docMk/>
            <pc:sldMk cId="631641016" sldId="585"/>
            <ac:spMk id="3" creationId="{18DA4F4C-492E-44F5-AB26-0BF4D36C8548}"/>
          </ac:spMkLst>
        </pc:spChg>
        <pc:spChg chg="mod topLvl">
          <ac:chgData name="Anis Farihan Mat Raffei" userId="caa0f81d-2ced-4ad8-a070-ba6968b9f259" providerId="ADAL" clId="{D6BA57D3-4738-4753-855F-2AA331FC401A}" dt="2020-10-23T03:41:04.739" v="3382" actId="165"/>
          <ac:spMkLst>
            <pc:docMk/>
            <pc:sldMk cId="631641016" sldId="585"/>
            <ac:spMk id="11" creationId="{80A850BC-9ACB-40B7-B292-BC7B12112E99}"/>
          </ac:spMkLst>
        </pc:spChg>
        <pc:spChg chg="mod ord topLvl">
          <ac:chgData name="Anis Farihan Mat Raffei" userId="caa0f81d-2ced-4ad8-a070-ba6968b9f259" providerId="ADAL" clId="{D6BA57D3-4738-4753-855F-2AA331FC401A}" dt="2020-10-23T03:41:19.517" v="3383" actId="167"/>
          <ac:spMkLst>
            <pc:docMk/>
            <pc:sldMk cId="631641016" sldId="585"/>
            <ac:spMk id="12" creationId="{4C247A03-8A5B-441E-A0DF-D5366A0F2DA1}"/>
          </ac:spMkLst>
        </pc:spChg>
        <pc:spChg chg="mod topLvl">
          <ac:chgData name="Anis Farihan Mat Raffei" userId="caa0f81d-2ced-4ad8-a070-ba6968b9f259" providerId="ADAL" clId="{D6BA57D3-4738-4753-855F-2AA331FC401A}" dt="2020-10-23T03:41:23.133" v="3384" actId="165"/>
          <ac:spMkLst>
            <pc:docMk/>
            <pc:sldMk cId="631641016" sldId="585"/>
            <ac:spMk id="13" creationId="{05B1014E-A0CD-4D3F-A160-C29913A4F0BE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5" creationId="{842FCBBE-B61E-41CD-9697-3440124270E8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6" creationId="{7ED5A002-FFD5-4A91-AF42-570CCBC03EB2}"/>
          </ac:spMkLst>
        </pc:spChg>
        <pc:spChg chg="del mod topLvl">
          <ac:chgData name="Anis Farihan Mat Raffei" userId="caa0f81d-2ced-4ad8-a070-ba6968b9f259" providerId="ADAL" clId="{D6BA57D3-4738-4753-855F-2AA331FC401A}" dt="2020-10-23T03:40:39.121" v="3378" actId="478"/>
          <ac:spMkLst>
            <pc:docMk/>
            <pc:sldMk cId="631641016" sldId="585"/>
            <ac:spMk id="18" creationId="{A78DD05C-43CC-4D30-A88D-0B172D547279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1" creationId="{71426A56-BCE5-45B1-BB10-75536B876721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2" creationId="{8940DD1B-89B1-4C80-8D5D-47AE96118AB7}"/>
          </ac:spMkLst>
        </pc:spChg>
        <pc:grpChg chg="add del mod">
          <ac:chgData name="Anis Farihan Mat Raffei" userId="caa0f81d-2ced-4ad8-a070-ba6968b9f259" providerId="ADAL" clId="{D6BA57D3-4738-4753-855F-2AA331FC401A}" dt="2020-10-23T03:40:30.674" v="3376" actId="165"/>
          <ac:grpSpMkLst>
            <pc:docMk/>
            <pc:sldMk cId="631641016" sldId="585"/>
            <ac:grpSpMk id="5" creationId="{6C67E124-AF6D-4436-B08B-F1BEB093DCC1}"/>
          </ac:grpSpMkLst>
        </pc:grpChg>
        <pc:grpChg chg="del mod topLvl">
          <ac:chgData name="Anis Farihan Mat Raffei" userId="caa0f81d-2ced-4ad8-a070-ba6968b9f259" providerId="ADAL" clId="{D6BA57D3-4738-4753-855F-2AA331FC401A}" dt="2020-10-23T03:40:35.644" v="3377" actId="165"/>
          <ac:grpSpMkLst>
            <pc:docMk/>
            <pc:sldMk cId="631641016" sldId="585"/>
            <ac:grpSpMk id="6" creationId="{D2F7C88F-8CC5-4900-9E7D-1FB1DDBB0C3C}"/>
          </ac:grpSpMkLst>
        </pc:grpChg>
        <pc:grpChg chg="del mod topLvl">
          <ac:chgData name="Anis Farihan Mat Raffei" userId="caa0f81d-2ced-4ad8-a070-ba6968b9f259" providerId="ADAL" clId="{D6BA57D3-4738-4753-855F-2AA331FC401A}" dt="2020-10-23T03:41:46.042" v="3387" actId="165"/>
          <ac:grpSpMkLst>
            <pc:docMk/>
            <pc:sldMk cId="631641016" sldId="585"/>
            <ac:grpSpMk id="7" creationId="{8F9CD150-6911-430C-8BF5-1831D502C96D}"/>
          </ac:grpSpMkLst>
        </pc:grpChg>
        <pc:grpChg chg="del mod topLvl">
          <ac:chgData name="Anis Farihan Mat Raffei" userId="caa0f81d-2ced-4ad8-a070-ba6968b9f259" providerId="ADAL" clId="{D6BA57D3-4738-4753-855F-2AA331FC401A}" dt="2020-10-23T03:41:00.483" v="3381" actId="165"/>
          <ac:grpSpMkLst>
            <pc:docMk/>
            <pc:sldMk cId="631641016" sldId="585"/>
            <ac:grpSpMk id="8" creationId="{2EFD83FC-098C-4FA6-8B16-615FAD81DAA1}"/>
          </ac:grpSpMkLst>
        </pc:grpChg>
        <pc:grpChg chg="del mod topLvl">
          <ac:chgData name="Anis Farihan Mat Raffei" userId="caa0f81d-2ced-4ad8-a070-ba6968b9f259" providerId="ADAL" clId="{D6BA57D3-4738-4753-855F-2AA331FC401A}" dt="2020-10-23T03:41:23.133" v="3384" actId="165"/>
          <ac:grpSpMkLst>
            <pc:docMk/>
            <pc:sldMk cId="631641016" sldId="585"/>
            <ac:grpSpMk id="9" creationId="{93426572-9DF5-4E3A-B9B3-87A52A170541}"/>
          </ac:grpSpMkLst>
        </pc:grpChg>
        <pc:grpChg chg="del mod topLvl">
          <ac:chgData name="Anis Farihan Mat Raffei" userId="caa0f81d-2ced-4ad8-a070-ba6968b9f259" providerId="ADAL" clId="{D6BA57D3-4738-4753-855F-2AA331FC401A}" dt="2020-10-23T03:41:04.739" v="3382" actId="165"/>
          <ac:grpSpMkLst>
            <pc:docMk/>
            <pc:sldMk cId="631641016" sldId="585"/>
            <ac:grpSpMk id="10" creationId="{4A0694F2-34AA-493C-B5F4-F81A42DB7B57}"/>
          </ac:grpSpMkLst>
        </pc:grpChg>
        <pc:grpChg chg="del mod topLvl">
          <ac:chgData name="Anis Farihan Mat Raffei" userId="caa0f81d-2ced-4ad8-a070-ba6968b9f259" providerId="ADAL" clId="{D6BA57D3-4738-4753-855F-2AA331FC401A}" dt="2020-10-23T03:40:43.505" v="3379" actId="165"/>
          <ac:grpSpMkLst>
            <pc:docMk/>
            <pc:sldMk cId="631641016" sldId="585"/>
            <ac:grpSpMk id="19" creationId="{DD4D4777-03A5-4418-9C87-F8D22F55F058}"/>
          </ac:grpSpMkLst>
        </pc:grpChg>
        <pc:picChg chg="mod topLvl">
          <ac:chgData name="Anis Farihan Mat Raffei" userId="caa0f81d-2ced-4ad8-a070-ba6968b9f259" providerId="ADAL" clId="{D6BA57D3-4738-4753-855F-2AA331FC401A}" dt="2020-10-23T03:41:23.133" v="3384" actId="165"/>
          <ac:picMkLst>
            <pc:docMk/>
            <pc:sldMk cId="631641016" sldId="585"/>
            <ac:picMk id="14" creationId="{9E81C365-DAFC-4963-AAA8-1B5DF41A8D3C}"/>
          </ac:picMkLst>
        </pc:picChg>
        <pc:picChg chg="mod topLvl">
          <ac:chgData name="Anis Farihan Mat Raffei" userId="caa0f81d-2ced-4ad8-a070-ba6968b9f259" providerId="ADAL" clId="{D6BA57D3-4738-4753-855F-2AA331FC401A}" dt="2020-10-23T03:41:46.042" v="3387" actId="165"/>
          <ac:picMkLst>
            <pc:docMk/>
            <pc:sldMk cId="631641016" sldId="585"/>
            <ac:picMk id="17" creationId="{EC8BFD1F-D9D9-4014-A62F-C28E073FAF32}"/>
          </ac:picMkLst>
        </pc:picChg>
        <pc:picChg chg="mod topLvl">
          <ac:chgData name="Anis Farihan Mat Raffei" userId="caa0f81d-2ced-4ad8-a070-ba6968b9f259" providerId="ADAL" clId="{D6BA57D3-4738-4753-855F-2AA331FC401A}" dt="2020-10-23T03:40:43.505" v="3379" actId="165"/>
          <ac:picMkLst>
            <pc:docMk/>
            <pc:sldMk cId="631641016" sldId="585"/>
            <ac:picMk id="20" creationId="{0DF5C40B-8D40-49F0-B95D-9CA463E6A336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3:43:56.121" v="502" actId="14100"/>
        <pc:sldMkLst>
          <pc:docMk/>
          <pc:sldMk cId="924313659" sldId="586"/>
        </pc:sldMkLst>
        <pc:spChg chg="del">
          <ac:chgData name="Anis Farihan Mat Raffei" userId="caa0f81d-2ced-4ad8-a070-ba6968b9f259" providerId="ADAL" clId="{D6BA57D3-4738-4753-855F-2AA331FC401A}" dt="2020-10-22T03:42:08.335" v="472" actId="478"/>
          <ac:spMkLst>
            <pc:docMk/>
            <pc:sldMk cId="924313659" sldId="586"/>
            <ac:spMk id="2" creationId="{1729A40D-F339-4479-AC18-DBF242CC2D30}"/>
          </ac:spMkLst>
        </pc:spChg>
        <pc:spChg chg="mod">
          <ac:chgData name="Anis Farihan Mat Raffei" userId="caa0f81d-2ced-4ad8-a070-ba6968b9f259" providerId="ADAL" clId="{D6BA57D3-4738-4753-855F-2AA331FC401A}" dt="2020-10-22T03:41:59.904" v="471"/>
          <ac:spMkLst>
            <pc:docMk/>
            <pc:sldMk cId="924313659" sldId="586"/>
            <ac:spMk id="3" creationId="{4162C6BF-1903-44A3-8B64-47930850D113}"/>
          </ac:spMkLst>
        </pc:spChg>
        <pc:spChg chg="add mod">
          <ac:chgData name="Anis Farihan Mat Raffei" userId="caa0f81d-2ced-4ad8-a070-ba6968b9f259" providerId="ADAL" clId="{D6BA57D3-4738-4753-855F-2AA331FC401A}" dt="2020-10-22T03:42:28.057" v="479" actId="1076"/>
          <ac:spMkLst>
            <pc:docMk/>
            <pc:sldMk cId="924313659" sldId="586"/>
            <ac:spMk id="8" creationId="{14F4A33A-BA52-494E-A013-3C9404E225CB}"/>
          </ac:spMkLst>
        </pc:spChg>
        <pc:spChg chg="add mod">
          <ac:chgData name="Anis Farihan Mat Raffei" userId="caa0f81d-2ced-4ad8-a070-ba6968b9f259" providerId="ADAL" clId="{D6BA57D3-4738-4753-855F-2AA331FC401A}" dt="2020-10-22T03:43:52.240" v="501" actId="207"/>
          <ac:spMkLst>
            <pc:docMk/>
            <pc:sldMk cId="924313659" sldId="586"/>
            <ac:spMk id="10" creationId="{A4BFD075-8D29-45E0-8B89-549DC2003B9C}"/>
          </ac:spMkLst>
        </pc:spChg>
        <pc:spChg chg="add del mod">
          <ac:chgData name="Anis Farihan Mat Raffei" userId="caa0f81d-2ced-4ad8-a070-ba6968b9f259" providerId="ADAL" clId="{D6BA57D3-4738-4753-855F-2AA331FC401A}" dt="2020-10-22T03:43:02.107" v="489" actId="478"/>
          <ac:spMkLst>
            <pc:docMk/>
            <pc:sldMk cId="924313659" sldId="586"/>
            <ac:spMk id="12" creationId="{217BB068-1B3B-4A9E-A116-AB0C53AC073F}"/>
          </ac:spMkLst>
        </pc:spChg>
        <pc:picChg chg="add mod">
          <ac:chgData name="Anis Farihan Mat Raffei" userId="caa0f81d-2ced-4ad8-a070-ba6968b9f259" providerId="ADAL" clId="{D6BA57D3-4738-4753-855F-2AA331FC401A}" dt="2020-10-22T03:42:47.632" v="483" actId="1076"/>
          <ac:picMkLst>
            <pc:docMk/>
            <pc:sldMk cId="924313659" sldId="586"/>
            <ac:picMk id="6" creationId="{4CAD416D-7EA4-44AB-ABD9-743F997AE1B1}"/>
          </ac:picMkLst>
        </pc:picChg>
        <pc:cxnChg chg="add mod">
          <ac:chgData name="Anis Farihan Mat Raffei" userId="caa0f81d-2ced-4ad8-a070-ba6968b9f259" providerId="ADAL" clId="{D6BA57D3-4738-4753-855F-2AA331FC401A}" dt="2020-10-22T03:43:56.121" v="502" actId="14100"/>
          <ac:cxnSpMkLst>
            <pc:docMk/>
            <pc:sldMk cId="924313659" sldId="586"/>
            <ac:cxnSpMk id="14" creationId="{F2B5E85C-1000-4E3B-999A-0425ADB676E6}"/>
          </ac:cxnSpMkLst>
        </pc:cxnChg>
      </pc:sldChg>
      <pc:sldChg chg="addSp modSp new mod">
        <pc:chgData name="Anis Farihan Mat Raffei" userId="caa0f81d-2ced-4ad8-a070-ba6968b9f259" providerId="ADAL" clId="{D6BA57D3-4738-4753-855F-2AA331FC401A}" dt="2020-10-22T04:18:55.033" v="707" actId="6549"/>
        <pc:sldMkLst>
          <pc:docMk/>
          <pc:sldMk cId="2063366843" sldId="587"/>
        </pc:sldMkLst>
        <pc:spChg chg="mod">
          <ac:chgData name="Anis Farihan Mat Raffei" userId="caa0f81d-2ced-4ad8-a070-ba6968b9f259" providerId="ADAL" clId="{D6BA57D3-4738-4753-855F-2AA331FC401A}" dt="2020-10-22T04:18:55.033" v="707" actId="6549"/>
          <ac:spMkLst>
            <pc:docMk/>
            <pc:sldMk cId="2063366843" sldId="587"/>
            <ac:spMk id="2" creationId="{F633CB20-C641-4A44-BA33-726CC110A175}"/>
          </ac:spMkLst>
        </pc:spChg>
        <pc:spChg chg="mod">
          <ac:chgData name="Anis Farihan Mat Raffei" userId="caa0f81d-2ced-4ad8-a070-ba6968b9f259" providerId="ADAL" clId="{D6BA57D3-4738-4753-855F-2AA331FC401A}" dt="2020-10-22T03:44:44.782" v="517" actId="20577"/>
          <ac:spMkLst>
            <pc:docMk/>
            <pc:sldMk cId="2063366843" sldId="587"/>
            <ac:spMk id="3" creationId="{3327EF3C-DFF3-48A5-9545-0C626245BB6C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5" creationId="{AC7B96DC-9369-4A74-A944-64AEB613AEE2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6" creationId="{0AAC3AA6-5FBD-4592-8618-4A886612DC5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8" creationId="{F3FC35ED-5004-4AE1-88F0-AA2D8F2C608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10" creationId="{2FCAC3D6-A87A-4069-9016-E400E951A1DF}"/>
          </ac:spMkLst>
        </pc:spChg>
        <pc:spChg chg="add mod">
          <ac:chgData name="Anis Farihan Mat Raffei" userId="caa0f81d-2ced-4ad8-a070-ba6968b9f259" providerId="ADAL" clId="{D6BA57D3-4738-4753-855F-2AA331FC401A}" dt="2020-10-22T04:18:54.081" v="704" actId="1076"/>
          <ac:spMkLst>
            <pc:docMk/>
            <pc:sldMk cId="2063366843" sldId="587"/>
            <ac:spMk id="12" creationId="{CC685331-6990-476D-A66A-1F63D2BED085}"/>
          </ac:spMkLst>
        </pc:spChg>
      </pc:sldChg>
      <pc:sldChg chg="addSp modSp new mod">
        <pc:chgData name="Anis Farihan Mat Raffei" userId="caa0f81d-2ced-4ad8-a070-ba6968b9f259" providerId="ADAL" clId="{D6BA57D3-4738-4753-855F-2AA331FC401A}" dt="2020-10-22T04:21:22.082" v="771" actId="12"/>
        <pc:sldMkLst>
          <pc:docMk/>
          <pc:sldMk cId="1156757388" sldId="588"/>
        </pc:sldMkLst>
        <pc:spChg chg="mod">
          <ac:chgData name="Anis Farihan Mat Raffei" userId="caa0f81d-2ced-4ad8-a070-ba6968b9f259" providerId="ADAL" clId="{D6BA57D3-4738-4753-855F-2AA331FC401A}" dt="2020-10-22T04:19:24.946" v="756" actId="12"/>
          <ac:spMkLst>
            <pc:docMk/>
            <pc:sldMk cId="1156757388" sldId="588"/>
            <ac:spMk id="2" creationId="{4AF8BBC2-E1E5-432C-AC99-786F2DA07B4A}"/>
          </ac:spMkLst>
        </pc:spChg>
        <pc:spChg chg="mod">
          <ac:chgData name="Anis Farihan Mat Raffei" userId="caa0f81d-2ced-4ad8-a070-ba6968b9f259" providerId="ADAL" clId="{D6BA57D3-4738-4753-855F-2AA331FC401A}" dt="2020-10-22T04:19:10.126" v="753" actId="20577"/>
          <ac:spMkLst>
            <pc:docMk/>
            <pc:sldMk cId="1156757388" sldId="588"/>
            <ac:spMk id="3" creationId="{402D625E-28A2-478F-BC52-ED238F45FFB3}"/>
          </ac:spMkLst>
        </pc:spChg>
        <pc:spChg chg="add mod">
          <ac:chgData name="Anis Farihan Mat Raffei" userId="caa0f81d-2ced-4ad8-a070-ba6968b9f259" providerId="ADAL" clId="{D6BA57D3-4738-4753-855F-2AA331FC401A}" dt="2020-10-22T04:21:22.082" v="771" actId="12"/>
          <ac:spMkLst>
            <pc:docMk/>
            <pc:sldMk cId="1156757388" sldId="588"/>
            <ac:spMk id="6" creationId="{C0E49944-8DD6-47DD-BB2D-E3818C283FEE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2T05:03:39.754" v="1097" actId="1076"/>
        <pc:sldMkLst>
          <pc:docMk/>
          <pc:sldMk cId="1662408741" sldId="589"/>
        </pc:sldMkLst>
        <pc:spChg chg="del">
          <ac:chgData name="Anis Farihan Mat Raffei" userId="caa0f81d-2ced-4ad8-a070-ba6968b9f259" providerId="ADAL" clId="{D6BA57D3-4738-4753-855F-2AA331FC401A}" dt="2020-10-22T04:29:15.707" v="854" actId="478"/>
          <ac:spMkLst>
            <pc:docMk/>
            <pc:sldMk cId="1662408741" sldId="589"/>
            <ac:spMk id="2" creationId="{EC56EBFA-A7DA-4A6D-AF81-C21E47BB30A7}"/>
          </ac:spMkLst>
        </pc:spChg>
        <pc:spChg chg="mod">
          <ac:chgData name="Anis Farihan Mat Raffei" userId="caa0f81d-2ced-4ad8-a070-ba6968b9f259" providerId="ADAL" clId="{D6BA57D3-4738-4753-855F-2AA331FC401A}" dt="2020-10-22T04:29:31.159" v="857"/>
          <ac:spMkLst>
            <pc:docMk/>
            <pc:sldMk cId="1662408741" sldId="589"/>
            <ac:spMk id="3" creationId="{A40B8B1F-56C1-455A-BE82-0CE1BF2855C5}"/>
          </ac:spMkLst>
        </pc:spChg>
        <pc:spChg chg="add mod">
          <ac:chgData name="Anis Farihan Mat Raffei" userId="caa0f81d-2ced-4ad8-a070-ba6968b9f259" providerId="ADAL" clId="{D6BA57D3-4738-4753-855F-2AA331FC401A}" dt="2020-10-22T05:02:39.027" v="1082" actId="1076"/>
          <ac:spMkLst>
            <pc:docMk/>
            <pc:sldMk cId="1662408741" sldId="589"/>
            <ac:spMk id="8" creationId="{09756F42-46D0-4029-8FDF-C373AF8E2D41}"/>
          </ac:spMkLst>
        </pc:spChg>
        <pc:spChg chg="add mod">
          <ac:chgData name="Anis Farihan Mat Raffei" userId="caa0f81d-2ced-4ad8-a070-ba6968b9f259" providerId="ADAL" clId="{D6BA57D3-4738-4753-855F-2AA331FC401A}" dt="2020-10-22T05:03:39.754" v="1097" actId="1076"/>
          <ac:spMkLst>
            <pc:docMk/>
            <pc:sldMk cId="1662408741" sldId="589"/>
            <ac:spMk id="10" creationId="{C258546E-BBB5-4614-B876-CACE3B4CB913}"/>
          </ac:spMkLst>
        </pc:spChg>
        <pc:spChg chg="add mod">
          <ac:chgData name="Anis Farihan Mat Raffei" userId="caa0f81d-2ced-4ad8-a070-ba6968b9f259" providerId="ADAL" clId="{D6BA57D3-4738-4753-855F-2AA331FC401A}" dt="2020-10-22T05:03:17.347" v="1094" actId="1076"/>
          <ac:spMkLst>
            <pc:docMk/>
            <pc:sldMk cId="1662408741" sldId="589"/>
            <ac:spMk id="11" creationId="{416E3133-1248-4309-B0C4-E05A9827C893}"/>
          </ac:spMkLst>
        </pc:spChg>
        <pc:spChg chg="add mod">
          <ac:chgData name="Anis Farihan Mat Raffei" userId="caa0f81d-2ced-4ad8-a070-ba6968b9f259" providerId="ADAL" clId="{D6BA57D3-4738-4753-855F-2AA331FC401A}" dt="2020-10-22T05:03:36.203" v="1096" actId="1076"/>
          <ac:spMkLst>
            <pc:docMk/>
            <pc:sldMk cId="1662408741" sldId="589"/>
            <ac:spMk id="13" creationId="{A6512993-CBA4-4CA1-80CC-0886D73F1E08}"/>
          </ac:spMkLst>
        </pc:spChg>
        <pc:picChg chg="add mod">
          <ac:chgData name="Anis Farihan Mat Raffei" userId="caa0f81d-2ced-4ad8-a070-ba6968b9f259" providerId="ADAL" clId="{D6BA57D3-4738-4753-855F-2AA331FC401A}" dt="2020-10-22T05:02:36.802" v="1081" actId="1076"/>
          <ac:picMkLst>
            <pc:docMk/>
            <pc:sldMk cId="1662408741" sldId="589"/>
            <ac:picMk id="6" creationId="{258D6862-6B5F-4D56-8503-F766C55DC4B2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2:56.006" v="3396"/>
        <pc:sldMkLst>
          <pc:docMk/>
          <pc:sldMk cId="3710570983" sldId="590"/>
        </pc:sldMkLst>
        <pc:spChg chg="del mod">
          <ac:chgData name="Anis Farihan Mat Raffei" userId="caa0f81d-2ced-4ad8-a070-ba6968b9f259" providerId="ADAL" clId="{D6BA57D3-4738-4753-855F-2AA331FC401A}" dt="2020-10-23T03:42:31.219" v="3390" actId="478"/>
          <ac:spMkLst>
            <pc:docMk/>
            <pc:sldMk cId="3710570983" sldId="590"/>
            <ac:spMk id="2" creationId="{5D751102-2DAE-469C-BD81-249BF4991D0C}"/>
          </ac:spMkLst>
        </pc:spChg>
        <pc:spChg chg="mod">
          <ac:chgData name="Anis Farihan Mat Raffei" userId="caa0f81d-2ced-4ad8-a070-ba6968b9f259" providerId="ADAL" clId="{D6BA57D3-4738-4753-855F-2AA331FC401A}" dt="2020-10-22T04:31:51.083" v="905" actId="313"/>
          <ac:spMkLst>
            <pc:docMk/>
            <pc:sldMk cId="3710570983" sldId="590"/>
            <ac:spMk id="3" creationId="{284D8CF0-F1B2-4267-A120-7F3A579F5329}"/>
          </ac:spMkLst>
        </pc:spChg>
        <pc:spChg chg="add del mod">
          <ac:chgData name="Anis Farihan Mat Raffei" userId="caa0f81d-2ced-4ad8-a070-ba6968b9f259" providerId="ADAL" clId="{D6BA57D3-4738-4753-855F-2AA331FC401A}" dt="2020-10-22T04:36:09.074" v="964" actId="21"/>
          <ac:spMkLst>
            <pc:docMk/>
            <pc:sldMk cId="3710570983" sldId="590"/>
            <ac:spMk id="5" creationId="{C558EEB6-94E6-4488-9425-DF421BD29005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6" creationId="{D1A1C5D9-7960-49CB-BCFE-49183304B3CB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7" creationId="{6913EEB7-A14B-489B-8FD6-5B892FBB49F6}"/>
          </ac:spMkLst>
        </pc:spChg>
        <pc:spChg chg="add del mod">
          <ac:chgData name="Anis Farihan Mat Raffei" userId="caa0f81d-2ced-4ad8-a070-ba6968b9f259" providerId="ADAL" clId="{D6BA57D3-4738-4753-855F-2AA331FC401A}" dt="2020-10-22T04:44:35.876" v="1037" actId="14100"/>
          <ac:spMkLst>
            <pc:docMk/>
            <pc:sldMk cId="3710570983" sldId="590"/>
            <ac:spMk id="13" creationId="{8742A585-5B25-499F-BF19-A093CF079177}"/>
          </ac:spMkLst>
        </pc:spChg>
        <pc:spChg chg="add mod">
          <ac:chgData name="Anis Farihan Mat Raffei" userId="caa0f81d-2ced-4ad8-a070-ba6968b9f259" providerId="ADAL" clId="{D6BA57D3-4738-4753-855F-2AA331FC401A}" dt="2020-10-22T05:01:06.323" v="1058" actId="1036"/>
          <ac:spMkLst>
            <pc:docMk/>
            <pc:sldMk cId="3710570983" sldId="590"/>
            <ac:spMk id="15" creationId="{ABD1B5C2-C3FE-4BF3-89F2-1576666BD2A7}"/>
          </ac:spMkLst>
        </pc:spChg>
        <pc:spChg chg="add mod">
          <ac:chgData name="Anis Farihan Mat Raffei" userId="caa0f81d-2ced-4ad8-a070-ba6968b9f259" providerId="ADAL" clId="{D6BA57D3-4738-4753-855F-2AA331FC401A}" dt="2020-10-23T03:42:37.754" v="3393" actId="14100"/>
          <ac:spMkLst>
            <pc:docMk/>
            <pc:sldMk cId="3710570983" sldId="590"/>
            <ac:spMk id="16" creationId="{DBE45704-BB6B-46A9-8A5B-94F507D60620}"/>
          </ac:spMkLst>
        </pc:spChg>
        <pc:spChg chg="add mod">
          <ac:chgData name="Anis Farihan Mat Raffei" userId="caa0f81d-2ced-4ad8-a070-ba6968b9f259" providerId="ADAL" clId="{D6BA57D3-4738-4753-855F-2AA331FC401A}" dt="2020-10-22T05:00:58.151" v="1054" actId="123"/>
          <ac:spMkLst>
            <pc:docMk/>
            <pc:sldMk cId="3710570983" sldId="590"/>
            <ac:spMk id="22" creationId="{C28FDC07-75F6-49D2-93D6-5F47229F9D03}"/>
          </ac:spMkLst>
        </pc:spChg>
        <pc:spChg chg="add mod">
          <ac:chgData name="Anis Farihan Mat Raffei" userId="caa0f81d-2ced-4ad8-a070-ba6968b9f259" providerId="ADAL" clId="{D6BA57D3-4738-4753-855F-2AA331FC401A}" dt="2020-10-22T05:00:54.599" v="1053" actId="123"/>
          <ac:spMkLst>
            <pc:docMk/>
            <pc:sldMk cId="3710570983" sldId="590"/>
            <ac:spMk id="24" creationId="{D5F9994A-CBB3-4F3E-9A5D-1C3BBBB55D0E}"/>
          </ac:spMkLst>
        </pc:spChg>
        <pc:grpChg chg="add mod">
          <ac:chgData name="Anis Farihan Mat Raffei" userId="caa0f81d-2ced-4ad8-a070-ba6968b9f259" providerId="ADAL" clId="{D6BA57D3-4738-4753-855F-2AA331FC401A}" dt="2020-10-22T05:06:44.395" v="1111" actId="1076"/>
          <ac:grpSpMkLst>
            <pc:docMk/>
            <pc:sldMk cId="3710570983" sldId="590"/>
            <ac:grpSpMk id="8" creationId="{910E2A24-B118-4353-9AEF-A6CEBB0FC57E}"/>
          </ac:grpSpMkLst>
        </pc:grpChg>
        <pc:picChg chg="add mod">
          <ac:chgData name="Anis Farihan Mat Raffei" userId="caa0f81d-2ced-4ad8-a070-ba6968b9f259" providerId="ADAL" clId="{D6BA57D3-4738-4753-855F-2AA331FC401A}" dt="2020-10-22T05:06:44.395" v="1111" actId="1076"/>
          <ac:picMkLst>
            <pc:docMk/>
            <pc:sldMk cId="3710570983" sldId="590"/>
            <ac:picMk id="2050" creationId="{3C154151-2491-4B2A-9041-2479124F372A}"/>
          </ac:picMkLst>
        </pc:picChg>
        <pc:picChg chg="add del mod">
          <ac:chgData name="Anis Farihan Mat Raffei" userId="caa0f81d-2ced-4ad8-a070-ba6968b9f259" providerId="ADAL" clId="{D6BA57D3-4738-4753-855F-2AA331FC401A}" dt="2020-10-22T04:35:06.409" v="961" actId="478"/>
          <ac:picMkLst>
            <pc:docMk/>
            <pc:sldMk cId="3710570983" sldId="590"/>
            <ac:picMk id="2052" creationId="{41E268D9-CF7B-41CA-A49D-F64DD9336356}"/>
          </ac:picMkLst>
        </pc:picChg>
        <pc:picChg chg="add del mod">
          <ac:chgData name="Anis Farihan Mat Raffei" userId="caa0f81d-2ced-4ad8-a070-ba6968b9f259" providerId="ADAL" clId="{D6BA57D3-4738-4753-855F-2AA331FC401A}" dt="2020-10-22T04:40:18.556" v="989" actId="478"/>
          <ac:picMkLst>
            <pc:docMk/>
            <pc:sldMk cId="3710570983" sldId="590"/>
            <ac:picMk id="2054" creationId="{70AB30EA-6C39-4BB8-8A4E-7D5D676AB849}"/>
          </ac:picMkLst>
        </pc:picChg>
        <pc:picChg chg="add del mod">
          <ac:chgData name="Anis Farihan Mat Raffei" userId="caa0f81d-2ced-4ad8-a070-ba6968b9f259" providerId="ADAL" clId="{D6BA57D3-4738-4753-855F-2AA331FC401A}" dt="2020-10-22T04:40:24.989" v="992" actId="478"/>
          <ac:picMkLst>
            <pc:docMk/>
            <pc:sldMk cId="3710570983" sldId="590"/>
            <ac:picMk id="2056" creationId="{ECAFE9EF-6F91-4403-85FC-41E22A586175}"/>
          </ac:picMkLst>
        </pc:picChg>
        <pc:picChg chg="add del mod">
          <ac:chgData name="Anis Farihan Mat Raffei" userId="caa0f81d-2ced-4ad8-a070-ba6968b9f259" providerId="ADAL" clId="{D6BA57D3-4738-4753-855F-2AA331FC401A}" dt="2020-10-22T04:41:01.616" v="996" actId="478"/>
          <ac:picMkLst>
            <pc:docMk/>
            <pc:sldMk cId="3710570983" sldId="590"/>
            <ac:picMk id="2058" creationId="{3D5038B3-98AF-436A-AAF1-4F4861EB2060}"/>
          </ac:picMkLst>
        </pc:picChg>
        <pc:picChg chg="add del mod">
          <ac:chgData name="Anis Farihan Mat Raffei" userId="caa0f81d-2ced-4ad8-a070-ba6968b9f259" providerId="ADAL" clId="{D6BA57D3-4738-4753-855F-2AA331FC401A}" dt="2020-10-22T04:41:37.003" v="999" actId="478"/>
          <ac:picMkLst>
            <pc:docMk/>
            <pc:sldMk cId="3710570983" sldId="590"/>
            <ac:picMk id="2060" creationId="{DCB31699-D948-4D0E-B123-737FCC5F2F62}"/>
          </ac:picMkLst>
        </pc:picChg>
        <pc:picChg chg="add mod">
          <ac:chgData name="Anis Farihan Mat Raffei" userId="caa0f81d-2ced-4ad8-a070-ba6968b9f259" providerId="ADAL" clId="{D6BA57D3-4738-4753-855F-2AA331FC401A}" dt="2020-10-22T04:44:20.876" v="1035" actId="1076"/>
          <ac:picMkLst>
            <pc:docMk/>
            <pc:sldMk cId="3710570983" sldId="590"/>
            <ac:picMk id="2062" creationId="{C39BEB4D-5A66-463F-9B2F-677F4DA310E4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14.667" v="3397"/>
        <pc:sldMkLst>
          <pc:docMk/>
          <pc:sldMk cId="2135993242" sldId="591"/>
        </pc:sldMkLst>
        <pc:spChg chg="del">
          <ac:chgData name="Anis Farihan Mat Raffei" userId="caa0f81d-2ced-4ad8-a070-ba6968b9f259" providerId="ADAL" clId="{D6BA57D3-4738-4753-855F-2AA331FC401A}" dt="2020-10-22T05:08:12.226" v="1114" actId="478"/>
          <ac:spMkLst>
            <pc:docMk/>
            <pc:sldMk cId="2135993242" sldId="591"/>
            <ac:spMk id="2" creationId="{087CF94A-57C1-4FAD-BAC6-469BA4478786}"/>
          </ac:spMkLst>
        </pc:spChg>
        <pc:spChg chg="mod">
          <ac:chgData name="Anis Farihan Mat Raffei" userId="caa0f81d-2ced-4ad8-a070-ba6968b9f259" providerId="ADAL" clId="{D6BA57D3-4738-4753-855F-2AA331FC401A}" dt="2020-10-22T05:08:07.939" v="1113" actId="27636"/>
          <ac:spMkLst>
            <pc:docMk/>
            <pc:sldMk cId="2135993242" sldId="591"/>
            <ac:spMk id="3" creationId="{348E2245-FBB3-4B32-974A-D700B3EBA9E5}"/>
          </ac:spMkLst>
        </pc:spChg>
        <pc:spChg chg="add del mod">
          <ac:chgData name="Anis Farihan Mat Raffei" userId="caa0f81d-2ced-4ad8-a070-ba6968b9f259" providerId="ADAL" clId="{D6BA57D3-4738-4753-855F-2AA331FC401A}" dt="2020-10-22T05:09:43.816" v="1190" actId="478"/>
          <ac:spMkLst>
            <pc:docMk/>
            <pc:sldMk cId="2135993242" sldId="591"/>
            <ac:spMk id="5" creationId="{6D33CB56-288F-4828-BE2E-E2B0D16334B3}"/>
          </ac:spMkLst>
        </pc:spChg>
        <pc:spChg chg="add del mod">
          <ac:chgData name="Anis Farihan Mat Raffei" userId="caa0f81d-2ced-4ad8-a070-ba6968b9f259" providerId="ADAL" clId="{D6BA57D3-4738-4753-855F-2AA331FC401A}" dt="2020-10-22T05:09:56.752" v="1193" actId="21"/>
          <ac:spMkLst>
            <pc:docMk/>
            <pc:sldMk cId="2135993242" sldId="591"/>
            <ac:spMk id="6" creationId="{EAEF13F5-33C1-4342-A420-2EB320DC469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7" creationId="{27A03040-2AF0-40DA-888A-93F5D5D8A71F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8" creationId="{E48A7636-8E7E-4B4A-A90F-75B69213A2E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1" creationId="{6F5D906D-AA7E-4795-8A09-A370420C487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2" creationId="{49DB9C5D-5D84-4FED-A427-5ADF913280F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3" creationId="{6E02308C-CC70-46B6-873A-DF61E7831687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5" creationId="{2F8672AA-8A6F-429F-BD2A-B9064C56C663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3" creationId="{AB4B029C-6B3C-41AE-B105-EA5927DF0CE1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4" creationId="{61C15F41-63DF-4880-80AA-263075FE305B}"/>
          </ac:spMkLst>
        </pc:spChg>
        <pc:spChg chg="add del">
          <ac:chgData name="Anis Farihan Mat Raffei" userId="caa0f81d-2ced-4ad8-a070-ba6968b9f259" providerId="ADAL" clId="{D6BA57D3-4738-4753-855F-2AA331FC401A}" dt="2020-10-22T05:14:50.816" v="1368" actId="21"/>
          <ac:spMkLst>
            <pc:docMk/>
            <pc:sldMk cId="2135993242" sldId="591"/>
            <ac:spMk id="25" creationId="{CF296BC9-2EAB-4C30-9AA6-98CBE5798B7B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31" creationId="{D94852E2-29EB-4846-868A-303888EE17E5}"/>
          </ac:spMkLst>
        </pc:spChg>
        <pc:picChg chg="add del mod">
          <ac:chgData name="Anis Farihan Mat Raffei" userId="caa0f81d-2ced-4ad8-a070-ba6968b9f259" providerId="ADAL" clId="{D6BA57D3-4738-4753-855F-2AA331FC401A}" dt="2020-10-22T05:14:04.997" v="1353" actId="478"/>
          <ac:picMkLst>
            <pc:docMk/>
            <pc:sldMk cId="2135993242" sldId="591"/>
            <ac:picMk id="17" creationId="{7CE5D3C7-60D4-4B69-B2E5-C17DA9CC49F4}"/>
          </ac:picMkLst>
        </pc:picChg>
        <pc:picChg chg="add del mod">
          <ac:chgData name="Anis Farihan Mat Raffei" userId="caa0f81d-2ced-4ad8-a070-ba6968b9f259" providerId="ADAL" clId="{D6BA57D3-4738-4753-855F-2AA331FC401A}" dt="2020-10-22T05:20:08.478" v="1419" actId="21"/>
          <ac:picMkLst>
            <pc:docMk/>
            <pc:sldMk cId="2135993242" sldId="591"/>
            <ac:picMk id="19" creationId="{A676FCC6-08EB-451A-878D-CC836B92F1ED}"/>
          </ac:picMkLst>
        </pc:picChg>
        <pc:picChg chg="add del mod">
          <ac:chgData name="Anis Farihan Mat Raffei" userId="caa0f81d-2ced-4ad8-a070-ba6968b9f259" providerId="ADAL" clId="{D6BA57D3-4738-4753-855F-2AA331FC401A}" dt="2020-10-22T05:08:37.051" v="1117" actId="478"/>
          <ac:picMkLst>
            <pc:docMk/>
            <pc:sldMk cId="2135993242" sldId="591"/>
            <ac:picMk id="4098" creationId="{56672D6D-814E-4F09-8AA5-AA93F696C1B6}"/>
          </ac:picMkLst>
        </pc:picChg>
        <pc:picChg chg="add mod">
          <ac:chgData name="Anis Farihan Mat Raffei" userId="caa0f81d-2ced-4ad8-a070-ba6968b9f259" providerId="ADAL" clId="{D6BA57D3-4738-4753-855F-2AA331FC401A}" dt="2020-10-22T05:20:29.272" v="1423" actId="1076"/>
          <ac:picMkLst>
            <pc:docMk/>
            <pc:sldMk cId="2135993242" sldId="591"/>
            <ac:picMk id="4100" creationId="{08C46212-5059-40CC-8817-E93789350D9E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25.477" v="3398"/>
        <pc:sldMkLst>
          <pc:docMk/>
          <pc:sldMk cId="2303965311" sldId="592"/>
        </pc:sldMkLst>
        <pc:spChg chg="del">
          <ac:chgData name="Anis Farihan Mat Raffei" userId="caa0f81d-2ced-4ad8-a070-ba6968b9f259" providerId="ADAL" clId="{D6BA57D3-4738-4753-855F-2AA331FC401A}" dt="2020-10-22T05:20:14.136" v="1421" actId="478"/>
          <ac:spMkLst>
            <pc:docMk/>
            <pc:sldMk cId="2303965311" sldId="592"/>
            <ac:spMk id="2" creationId="{193310B3-4F76-454F-BEE2-8CE1DBEA260F}"/>
          </ac:spMkLst>
        </pc:spChg>
        <pc:spChg chg="mod">
          <ac:chgData name="Anis Farihan Mat Raffei" userId="caa0f81d-2ced-4ad8-a070-ba6968b9f259" providerId="ADAL" clId="{D6BA57D3-4738-4753-855F-2AA331FC401A}" dt="2020-10-22T05:20:00.155" v="1418" actId="27636"/>
          <ac:spMkLst>
            <pc:docMk/>
            <pc:sldMk cId="2303965311" sldId="592"/>
            <ac:spMk id="3" creationId="{F97EC7BB-D4FA-41DC-BAFE-6D8B50FC3D0A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6" creationId="{317A7E61-0E57-4665-A2E6-F4B30AD556D2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8" creationId="{A95B3D84-E71F-46B7-ACEE-987246168459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10" creationId="{6824D199-6FDF-4358-95CA-139991B3C276}"/>
          </ac:spMkLst>
        </pc:spChg>
        <pc:picChg chg="add del mod">
          <ac:chgData name="Anis Farihan Mat Raffei" userId="caa0f81d-2ced-4ad8-a070-ba6968b9f259" providerId="ADAL" clId="{D6BA57D3-4738-4753-855F-2AA331FC401A}" dt="2020-10-22T05:22:24.388" v="1429" actId="478"/>
          <ac:picMkLst>
            <pc:docMk/>
            <pc:sldMk cId="2303965311" sldId="592"/>
            <ac:picMk id="12" creationId="{C9646526-6434-4F69-8171-13091B97ABD1}"/>
          </ac:picMkLst>
        </pc:picChg>
        <pc:picChg chg="add mod">
          <ac:chgData name="Anis Farihan Mat Raffei" userId="caa0f81d-2ced-4ad8-a070-ba6968b9f259" providerId="ADAL" clId="{D6BA57D3-4738-4753-855F-2AA331FC401A}" dt="2020-10-22T05:22:41.521" v="1434" actId="1076"/>
          <ac:picMkLst>
            <pc:docMk/>
            <pc:sldMk cId="2303965311" sldId="592"/>
            <ac:picMk id="14" creationId="{213E4D0B-5737-4D5F-8B67-46CDA9E4E8A0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4:28.290" v="3416" actId="207"/>
        <pc:sldMkLst>
          <pc:docMk/>
          <pc:sldMk cId="4165590328" sldId="593"/>
        </pc:sldMkLst>
        <pc:spChg chg="del">
          <ac:chgData name="Anis Farihan Mat Raffei" userId="caa0f81d-2ced-4ad8-a070-ba6968b9f259" providerId="ADAL" clId="{D6BA57D3-4738-4753-855F-2AA331FC401A}" dt="2020-10-22T06:42:10.678" v="1452" actId="478"/>
          <ac:spMkLst>
            <pc:docMk/>
            <pc:sldMk cId="4165590328" sldId="593"/>
            <ac:spMk id="2" creationId="{928D2F4D-313C-44B1-9868-8DCC5CD4753D}"/>
          </ac:spMkLst>
        </pc:spChg>
        <pc:spChg chg="mod">
          <ac:chgData name="Anis Farihan Mat Raffei" userId="caa0f81d-2ced-4ad8-a070-ba6968b9f259" providerId="ADAL" clId="{D6BA57D3-4738-4753-855F-2AA331FC401A}" dt="2020-10-22T06:42:49.521" v="1459" actId="20577"/>
          <ac:spMkLst>
            <pc:docMk/>
            <pc:sldMk cId="4165590328" sldId="593"/>
            <ac:spMk id="3" creationId="{628650FF-FA5B-4F78-A75C-4BB4A836895E}"/>
          </ac:spMkLst>
        </pc:spChg>
        <pc:spChg chg="add mod">
          <ac:chgData name="Anis Farihan Mat Raffei" userId="caa0f81d-2ced-4ad8-a070-ba6968b9f259" providerId="ADAL" clId="{D6BA57D3-4738-4753-855F-2AA331FC401A}" dt="2020-10-23T03:43:37.618" v="3400" actId="14100"/>
          <ac:spMkLst>
            <pc:docMk/>
            <pc:sldMk cId="4165590328" sldId="593"/>
            <ac:spMk id="6" creationId="{076482C1-471F-4B21-AF2B-3C00A5AFD197}"/>
          </ac:spMkLst>
        </pc:spChg>
        <pc:spChg chg="add mod">
          <ac:chgData name="Anis Farihan Mat Raffei" userId="caa0f81d-2ced-4ad8-a070-ba6968b9f259" providerId="ADAL" clId="{D6BA57D3-4738-4753-855F-2AA331FC401A}" dt="2020-10-22T06:46:41.423" v="1524" actId="1038"/>
          <ac:spMkLst>
            <pc:docMk/>
            <pc:sldMk cId="4165590328" sldId="593"/>
            <ac:spMk id="7" creationId="{CD21B145-8048-4960-979D-6917EEF8DC21}"/>
          </ac:spMkLst>
        </pc:spChg>
        <pc:spChg chg="add mod">
          <ac:chgData name="Anis Farihan Mat Raffei" userId="caa0f81d-2ced-4ad8-a070-ba6968b9f259" providerId="ADAL" clId="{D6BA57D3-4738-4753-855F-2AA331FC401A}" dt="2020-10-22T07:02:49.918" v="1910" actId="14100"/>
          <ac:spMkLst>
            <pc:docMk/>
            <pc:sldMk cId="4165590328" sldId="593"/>
            <ac:spMk id="8" creationId="{8106A902-6DEB-4B48-A75C-ACA3E3895196}"/>
          </ac:spMkLst>
        </pc:spChg>
        <pc:spChg chg="add del mod">
          <ac:chgData name="Anis Farihan Mat Raffei" userId="caa0f81d-2ced-4ad8-a070-ba6968b9f259" providerId="ADAL" clId="{D6BA57D3-4738-4753-855F-2AA331FC401A}" dt="2020-10-22T07:00:00.967" v="1856" actId="478"/>
          <ac:spMkLst>
            <pc:docMk/>
            <pc:sldMk cId="4165590328" sldId="593"/>
            <ac:spMk id="9" creationId="{EB722F6C-1A6D-4CC1-A41E-33CAED9B0729}"/>
          </ac:spMkLst>
        </pc:spChg>
        <pc:spChg chg="add mod">
          <ac:chgData name="Anis Farihan Mat Raffei" userId="caa0f81d-2ced-4ad8-a070-ba6968b9f259" providerId="ADAL" clId="{D6BA57D3-4738-4753-855F-2AA331FC401A}" dt="2020-10-22T07:04:59.169" v="1917" actId="1076"/>
          <ac:spMkLst>
            <pc:docMk/>
            <pc:sldMk cId="4165590328" sldId="593"/>
            <ac:spMk id="10" creationId="{5FCA1AE3-9807-48E2-A27B-652D5A4D7A2C}"/>
          </ac:spMkLst>
        </pc:spChg>
        <pc:spChg chg="add mod">
          <ac:chgData name="Anis Farihan Mat Raffei" userId="caa0f81d-2ced-4ad8-a070-ba6968b9f259" providerId="ADAL" clId="{D6BA57D3-4738-4753-855F-2AA331FC401A}" dt="2020-10-22T07:05:25.218" v="1931" actId="1076"/>
          <ac:spMkLst>
            <pc:docMk/>
            <pc:sldMk cId="4165590328" sldId="593"/>
            <ac:spMk id="11" creationId="{20DF7EBA-5800-4211-9D37-08C2F1906AF0}"/>
          </ac:spMkLst>
        </pc:spChg>
        <pc:spChg chg="add mod">
          <ac:chgData name="Anis Farihan Mat Raffei" userId="caa0f81d-2ced-4ad8-a070-ba6968b9f259" providerId="ADAL" clId="{D6BA57D3-4738-4753-855F-2AA331FC401A}" dt="2020-10-23T03:44:28.290" v="3416" actId="207"/>
          <ac:spMkLst>
            <pc:docMk/>
            <pc:sldMk cId="4165590328" sldId="593"/>
            <ac:spMk id="21" creationId="{616C41AE-0CA2-441B-B36D-C1772C89F520}"/>
          </ac:spMkLst>
        </pc:spChg>
        <pc:grpChg chg="add mo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2" creationId="{D4DE751B-12A6-4649-9437-E1F5914F0FCB}"/>
          </ac:grpSpMkLst>
        </pc:grpChg>
        <pc:grpChg chg="add mod or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12" creationId="{CEC2AE6D-F437-413B-BD0A-F41491F62A74}"/>
          </ac:grpSpMkLst>
        </pc:grpChg>
        <pc:picChg chg="add del mod">
          <ac:chgData name="Anis Farihan Mat Raffei" userId="caa0f81d-2ced-4ad8-a070-ba6968b9f259" providerId="ADAL" clId="{D6BA57D3-4738-4753-855F-2AA331FC401A}" dt="2020-10-22T06:48:37.638" v="1527" actId="478"/>
          <ac:picMkLst>
            <pc:docMk/>
            <pc:sldMk cId="4165590328" sldId="593"/>
            <ac:picMk id="5122" creationId="{D09DF5A7-4BF2-4F91-9460-32F12D68EE79}"/>
          </ac:picMkLst>
        </pc:picChg>
        <pc:picChg chg="add mod">
          <ac:chgData name="Anis Farihan Mat Raffei" userId="caa0f81d-2ced-4ad8-a070-ba6968b9f259" providerId="ADAL" clId="{D6BA57D3-4738-4753-855F-2AA331FC401A}" dt="2020-10-22T06:51:46.653" v="1828" actId="1037"/>
          <ac:picMkLst>
            <pc:docMk/>
            <pc:sldMk cId="4165590328" sldId="593"/>
            <ac:picMk id="5124" creationId="{CDECFC22-19B6-42A0-986D-B2E55DCB1A0C}"/>
          </ac:picMkLst>
        </pc:picChg>
        <pc:picChg chg="add del">
          <ac:chgData name="Anis Farihan Mat Raffei" userId="caa0f81d-2ced-4ad8-a070-ba6968b9f259" providerId="ADAL" clId="{D6BA57D3-4738-4753-855F-2AA331FC401A}" dt="2020-10-22T06:55:14.338" v="1840" actId="478"/>
          <ac:picMkLst>
            <pc:docMk/>
            <pc:sldMk cId="4165590328" sldId="593"/>
            <ac:picMk id="5126" creationId="{122AE097-5D3B-4360-AB46-B1A66FF7299C}"/>
          </ac:picMkLst>
        </pc:picChg>
        <pc:picChg chg="add del mod">
          <ac:chgData name="Anis Farihan Mat Raffei" userId="caa0f81d-2ced-4ad8-a070-ba6968b9f259" providerId="ADAL" clId="{D6BA57D3-4738-4753-855F-2AA331FC401A}" dt="2020-10-22T06:55:46.867" v="1843" actId="478"/>
          <ac:picMkLst>
            <pc:docMk/>
            <pc:sldMk cId="4165590328" sldId="593"/>
            <ac:picMk id="5128" creationId="{C29BD9E7-C811-4E41-B27B-21D917ECD4CC}"/>
          </ac:picMkLst>
        </pc:picChg>
        <pc:picChg chg="add del">
          <ac:chgData name="Anis Farihan Mat Raffei" userId="caa0f81d-2ced-4ad8-a070-ba6968b9f259" providerId="ADAL" clId="{D6BA57D3-4738-4753-855F-2AA331FC401A}" dt="2020-10-22T06:55:55.713" v="1845" actId="478"/>
          <ac:picMkLst>
            <pc:docMk/>
            <pc:sldMk cId="4165590328" sldId="593"/>
            <ac:picMk id="5130" creationId="{EA66BF70-1568-42D0-BEFD-F193DBA57085}"/>
          </ac:picMkLst>
        </pc:picChg>
        <pc:picChg chg="add del mod">
          <ac:chgData name="Anis Farihan Mat Raffei" userId="caa0f81d-2ced-4ad8-a070-ba6968b9f259" providerId="ADAL" clId="{D6BA57D3-4738-4753-855F-2AA331FC401A}" dt="2020-10-22T07:02:14.413" v="1903" actId="478"/>
          <ac:picMkLst>
            <pc:docMk/>
            <pc:sldMk cId="4165590328" sldId="593"/>
            <ac:picMk id="5132" creationId="{DABF0501-395C-489D-AAB8-C3720688EDC6}"/>
          </ac:picMkLst>
        </pc:picChg>
        <pc:picChg chg="add mod">
          <ac:chgData name="Anis Farihan Mat Raffei" userId="caa0f81d-2ced-4ad8-a070-ba6968b9f259" providerId="ADAL" clId="{D6BA57D3-4738-4753-855F-2AA331FC401A}" dt="2020-10-23T02:01:07.282" v="2669" actId="164"/>
          <ac:picMkLst>
            <pc:docMk/>
            <pc:sldMk cId="4165590328" sldId="593"/>
            <ac:picMk id="5134" creationId="{61E97248-D1D7-414D-B155-6CF4F6D9BA10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07:36.892" v="1941" actId="962"/>
        <pc:sldMkLst>
          <pc:docMk/>
          <pc:sldMk cId="424289124" sldId="594"/>
        </pc:sldMkLst>
        <pc:spChg chg="del">
          <ac:chgData name="Anis Farihan Mat Raffei" userId="caa0f81d-2ced-4ad8-a070-ba6968b9f259" providerId="ADAL" clId="{D6BA57D3-4738-4753-855F-2AA331FC401A}" dt="2020-10-22T07:07:34.369" v="1938" actId="478"/>
          <ac:spMkLst>
            <pc:docMk/>
            <pc:sldMk cId="424289124" sldId="594"/>
            <ac:spMk id="2" creationId="{A652567B-4C98-4543-8F45-6214746CDEBC}"/>
          </ac:spMkLst>
        </pc:spChg>
        <pc:picChg chg="add mod">
          <ac:chgData name="Anis Farihan Mat Raffei" userId="caa0f81d-2ced-4ad8-a070-ba6968b9f259" providerId="ADAL" clId="{D6BA57D3-4738-4753-855F-2AA331FC401A}" dt="2020-10-22T07:07:36.892" v="1941" actId="962"/>
          <ac:picMkLst>
            <pc:docMk/>
            <pc:sldMk cId="424289124" sldId="594"/>
            <ac:picMk id="6" creationId="{100FB60A-4720-44D7-B3BB-A5BA3A0E357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39:57.190" v="2183" actId="20577"/>
        <pc:sldMkLst>
          <pc:docMk/>
          <pc:sldMk cId="4043920435" sldId="595"/>
        </pc:sldMkLst>
        <pc:spChg chg="del">
          <ac:chgData name="Anis Farihan Mat Raffei" userId="caa0f81d-2ced-4ad8-a070-ba6968b9f259" providerId="ADAL" clId="{D6BA57D3-4738-4753-855F-2AA331FC401A}" dt="2020-10-22T07:09:42.850" v="1969" actId="478"/>
          <ac:spMkLst>
            <pc:docMk/>
            <pc:sldMk cId="4043920435" sldId="595"/>
            <ac:spMk id="2" creationId="{846EC52F-C5C4-42A2-8D07-05E4EE838DF2}"/>
          </ac:spMkLst>
        </pc:spChg>
        <pc:spChg chg="mod">
          <ac:chgData name="Anis Farihan Mat Raffei" userId="caa0f81d-2ced-4ad8-a070-ba6968b9f259" providerId="ADAL" clId="{D6BA57D3-4738-4753-855F-2AA331FC401A}" dt="2020-10-22T07:09:38.550" v="1968" actId="20577"/>
          <ac:spMkLst>
            <pc:docMk/>
            <pc:sldMk cId="4043920435" sldId="595"/>
            <ac:spMk id="3" creationId="{05C66B6F-985B-48B9-A963-AF870D331865}"/>
          </ac:spMkLst>
        </pc:spChg>
        <pc:spChg chg="add mod">
          <ac:chgData name="Anis Farihan Mat Raffei" userId="caa0f81d-2ced-4ad8-a070-ba6968b9f259" providerId="ADAL" clId="{D6BA57D3-4738-4753-855F-2AA331FC401A}" dt="2020-10-22T07:39:57.190" v="2183" actId="20577"/>
          <ac:spMkLst>
            <pc:docMk/>
            <pc:sldMk cId="4043920435" sldId="595"/>
            <ac:spMk id="5" creationId="{7D75998E-FF1C-4DAC-9AD2-2D56BBFDBB0B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15:22.782" v="2354" actId="113"/>
        <pc:sldMkLst>
          <pc:docMk/>
          <pc:sldMk cId="2554852680" sldId="596"/>
        </pc:sldMkLst>
        <pc:spChg chg="mod">
          <ac:chgData name="Anis Farihan Mat Raffei" userId="caa0f81d-2ced-4ad8-a070-ba6968b9f259" providerId="ADAL" clId="{D6BA57D3-4738-4753-855F-2AA331FC401A}" dt="2020-10-22T07:40:03.059" v="2184" actId="113"/>
          <ac:spMkLst>
            <pc:docMk/>
            <pc:sldMk cId="2554852680" sldId="596"/>
            <ac:spMk id="2" creationId="{269D9C12-572E-45EA-81B5-76E294EF177B}"/>
          </ac:spMkLst>
        </pc:spChg>
        <pc:spChg chg="mod">
          <ac:chgData name="Anis Farihan Mat Raffei" userId="caa0f81d-2ced-4ad8-a070-ba6968b9f259" providerId="ADAL" clId="{D6BA57D3-4738-4753-855F-2AA331FC401A}" dt="2020-10-22T07:13:00.988" v="2014"/>
          <ac:spMkLst>
            <pc:docMk/>
            <pc:sldMk cId="2554852680" sldId="596"/>
            <ac:spMk id="3" creationId="{2C644EE7-A22B-4AC8-984D-EFCE4351555F}"/>
          </ac:spMkLst>
        </pc:spChg>
        <pc:spChg chg="add mod or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6" creationId="{C337EEE4-6CE6-4AAE-8C0C-5DB0205CB49A}"/>
          </ac:spMkLst>
        </pc:spChg>
        <pc:spChg chg="add mo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7" creationId="{F1ABD8CE-72AC-42A1-8030-CDE1F1F9D7E3}"/>
          </ac:spMkLst>
        </pc:spChg>
        <pc:spChg chg="add mod">
          <ac:chgData name="Anis Farihan Mat Raffei" userId="caa0f81d-2ced-4ad8-a070-ba6968b9f259" providerId="ADAL" clId="{D6BA57D3-4738-4753-855F-2AA331FC401A}" dt="2020-10-23T01:15:22.782" v="2354" actId="113"/>
          <ac:spMkLst>
            <pc:docMk/>
            <pc:sldMk cId="2554852680" sldId="596"/>
            <ac:spMk id="11" creationId="{236973AE-FC7F-4A8E-AE14-44B665088099}"/>
          </ac:spMkLst>
        </pc:spChg>
        <pc:spChg chg="add mod">
          <ac:chgData name="Anis Farihan Mat Raffei" userId="caa0f81d-2ced-4ad8-a070-ba6968b9f259" providerId="ADAL" clId="{D6BA57D3-4738-4753-855F-2AA331FC401A}" dt="2020-10-23T01:15:19.948" v="2353" actId="113"/>
          <ac:spMkLst>
            <pc:docMk/>
            <pc:sldMk cId="2554852680" sldId="596"/>
            <ac:spMk id="15" creationId="{58391C1C-F64D-49D3-8738-CA7717D789DB}"/>
          </ac:spMkLst>
        </pc:spChg>
        <pc:grpChg chg="add mod">
          <ac:chgData name="Anis Farihan Mat Raffei" userId="caa0f81d-2ced-4ad8-a070-ba6968b9f259" providerId="ADAL" clId="{D6BA57D3-4738-4753-855F-2AA331FC401A}" dt="2020-10-22T07:38:50.279" v="2174" actId="1076"/>
          <ac:grpSpMkLst>
            <pc:docMk/>
            <pc:sldMk cId="2554852680" sldId="596"/>
            <ac:grpSpMk id="10" creationId="{10C47638-BBEF-466A-A0E8-6BC41EB2DD0E}"/>
          </ac:grpSpMkLst>
        </pc:grpChg>
        <pc:picChg chg="add mod">
          <ac:chgData name="Anis Farihan Mat Raffei" userId="caa0f81d-2ced-4ad8-a070-ba6968b9f259" providerId="ADAL" clId="{D6BA57D3-4738-4753-855F-2AA331FC401A}" dt="2020-10-22T07:38:52.327" v="2175" actId="1076"/>
          <ac:picMkLst>
            <pc:docMk/>
            <pc:sldMk cId="2554852680" sldId="596"/>
            <ac:picMk id="6146" creationId="{41EC0EEF-61ED-4336-AF35-BB08CD8CD355}"/>
          </ac:picMkLst>
        </pc:picChg>
        <pc:picChg chg="add mod">
          <ac:chgData name="Anis Farihan Mat Raffei" userId="caa0f81d-2ced-4ad8-a070-ba6968b9f259" providerId="ADAL" clId="{D6BA57D3-4738-4753-855F-2AA331FC401A}" dt="2020-10-22T07:38:57.855" v="2176" actId="1076"/>
          <ac:picMkLst>
            <pc:docMk/>
            <pc:sldMk cId="2554852680" sldId="596"/>
            <ac:picMk id="6148" creationId="{544D9D24-D858-40ED-9775-78C60A55D446}"/>
          </ac:picMkLst>
        </pc:picChg>
        <pc:picChg chg="add del">
          <ac:chgData name="Anis Farihan Mat Raffei" userId="caa0f81d-2ced-4ad8-a070-ba6968b9f259" providerId="ADAL" clId="{D6BA57D3-4738-4753-855F-2AA331FC401A}" dt="2020-10-22T07:35:35.667" v="2135" actId="478"/>
          <ac:picMkLst>
            <pc:docMk/>
            <pc:sldMk cId="2554852680" sldId="596"/>
            <ac:picMk id="6150" creationId="{F12DBE55-FD44-4F41-B9BB-3643924B18EF}"/>
          </ac:picMkLst>
        </pc:picChg>
        <pc:picChg chg="add mod">
          <ac:chgData name="Anis Farihan Mat Raffei" userId="caa0f81d-2ced-4ad8-a070-ba6968b9f259" providerId="ADAL" clId="{D6BA57D3-4738-4753-855F-2AA331FC401A}" dt="2020-10-22T07:37:34.758" v="2169" actId="1076"/>
          <ac:picMkLst>
            <pc:docMk/>
            <pc:sldMk cId="2554852680" sldId="596"/>
            <ac:picMk id="6152" creationId="{F0E3966C-C210-4A41-819F-0CFB38EBE61A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16:06.119" v="2358" actId="113"/>
        <pc:sldMkLst>
          <pc:docMk/>
          <pc:sldMk cId="3292691128" sldId="597"/>
        </pc:sldMkLst>
        <pc:spChg chg="mod">
          <ac:chgData name="Anis Farihan Mat Raffei" userId="caa0f81d-2ced-4ad8-a070-ba6968b9f259" providerId="ADAL" clId="{D6BA57D3-4738-4753-855F-2AA331FC401A}" dt="2020-10-23T01:16:06.119" v="2358" actId="113"/>
          <ac:spMkLst>
            <pc:docMk/>
            <pc:sldMk cId="3292691128" sldId="597"/>
            <ac:spMk id="2" creationId="{6019E195-957F-4183-B178-BF4FD68A3D14}"/>
          </ac:spMkLst>
        </pc:spChg>
        <pc:spChg chg="mod">
          <ac:chgData name="Anis Farihan Mat Raffei" userId="caa0f81d-2ced-4ad8-a070-ba6968b9f259" providerId="ADAL" clId="{D6BA57D3-4738-4753-855F-2AA331FC401A}" dt="2020-10-22T07:48:25.173" v="2219"/>
          <ac:spMkLst>
            <pc:docMk/>
            <pc:sldMk cId="3292691128" sldId="597"/>
            <ac:spMk id="3" creationId="{AE5818DB-D89C-4983-8710-F51515F44662}"/>
          </ac:spMkLst>
        </pc:spChg>
        <pc:spChg chg="add mod">
          <ac:chgData name="Anis Farihan Mat Raffei" userId="caa0f81d-2ced-4ad8-a070-ba6968b9f259" providerId="ADAL" clId="{D6BA57D3-4738-4753-855F-2AA331FC401A}" dt="2020-10-22T08:12:02.272" v="2241" actId="207"/>
          <ac:spMkLst>
            <pc:docMk/>
            <pc:sldMk cId="3292691128" sldId="597"/>
            <ac:spMk id="8" creationId="{A4CABE96-5119-42DC-B822-7BBD56191CA9}"/>
          </ac:spMkLst>
        </pc:spChg>
        <pc:spChg chg="add mod ord">
          <ac:chgData name="Anis Farihan Mat Raffei" userId="caa0f81d-2ced-4ad8-a070-ba6968b9f259" providerId="ADAL" clId="{D6BA57D3-4738-4753-855F-2AA331FC401A}" dt="2020-10-22T08:11:57.494" v="2240" actId="207"/>
          <ac:spMkLst>
            <pc:docMk/>
            <pc:sldMk cId="3292691128" sldId="597"/>
            <ac:spMk id="9" creationId="{5A1A61E6-F752-4394-A098-A838E2C93497}"/>
          </ac:spMkLst>
        </pc:spChg>
        <pc:picChg chg="add mod">
          <ac:chgData name="Anis Farihan Mat Raffei" userId="caa0f81d-2ced-4ad8-a070-ba6968b9f259" providerId="ADAL" clId="{D6BA57D3-4738-4753-855F-2AA331FC401A}" dt="2020-10-22T08:09:34.557" v="2229" actId="1076"/>
          <ac:picMkLst>
            <pc:docMk/>
            <pc:sldMk cId="3292691128" sldId="597"/>
            <ac:picMk id="6" creationId="{8AC3D5BE-31B3-4512-A2F0-C16D5C18DCAE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20:44.018" v="2413" actId="1076"/>
        <pc:sldMkLst>
          <pc:docMk/>
          <pc:sldMk cId="2931694087" sldId="598"/>
        </pc:sldMkLst>
        <pc:spChg chg="mod">
          <ac:chgData name="Anis Farihan Mat Raffei" userId="caa0f81d-2ced-4ad8-a070-ba6968b9f259" providerId="ADAL" clId="{D6BA57D3-4738-4753-855F-2AA331FC401A}" dt="2020-10-23T01:20:04.171" v="2399" actId="14100"/>
          <ac:spMkLst>
            <pc:docMk/>
            <pc:sldMk cId="2931694087" sldId="598"/>
            <ac:spMk id="2" creationId="{D7ECBD15-99A9-4136-92C6-68A2B12B953D}"/>
          </ac:spMkLst>
        </pc:spChg>
        <pc:spChg chg="mod">
          <ac:chgData name="Anis Farihan Mat Raffei" userId="caa0f81d-2ced-4ad8-a070-ba6968b9f259" providerId="ADAL" clId="{D6BA57D3-4738-4753-855F-2AA331FC401A}" dt="2020-10-22T08:20:16.811" v="2246"/>
          <ac:spMkLst>
            <pc:docMk/>
            <pc:sldMk cId="2931694087" sldId="598"/>
            <ac:spMk id="3" creationId="{E99720B8-5CC8-47D5-B857-FEFD1EF51F35}"/>
          </ac:spMkLst>
        </pc:spChg>
        <pc:spChg chg="add mod">
          <ac:chgData name="Anis Farihan Mat Raffei" userId="caa0f81d-2ced-4ad8-a070-ba6968b9f259" providerId="ADAL" clId="{D6BA57D3-4738-4753-855F-2AA331FC401A}" dt="2020-10-23T01:20:41.467" v="2412" actId="1076"/>
          <ac:spMkLst>
            <pc:docMk/>
            <pc:sldMk cId="2931694087" sldId="598"/>
            <ac:spMk id="10" creationId="{8CC75082-374B-4A5E-BB2E-B8E928D9A93D}"/>
          </ac:spMkLst>
        </pc:spChg>
        <pc:picChg chg="add mod">
          <ac:chgData name="Anis Farihan Mat Raffei" userId="caa0f81d-2ced-4ad8-a070-ba6968b9f259" providerId="ADAL" clId="{D6BA57D3-4738-4753-855F-2AA331FC401A}" dt="2020-10-23T01:20:44.018" v="2413" actId="1076"/>
          <ac:picMkLst>
            <pc:docMk/>
            <pc:sldMk cId="2931694087" sldId="598"/>
            <ac:picMk id="6" creationId="{B8BB1F80-5637-4055-BC4D-5A8C852CE892}"/>
          </ac:picMkLst>
        </pc:picChg>
        <pc:picChg chg="add mod">
          <ac:chgData name="Anis Farihan Mat Raffei" userId="caa0f81d-2ced-4ad8-a070-ba6968b9f259" providerId="ADAL" clId="{D6BA57D3-4738-4753-855F-2AA331FC401A}" dt="2020-10-23T01:20:11.218" v="2402" actId="1076"/>
          <ac:picMkLst>
            <pc:docMk/>
            <pc:sldMk cId="2931694087" sldId="598"/>
            <ac:picMk id="8" creationId="{CBA6C373-56EC-4039-B5C2-7DC53996DEB6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2:40.681" v="2424" actId="1076"/>
        <pc:sldMkLst>
          <pc:docMk/>
          <pc:sldMk cId="3913276898" sldId="599"/>
        </pc:sldMkLst>
        <pc:spChg chg="mod">
          <ac:chgData name="Anis Farihan Mat Raffei" userId="caa0f81d-2ced-4ad8-a070-ba6968b9f259" providerId="ADAL" clId="{D6BA57D3-4738-4753-855F-2AA331FC401A}" dt="2020-10-22T08:26:24.294" v="2339" actId="20577"/>
          <ac:spMkLst>
            <pc:docMk/>
            <pc:sldMk cId="3913276898" sldId="599"/>
            <ac:spMk id="2" creationId="{420F211B-94EC-4366-8F48-A5389198EAB8}"/>
          </ac:spMkLst>
        </pc:spChg>
        <pc:spChg chg="mod">
          <ac:chgData name="Anis Farihan Mat Raffei" userId="caa0f81d-2ced-4ad8-a070-ba6968b9f259" providerId="ADAL" clId="{D6BA57D3-4738-4753-855F-2AA331FC401A}" dt="2020-10-22T08:23:38.291" v="2294"/>
          <ac:spMkLst>
            <pc:docMk/>
            <pc:sldMk cId="3913276898" sldId="599"/>
            <ac:spMk id="3" creationId="{73DB1FF7-99A6-4D77-A0F9-74197243500C}"/>
          </ac:spMkLst>
        </pc:spChg>
        <pc:picChg chg="add mod">
          <ac:chgData name="Anis Farihan Mat Raffei" userId="caa0f81d-2ced-4ad8-a070-ba6968b9f259" providerId="ADAL" clId="{D6BA57D3-4738-4753-855F-2AA331FC401A}" dt="2020-10-23T01:32:40.681" v="2424" actId="1076"/>
          <ac:picMkLst>
            <pc:docMk/>
            <pc:sldMk cId="3913276898" sldId="599"/>
            <ac:picMk id="6" creationId="{554000AC-EF49-4B75-827E-3D63B9D3F18D}"/>
          </ac:picMkLst>
        </pc:picChg>
        <pc:picChg chg="add mod">
          <ac:chgData name="Anis Farihan Mat Raffei" userId="caa0f81d-2ced-4ad8-a070-ba6968b9f259" providerId="ADAL" clId="{D6BA57D3-4738-4753-855F-2AA331FC401A}" dt="2020-10-23T01:32:39.001" v="2423" actId="1076"/>
          <ac:picMkLst>
            <pc:docMk/>
            <pc:sldMk cId="3913276898" sldId="599"/>
            <ac:picMk id="1026" creationId="{BDAB3F0B-D681-46F3-A598-A66CA4F2DB7C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7:17.083" v="2465" actId="11"/>
        <pc:sldMkLst>
          <pc:docMk/>
          <pc:sldMk cId="1091692582" sldId="600"/>
        </pc:sldMkLst>
        <pc:spChg chg="mod">
          <ac:chgData name="Anis Farihan Mat Raffei" userId="caa0f81d-2ced-4ad8-a070-ba6968b9f259" providerId="ADAL" clId="{D6BA57D3-4738-4753-855F-2AA331FC401A}" dt="2020-10-23T01:37:17.083" v="2465" actId="11"/>
          <ac:spMkLst>
            <pc:docMk/>
            <pc:sldMk cId="1091692582" sldId="600"/>
            <ac:spMk id="2" creationId="{12982A12-E57F-4FB7-98B2-B7DF06C16EDF}"/>
          </ac:spMkLst>
        </pc:spChg>
        <pc:spChg chg="mod">
          <ac:chgData name="Anis Farihan Mat Raffei" userId="caa0f81d-2ced-4ad8-a070-ba6968b9f259" providerId="ADAL" clId="{D6BA57D3-4738-4753-855F-2AA331FC401A}" dt="2020-10-22T08:26:50.839" v="2341"/>
          <ac:spMkLst>
            <pc:docMk/>
            <pc:sldMk cId="1091692582" sldId="600"/>
            <ac:spMk id="3" creationId="{8ED2F063-5F92-4E7F-B0B6-7E8BE556E561}"/>
          </ac:spMkLst>
        </pc:spChg>
        <pc:spChg chg="add mod">
          <ac:chgData name="Anis Farihan Mat Raffei" userId="caa0f81d-2ced-4ad8-a070-ba6968b9f259" providerId="ADAL" clId="{D6BA57D3-4738-4753-855F-2AA331FC401A}" dt="2020-10-23T01:18:31.821" v="2392" actId="14100"/>
          <ac:spMkLst>
            <pc:docMk/>
            <pc:sldMk cId="1091692582" sldId="600"/>
            <ac:spMk id="8" creationId="{65664F10-EA4B-4A71-B667-0BCB397BE319}"/>
          </ac:spMkLst>
        </pc:spChg>
        <pc:spChg chg="add mod">
          <ac:chgData name="Anis Farihan Mat Raffei" userId="caa0f81d-2ced-4ad8-a070-ba6968b9f259" providerId="ADAL" clId="{D6BA57D3-4738-4753-855F-2AA331FC401A}" dt="2020-10-23T01:17:56.563" v="2383" actId="14100"/>
          <ac:spMkLst>
            <pc:docMk/>
            <pc:sldMk cId="1091692582" sldId="600"/>
            <ac:spMk id="10" creationId="{72BC9C27-FB8D-44AB-A752-46B08D01D3CC}"/>
          </ac:spMkLst>
        </pc:spChg>
        <pc:picChg chg="add mod">
          <ac:chgData name="Anis Farihan Mat Raffei" userId="caa0f81d-2ced-4ad8-a070-ba6968b9f259" providerId="ADAL" clId="{D6BA57D3-4738-4753-855F-2AA331FC401A}" dt="2020-10-23T01:18:43.650" v="2394" actId="1076"/>
          <ac:picMkLst>
            <pc:docMk/>
            <pc:sldMk cId="1091692582" sldId="600"/>
            <ac:picMk id="6" creationId="{673F1981-BC2F-43DE-8B03-3AE340C74392}"/>
          </ac:picMkLst>
        </pc:picChg>
        <pc:picChg chg="add mod">
          <ac:chgData name="Anis Farihan Mat Raffei" userId="caa0f81d-2ced-4ad8-a070-ba6968b9f259" providerId="ADAL" clId="{D6BA57D3-4738-4753-855F-2AA331FC401A}" dt="2020-10-23T01:18:39.346" v="2393" actId="14100"/>
          <ac:picMkLst>
            <pc:docMk/>
            <pc:sldMk cId="1091692582" sldId="600"/>
            <ac:picMk id="12" creationId="{8DF68935-5DE0-4E57-B3A2-0CF413EAA445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1:38:46.228" v="2479" actId="115"/>
        <pc:sldMkLst>
          <pc:docMk/>
          <pc:sldMk cId="126076840" sldId="601"/>
        </pc:sldMkLst>
        <pc:spChg chg="mod">
          <ac:chgData name="Anis Farihan Mat Raffei" userId="caa0f81d-2ced-4ad8-a070-ba6968b9f259" providerId="ADAL" clId="{D6BA57D3-4738-4753-855F-2AA331FC401A}" dt="2020-10-23T01:38:46.228" v="2479" actId="115"/>
          <ac:spMkLst>
            <pc:docMk/>
            <pc:sldMk cId="126076840" sldId="601"/>
            <ac:spMk id="2" creationId="{72736A61-536D-420C-8645-8184B5C365CF}"/>
          </ac:spMkLst>
        </pc:spChg>
        <pc:spChg chg="mod">
          <ac:chgData name="Anis Farihan Mat Raffei" userId="caa0f81d-2ced-4ad8-a070-ba6968b9f259" providerId="ADAL" clId="{D6BA57D3-4738-4753-855F-2AA331FC401A}" dt="2020-10-23T01:35:26.236" v="2427"/>
          <ac:spMkLst>
            <pc:docMk/>
            <pc:sldMk cId="126076840" sldId="601"/>
            <ac:spMk id="3" creationId="{1BCDC1EB-B686-4B54-AE42-B919AE47992D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40:01.141" v="2488" actId="962"/>
        <pc:sldMkLst>
          <pc:docMk/>
          <pc:sldMk cId="3711957670" sldId="602"/>
        </pc:sldMkLst>
        <pc:spChg chg="del">
          <ac:chgData name="Anis Farihan Mat Raffei" userId="caa0f81d-2ced-4ad8-a070-ba6968b9f259" providerId="ADAL" clId="{D6BA57D3-4738-4753-855F-2AA331FC401A}" dt="2020-10-23T01:39:46.868" v="2485" actId="478"/>
          <ac:spMkLst>
            <pc:docMk/>
            <pc:sldMk cId="3711957670" sldId="602"/>
            <ac:spMk id="2" creationId="{5663E2BE-C30B-422F-B0C7-081A5D80F4C3}"/>
          </ac:spMkLst>
        </pc:spChg>
        <pc:spChg chg="mod">
          <ac:chgData name="Anis Farihan Mat Raffei" userId="caa0f81d-2ced-4ad8-a070-ba6968b9f259" providerId="ADAL" clId="{D6BA57D3-4738-4753-855F-2AA331FC401A}" dt="2020-10-23T01:39:43.541" v="2484" actId="27636"/>
          <ac:spMkLst>
            <pc:docMk/>
            <pc:sldMk cId="3711957670" sldId="602"/>
            <ac:spMk id="3" creationId="{7A24727B-5191-41FA-9516-E3FA836BDE20}"/>
          </ac:spMkLst>
        </pc:spChg>
        <pc:picChg chg="add mod">
          <ac:chgData name="Anis Farihan Mat Raffei" userId="caa0f81d-2ced-4ad8-a070-ba6968b9f259" providerId="ADAL" clId="{D6BA57D3-4738-4753-855F-2AA331FC401A}" dt="2020-10-23T01:40:01.141" v="2488" actId="962"/>
          <ac:picMkLst>
            <pc:docMk/>
            <pc:sldMk cId="3711957670" sldId="602"/>
            <ac:picMk id="6" creationId="{530EE533-F8EB-484A-B271-EA350BB124F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0:25.064" v="2552" actId="1076"/>
        <pc:sldMkLst>
          <pc:docMk/>
          <pc:sldMk cId="274260710" sldId="603"/>
        </pc:sldMkLst>
        <pc:spChg chg="del mod">
          <ac:chgData name="Anis Farihan Mat Raffei" userId="caa0f81d-2ced-4ad8-a070-ba6968b9f259" providerId="ADAL" clId="{D6BA57D3-4738-4753-855F-2AA331FC401A}" dt="2020-10-23T01:45:19.928" v="2519" actId="478"/>
          <ac:spMkLst>
            <pc:docMk/>
            <pc:sldMk cId="274260710" sldId="603"/>
            <ac:spMk id="2" creationId="{74443F90-D738-4FBF-A67F-08D33E8F7076}"/>
          </ac:spMkLst>
        </pc:spChg>
        <pc:spChg chg="mod">
          <ac:chgData name="Anis Farihan Mat Raffei" userId="caa0f81d-2ced-4ad8-a070-ba6968b9f259" providerId="ADAL" clId="{D6BA57D3-4738-4753-855F-2AA331FC401A}" dt="2020-10-23T01:41:24.155" v="2493"/>
          <ac:spMkLst>
            <pc:docMk/>
            <pc:sldMk cId="274260710" sldId="603"/>
            <ac:spMk id="3" creationId="{3DB70859-F305-4C8A-953E-285DE84F364A}"/>
          </ac:spMkLst>
        </pc:spChg>
        <pc:spChg chg="add mod">
          <ac:chgData name="Anis Farihan Mat Raffei" userId="caa0f81d-2ced-4ad8-a070-ba6968b9f259" providerId="ADAL" clId="{D6BA57D3-4738-4753-855F-2AA331FC401A}" dt="2020-10-23T01:47:02.775" v="2536" actId="2711"/>
          <ac:spMkLst>
            <pc:docMk/>
            <pc:sldMk cId="274260710" sldId="603"/>
            <ac:spMk id="8" creationId="{51F235FE-7A57-4D48-8128-B56BC43FEEF0}"/>
          </ac:spMkLst>
        </pc:spChg>
        <pc:spChg chg="add mod ord">
          <ac:chgData name="Anis Farihan Mat Raffei" userId="caa0f81d-2ced-4ad8-a070-ba6968b9f259" providerId="ADAL" clId="{D6BA57D3-4738-4753-855F-2AA331FC401A}" dt="2020-10-23T01:46:56.395" v="2535" actId="2085"/>
          <ac:spMkLst>
            <pc:docMk/>
            <pc:sldMk cId="274260710" sldId="603"/>
            <ac:spMk id="9" creationId="{7003D4AE-164D-493A-B342-214CE81A40A2}"/>
          </ac:spMkLst>
        </pc:spChg>
        <pc:picChg chg="add del mod">
          <ac:chgData name="Anis Farihan Mat Raffei" userId="caa0f81d-2ced-4ad8-a070-ba6968b9f259" providerId="ADAL" clId="{D6BA57D3-4738-4753-855F-2AA331FC401A}" dt="2020-10-23T01:49:20.700" v="2544" actId="478"/>
          <ac:picMkLst>
            <pc:docMk/>
            <pc:sldMk cId="274260710" sldId="603"/>
            <ac:picMk id="6" creationId="{7FDC61C3-AA26-4A91-BC59-E9C4BBCE96BA}"/>
          </ac:picMkLst>
        </pc:picChg>
        <pc:picChg chg="add del mod">
          <ac:chgData name="Anis Farihan Mat Raffei" userId="caa0f81d-2ced-4ad8-a070-ba6968b9f259" providerId="ADAL" clId="{D6BA57D3-4738-4753-855F-2AA331FC401A}" dt="2020-10-23T01:48:24.548" v="2542" actId="478"/>
          <ac:picMkLst>
            <pc:docMk/>
            <pc:sldMk cId="274260710" sldId="603"/>
            <ac:picMk id="2050" creationId="{26399738-9F4A-4C22-B656-20DEE69D9AD9}"/>
          </ac:picMkLst>
        </pc:picChg>
        <pc:picChg chg="add del mod">
          <ac:chgData name="Anis Farihan Mat Raffei" userId="caa0f81d-2ced-4ad8-a070-ba6968b9f259" providerId="ADAL" clId="{D6BA57D3-4738-4753-855F-2AA331FC401A}" dt="2020-10-23T01:50:16.811" v="2549" actId="478"/>
          <ac:picMkLst>
            <pc:docMk/>
            <pc:sldMk cId="274260710" sldId="603"/>
            <ac:picMk id="2052" creationId="{800E4EF8-FDAA-4195-8EA4-E39234A7075C}"/>
          </ac:picMkLst>
        </pc:picChg>
        <pc:picChg chg="add mod">
          <ac:chgData name="Anis Farihan Mat Raffei" userId="caa0f81d-2ced-4ad8-a070-ba6968b9f259" providerId="ADAL" clId="{D6BA57D3-4738-4753-855F-2AA331FC401A}" dt="2020-10-23T01:50:25.064" v="2552" actId="1076"/>
          <ac:picMkLst>
            <pc:docMk/>
            <pc:sldMk cId="274260710" sldId="603"/>
            <ac:picMk id="2054" creationId="{5BE39D7D-F0F6-4F42-B87A-7C234755C1DD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1:41:43.756" v="2499"/>
        <pc:sldMkLst>
          <pc:docMk/>
          <pc:sldMk cId="3713878518" sldId="604"/>
        </pc:sldMkLst>
        <pc:spChg chg="mod">
          <ac:chgData name="Anis Farihan Mat Raffei" userId="caa0f81d-2ced-4ad8-a070-ba6968b9f259" providerId="ADAL" clId="{D6BA57D3-4738-4753-855F-2AA331FC401A}" dt="2020-10-23T01:41:43.756" v="2499"/>
          <ac:spMkLst>
            <pc:docMk/>
            <pc:sldMk cId="3713878518" sldId="60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54:11.437" v="2595" actId="20577"/>
        <pc:sldMkLst>
          <pc:docMk/>
          <pc:sldMk cId="3825952919" sldId="605"/>
        </pc:sldMkLst>
        <pc:spChg chg="del">
          <ac:chgData name="Anis Farihan Mat Raffei" userId="caa0f81d-2ced-4ad8-a070-ba6968b9f259" providerId="ADAL" clId="{D6BA57D3-4738-4753-855F-2AA331FC401A}" dt="2020-10-23T01:44:07.902" v="2515" actId="478"/>
          <ac:spMkLst>
            <pc:docMk/>
            <pc:sldMk cId="3825952919" sldId="605"/>
            <ac:spMk id="2" creationId="{90692FF1-833E-4D1A-9D18-57F250138274}"/>
          </ac:spMkLst>
        </pc:spChg>
        <pc:spChg chg="mod">
          <ac:chgData name="Anis Farihan Mat Raffei" userId="caa0f81d-2ced-4ad8-a070-ba6968b9f259" providerId="ADAL" clId="{D6BA57D3-4738-4753-855F-2AA331FC401A}" dt="2020-10-23T01:54:11.437" v="2595" actId="20577"/>
          <ac:spMkLst>
            <pc:docMk/>
            <pc:sldMk cId="3825952919" sldId="605"/>
            <ac:spMk id="3" creationId="{D75D8459-FBD5-4C20-A776-16BD42628668}"/>
          </ac:spMkLst>
        </pc:spChg>
        <pc:spChg chg="add mod">
          <ac:chgData name="Anis Farihan Mat Raffei" userId="caa0f81d-2ced-4ad8-a070-ba6968b9f259" providerId="ADAL" clId="{D6BA57D3-4738-4753-855F-2AA331FC401A}" dt="2020-10-23T01:52:18.618" v="2580" actId="1076"/>
          <ac:spMkLst>
            <pc:docMk/>
            <pc:sldMk cId="3825952919" sldId="605"/>
            <ac:spMk id="6" creationId="{4DD965D5-2649-4078-895A-96ADBD7F0D2D}"/>
          </ac:spMkLst>
        </pc:spChg>
        <pc:spChg chg="add mod ord">
          <ac:chgData name="Anis Farihan Mat Raffei" userId="caa0f81d-2ced-4ad8-a070-ba6968b9f259" providerId="ADAL" clId="{D6BA57D3-4738-4753-855F-2AA331FC401A}" dt="2020-10-23T01:52:20.713" v="2581" actId="14100"/>
          <ac:spMkLst>
            <pc:docMk/>
            <pc:sldMk cId="3825952919" sldId="605"/>
            <ac:spMk id="9" creationId="{F9F3E8FA-9847-4B23-8270-5B22A2717014}"/>
          </ac:spMkLst>
        </pc:spChg>
        <pc:picChg chg="add del">
          <ac:chgData name="Anis Farihan Mat Raffei" userId="caa0f81d-2ced-4ad8-a070-ba6968b9f259" providerId="ADAL" clId="{D6BA57D3-4738-4753-855F-2AA331FC401A}" dt="2020-10-23T01:50:54.400" v="2557" actId="478"/>
          <ac:picMkLst>
            <pc:docMk/>
            <pc:sldMk cId="3825952919" sldId="605"/>
            <ac:picMk id="8" creationId="{A3A293F6-D310-4256-8E94-BE66D24A5443}"/>
          </ac:picMkLst>
        </pc:picChg>
        <pc:picChg chg="add mod">
          <ac:chgData name="Anis Farihan Mat Raffei" userId="caa0f81d-2ced-4ad8-a070-ba6968b9f259" providerId="ADAL" clId="{D6BA57D3-4738-4753-855F-2AA331FC401A}" dt="2020-10-23T01:50:52.577" v="2556" actId="1076"/>
          <ac:picMkLst>
            <pc:docMk/>
            <pc:sldMk cId="3825952919" sldId="605"/>
            <ac:picMk id="3074" creationId="{F7B64CC5-F0D4-4CCB-B7B2-04219A9B1F12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9:48.046" v="2635" actId="20577"/>
        <pc:sldMkLst>
          <pc:docMk/>
          <pc:sldMk cId="1321372670" sldId="606"/>
        </pc:sldMkLst>
        <pc:spChg chg="del">
          <ac:chgData name="Anis Farihan Mat Raffei" userId="caa0f81d-2ced-4ad8-a070-ba6968b9f259" providerId="ADAL" clId="{D6BA57D3-4738-4753-855F-2AA331FC401A}" dt="2020-10-23T01:54:17.055" v="2597" actId="478"/>
          <ac:spMkLst>
            <pc:docMk/>
            <pc:sldMk cId="1321372670" sldId="606"/>
            <ac:spMk id="2" creationId="{206B6900-F913-4847-AAA0-6AA29E83F14A}"/>
          </ac:spMkLst>
        </pc:spChg>
        <pc:spChg chg="mod">
          <ac:chgData name="Anis Farihan Mat Raffei" userId="caa0f81d-2ced-4ad8-a070-ba6968b9f259" providerId="ADAL" clId="{D6BA57D3-4738-4753-855F-2AA331FC401A}" dt="2020-10-23T01:55:40.778" v="2603" actId="20577"/>
          <ac:spMkLst>
            <pc:docMk/>
            <pc:sldMk cId="1321372670" sldId="606"/>
            <ac:spMk id="3" creationId="{C1F50661-EE79-4898-B207-A4E14EF71154}"/>
          </ac:spMkLst>
        </pc:spChg>
        <pc:spChg chg="add del mod">
          <ac:chgData name="Anis Farihan Mat Raffei" userId="caa0f81d-2ced-4ad8-a070-ba6968b9f259" providerId="ADAL" clId="{D6BA57D3-4738-4753-855F-2AA331FC401A}" dt="2020-10-23T01:58:09.270" v="2607" actId="478"/>
          <ac:spMkLst>
            <pc:docMk/>
            <pc:sldMk cId="1321372670" sldId="606"/>
            <ac:spMk id="8" creationId="{FA86E8A5-AA3E-4D6D-97E9-B329C6427EE1}"/>
          </ac:spMkLst>
        </pc:spChg>
        <pc:spChg chg="add mod">
          <ac:chgData name="Anis Farihan Mat Raffei" userId="caa0f81d-2ced-4ad8-a070-ba6968b9f259" providerId="ADAL" clId="{D6BA57D3-4738-4753-855F-2AA331FC401A}" dt="2020-10-23T01:59:48.046" v="2635" actId="20577"/>
          <ac:spMkLst>
            <pc:docMk/>
            <pc:sldMk cId="1321372670" sldId="606"/>
            <ac:spMk id="10" creationId="{5B50DA6B-0D12-424D-8C60-0CAF957C48C6}"/>
          </ac:spMkLst>
        </pc:spChg>
        <pc:picChg chg="add mod">
          <ac:chgData name="Anis Farihan Mat Raffei" userId="caa0f81d-2ced-4ad8-a070-ba6968b9f259" providerId="ADAL" clId="{D6BA57D3-4738-4753-855F-2AA331FC401A}" dt="2020-10-23T01:57:44.188" v="2604" actId="1076"/>
          <ac:picMkLst>
            <pc:docMk/>
            <pc:sldMk cId="1321372670" sldId="606"/>
            <ac:picMk id="6" creationId="{45254D40-9FAC-4BEC-AB65-37FD6DB4A6A0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00:21.910" v="2659" actId="20577"/>
        <pc:sldMkLst>
          <pc:docMk/>
          <pc:sldMk cId="3276026783" sldId="607"/>
        </pc:sldMkLst>
        <pc:spChg chg="mod">
          <ac:chgData name="Anis Farihan Mat Raffei" userId="caa0f81d-2ced-4ad8-a070-ba6968b9f259" providerId="ADAL" clId="{D6BA57D3-4738-4753-855F-2AA331FC401A}" dt="2020-10-23T02:00:21.910" v="2659" actId="20577"/>
          <ac:spMkLst>
            <pc:docMk/>
            <pc:sldMk cId="3276026783" sldId="607"/>
            <ac:spMk id="5" creationId="{00000000-0000-0000-0000-000000000000}"/>
          </ac:spMkLst>
        </pc:spChg>
      </pc:sldChg>
      <pc:sldChg chg="modSp new del mod">
        <pc:chgData name="Anis Farihan Mat Raffei" userId="caa0f81d-2ced-4ad8-a070-ba6968b9f259" providerId="ADAL" clId="{D6BA57D3-4738-4753-855F-2AA331FC401A}" dt="2020-10-23T02:48:35.411" v="2934" actId="47"/>
        <pc:sldMkLst>
          <pc:docMk/>
          <pc:sldMk cId="2067931700" sldId="608"/>
        </pc:sldMkLst>
        <pc:spChg chg="mod">
          <ac:chgData name="Anis Farihan Mat Raffei" userId="caa0f81d-2ced-4ad8-a070-ba6968b9f259" providerId="ADAL" clId="{D6BA57D3-4738-4753-855F-2AA331FC401A}" dt="2020-10-23T02:47:23.540" v="2921" actId="27636"/>
          <ac:spMkLst>
            <pc:docMk/>
            <pc:sldMk cId="2067931700" sldId="608"/>
            <ac:spMk id="2" creationId="{F70B6A79-25BC-4476-BD15-117F87BDCAD9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2:02:19.120" v="2721" actId="20577"/>
        <pc:sldMkLst>
          <pc:docMk/>
          <pc:sldMk cId="1541692036" sldId="609"/>
        </pc:sldMkLst>
        <pc:spChg chg="mod">
          <ac:chgData name="Anis Farihan Mat Raffei" userId="caa0f81d-2ced-4ad8-a070-ba6968b9f259" providerId="ADAL" clId="{D6BA57D3-4738-4753-855F-2AA331FC401A}" dt="2020-10-23T02:00:49.336" v="2666" actId="27636"/>
          <ac:spMkLst>
            <pc:docMk/>
            <pc:sldMk cId="1541692036" sldId="609"/>
            <ac:spMk id="3" creationId="{C1F50661-EE79-4898-B207-A4E14EF71154}"/>
          </ac:spMkLst>
        </pc:spChg>
        <pc:spChg chg="del">
          <ac:chgData name="Anis Farihan Mat Raffei" userId="caa0f81d-2ced-4ad8-a070-ba6968b9f259" providerId="ADAL" clId="{D6BA57D3-4738-4753-855F-2AA331FC401A}" dt="2020-10-23T02:00:58.489" v="2668" actId="478"/>
          <ac:spMkLst>
            <pc:docMk/>
            <pc:sldMk cId="1541692036" sldId="609"/>
            <ac:spMk id="10" creationId="{5B50DA6B-0D12-424D-8C60-0CAF957C48C6}"/>
          </ac:spMkLst>
        </pc:spChg>
        <pc:spChg chg="mod">
          <ac:chgData name="Anis Farihan Mat Raffei" userId="caa0f81d-2ced-4ad8-a070-ba6968b9f259" providerId="ADAL" clId="{D6BA57D3-4738-4753-855F-2AA331FC401A}" dt="2020-10-23T02:01:54.127" v="2714" actId="14100"/>
          <ac:spMkLst>
            <pc:docMk/>
            <pc:sldMk cId="1541692036" sldId="609"/>
            <ac:spMk id="11" creationId="{9611486C-D21B-4489-999A-326A33924105}"/>
          </ac:spMkLst>
        </pc:spChg>
        <pc:spChg chg="mod">
          <ac:chgData name="Anis Farihan Mat Raffei" userId="caa0f81d-2ced-4ad8-a070-ba6968b9f259" providerId="ADAL" clId="{D6BA57D3-4738-4753-855F-2AA331FC401A}" dt="2020-10-23T02:02:19.120" v="2721" actId="20577"/>
          <ac:spMkLst>
            <pc:docMk/>
            <pc:sldMk cId="1541692036" sldId="609"/>
            <ac:spMk id="12" creationId="{839EEBA2-DC1A-4B18-906C-A9AAB45AD640}"/>
          </ac:spMkLst>
        </pc:spChg>
        <pc:grpChg chg="add 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7" creationId="{1A821DFE-94E9-49DA-98B4-3D559297E5CB}"/>
          </ac:grpSpMkLst>
        </pc:grpChg>
        <pc:grpChg chg="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8" creationId="{1B0BD197-C79F-4F4B-ABE7-02FFF3F9B44E}"/>
          </ac:grpSpMkLst>
        </pc:grpChg>
        <pc:picChg chg="del">
          <ac:chgData name="Anis Farihan Mat Raffei" userId="caa0f81d-2ced-4ad8-a070-ba6968b9f259" providerId="ADAL" clId="{D6BA57D3-4738-4753-855F-2AA331FC401A}" dt="2020-10-23T02:00:56.136" v="2667" actId="478"/>
          <ac:picMkLst>
            <pc:docMk/>
            <pc:sldMk cId="1541692036" sldId="609"/>
            <ac:picMk id="6" creationId="{45254D40-9FAC-4BEC-AB65-37FD6DB4A6A0}"/>
          </ac:picMkLst>
        </pc:picChg>
        <pc:picChg chg="mod">
          <ac:chgData name="Anis Farihan Mat Raffei" userId="caa0f81d-2ced-4ad8-a070-ba6968b9f259" providerId="ADAL" clId="{D6BA57D3-4738-4753-855F-2AA331FC401A}" dt="2020-10-23T02:01:54.127" v="2714" actId="14100"/>
          <ac:picMkLst>
            <pc:docMk/>
            <pc:sldMk cId="1541692036" sldId="609"/>
            <ac:picMk id="9" creationId="{4333ACA4-554B-4C69-B69D-E683A3A6598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2:31.165" v="3011" actId="20577"/>
        <pc:sldMkLst>
          <pc:docMk/>
          <pc:sldMk cId="2236229332" sldId="610"/>
        </pc:sldMkLst>
        <pc:spChg chg="del">
          <ac:chgData name="Anis Farihan Mat Raffei" userId="caa0f81d-2ced-4ad8-a070-ba6968b9f259" providerId="ADAL" clId="{D6BA57D3-4738-4753-855F-2AA331FC401A}" dt="2020-10-23T02:02:29.717" v="2724" actId="478"/>
          <ac:spMkLst>
            <pc:docMk/>
            <pc:sldMk cId="2236229332" sldId="610"/>
            <ac:spMk id="2" creationId="{D5ED142A-710A-489B-A17A-5445FC56E6D6}"/>
          </ac:spMkLst>
        </pc:spChg>
        <pc:spChg chg="mod">
          <ac:chgData name="Anis Farihan Mat Raffei" userId="caa0f81d-2ced-4ad8-a070-ba6968b9f259" providerId="ADAL" clId="{D6BA57D3-4738-4753-855F-2AA331FC401A}" dt="2020-10-23T02:02:27.675" v="2723"/>
          <ac:spMkLst>
            <pc:docMk/>
            <pc:sldMk cId="2236229332" sldId="610"/>
            <ac:spMk id="3" creationId="{4F3892B6-3477-4F65-AE7F-68846F4EC0F8}"/>
          </ac:spMkLst>
        </pc:spChg>
        <pc:spChg chg="add mod">
          <ac:chgData name="Anis Farihan Mat Raffei" userId="caa0f81d-2ced-4ad8-a070-ba6968b9f259" providerId="ADAL" clId="{D6BA57D3-4738-4753-855F-2AA331FC401A}" dt="2020-10-23T02:24:05.679" v="2853" actId="14100"/>
          <ac:spMkLst>
            <pc:docMk/>
            <pc:sldMk cId="2236229332" sldId="610"/>
            <ac:spMk id="5" creationId="{7B683C8E-3D3E-44B3-9BBC-383C84CEC2B8}"/>
          </ac:spMkLst>
        </pc:spChg>
        <pc:spChg chg="add mod">
          <ac:chgData name="Anis Farihan Mat Raffei" userId="caa0f81d-2ced-4ad8-a070-ba6968b9f259" providerId="ADAL" clId="{D6BA57D3-4738-4753-855F-2AA331FC401A}" dt="2020-10-23T02:23:30.824" v="2841" actId="164"/>
          <ac:spMkLst>
            <pc:docMk/>
            <pc:sldMk cId="2236229332" sldId="610"/>
            <ac:spMk id="6" creationId="{2470CD66-DE73-465A-A0F2-A12C8135FD75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7" creationId="{005B24E0-0E92-4ACF-9ABD-E4EE7B4694A5}"/>
          </ac:spMkLst>
        </pc:spChg>
        <pc:spChg chg="add del mod">
          <ac:chgData name="Anis Farihan Mat Raffei" userId="caa0f81d-2ced-4ad8-a070-ba6968b9f259" providerId="ADAL" clId="{D6BA57D3-4738-4753-855F-2AA331FC401A}" dt="2020-10-23T02:22:01.887" v="2811" actId="478"/>
          <ac:spMkLst>
            <pc:docMk/>
            <pc:sldMk cId="2236229332" sldId="610"/>
            <ac:spMk id="9" creationId="{5F168F61-573B-4825-9E8D-625412233BAF}"/>
          </ac:spMkLst>
        </pc:spChg>
        <pc:spChg chg="add mod">
          <ac:chgData name="Anis Farihan Mat Raffei" userId="caa0f81d-2ced-4ad8-a070-ba6968b9f259" providerId="ADAL" clId="{D6BA57D3-4738-4753-855F-2AA331FC401A}" dt="2020-10-23T02:23:28.865" v="2840" actId="164"/>
          <ac:spMkLst>
            <pc:docMk/>
            <pc:sldMk cId="2236229332" sldId="610"/>
            <ac:spMk id="11" creationId="{6C7FE956-1404-4CAC-A993-6011779DBFCD}"/>
          </ac:spMkLst>
        </pc:spChg>
        <pc:spChg chg="add mod">
          <ac:chgData name="Anis Farihan Mat Raffei" userId="caa0f81d-2ced-4ad8-a070-ba6968b9f259" providerId="ADAL" clId="{D6BA57D3-4738-4753-855F-2AA331FC401A}" dt="2020-10-23T02:52:31.165" v="3011" actId="20577"/>
          <ac:spMkLst>
            <pc:docMk/>
            <pc:sldMk cId="2236229332" sldId="610"/>
            <ac:spMk id="13" creationId="{2E5E88E4-2918-49D1-BE7E-DFC52B9CF076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14" creationId="{E60360B5-A75D-4A44-A64C-1409F9580372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6" creationId="{901CEF41-2AE3-42B3-ADE8-11A6A116D339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8" creationId="{9DDE43BB-5475-4C47-B23A-1A1A56981423}"/>
          </ac:spMkLst>
        </pc:spChg>
        <pc:spChg chg="add del">
          <ac:chgData name="Anis Farihan Mat Raffei" userId="caa0f81d-2ced-4ad8-a070-ba6968b9f259" providerId="ADAL" clId="{D6BA57D3-4738-4753-855F-2AA331FC401A}" dt="2020-10-23T02:47:44.683" v="2923" actId="22"/>
          <ac:spMkLst>
            <pc:docMk/>
            <pc:sldMk cId="2236229332" sldId="610"/>
            <ac:spMk id="25" creationId="{5DADF733-EC03-4252-A6DA-FE0B7F5087D7}"/>
          </ac:spMkLst>
        </pc:spChg>
        <pc:grpChg chg="add mod">
          <ac:chgData name="Anis Farihan Mat Raffei" userId="caa0f81d-2ced-4ad8-a070-ba6968b9f259" providerId="ADAL" clId="{D6BA57D3-4738-4753-855F-2AA331FC401A}" dt="2020-10-23T02:23:28.865" v="2840" actId="164"/>
          <ac:grpSpMkLst>
            <pc:docMk/>
            <pc:sldMk cId="2236229332" sldId="610"/>
            <ac:grpSpMk id="20" creationId="{8C805FD2-471E-417B-9248-2360EE6D6444}"/>
          </ac:grpSpMkLst>
        </pc:grpChg>
        <pc:grpChg chg="add mod">
          <ac:chgData name="Anis Farihan Mat Raffei" userId="caa0f81d-2ced-4ad8-a070-ba6968b9f259" providerId="ADAL" clId="{D6BA57D3-4738-4753-855F-2AA331FC401A}" dt="2020-10-23T02:23:32.159" v="2842" actId="1076"/>
          <ac:grpSpMkLst>
            <pc:docMk/>
            <pc:sldMk cId="2236229332" sldId="610"/>
            <ac:grpSpMk id="22" creationId="{F93D0C0A-22B3-4FFE-B5A5-C440965F3930}"/>
          </ac:grpSpMkLst>
        </pc:grpChg>
        <pc:grpChg chg="add mod">
          <ac:chgData name="Anis Farihan Mat Raffei" userId="caa0f81d-2ced-4ad8-a070-ba6968b9f259" providerId="ADAL" clId="{D6BA57D3-4738-4753-855F-2AA331FC401A}" dt="2020-10-23T02:23:41.542" v="2846" actId="1076"/>
          <ac:grpSpMkLst>
            <pc:docMk/>
            <pc:sldMk cId="2236229332" sldId="610"/>
            <ac:grpSpMk id="23" creationId="{CD33C49D-27F9-4B85-86A1-CF4BA69D9B89}"/>
          </ac:grpSpMkLst>
        </pc:grpChg>
        <pc:grpChg chg="add mod">
          <ac:chgData name="Anis Farihan Mat Raffei" userId="caa0f81d-2ced-4ad8-a070-ba6968b9f259" providerId="ADAL" clId="{D6BA57D3-4738-4753-855F-2AA331FC401A}" dt="2020-10-23T02:24:00.567" v="2852" actId="1076"/>
          <ac:grpSpMkLst>
            <pc:docMk/>
            <pc:sldMk cId="2236229332" sldId="610"/>
            <ac:grpSpMk id="24" creationId="{9E8DC06A-C416-4FC0-A391-8AD58B656EBB}"/>
          </ac:grpSpMkLst>
        </pc:grpChg>
        <pc:picChg chg="add del mod">
          <ac:chgData name="Anis Farihan Mat Raffei" userId="caa0f81d-2ced-4ad8-a070-ba6968b9f259" providerId="ADAL" clId="{D6BA57D3-4738-4753-855F-2AA331FC401A}" dt="2020-10-23T02:04:37.888" v="2729" actId="478"/>
          <ac:picMkLst>
            <pc:docMk/>
            <pc:sldMk cId="2236229332" sldId="610"/>
            <ac:picMk id="4098" creationId="{5FC9D119-E17F-4013-AC40-A4092E792457}"/>
          </ac:picMkLst>
        </pc:picChg>
        <pc:picChg chg="add mod">
          <ac:chgData name="Anis Farihan Mat Raffei" userId="caa0f81d-2ced-4ad8-a070-ba6968b9f259" providerId="ADAL" clId="{D6BA57D3-4738-4753-855F-2AA331FC401A}" dt="2020-10-23T02:04:56.319" v="2732" actId="1076"/>
          <ac:picMkLst>
            <pc:docMk/>
            <pc:sldMk cId="2236229332" sldId="610"/>
            <ac:picMk id="4100" creationId="{5FDCC64A-94A0-48E5-84A0-CEDB2013BC97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2:28:54.342" v="2889" actId="15"/>
        <pc:sldMkLst>
          <pc:docMk/>
          <pc:sldMk cId="1094437298" sldId="611"/>
        </pc:sldMkLst>
        <pc:spChg chg="mod">
          <ac:chgData name="Anis Farihan Mat Raffei" userId="caa0f81d-2ced-4ad8-a070-ba6968b9f259" providerId="ADAL" clId="{D6BA57D3-4738-4753-855F-2AA331FC401A}" dt="2020-10-23T02:28:54.342" v="2889" actId="15"/>
          <ac:spMkLst>
            <pc:docMk/>
            <pc:sldMk cId="1094437298" sldId="611"/>
            <ac:spMk id="2" creationId="{75390EF6-015B-4F85-AE0E-1395ED35884F}"/>
          </ac:spMkLst>
        </pc:spChg>
        <pc:spChg chg="mod">
          <ac:chgData name="Anis Farihan Mat Raffei" userId="caa0f81d-2ced-4ad8-a070-ba6968b9f259" providerId="ADAL" clId="{D6BA57D3-4738-4753-855F-2AA331FC401A}" dt="2020-10-23T02:24:27.510" v="2858" actId="27636"/>
          <ac:spMkLst>
            <pc:docMk/>
            <pc:sldMk cId="1094437298" sldId="611"/>
            <ac:spMk id="3" creationId="{34475CFC-C22A-4D2E-9420-B7F22E2DC627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2:30:33.452" v="2906" actId="12"/>
        <pc:sldMkLst>
          <pc:docMk/>
          <pc:sldMk cId="455994769" sldId="612"/>
        </pc:sldMkLst>
        <pc:spChg chg="del">
          <ac:chgData name="Anis Farihan Mat Raffei" userId="caa0f81d-2ced-4ad8-a070-ba6968b9f259" providerId="ADAL" clId="{D6BA57D3-4738-4753-855F-2AA331FC401A}" dt="2020-10-23T02:29:52.542" v="2892" actId="478"/>
          <ac:spMkLst>
            <pc:docMk/>
            <pc:sldMk cId="455994769" sldId="612"/>
            <ac:spMk id="2" creationId="{B56DC225-A778-4754-B5EF-EE33902944C6}"/>
          </ac:spMkLst>
        </pc:spChg>
        <pc:spChg chg="mod">
          <ac:chgData name="Anis Farihan Mat Raffei" userId="caa0f81d-2ced-4ad8-a070-ba6968b9f259" providerId="ADAL" clId="{D6BA57D3-4738-4753-855F-2AA331FC401A}" dt="2020-10-23T02:29:49.950" v="2891"/>
          <ac:spMkLst>
            <pc:docMk/>
            <pc:sldMk cId="455994769" sldId="612"/>
            <ac:spMk id="3" creationId="{DAD4CCE9-96F8-4B90-B33F-E33F0141BB41}"/>
          </ac:spMkLst>
        </pc:spChg>
        <pc:spChg chg="add mod">
          <ac:chgData name="Anis Farihan Mat Raffei" userId="caa0f81d-2ced-4ad8-a070-ba6968b9f259" providerId="ADAL" clId="{D6BA57D3-4738-4753-855F-2AA331FC401A}" dt="2020-10-23T02:30:33.452" v="2906" actId="12"/>
          <ac:spMkLst>
            <pc:docMk/>
            <pc:sldMk cId="455994769" sldId="612"/>
            <ac:spMk id="8" creationId="{D0C4445A-3409-4C92-8126-3034AA06CF23}"/>
          </ac:spMkLst>
        </pc:spChg>
        <pc:picChg chg="add mod">
          <ac:chgData name="Anis Farihan Mat Raffei" userId="caa0f81d-2ced-4ad8-a070-ba6968b9f259" providerId="ADAL" clId="{D6BA57D3-4738-4753-855F-2AA331FC401A}" dt="2020-10-23T02:29:56.338" v="2895" actId="962"/>
          <ac:picMkLst>
            <pc:docMk/>
            <pc:sldMk cId="455994769" sldId="612"/>
            <ac:picMk id="6" creationId="{3CD26BAD-7652-4FF3-B068-7A8538E04EC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31:02.289" v="2912" actId="962"/>
        <pc:sldMkLst>
          <pc:docMk/>
          <pc:sldMk cId="185901254" sldId="613"/>
        </pc:sldMkLst>
        <pc:spChg chg="del">
          <ac:chgData name="Anis Farihan Mat Raffei" userId="caa0f81d-2ced-4ad8-a070-ba6968b9f259" providerId="ADAL" clId="{D6BA57D3-4738-4753-855F-2AA331FC401A}" dt="2020-10-23T02:30:47.230" v="2909" actId="478"/>
          <ac:spMkLst>
            <pc:docMk/>
            <pc:sldMk cId="185901254" sldId="613"/>
            <ac:spMk id="2" creationId="{603D04C3-9506-458B-A08E-ABDDF9C66163}"/>
          </ac:spMkLst>
        </pc:spChg>
        <pc:spChg chg="mod">
          <ac:chgData name="Anis Farihan Mat Raffei" userId="caa0f81d-2ced-4ad8-a070-ba6968b9f259" providerId="ADAL" clId="{D6BA57D3-4738-4753-855F-2AA331FC401A}" dt="2020-10-23T02:30:44.565" v="2908"/>
          <ac:spMkLst>
            <pc:docMk/>
            <pc:sldMk cId="185901254" sldId="613"/>
            <ac:spMk id="3" creationId="{1C5E0A1D-BBA5-45BA-BA5B-0BEAC330C65F}"/>
          </ac:spMkLst>
        </pc:spChg>
        <pc:picChg chg="add mod">
          <ac:chgData name="Anis Farihan Mat Raffei" userId="caa0f81d-2ced-4ad8-a070-ba6968b9f259" providerId="ADAL" clId="{D6BA57D3-4738-4753-855F-2AA331FC401A}" dt="2020-10-23T02:31:02.289" v="2912" actId="962"/>
          <ac:picMkLst>
            <pc:docMk/>
            <pc:sldMk cId="185901254" sldId="613"/>
            <ac:picMk id="6" creationId="{9636DB59-69C0-4EFA-9282-3D8F4E61F72C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46:49.028" v="2917" actId="1076"/>
        <pc:sldMkLst>
          <pc:docMk/>
          <pc:sldMk cId="586819614" sldId="614"/>
        </pc:sldMkLst>
        <pc:spChg chg="del">
          <ac:chgData name="Anis Farihan Mat Raffei" userId="caa0f81d-2ced-4ad8-a070-ba6968b9f259" providerId="ADAL" clId="{D6BA57D3-4738-4753-855F-2AA331FC401A}" dt="2020-10-23T02:46:44.307" v="2915" actId="478"/>
          <ac:spMkLst>
            <pc:docMk/>
            <pc:sldMk cId="586819614" sldId="614"/>
            <ac:spMk id="2" creationId="{651811B0-D08A-4961-9B40-2F1EAA85180C}"/>
          </ac:spMkLst>
        </pc:spChg>
        <pc:spChg chg="mod">
          <ac:chgData name="Anis Farihan Mat Raffei" userId="caa0f81d-2ced-4ad8-a070-ba6968b9f259" providerId="ADAL" clId="{D6BA57D3-4738-4753-855F-2AA331FC401A}" dt="2020-10-23T02:46:28.013" v="2914"/>
          <ac:spMkLst>
            <pc:docMk/>
            <pc:sldMk cId="586819614" sldId="614"/>
            <ac:spMk id="3" creationId="{ECF49058-B330-437F-AF32-B10626D3E110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8" creationId="{C5309A7A-9768-42C5-8A05-78D809F7ECFC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0" creationId="{8B643134-16C6-44A1-A197-B04DCD147F22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2" creationId="{08BE97A7-87E2-4D6A-980F-654B7CB64998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6" creationId="{E207A54B-D9B7-4D84-A582-9AB818EFBF7A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8" creationId="{56CABC0C-3973-4668-A282-19EB5636AB1E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0" creationId="{483FEF01-0652-400F-B047-0877088E83A5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2" creationId="{C4881420-6C29-4528-A80C-0B0F513572A6}"/>
          </ac:spMkLst>
        </pc:spChg>
        <pc:picChg chg="add mod">
          <ac:chgData name="Anis Farihan Mat Raffei" userId="caa0f81d-2ced-4ad8-a070-ba6968b9f259" providerId="ADAL" clId="{D6BA57D3-4738-4753-855F-2AA331FC401A}" dt="2020-10-23T02:46:49.028" v="2917" actId="1076"/>
          <ac:picMkLst>
            <pc:docMk/>
            <pc:sldMk cId="586819614" sldId="614"/>
            <ac:picMk id="6" creationId="{F62350FF-9D75-40AD-A9A0-2A3E59EBEF68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47:58.006" v="2927"/>
        <pc:sldMkLst>
          <pc:docMk/>
          <pc:sldMk cId="2146468283" sldId="615"/>
        </pc:sldMkLst>
        <pc:spChg chg="mod">
          <ac:chgData name="Anis Farihan Mat Raffei" userId="caa0f81d-2ced-4ad8-a070-ba6968b9f259" providerId="ADAL" clId="{D6BA57D3-4738-4753-855F-2AA331FC401A}" dt="2020-10-23T02:47:58.006" v="2927"/>
          <ac:spMkLst>
            <pc:docMk/>
            <pc:sldMk cId="2146468283" sldId="615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2:52:40.204" v="3019" actId="14100"/>
        <pc:sldMkLst>
          <pc:docMk/>
          <pc:sldMk cId="553341910" sldId="616"/>
        </pc:sldMkLst>
        <pc:spChg chg="mod">
          <ac:chgData name="Anis Farihan Mat Raffei" userId="caa0f81d-2ced-4ad8-a070-ba6968b9f259" providerId="ADAL" clId="{D6BA57D3-4738-4753-855F-2AA331FC401A}" dt="2020-10-23T02:52:40.204" v="3019" actId="14100"/>
          <ac:spMkLst>
            <pc:docMk/>
            <pc:sldMk cId="553341910" sldId="616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D6BA57D3-4738-4753-855F-2AA331FC401A}" dt="2020-10-23T02:48:44.077" v="2936" actId="47"/>
        <pc:sldMkLst>
          <pc:docMk/>
          <pc:sldMk cId="96817570" sldId="617"/>
        </pc:sldMkLst>
      </pc:sldChg>
      <pc:sldChg chg="addSp delSp modSp add mod">
        <pc:chgData name="Anis Farihan Mat Raffei" userId="caa0f81d-2ced-4ad8-a070-ba6968b9f259" providerId="ADAL" clId="{D6BA57D3-4738-4753-855F-2AA331FC401A}" dt="2020-10-23T02:52:46.677" v="3026" actId="20577"/>
        <pc:sldMkLst>
          <pc:docMk/>
          <pc:sldMk cId="2331381467" sldId="618"/>
        </pc:sldMkLst>
        <pc:spChg chg="mod">
          <ac:chgData name="Anis Farihan Mat Raffei" userId="caa0f81d-2ced-4ad8-a070-ba6968b9f259" providerId="ADAL" clId="{D6BA57D3-4738-4753-855F-2AA331FC401A}" dt="2020-10-23T02:52:46.677" v="3026" actId="20577"/>
          <ac:spMkLst>
            <pc:docMk/>
            <pc:sldMk cId="2331381467" sldId="618"/>
            <ac:spMk id="3" creationId="{ECF49058-B330-437F-AF32-B10626D3E110}"/>
          </ac:spMkLst>
        </pc:spChg>
        <pc:spChg chg="mod">
          <ac:chgData name="Anis Farihan Mat Raffei" userId="caa0f81d-2ced-4ad8-a070-ba6968b9f259" providerId="ADAL" clId="{D6BA57D3-4738-4753-855F-2AA331FC401A}" dt="2020-10-23T02:49:08.760" v="2938" actId="1076"/>
          <ac:spMkLst>
            <pc:docMk/>
            <pc:sldMk cId="2331381467" sldId="618"/>
            <ac:spMk id="4" creationId="{7F97EC71-0E55-4070-BA29-27AB52E978F9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8" creationId="{C5309A7A-9768-42C5-8A05-78D809F7ECFC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9" creationId="{51C6E6B4-C6CB-43F1-9E4E-B421D1EBA614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0" creationId="{8B643134-16C6-44A1-A197-B04DCD147F22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11" creationId="{276B697F-856E-4AAE-A6AD-1A054C08A32A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2" creationId="{08BE97A7-87E2-4D6A-980F-654B7CB64998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9:55.022" v="2965" actId="20577"/>
          <ac:spMkLst>
            <pc:docMk/>
            <pc:sldMk cId="2331381467" sldId="618"/>
            <ac:spMk id="15" creationId="{D2587ADF-31AC-45B7-86A3-8EFEB3AD578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6" creationId="{E207A54B-D9B7-4D84-A582-9AB818EFBF7A}"/>
          </ac:spMkLst>
        </pc:spChg>
        <pc:spChg chg="add del mod">
          <ac:chgData name="Anis Farihan Mat Raffei" userId="caa0f81d-2ced-4ad8-a070-ba6968b9f259" providerId="ADAL" clId="{D6BA57D3-4738-4753-855F-2AA331FC401A}" dt="2020-10-23T02:50:52.863" v="2971" actId="22"/>
          <ac:spMkLst>
            <pc:docMk/>
            <pc:sldMk cId="2331381467" sldId="618"/>
            <ac:spMk id="17" creationId="{58AF873E-6145-42E0-A2F8-A8F6788725C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8" creationId="{56CABC0C-3973-4668-A282-19EB5636AB1E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0" creationId="{483FEF01-0652-400F-B047-0877088E83A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2" creationId="{C4881420-6C29-4528-A80C-0B0F513572A6}"/>
          </ac:spMkLst>
        </pc:spChg>
        <pc:graphicFrameChg chg="add del">
          <ac:chgData name="Anis Farihan Mat Raffei" userId="caa0f81d-2ced-4ad8-a070-ba6968b9f259" providerId="ADAL" clId="{D6BA57D3-4738-4753-855F-2AA331FC401A}" dt="2020-10-23T02:50:51.710" v="2969" actId="22"/>
          <ac:graphicFrameMkLst>
            <pc:docMk/>
            <pc:sldMk cId="2331381467" sldId="618"/>
            <ac:graphicFrameMk id="7" creationId="{2853C921-1A46-4B0D-A4DC-9B1A4D561F40}"/>
          </ac:graphicFrameMkLst>
        </pc:graphicFrameChg>
        <pc:picChg chg="del">
          <ac:chgData name="Anis Farihan Mat Raffei" userId="caa0f81d-2ced-4ad8-a070-ba6968b9f259" providerId="ADAL" clId="{D6BA57D3-4738-4753-855F-2AA331FC401A}" dt="2020-10-23T02:49:14.040" v="2939" actId="478"/>
          <ac:picMkLst>
            <pc:docMk/>
            <pc:sldMk cId="2331381467" sldId="618"/>
            <ac:picMk id="6" creationId="{F62350FF-9D75-40AD-A9A0-2A3E59EBEF6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4:07.284" v="3056" actId="207"/>
        <pc:sldMkLst>
          <pc:docMk/>
          <pc:sldMk cId="506237717" sldId="619"/>
        </pc:sldMkLst>
        <pc:spChg chg="del">
          <ac:chgData name="Anis Farihan Mat Raffei" userId="caa0f81d-2ced-4ad8-a070-ba6968b9f259" providerId="ADAL" clId="{D6BA57D3-4738-4753-855F-2AA331FC401A}" dt="2020-10-23T02:51:01.739" v="2974" actId="478"/>
          <ac:spMkLst>
            <pc:docMk/>
            <pc:sldMk cId="506237717" sldId="619"/>
            <ac:spMk id="2" creationId="{DE555485-DAC7-4747-BB08-2029B94241D7}"/>
          </ac:spMkLst>
        </pc:spChg>
        <pc:spChg chg="mod">
          <ac:chgData name="Anis Farihan Mat Raffei" userId="caa0f81d-2ced-4ad8-a070-ba6968b9f259" providerId="ADAL" clId="{D6BA57D3-4738-4753-855F-2AA331FC401A}" dt="2020-10-23T02:53:56.165" v="3054" actId="20577"/>
          <ac:spMkLst>
            <pc:docMk/>
            <pc:sldMk cId="506237717" sldId="619"/>
            <ac:spMk id="3" creationId="{6F5D56B9-6D55-4974-9416-33D7FC383146}"/>
          </ac:spMkLst>
        </pc:spChg>
        <pc:spChg chg="add del mod">
          <ac:chgData name="Anis Farihan Mat Raffei" userId="caa0f81d-2ced-4ad8-a070-ba6968b9f259" providerId="ADAL" clId="{D6BA57D3-4738-4753-855F-2AA331FC401A}" dt="2020-10-23T02:53:42.292" v="3050" actId="478"/>
          <ac:spMkLst>
            <pc:docMk/>
            <pc:sldMk cId="506237717" sldId="619"/>
            <ac:spMk id="6" creationId="{D370990E-EBC2-4579-811B-670DB113719C}"/>
          </ac:spMkLst>
        </pc:spChg>
        <pc:spChg chg="add mod">
          <ac:chgData name="Anis Farihan Mat Raffei" userId="caa0f81d-2ced-4ad8-a070-ba6968b9f259" providerId="ADAL" clId="{D6BA57D3-4738-4753-855F-2AA331FC401A}" dt="2020-10-23T02:54:05.373" v="3055" actId="207"/>
          <ac:spMkLst>
            <pc:docMk/>
            <pc:sldMk cId="506237717" sldId="619"/>
            <ac:spMk id="10" creationId="{68F2AEE5-E5E2-4142-96A8-F82BCD014092}"/>
          </ac:spMkLst>
        </pc:spChg>
        <pc:spChg chg="add mod">
          <ac:chgData name="Anis Farihan Mat Raffei" userId="caa0f81d-2ced-4ad8-a070-ba6968b9f259" providerId="ADAL" clId="{D6BA57D3-4738-4753-855F-2AA331FC401A}" dt="2020-10-23T02:54:07.284" v="3056" actId="207"/>
          <ac:spMkLst>
            <pc:docMk/>
            <pc:sldMk cId="506237717" sldId="619"/>
            <ac:spMk id="12" creationId="{C6218A29-2B25-4A3D-8563-9A88402A94B4}"/>
          </ac:spMkLst>
        </pc:spChg>
        <pc:graphicFrameChg chg="add mod modGraphic">
          <ac:chgData name="Anis Farihan Mat Raffei" userId="caa0f81d-2ced-4ad8-a070-ba6968b9f259" providerId="ADAL" clId="{D6BA57D3-4738-4753-855F-2AA331FC401A}" dt="2020-10-23T02:53:47.901" v="3051" actId="1076"/>
          <ac:graphicFrameMkLst>
            <pc:docMk/>
            <pc:sldMk cId="506237717" sldId="619"/>
            <ac:graphicFrameMk id="8" creationId="{7A131E48-58A7-4A84-8CD3-87A3A4C5DE58}"/>
          </ac:graphicFrameMkLst>
        </pc:graphicFrameChg>
      </pc:sldChg>
      <pc:sldChg chg="addSp delSp modSp new mod">
        <pc:chgData name="Anis Farihan Mat Raffei" userId="caa0f81d-2ced-4ad8-a070-ba6968b9f259" providerId="ADAL" clId="{D6BA57D3-4738-4753-855F-2AA331FC401A}" dt="2020-10-23T02:54:20.902" v="3057" actId="1076"/>
        <pc:sldMkLst>
          <pc:docMk/>
          <pc:sldMk cId="864145885" sldId="620"/>
        </pc:sldMkLst>
        <pc:spChg chg="del">
          <ac:chgData name="Anis Farihan Mat Raffei" userId="caa0f81d-2ced-4ad8-a070-ba6968b9f259" providerId="ADAL" clId="{D6BA57D3-4738-4753-855F-2AA331FC401A}" dt="2020-10-23T02:53:15.157" v="3036" actId="478"/>
          <ac:spMkLst>
            <pc:docMk/>
            <pc:sldMk cId="864145885" sldId="620"/>
            <ac:spMk id="2" creationId="{66504DA9-1F25-4CB8-8911-103FD7D0596C}"/>
          </ac:spMkLst>
        </pc:spChg>
        <pc:spChg chg="mod">
          <ac:chgData name="Anis Farihan Mat Raffei" userId="caa0f81d-2ced-4ad8-a070-ba6968b9f259" providerId="ADAL" clId="{D6BA57D3-4738-4753-855F-2AA331FC401A}" dt="2020-10-23T02:53:29.685" v="3044" actId="6549"/>
          <ac:spMkLst>
            <pc:docMk/>
            <pc:sldMk cId="864145885" sldId="620"/>
            <ac:spMk id="3" creationId="{738CFDE8-688E-496E-9522-5CA8DEDF7CC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6" creationId="{2F0C3D3F-E5AA-4E85-BABD-91030A420DFF}"/>
          </ac:spMkLst>
        </pc:spChg>
        <pc:spChg chg="add del">
          <ac:chgData name="Anis Farihan Mat Raffei" userId="caa0f81d-2ced-4ad8-a070-ba6968b9f259" providerId="ADAL" clId="{D6BA57D3-4738-4753-855F-2AA331FC401A}" dt="2020-10-23T02:53:27.465" v="3043" actId="478"/>
          <ac:spMkLst>
            <pc:docMk/>
            <pc:sldMk cId="864145885" sldId="620"/>
            <ac:spMk id="8" creationId="{8D6ECED3-4A2B-4B6E-ABBF-24213BFC84C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0" creationId="{C8F78FAF-A01E-42F0-99AE-DD7F65540A5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2" creationId="{88D49492-7310-4624-965D-85CB67EC0F5E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4" creationId="{6EE3B744-3EA3-4FDC-BB50-86C59EAD274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6" creationId="{C3116C49-5A97-4B5C-9EA3-023F330542A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8" creationId="{28D23D65-8D78-4C4B-9782-D0D4C3A27FEB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0" creationId="{090EEB70-E86F-4067-9474-85E6B42556C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2" creationId="{18994956-D9C5-4C99-8AD2-0AC651B86A36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4" creationId="{9EC866BB-E18E-450C-8144-29A16D8794D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6" creationId="{F80EDFD7-2E65-4C93-9C2F-8F522ABC4E52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8" creationId="{0CE6A0C2-840A-4BB8-B2C7-9236A6E43CA9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0" creationId="{28720938-4A77-4EE1-927A-808D41F3207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2" creationId="{80B1B542-C3DA-4625-9BB8-CF23BB010E2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4" creationId="{7B3EC372-E129-4FB6-8E0E-FC30D6CD0BE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6" creationId="{20E43155-424F-47FA-A166-3E06767D3E8D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8" creationId="{C3D70577-6561-4B41-B0DA-D8FDF9741D2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0" creationId="{A64FF95D-BBE7-4AC0-A4F6-17BC43F7438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2" creationId="{60C9E25B-2F2B-46D2-B8E1-81DFF9B54917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4" creationId="{E048C660-816D-4694-A570-2A3BECE70E26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1:33.666" v="3064" actId="1076"/>
        <pc:sldMkLst>
          <pc:docMk/>
          <pc:sldMk cId="1544486745" sldId="621"/>
        </pc:sldMkLst>
        <pc:spChg chg="del">
          <ac:chgData name="Anis Farihan Mat Raffei" userId="caa0f81d-2ced-4ad8-a070-ba6968b9f259" providerId="ADAL" clId="{D6BA57D3-4738-4753-855F-2AA331FC401A}" dt="2020-10-23T02:54:40.069" v="3060" actId="478"/>
          <ac:spMkLst>
            <pc:docMk/>
            <pc:sldMk cId="1544486745" sldId="621"/>
            <ac:spMk id="2" creationId="{AC516779-FCCA-4649-A68D-2245B00A3108}"/>
          </ac:spMkLst>
        </pc:spChg>
        <pc:spChg chg="mod">
          <ac:chgData name="Anis Farihan Mat Raffei" userId="caa0f81d-2ced-4ad8-a070-ba6968b9f259" providerId="ADAL" clId="{D6BA57D3-4738-4753-855F-2AA331FC401A}" dt="2020-10-23T02:54:36.905" v="3059"/>
          <ac:spMkLst>
            <pc:docMk/>
            <pc:sldMk cId="1544486745" sldId="621"/>
            <ac:spMk id="3" creationId="{23C5D8DA-300A-4075-9C84-AB621094DE1D}"/>
          </ac:spMkLst>
        </pc:spChg>
        <pc:spChg chg="add mod">
          <ac:chgData name="Anis Farihan Mat Raffei" userId="caa0f81d-2ced-4ad8-a070-ba6968b9f259" providerId="ADAL" clId="{D6BA57D3-4738-4753-855F-2AA331FC401A}" dt="2020-10-23T03:21:33.666" v="3064" actId="1076"/>
          <ac:spMkLst>
            <pc:docMk/>
            <pc:sldMk cId="1544486745" sldId="621"/>
            <ac:spMk id="8" creationId="{E6BB8879-6BD7-4A49-B234-74A7D8A0D092}"/>
          </ac:spMkLst>
        </pc:spChg>
        <pc:picChg chg="add mod">
          <ac:chgData name="Anis Farihan Mat Raffei" userId="caa0f81d-2ced-4ad8-a070-ba6968b9f259" providerId="ADAL" clId="{D6BA57D3-4738-4753-855F-2AA331FC401A}" dt="2020-10-23T03:21:21.828" v="3062" actId="27614"/>
          <ac:picMkLst>
            <pc:docMk/>
            <pc:sldMk cId="1544486745" sldId="621"/>
            <ac:picMk id="6" creationId="{4A9AA011-E66D-4820-ADB0-923C64C3BA13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2:07.109" v="3070" actId="962"/>
        <pc:sldMkLst>
          <pc:docMk/>
          <pc:sldMk cId="2439593590" sldId="622"/>
        </pc:sldMkLst>
        <pc:spChg chg="del">
          <ac:chgData name="Anis Farihan Mat Raffei" userId="caa0f81d-2ced-4ad8-a070-ba6968b9f259" providerId="ADAL" clId="{D6BA57D3-4738-4753-855F-2AA331FC401A}" dt="2020-10-23T03:21:50.626" v="3067" actId="478"/>
          <ac:spMkLst>
            <pc:docMk/>
            <pc:sldMk cId="2439593590" sldId="622"/>
            <ac:spMk id="2" creationId="{E62030A1-AFA1-4C90-AF03-A3363DFE93B9}"/>
          </ac:spMkLst>
        </pc:spChg>
        <pc:spChg chg="mod">
          <ac:chgData name="Anis Farihan Mat Raffei" userId="caa0f81d-2ced-4ad8-a070-ba6968b9f259" providerId="ADAL" clId="{D6BA57D3-4738-4753-855F-2AA331FC401A}" dt="2020-10-23T03:21:47.985" v="3066"/>
          <ac:spMkLst>
            <pc:docMk/>
            <pc:sldMk cId="2439593590" sldId="622"/>
            <ac:spMk id="3" creationId="{4C1DB355-CCAD-45AE-9DC5-11961EA0BC96}"/>
          </ac:spMkLst>
        </pc:spChg>
        <pc:picChg chg="add mod">
          <ac:chgData name="Anis Farihan Mat Raffei" userId="caa0f81d-2ced-4ad8-a070-ba6968b9f259" providerId="ADAL" clId="{D6BA57D3-4738-4753-855F-2AA331FC401A}" dt="2020-10-23T03:22:07.109" v="3070" actId="962"/>
          <ac:picMkLst>
            <pc:docMk/>
            <pc:sldMk cId="2439593590" sldId="622"/>
            <ac:picMk id="6" creationId="{F4BD889B-D28E-4505-A303-2DC5E76D5D8E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5:11.931" v="3158" actId="20577"/>
        <pc:sldMkLst>
          <pc:docMk/>
          <pc:sldMk cId="3480736619" sldId="623"/>
        </pc:sldMkLst>
        <pc:spChg chg="del">
          <ac:chgData name="Anis Farihan Mat Raffei" userId="caa0f81d-2ced-4ad8-a070-ba6968b9f259" providerId="ADAL" clId="{D6BA57D3-4738-4753-855F-2AA331FC401A}" dt="2020-10-23T03:23:22.747" v="3099" actId="478"/>
          <ac:spMkLst>
            <pc:docMk/>
            <pc:sldMk cId="3480736619" sldId="623"/>
            <ac:spMk id="2" creationId="{15A8BBB9-8D1B-4AA3-80E7-7C9ACE1C3B3C}"/>
          </ac:spMkLst>
        </pc:spChg>
        <pc:spChg chg="mod">
          <ac:chgData name="Anis Farihan Mat Raffei" userId="caa0f81d-2ced-4ad8-a070-ba6968b9f259" providerId="ADAL" clId="{D6BA57D3-4738-4753-855F-2AA331FC401A}" dt="2020-10-23T03:23:14.877" v="3098" actId="27636"/>
          <ac:spMkLst>
            <pc:docMk/>
            <pc:sldMk cId="3480736619" sldId="623"/>
            <ac:spMk id="3" creationId="{D5074E8A-DAE9-4733-A424-B1D000A3485C}"/>
          </ac:spMkLst>
        </pc:spChg>
        <pc:spChg chg="add mod">
          <ac:chgData name="Anis Farihan Mat Raffei" userId="caa0f81d-2ced-4ad8-a070-ba6968b9f259" providerId="ADAL" clId="{D6BA57D3-4738-4753-855F-2AA331FC401A}" dt="2020-10-23T03:25:11.931" v="3158" actId="20577"/>
          <ac:spMkLst>
            <pc:docMk/>
            <pc:sldMk cId="3480736619" sldId="623"/>
            <ac:spMk id="6" creationId="{76048B31-F914-49E3-8F72-E7E61845F201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22:57.207" v="3085" actId="20577"/>
        <pc:sldMkLst>
          <pc:docMk/>
          <pc:sldMk cId="3279534638" sldId="624"/>
        </pc:sldMkLst>
        <pc:spChg chg="mod">
          <ac:chgData name="Anis Farihan Mat Raffei" userId="caa0f81d-2ced-4ad8-a070-ba6968b9f259" providerId="ADAL" clId="{D6BA57D3-4738-4753-855F-2AA331FC401A}" dt="2020-10-23T03:22:57.207" v="3085" actId="20577"/>
          <ac:spMkLst>
            <pc:docMk/>
            <pc:sldMk cId="3279534638" sldId="62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6:21.369" v="3163" actId="1076"/>
        <pc:sldMkLst>
          <pc:docMk/>
          <pc:sldMk cId="125467647" sldId="625"/>
        </pc:sldMkLst>
        <pc:spChg chg="del">
          <ac:chgData name="Anis Farihan Mat Raffei" userId="caa0f81d-2ced-4ad8-a070-ba6968b9f259" providerId="ADAL" clId="{D6BA57D3-4738-4753-855F-2AA331FC401A}" dt="2020-10-23T03:26:13.848" v="3161" actId="478"/>
          <ac:spMkLst>
            <pc:docMk/>
            <pc:sldMk cId="125467647" sldId="625"/>
            <ac:spMk id="2" creationId="{70316EE0-8F15-4ED5-8037-AA4D606051A9}"/>
          </ac:spMkLst>
        </pc:spChg>
        <pc:spChg chg="mod">
          <ac:chgData name="Anis Farihan Mat Raffei" userId="caa0f81d-2ced-4ad8-a070-ba6968b9f259" providerId="ADAL" clId="{D6BA57D3-4738-4753-855F-2AA331FC401A}" dt="2020-10-23T03:26:11.993" v="3160"/>
          <ac:spMkLst>
            <pc:docMk/>
            <pc:sldMk cId="125467647" sldId="625"/>
            <ac:spMk id="3" creationId="{F6D234CD-EF47-40BC-A4BD-28F656C36C7D}"/>
          </ac:spMkLst>
        </pc:spChg>
        <pc:picChg chg="add mod">
          <ac:chgData name="Anis Farihan Mat Raffei" userId="caa0f81d-2ced-4ad8-a070-ba6968b9f259" providerId="ADAL" clId="{D6BA57D3-4738-4753-855F-2AA331FC401A}" dt="2020-10-23T03:26:21.369" v="3163" actId="1076"/>
          <ac:picMkLst>
            <pc:docMk/>
            <pc:sldMk cId="125467647" sldId="625"/>
            <ac:picMk id="6" creationId="{A7CA6C5E-0E87-46F1-BDA2-CE387B416ABA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3:26:42.449" v="3173" actId="6549"/>
        <pc:sldMkLst>
          <pc:docMk/>
          <pc:sldMk cId="2285453556" sldId="626"/>
        </pc:sldMkLst>
        <pc:spChg chg="mod">
          <ac:chgData name="Anis Farihan Mat Raffei" userId="caa0f81d-2ced-4ad8-a070-ba6968b9f259" providerId="ADAL" clId="{D6BA57D3-4738-4753-855F-2AA331FC401A}" dt="2020-10-23T03:26:42.449" v="3173" actId="6549"/>
          <ac:spMkLst>
            <pc:docMk/>
            <pc:sldMk cId="2285453556" sldId="626"/>
            <ac:spMk id="5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3:30:03.309" v="3253" actId="404"/>
        <pc:sldMkLst>
          <pc:docMk/>
          <pc:sldMk cId="4136378510" sldId="627"/>
        </pc:sldMkLst>
        <pc:spChg chg="mod">
          <ac:chgData name="Anis Farihan Mat Raffei" userId="caa0f81d-2ced-4ad8-a070-ba6968b9f259" providerId="ADAL" clId="{D6BA57D3-4738-4753-855F-2AA331FC401A}" dt="2020-10-23T03:26:55.114" v="3182" actId="20577"/>
          <ac:spMkLst>
            <pc:docMk/>
            <pc:sldMk cId="4136378510" sldId="627"/>
            <ac:spMk id="3" creationId="{F6D234CD-EF47-40BC-A4BD-28F656C36C7D}"/>
          </ac:spMkLst>
        </pc:spChg>
        <pc:spChg chg="add mod">
          <ac:chgData name="Anis Farihan Mat Raffei" userId="caa0f81d-2ced-4ad8-a070-ba6968b9f259" providerId="ADAL" clId="{D6BA57D3-4738-4753-855F-2AA331FC401A}" dt="2020-10-23T03:30:03.309" v="3253" actId="404"/>
          <ac:spMkLst>
            <pc:docMk/>
            <pc:sldMk cId="4136378510" sldId="627"/>
            <ac:spMk id="7" creationId="{D8E8D668-BB2A-4289-8486-36CDB2D34D09}"/>
          </ac:spMkLst>
        </pc:spChg>
        <pc:picChg chg="del">
          <ac:chgData name="Anis Farihan Mat Raffei" userId="caa0f81d-2ced-4ad8-a070-ba6968b9f259" providerId="ADAL" clId="{D6BA57D3-4738-4753-855F-2AA331FC401A}" dt="2020-10-23T03:26:57.946" v="3183" actId="478"/>
          <ac:picMkLst>
            <pc:docMk/>
            <pc:sldMk cId="4136378510" sldId="627"/>
            <ac:picMk id="6" creationId="{A7CA6C5E-0E87-46F1-BDA2-CE387B416ABA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8:02.625" v="3214" actId="14100"/>
        <pc:sldMkLst>
          <pc:docMk/>
          <pc:sldMk cId="1625073727" sldId="628"/>
        </pc:sldMkLst>
        <pc:spChg chg="del">
          <ac:chgData name="Anis Farihan Mat Raffei" userId="caa0f81d-2ced-4ad8-a070-ba6968b9f259" providerId="ADAL" clId="{D6BA57D3-4738-4753-855F-2AA331FC401A}" dt="2020-10-23T03:27:55.386" v="3212" actId="478"/>
          <ac:spMkLst>
            <pc:docMk/>
            <pc:sldMk cId="1625073727" sldId="628"/>
            <ac:spMk id="2" creationId="{B035A590-D68A-40F3-814C-7B89899C8E36}"/>
          </ac:spMkLst>
        </pc:spChg>
        <pc:spChg chg="mod">
          <ac:chgData name="Anis Farihan Mat Raffei" userId="caa0f81d-2ced-4ad8-a070-ba6968b9f259" providerId="ADAL" clId="{D6BA57D3-4738-4753-855F-2AA331FC401A}" dt="2020-10-23T03:27:53.249" v="3211"/>
          <ac:spMkLst>
            <pc:docMk/>
            <pc:sldMk cId="1625073727" sldId="628"/>
            <ac:spMk id="3" creationId="{5B587832-303C-4F53-8240-D8B0975DBA27}"/>
          </ac:spMkLst>
        </pc:spChg>
        <pc:picChg chg="add mod">
          <ac:chgData name="Anis Farihan Mat Raffei" userId="caa0f81d-2ced-4ad8-a070-ba6968b9f259" providerId="ADAL" clId="{D6BA57D3-4738-4753-855F-2AA331FC401A}" dt="2020-10-23T03:28:02.625" v="3214" actId="14100"/>
          <ac:picMkLst>
            <pc:docMk/>
            <pc:sldMk cId="1625073727" sldId="628"/>
            <ac:picMk id="6" creationId="{E161E313-CBDE-47BD-A748-2DF08751978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32:58.837" v="3322" actId="12"/>
        <pc:sldMkLst>
          <pc:docMk/>
          <pc:sldMk cId="1852243725" sldId="629"/>
        </pc:sldMkLst>
        <pc:spChg chg="del">
          <ac:chgData name="Anis Farihan Mat Raffei" userId="caa0f81d-2ced-4ad8-a070-ba6968b9f259" providerId="ADAL" clId="{D6BA57D3-4738-4753-855F-2AA331FC401A}" dt="2020-10-23T03:30:42.031" v="3272" actId="478"/>
          <ac:spMkLst>
            <pc:docMk/>
            <pc:sldMk cId="1852243725" sldId="629"/>
            <ac:spMk id="2" creationId="{96A37115-9D42-492E-8814-2D7F12B1D11F}"/>
          </ac:spMkLst>
        </pc:spChg>
        <pc:spChg chg="mod">
          <ac:chgData name="Anis Farihan Mat Raffei" userId="caa0f81d-2ced-4ad8-a070-ba6968b9f259" providerId="ADAL" clId="{D6BA57D3-4738-4753-855F-2AA331FC401A}" dt="2020-10-23T03:30:39.089" v="3271" actId="27636"/>
          <ac:spMkLst>
            <pc:docMk/>
            <pc:sldMk cId="1852243725" sldId="629"/>
            <ac:spMk id="3" creationId="{425EDD0D-08C5-494E-8321-143285F1D767}"/>
          </ac:spMkLst>
        </pc:spChg>
        <pc:spChg chg="add mod">
          <ac:chgData name="Anis Farihan Mat Raffei" userId="caa0f81d-2ced-4ad8-a070-ba6968b9f259" providerId="ADAL" clId="{D6BA57D3-4738-4753-855F-2AA331FC401A}" dt="2020-10-23T03:32:58.837" v="3322" actId="12"/>
          <ac:spMkLst>
            <pc:docMk/>
            <pc:sldMk cId="1852243725" sldId="629"/>
            <ac:spMk id="6" creationId="{D3E18C59-D6D7-4ACC-81E4-FA7D20307463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30:25.703" v="3264" actId="20577"/>
        <pc:sldMkLst>
          <pc:docMk/>
          <pc:sldMk cId="866769243" sldId="630"/>
        </pc:sldMkLst>
        <pc:spChg chg="mod">
          <ac:chgData name="Anis Farihan Mat Raffei" userId="caa0f81d-2ced-4ad8-a070-ba6968b9f259" providerId="ADAL" clId="{D6BA57D3-4738-4753-855F-2AA331FC401A}" dt="2020-10-23T03:30:25.703" v="3264" actId="20577"/>
          <ac:spMkLst>
            <pc:docMk/>
            <pc:sldMk cId="866769243" sldId="630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33:25.929" v="3327"/>
        <pc:sldMkLst>
          <pc:docMk/>
          <pc:sldMk cId="1658076501" sldId="631"/>
        </pc:sldMkLst>
        <pc:spChg chg="del">
          <ac:chgData name="Anis Farihan Mat Raffei" userId="caa0f81d-2ced-4ad8-a070-ba6968b9f259" providerId="ADAL" clId="{D6BA57D3-4738-4753-855F-2AA331FC401A}" dt="2020-10-23T03:33:16.250" v="3324" actId="478"/>
          <ac:spMkLst>
            <pc:docMk/>
            <pc:sldMk cId="1658076501" sldId="631"/>
            <ac:spMk id="2" creationId="{2EF6F7E1-494B-414F-B609-F5B0FA6F5664}"/>
          </ac:spMkLst>
        </pc:spChg>
        <pc:spChg chg="mod">
          <ac:chgData name="Anis Farihan Mat Raffei" userId="caa0f81d-2ced-4ad8-a070-ba6968b9f259" providerId="ADAL" clId="{D6BA57D3-4738-4753-855F-2AA331FC401A}" dt="2020-10-23T03:33:25.929" v="3327"/>
          <ac:spMkLst>
            <pc:docMk/>
            <pc:sldMk cId="1658076501" sldId="631"/>
            <ac:spMk id="3" creationId="{2A5E8DB5-51A1-46E9-B81E-CFE180A9C173}"/>
          </ac:spMkLst>
        </pc:spChg>
        <pc:picChg chg="add mod">
          <ac:chgData name="Anis Farihan Mat Raffei" userId="caa0f81d-2ced-4ad8-a070-ba6968b9f259" providerId="ADAL" clId="{D6BA57D3-4738-4753-855F-2AA331FC401A}" dt="2020-10-23T03:33:19.225" v="3326" actId="1076"/>
          <ac:picMkLst>
            <pc:docMk/>
            <pc:sldMk cId="1658076501" sldId="631"/>
            <ac:picMk id="6" creationId="{35AE605C-D43F-46AA-B279-2D856E22D12F}"/>
          </ac:picMkLst>
        </pc:picChg>
      </pc:sldChg>
    </pc:docChg>
  </pc:docChgLst>
  <pc:docChgLst>
    <pc:chgData name="Anis Farihan Mat Raffei" userId="caa0f81d-2ced-4ad8-a070-ba6968b9f259" providerId="ADAL" clId="{FE3ED608-A94D-427E-AC81-0F9FBB235540}"/>
    <pc:docChg chg="modSld">
      <pc:chgData name="Anis Farihan Mat Raffei" userId="caa0f81d-2ced-4ad8-a070-ba6968b9f259" providerId="ADAL" clId="{FE3ED608-A94D-427E-AC81-0F9FBB235540}" dt="2020-10-23T07:50:10.278" v="56"/>
      <pc:docMkLst>
        <pc:docMk/>
      </pc:docMkLst>
      <pc:sldChg chg="modAnim">
        <pc:chgData name="Anis Farihan Mat Raffei" userId="caa0f81d-2ced-4ad8-a070-ba6968b9f259" providerId="ADAL" clId="{FE3ED608-A94D-427E-AC81-0F9FBB235540}" dt="2020-10-23T07:43:42.738" v="0"/>
        <pc:sldMkLst>
          <pc:docMk/>
          <pc:sldMk cId="424289124" sldId="594"/>
        </pc:sldMkLst>
      </pc:sldChg>
      <pc:sldChg chg="modAnim">
        <pc:chgData name="Anis Farihan Mat Raffei" userId="caa0f81d-2ced-4ad8-a070-ba6968b9f259" providerId="ADAL" clId="{FE3ED608-A94D-427E-AC81-0F9FBB235540}" dt="2020-10-23T07:43:51.514" v="1"/>
        <pc:sldMkLst>
          <pc:docMk/>
          <pc:sldMk cId="4043920435" sldId="595"/>
        </pc:sldMkLst>
      </pc:sldChg>
      <pc:sldChg chg="modSp modAnim">
        <pc:chgData name="Anis Farihan Mat Raffei" userId="caa0f81d-2ced-4ad8-a070-ba6968b9f259" providerId="ADAL" clId="{FE3ED608-A94D-427E-AC81-0F9FBB235540}" dt="2020-10-23T07:44:32.574" v="13"/>
        <pc:sldMkLst>
          <pc:docMk/>
          <pc:sldMk cId="2554852680" sldId="596"/>
        </pc:sldMkLst>
        <pc:spChg chg="mod">
          <ac:chgData name="Anis Farihan Mat Raffei" userId="caa0f81d-2ced-4ad8-a070-ba6968b9f259" providerId="ADAL" clId="{FE3ED608-A94D-427E-AC81-0F9FBB235540}" dt="2020-10-23T07:44:04.361" v="8" actId="1035"/>
          <ac:spMkLst>
            <pc:docMk/>
            <pc:sldMk cId="2554852680" sldId="596"/>
            <ac:spMk id="2" creationId="{269D9C12-572E-45EA-81B5-76E294EF177B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5:18.770" v="15"/>
        <pc:sldMkLst>
          <pc:docMk/>
          <pc:sldMk cId="3292691128" sldId="597"/>
        </pc:sldMkLst>
      </pc:sldChg>
      <pc:sldChg chg="modSp modAnim">
        <pc:chgData name="Anis Farihan Mat Raffei" userId="caa0f81d-2ced-4ad8-a070-ba6968b9f259" providerId="ADAL" clId="{FE3ED608-A94D-427E-AC81-0F9FBB235540}" dt="2020-10-23T07:45:41.139" v="19"/>
        <pc:sldMkLst>
          <pc:docMk/>
          <pc:sldMk cId="2931694087" sldId="598"/>
        </pc:sldMkLst>
        <pc:spChg chg="mod">
          <ac:chgData name="Anis Farihan Mat Raffei" userId="caa0f81d-2ced-4ad8-a070-ba6968b9f259" providerId="ADAL" clId="{FE3ED608-A94D-427E-AC81-0F9FBB235540}" dt="2020-10-23T07:45:30.630" v="16" actId="1076"/>
          <ac:spMkLst>
            <pc:docMk/>
            <pc:sldMk cId="2931694087" sldId="598"/>
            <ac:spMk id="2" creationId="{D7ECBD15-99A9-4136-92C6-68A2B12B953D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03.738" v="22"/>
        <pc:sldMkLst>
          <pc:docMk/>
          <pc:sldMk cId="3913276898" sldId="599"/>
        </pc:sldMkLst>
      </pc:sldChg>
      <pc:sldChg chg="modSp modAnim">
        <pc:chgData name="Anis Farihan Mat Raffei" userId="caa0f81d-2ced-4ad8-a070-ba6968b9f259" providerId="ADAL" clId="{FE3ED608-A94D-427E-AC81-0F9FBB235540}" dt="2020-10-23T07:46:28.639" v="27"/>
        <pc:sldMkLst>
          <pc:docMk/>
          <pc:sldMk cId="1091692582" sldId="600"/>
        </pc:sldMkLst>
        <pc:spChg chg="mod">
          <ac:chgData name="Anis Farihan Mat Raffei" userId="caa0f81d-2ced-4ad8-a070-ba6968b9f259" providerId="ADAL" clId="{FE3ED608-A94D-427E-AC81-0F9FBB235540}" dt="2020-10-23T07:46:11.518" v="24" actId="14100"/>
          <ac:spMkLst>
            <pc:docMk/>
            <pc:sldMk cId="1091692582" sldId="600"/>
            <ac:spMk id="2" creationId="{12982A12-E57F-4FB7-98B2-B7DF06C16EDF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41.702" v="28"/>
        <pc:sldMkLst>
          <pc:docMk/>
          <pc:sldMk cId="126076840" sldId="601"/>
        </pc:sldMkLst>
      </pc:sldChg>
      <pc:sldChg chg="modAnim">
        <pc:chgData name="Anis Farihan Mat Raffei" userId="caa0f81d-2ced-4ad8-a070-ba6968b9f259" providerId="ADAL" clId="{FE3ED608-A94D-427E-AC81-0F9FBB235540}" dt="2020-10-23T07:46:46.284" v="29"/>
        <pc:sldMkLst>
          <pc:docMk/>
          <pc:sldMk cId="3711957670" sldId="602"/>
        </pc:sldMkLst>
      </pc:sldChg>
      <pc:sldChg chg="modAnim">
        <pc:chgData name="Anis Farihan Mat Raffei" userId="caa0f81d-2ced-4ad8-a070-ba6968b9f259" providerId="ADAL" clId="{FE3ED608-A94D-427E-AC81-0F9FBB235540}" dt="2020-10-23T07:46:54.333" v="30"/>
        <pc:sldMkLst>
          <pc:docMk/>
          <pc:sldMk cId="274260710" sldId="603"/>
        </pc:sldMkLst>
      </pc:sldChg>
      <pc:sldChg chg="modAnim">
        <pc:chgData name="Anis Farihan Mat Raffei" userId="caa0f81d-2ced-4ad8-a070-ba6968b9f259" providerId="ADAL" clId="{FE3ED608-A94D-427E-AC81-0F9FBB235540}" dt="2020-10-23T07:47:01.569" v="31"/>
        <pc:sldMkLst>
          <pc:docMk/>
          <pc:sldMk cId="3825952919" sldId="605"/>
        </pc:sldMkLst>
      </pc:sldChg>
      <pc:sldChg chg="modAnim">
        <pc:chgData name="Anis Farihan Mat Raffei" userId="caa0f81d-2ced-4ad8-a070-ba6968b9f259" providerId="ADAL" clId="{FE3ED608-A94D-427E-AC81-0F9FBB235540}" dt="2020-10-23T07:47:07.747" v="32"/>
        <pc:sldMkLst>
          <pc:docMk/>
          <pc:sldMk cId="1321372670" sldId="606"/>
        </pc:sldMkLst>
      </pc:sldChg>
      <pc:sldChg chg="modAnim">
        <pc:chgData name="Anis Farihan Mat Raffei" userId="caa0f81d-2ced-4ad8-a070-ba6968b9f259" providerId="ADAL" clId="{FE3ED608-A94D-427E-AC81-0F9FBB235540}" dt="2020-10-23T07:47:19.646" v="33"/>
        <pc:sldMkLst>
          <pc:docMk/>
          <pc:sldMk cId="1541692036" sldId="609"/>
        </pc:sldMkLst>
      </pc:sldChg>
      <pc:sldChg chg="modAnim">
        <pc:chgData name="Anis Farihan Mat Raffei" userId="caa0f81d-2ced-4ad8-a070-ba6968b9f259" providerId="ADAL" clId="{FE3ED608-A94D-427E-AC81-0F9FBB235540}" dt="2020-10-23T07:47:40.869" v="38"/>
        <pc:sldMkLst>
          <pc:docMk/>
          <pc:sldMk cId="2236229332" sldId="610"/>
        </pc:sldMkLst>
      </pc:sldChg>
      <pc:sldChg chg="modAnim">
        <pc:chgData name="Anis Farihan Mat Raffei" userId="caa0f81d-2ced-4ad8-a070-ba6968b9f259" providerId="ADAL" clId="{FE3ED608-A94D-427E-AC81-0F9FBB235540}" dt="2020-10-23T07:48:27.672" v="41"/>
        <pc:sldMkLst>
          <pc:docMk/>
          <pc:sldMk cId="1094437298" sldId="611"/>
        </pc:sldMkLst>
      </pc:sldChg>
      <pc:sldChg chg="modAnim">
        <pc:chgData name="Anis Farihan Mat Raffei" userId="caa0f81d-2ced-4ad8-a070-ba6968b9f259" providerId="ADAL" clId="{FE3ED608-A94D-427E-AC81-0F9FBB235540}" dt="2020-10-23T07:48:37.778" v="42"/>
        <pc:sldMkLst>
          <pc:docMk/>
          <pc:sldMk cId="455994769" sldId="612"/>
        </pc:sldMkLst>
      </pc:sldChg>
      <pc:sldChg chg="modAnim">
        <pc:chgData name="Anis Farihan Mat Raffei" userId="caa0f81d-2ced-4ad8-a070-ba6968b9f259" providerId="ADAL" clId="{FE3ED608-A94D-427E-AC81-0F9FBB235540}" dt="2020-10-23T07:48:42.316" v="43"/>
        <pc:sldMkLst>
          <pc:docMk/>
          <pc:sldMk cId="185901254" sldId="613"/>
        </pc:sldMkLst>
      </pc:sldChg>
      <pc:sldChg chg="modAnim">
        <pc:chgData name="Anis Farihan Mat Raffei" userId="caa0f81d-2ced-4ad8-a070-ba6968b9f259" providerId="ADAL" clId="{FE3ED608-A94D-427E-AC81-0F9FBB235540}" dt="2020-10-23T07:48:58.050" v="44"/>
        <pc:sldMkLst>
          <pc:docMk/>
          <pc:sldMk cId="586819614" sldId="614"/>
        </pc:sldMkLst>
      </pc:sldChg>
      <pc:sldChg chg="modAnim">
        <pc:chgData name="Anis Farihan Mat Raffei" userId="caa0f81d-2ced-4ad8-a070-ba6968b9f259" providerId="ADAL" clId="{FE3ED608-A94D-427E-AC81-0F9FBB235540}" dt="2020-10-23T07:49:05.001" v="45"/>
        <pc:sldMkLst>
          <pc:docMk/>
          <pc:sldMk cId="2331381467" sldId="618"/>
        </pc:sldMkLst>
      </pc:sldChg>
      <pc:sldChg chg="modAnim">
        <pc:chgData name="Anis Farihan Mat Raffei" userId="caa0f81d-2ced-4ad8-a070-ba6968b9f259" providerId="ADAL" clId="{FE3ED608-A94D-427E-AC81-0F9FBB235540}" dt="2020-10-23T07:49:13.451" v="46"/>
        <pc:sldMkLst>
          <pc:docMk/>
          <pc:sldMk cId="506237717" sldId="619"/>
        </pc:sldMkLst>
      </pc:sldChg>
      <pc:sldChg chg="addSp modSp modAnim">
        <pc:chgData name="Anis Farihan Mat Raffei" userId="caa0f81d-2ced-4ad8-a070-ba6968b9f259" providerId="ADAL" clId="{FE3ED608-A94D-427E-AC81-0F9FBB235540}" dt="2020-10-23T07:49:30.189" v="48"/>
        <pc:sldMkLst>
          <pc:docMk/>
          <pc:sldMk cId="864145885" sldId="620"/>
        </pc:sldMkLst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6" creationId="{2F0C3D3F-E5AA-4E85-BABD-91030A420DFF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2" creationId="{88D49492-7310-4624-965D-85CB67EC0F5E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4" creationId="{6EE3B744-3EA3-4FDC-BB50-86C59EAD274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6" creationId="{C3116C49-5A97-4B5C-9EA3-023F330542A4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8" creationId="{28D23D65-8D78-4C4B-9782-D0D4C3A27FEB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0" creationId="{090EEB70-E86F-4067-9474-85E6B42556C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2" creationId="{18994956-D9C5-4C99-8AD2-0AC651B86A36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4" creationId="{9EC866BB-E18E-450C-8144-29A16D8794D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6" creationId="{F80EDFD7-2E65-4C93-9C2F-8F522ABC4E52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8" creationId="{0CE6A0C2-840A-4BB8-B2C7-9236A6E43CA9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0" creationId="{28720938-4A77-4EE1-927A-808D41F3207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2" creationId="{80B1B542-C3DA-4625-9BB8-CF23BB010E2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4" creationId="{7B3EC372-E129-4FB6-8E0E-FC30D6CD0BE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6" creationId="{20E43155-424F-47FA-A166-3E06767D3E8D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8" creationId="{C3D70577-6561-4B41-B0DA-D8FDF9741D2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0" creationId="{A64FF95D-BBE7-4AC0-A4F6-17BC43F7438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2" creationId="{60C9E25B-2F2B-46D2-B8E1-81DFF9B54917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4" creationId="{E048C660-816D-4694-A570-2A3BECE70E26}"/>
          </ac:spMkLst>
        </pc:spChg>
        <pc:grpChg chg="add mod">
          <ac:chgData name="Anis Farihan Mat Raffei" userId="caa0f81d-2ced-4ad8-a070-ba6968b9f259" providerId="ADAL" clId="{FE3ED608-A94D-427E-AC81-0F9FBB235540}" dt="2020-10-23T07:49:24.400" v="47" actId="164"/>
          <ac:grpSpMkLst>
            <pc:docMk/>
            <pc:sldMk cId="864145885" sldId="620"/>
            <ac:grpSpMk id="2" creationId="{47C05A85-C1FB-4F24-9B18-4A4E2B6E768B}"/>
          </ac:grpSpMkLst>
        </pc:grpChg>
      </pc:sldChg>
      <pc:sldChg chg="modAnim">
        <pc:chgData name="Anis Farihan Mat Raffei" userId="caa0f81d-2ced-4ad8-a070-ba6968b9f259" providerId="ADAL" clId="{FE3ED608-A94D-427E-AC81-0F9FBB235540}" dt="2020-10-23T07:49:35.694" v="49"/>
        <pc:sldMkLst>
          <pc:docMk/>
          <pc:sldMk cId="1544486745" sldId="621"/>
        </pc:sldMkLst>
      </pc:sldChg>
      <pc:sldChg chg="modAnim">
        <pc:chgData name="Anis Farihan Mat Raffei" userId="caa0f81d-2ced-4ad8-a070-ba6968b9f259" providerId="ADAL" clId="{FE3ED608-A94D-427E-AC81-0F9FBB235540}" dt="2020-10-23T07:49:39.534" v="50"/>
        <pc:sldMkLst>
          <pc:docMk/>
          <pc:sldMk cId="2439593590" sldId="622"/>
        </pc:sldMkLst>
      </pc:sldChg>
      <pc:sldChg chg="modAnim">
        <pc:chgData name="Anis Farihan Mat Raffei" userId="caa0f81d-2ced-4ad8-a070-ba6968b9f259" providerId="ADAL" clId="{FE3ED608-A94D-427E-AC81-0F9FBB235540}" dt="2020-10-23T07:49:48.471" v="51"/>
        <pc:sldMkLst>
          <pc:docMk/>
          <pc:sldMk cId="3480736619" sldId="623"/>
        </pc:sldMkLst>
      </pc:sldChg>
      <pc:sldChg chg="modAnim">
        <pc:chgData name="Anis Farihan Mat Raffei" userId="caa0f81d-2ced-4ad8-a070-ba6968b9f259" providerId="ADAL" clId="{FE3ED608-A94D-427E-AC81-0F9FBB235540}" dt="2020-10-23T07:49:52.703" v="52"/>
        <pc:sldMkLst>
          <pc:docMk/>
          <pc:sldMk cId="125467647" sldId="625"/>
        </pc:sldMkLst>
      </pc:sldChg>
      <pc:sldChg chg="modAnim">
        <pc:chgData name="Anis Farihan Mat Raffei" userId="caa0f81d-2ced-4ad8-a070-ba6968b9f259" providerId="ADAL" clId="{FE3ED608-A94D-427E-AC81-0F9FBB235540}" dt="2020-10-23T07:49:58.524" v="53"/>
        <pc:sldMkLst>
          <pc:docMk/>
          <pc:sldMk cId="4136378510" sldId="627"/>
        </pc:sldMkLst>
      </pc:sldChg>
      <pc:sldChg chg="modAnim">
        <pc:chgData name="Anis Farihan Mat Raffei" userId="caa0f81d-2ced-4ad8-a070-ba6968b9f259" providerId="ADAL" clId="{FE3ED608-A94D-427E-AC81-0F9FBB235540}" dt="2020-10-23T07:50:02.840" v="54"/>
        <pc:sldMkLst>
          <pc:docMk/>
          <pc:sldMk cId="1625073727" sldId="628"/>
        </pc:sldMkLst>
      </pc:sldChg>
      <pc:sldChg chg="modAnim">
        <pc:chgData name="Anis Farihan Mat Raffei" userId="caa0f81d-2ced-4ad8-a070-ba6968b9f259" providerId="ADAL" clId="{FE3ED608-A94D-427E-AC81-0F9FBB235540}" dt="2020-10-23T07:50:07.047" v="55"/>
        <pc:sldMkLst>
          <pc:docMk/>
          <pc:sldMk cId="1852243725" sldId="629"/>
        </pc:sldMkLst>
      </pc:sldChg>
      <pc:sldChg chg="modAnim">
        <pc:chgData name="Anis Farihan Mat Raffei" userId="caa0f81d-2ced-4ad8-a070-ba6968b9f259" providerId="ADAL" clId="{FE3ED608-A94D-427E-AC81-0F9FBB235540}" dt="2020-10-23T07:50:10.278" v="56"/>
        <pc:sldMkLst>
          <pc:docMk/>
          <pc:sldMk cId="1658076501" sldId="631"/>
        </pc:sldMkLst>
      </pc:sldChg>
    </pc:docChg>
  </pc:docChgLst>
  <pc:docChgLst>
    <pc:chgData name="Anis Farihan Mat Raffei" userId="caa0f81d-2ced-4ad8-a070-ba6968b9f259" providerId="ADAL" clId="{10277380-2BC8-44CF-9DC2-72F3DC74648C}"/>
    <pc:docChg chg="undo custSel addSld modSld">
      <pc:chgData name="Anis Farihan Mat Raffei" userId="caa0f81d-2ced-4ad8-a070-ba6968b9f259" providerId="ADAL" clId="{10277380-2BC8-44CF-9DC2-72F3DC74648C}" dt="2021-03-24T01:28:11.318" v="11" actId="478"/>
      <pc:docMkLst>
        <pc:docMk/>
      </pc:docMkLst>
      <pc:sldChg chg="addSp delSp mod">
        <pc:chgData name="Anis Farihan Mat Raffei" userId="caa0f81d-2ced-4ad8-a070-ba6968b9f259" providerId="ADAL" clId="{10277380-2BC8-44CF-9DC2-72F3DC74648C}" dt="2021-03-24T00:42:27.361" v="2" actId="22"/>
        <pc:sldMkLst>
          <pc:docMk/>
          <pc:sldMk cId="0" sldId="366"/>
        </pc:sldMkLst>
        <pc:picChg chg="add del">
          <ac:chgData name="Anis Farihan Mat Raffei" userId="caa0f81d-2ced-4ad8-a070-ba6968b9f259" providerId="ADAL" clId="{10277380-2BC8-44CF-9DC2-72F3DC74648C}" dt="2021-03-24T00:42:27.361" v="2" actId="22"/>
          <ac:picMkLst>
            <pc:docMk/>
            <pc:sldMk cId="0" sldId="366"/>
            <ac:picMk id="3" creationId="{6DAF6B23-B303-4137-9EFB-5D0C78636296}"/>
          </ac:picMkLst>
        </pc:picChg>
      </pc:sldChg>
      <pc:sldChg chg="add">
        <pc:chgData name="Anis Farihan Mat Raffei" userId="caa0f81d-2ced-4ad8-a070-ba6968b9f259" providerId="ADAL" clId="{10277380-2BC8-44CF-9DC2-72F3DC74648C}" dt="2021-03-24T00:36:38.009" v="0"/>
        <pc:sldMkLst>
          <pc:docMk/>
          <pc:sldMk cId="2526267765" sldId="687"/>
        </pc:sldMkLst>
      </pc:sldChg>
      <pc:sldChg chg="addSp delSp modSp new mod">
        <pc:chgData name="Anis Farihan Mat Raffei" userId="caa0f81d-2ced-4ad8-a070-ba6968b9f259" providerId="ADAL" clId="{10277380-2BC8-44CF-9DC2-72F3DC74648C}" dt="2021-03-24T01:28:11.318" v="11" actId="478"/>
        <pc:sldMkLst>
          <pc:docMk/>
          <pc:sldMk cId="2260899717" sldId="688"/>
        </pc:sldMkLst>
        <pc:picChg chg="add mod modCrop">
          <ac:chgData name="Anis Farihan Mat Raffei" userId="caa0f81d-2ced-4ad8-a070-ba6968b9f259" providerId="ADAL" clId="{10277380-2BC8-44CF-9DC2-72F3DC74648C}" dt="2021-03-24T01:02:11.923" v="9" actId="18131"/>
          <ac:picMkLst>
            <pc:docMk/>
            <pc:sldMk cId="2260899717" sldId="688"/>
            <ac:picMk id="6" creationId="{F0BA4137-0251-44C1-A23F-F278C39884DC}"/>
          </ac:picMkLst>
        </pc:picChg>
        <pc:inkChg chg="add del mod">
          <ac:chgData name="Anis Farihan Mat Raffei" userId="caa0f81d-2ced-4ad8-a070-ba6968b9f259" providerId="ADAL" clId="{10277380-2BC8-44CF-9DC2-72F3DC74648C}" dt="2021-03-24T01:28:11.318" v="11" actId="478"/>
          <ac:inkMkLst>
            <pc:docMk/>
            <pc:sldMk cId="2260899717" sldId="688"/>
            <ac:inkMk id="7" creationId="{40BB4C18-9941-44CA-B30C-587B2ADB94C1}"/>
          </ac:inkMkLst>
        </pc:inkChg>
      </pc:sldChg>
    </pc:docChg>
  </pc:docChgLst>
  <pc:docChgLst>
    <pc:chgData name="Anis Farihan Mat Raffei" userId="caa0f81d-2ced-4ad8-a070-ba6968b9f259" providerId="ADAL" clId="{C7843198-A42C-483F-A9DE-2AFB1B6F7E3B}"/>
    <pc:docChg chg="undo custSel addSld delSld">
      <pc:chgData name="Anis Farihan Mat Raffei" userId="caa0f81d-2ced-4ad8-a070-ba6968b9f259" providerId="ADAL" clId="{C7843198-A42C-483F-A9DE-2AFB1B6F7E3B}" dt="2021-02-26T07:49:48.821" v="1" actId="2696"/>
      <pc:docMkLst>
        <pc:docMk/>
      </pc:docMkLst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3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4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5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6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7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0" sldId="38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133970980" sldId="48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399153711" sldId="48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074338338" sldId="49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290284483" sldId="49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915260967" sldId="49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255575539" sldId="49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68229920" sldId="49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39077027" sldId="49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381702159" sldId="49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062741767" sldId="50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926802407" sldId="50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38577075" sldId="50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10990450" sldId="50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892300613" sldId="50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89654498" sldId="50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06739399" sldId="50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117412686" sldId="50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321024590" sldId="50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885115409" sldId="50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819967831" sldId="51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88257167" sldId="51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273314293" sldId="51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511684119" sldId="51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101566138" sldId="51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91707858" sldId="51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593889462" sldId="51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896072849" sldId="51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005644507" sldId="51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52002074" sldId="52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266579205" sldId="52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033564340" sldId="52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24405015" sldId="52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763767849" sldId="52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841268709" sldId="52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903128431" sldId="52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810174407" sldId="52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198342036" sldId="52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292921293" sldId="53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877403368" sldId="53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8086107" sldId="53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229495110" sldId="53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878594168" sldId="53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034651236" sldId="53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48325562" sldId="53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651651967" sldId="53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00759150" sldId="53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378321538" sldId="53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89876694" sldId="54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298545705" sldId="54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6761088" sldId="54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76764085" sldId="54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044673132" sldId="54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156659755" sldId="54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519061613" sldId="54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700208876" sldId="54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902665801" sldId="54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448218583" sldId="54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16542303" sldId="55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629650940" sldId="55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2191442" sldId="55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62879986" sldId="55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067729291" sldId="55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219316999" sldId="55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170676583" sldId="55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213051958" sldId="55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40498618" sldId="55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36066442" sldId="55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419538326" sldId="56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657836089" sldId="56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692191488" sldId="56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411560307" sldId="56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683930578" sldId="56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897042070" sldId="56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083609533" sldId="56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58340566" sldId="56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991413403" sldId="56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056211229" sldId="57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37636676" sldId="57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619907496" sldId="57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7170897" sldId="57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098853540" sldId="57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160601356" sldId="58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386051994" sldId="66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132149731" sldId="665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73889491" sldId="66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490956143" sldId="66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844876018" sldId="66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689694056" sldId="66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636407283" sldId="67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17513997" sldId="67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362423152" sldId="67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59035502" sldId="67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973001572" sldId="67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1261281505" sldId="676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125785957" sldId="677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796823587" sldId="678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288166564" sldId="679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05623094" sldId="680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362299006" sldId="681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4257444061" sldId="682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3437083355" sldId="683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2585516510" sldId="684"/>
        </pc:sldMkLst>
      </pc:sldChg>
      <pc:sldChg chg="add del">
        <pc:chgData name="Anis Farihan Mat Raffei" userId="caa0f81d-2ced-4ad8-a070-ba6968b9f259" providerId="ADAL" clId="{C7843198-A42C-483F-A9DE-2AFB1B6F7E3B}" dt="2021-02-26T07:49:48.821" v="1" actId="2696"/>
        <pc:sldMkLst>
          <pc:docMk/>
          <pc:sldMk cId="709658231" sldId="686"/>
        </pc:sldMkLst>
      </pc:sldChg>
    </pc:docChg>
  </pc:docChgLst>
  <pc:docChgLst>
    <pc:chgData name="Anis Farihan Mat Raffei" userId="caa0f81d-2ced-4ad8-a070-ba6968b9f259" providerId="ADAL" clId="{94D26660-9D4E-4EC0-B94D-A59D2E3DCFAC}"/>
    <pc:docChg chg="undo custSel delSld modSld sldOrd">
      <pc:chgData name="Anis Farihan Mat Raffei" userId="caa0f81d-2ced-4ad8-a070-ba6968b9f259" providerId="ADAL" clId="{94D26660-9D4E-4EC0-B94D-A59D2E3DCFAC}" dt="2021-02-26T07:52:37.440" v="26" actId="47"/>
      <pc:docMkLst>
        <pc:docMk/>
      </pc:docMkLst>
      <pc:sldChg chg="modSp">
        <pc:chgData name="Anis Farihan Mat Raffei" userId="caa0f81d-2ced-4ad8-a070-ba6968b9f259" providerId="ADAL" clId="{94D26660-9D4E-4EC0-B94D-A59D2E3DCFAC}" dt="2021-02-26T07:51:46.469" v="21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94D26660-9D4E-4EC0-B94D-A59D2E3DCFAC}" dt="2021-02-26T07:51:46.469" v="21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2804203749" sldId="481"/>
        </pc:sldMkLst>
      </pc:sldChg>
      <pc:sldChg chg="ord">
        <pc:chgData name="Anis Farihan Mat Raffei" userId="caa0f81d-2ced-4ad8-a070-ba6968b9f259" providerId="ADAL" clId="{94D26660-9D4E-4EC0-B94D-A59D2E3DCFAC}" dt="2021-02-26T07:52:29.797" v="25" actId="20578"/>
        <pc:sldMkLst>
          <pc:docMk/>
          <pc:sldMk cId="1133970980" sldId="486"/>
        </pc:sldMkLst>
      </pc:sldChg>
      <pc:sldChg chg="modSp modAnim">
        <pc:chgData name="Anis Farihan Mat Raffei" userId="caa0f81d-2ced-4ad8-a070-ba6968b9f259" providerId="ADAL" clId="{94D26660-9D4E-4EC0-B94D-A59D2E3DCFAC}" dt="2021-02-26T07:51:55.644" v="22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94D26660-9D4E-4EC0-B94D-A59D2E3DCFAC}" dt="2021-02-26T07:51:55.644" v="22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738098534" sldId="523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799417536" sldId="636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170394363" sldId="637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810880978" sldId="638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935622733" sldId="639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677133611" sldId="640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27919053" sldId="641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669395531" sldId="642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21405759" sldId="643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4245390941" sldId="644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221167163" sldId="645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4142557408" sldId="646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077560827" sldId="647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197092774" sldId="648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256347203" sldId="649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203090244" sldId="650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2875336071" sldId="651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791696629" sldId="652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2056093724" sldId="653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386799365" sldId="654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4006202619" sldId="655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983781190" sldId="656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400860296" sldId="658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929628202" sldId="659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989379161" sldId="660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3491164133" sldId="661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400945382" sldId="662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185916291" sldId="663"/>
        </pc:sldMkLst>
      </pc:sldChg>
      <pc:sldChg chg="del">
        <pc:chgData name="Anis Farihan Mat Raffei" userId="caa0f81d-2ced-4ad8-a070-ba6968b9f259" providerId="ADAL" clId="{94D26660-9D4E-4EC0-B94D-A59D2E3DCFAC}" dt="2021-02-26T07:52:37.440" v="26" actId="47"/>
        <pc:sldMkLst>
          <pc:docMk/>
          <pc:sldMk cId="1195422083" sldId="6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6EE49-A4AE-4E31-96F8-DF043B6FADCA}" type="doc">
      <dgm:prSet loTypeId="urn:microsoft.com/office/officeart/2005/8/layout/vList5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C649B8-5142-4932-A384-43E3321DB89A}">
      <dgm:prSet custT="1"/>
      <dgm:spPr/>
      <dgm:t>
        <a:bodyPr/>
        <a:lstStyle/>
        <a:p>
          <a:pPr rtl="0"/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 2.2:</a:t>
          </a:r>
        </a:p>
      </dgm:t>
    </dgm:pt>
    <dgm:pt modelId="{8B38170C-0A4A-46B1-AF1A-4DF7281B0C2E}" type="parTrans" cxnId="{74A6B697-AE4B-4367-A3E6-1BE19FBB4AA3}">
      <dgm:prSet/>
      <dgm:spPr/>
      <dgm:t>
        <a:bodyPr/>
        <a:lstStyle/>
        <a:p>
          <a:endParaRPr lang="en-US"/>
        </a:p>
      </dgm:t>
    </dgm:pt>
    <dgm:pt modelId="{D54916B6-692B-4AE4-80C8-57FEB0C88B1F}" type="sibTrans" cxnId="{74A6B697-AE4B-4367-A3E6-1BE19FBB4AA3}">
      <dgm:prSet/>
      <dgm:spPr/>
      <dgm:t>
        <a:bodyPr/>
        <a:lstStyle/>
        <a:p>
          <a:endParaRPr lang="en-US"/>
        </a:p>
      </dgm:t>
    </dgm:pt>
    <dgm:pt modelId="{A58F7CEC-F298-4C4F-8246-371CAF88FEA5}">
      <dgm:prSet/>
      <dgm:spPr/>
      <dgm:t>
        <a:bodyPr/>
        <a:lstStyle/>
        <a:p>
          <a:pPr rtl="0">
            <a:buNone/>
          </a:pPr>
          <a:r>
            <a:rPr lang="en-US" b="1" dirty="0"/>
            <a:t>BASIC SEARCH STRATEGIES (UNINFORMED SEARCH)</a:t>
          </a:r>
          <a:endParaRPr lang="en-US" dirty="0"/>
        </a:p>
      </dgm:t>
    </dgm:pt>
    <dgm:pt modelId="{570EDA09-AF9D-48C5-8CDF-B8C99AA04621}" type="parTrans" cxnId="{153F3E5D-5596-46E0-B3FE-AC12F50465DD}">
      <dgm:prSet/>
      <dgm:spPr/>
      <dgm:t>
        <a:bodyPr/>
        <a:lstStyle/>
        <a:p>
          <a:endParaRPr lang="en-US"/>
        </a:p>
      </dgm:t>
    </dgm:pt>
    <dgm:pt modelId="{0CB3CD2B-CD0B-4B80-8FA7-B13EF1B8F0AA}" type="sibTrans" cxnId="{153F3E5D-5596-46E0-B3FE-AC12F50465DD}">
      <dgm:prSet/>
      <dgm:spPr/>
      <dgm:t>
        <a:bodyPr/>
        <a:lstStyle/>
        <a:p>
          <a:endParaRPr lang="en-US"/>
        </a:p>
      </dgm:t>
    </dgm:pt>
    <dgm:pt modelId="{E27A59CE-01F5-4C09-A80C-D765DDFF7FBC}" type="pres">
      <dgm:prSet presAssocID="{55E6EE49-A4AE-4E31-96F8-DF043B6FADCA}" presName="Name0" presStyleCnt="0">
        <dgm:presLayoutVars>
          <dgm:dir/>
          <dgm:animLvl val="lvl"/>
          <dgm:resizeHandles val="exact"/>
        </dgm:presLayoutVars>
      </dgm:prSet>
      <dgm:spPr/>
    </dgm:pt>
    <dgm:pt modelId="{8617AF94-F2F7-4830-AD68-439861AB11F8}" type="pres">
      <dgm:prSet presAssocID="{7EC649B8-5142-4932-A384-43E3321DB89A}" presName="linNode" presStyleCnt="0"/>
      <dgm:spPr/>
    </dgm:pt>
    <dgm:pt modelId="{6ED79C3D-9A57-49DB-AF22-423D6B5F5FC3}" type="pres">
      <dgm:prSet presAssocID="{7EC649B8-5142-4932-A384-43E3321DB89A}" presName="parentText" presStyleLbl="node1" presStyleIdx="0" presStyleCnt="1" custScaleX="89495">
        <dgm:presLayoutVars>
          <dgm:chMax val="1"/>
          <dgm:bulletEnabled val="1"/>
        </dgm:presLayoutVars>
      </dgm:prSet>
      <dgm:spPr/>
    </dgm:pt>
    <dgm:pt modelId="{EE545FED-B9AD-4260-8F98-984BAD159C86}" type="pres">
      <dgm:prSet presAssocID="{7EC649B8-5142-4932-A384-43E3321DB89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53F3E5D-5596-46E0-B3FE-AC12F50465DD}" srcId="{7EC649B8-5142-4932-A384-43E3321DB89A}" destId="{A58F7CEC-F298-4C4F-8246-371CAF88FEA5}" srcOrd="0" destOrd="0" parTransId="{570EDA09-AF9D-48C5-8CDF-B8C99AA04621}" sibTransId="{0CB3CD2B-CD0B-4B80-8FA7-B13EF1B8F0AA}"/>
    <dgm:cxn modelId="{A1F8147B-4766-4C8D-B9BD-DC62FD5D15CA}" type="presOf" srcId="{55E6EE49-A4AE-4E31-96F8-DF043B6FADCA}" destId="{E27A59CE-01F5-4C09-A80C-D765DDFF7FBC}" srcOrd="0" destOrd="0" presId="urn:microsoft.com/office/officeart/2005/8/layout/vList5"/>
    <dgm:cxn modelId="{74A6B697-AE4B-4367-A3E6-1BE19FBB4AA3}" srcId="{55E6EE49-A4AE-4E31-96F8-DF043B6FADCA}" destId="{7EC649B8-5142-4932-A384-43E3321DB89A}" srcOrd="0" destOrd="0" parTransId="{8B38170C-0A4A-46B1-AF1A-4DF7281B0C2E}" sibTransId="{D54916B6-692B-4AE4-80C8-57FEB0C88B1F}"/>
    <dgm:cxn modelId="{06E8E0A2-ED11-40D4-AF05-D2BCB4480AB0}" type="presOf" srcId="{7EC649B8-5142-4932-A384-43E3321DB89A}" destId="{6ED79C3D-9A57-49DB-AF22-423D6B5F5FC3}" srcOrd="0" destOrd="0" presId="urn:microsoft.com/office/officeart/2005/8/layout/vList5"/>
    <dgm:cxn modelId="{8C76EDA2-43A9-4EC8-B5CE-F1D2261F8305}" type="presOf" srcId="{A58F7CEC-F298-4C4F-8246-371CAF88FEA5}" destId="{EE545FED-B9AD-4260-8F98-984BAD159C86}" srcOrd="0" destOrd="0" presId="urn:microsoft.com/office/officeart/2005/8/layout/vList5"/>
    <dgm:cxn modelId="{3FCB902D-7853-40EA-A2C7-FB96B569545F}" type="presParOf" srcId="{E27A59CE-01F5-4C09-A80C-D765DDFF7FBC}" destId="{8617AF94-F2F7-4830-AD68-439861AB11F8}" srcOrd="0" destOrd="0" presId="urn:microsoft.com/office/officeart/2005/8/layout/vList5"/>
    <dgm:cxn modelId="{0BDD0A39-D1C4-4995-BD16-E9C5881FABB0}" type="presParOf" srcId="{8617AF94-F2F7-4830-AD68-439861AB11F8}" destId="{6ED79C3D-9A57-49DB-AF22-423D6B5F5FC3}" srcOrd="0" destOrd="0" presId="urn:microsoft.com/office/officeart/2005/8/layout/vList5"/>
    <dgm:cxn modelId="{6B3386B1-189E-47AD-ABF5-9EA4BCBEC911}" type="presParOf" srcId="{8617AF94-F2F7-4830-AD68-439861AB11F8}" destId="{EE545FED-B9AD-4260-8F98-984BAD159C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1E26E-1B16-4D4B-BBCE-C40F84AC56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2E82A3-D6DE-451A-93EA-DD8ED9375A87}">
      <dgm:prSet custT="1"/>
      <dgm:spPr/>
      <dgm:t>
        <a:bodyPr/>
        <a:lstStyle/>
        <a:p>
          <a:pPr algn="ctr" rtl="0"/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gm:t>
    </dgm:pt>
    <dgm:pt modelId="{6E63B8E6-1477-4F32-9927-7DAB5DDE86AF}" type="parTrans" cxnId="{20DCBC8E-F64C-40D3-9E27-D722D8ED2BF4}">
      <dgm:prSet/>
      <dgm:spPr/>
      <dgm:t>
        <a:bodyPr/>
        <a:lstStyle/>
        <a:p>
          <a:endParaRPr lang="en-US"/>
        </a:p>
      </dgm:t>
    </dgm:pt>
    <dgm:pt modelId="{9929CD71-05B8-496D-9CE8-7731B9B62126}" type="sibTrans" cxnId="{20DCBC8E-F64C-40D3-9E27-D722D8ED2BF4}">
      <dgm:prSet/>
      <dgm:spPr/>
      <dgm:t>
        <a:bodyPr/>
        <a:lstStyle/>
        <a:p>
          <a:endParaRPr lang="en-US"/>
        </a:p>
      </dgm:t>
    </dgm:pt>
    <dgm:pt modelId="{5C937B32-78A4-497C-945A-B07F49786FAF}" type="pres">
      <dgm:prSet presAssocID="{E781E26E-1B16-4D4B-BBCE-C40F84AC5662}" presName="vert0" presStyleCnt="0">
        <dgm:presLayoutVars>
          <dgm:dir/>
          <dgm:animOne val="branch"/>
          <dgm:animLvl val="lvl"/>
        </dgm:presLayoutVars>
      </dgm:prSet>
      <dgm:spPr/>
    </dgm:pt>
    <dgm:pt modelId="{1C8B1B72-E98A-49F9-ADA6-57C346BF6A73}" type="pres">
      <dgm:prSet presAssocID="{E72E82A3-D6DE-451A-93EA-DD8ED9375A87}" presName="thickLine" presStyleLbl="alignNode1" presStyleIdx="0" presStyleCnt="1"/>
      <dgm:spPr/>
    </dgm:pt>
    <dgm:pt modelId="{D0D1CF0D-4EC1-4263-A90F-A8393087B113}" type="pres">
      <dgm:prSet presAssocID="{E72E82A3-D6DE-451A-93EA-DD8ED9375A87}" presName="horz1" presStyleCnt="0"/>
      <dgm:spPr/>
    </dgm:pt>
    <dgm:pt modelId="{2DCF212C-2E4A-4914-93FB-E28F7D1A2881}" type="pres">
      <dgm:prSet presAssocID="{E72E82A3-D6DE-451A-93EA-DD8ED9375A87}" presName="tx1" presStyleLbl="revTx" presStyleIdx="0" presStyleCnt="1"/>
      <dgm:spPr/>
    </dgm:pt>
    <dgm:pt modelId="{A9E00EF5-9806-4E65-9D8E-BEB2A9B36B8D}" type="pres">
      <dgm:prSet presAssocID="{E72E82A3-D6DE-451A-93EA-DD8ED9375A87}" presName="vert1" presStyleCnt="0"/>
      <dgm:spPr/>
    </dgm:pt>
  </dgm:ptLst>
  <dgm:cxnLst>
    <dgm:cxn modelId="{DBA47C28-6D8B-401B-99C7-98FB4925E573}" type="presOf" srcId="{E72E82A3-D6DE-451A-93EA-DD8ED9375A87}" destId="{2DCF212C-2E4A-4914-93FB-E28F7D1A2881}" srcOrd="0" destOrd="0" presId="urn:microsoft.com/office/officeart/2008/layout/LinedList"/>
    <dgm:cxn modelId="{ED69C057-9616-419A-BA2D-D34782AB6C1A}" type="presOf" srcId="{E781E26E-1B16-4D4B-BBCE-C40F84AC5662}" destId="{5C937B32-78A4-497C-945A-B07F49786FAF}" srcOrd="0" destOrd="0" presId="urn:microsoft.com/office/officeart/2008/layout/LinedList"/>
    <dgm:cxn modelId="{20DCBC8E-F64C-40D3-9E27-D722D8ED2BF4}" srcId="{E781E26E-1B16-4D4B-BBCE-C40F84AC5662}" destId="{E72E82A3-D6DE-451A-93EA-DD8ED9375A87}" srcOrd="0" destOrd="0" parTransId="{6E63B8E6-1477-4F32-9927-7DAB5DDE86AF}" sibTransId="{9929CD71-05B8-496D-9CE8-7731B9B62126}"/>
    <dgm:cxn modelId="{58F8E9C7-62EB-461E-BA91-7042DD998137}" type="presParOf" srcId="{5C937B32-78A4-497C-945A-B07F49786FAF}" destId="{1C8B1B72-E98A-49F9-ADA6-57C346BF6A73}" srcOrd="0" destOrd="0" presId="urn:microsoft.com/office/officeart/2008/layout/LinedList"/>
    <dgm:cxn modelId="{FAEB648D-DCBF-4C38-B42F-6E90264B5567}" type="presParOf" srcId="{5C937B32-78A4-497C-945A-B07F49786FAF}" destId="{D0D1CF0D-4EC1-4263-A90F-A8393087B113}" srcOrd="1" destOrd="0" presId="urn:microsoft.com/office/officeart/2008/layout/LinedList"/>
    <dgm:cxn modelId="{C5BDAFCE-0DB6-4813-B0D9-DF21072ED810}" type="presParOf" srcId="{D0D1CF0D-4EC1-4263-A90F-A8393087B113}" destId="{2DCF212C-2E4A-4914-93FB-E28F7D1A2881}" srcOrd="0" destOrd="0" presId="urn:microsoft.com/office/officeart/2008/layout/LinedList"/>
    <dgm:cxn modelId="{FFAEF946-81C2-49CA-8470-5A3354E2B942}" type="presParOf" srcId="{D0D1CF0D-4EC1-4263-A90F-A8393087B113}" destId="{A9E00EF5-9806-4E65-9D8E-BEB2A9B36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45FED-B9AD-4260-8F98-984BAD159C86}">
      <dsp:nvSpPr>
        <dsp:cNvPr id="0" name=""/>
        <dsp:cNvSpPr/>
      </dsp:nvSpPr>
      <dsp:spPr>
        <a:xfrm rot="5400000">
          <a:off x="5626327" y="-2496892"/>
          <a:ext cx="591477" cy="5733132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BASIC SEARCH STRATEGIES (UNINFORMED SEARCH)</a:t>
          </a:r>
          <a:endParaRPr lang="en-US" sz="2000" kern="1200" dirty="0"/>
        </a:p>
      </dsp:txBody>
      <dsp:txXfrm rot="-5400000">
        <a:off x="3055500" y="102809"/>
        <a:ext cx="5704258" cy="533729"/>
      </dsp:txXfrm>
    </dsp:sp>
    <dsp:sp modelId="{6ED79C3D-9A57-49DB-AF22-423D6B5F5FC3}">
      <dsp:nvSpPr>
        <dsp:cNvPr id="0" name=""/>
        <dsp:cNvSpPr/>
      </dsp:nvSpPr>
      <dsp:spPr>
        <a:xfrm>
          <a:off x="169387" y="0"/>
          <a:ext cx="2886112" cy="7393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52E7C"/>
              </a:solidFill>
              <a:effectLst/>
              <a:latin typeface="+mn-lt"/>
              <a:ea typeface="+mn-ea"/>
              <a:cs typeface="+mn-cs"/>
            </a:rPr>
            <a:t>Modul 2.2:</a:t>
          </a:r>
        </a:p>
      </dsp:txBody>
      <dsp:txXfrm>
        <a:off x="205479" y="36092"/>
        <a:ext cx="2813928" cy="667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B1B72-E98A-49F9-ADA6-57C346BF6A73}">
      <dsp:nvSpPr>
        <dsp:cNvPr id="0" name=""/>
        <dsp:cNvSpPr/>
      </dsp:nvSpPr>
      <dsp:spPr>
        <a:xfrm>
          <a:off x="0" y="341"/>
          <a:ext cx="871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212C-2E4A-4914-93FB-E28F7D1A2881}">
      <dsp:nvSpPr>
        <dsp:cNvPr id="0" name=""/>
        <dsp:cNvSpPr/>
      </dsp:nvSpPr>
      <dsp:spPr>
        <a:xfrm>
          <a:off x="0" y="341"/>
          <a:ext cx="8717443" cy="69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rPr>
            <a:t>BCS2313</a:t>
          </a:r>
          <a:r>
            <a:rPr lang="en-US" sz="3600" b="1" kern="1200" dirty="0"/>
            <a:t>: Artificial Intelligence Techniques </a:t>
          </a:r>
          <a:endParaRPr lang="en-US" sz="3600" kern="1200" dirty="0"/>
        </a:p>
      </dsp:txBody>
      <dsp:txXfrm>
        <a:off x="0" y="341"/>
        <a:ext cx="8717443" cy="69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80F1-1160-4539-8B54-2870CE1FAE5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CC1-292E-49D7-8161-55C743A6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5:21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3448 0,'-24'-25'31,"-76"75"-31,1 98 16,-25 26-16,-50 149 16,-24 49-1,24-100 16,75-123-15,50-99 0,73-124 77</inkml:trace>
  <inkml:trace contextRef="#ctx0" brushRef="#br0" timeOffset="616.11">11609 3448 0,'50'0'47,"-26"49"-47,1 75 16,0 1-1,25 23-15,24 150 16,0-50 0,26-99-1,-76-25 1,26-50-1,-25 1 1,0-50 0,-1-1 15,-48-24 31</inkml:trace>
  <inkml:trace contextRef="#ctx0" brushRef="#br0" timeOffset="1230.5">11014 4266 0,'24'0'93,"76"0"-93,-1 0 16,25 25-16,223 0 16,-49 0-1,-149-25 1,-100 25-1,-24-1 79</inkml:trace>
  <inkml:trace contextRef="#ctx0" brushRef="#br0" timeOffset="1864.06">11311 4961 0,'-25'-25'31,"-99"25"-15,-297 149 0,-398 173-1,-272 50 1,99-24 0,297-75-1,373-100 1,173-74-1,124-74 1,50-25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5:43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11386 5011 0,'0'-25'31,"149"99"-31,24 50 16,398 199 0,-75 74 15,-223-199-31,123 124 15,-48-74 1,-249-124 0,-49-49-1,-50-50 1,0 0 93</inkml:trace>
  <inkml:trace contextRef="#ctx0" brushRef="#br0" timeOffset="1072.47">6301 7094 0,'0'-25'47,"0"1"-32,0-1 1,-25-25 0,-49 25-16,-1 25 15,-173-24 1,-124 24-1,99 24 1,25 76 0,99-1-1,75-50 1,24 26 15,50-26-31,0 100 16,25-25-1,124 75 1,25-75 0,74-75-1,74 1 1,-99-50 0,-24 0-1,-125-75 1,-49 51-1,-25-1 17,0 0-17</inkml:trace>
  <inkml:trace contextRef="#ctx0" brushRef="#br0" timeOffset="2184.91">14834 7094 0,'-25'-25'15,"-50"25"32,1 0-31,-25 0-16,-1 0 15,-172 0 1,-26 0 0,100 0-1,148 50 1,0 0 0,50 49-1,0-25 1,25 25-1,25 1 1,24-51 0,1 26-1,49-51 1,-25 1 0,0 0-1,-74 0 16,0-25-15,-1 49 0,-24 1-1,0-25-15,0 24 16,-24 26 0,-175-1 15,-74-24-16,0-25 1,125-25 0,73 0-1</inkml:trace>
  <inkml:trace contextRef="#ctx0" brushRef="#br0" timeOffset="3305">6077 8483 0,'-24'0'31,"-26"0"-16,-24 25 1,-249 99 0,-74 25-1,-49 24 1,173-48 0,149-76-1,99-24 1</inkml:trace>
  <inkml:trace contextRef="#ctx0" brushRef="#br0" timeOffset="4111.92">6077 8607 0,'0'0'0,"0"149"15,0-25-15,0 25 16,0 124-1,0-124 1,0-75 0,0-49 109</inkml:trace>
  <inkml:trace contextRef="#ctx0" brushRef="#br0" timeOffset="4728.99">6053 8582 0,'0'0'0,"74"0"0,75 0 16,124 50 0,-25 24-1,-25-24 1,0 74 0,-24-25-1,74 50 1,-75-50-1,-99-74 17,0 25-17,-99-25 1</inkml:trace>
  <inkml:trace contextRef="#ctx0" brushRef="#br0" timeOffset="5624.82">6301 8285 0,'49'0'31,"26"0"-16,24 0-15,50 25 16,198 74 0,-99-74-16,347 49 15,75 0 1,25 26 0,-174-51-1,-100 26 1,-197-51 15,-150 1-15,0-25-1,-24 25 1,24-25 0,26 50-1,24-26 1,-100-24-1,1 25 1,0-25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6:03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3721 9500 0,'0'25'62,"0"0"-62,0 74 16,-25 25-1,0-25-15,25 50 16,0-124 0,25 74-1,-25-74 1,50 0-1,24-25 1,-49 0 15,0 0-15,0 0 0,49 0-1,-49 0 1,-25-25-1,0 0 32</inkml:trace>
  <inkml:trace contextRef="#ctx0" brushRef="#br0" timeOffset="487.99">3746 9823 0,'25'-50'47,"49"25"-32,-24 0 1,-1 25-16,1 0 16,0 0-1,-1 0 1,1-24-16,-25-1 16</inkml:trace>
  <inkml:trace contextRef="#ctx0" brushRef="#br0" timeOffset="928.43">3696 9475 0,'25'-24'31,"-25"-1"0,25 25-31,49 0 16,-24-25-1,24 25 1,-49 0 0</inkml:trace>
  <inkml:trace contextRef="#ctx0" brushRef="#br0" timeOffset="2151.83">5557 10294 0,'49'0'78,"-49"-25"-62,25-74-1,0-25-15,49-25 16,-49 75-1,49-50 1,-74 74 0,25 50 46,0 25-62,0 49 16,24 75-1,1 0 1,-25-75 0,0-74 77,-25-49-93,24-51 16,26-24 0,-50 75-1,0 24 1,0 0 0,25 25 15,25 25-16,24 99 1,-49 75 0,-25-150-16,25 100 15,-25-99 17,0-1-17,0-24 16,-25-25 1,0 0-17,0 0 1</inkml:trace>
  <inkml:trace contextRef="#ctx0" brushRef="#br0" timeOffset="2783.69">7615 9823 0,'0'-25'31,"75"74"0,-50 125-15,-1 49 0,-24-74-1,0-25 1,0-99-1</inkml:trace>
  <inkml:trace contextRef="#ctx0" brushRef="#br0" timeOffset="3439.89">7739 9798 0,'0'0'0,"0"-25"0,0 0 15,0-24 1,50 49 0,49-50-1,25 50 1,-25 25 0,1 49-1,-1 1 1,-99-51-16,50 51 15,-50 49 1,0 0 0,0-25-1,-75-24 1,-49-1 15,-25-24-15,75-26-1,-25-24 1,74 25 0,0 0 31</inkml:trace>
  <inkml:trace contextRef="#ctx0" brushRef="#br0" timeOffset="4440.99">10989 9302 0,'0'-25'47,"-50"25"-31,-24 0-16,-1 0 15,-24 0 1,50 50-16,-75 24 31,74-24-15,50 74-1,-25-50 1,25 25 0,0-24-1,0 24 1,75-25 0,49 1-1,-75-50 1,75-1-1,0-24 1,-25 0 0,-49-24-1,24-51 1,1-24 15,-75 24-15,0 1-1,25-25 1,-25 0 0,0 24-1,-50 50 1,-24-49 0,49 74 30</inkml:trace>
  <inkml:trace contextRef="#ctx0" brushRef="#br0" timeOffset="5063.84">10964 9525 0,'0'25'31,"0"0"-15,25 49-1,49 0 1,-49-49-16,74 74 15,-74-74 1,25 0 0,-26 0-1,1-25 1,0 0 0,0 0 15,49 0-16,-49 25 1</inkml:trace>
  <inkml:trace contextRef="#ctx0" brushRef="#br0" timeOffset="6135.97">13668 8334 0,'0'-24'16,"0"-1"31,-50 25-16,1 0-16,-51 0-15,1 0 16,-124 25 0,-75 49-1,75 75 1,49-100 0,1 51 15,-26-26-16,150-49-15,-150 74 16,75 0 0,25-49-1,25 0 1,24-50 31,25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6:2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13866 8508 0,'0'-25'47,"25"25"-32,25 0 1,49 0-1,124 149 1,75 49 0,74 51-1,-248-175-15,99 75 16,-99-75 0,-74-49-1,-1 0 1,-49 0 31</inkml:trace>
  <inkml:trace contextRef="#ctx0" brushRef="#br0" timeOffset="649.96">15950 9153 0,'0'25'32,"0"74"-17,25 174 1,-1 0-1,-24-75 1,0-49 0,0-99-1,0-26 1,0-73 78,0-50-79,0 24-15</inkml:trace>
  <inkml:trace contextRef="#ctx0" brushRef="#br0" timeOffset="1112.99">15851 9079 0,'0'0'0,"24"-25"16,125 25-1,124-75 1,25 75-1,-50 0 1,-174 0-16,-24 0 16,-75 75 77,25-50-77,-25-1-16</inkml:trace>
  <inkml:trace contextRef="#ctx0" brushRef="#br0" timeOffset="1552.58">16173 9500 0,'25'0'47,"74"0"-47,0 0 16,-49 0-16,49 0 15,-25 0-15,51 0 32,-76 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6:5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6301 10864 0,'25'0'47,"-1"25"-47,26 0 16,-25 0-16,74 74 31,-25 0-15,26 50-1,24 0 1,-25-50-1,50 25 1,0 25 0,-75-50-1,50 50 1,25-50 0,-124-74-16,-1 0 15,26 74-15,24-49 16,26 49-1,-76-49 1,26-26 0,0 26-1,-1 49 17,1-49-17,-25-25 1</inkml:trace>
  <inkml:trace contextRef="#ctx0" brushRef="#br0" timeOffset="976.45">10939 10716 0,'-25'-25'16,"-24"25"-1,-1 0-15,-24 49 16,-25 51-16,-125 73 16,-24 1-1,-25 24 17,100-74-17,-26 50 1,51-50-1,23-25 1,-48 0 0,74 1-1,-1 24 1,-123 0 0,74 0-1,-99 25 1,199-75-1,-1-49 1,25 24 0,0-24-1,1 0 17,-1 0-17,25 0 32,0-75 31</inkml:trace>
  <inkml:trace contextRef="#ctx0" brushRef="#br0" timeOffset="2232.76">15454 10567 0,'-75'0'16,"-49"0"-1,-223 99 1,-100 50 0,26-25-1,74 0 1,-1 25 0,75 24-1,-24-49 1,173-74-16,-149 49 15,-25 25 1,1-49 0,-51 49-1,26 24 1,-25-48 15,49-26-15,25 1-1,25-1 1,50 0 0,-26-24-1,51 0 1,-199 49 0,148-25-1,51-24 1,49-25-1,74-1 1,25 1 0</inkml:trace>
  <inkml:trace contextRef="#ctx0" brushRef="#br0" timeOffset="3240.48">8012 13221 0,'25'0'125,"25"0"-125,-1 0 15,26 0 1,-1 0 0,-49 0-1,25 0 1,-50 25 0,24-25-1,1 49 1,0-49-16,0 25 15,-25 50 1,0-1 0,0 75-1,-50 0 1,-24-50 15,24-50-15,50-24 46,0 0-15,25 0-47,0-25 16,49 0-1,-49 0-15,25-25 16,24 0 0,-49 25-1,24-25 1,1 1 15</inkml:trace>
  <inkml:trace contextRef="#ctx0" brushRef="#br0" timeOffset="3688.6">8136 13692 0,'0'0'0,"0"-25"31,50 25-31,0 0 15,148-24 1,-24 24 0,24 0-1,-173 0-15,49 0 16,-49-25 62,-25-25-47</inkml:trace>
  <inkml:trace contextRef="#ctx0" brushRef="#br0" timeOffset="4544.47">8657 11013 0,'99'0'63,"75"50"-63,49 74 15,224 50 1,98 24 0,1 50-1,-25 0 1,-124-74-1,-124-50 1,-50-25 0,25 25-1,-25-25 1,-49 50 0,-100-124 15,-24 24-16,0-24-15,24 25 16,-24-1 0,-26-49-1</inkml:trace>
  <inkml:trace contextRef="#ctx0" brushRef="#br0" timeOffset="5401.34">13569 13171 0,'-25'-25'15,"-25"25"1,0 0-1,-74 0 1,-49 100 0,123-51-1,-24 26 1,74-26 0,0 1-16,0 49 15,0-24 1,25 49-1,24-75 1,1 26 0,99-26-1,-25-24 1,0-25 15,-50 0-15,25 0-1,-49-99 1,-50 49 0,25-49-1,-25 74-15,0-74 16,-50 0 0,1 0-1,-51-25 1,-98 49-1,49 50 1,0 0 0,100 25-1,24 0 1,0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1:47:23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3597 0,'0'99'31,"-25"25"-15,0 0-1,-24 99 1,24-99-16,0-74 15,25-25 48,75-25-47,-26 0-16,150-25 15,-125 25 1,-49 0-1</inkml:trace>
  <inkml:trace contextRef="#ctx0" brushRef="#br0" timeOffset="499.23">3845 4018 0,'0'50'47,"25"-25"-32,0 0-15,-25-1 16,24 1-16,1-25 31,0 0-15,174-25 0,-125-24-1,-49-75 1,-25 74-1,0-24 1,-25 24 0,0 50-1,0 0 17,-24 0-17,24 0-15,-25 50 16</inkml:trace>
  <inkml:trace contextRef="#ctx0" brushRef="#br0" timeOffset="1301.55">2183 6573 0,'-25'25'31,"-24"49"-15,24 50-16,-49-24 15,24 98 1,25-148 0,25-1-1,0-24 17,25-25-32,25 0 15,24 0 1,0 0-1,-49 0 1,25 0 0,-25 0-16,-1 0 15,1 0 1</inkml:trace>
  <inkml:trace contextRef="#ctx0" brushRef="#br0" timeOffset="1636.48">2406 6821 0,'0'25'31,"0"99"-15,0-49-16,0 49 15,0-25 1,0 74-16,0-148 31</inkml:trace>
  <inkml:trace contextRef="#ctx0" brushRef="#br0" timeOffset="2317.69">1042 8954 0,'25'0'15,"-25"75"1,25 49-16,-25 25 15,0-25-15,0 74 16,0 125 0,0-174-1,25-100 1,-1-49 0,26 0-1,24 0 1,26 0-1,24-25 1,-50-24 0,0 24-16,-49 0 31</inkml:trace>
  <inkml:trace contextRef="#ctx0" brushRef="#br0" timeOffset="2749.73">1737 9500 0,'0'0'0,"24"-25"16,1 25-1,25 0 1,0 0-16,-1 25 31,-49 174-15,0-26-1,0-49 1,0-99 0,25-25 46,0-25-46,24 0-16,-24 25 15,0 0 1</inkml:trace>
  <inkml:trace contextRef="#ctx0" brushRef="#br0" timeOffset="3534.41">1985 12774 0,'-50'0'47,"-24"75"-47,-26 49 16,1 74-16,25-74 15,-50 100 1,99-175 0,99-49 15,-24 0-15,148 0-1,26-25 1,-51-24-1,-123 49-15,49 0 16</inkml:trace>
  <inkml:trace contextRef="#ctx0" brushRef="#br0" timeOffset="4281.71">2431 13022 0,'0'0'15,"25"0"-15,0-24 16,24 24-1,-24 0 17,0 0-17,-25 49 1,0 1-16,0-1 16,0-24-1,0 0 1,0 0 46,50 0-62,-1-25 16,1 49 0,-25 75 15,-25-99-31,0 50 15,0-26 1,-50 1 0,0-50-1,1 0 1,-1 0 0,1 0-1,24 0 1,25 25 15,0 49-15</inkml:trace>
  <inkml:trace contextRef="#ctx0" brushRef="#br0" timeOffset="18880.2">9054 12948 0,'0'-50'78,"0"26"-62,0-1 15,0 0-16,0 0-15,0 0 16,-25 25 0,0-24-1,1 24 1,-1-25 0,-50-25-1,51 50-15,-51-25 16,1 25-1,-1-24 1,-24 24 0,25 0-1,24 0 1,1 0 0,-1 0-1,25 0 1,-24 0 15,-26 49-15,1-24-1,24 0-15,-49 49 16,49 1 0,-24-26-1,24 26 1,25-51-1,-24 51 1,-1-1 0,25-49-1,1 50 1,-26-1 0,50 0-1,-25 1 1,0 24 15,-24 0-15,49 25-1,0 0 1,0-25 0,0 1-1,0 24 1,25-25-1,-1 25 1,51 0 0,-1-25-1,1 0 1,123 50 0,-74-124-1,0 49 1,-25-74 15,25 0-15,-24 0-1,24 0 1,0 0 0,0 0-1,49-49 1,-98 24-1,73-74 1,-98 49 0,-25 1-16,25-26 15,24-74 1,-24 25 0,-26 25-1,1 25 1,25-26 15,-50 1-15,0-25-1,0 0 1,0-25 0,0-99-1,0 149 1,-50-124-1,25 124 1,1 74 0,24-25-1,-25 25 17,0 1-17,0-1 126,25 0-126,-49 25 1,24-25 0,-25 25 15,50-25-31,-25 25 16,25-24 15,-25 48 250,25 1-281</inkml:trace>
  <inkml:trace contextRef="#ctx0" brushRef="#br0" timeOffset="41940.85">8211 13519 0,'-25'0'187,"0"24"-187,-25 1 16,26 25-16,-26-1 16,0-24-16,-49 50 15,74-51 1,-148 26-1,123-25 1,-74 24 0,50-49-1,-50 0 1,-25 25 0,-25-25-1,50 0 1,-49 0-1,49 0 1,24-74 0,26-1-1,-25-49 1,99 25 0,-75 25 15,51-25-16,-1-25 1,0-1 0,0-48-1,0-1 1,0-49 0,1 74-1,-1-24 1,0-26-1,-25-99 1,26 174 0,-1-24-1,25 24 1,0-25 0,0 49-1,0 26 16,0-25-15,0 0 0,0 49-1,0 25 1,0 0 62,0 1-62,0-1-1,0-25 1,0 25-16,0-49 16,0 49-16,0-99 15,0 75 1,0 24 15,0 0 313,-25 25 78,0 25-407,-74 24-15,-25 26 16,50-75-16,-1 49 16,50-49-1,1 25-15,-1-25 47,-25-25-16,25 1-15,1-1 0,24-25-16,-50-24 15,-24-50 1,49 0 15,0 0-15,25 49-16,0-98 15,0 24 1,0 0 0,0 25-1,0-25 1,0 50-1,0 24 1,0-24 0,0 0-1,0 25 1,0-26 0,0 1-1,25-25 16,-25 50-15,-50 49 515,-124 25-515,1 25-16,-50 0 16,-174-1-1,223 26 1,-24-50-16,74 0 15,74 0 1,25 0 15,-24 0-15,-51-174 0,1-74-1,0-99 1,0 0-1,24 24 17,51 26-17,24 123-15,0-223 16,148 75 0,150-75-1,-75 124 1,75 50-1,99-50 1,-50 99 0,149-49-1,-49 74 1,24 25 0,-25 0-1,-198 75-15,174-1 31,-25 50-15,25 0 0,-25 0-1,49 0 1,-148 0 0,-50 25-1,0 49 1,-25-24-1,-198-25 1,0-1 0,-1 1 46,26 0-62,24 25 31,1-1-31,-50-24 32,-1 0-17,51 49 1,-25-24 0,-1-50-1,-49 25 1,0-125 109,0 51-110,0-26-15,-25 1 16,25 49 0,0-24-1,-24-1 1,-1 50 0,25-25-1,49 75 79,51 123-94,-51-98 16,26 74-16,24-75 15,-74-24-15,24 49 16,-49-74 46,-74 24-62,-75-49 16,50 25 0,-149 74-16,-25-74 15,149 0 1,124 0 78</inkml:trace>
  <inkml:trace contextRef="#ctx0" brushRef="#br0" timeOffset="43970.67">3151 15280 0,'24'24'31,"1"150"-15,0 25-16,0 24 15,-25 0 1,0 174 0,0-273-1,0-74 1,0-125 31,0 1-32,0-25-15,0-125 16,25-73 0,24 49-1,50 24 1,-49 125-1,0 74 17,-50 0-17,74 25 1,50 50 0,0 25-1,-50-1 1,-74-49-16,0 74 15,-74 50 1,-124-100 0,123-24-1,174 25 63,1-25-78,-1 24 16,-25 1 0,75 74-1,-124-50 1,-25-24-16,-149 74 16,-99-25-1,-25-24 1,25-51-1,174-24 1,-25 25 0,148-25 46,26-25-62,148-74 16</inkml:trace>
  <inkml:trace contextRef="#ctx0" brushRef="#br0" timeOffset="44439.75">4068 15478 0,'25'0'15,"0"0"1,25 50-1,-26 24 1,1 1-16,25 73 0,49 175 31,0-1-15,-49-98 0,-1-51-1,-49-148 1,0 0-1,0-75 48,0-99-47,0 75-16</inkml:trace>
  <inkml:trace contextRef="#ctx0" brushRef="#br0" timeOffset="44787.73">4267 15825 0,'0'-24'31,"74"-1"-15,100 0-16,-25-25 16,-25 26-1,0 24-15,49-25 16,-98 25 0,-100 0 30,-149 74-30,1 25-16,-199 100 31,-25-26-31</inkml:trace>
  <inkml:trace contextRef="#ctx0" brushRef="#br0" timeOffset="45030.09">3969 16222 0,'0'25'15,"50"-25"1,99 0-1,99 0 1,49-50 0,-123 1-1,-149 49 1,-1 0 62,-24 25-62,0-1-16,0 1 15</inkml:trace>
  <inkml:trace contextRef="#ctx0" brushRef="#br0" timeOffset="45700.58">6127 15801 0,'0'0'0,"-50"0"0,-24 0 16,-25 0 0,-100 49-1,26 26 1,98-1-1,75-24 1,0 49 0,75-25-1,-26-24-15,100-1 16,0 1 0,-50-50-1,-49 50 1,-1-1-1,-49 1 17,0 49-17,0-24 1,-24 24 0,-1-99-1,0 0 1</inkml:trace>
  <inkml:trace contextRef="#ctx0" brushRef="#br0" timeOffset="46120.91">6797 16371 0,'25'0'0,"24"0"31,50 0-31,249 0 16,98 0-1,-223 0 17,-148 0-32,-125 0 47,-49 0-32,-99 50 1,74-25-1,74-25-15</inkml:trace>
  <inkml:trace contextRef="#ctx0" brushRef="#br0" timeOffset="46484.28">7293 16694 0,'0'49'47,"25"-24"-47,24-25 15,51 0 1,98 25 0,-49-25-1,-50 0 1</inkml:trace>
  <inkml:trace contextRef="#ctx0" brushRef="#br0" timeOffset="47234.29">10319 15478 0,'-74'75'47,"-50"73"-47,-50 76 15,25-51-15,-24 1 16,-100 198-1,198-248 1,50-124 0,25-25 46,0-24-62,25-26 16,75-74-16</inkml:trace>
  <inkml:trace contextRef="#ctx0" brushRef="#br0" timeOffset="47662.23">10046 15553 0,'25'0'15,"0"0"1,24 0-16,-24 0 16,99 49-16,25 174 15,25 25 1,-50-24-1,-99-51 17,-1-73-17,1-26 1,-74-99 93,24 25-93</inkml:trace>
  <inkml:trace contextRef="#ctx0" brushRef="#br0" timeOffset="48100.21">9625 16346 0,'148'0'62,"26"0"-62,24 0 16,-24 0-16,-50 0 16,50 0-1,-100 0 1,-49 0 93</inkml:trace>
  <inkml:trace contextRef="#ctx0" brushRef="#br0" timeOffset="48460.78">10741 16346 0,'0'-25'16,"49"25"-1,51 0-15,98 0 16,-49 0 0,198 0-1,-148 0 1,-100 0-1,-74-24 79,-25-1-78</inkml:trace>
  <inkml:trace contextRef="#ctx0" brushRef="#br0" timeOffset="48877.13">11386 15875 0,'74'-25'32,"-24"25"-32,49 50 15,0 24-15,0 1 16,-24-1-16,-1 50 16,1 50-1,-51-75 1,26 0-1,-100 25 17,-24-49-17,-50 24 1,99-99 31,50 0-16</inkml:trace>
  <inkml:trace contextRef="#ctx0" brushRef="#br0" timeOffset="49509.33">13668 15453 0,'-25'-24'31,"0"24"-15,0 0-16,-24 0 15,-26 24-15,26 51 16,-26-1-16,-24 75 15,99-50 17,0 25-17,0-25 1,0 25 0,50 50-1,24-124 1,25-1-1,25-49 1,0 0 0,-49 0-1,-1-24 1,-49 24 0,25 0 46,-26 0-46</inkml:trace>
  <inkml:trace contextRef="#ctx0" brushRef="#br0" timeOffset="49903.47">14238 15925 0,'0'0'0,"0"-25"15,124 25 1,248-25 0,75 25-1,-100 0 17,-273 0-17,-49-25 48,-50 0-48</inkml:trace>
  <inkml:trace contextRef="#ctx0" brushRef="#br0" timeOffset="50276.43">15007 15602 0,'0'0'0,"50"0"0,49 0 16,0 0-1,-24 0-15,123 75 16,-74 49-1,-49-50 1,-51 0 0,-24 75-1,0 25 1,-49-50 0,-51 0-1,76-99 1,-1 0-1</inkml:trace>
  <inkml:trace contextRef="#ctx0" brushRef="#br0" timeOffset="51139.96">16396 16545 0,'25'-25'62,"-25"-25"-62,0-99 16,0 25-16,25-74 15,24-25-15,51-174 16,-26 74 15,1 224-15,-1 124 31,-24 149-32,-1-50-15,-24 0 16,25 49-16,24 51 16,-49-175-1,49-173 63,-74 0-78,0 25 16,25-25 0,25-99-1,-50 148 1,0 50 15,49 50-15,1 99-1,123 224 1,-49 48 0,-24-123-1,-100-223 1,25-1-1,-25 1 32</inkml:trace>
  <inkml:trace contextRef="#ctx0" brushRef="#br0" timeOffset="51582.28">18306 15825 0,'0'-24'47,"50"24"-31,49 0-16,124 0 16,174 0-1,-149 0-15,-149-25 16,1 25-16,-76 0 15,-73-50 79</inkml:trace>
  <inkml:trace contextRef="#ctx0" brushRef="#br0" timeOffset="51997.1">18877 15304 0,'25'0'31,"74"75"-31,50-1 16,24 26-16,75 24 15,-173-75 17,-26 1-17,-24 24 1,-25 25-1,0-49-15,0 99 16,-149 49 0,50-98-1,49-76 1,26-24 15,123-49 16</inkml:trace>
  <inkml:trace contextRef="#ctx0" brushRef="#br0" timeOffset="53158.93">20464 15156 0,'-25'24'16,"174"-48"31,25-1-32,-75 0-15,0 25 16,-74 0-16,25 0 16,-25 0-1,49 0 1,-24 0-1,-26 0 1,1 25 15,-25 148-15,0-24 15,-74 25-15,-25 49-1,74-148-15,-50 24 16,51 25-16,-76 99 16,51-99-1,24-74 1,99-50 46,100-25-62,173-99 16,-124 74 0,-198 25-1,-99 1 95,-1-26-95,-24 25-15</inkml:trace>
  <inkml:trace contextRef="#ctx0" brushRef="#br0" timeOffset="53524.44">20340 15602 0,'0'0'0,"75"0"31,73 0-31,76 0 16,346 0-1,-272 0 1,-273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4:09:22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18381 3175 0,'24'0'31,"1"0"-15,-25 25-1,0 49 1,0-49-16,0 49 15,0 1-15,-25 24 16,-24-25-16,-1 51 16,25-76-16,1 26 15,-1-1-15,25-49 16,0 0 15,0-1-15,0 1 109,25-50-110</inkml:trace>
  <inkml:trace contextRef="#ctx0" brushRef="#br0" timeOffset="775.14">18480 3051 0,'74'0'31,"-49"0"-15,-25 25-16,0 0 15,0-1-15,0 1 32,0 0 14,50 25-46,-26 24 16,-24-24-16,25 24 16,25 0-16,-50-49 15,0 25-15,0-1 16,0-24-16,0 25 16,0 0-16,0 24 15,25 0-15,49 26 16,-74-51-16,25 1 15,-25-25-15,0 24 16,25-49 0,-75 0 62,50-25-47,0 1-31</inkml:trace>
  <inkml:trace contextRef="#ctx0" brushRef="#br0" timeOffset="1478.56">18430 3547 0,'75'0'62,"-51"0"-46,26 0-16,-25 0 16,0 0-1,-1 0 1,1 0 0,0-25-1,0 25 16</inkml:trace>
  <inkml:trace contextRef="#ctx0" brushRef="#br0" timeOffset="2655.06">18629 4242 0,'-75'24'47,"75"1"-31,-74 25-16,49-50 15,-74 74-15,24-49 16,1 0-16,-50 49 16,0-24-16,0 24 15,-25-24-15,0 24 16,50-49-16,25 0 15,24 25-15,25-50 16,0 24-16</inkml:trace>
  <inkml:trace contextRef="#ctx0" brushRef="#br0" timeOffset="3353.02">15975 5135 0,'0'-25'46,"0"74"-14,0 51-32,0-1 15,0-50-15,0 51 16,0-26-16,0-24 16,0-26-16,0 1 140</inkml:trace>
  <inkml:trace contextRef="#ctx0" brushRef="#br0" timeOffset="4367.27">15999 5060 0,'0'0'0,"0"-25"0,0 1 15,0-1-15,0 0 16,0-25 0,0 26-1,50 24-15,0-25 16,-1 25-16,1 0 16,-25 0-1,49 0 1,-49 0-1,-25 25 1,0 24-16,0-24 16,0 49-16,0-49 15,0 50-15,-25 24 16,0-99-16,25 25 16,-49-1-16,49 1 46,74-25 48,-49 0-94,49 25 16,-49 0-1,25 0-15,-26-1 32,-24 1-32,0 25 15,50-25-15,-50-1 16,0 1 0,0 25 15,0-25-31,0-1 15,-50 26-15,26-50 16,-51 25-16,26-25 16,-1 25-16,25-25 15,0 0-15,-24 0 16,-1 0-16,25 0 16,1 0-1,-1 0-15</inkml:trace>
  <inkml:trace contextRef="#ctx0" brushRef="#br0" timeOffset="5351.21">18728 4291 0,'49'25'62,"1"25"-62,25-26 16,-1 51 0,0-50-16,-49-1 15,50 51-15,-1-75 16,0 25-16,26 49 16,-51-74-16,-24 0 15,49 0-15,-49 0 16,0 0-1,0 25 17,0-25-17,24 25-15,-24-1 16,25-24 0,-50 25-1,49 0-15,-24 0 31</inkml:trace>
  <inkml:trace contextRef="#ctx0" brushRef="#br0" timeOffset="6566.98">20563 4887 0,'-24'-25'31,"-1"25"-15,0 0 31,0 0-47,0 0 16,-24 0-16,24 0 15,-49 0-15,24 0 16,0 49-16,26-49 15,-1 25-15,0-25 16,0 25-16,25 0 16,0 0-1,0-1-15,0 1 16,0 0-16,0 49 16,0-24-16,0-25 15,0 24 1,0 1-1,0-25-15,0 24 16,25-24-16,-25 0 16,25 25-16,0-26 15,-1 1-15,1-25 16,0 0-16,0 0 16,24 0-1,1 0-15,0 0 16,-26 0-1,26 0-15,-25 0 16,0 0 0</inkml:trace>
  <inkml:trace contextRef="#ctx0" brushRef="#br0" timeOffset="35584.1">15627 5804 0,'-25'0'94,"-24"0"-94,-1 0 15,25 0-15,-24 0 16,-1 25-16,25 25 16,1-50-16,-1 49 15,25 1 1,0 0-16,0-26 16,0 26-16,0 0 15,0-1-15,0 1 16,0-25-1,0 24 1,25 1-16,-1-1 16,26 1-16,-50-25 15,50 0-15,-26-25 16,1 0 125</inkml:trace>
  <inkml:trace contextRef="#ctx0" brushRef="#br0" timeOffset="36198.8">15578 6003 0,'0'49'47,"0"26"-31,0-26-16,0 26 15,0-50-15,0 24 16,0-24-16</inkml:trace>
  <inkml:trace contextRef="#ctx0" brushRef="#br0" timeOffset="37256.51">15702 6102 0,'0'-25'31,"0"0"0,0 1 0,0-26-31,49 25 16,-24 25 15,0 0 1,0 0-17,-25 25 1,0 0-1,0 24-15,0 1 16,-25-25-16,0 0 16,0-1-1,25 1 79,25 0-47,0-25-16,-25 25-15,0 0-1,0-1-15,0 1 16,0 0-16,0 0 16,0 0-16,0-1 15,0 1 1,-25-25-16,-24 0 16,-51 50-16,75-50 15,-24 0 16,24 0 32,50-25-47,49-25-1,-24 26-15,0-1 16,-1 25-16,-49-25 15,25 0-15</inkml:trace>
  <inkml:trace contextRef="#ctx0" brushRef="#br0" timeOffset="38031.96">16049 6028 0,'0'74'93,"0"-49"-93,0 0 16,0-1 15,0 1-15,50-25 15,-26 0-15,1 0 15,25 0-15,-50 50 15,0-25-31,0 24 16,0-24-1,0 0 1,-25 0-1,0-25-15,0 0 16,-49 0-16,49 24 16,0-24 31,25-24-1,0-1-46,25-25 32</inkml:trace>
  <inkml:trace contextRef="#ctx0" brushRef="#br0" timeOffset="38574.49">16049 6077 0,'25'0'16,"0"0"46,-1 0-46,26 0 0,-25 0-16,24-25 15,-24 25 126</inkml:trace>
  <inkml:trace contextRef="#ctx0" brushRef="#br0" timeOffset="39136.07">16347 5904 0,'99'0'47,"-99"24"-47,25-24 16,24 50-16,-49-25 16,0 24-16,25-24 15,-25 50-15,0-51 16,0 51-16,0-50 15,-50 49-15,50-49 16,-24-25-16,-1 0 47,0 25 0</inkml:trace>
  <inkml:trace contextRef="#ctx0" brushRef="#br0" timeOffset="43679.65">21035 4787 0,'0'25'141,"0"25"-126,0-25-15,0-1 16,0 26-1,0-25-15,-25 24 16,25-24 0,0 25-16,0-25 15,0 24-15,0-24 16,0 25-16,0-26 16,0 1-16,0 0 15,0 25-15,0-1 16,0-24-1,0 25 1,25-26 0,0 26-1,-1 0-15,1-50 16,0 49 15,0-49 0,0 0 1</inkml:trace>
  <inkml:trace contextRef="#ctx0" brushRef="#br0" timeOffset="68935.08">21332 5035 0,'-24'0'47,"24"-24"-31,0-1-1,0-25 16,49 25-31,-49 1 16,25 24 15,25 0-15,-26 0 0,1 0-16,25 24 15,-50 26 32,0 0-47,0-1 16,0 50-16,0-74 15,-25 25-15,0-1 16,0 51-16,1-76 16,-1 1-16,-25 50 15,25-51-15,25 1 16,0 0-16,0 0 15,0 0-15,0-1 16,0 1 0,0 0-1,0 0-15,25 0 16,0-1 0,25-24-1,-1 0 1,-24 0-1,0-24-15,-25-26 16,0 25 0,0 0-16,0 1 15,0-26-15,0 0 16,0 26-16,0-1 16,-25 0-16,25 0 15,-25-24 1,0 24-1,1 25 1,24-25 0,-25 25-1,25-25-15,-50 0 16,25 1-16,1 24 16,24-25 15</inkml:trace>
  <inkml:trace contextRef="#ctx0" brushRef="#br0" timeOffset="70200.67">22101 5060 0,'0'-25'31,"0"1"-15,-24-26 15,-1 50-15,25-25-16,-50 25 31,25 0-15,0-25-1,1 25 1,-1 0-16,0 0 16,0 0-1,25 25-15,-49 0 16,24 0-16,0 0 16,0-1-16,25 1 15,-25 25-15,1-1 16,24-24-1,0 0-15,0 49 16,24-49 15,26-25-15,24 0-16,-49 0 16,25 0-1,-25 0-15,-1 0 16,26-25-1,-50-24 1,0 24 0,0 0-16,0 0 15,0 1 1,0-1 0,0 0-16,0 75 140,0 49-140,0 25 16,0-25-16,0 0 15,0-49-15,0-25 16,0-1-16,0 1 16,0 0-16,25-25 156,74-25-140</inkml:trace>
  <inkml:trace contextRef="#ctx0" brushRef="#br0" timeOffset="70944.02">22300 4762 0,'0'25'47,"49"50"-31,-24-1-16,25 25 16,-25-24-16,-25-26 15,0 1 1,0 0-16,0-1 15,0 1-15,0-25 16,0 24-16,0-24 16,-25 25-16,25-26 15,-25 1-15,25 0 32,-25 0-32,0 0 15</inkml:trace>
  <inkml:trace contextRef="#ctx0" brushRef="#br0" timeOffset="89286.4">22746 5159 0,'0'-24'16,"50"24"15,-25 24-31,-1-24 16,-24 25-16,0 0 15,25 0 79,25-25-78,49-50-16,-49 1 15,24-26-15,-24-24 16,-25 25-16,-25 49 16,0 0-16</inkml:trace>
  <inkml:trace contextRef="#ctx0" brushRef="#br0" timeOffset="96566.88">20092 5755 0,'-49'24'94,"-1"26"-94,0 0 15,-24-1-15,24 1 16,-24 24-16,24-49 16,-24 0-16,24 25 15,25-26-15,-24 26 16,24-25-16,0 0 16,0-1-16,1-24 15,24 25-15,-50 25 16,0-25-16,1 49 15,-26-49-15,26 0 16,-50 49 0,49-74-16,0 25 15,1 0-15</inkml:trace>
  <inkml:trace contextRef="#ctx0" brushRef="#br0" timeOffset="97319.07">18480 6772 0,'0'99'63,"0"-25"-47,0 100-1,0-75-15,0 25 16,0 0-16,-25-49 15,25-51-15,0 26 16,-25-25-16,25 0 16</inkml:trace>
  <inkml:trace contextRef="#ctx0" brushRef="#br0" timeOffset="98095.45">18529 6945 0,'0'0'0,"25"0"31,0 0-15,49 0-16,1 0 16,-26 0-16,26 0 15,-50 0 1,0 0-16,-1 0 47</inkml:trace>
  <inkml:trace contextRef="#ctx0" brushRef="#br0" timeOffset="99038.91">18554 7218 0,'0'25'15,"25"-25"48,0 0-47,0 0 77,-1 0-77,1 0 62,0 25-78,0-25 78,0 0-62,-1 0-16,1 0 78</inkml:trace>
  <inkml:trace contextRef="#ctx0" brushRef="#br0" timeOffset="100070.38">20390 5978 0,'0'-25'47,"49"25"-32,-24 50 1,50-25-16,-1 24 15,-49-24-15,49 49 16,-24-49-16,-1 25 16,26-1-16,-1 1 15,-49 0-15,74-1 16,-49-24-16,0 25 16,-26-26-16,26 1 15,0 25 1,-1-25-16,-24-25 31,-25 24 125</inkml:trace>
  <inkml:trace contextRef="#ctx0" brushRef="#br0" timeOffset="101079.34">21878 6722 0,'0'99'31,"25"50"-16,-25 25-15,0-50 16,0-25-16,0 0 16,0-24-16,0-26 15,0 1-15,0-25 16,0-1 0,-25-24 93</inkml:trace>
  <inkml:trace contextRef="#ctx0" brushRef="#br0" timeOffset="101583.11">21580 7640 0,'25'0'0,"0"0"16,49 0-16,1 0 15,-1 0-15,-24 0 16,-25 0 0,-1 0-16,1 0 15</inkml:trace>
  <inkml:trace contextRef="#ctx0" brushRef="#br0" timeOffset="102214.34">21630 6722 0,'0'-25'31,"25"25"-31,74 0 16,0 0-16,0 0 16,-24 0-16,-1 0 15,-24 0 1,-25 0 15</inkml:trace>
  <inkml:trace contextRef="#ctx0" brushRef="#br0" timeOffset="207232.5">17810 7491 0,'-25'0'78,"1"50"-63,-1-26-15,-25 26 16,25-25-16,0 0 16,1 24-16,24-24 15,0 0-15,-50 24 16,50 1-16,0-25 15,0 49-15,0 1 16,0-26-16,0 1 16,0-25-16,0 49 15,25-49 1,-25 0-16,74 74 16,-74-74-16,25-25 15,0 25-15,0-25 125,-25-75-109</inkml:trace>
  <inkml:trace contextRef="#ctx0" brushRef="#br0" timeOffset="208976.45">17860 7689 0,'25'0'79,"-25"50"-64,0 0 1,0-26-16,24 1 15,-48-25 173,24-25-172,0-24-1,0 24 1,0 0-1,0 0 48,0 1-47,24 24-1,1 0 16,0 24-31,-25 1 32,0 0-32,0 0 15,0 0 1,25-1 0,-25 1 15,0 0-16,0 25-15,0-1 16,0-24 0,0 25-1,-25-25-15,25-1 16,-25 26-16,25-25 16,0 24-16,0-24 15,0 0 1,0 25-16,0-26 31,0 1-31,0 0 31,0 0-15,0 0-16,0-1 16,25-24 62,0 0-63,-25-24 1,0-1 0,0 0-16,0 0 15,0 0 1,0 1-16,0-1 15,0 0 1,0 0-16,0-24 31,-25 49-31,25-25 16,-25 25-16,25-25 16,0 0-16,0 0 15,-25 25 1,1-24-16,-1 24 15,25-25-15,0 0 16,-25 25 0,0-25-1,0 25 1,25-25 0,-24 0-1,-1 1 1,0 24-16,25-25 15,0 0-15,0 0 79,25 25-79,49 25 15,-49 0-15</inkml:trace>
  <inkml:trace contextRef="#ctx0" brushRef="#br0" timeOffset="210247.72">18257 7937 0,'24'0'47,"-24"-24"-31,0-1-1,0 0-15,0-25 16,0 26-16,0-26 16,0 0-1,50 26 1,-25 24 15,0 0-15,-1 0-16,1 0 15,0 0 1,-25 24 0,25 1-1,-25 25-15,0-1 16,0 1-1,0-25-15,0 24 16,0-24 0,-25 0-16,0 0 31,-24 49-31,49-49 0,0 0 16,-25 0-1,25 0-15,0-1 0,0 1 31,0 0-15,0 0 0,0 0 15,0-1 0,49-24-15,-24 0-1,0 0-15,-25-24 16,50-1 0,-50 0-1,0-25 1,0 26 0,0-26-1,0 25 1,0-24-1,0 24 1,-25 0-16,0 0 31,0 0-15,25 0 0,-25 25-16,1 0 31,-26 0 47,50-24-62</inkml:trace>
  <inkml:trace contextRef="#ctx0" brushRef="#br0" timeOffset="211031.05">18505 7516 0,'24'0'31,"1"0"-31,25 0 16,-25 0-16,49 0 16,-49 0-16,24 0 15,-24 0 1,0 25-1,0-1-15,0 26 16,-25 0-16,0-26 16,0 26-16,0 0 15,0 49-15,0-50 16,0 1-16,0 0 16,-25-1-16,0 26 15,-49-1 1,24-49-1,0 0 1,26 0 15</inkml:trace>
  <inkml:trace contextRef="#ctx0" brushRef="#br0" timeOffset="-161929.27">22672 6598 0,'0'-25'110,"-25"25"-95,0 0-15,25 25 16,-25 0-16,25 0 16,-24-1-16,-1 1 15,25 25-15,0 24 16,0-49-1,0 25-15,0 24 16,0-24-16,0-1 16,0-24-16,0 25 15,0-25-15,0 49 16,0-24-16,0 24 16,0-24-16,0-26 15,0 1-15,25 25 16,-1-1-1,26-24-15,0-25 79,-26 0 30,1-49-109</inkml:trace>
  <inkml:trace contextRef="#ctx0" brushRef="#br0" timeOffset="-160777.12">22895 6995 0,'0'-25'31,"-25"0"-15,25 1 0,0-1-16,0 0 15,0-25-15,0 25 16,0-24-16,0-1 15,50 50 48,-1 0-63,-24 0 16,0 0-16,0 0 15,0 0 1,-25 50 15,0-1-31,0-24 16,0 25-16,0 0 15,0-1-15,0 1 16,0 24-16,0-49 16,-25 0-16,25 49 15,0-49-15,0 25 16,0-26-1,0 26 17,0-25-1,0 0 0,50-25-15,-26 0-1,-24-25 1,0 0 0,0 0-1,0 0-15,0 1 16,0-26 0,-24 25 15,-26 0-31,25 1 15,-25-1 1,26 25 0,24-25-1,-50 0-15,50 0 16,-25 25-16,25-24 16,-49-1-1,73 25 110</inkml:trace>
  <inkml:trace contextRef="#ctx0" brushRef="#br0" timeOffset="-159978.3">23242 6846 0,'0'-50'31,"25"50"-15,25 0-1,-1 0-15,26 0 16,74-49 0,-125 49 15,1 0-16,-25 25 17,0 49-17,0-24-15,0-1 16,0 26-16,0-50 16,0-1-16,0 26 15,0-25-15,0 24 16,0-24-1,0 0 32,0 0-31</inkml:trace>
  <inkml:trace contextRef="#ctx0" brushRef="#br0" timeOffset="-159513.52">23466 7045 0,'49'0'31,"26"0"-15,-1 0-16,-49 0 16,24 0-1,-24-25 32</inkml:trace>
  <inkml:trace contextRef="#ctx0" brushRef="#br0" timeOffset="-158993.42">23838 6499 0,'24'0'31,"26"0"-15,0 25-16,24-25 16,-49 24-16,0 26 15,49 0-15,-24-26 16,-25 26-16,49 0 16,-74 24-16,0 25 15,0 1-15,0-1 16,0-25-16,0 1 15,0-26 1,0-24 0,-25 0 62,25 0-63</inkml:trace>
  <inkml:trace contextRef="#ctx0" brushRef="#br0" timeOffset="-148809.56">24631 6796 0,'25'25'32,"25"25"-32,-50-25 15,25 24 1,-1-49 93,1-49-93,25-26-16,-25 1 15,49-100-15,-49 100 16,-25 24-16,0 25 16,0 1-16</inkml:trace>
  <inkml:trace contextRef="#ctx0" brushRef="#br0" timeOffset="-144833.52">21680 7863 0,'0'74'31,"0"26"-15,0 49-16,0 74 15,0-99-15,0 49 16,-25-49-16,25-49 15,0-1-15,0 1 16,0-50-16,-25 24 16</inkml:trace>
  <inkml:trace contextRef="#ctx0" brushRef="#br0" timeOffset="-143841.45">21531 9128 0,'0'25'47,"0"124"-32,49-50-15,-49 25 16,0 0-16,0-50 15,0 1-15,0-50 16</inkml:trace>
  <inkml:trace contextRef="#ctx0" brushRef="#br0" timeOffset="-143161.89">21903 8979 0,'-25'25'47,"-74"50"-31,49-75-16,1 74 15,-1-49-15,25 0 16,25-1-16,0 1 15,0 0 17,0 0-17,0 0 1,25-1 0,0-24 30,24 25-46,-24 0 16,50 0-16,49 24 16,-50 1-16,50-25 15,-99 0-15,0-1 16,0-24-16</inkml:trace>
  <inkml:trace contextRef="#ctx0" brushRef="#br0" timeOffset="-46473.37">22969 8533 0,'-24'0'15,"-51"0"1,26 0-16,-1 49 15,0 1-15,1 24 16,-26 26-16,75-51 16,-24 50-16,24-24 15,0-1-15,0 26 16,0-26-16,0-24 16,0 74-16,74-50 15,0 25-15,-49-74 16,50 49-16,-26-24 15,1 0-15,-1-26 16,1-24-16,-25 0 16,-25-24 77,0-1-93,0 0 16,0 0-16</inkml:trace>
  <inkml:trace contextRef="#ctx0" brushRef="#br0" timeOffset="-45640.75">22994 9178 0,'-25'-25'16,"1"-25"-16,24 26 15,0-26-15,0 25 16,0-25-16,24-24 16,26 49-16,25-24 15,-51 49-15,1 0 31,0 0 1,0 0-17,-25 49 1,0 1-16,0 24 16,0-49-16,-25 74 15,-49 1-15,24-26 16,0 0-16,1 1 15,24-75-15,25 49 16,0-24 0,0 25-1,0-25-15,25-25 16,-1 0-16,1 24 16,0-24-16,50 0 15,-51 0-15,1 0 16,0 0-16,0 0 15,0 0-15,24-24 16,-49-1 0,0 0-16,0 0 15,0 0 1,0 1-16,-49-26 16,24 50-16,25-25 15,-50 25-15,1-25 16,49 1-16,-50 24 15,50-25-15,-25 25 16,-25 0-16,26 0 31,48 0 16,76-75-31</inkml:trace>
  <inkml:trace contextRef="#ctx0" brushRef="#br0" timeOffset="-45089.64">23639 8806 0,'0'24'31,"0"125"-31,0-49 16,0-1-16,0-50 16,0 26-16,0-26 15,0-24 1,25-25 15,25 0-15,24 0-1,-24 0-15,24 0 16,-49 0-16,0 0 16,-1 0-16,-24-49 109,0 24-109,0-50 16,0 1-16</inkml:trace>
  <inkml:trace contextRef="#ctx0" brushRef="#br0" timeOffset="-44745.94">23912 8979 0,'0'100'47,"0"-51"-32,0 26-15,25-26 16,-25 26-16,0-26 15,0-24-15</inkml:trace>
  <inkml:trace contextRef="#ctx0" brushRef="#br0" timeOffset="-44192.56">24111 8508 0,'74'0'31,"-24"25"-31,74 49 16,-50 1-16,25 73 16,-24 1-16,-51-74 15,-24 24-15,0-25 16,0 26-16,0-76 15,0 76-15,0-26 16,-24-24-16,-1-26 16,25 1-16,-50 50 15,25-75-15,25 24 16,-24-24 0,-1 25-16,25 0 62</inkml:trace>
  <inkml:trace contextRef="#ctx0" brushRef="#br0" timeOffset="-43129.35">23937 9252 0,'-25'0'0,"25"25"110,25 25-110,-25-1 15,0-24 1,0 25-16,0-26 16,0 1-16,0 25 15</inkml:trace>
  <inkml:trace contextRef="#ctx0" brushRef="#br0" timeOffset="-35682.23">24805 9079 0,'25'49'62,"0"1"-62,-1-25 16,-24-1-16,0 26 15,25-50-15,0 25 16,0-100 93,-25 1-109,25 0 16,24-1-16,1 1 16,-50 49-16,0-25 15,0 25-15,0 1 16</inkml:trace>
  <inkml:trace contextRef="#ctx0" brushRef="#br0" timeOffset="-34375.56">21605 10120 0,'0'25'15,"50"149"-15,-50-25 16,25 24-16,-25-24 16,0-50-16,0-24 15,0-26-15,0-24 16,-25-25 124</inkml:trace>
  <inkml:trace contextRef="#ctx0" brushRef="#br0" timeOffset="-33751.82">21134 10939 0,'74'0'31,"1"0"-16,-26 0 1,1 25-16,49-1 16,-49 1-16,-1 50 15,1-51-15,-50 1 16,25-25-16,-25 25 16,49 0-1,-24-25 16,0 0 32,0-50-63,24 1 16,-24-26-16,50 26 15,-26-51-15,1 1 16,-25 50-16,-25-1 15,0 0-15,0 1 16</inkml:trace>
  <inkml:trace contextRef="#ctx0" brushRef="#br0" timeOffset="-32841.79">21283 11584 0,'25'0'31,"-1"74"-15,1 25-16,0 1 15,-25 73-15,0-24 16,0-50-16,0 25 16,0-99-16,0 50 15,0-51 1,0 1 0,0 0 46,50-50-46,98-74-16,-24 74 15,50-74-15,-25 25 16,-99 74-16,24-25 16,-24 25-16,-26 0 15,1 0 1,0 0-1</inkml:trace>
  <inkml:trace contextRef="#ctx0" brushRef="#br0" timeOffset="4342.25">6499 4961 0,'25'0'31,"25"0"-31,-26 0 16,26 25-16,24 0 16,-24-25-16,0 49 15,-26-49-15,26 25 16,-25-25-16,0 0 16,24 0-1,26 25-15,-51-25 16,26 25-1,0-25-15,-50 24 16,74 1-16,-24-25 16,-1 0-16,1 50 15,-25-50-15,24 25 16,1-1-16,24 1 16,50 25-16,-49-1 15,-50-24 1,24 0-16,-24-25 15,49 74-15,-49-74 16,-25 25-16,50 0 16,-50 0-16,49-25 15,-24 25-15,0-1 16,0 1-16,0 0 16,0 0-1,-1 0 1,-24-1-1,50 1-15,24 25 16,-49-25 0,74 0-1,-24-1-15,24-24 16,0 0-16,25 0 16,-49 0-16,49 0 15,24 0-15,-48 0 16,-26 0-16,1 0 15,-51 0-15,26 0 16,0 0-16,-1 0 16,26 0-16,-26 0 15,50 0-15,1 0 16,-26 0-16,0 0 16,-49 25-16,74-25 15,-24 0-15,-1 50 16,-49-25-16,25-25 15,24 24-15,-49 26 16,0-50-16,24 25 16,-24 0-16,0-25 15,-25 24-15,25 1 16,0 0-16,-25 25 16,24-26-16,-24 1 15,25 25-15,25 24 16,-50-24-1,25-1 1,-25-24-16,0 0 16,24 0-16,1 49 15,0-74-15,-25 50 16,25-50-16,-25 25 16,25 24-16,-1-24 15,-24 0-15,25 25 16,-25-26-1,0 1-15,50 25 16,-50-1-16,25 1 16,-25-25-16,0 24 15,24 1-15,1 0 16,-25-26 0,25 1-1,25 0 48,-26-25-48,26 0 1,-25 0-16,0 0 16,24 0-1,51 0-15,24 0 16,-75 0-16,100 0 15,-50 0-15,0 0 16,1 0-16,-1 0 16,0 0-16,-25 0 15,26 0-15,-1 0 16,0 0-16,-24 0 16,24 0-16,-25 0 15,-24 25-15,24 0 16,-49-25-16,49 0 15,-24 24-15,24 1 16,1 0-16,-26 0 16,1 0-1,-25-1 1,0-24 0,-25 25-1,25 0-15,-1 25 16,1-1-1,0-49-15,-25 50 16,0-25 0,0-1-16,25 1 15,-25 0 1,0 0-16,25 0 16,-25-1-16,0 26 15,0-25 1,0 0-16,0 24 15,0 1-15,0-25 16,0 24-16,0-24 16,0 25-16,0-25 15,0-1-15,0 26 16,0-25 0,24-25 46,26 25-31,-25-1-31,0 1 16,24 0-16,1 25 16,24-26-16,50 26 15,-25 24-15,25 1 16,-74-50-16,0-1 15,-1 1 1,-49 0 0,25 25-16,0-26 15,-25 26-15,0 0 16,0-1-16,0-24 16,0 25-16,0-1 15,0 26-15,0 24 16,0-25-16,0 26 15,0 24-15,0-25 16,0 0-16,-50 25 16,25 0-16,1-49 15,24-1-15,-50 0 16,25 1-16,0-1 16,-24-24-16,49-1 15,-25 26-15,-25-1 16,50-24-16,-24 24 15,-1 1-15,25-51 16,-25 26-16,25 0 16,0-26-1,0 1-15,0 0 16,0 25 15</inkml:trace>
  <inkml:trace contextRef="#ctx0" brushRef="#br0" timeOffset="6358.54">1191 15627 0,'0'25'15,"0"99"1,-25 49-16,-24 1 16,24-25-16,0 0 15,0-25-15,0-50 16,1-24-16,24-25 16,0 24-16,0-24 78,24-25-63,51 0-15,-1 0 16,-24 0 0,-1 0-16,1 0 15,-25 0 48</inkml:trace>
  <inkml:trace contextRef="#ctx0" brushRef="#br0" timeOffset="7078.2">1960 16222 0,'0'-25'32,"25"25"-17,49 0-15,1 0 16,-51 0-16,51 0 16,-50 0-16,-1 0 15,1 0-15,0 0 47,-25 25-31,0 0-1,0 0-15,0 24 16,-25 1-16</inkml:trace>
  <inkml:trace contextRef="#ctx0" brushRef="#br0" timeOffset="7470.95">2034 16446 0,'75'24'47,"-26"-24"-32,1 0-15,-25 0 16,0 25 93</inkml:trace>
  <inkml:trace contextRef="#ctx0" brushRef="#br0" timeOffset="8470.9">3944 15280 0,'-49'0'16,"-1"0"-16,25 0 0,-49 49 15,49-49-15,-49 50 16,-1 0-16,26-1 16,-1-24-16,25 0 15,0 24-15,1 26 16,24-50-16,-25 49 16,0 0-16,25 26 15,0-1-15,-25 0 16,25-25-16,0 1 15,0 24-15,0-74 16,0 49-16,0 26 16,0-26-16,50 25 15,-25-24-15,-1-26 16,76 50 0,-100-74-16,24 0 15,1-25 32</inkml:trace>
  <inkml:trace contextRef="#ctx0" brushRef="#br0" timeOffset="10102.51">3919 15999 0,'0'-25'32,"0"-49"-17,50 49 1,25-25-16,-1 26 16,-24 24-1,-26 24 1,1-24-16,0 25 15,25 50-15,-50-51 16,24 1-16,-24 50 16,0-1-16,0 0 15,0-24-15,-24 74 16,-51-49-16,50-26 16,-49 26-16,-25-1 15,49-49-15,0 0 16,1-25-1,-1 0-15,25 0 32,25-50 15,75 50-32,24 0-15,0 0 16,1 0-16,-76 0 15,26 0-15,-25 0 16,0 0 47,-1-50-48</inkml:trace>
  <inkml:trace contextRef="#ctx0" brushRef="#br0" timeOffset="10687.34">4912 15949 0,'-25'0'31,"0"50"-31,-74 49 16,74-74-16,0 49 15,25-49 1,0 0 46,0 0-46,75-25-16,-1 0 16,-24 0-1,-1 0-15,1 0 16,-25 0-16,0 0 16,24 0-1,1 25 1,-25-25 62</inkml:trace>
  <inkml:trace contextRef="#ctx0" brushRef="#br0" timeOffset="11055.64">5110 15949 0,'0'100'47,"0"-1"-47,-25 74 16,25-98-16,0 49 15,-24-74-15,24-1 16,0-24-16,-25 0 31,0-25 0,25-25 16</inkml:trace>
  <inkml:trace contextRef="#ctx0" brushRef="#br0" timeOffset="11574.35">5408 16173 0,'124'-25'32,"0"0"-32,-50 25 15,1-50-15,-26 50 16,-24-24-16,0 24 16,0 0-16,-1 0 15,1 0 1</inkml:trace>
  <inkml:trace contextRef="#ctx0" brushRef="#br0" timeOffset="12126.56">5829 15751 0,'0'25'16,"0"99"-16,0-50 15,0 50 1,0 0-16,0-74 0,0 24 15,0 1 1,0-50-16</inkml:trace>
  <inkml:trace contextRef="#ctx0" brushRef="#br0" timeOffset="13558.17">6350 15974 0,'0'-49'16,"0"24"-16,25 0 16,0 25-16,25 0 15,24 0-15,-49 0 32,24 0-32,-24 0 15,50 0-15,-51 25 16,-24 74-16,0-74 15,0 49-15,0 1 16,0-51-16,-24 51 16,-1-50-16,-25-1 15,-24 1-15,24 0 16,1 0-16,-1-25 16,50 25-16,-25 0 15,100-25 48,24 0-48,25 0-15,-50 0 16,1 0-16,-51 0 16</inkml:trace>
  <inkml:trace contextRef="#ctx0" brushRef="#br0" timeOffset="14175.64">7094 15999 0,'0'25'31,"0"0"-31,0 24 16,0 50-16,0-74 16,-24 25-16,24-25 15,0 24 32,24-49-47,51 0 16,-1 0-16,1 0 15,-26 0-15,-24 0 16,25 0-16,-25 25 16,-1 0-1,-24 49 1,0-49-1,0 0-15,-24 0 16,-1-25 0,-25 0-16,25 0 15,1 0-15,-1 0 16,0 0 0,0 0-1,0 0 1,1 0 15,24-25 0</inkml:trace>
  <inkml:trace contextRef="#ctx0" brushRef="#br0" timeOffset="14606.66">7194 16049 0,'99'-25'47,"0"25"-47,0 0 16,-49 0-16,0 0 15,-26-25 1,-24 75 78</inkml:trace>
  <inkml:trace contextRef="#ctx0" brushRef="#br0" timeOffset="15177.38">7839 16222 0,'24'-25'47,"51"25"-47,-26 0 15,1 0-15,-25 0 16,49 0-16,-24 0 16,-25 0-1</inkml:trace>
  <inkml:trace contextRef="#ctx0" brushRef="#br0" timeOffset="15726.35">8087 15974 0,'0'0'15,"0"50"-15,0-1 0,0 100 16,0 0 0,0-50-16,0 1 15,0-26-15,0-49 16,0 0 109</inkml:trace>
  <inkml:trace contextRef="#ctx0" brushRef="#br0" timeOffset="16550.73">8682 15949 0,'0'75'16,"0"49"-1,0 25-15,0-50 16,0 0-16,0 0 16,0-24-16,-25-50 15,25 24 1</inkml:trace>
  <inkml:trace contextRef="#ctx0" brushRef="#br0" timeOffset="17520.63">9252 15677 0,'50'0'16,"-100"0"-16,150 24 16,-100 26-1,0 0-15,0 24 16,0 0-16,0 1 15,-25-26-15,0 26 16,-25-1-16,50-24 16,-24-1-16,-1 1 15,25 0-15,0 24 16,-50-49 0,50 25-16,0-26 31,25 26 0,0-25-15,0-25-16,24 0 15,-24 0 1,25 0 0,-1-50-1,-49 25-15,25-24 16,-25-1-16,0 25 15,0 1-15,0-1 16,0 0-16,0 0 16,0 0-16,0-24 15,-49-1-15,24 25 16,-25-24-16,25 49 16,0-25-1,1 25-15,-26-25 16,0 25-16,1-25 15,-1-24-15,-24 49 16,24-25 0,50 50 77,25-1-77</inkml:trace>
  <inkml:trace contextRef="#ctx0" brushRef="#br0" timeOffset="18136.35">9823 16272 0,'0'-25'16,"99"25"-16,0 0 15,75 0-15,0 0 16,-50 0-16,-50 0 15,-24 0-15,-1 0 16,-24 0-16,-25-25 109</inkml:trace>
  <inkml:trace contextRef="#ctx0" brushRef="#br0" timeOffset="18553.32">10344 15900 0,'0'25'31,"50"74"-31,24 50 15,-24-1-15,-50-23 16,49-1-16,-49-50 16,25-24-16,-25-26 15,0 1-15,0 0 78,-25-25-46,0 0-32,25-25 15</inkml:trace>
  <inkml:trace contextRef="#ctx0" brushRef="#br0" timeOffset="19502.51">10989 15900 0,'25'0'16,"24"99"-16,-24 25 15,0 0-15,-25 0 16,0-49-16,0 24 15,0-74-15,0 49 16,0-49-16,0 0 16</inkml:trace>
  <inkml:trace contextRef="#ctx0" brushRef="#br0" timeOffset="20392.32">11460 15900 0,'0'0'16,"0"-25"-16,25 0 0,0 0 15,24 1-15,1-1 16,0 25-16,-26 0 16,26 0-16,-25 0 15,0 0-15,-1 0 16,26 0-16,-25 0 31,-25 49-31,0-24 16,0 0-16,0 0 15,0 0 1,0-1-16,0 26 16,-25 24-16,-99 1 15,0 24-15,25 0 16,49-49-16,25 0 15,1 24-15,24-24 16,0-26-16,0 1 16,0 25-16,0-1 15,0 1 1,0-25 0,49-25-1,1 0 1,-1 0-16,26 0 15,24-50-15,-99 25 16,25 1-16,-25-1 16,0 0-16,0 0 15,0 0 1,0 1-16,0-1 16,-25-25-1,0 50-15,25-49 16,-49 24-16,-1-25 15,0 0-15,-24 1 16,49-1-16,-49 25 16,24-24-16,75 49 93,99 0-93,-50 0 16</inkml:trace>
  <inkml:trace contextRef="#ctx0" brushRef="#br0" timeOffset="21191.88">12105 15478 0,'149'50'15,"24"99"-15,26-25 16,-100 24-16,-49-24 16,24 25-16,-49-99 15,-25 49-15,0-49 16,-25 74-16,-74-25 15,25 0-15,-26 25 16,51-74-16,-1-1 16,25 26-16,0-50 15,25-1 1,0 1-16</inkml:trace>
  <inkml:trace contextRef="#ctx0" brushRef="#br0" timeOffset="21854.3">13221 16197 0,'0'-24'32,"99"24"-17,50 0-15,25 0 16,0 0-16,-75 0 16,-25 0-16,-49 0 15</inkml:trace>
  <inkml:trace contextRef="#ctx0" brushRef="#br0" timeOffset="22486.35">13767 15850 0,'0'149'31,"0"-25"-31,0 25 16,0 0-16,0 0 16,0-25-16,0-75 15,0 1-15,-25-50 78</inkml:trace>
  <inkml:trace contextRef="#ctx0" brushRef="#br0" timeOffset="27510.35">14809 15875 0,'0'-25'31,"-50"25"-15,1 0-1,-1 0 1,25 0-16,0 0 16,25 25-16,-24 49 15,-1 1-15,25-26 16,-25 75-16,25-74 15,0 24-15,-25 1 16,25-25-16,0 24 16,0-24-1,0-26-15,0 51 16,25-1-16,-25-49 16,50 49-16,-1 26 15,-24-76-15,74 100 16,-49-99-1,24 25-15,-24-50 16,49 0-16,0 0 16,-24 0-1,24-50-15,-50 1 16,1-51-16,-50 76 0,25-26 16,-25-24-1,0 24-15,0 0 16,0 26-16,0-26 15,-25 0-15,0-24 16,-49 24 0,74 26-16,-50-26 15,1 25-15,24-25 16,-25 26-16,1-26 16,24 50-16,0 0 15,0 0-15</inkml:trace>
  <inkml:trace contextRef="#ctx0" brushRef="#br0" timeOffset="36397.88">15776 16545 0,'75'0'63,"-26"0"-63,-24 0 16,0-25-16,24 25 31,1 0-16,0 0 1,-26 0-16,1 0 16,0 0-16,0 0 15</inkml:trace>
  <inkml:trace contextRef="#ctx0" brushRef="#br0" timeOffset="36798.77">15776 16867 0,'25'-25'32,"74"1"-17,0-26-15,1 25 16,-51 0-16,1-24 16,-25 49-1</inkml:trace>
  <inkml:trace contextRef="#ctx0" brushRef="#br0" timeOffset="42334.29">16471 16173 0,'0'-25'32,"0"-25"-17,0 1-15,0-1 16,0 0-16,49 1 16,1 24-16,-25 0 15,49 25 16,-49 25-15,0 25-16,-25 24 16,49-49-16,-24 0 15,-25-1 1,0 1-16,0 0 16,0 25-16,0-1 15,-25 26-15,-74 24 16,0 0-16,0 100 15,-1-51-15,76-48 16,24-26-16,0-49 16,0 49-16,24-49 15,26 0-15,24-25 16,1 0-16,-1 0 16,-49 0-16,50-25 15,-51-25-15,1 26 16,-25-26-16,0 0 15,0 26-15,0-26 16,0 0-16,-25 1 16,-24-26-1,49 51-15,-50-1 16,0 0 0,26 0-16,-1 0 15,-25 25-15,25-49 16,1 49 15,24-25-15,-25 25-1,0-25 1</inkml:trace>
  <inkml:trace contextRef="#ctx0" brushRef="#br0" timeOffset="43103.83">17388 15850 0,'-24'50'32,"24"24"-17,-50 25-15,50-49 16,0 0-16,0-26 15,0 1 1,0 25 0,25-25-1,24-25 1,1 0-16,0 0 16,-1 0-16,-24 0 15,25 0-15,-26 0 16,26 0 15,0 49-15,-50-24-16,0 50 15,0-1-15,0-49 16,-25 49-16,0-49 16,-74 74-16,24-24 15,51-75 1,-26 0-16,25 0 47,0 0-32,1 0 1,24-25 0,0-50-1,0 51-15</inkml:trace>
  <inkml:trace contextRef="#ctx0" brushRef="#br0" timeOffset="43550.08">17413 16049 0,'25'-25'31,"0"25"-16,74-50-15,-25 50 16,1 0-16,-50 0 16,-25-25-1</inkml:trace>
  <inkml:trace contextRef="#ctx0" brushRef="#br0" timeOffset="44560.02">23118 11261 0,'0'-24'16,"-74"24"-1,-1 24-15,1 26 16,24 49-16,1-24 16,49-1-16,0 0 15,0-24-15,0 24 16,0 26-16,0-26 15,0 25-15,25-49 16,-25 24-16,74 50 16,-24-74-16,24 24 15,-49-49-15,25 25 16,-26-50-16,1 25 16,0-25-16,-25 24 15,25-24 1,0 0 62</inkml:trace>
  <inkml:trace contextRef="#ctx0" brushRef="#br0" timeOffset="45366.67">23317 11857 0,'0'0'15,"-50"-50"-15,50 25 16,0-24 0,0 24-16,25-50 15,0 51-15,-25-51 16,74 50-1,-24 25 1,-25 0 0,24 0-1,1 0-15,-1 0 16,-24 0-16,25 0 16,-25 0-16,-25 25 15,0 50-15,0-26 16,0 1-16,0-1 15,-25 51-15,-74-1 16,74-25-16,0 1 16,-25-26-16,50 1 15,0-25-15,0 0 16,0-1-16,0 26 16,25-50-16,0 25 15,-25 0-15,25-25 16,0 0-1,-1 0-15,1 0 16,0 0 0,-25-25-1,0-25 1,0 25 0,0 1-16,0-1 15,0 0-15,-25 0 16,-24-25-16,24 50 15,0-24-15,-25 24 16,26-25 0,-1 0-16,0 0 15,0 0 17,50 25-1,25 0-31</inkml:trace>
  <inkml:trace contextRef="#ctx0" brushRef="#br0" timeOffset="46047.06">24061 11633 0,'0'25'31,"-50"74"-15,50-49-16,-25 0 15,25-26-15,0 1 16,0 0 15,50-25-15,25 0-16,-51 0 15,26 0-15,0 0 16,-1 0-16,1 0 16,24 0-1,-49 50 1,0-1 0,-25-24-16,0 0 15,0 49-15,0-49 31,0 0-31,0 0 16,-25 0-16,0-25 16,0 24-16,-24-24 15,24 0 1,0 0 0,0 0-1,1 0 16,24-24-31,0-1 16,49-50-16,-24 50 16,0-49-16,0 49 15</inkml:trace>
  <inkml:trace contextRef="#ctx0" brushRef="#br0" timeOffset="46469.83">24259 11683 0,'0'-25'63,"75"25"-47,-26 0-16,1 0 15,-25 0-15,24 0 16,-24 0-1,0 0 48</inkml:trace>
  <inkml:trace contextRef="#ctx0" brushRef="#br0" timeOffset="46926.42">24607 11336 0,'0'0'0,"74"0"0,0 0 15,75 74-15,0 50 16,-99-49-16,49 49 15,-99-50-15,0 25 16,50 25-16,-50-74 16,-25 24-16,-25 26 15,-24-26-15,24-24 16,25-26-16,0-24 16,1 25-16,-1 0 31,0-25-16,0 25 1</inkml:trace>
  <inkml:trace contextRef="#ctx0" brushRef="#br0" timeOffset="55134.51">24284 12675 0,'75'25'47,"-75"25"-47,99 74 15,-74-50-15,-25 0 16,49-24-16,-24-50 16,-25 50-16,50-75 156,-1-25-156,50-99 16,1 25-16,-1 0 15,-74 50-15,24 0 16,-24 24-1,-25-24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3-31T05:41:23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17984 3101 0,'-50'24'15,"25"1"-15,-24 74 16,-1 1-16,1-26 16,-1 25-16,-49 50 15,49-74 1,25-1-16,-24 0 16,-1 1-16,25-26 15,0 1-15,25 0 31,0-26 63,50-24-78,0-49-16,-1-26 15</inkml:trace>
  <inkml:trace contextRef="#ctx0" brushRef="#br0" timeOffset="687.15">18133 3150 0,'0'25'47,"0"25"-47,0 24 15,24 25-15,-24-24 16,0 49-1,50-75-15,-25 1 16,-25 49-16,0-24 16,25-51-16,-1 26 15,1-50-15,0 25 16</inkml:trace>
  <inkml:trace contextRef="#ctx0" brushRef="#br0" timeOffset="1535.72">17785 3696 0,'50'0'78,"0"0"-78,24 0 16,-49 0-16,49 0 16,-24 0-1,-25 0-15,-1 0 16,1 0-1,0 0 1,25-25 15,-26 25-31,1 0 16,0 0 0</inkml:trace>
  <inkml:trace contextRef="#ctx0" brushRef="#br0" timeOffset="2591.33">17686 4366 0,'-25'24'16,"-24"1"-1,-26 25-15,-24-50 16,-99 99-16,24 0 15,-49-49-15,74-25 16,-25 49-16,1-24 16,-1 24-16,-49-24 15,124-1-15,-1-24 16,-24-25-16,50 25 16,49 25-16,-25-50 15,26 0 1</inkml:trace>
  <inkml:trace contextRef="#ctx0" brushRef="#br0" timeOffset="3584.87">15652 5432 0,'0'-25'31,"-25"25"0,0 0-15,-24 0 0,-1 0-16,25 0 15,-49 0-15,0 0 16,24 0-16,-24 25 15,24 0-15,0 25 16,26-26-16,-26 51 16,25-26-16,25 1 15,0 24 1,0-49-16,0 25 16,0-25-16,0 0 15,25 24-15,0 1 16,49-1-16,1 1 15,-1-50-15,-24 25 16,49-25-16,-25 0 16,25 0-16,-49 0 15,0 0-15,-25 0 16,24 0 46,1 0 17</inkml:trace>
  <inkml:trace contextRef="#ctx0" brushRef="#br0" timeOffset="4304.82">18455 4366 0,'50'-25'47,"74"25"-32,24 25-15,1 24 16,50 26-16,-1-26 16,-49 1-16,-50-25 15,25-1-15,-74-24 16,-1 50-16,-24-50 187</inkml:trace>
  <inkml:trace contextRef="#ctx0" brushRef="#br0" timeOffset="5135.93">20167 4936 0,'-25'0'47,"0"0"-47,0 0 16,0 0-16,25 75 15,-49-1-15,24-49 16,25 0-16,0 49 16,0-24-1,0-26-15,0 26 16,0-25-16,0 0 15,25-1 1,0 1 0,-1-25-1,1 0 1,25 25 0,-25-25-1,-1 25 16,-24 0-15,25-1-16,-25 26 16,0-25-1,0 0 1,0-1 0,0 1-16,0 25 15,-25-1-15,1-49 16,-1 25-16,-74 0 15,74 0 1,0-25-16,0 0 94</inkml:trace>
  <inkml:trace contextRef="#ctx0" brushRef="#br0" timeOffset="6807.3">13444 5159 0,'-24'0'16,"-26"0"-1,0 0-15,26 0 16,-26 25-16,0 0 16,-24 49-16,24-24 15,26 0-15,-1 24 16,-25 75-16,50-100 15,0 51-15,0 24 16,0-25-16,0 0 16,0-24-16,25-1 15,-25-24-15,74-26 16,-49 26-16,25-50 16,-25 25-1,-1-25-15,1 0 31</inkml:trace>
  <inkml:trace contextRef="#ctx0" brushRef="#br0" timeOffset="9175.86">7243 9351 0,'-74'-49'0,"24"49"16,25-25-16,-99-49 15,25 24-15,-25 25 16,25-24-16,-50 24 16,-24 25-16,49-50 15,-125 25-15,76 25 16,-50 0-16,49 0 15,-49 0-15,49 0 16,25 0-16,0 0 16,25 0-16,-49 0 15,49 0-15,-25 0 16,25 0-16,-50 0 16,25 0-16,50 25 15,-25-25-15,50 0 16,-50 0-16,25 25 15,-50 0-15,74 0 16,-24-1-16,0 1 16,-25 0-1,25 0-15,-25 24 0,24-49 16,76 25 0,-51 0-16,1 0 15,24 0-15,-49-1 16,49-24-16,1 50 15,24-25 1,-25 24-16,1-24 16,24 50-1,0-26-15,0 1 16,0-1-16,1 26 16,-1-1-16,-25 1 15,50-1-15,-25 1 16,25 24-16,-24-50 15,24 26-15,-25-26 16,0 26-16,25-50 16,0 24-16,0 1 15,0-1-15,0 1 16,0 0-16,0-26 16,0 1-16,0 50 15,0-26-15,25 1 16,0-1-16,24 1 15,-49-25-15,50 24 16,24 26 0,-24-25-16,-1-1 15,26 1-15,24-1 16,-49 1-16,-25-50 16,49 50-16,-24-26 15,49-24-15,74 25 16,1-25-16,49 75 15,50-51-15,-50 1 16,-24-25-16,74 25 16,-50-25-16,25 0 15,-25 0-15,0 0 16,25 0-16,1 0 16,-1 0-16,-25 0 15,0 0-15,-25 0 16,51 0-16,-1 0 15,-50 0-15,0 0 16,1 0-16,49 0 16,-99 0-16,99 0 15,-75 0-15,51 0 16,-26 0-16,-24 0 16,24 0-16,1 0 15,-1 0 1,-74 0-16,0 0 15,99 0-15,-123 0 16,24 0-16,-25 0 16,0 0-16,0 0 15,-24 0-15,74 0 16,-50 0-16,25 0 16,-25 0-16,-25 0 15,26 0-15,-26 0 16,-24 0-16,49-50 15,-50 26 1,-49-1 0,25 0-16,-25 0 15,0-24-15,0 24 16,0-50-16,0 1 16,0 24-16,0-24 15,0-1-15,0 1 16,0 49-16,0-74 15,-25 25-15,-24-26 16,-1 26-16,1 24 16,-1-74-16,-74 0 15,50 75-15,-1-26 16,-49 1 0,75 24-16,-51-24 15,1 49-15,49-25 16,-74-49-16,25 50 15,25 24-15,-25-25 16,-1 50-16,1-25 16,-25 1-16,25-26 15,25 25-15,-75 25 16,49-25-16,-48 25 16,-1-24-16,0-26 15,-25 50-15,1 0 16,-1-25-16,50 0 15,-74 1-15,74-1 16,-50 25-16,-24 0 16,74-25-16,-50 25 15,99-25-15,-24 0 16,74 25-16,1 0 16,-1 0-1</inkml:trace>
  <inkml:trace contextRef="#ctx0" brushRef="#br0" timeOffset="10256.86">7739 12278 0,'-49'-24'47,"-125"73"-31,-99 26-16,-74 49 15,-149 49-15,-124 26 16,99-51-16,99-24 16,1 1-16,123-26 15,50-25-15,74-24 16,100-50-16,24 25 15,75-25 110,49-75-125</inkml:trace>
  <inkml:trace contextRef="#ctx0" brushRef="#br0" timeOffset="10792">4044 12129 0,'124'0'47,"99"75"-47,74-25 16,200 123-16,-1 1 15,74 99-15,1-1 16,-199-123-16,49 25 15,-173-75-15,-99-49 16,-25 24-16</inkml:trace>
  <inkml:trace contextRef="#ctx0" brushRef="#br0" timeOffset="17264.5">13494 5482 0,'-25'0'31,"0"74"-15,-24 1-16,49-51 15,-25 51-15,25-50 94,0-1-94,25 1 16,0-25-1,24 0-15,-24 0 32,0-25-1</inkml:trace>
  <inkml:trace contextRef="#ctx0" brushRef="#br0" timeOffset="17641.5">13569 5556 0,'49'50'32,"-49"24"-32,0 1 15,0-51 1,0 51-16,0-50 15,0 0-15,0-1 16,0 1-16,0 0 16,0 0 77,25-25-77</inkml:trace>
  <inkml:trace contextRef="#ctx0" brushRef="#br0" timeOffset="18191.74">13817 5556 0,'0'-25'31,"-25"50"-15,0 50 0,25-26-16,0 1 15,0 24-15,0-24 16,0-25-16,0 0 16,25 24-16,0-24 15,-1-25 16,1 0-15,0 0-16,-25-50 16,0 26-16,0-1 15,0-50-15,-25 50 16,25 1-16,0-1 16,0 0-16,-25 0 15,1 0-15</inkml:trace>
  <inkml:trace contextRef="#ctx0" brushRef="#br0" timeOffset="18632.38">13866 5358 0,'25'0'15,"0"0"-15,49 25 16,-49 24 0,25 1-16,-50-1 0,24 26 15,-24-50 1,0 49-16,0-24 15,0-1-15,0-24 16,0 50-16,0-51 16,-24 26-16,-1-50 15,25 25 1,-25-25 0,0 0 15,0 25-16</inkml:trace>
  <inkml:trace contextRef="#ctx0" brushRef="#br0" timeOffset="19814.91">20762 4961 0,'-25'74'62,"0"50"-62,25-74 16,0 24-16,0 50 15,0-24-15,0-26 16,0 25-16,0-24 16,0-51-16,0 51 15,25-25-15,0-26 16,0-24 0,-1 0 30</inkml:trace>
  <inkml:trace contextRef="#ctx0" brushRef="#br0" timeOffset="22511.95">21134 5259 0,'-25'74'47,"0"0"-47,25-49 15,0 25 1,0-25 62,25-25-47,0 0-15,0 0 31,0 0-16,-1 0 63</inkml:trace>
  <inkml:trace contextRef="#ctx0" brushRef="#br0" timeOffset="23984.51">21208 5159 0,'0'25'63,"-24"25"-48,-1 24-15,25-49 16,0 25-16,0-26 16,0 26 15,0-25-16,0 0 32,0-1-47,0 1 78,25-25-31,-1 0-31,1 0 0,25 0-16,-25-25 46,-1 25-14,1 0 15,-25-24-32,25 24-15,0 0 16,-25-25-1,0 0 79,0-25-78</inkml:trace>
  <inkml:trace contextRef="#ctx0" brushRef="#br0" timeOffset="24407.94">21407 5234 0,'-25'0'31,"0"124"-31,-24-25 15,49 50-15,-25-75 16,25 1-16,-25-1 16,25-24-1,-25-50 63,0 0-62,25-25 0</inkml:trace>
  <inkml:trace contextRef="#ctx0" brushRef="#br0" timeOffset="25562.91">21680 5060 0,'-25'50'31,"0"-1"-15,-49 75-16,74-99 16,0 25-16,-25 24 15,25-49 1,0 0-16,0 0 16,0-1-1,25-24 16,49 0-15,-49 0-16,24 0 16,-24-24-1,0 24 17,0 0-32,-25 24 15,0 26-15,25-25 16,-25 24-16,0-24 15,0 25-15,0-25 16,-25-1-16,0-24 16,-25 0-16,-24 25 15,49-25 79,25-49-63,0 24-31,0-25 16</inkml:trace>
  <inkml:trace contextRef="#ctx0" brushRef="#br0" timeOffset="25926.9">21630 5209 0,'25'-25'15,"49"25"1,1 0-16,-51-25 16,26 25-16,-25 0 31</inkml:trace>
  <inkml:trace contextRef="#ctx0" brushRef="#br0" timeOffset="26359.37">21977 4738 0,'25'-25'15,"25"50"-15,-1-1 16,1 51 0,24-25-16,-24-26 15,0 51-15,-26-75 16,-24 74-16,25 1 16,25-26-16,-50 50 15,0-24-15,0-1 16,0-24-16,0 24 15,-25 1-15,25-51 16,0 1-16,-25 0 16</inkml:trace>
  <inkml:trace contextRef="#ctx0" brushRef="#br0" timeOffset="30791.86">14734 6499 0,'-74'0'0,"-25"0"16,24 49-16,-98 51 15,-1-26-15,-74 0 16,50 26-16,-51 24 16,1-25-16,75-25 15,-1 1-15,50-50 16,50 24-16,49-24 15,-25 0-15,1-25 16,24 49 0,0-49-16,25 25 15,-25 0 95</inkml:trace>
  <inkml:trace contextRef="#ctx0" brushRef="#br0" timeOffset="31719.42">11783 7665 0,'0'24'31,"0"26"-15,0 74-1,0-74 1,0 24-16,0-24 15,0-25 1,0 24-16,0-24 16,0 0-1,24-25 1,1 25 0,0-25-16,0 0 15,0 0 48,-1 0-48,1 0-15,-25-25 32</inkml:trace>
  <inkml:trace contextRef="#ctx0" brushRef="#br0" timeOffset="32135.86">11733 7913 0,'0'0'0,"25"-25"16,24 0-16,26 25 15,-1-25-15,-24 25 16,-1-25-16,-24 25 15,0 0-15,0 0 32</inkml:trace>
  <inkml:trace contextRef="#ctx0" brushRef="#br0" timeOffset="32689.15">11882 7615 0,'25'0'46,"24"0"-30,26 0-16,-1 0 16,-24 0-16,24-50 15,-24 50 1,-50-24 0,24 24-1,-24 24 79</inkml:trace>
  <inkml:trace contextRef="#ctx0" brushRef="#br0" timeOffset="33607.57">14635 6598 0,'0'25'31,"0"74"-31,0-25 16,0 51-1,-74-1-15,74-50 16,0-49-16,0 24 15,-25 1-15,25-25 16,0 0 0</inkml:trace>
  <inkml:trace contextRef="#ctx0" brushRef="#br0" timeOffset="34575.85">13742 8037 0,'25'0'78,"-25"-75"-62,25 26-1,24-51-15,1-24 16,24 50-16,-24 0 15,0-1-15,-50 50 16,49 1 62,1 24-62,-50 74-16,0-24 15,0 24-15,0 0 16,0-24 0,0 0-16,0-125 93,74 26-77,-74-1-16,25-49 16,25 49-16,-50 25 15,0 1 1,24-1 15,1 25-15,0 49-1,-25 26-15,0-26 16,0 26-16,0-26 16,0-24-16,0 0 15,0 0-15,0 0 78,0 24-46</inkml:trace>
  <inkml:trace contextRef="#ctx0" brushRef="#br0" timeOffset="35439.86">14685 6772 0,'0'-25'16,"25"25"-1,24 0 1,-24 25-16,25 24 16,-1-24-1,26 50-15,-51-51 16,76 26-16,-26 0 16,-49-26-16,49 26 15,-49-25-15,25 0 16,-26 24-16,1 1 15,0-25-15,0-25 16,-25 24 0,25-24-16,-1 50 15,1-25 1,-25 0 0,50-1 77</inkml:trace>
  <inkml:trace contextRef="#ctx0" brushRef="#br0" timeOffset="36103.6">15776 7640 0,'0'99'63,"0"-49"-63,0 24 15,0-24-15,0-26 16,0 1-16,0 0 16,0 0 77</inkml:trace>
  <inkml:trace contextRef="#ctx0" brushRef="#br0" timeOffset="36616.81">15975 7541 0,'0'0'0,"24"0"15,26 0 1,-25 0-1,24 0-15,-24 0 16,0 0-16,-25 24 16,0 26-1,0-25-15,0 24 16,0-24-16,0 50 16,0-26-16,-25 50 15,-24-74 1,-1 25-16,0 24 0,1-74 15,24 25 1,0 25-16,0-50 16,1 0-16,-1 0 31,74 0 16</inkml:trace>
  <inkml:trace contextRef="#ctx0" brushRef="#br0" timeOffset="37407.87">14933 6672 0,'99'0'62,"99"25"-46,26 0-16,-1 0 16,75 24-16,-50 1 15,0-25-15,74 49 16,-123-49-16,-125-25 16,-49 0-16</inkml:trace>
  <inkml:trace contextRef="#ctx0" brushRef="#br0" timeOffset="38591.93">17612 7119 0,'-25'0'15,"0"0"17,0 0-32,0 0 15,1 0-15,-1 0 16,0 0-16,0 25 16,-24 24-16,49 1 15,-50 24-15,50 1 16,0 24-16,0 25 15,0 0-15,0-50 16,50 26-16,-1-51 16,-49-24-16,50 0 15,-25-25 1,49 0-16,-24 0 16,-26 0-16,1 0 15,0 0 1,25-75-16,-25 51 15,-1-26-15,1 25 16,-25 0-16,25 1 16,-25-1-16,0 0 15,0 0-15,0-24 16,0-1 0,-25 50-16,0-50 15</inkml:trace>
  <inkml:trace contextRef="#ctx0" brushRef="#br0" timeOffset="39103.76">17711 7838 0,'50'25'62,"24"-25"-62,-49 50 16,24-1-16,-24-49 16,0 25-16,25 0 15,-50 0 32</inkml:trace>
  <inkml:trace contextRef="#ctx0" brushRef="#br0" timeOffset="39864.75">17661 7169 0,'50'0'31,"0"0"-31,-26 0 16,1 49-16,-25 1 16,50 49-16,-50-49 15,0-1-15,0 1 16,0-1-16,0-24 15,0 0-15,0 0 32,0 0-32,0-1 31</inkml:trace>
  <inkml:trace contextRef="#ctx0" brushRef="#br0" timeOffset="51895.1">11038 8210 0,'0'-24'32,"-24"24"-17,-26 24 1,25-24-16,-74 75 16,74-50-16,-49 24 15,74 26-15,-50-1 16,25-24-16,1-1 15,-1 1-15,0 24 16,25-49-16,-25 49 16,25-49-16,0 50 15,0-1-15,0-24 16,25 24-16,-25 25 16,99 1-16,-74-51 15,49 26-15,-49-26 16,50-24-16,-26 0 15,1 0 1,-50-1-16</inkml:trace>
  <inkml:trace contextRef="#ctx0" brushRef="#br0" timeOffset="103663.86">11212 8434 0,'0'-25'16,"-25"74"46,0 100-62,-49-25 16,24-25-16,50 25 16,-49-49-16,49-1 15,0 26-15,0-51 16,25-24 15,-1-25-31,1 0 16,50 0-1,-51 0-15,76 0 16,-76-25-16,1-24 16,-25-1-1,25 50-15,-25-25 16,0-24 0,0 24 15,-74 25-16,24 0 1,-24 0-16,-26 0 16,1 0-16,-25 0 15,50 0-15,49 25 16,50-25 46,0 0-46,-1 0-16,1 0 16,0-25-16</inkml:trace>
  <inkml:trace contextRef="#ctx0" brushRef="#br0" timeOffset="104399">11435 8508 0,'-24'25'32,"-26"124"-32,25-50 15,0-25-15,0 25 16,25-24-16,0-25 16,0-26 15,25-24-16,50 0 1,-1-49-16,1-1 16,-26 25-16,-24 25 15,0-25-15,0 25 16,-1 0 0,1 0-1,0 0-15,-25 75 16,0-50-1,-50 74-15,50-74 16,-49 24-16,24 1 16,0 0-1,0-50-15,1 24 32</inkml:trace>
  <inkml:trace contextRef="#ctx0" brushRef="#br0" timeOffset="104815.95">11559 8781 0,'0'-25'16,"0"-25"0,75 50-16,74-74 15,-50 24-15,-25 50 16,-24-49-16,-1 49 47,-24 0 0</inkml:trace>
  <inkml:trace contextRef="#ctx0" brushRef="#br0" timeOffset="105254.86">12031 8310 0,'24'0'15,"1"0"1,50 49-16,-1 1 16,-24 24-16,-26-24 15,1-1-15,25 26 16,-50-26-16,0 1 16,0 24-16,0 1 15,0 24 1,-25-49-16,25-1 15,-74 1-15,74 0 16,-25-50 0,0 24-16,0-24 15,0 0 17,1 0-17</inkml:trace>
  <inkml:trace contextRef="#ctx0" brushRef="#br0" timeOffset="106630.94">13544 8037 0,'-25'0'78,"0"49"-78,0 1 15,0 49-15,-24 75 16,49-75-16,-25 25 16,25-25-16,0 0 15,0-49-15,0 0 16,0-1-16,25 1 16,0 0-16,-1-26 15,1 1 1,0-25-1,0 0 17</inkml:trace>
  <inkml:trace contextRef="#ctx0" brushRef="#br0" timeOffset="109849.08">13841 8285 0,'0'25'47,"0"74"-47,0-25 16,0-24-16,-24 49 15,24-25-15,0-49 16,0 0-16,0-75 94,24 26-79,1-26-15</inkml:trace>
  <inkml:trace contextRef="#ctx0" brushRef="#br0" timeOffset="110447.13">14089 8310 0,'0'-25'16,"0"74"15,0 26-16,0-26 1,0 1-16,0 0 16,0-26-16,0 1 15,0 0 1,50-25 15,-25 0-15,-25-25 15,0 0-31,0 1 16,0-1-1,0 0-15,0 0 16,0-24 0,0 24-1,-25 0 1</inkml:trace>
  <inkml:trace contextRef="#ctx0" brushRef="#br0" timeOffset="111000.25">14288 8359 0,'0'25'62,"0"0"-46,25 0-16,-1 49 15,-24-49-15,25 0 16,-25-1-16,25 1 16,0 0-16,0 0 31,-1-25-15,1 0-16,0 0 15,0 0 16,-25-25-15,0-25-16,0 26 16,-25-26-1,0 25-15,-24-49 16,24 74-16,25-25 16,-25 25-16</inkml:trace>
  <inkml:trace contextRef="#ctx0" brushRef="#br0" timeOffset="111479.1">14412 8186 0,'25'0'15,"-1"0"1,76 24-16,-75 1 16,74 74-16,-50-24 15,-24-26-15,25 75 16,-25-74-16,-1 0 16,1 24-16,-25-24 15,0 24-15,0 0 16,0-49-16,0 50 15,0-50 1,-25-25 0,1 0-16</inkml:trace>
  <inkml:trace contextRef="#ctx0" brushRef="#br0" timeOffset="114512.93">15801 8210 0,'-25'0'47,"0"0"-32,-24 25-15,24 0 16,0 0-16,-25 99 16,50-25-1,0-49-15,0 24 16,0-24-16,0-1 15,0 1-15,0-25 16,25-1-16,0 26 16,25-25-16,-1 0 15,1-25 1,-25 0 0,0 0 30</inkml:trace>
  <inkml:trace contextRef="#ctx0" brushRef="#br0" timeOffset="115151.57">16148 8359 0,'-25'0'31,"-24"0"-31,24 25 16,0-25-16,0 50 15,25 24-15,-49-49 16,49 24-16,0-24 15,0 50-15,0-1 16,25-74-16,-25 25 16,74 24-16,-24-49 15,-1 0 1,-24 0-16,0 0 16,0 0-1,-25-24 16,0-1-31,0 0 16,0 0 0,0-24-1,-25 49 1,0 0 0,0 0-1</inkml:trace>
  <inkml:trace contextRef="#ctx0" brushRef="#br0" timeOffset="115687.39">16818 8434 0,'0'0'0,"-25"0"15,-24 0 16,24 24-15,0 26 0,25 0-1,0-26-15,0 1 16,0 0-16,0 25 16,0-1-1,25-24 1,0-25 46,-25-25-46,0-24-16,0 24 16,0 0-16,0-25 15,0 26 1,0-1-16,-25 0 15,0 25 1</inkml:trace>
  <inkml:trace contextRef="#ctx0" brushRef="#br0" timeOffset="116727.2">16471 8558 0,'0'-25'62,"0"74"-15,0 1-47,0 0 16,0-26-16,0 1 15,0 25-15,24-25 32,1-25-17,0 0 1,25-25-16,-26 25 15,1-25-15,0 0 16,-25 0-16,25 1 16,-25-1-16,0 0 15,0 0 1,0 0 0,-25 1-1,0-1-15,0 25 16,1 0-1,-1-25-15,0 25 32,0 0-17</inkml:trace>
  <inkml:trace contextRef="#ctx0" brushRef="#br0" timeOffset="117231.14">16595 8285 0,'24'25'46,"26"49"-30,-25-24-16,0-26 16,-25 1-16,49 50 15,-24-26-15,-25 26 16,0-1-16,0 0 16,0-49-16,0 25 15,0-25-15,0-1 16,0 1-1,0 0-15,0 0 79</inkml:trace>
  <inkml:trace contextRef="#ctx0" brushRef="#br0" timeOffset="118112.47">17934 8186 0,'-25'0'63,"-49"0"-48,0 0-15,24 49 16,-25 26-16,26-51 16,49 51-16,0-26 15,0 26-15,0-1 16,99 1-16,-49-1 16,-1-24-16,26-26 15,-1 1-15,-24 25 16,-1-50-1</inkml:trace>
  <inkml:trace contextRef="#ctx0" brushRef="#br0" timeOffset="123920.26">18827 8111 0,'0'-25'47,"75"25"-47,24 50 16,-50-25-16,-24 24 15,25 1-15,-25 0 16,-25 49-1,0 0-15,0-25 16,0-24-16,0 0 16,0 24-1,0-49-15,-25 0 16</inkml:trace>
  <inkml:trace contextRef="#ctx0" brushRef="#br0" timeOffset="133086.84">20415 6077 0,'0'50'47,"-25"49"-32,-50 50-15,26-50 16,49-49-16,-50 24 16,25-24-16,25-1 15</inkml:trace>
  <inkml:trace contextRef="#ctx0" brushRef="#br0" timeOffset="133895.12">20191 6871 0,'-24'0'31,"-1"0"-15,0 0-16,-49 0 0,24 0 15,25 0 1,-49 50-16,-26-26 16,51 26-16,24-50 15,0 25-15,25 0 16,0 24 0,25 1-1,25-1-15,-26-24 16,26 50-1,-25-51-15,25 26 16,-1 0-16,1-26 16,-25-24-1,49 0 1,-24 0 0,-26 0 15,1-24-16,-25-26 1,0-24-16,0 24 16,0 0-16,0-24 15,-25 0 1,1 49-16,-1-25 16,0 25 30</inkml:trace>
  <inkml:trace contextRef="#ctx0" brushRef="#br0" timeOffset="134495.96">20067 7144 0,'50'25'47,"-25"24"-47,24-24 16,1 49-16,0-49 15,-26 0-15,26-25 16,-50 25 0,25 0 15,0-25-16,24 24 1</inkml:trace>
  <inkml:trace contextRef="#ctx0" brushRef="#br0" timeOffset="137599.45">20514 6176 0,'49'0'15,"51"0"-15,98 100 16,50-26-16,0 0 16,0 1-16,25 24 15,0-74-15,-75 24 16,-24 1-16,-50-50 16,-50 25-16,-24 0 31,-25-1 78</inkml:trace>
  <inkml:trace contextRef="#ctx0" brushRef="#br0" timeOffset="138286.94">23094 6846 0,'0'25'31,"0"49"-31,0 1 16,0-26-16,0 26 16,0-1-16,0-49 15,0 25-15,0-26 16,0 1-16,0 25 15,0-25 1,0-1-16,24-24 16,-24 25-1</inkml:trace>
  <inkml:trace contextRef="#ctx0" brushRef="#br0" timeOffset="138735.32">23094 6871 0,'0'0'0,"24"0"15,1 0 1,25 0-16,-25 0 16,24 0-16,-49-25 15,25 25-15,0 0 16,0 0-1,-1 0 17,1 0-1,0 0-15</inkml:trace>
  <inkml:trace contextRef="#ctx0" brushRef="#br0" timeOffset="139223.26">23143 7094 0,'0'25'32,"50"-25"-17,-25 0 1,-1 0-16,1 0 16,0 25-1,0-25 32</inkml:trace>
  <inkml:trace contextRef="#ctx0" brushRef="#br0" timeOffset="140167.88">20340 7541 0,'25'0'78,"-50"49"-63,-24-24 1,-1 74-16,-24-24 16,74-26-16,-25 1 15,0 24-15,25-49 16,0 0-16,0 0 16,0 24-16,25-24 15,0 25-15,-1-25 16,1-1-1,0 1-15,25 0 16,-26 0-16,1 0 16,0-25-1,0 24-15</inkml:trace>
  <inkml:trace contextRef="#ctx0" brushRef="#br0" timeOffset="151743.79">21258 7590 0,'25'0'62,"0"50"-46,24-25-16,-49 24 16,50 26-16,-25-75 15,-25 74-15,0-49 16,0 49-16,0 1 16,0-1-16,0 25 15,0-49-15,0 24 16,0-24-16,0 0 15,-25-50 1</inkml:trace>
  <inkml:trace contextRef="#ctx0" brushRef="#br0" timeOffset="182368.33">17909 8359 0,'25'0'16,"0"0"-1,0 0 1,0 0-16,-1 0 16,-24-25-1,25 25 1,0 0 0,0 0 15,0 0-16,-1 25 1,-24 25 0,0 24-16,0 1 15,0-26-15,0-24 16,0 49-16,0-49 16,0 50-16,0-26 15,0-24-15,0 0 16,0 24-1,-24-49 95</inkml:trace>
  <inkml:trace contextRef="#ctx0" brushRef="#br0" timeOffset="182918.85">18182 8632 0,'0'0'0,"25"0"47,0 0-47,0 0 15,-1 0 173</inkml:trace>
  <inkml:trace contextRef="#ctx0" brushRef="#br0" timeOffset="183999.79">18033 8632 0,'25'0'125,"0"0"-125,25 25 15,-1-25 1,-24 0-16,0 0 15,0 0-15,-1 25 79</inkml:trace>
  <inkml:trace contextRef="#ctx0" brushRef="#br0" timeOffset="184878.9">18604 8384 0,'-50'-25'32,"25"25"-1,-24 0-15,49 25-16,-25 0 15,25 0 1,0-1-16,-25 1 15,25 25-15,0-1 16,0-24-16,0 50 16,0-51-16,0 51 15,0-1-15,0-24 16,0-1-16,25-24 16,0 25-16,0-50 15,-1 50-15,1-50 16,25 0-1,-25 0 1,-1 0-16,26-50 16,-50-25-16,0 51 15,25-51-15,-25 1 16,0 49-16,0-25 16,0-24-16,0 24 15,0 26-15,0-26 16,-25 50 62,0 0-62,0 0-1,25 25-15,0 0 16</inkml:trace>
  <inkml:trace contextRef="#ctx0" brushRef="#br0" timeOffset="189743.83">20315 7714 0,'0'-25'47,"50"25"-31,-25 0-16,0 0 15,-1 0-15,1 0 16,0 0-16,0 0 16,0 0-1,-1 0 17,1 0-17,0 0 16,-25 25-15,0 50-16,0-1 16,0-49-16,0 49 15,0-49-15,0 0 16,0 0-16,0 0 31,0-1-15,0 1 15</inkml:trace>
  <inkml:trace contextRef="#ctx0" brushRef="#br0" timeOffset="190238.98">20464 7863 0,'50'0'78,"-25"0"-62,-1 0-16,1 0 15,0 0-15,0 0 16,0 0-1,-1 0-15,1 0 16,0 0 31,0 0-16</inkml:trace>
  <inkml:trace contextRef="#ctx0" brushRef="#br0" timeOffset="190911.33">20861 7689 0,'0'25'46,"0"25"-46,-25 24 16,25-24 0,0-25-16,0-1 15,0 1 32,25-25-16,0 0-31,0 25 16,0-25 0,-1 25-16,1 49 15,-25-24 1,0 0 0,0-1-16,0-24 15,0 25 1,-25-26-16,25 1 15,-24-25 1,-1 0 0,0 0-1,0 0 17,0 0-1,25-25-16,0 1 1,0-26-16,25 25 16</inkml:trace>
  <inkml:trace contextRef="#ctx0" brushRef="#br0" timeOffset="191447.56">20861 7789 0,'0'0'0,"0"-25"31,25 0 0,25 0-31,24 25 16,-24 0-16,-1 0 15,1 0-15,-25 0 32</inkml:trace>
  <inkml:trace contextRef="#ctx0" brushRef="#br0" timeOffset="192481.46">22920 7317 0,'0'-24'63,"-50"73"-63,1-49 15,-26 50-15,26-1 16,-51 51-16,51-51 15,-1-24-15,50 74 16,-49-24-16,49-26 16,-25 26-16,25-26 15,0-24-15,25 74 16,-25-74-16,74 50 16,-49-51-16,0 26 15,24-25-15,-24 24 16,0-24-1,0-25 17,-25 25 30,-25-25-46</inkml:trace>
  <inkml:trace contextRef="#ctx0" brushRef="#br0" timeOffset="199489">22920 7689 0,'-25'0'32,"25"-24"-17,0-1 1,0 0-16,0-25 16,0 26-16,0-1 31,50 25 0,-1 0 0,-24 0-31,0 25 16,-25 24 0,0-24-16,0 0 15,0 24-15,0 1 16,0 24-1,-50 1-15,-49 49 16,74-74-16,-24 24 16,24 0-16,0-74 15,0 50-15,25-25 32,0 0 14,50-25-30,-25 0 0,-1 0-1,1 0-15,0 0 16,0 0 0,-25-25 15,0 0-16,0 0-15,0 0 16,0 1-16,0-26 16,0 25-16,0 0 15,0-24 1,-25 24-16,0 0 16,0 0-1,1 0 48,-1 1 15</inkml:trace>
  <inkml:trace contextRef="#ctx0" brushRef="#br0" timeOffset="200527.32">23317 7739 0,'0'0'0,"0"-50"16,0 26-1,0-51-15,0 50 16,0-24 0,0-1-1,25 50-15,-1-25 16,1 1-16,0 24 15,25 0 1,-26 0 0,1 0-1,-25 24-15,25-24 16,-25 50-16,0-25 16,0 24-16,0-24 15,-25 74 1,25-49-16,-74 24 0,74-24 15,-25 24 1,-25 1-16,50-50 0,0 0 31,0-1-31,0 1 16,0 0 15,50-25 0,0 0-31,-26 0 16,26 0 0,-50-25-1,0 0 1,0 1 0,0-1-1,0-50 1,0 50-1,-25 25-15,0-49 16,1 49-16,-1-25 16,0 25-16,0 0 15,-24-50-15,24 50 16</inkml:trace>
  <inkml:trace contextRef="#ctx0" brushRef="#br0" timeOffset="201175.42">23664 7417 0,'25'-25'16,"0"25"-1,-1 0-15,26 0 16,-25 25-16,24 24 16,-49 26-16,0-26 15,50 50-15,-50-74 16,0 50-16,0-1 15,0 25-15,0-24 16,0-1-16,-25-24 16,-24-1-16,24-24 15,0-25 1,0 25-16,0-25 47,25 25 15,-49 24-62</inkml:trace>
  <inkml:trace contextRef="#ctx0" brushRef="#br0" timeOffset="204327.68">16173 8706 0,'0'-24'78,"-25"24"0,0 0-62,-24 0 125,24 0-141,0 0 15,0 0-15,-24 24 16,-26 1-16,51-25 31</inkml:trace>
  <inkml:trace contextRef="#ctx0" brushRef="#br0" timeOffset="209527.92">15900 7392 0,'0'25'62,"25"-25"-46,-25 24 124,25-24-124,0 0 0,-1 0 31,-24-24-16,50-1-16,-50 0-15,25-25 16,-25 1 0,49-1-16,-24 25 15,-25 1-15,25-1 16,0-50-16,24 51 16,-49-1-1</inkml:trace>
  <inkml:trace contextRef="#ctx0" brushRef="#br0" timeOffset="-214528.86">16074 9103 0,'0'25'63,"0"25"-47,0 24-16,0-24 15,0 24-15,-25-24 16,25 24-16,-25-24 15,25-1-15,-25-24 16,25 50-16,0-51 16,0 1-16,0 0 15,0 0 1,0 0 140</inkml:trace>
  <inkml:trace contextRef="#ctx0" brushRef="#br0" timeOffset="-213280.81">15851 10170 0,'0'-50'0,"0"75"94,-25 0-78,0 25-16,0-26 15,25 1-15,-25 0 16,25 0-16,0 0 16,0-1-1,0 1-15,0 0 32,25 0-1,0-25-16,25 25-15,-26-25 16,26 0-16,-25 0 16,0 0-1,-1 0 1,1 0-16,0 0 16,0 0-1,0 0-15,-1-25 31,-24 0-31,0-25 32,0 1-17,0 24 1,0 0-16,0 0 16,-49-49-1,49 49-15,-25 0 16,25 1-16,-25-1 15,0 0 1,1 0 0,24 0-1,-50 25 1,25 0 0,0 0-1,1 0-15,-51 0 16,50 0 15</inkml:trace>
  <inkml:trace contextRef="#ctx0" brushRef="#br0" timeOffset="-209105.08">16545 9897 0,'-25'0'109,"0"25"-109,1 0 16,-1-1-16,0 26 16,25-25-16,-25 0 15,25 0-15,-25-1 16,25 1 0,0 25-1,0-25 1,0 24-16,0-24 15,0 25-15,0-26 16,0 51 0,0-1-16,25-24 15,-25-25-15,25 24 16,25 50-16,-26-99 16,-24 25-16,25 0 15,25-25-15,-25 25 16</inkml:trace>
  <inkml:trace contextRef="#ctx0" brushRef="#br0" timeOffset="-200197.71">16793 10096 0,'0'-25'0,"0"-25"31,0 25 0,0 0 16,0 1-31,-25 24 46,1 0-46,24 24-16,0 26 15,-25-50-15,0 50 16,0-25-16,25-1 16,-50 1-16,50 0 15,-24 0 1,24 0 15,0 24-15,0-24-16,0 0 15,0 0-15,0-1 16,0 1 0,24 0-16,1-25 46,0 0-14,0 0-17,0 0 1,0-25 0,-25 0-1,0 1-15,0-1 16,0 0-1,0 0-15,0 0 16,0 125 172,0-51-188,0 1 15,0 24-15,0-49 16,0 0-16,0 0 31,24-25 94,-24-25-109,25 0-16,0-25 15</inkml:trace>
  <inkml:trace contextRef="#ctx0" brushRef="#br0" timeOffset="-199392.81">16967 10096 0,'0'49'78,"0"-24"-78,0 0 16,0 0-16,0-1 15,0 1 48,0 0-63,25-25 16,-1 0-16,1 25 15,25-25 1,-25 0-1,-1 0-15,1 0 16,0 0 0,25 0-1,-50 25 17,24-1-32,-24 1 31,0 25 0,-49-25-15,49-1-1,-25-24-15,0 25 16,-24 0-16,24-25 94,25-25-32,0 0-62</inkml:trace>
  <inkml:trace contextRef="#ctx0" brushRef="#br0" timeOffset="-198889.07">16992 10120 0,'0'-24'62,"24"24"-62,26 0 16,0 0 0,-26 0-1,1 0-15,0 0 16,25 0-16</inkml:trace>
  <inkml:trace contextRef="#ctx0" brushRef="#br0" timeOffset="-198401.21">17215 9823 0,'0'-25'31,"25"25"-31,49 25 16,-24-25-16,49 74 15,-50-24-15,1 49 16,24-25-16,-74 1 16,25 49-16,-25-25 15,0 0-15,0 0 16,0-24-16,-25-26 16,-24 26-16,49-50 15,-50-1-15,50 1 16,-25 0-16,1 0 47</inkml:trace>
  <inkml:trace contextRef="#ctx0" brushRef="#br0" timeOffset="-178784.98">18455 9302 0,'25'0'31,"0"0"-31,49 0 15,-74 49 1,25 1 0,24 24-16,-49-49 15,0 0 1</inkml:trace>
  <inkml:trace contextRef="#ctx0" brushRef="#br0" timeOffset="-177808.92">18827 9773 0,'0'-25'94,"-25"25"-78,0 0-16,1 0 15,-1 0-15,-25 0 16,25 0-16,1 0 16,24 25-16,-25-25 15,0 25-15,25 0 16,-25-1-1,25 1 17,0 0-17,0 0 1,25 0-16,0 24 31,0-49-31,-1 25 16,26 0-1,-25-25-15,0 0 16,-1 25 0,1 0-16,0-25 15,-25 24 1,50 26-16,-50 0 16,0-26-1,0 1 1,0 25-16,0-1 15,0-24 1,0 25 0,-50-25-1,25-25 1,-24 0-16,24 0 16,-25 0-1,25 24 63</inkml:trace>
  <inkml:trace contextRef="#ctx0" brushRef="#br0" timeOffset="-163520.87">18306 10691 0,'0'-25'0,"-25"25"62,1 0-30,-1 0-17,-25 0 1,1 50 0,24-26-16,-25 1 15,1 25-15,-1-25 16,25-1-16,-24 1 15,49 0 1,0 25 15,0-26-31,0 1 16,0 0-16,0 0 16,24 0-1,-24 24-15,50 1 16,-25-25-1,0 0-15,24 24 16,-49-24-16,25 0 16,0-25-1,0 0 1</inkml:trace>
  <inkml:trace contextRef="#ctx0" brushRef="#br0" timeOffset="-155216.64">18455 10740 0,'0'25'47,"0"50"-31,0-1-16,0-24 16,0-1-16,0-24 15,0 49-15,0-49 16,0 0-16,0 0 15,25-25 142</inkml:trace>
  <inkml:trace contextRef="#ctx0" brushRef="#br0" timeOffset="-154648.87">18604 10815 0,'0'25'62,"0"24"-46,0 1-16,0-1 15,0 1-15,0-25 16,0 0-16,0-1 16,74-24 124</inkml:trace>
  <inkml:trace contextRef="#ctx0" brushRef="#br0" timeOffset="-153985.73">18877 10790 0,'0'-25'16,"-25"25"-16,25 25 16,0 0-16,0 24 31,0-24 16,0 0-16,50-25 16,-26 25-32,-24 0 1,25-25-16,-25 49 16,0-24-1,0 25 1,0-26 0,-25 1-1,1 0 1,-26-25-16,25 25 31,25-50 78</inkml:trace>
  <inkml:trace contextRef="#ctx0" brushRef="#br0" timeOffset="-153521.17">18852 10840 0,'0'0'16,"25"0"-1,24 0-15,-24-25 16,0 25-16,0 0 16,-25-25-16,25 25 62,-1 0-31,1 0-15,0 0 0,0 0-1,0 0-15</inkml:trace>
  <inkml:trace contextRef="#ctx0" brushRef="#br0" timeOffset="-153041.78">19174 10666 0,'25'-25'31,"25"50"-31,-25-25 15,-1 25-15,51 24 16,-50 1-16,-1-25 16,-24 0-16,0 24 15,0 1-15,0-1 16,0-24-16,0 0 16,0 25-16,-24-26 15,-1 1-15,0 0 63</inkml:trace>
  <inkml:trace contextRef="#ctx0" brushRef="#br0" timeOffset="-149119.55">19026 9153 0,'74'0'47,"-24"25"-47,24 0 15,75 49-15,-50-49 16,99 49-16,-24-24 15,-75-1-15,-24-24 16,-1 0 0,-24-25-16,-1 0 15,-24 50-15,0-50 16,0 0-16,0 24 16,-1-24 15,1 25-16,-25 0 95,0 0-95</inkml:trace>
  <inkml:trace contextRef="#ctx0" brushRef="#br0" timeOffset="-148289.36">20365 9971 0,'0'0'0,"50"0"62,24-49-46,-24 24-16,-26 25 15,26 0-15,0 0 16,-26 0 0,1 0-16,0 0 15,0 0 1,-25 25-16,0 24 16,0 1-16,0 0 15,0 24-15,0 1 16,-50-1-16,50-24 15,-49 74-15,24-75 16,0 1 0,0 24-1,25-49 1,0 0-16,0 0 31,0-1 0,50-24-15,-1 0 0,-24 0-16,25 0 15,-25 0-15,-1 0 16,-24-24 125</inkml:trace>
  <inkml:trace contextRef="#ctx0" brushRef="#br0" timeOffset="-147824.78">20415 10393 0,'49'-25'47,"26"25"-32,-1 0-15,0 0 16,-49 0-16,50-24 16,-51 24-16,1-25 31,25 25 63</inkml:trace>
  <inkml:trace contextRef="#ctx0" brushRef="#br0" timeOffset="-147184.84">21159 9922 0,'-25'0'47,"0"49"-32,25 1 1,0 0-16,0-25 16,0 49-16,0 0 15,0 26-15,0-26 16,0-24-16,0 24 16,25-24-16,0-1 15,-25-24-15,49 0 16,-49 0-16,25-25 15,-25 24-15,25-24 16</inkml:trace>
  <inkml:trace contextRef="#ctx0" brushRef="#br0" timeOffset="-140721.27">21357 10046 0,'0'-25'125,"50"0"-110,-25 0-15,-1 25 16,1 0-1,0 0 1,0 0 0,0 0 31,24 25-32,-24 0 1,-25 0-1,0 25-15,0-26 16,0 51-16,0-50 16,0 24-16,0 1 15,0-1-15,0-24 16,0 25 0,0-25-1,0-1 16,0 26-15</inkml:trace>
  <inkml:trace contextRef="#ctx0" brushRef="#br0" timeOffset="-140199.89">21506 10294 0,'0'-25'63,"0"0"-48,50 25 1,-1 0-16,-24 0 15,0 0 1,0 0-16,-1 0 16,1 0-1,0 0-15,0 25 125</inkml:trace>
  <inkml:trace contextRef="#ctx0" brushRef="#br0" timeOffset="-139552.98">21928 10096 0,'-25'0'16,"-25"0"-1,50 49 17,0 1-17,0-1-15,0-24 16,0 25-16,0-1 15,0-24-15,0 0 16,50 49-16,-50-49 16,25 0-16,-1-25 15,1 0 1,25 0-16,-25 0 16,0 0-1,-1 0-15,-24-25 16,0 0-1,25-24-15,-25 24 16,0-25-16,0 26 16,0-26-16,0 25 15,0 0 1,0-24-16,-74 24 16,49 0 15,0 25 47</inkml:trace>
  <inkml:trace contextRef="#ctx0" brushRef="#br0" timeOffset="-138912.11">22027 9971 0,'50'-49'32,"-26"49"-17,26 0 1,-25 0-16,24 0 16,1 25-16,0-1 15,-1 26-15,-24-25 16,25 0-16,-26 24 15,1-24-15,0 50 16,-25-1 0,0-24-16,0 24 15,0 0-15,0-49 16,0 25-16,0-25 16,0-1-16,-25 1 15,0 0 1,1-25 31,24 25-32,-25-25 17</inkml:trace>
  <inkml:trace contextRef="#ctx0" brushRef="#br0" timeOffset="-132400.84">16768 10120 0,'0'25'78,"0"0"-78,0 0 16,0 0-16,0-1 15,0 26-15,0-25 16,0 0-16,0 24 16,0 1-1,0-25-15,0 24 16,0-24-16,0 0 15,0 0-15,0-1 16,0 1 15,0 0-31,0 0 47,0 24 0,25-24-31,-25 25 15,25-50-15,0 49 62,-25-24-78,0 0 31,0 0-31,0 0 31</inkml:trace>
  <inkml:trace contextRef="#ctx0" brushRef="#br0" timeOffset="-121121.25">22647 10220 0,'25'0'63,"24"24"-47,-24 26-1,-25-25 1,25 24-1,0-24-15,0 25 16,-1-1-16,-24 1 16,50-25-1,-50 0 79,0-50-31,25-25-63,0 1 15,24-26-15,-24 1 16,0 24-16,25-24 15,-26-1-15,-24 26 16,50-26 0,-50 50-16,25 1 15,-25-1 1</inkml:trace>
  <inkml:trace contextRef="#ctx0" brushRef="#br0" timeOffset="-118344.71">3473 14684 0,'0'50'31,"0"49"-31,-50 50 16,1-25-16,24 50 15,-74-1-15,49-24 16,1-25-16,-1-49 16,25-26-16,0-24 78,25-75-63,0-49 1,50-50 0</inkml:trace>
  <inkml:trace contextRef="#ctx0" brushRef="#br0" timeOffset="-117889.3">3423 14784 0,'25'0'16,"0"0"-1,25 0-15,-26 24 16,26 51-16,0 24 16,-26-74-16,1 74 15,25 50-15,-25-50 16,-25 75-16,24-25 16,-24-50-16,25 0 15,0 0-15,-25-49 16,25-25-1</inkml:trace>
  <inkml:trace contextRef="#ctx0" brushRef="#br0" timeOffset="-117480.33">3051 15677 0,'0'-25'31,"25"25"-15,50 0-16,24 0 15,25 0-15,-25 0 16,50 0-16,-75 0 15,-24 0-15,-25 0 16,-1 0 93,26 0-93</inkml:trace>
  <inkml:trace contextRef="#ctx0" brushRef="#br0" timeOffset="-117137.8">4292 15304 0,'49'-24'16,"26"-1"0,49 25-16,-25-25 15,0 25-15,0 0 16,-24 0-16,-26 0 15,-24 0 1,0-25 62</inkml:trace>
  <inkml:trace contextRef="#ctx0" brushRef="#br0" timeOffset="-116728.48">4837 14957 0,'50'0'47,"24"0"-47,-49 0 16,50 50-16,-26-25 16,-24-25-16,-25 24 15,25 1-15,-25 25 16,0-1-16,0 1 15,0 24-15,0 26 16,0-51-16,-50 51 16,25-51-16,1 1 15,-1-50-15,0 25 32,25-50 14,0 0-30</inkml:trace>
  <inkml:trace contextRef="#ctx0" brushRef="#br0" timeOffset="-116216.95">6301 14635 0,'-75'-25'32,"51"25"-32,-1 0 15,-25 25-15,-49 0 16,49 49-16,25-49 16,-24 24-16,24 51 15,25-26-15,0 0 16,0 1-1,0-26-15,0 26 16,25 24 0,24-74-16,1 25 15,0-26-15,24 1 16,1-25-16,-51 0 16,26 0-16,-25 0 15,0 0-15,-1 0 16,1 0-16,0 0 31</inkml:trace>
  <inkml:trace contextRef="#ctx0" brushRef="#br0" timeOffset="-115840.77">6598 15056 0,'0'0'16,"323"-74"-16,-150 74 0,26 0 15,-25-25-15,-26 25 16,1 0-16,-50 0 16,-74 0-16,0 0 15</inkml:trace>
  <inkml:trace contextRef="#ctx0" brushRef="#br0" timeOffset="-115424.83">7541 14585 0,'25'0'0,"24"0"15,26 0-15,-1 0 16,25 50-16,-24-1 15,-50 1-15,49 0 16,-49-1-16,-25 1 16,0-25-16,0 49 15,0-49-15,0 49 16,0-49 0,-25 49-16,0-74 15,-49 25-15,49-25 16,0 25-16,0-25 15</inkml:trace>
  <inkml:trace contextRef="#ctx0" brushRef="#br0" timeOffset="-114929.7">8930 14511 0,'0'0'0,"-124"0"31,99 74-31,-24 50 16,49-49-16,0 24 16,0 0-16,0-25 15,24 26-15,26-51 16,49 26-16,-49-51 15,-1-24-15,26 0 16,-26 0-16,26 0 16,-1 0-16,-49-49 15,0-1-15,25-24 16,-26 24-16,-24-24 16,0 24-1,0 1-15,0-26 16,-24 50-16,-1 1 15,25-26-15,-50 25 16,25-24-16,0 49 16,-49 0-16,24 0 15,26 0-15,-1 0 16</inkml:trace>
  <inkml:trace contextRef="#ctx0" brushRef="#br0" timeOffset="-114497.02">9029 14684 0,'25'50'16,"49"24"-1,-24-49-15,49 74 16,50 1-16,-99-51 0,99 75 16,-50-49-1,-74-51-15,24 51 16,-24-75-16,0 25 15,0-25 95</inkml:trace>
  <inkml:trace contextRef="#ctx0" brushRef="#br0" timeOffset="-113992.96">10021 14932 0,'50'0'63,"49"0"-63,-24 0 15,49 0-15,-75 0 16,26 0-16,-50 0 15,24-24 1,-24 24-16</inkml:trace>
  <inkml:trace contextRef="#ctx0" brushRef="#br0" timeOffset="-113585.05">10394 14610 0,'0'0'0,"24"0"0,51 0 16,24 50-16,-49-26 15,24-24-15,0 50 16,-24-25-16,0 0 16,-1 24-16,-49-24 15,25 0-15,-25 0 31,0-1-31,0 26 16,0-25-16,-74 74 16,49-74-16,-99 99 15,25-99-15,49 24 16,-74-24 0,99-25-16,-24 25 15,24 0 32</inkml:trace>
  <inkml:trace contextRef="#ctx0" brushRef="#br0" timeOffset="-113033.06">11262 14585 0,'0'0'0,"99"-25"31,-25 25-31,-49 0 16,25 0-16,-1 0 16,1 0-16,-25 25 15,0 0-15,-1 49 16,1-24-16,-25 74 15,0 25-15,-25 0 16,1 24-16,-1-49 16,0-49-16,25 49 15,-25-75-15,25-24 16,25-25 62,0 0-78,24-25 16,-24 1-16,0-26 15,0 25-15,-25 0 16,0 1-16</inkml:trace>
  <inkml:trace contextRef="#ctx0" brushRef="#br0" timeOffset="-112639.9">11311 15329 0,'0'0'0,"0"-25"16,0 1 15,25-51-31,50 75 16,49-25-16,-25 25 16,25-49-16,-75 49 15,51-25-15,-51 25 16,1 0-16,-25 0 31</inkml:trace>
  <inkml:trace contextRef="#ctx0" brushRef="#br0" timeOffset="-112313.59">12700 15106 0,'50'0'47,"-25"0"0,0 0 15</inkml:trace>
  <inkml:trace contextRef="#ctx0" brushRef="#br0" timeOffset="-111977.81">12651 15354 0,'25'25'47,"49"-25"-47,25 0 16,75 0-16,24 0 15,-74 0-15,-49 0 16,-51 0-16,-24-25 31</inkml:trace>
  <inkml:trace contextRef="#ctx0" brushRef="#br0" timeOffset="-111456.55">13717 14412 0,'0'0'15,"0"-25"-15,0 0 0,0-25 16,75 25-1,24 1-15,0 24 16,0-25-16,25 25 16,-24 0-16,-1-25 15,-25 25-15,1 0 16,-50 0 0,49 0-16,-49 25 15,0 24 1,-25 76-16,24-26 15,-24 25-15,0 49 16,0 1-16,0 24 16,0-74-16,0 25 15,0-74-15,0-26 16,0-98 78</inkml:trace>
  <inkml:trace contextRef="#ctx0" brushRef="#br0" timeOffset="-110833.03">14263 14932 0,'0'0'0,"0"-24"32,74-26-17,224 25-15,74-49 16,-99 49-16,0-49 15,-99-1-15,-26 1 16,-123 74-16,-25-25 31,-25 25-15,-49 0 0,24 0-16,1 50 15,-1-1-15,0 26 16,-24 98-16,49-49 15,0-25-15,25 1 16,0-26-16,0-24 16,50-1-16,24-24 15,75 0-15,50-25 16,74-99-16,-25-25 16,-50-50-1,-74 50-15,-49 25 16,-51-50-16,-48 25 15,-100-25-15,-100 25 16,-73 50-16,-1-26 16,25 51-16,75-1 15,98 50-15,51 0 16,24 0 0,25 25-16,0 25 15,0-1 1,50 1-16,24 24 15,100-49-15,24-25 16,25 0-16,75 0 16,-25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6FC947B-0805-4655-8992-C45690F02170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F8E46D0-40FA-4FD4-BC03-2AEFCB8C68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40E90-21DF-4370-95BF-C626E7D0312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D5F2E-8D05-4954-AC76-1F200B4847DB}" type="slidenum">
              <a:rPr lang="ar-SA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1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138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22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wd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0254" y="4123090"/>
            <a:ext cx="2573747" cy="232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8575"/>
            <a:ext cx="7772400" cy="1464293"/>
          </a:xfr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0067B4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2767"/>
            <a:ext cx="6858000" cy="981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9BB3-5E96-4B38-A1EB-67D92FD96009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1294" y="6532146"/>
            <a:ext cx="16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www.ump.edu.my</a:t>
            </a:r>
            <a:endParaRPr lang="en-MY" sz="160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316" y="954638"/>
            <a:ext cx="6466258" cy="1861686"/>
            <a:chOff x="5315" y="5007429"/>
            <a:chExt cx="6466258" cy="1861686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628651" y="5007429"/>
              <a:ext cx="5842922" cy="1861686"/>
              <a:chOff x="704057" y="5862639"/>
              <a:chExt cx="5791181" cy="1006476"/>
            </a:xfrm>
          </p:grpSpPr>
          <p:sp>
            <p:nvSpPr>
              <p:cNvPr id="23" name="Rectangle 22"/>
              <p:cNvSpPr/>
              <p:nvPr userDrawn="1"/>
            </p:nvSpPr>
            <p:spPr>
              <a:xfrm flipH="1">
                <a:off x="6325307" y="5862639"/>
                <a:ext cx="169931" cy="1006476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704057" y="5862639"/>
                <a:ext cx="5626100" cy="1006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293452" y="5862639"/>
                <a:ext cx="131640" cy="1006476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6" r="267" b="17275"/>
            <a:stretch/>
          </p:blipFill>
          <p:spPr>
            <a:xfrm>
              <a:off x="5315" y="5007429"/>
              <a:ext cx="6294809" cy="186168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0" y="6576454"/>
            <a:ext cx="9143998" cy="292713"/>
            <a:chOff x="0" y="431187"/>
            <a:chExt cx="9143998" cy="1006476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431187"/>
              <a:ext cx="6962774" cy="1006476"/>
              <a:chOff x="-685800" y="352425"/>
              <a:chExt cx="6962774" cy="677863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309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21" name="Rectangle 20"/>
            <p:cNvSpPr/>
            <p:nvPr userDrawn="1"/>
          </p:nvSpPr>
          <p:spPr>
            <a:xfrm>
              <a:off x="8984456" y="431187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7" y="1388182"/>
            <a:ext cx="1949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CDD-EBC7-419E-88C3-FB65E1FF31D1}" type="datetime1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6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F8AE-E1AB-4EDD-9921-8F38F723F84A}" type="datetime1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72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8CF-161A-4709-9C5D-FAF4F06E2D13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05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A10-6DEC-401D-B8C4-B179AFC70175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567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0800000">
            <a:off x="234935" y="4814263"/>
            <a:ext cx="8741230" cy="1815461"/>
            <a:chOff x="269723" y="3712032"/>
            <a:chExt cx="8741230" cy="1815461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286658" y="3712032"/>
              <a:ext cx="8695944" cy="320402"/>
            </a:xfrm>
            <a:prstGeom prst="roundRect">
              <a:avLst>
                <a:gd name="adj" fmla="val 7136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 userDrawn="1"/>
          </p:nvGrpSpPr>
          <p:grpSpPr bwMode="hidden">
            <a:xfrm>
              <a:off x="269723" y="4545470"/>
              <a:ext cx="8741230" cy="982023"/>
              <a:chOff x="-3905251" y="4294188"/>
              <a:chExt cx="13054503" cy="1892300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hidden">
              <a:xfrm>
                <a:off x="4853476" y="4500561"/>
                <a:ext cx="4295776" cy="1016001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 useBgFill="1">
            <p:nvSpPr>
              <p:cNvPr id="24" name="Freeform 23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1062043"/>
            <a:ext cx="8723376" cy="98202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95936" y="6250166"/>
            <a:ext cx="3786690" cy="365125"/>
          </a:xfrm>
        </p:spPr>
        <p:txBody>
          <a:bodyPr/>
          <a:lstStyle/>
          <a:p>
            <a:fld id="{031C1E98-4220-4961-9498-BDAA544369C6}" type="datetime1">
              <a:rPr lang="en-MY" smtClean="0">
                <a:solidFill>
                  <a:srgbClr val="073E87"/>
                </a:solidFill>
              </a:rPr>
              <a:t>31/3/2021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3993" y="6250166"/>
            <a:ext cx="2956336" cy="365125"/>
          </a:xfrm>
        </p:spPr>
        <p:txBody>
          <a:bodyPr/>
          <a:lstStyle/>
          <a:p>
            <a:endParaRPr lang="en-MY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2718" y="6322390"/>
            <a:ext cx="1161826" cy="306546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F85A02A-B109-4C1A-BFFF-554D7195CD8F}" type="slidenum">
              <a:rPr lang="en-MY" smtClean="0">
                <a:solidFill>
                  <a:srgbClr val="073E87"/>
                </a:solidFill>
              </a:rPr>
              <a:pPr/>
              <a:t>‹#›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1313" y="1655064"/>
            <a:ext cx="8237939" cy="4438232"/>
          </a:xfrm>
        </p:spPr>
        <p:txBody>
          <a:bodyPr/>
          <a:lstStyle>
            <a:lvl1pPr marL="355600" indent="-355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576263" indent="-27432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 marL="855663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 marL="114300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 marL="146304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338330"/>
            <a:ext cx="8229600" cy="74513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236734"/>
            <a:ext cx="9144000" cy="14401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6588225" y="2978573"/>
            <a:ext cx="2573747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6093296"/>
            <a:ext cx="9144000" cy="82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1052736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ctr">
              <a:defRPr sz="3000" b="1">
                <a:solidFill>
                  <a:srgbClr val="F59009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30" y="1059632"/>
            <a:ext cx="8229600" cy="5112568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417C4C-0B13-4CD8-97EA-BEE9A812F68B}" type="datetime1">
              <a:rPr lang="en-MY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7F68-0872-4F6A-BF6E-7BCB937D7632}" type="slidenum">
              <a:rPr lang="ar-SA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8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1" y="1330708"/>
            <a:ext cx="8439835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rgbClr val="074187"/>
                </a:solidFill>
              </a:defRPr>
            </a:lvl3pPr>
            <a:lvl4pPr>
              <a:defRPr sz="1800">
                <a:solidFill>
                  <a:srgbClr val="074187"/>
                </a:solidFill>
              </a:defRPr>
            </a:lvl4pPr>
            <a:lvl5pPr>
              <a:defRPr sz="18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1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492438" y="3209654"/>
            <a:ext cx="6159500" cy="913436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866" y="0"/>
            <a:ext cx="9064227" cy="2150598"/>
            <a:chOff x="0" y="272086"/>
            <a:chExt cx="9143998" cy="1006476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31" name="Rectangle 30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5096" y="0"/>
            <a:ext cx="4554029" cy="21505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6"/>
          <a:stretch/>
        </p:blipFill>
        <p:spPr>
          <a:xfrm>
            <a:off x="7561300" y="80702"/>
            <a:ext cx="694063" cy="994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/>
          <a:stretch/>
        </p:blipFill>
        <p:spPr>
          <a:xfrm>
            <a:off x="7273853" y="973403"/>
            <a:ext cx="1268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2" y="1330708"/>
            <a:ext cx="4063999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3B79555-2541-425B-A4B2-94CE694F3FC1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4543346" y="1324069"/>
            <a:ext cx="4441111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1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69" y="1466852"/>
            <a:ext cx="8479194" cy="306705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568" y="4448187"/>
            <a:ext cx="8479196" cy="1612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5B15-AA10-486A-9E9D-3B96250FE197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1" name="Rectangle 10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7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CCB5-11D9-4B5E-B265-0B903761B08A}" type="datetime1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9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B4AC-3670-448D-989F-67BFF94E9FD7}" type="datetime1">
              <a:rPr lang="en-MY" smtClean="0"/>
              <a:t>31/3/2021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4D6-8116-491E-8818-BAFBFE0A8EB4}" type="datetime1">
              <a:rPr lang="en-MY" smtClean="0"/>
              <a:t>31/3/2021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DAB5-9AE0-496E-B0E5-58D4F66B9925}" type="datetime1">
              <a:rPr lang="en-MY" smtClean="0"/>
              <a:t>31/3/2021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99FC-52A0-4DF1-AD5A-DBD7D715AB5B}" type="datetime1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7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5" r:id="rId15"/>
    <p:sldLayoutId id="214748367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8454914"/>
              </p:ext>
            </p:extLst>
          </p:nvPr>
        </p:nvGraphicFramePr>
        <p:xfrm>
          <a:off x="126754" y="4904245"/>
          <a:ext cx="8958020" cy="73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2694728"/>
              </p:ext>
            </p:extLst>
          </p:nvPr>
        </p:nvGraphicFramePr>
        <p:xfrm>
          <a:off x="126756" y="3330563"/>
          <a:ext cx="8717443" cy="69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574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D7684-0111-4C5B-A206-59E689A8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27EF3-3A27-4BE0-A3FF-C658D450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10</a:t>
            </a:fld>
            <a:endParaRPr lang="en-M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35025-4F89-4341-AFC6-2B5B2D972696}"/>
              </a:ext>
            </a:extLst>
          </p:cNvPr>
          <p:cNvGrpSpPr>
            <a:grpSpLocks/>
          </p:cNvGrpSpPr>
          <p:nvPr/>
        </p:nvGrpSpPr>
        <p:grpSpPr bwMode="auto">
          <a:xfrm>
            <a:off x="1764030" y="3077235"/>
            <a:ext cx="5410200" cy="3429000"/>
            <a:chOff x="1104" y="1776"/>
            <a:chExt cx="3408" cy="2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DEA979-B280-4726-830C-2EA497307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C9623041-ED5D-499D-8A28-EACD0433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7">
                <a:extLst>
                  <a:ext uri="{FF2B5EF4-FFF2-40B4-BE49-F238E27FC236}">
                    <a16:creationId xmlns:a16="http://schemas.microsoft.com/office/drawing/2014/main" id="{6B6C4489-0588-410E-BA71-88E534D6B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A</a:t>
                </a:r>
                <a:endParaRPr lang="en-GB" dirty="0"/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6E118915-8991-4F57-BE3D-7A15CFABC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60" name="Oval 9">
                <a:extLst>
                  <a:ext uri="{FF2B5EF4-FFF2-40B4-BE49-F238E27FC236}">
                    <a16:creationId xmlns:a16="http://schemas.microsoft.com/office/drawing/2014/main" id="{25A454C7-623E-4D29-BE7C-F8A11D33B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10">
                <a:extLst>
                  <a:ext uri="{FF2B5EF4-FFF2-40B4-BE49-F238E27FC236}">
                    <a16:creationId xmlns:a16="http://schemas.microsoft.com/office/drawing/2014/main" id="{DD79C10B-0CA7-43DA-BA7A-0C75E5624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165C4F6-6D8D-43EC-B16F-2B349A630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58" name="Oval 12">
                <a:extLst>
                  <a:ext uri="{FF2B5EF4-FFF2-40B4-BE49-F238E27FC236}">
                    <a16:creationId xmlns:a16="http://schemas.microsoft.com/office/drawing/2014/main" id="{134907C9-1DC1-4920-9E2E-78D2A16A9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3">
                <a:extLst>
                  <a:ext uri="{FF2B5EF4-FFF2-40B4-BE49-F238E27FC236}">
                    <a16:creationId xmlns:a16="http://schemas.microsoft.com/office/drawing/2014/main" id="{969CDB99-FBF5-45BB-8366-0E897DEC7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B01EA6C3-9118-4771-8A77-BE9407E97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57DB662C-4035-4D6A-9000-0D71AE7DE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51DEA4E8-5C56-43EF-9DDE-73FB3BC74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12A0E24E-0FB9-42C9-83EF-4FBCD3C3E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54" name="Oval 18">
                <a:extLst>
                  <a:ext uri="{FF2B5EF4-FFF2-40B4-BE49-F238E27FC236}">
                    <a16:creationId xmlns:a16="http://schemas.microsoft.com/office/drawing/2014/main" id="{1733CAA5-FEAB-45B2-AA58-0726E4B07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1243B3A1-4350-4418-9EA6-C72ADC829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35DDE865-A713-4A79-8E8A-FB93D4A9E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52" name="Oval 21">
                <a:extLst>
                  <a:ext uri="{FF2B5EF4-FFF2-40B4-BE49-F238E27FC236}">
                    <a16:creationId xmlns:a16="http://schemas.microsoft.com/office/drawing/2014/main" id="{540C0EBC-1209-42F5-934C-DEE2841D6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22">
                <a:extLst>
                  <a:ext uri="{FF2B5EF4-FFF2-40B4-BE49-F238E27FC236}">
                    <a16:creationId xmlns:a16="http://schemas.microsoft.com/office/drawing/2014/main" id="{0D7AC531-36D5-4981-943D-07CFF3B18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D2E35214-7070-4DEC-87AB-53DBF7EB9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D65BA186-B960-4768-A1D1-81A7BB18B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86F100A2-AE95-4003-B5EF-FB2ECB38C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3" name="Group 26">
              <a:extLst>
                <a:ext uri="{FF2B5EF4-FFF2-40B4-BE49-F238E27FC236}">
                  <a16:creationId xmlns:a16="http://schemas.microsoft.com/office/drawing/2014/main" id="{6542F266-6F94-4501-ADF5-0A2E90E59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48" name="Oval 27">
                <a:extLst>
                  <a:ext uri="{FF2B5EF4-FFF2-40B4-BE49-F238E27FC236}">
                    <a16:creationId xmlns:a16="http://schemas.microsoft.com/office/drawing/2014/main" id="{9A3FEFB2-F6E0-4FC1-B6EE-0B48FE5ED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28">
                <a:extLst>
                  <a:ext uri="{FF2B5EF4-FFF2-40B4-BE49-F238E27FC236}">
                    <a16:creationId xmlns:a16="http://schemas.microsoft.com/office/drawing/2014/main" id="{E52A84C3-3C69-40B5-821D-916A2FE35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4" name="Group 29">
              <a:extLst>
                <a:ext uri="{FF2B5EF4-FFF2-40B4-BE49-F238E27FC236}">
                  <a16:creationId xmlns:a16="http://schemas.microsoft.com/office/drawing/2014/main" id="{C68CF202-D424-4765-86E5-F0303C0A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id="{1A722CD3-8489-486F-8E97-B0D22449B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31">
                <a:extLst>
                  <a:ext uri="{FF2B5EF4-FFF2-40B4-BE49-F238E27FC236}">
                    <a16:creationId xmlns:a16="http://schemas.microsoft.com/office/drawing/2014/main" id="{9E66E8AB-34D1-4AF1-8865-A2E6D2A5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5" name="Group 32">
              <a:extLst>
                <a:ext uri="{FF2B5EF4-FFF2-40B4-BE49-F238E27FC236}">
                  <a16:creationId xmlns:a16="http://schemas.microsoft.com/office/drawing/2014/main" id="{50866E29-3A6C-464A-ACBE-B000FFB35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44" name="Oval 33">
                <a:extLst>
                  <a:ext uri="{FF2B5EF4-FFF2-40B4-BE49-F238E27FC236}">
                    <a16:creationId xmlns:a16="http://schemas.microsoft.com/office/drawing/2014/main" id="{6CD8FAC0-6B78-4FD4-AD56-E07AD314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4">
                <a:extLst>
                  <a:ext uri="{FF2B5EF4-FFF2-40B4-BE49-F238E27FC236}">
                    <a16:creationId xmlns:a16="http://schemas.microsoft.com/office/drawing/2014/main" id="{1F33672B-6F38-429C-920C-5629C783B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749549E-72E5-4CEE-8E41-DABD8777D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42" name="Oval 36">
                <a:extLst>
                  <a:ext uri="{FF2B5EF4-FFF2-40B4-BE49-F238E27FC236}">
                    <a16:creationId xmlns:a16="http://schemas.microsoft.com/office/drawing/2014/main" id="{A648B734-2017-49B0-93D6-1EBAA7FA9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37">
                <a:extLst>
                  <a:ext uri="{FF2B5EF4-FFF2-40B4-BE49-F238E27FC236}">
                    <a16:creationId xmlns:a16="http://schemas.microsoft.com/office/drawing/2014/main" id="{536490E0-6BB4-4540-8461-CD9A9E35E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7" name="Group 38">
              <a:extLst>
                <a:ext uri="{FF2B5EF4-FFF2-40B4-BE49-F238E27FC236}">
                  <a16:creationId xmlns:a16="http://schemas.microsoft.com/office/drawing/2014/main" id="{DA2B4749-614F-4E3C-94BD-FF1561C42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B8748B0-CCCF-4C32-A437-FBE999621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40">
                <a:extLst>
                  <a:ext uri="{FF2B5EF4-FFF2-40B4-BE49-F238E27FC236}">
                    <a16:creationId xmlns:a16="http://schemas.microsoft.com/office/drawing/2014/main" id="{A8ED8104-C1E7-4269-BA93-56C8B34DD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8" name="Oval 41">
              <a:extLst>
                <a:ext uri="{FF2B5EF4-FFF2-40B4-BE49-F238E27FC236}">
                  <a16:creationId xmlns:a16="http://schemas.microsoft.com/office/drawing/2014/main" id="{05A6FAE1-272F-4176-AE7A-FED80512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AD6D29C2-BE53-4550-9058-2D3D4C54A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85C5562F-F630-4B82-B4CB-86535BF2D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4">
              <a:extLst>
                <a:ext uri="{FF2B5EF4-FFF2-40B4-BE49-F238E27FC236}">
                  <a16:creationId xmlns:a16="http://schemas.microsoft.com/office/drawing/2014/main" id="{EC0245AD-F015-4439-9DA8-2916097B9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446415D1-359E-4D10-9C48-6AA83423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8F1DFAB3-27B2-4B81-B8B8-F80F0CDD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7">
              <a:extLst>
                <a:ext uri="{FF2B5EF4-FFF2-40B4-BE49-F238E27FC236}">
                  <a16:creationId xmlns:a16="http://schemas.microsoft.com/office/drawing/2014/main" id="{A82CEFDA-6138-4143-B681-67D7CC41D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51CAC4AD-DF54-4313-9378-041BF7D78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34D58268-B841-40E3-8B1D-4A1F7319D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614A09E4-7981-42F3-8871-E094261AE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0073790C-8350-4F3A-BFAB-54212DBF6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6214D861-2975-434D-B458-9877F0D89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89107284-E7E8-4B88-9CAF-096AE5C6A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54">
              <a:extLst>
                <a:ext uri="{FF2B5EF4-FFF2-40B4-BE49-F238E27FC236}">
                  <a16:creationId xmlns:a16="http://schemas.microsoft.com/office/drawing/2014/main" id="{D829FE0D-9DAA-46AC-B3D1-6B6F0614E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38" name="Oval 55">
                <a:extLst>
                  <a:ext uri="{FF2B5EF4-FFF2-40B4-BE49-F238E27FC236}">
                    <a16:creationId xmlns:a16="http://schemas.microsoft.com/office/drawing/2014/main" id="{E28C015C-849F-4A9A-B6C5-7C00DE3FE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56">
                <a:extLst>
                  <a:ext uri="{FF2B5EF4-FFF2-40B4-BE49-F238E27FC236}">
                    <a16:creationId xmlns:a16="http://schemas.microsoft.com/office/drawing/2014/main" id="{AA654610-CD83-43D4-BB77-516BD9004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32" name="Group 57">
              <a:extLst>
                <a:ext uri="{FF2B5EF4-FFF2-40B4-BE49-F238E27FC236}">
                  <a16:creationId xmlns:a16="http://schemas.microsoft.com/office/drawing/2014/main" id="{5FD9A95F-6AC6-468B-ACCE-B014F962E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36" name="Oval 58">
                <a:extLst>
                  <a:ext uri="{FF2B5EF4-FFF2-40B4-BE49-F238E27FC236}">
                    <a16:creationId xmlns:a16="http://schemas.microsoft.com/office/drawing/2014/main" id="{9AA25D21-492D-4A4C-B4AA-DB69F2530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59">
                <a:extLst>
                  <a:ext uri="{FF2B5EF4-FFF2-40B4-BE49-F238E27FC236}">
                    <a16:creationId xmlns:a16="http://schemas.microsoft.com/office/drawing/2014/main" id="{4A6459CB-7A40-495C-B42B-944F70F2F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33" name="Line 60">
              <a:extLst>
                <a:ext uri="{FF2B5EF4-FFF2-40B4-BE49-F238E27FC236}">
                  <a16:creationId xmlns:a16="http://schemas.microsoft.com/office/drawing/2014/main" id="{CBB79A7D-94E6-445B-9881-EE3BA048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1">
              <a:extLst>
                <a:ext uri="{FF2B5EF4-FFF2-40B4-BE49-F238E27FC236}">
                  <a16:creationId xmlns:a16="http://schemas.microsoft.com/office/drawing/2014/main" id="{2CE684A8-9987-4EC3-B6F8-E0E7F2B7B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2">
              <a:extLst>
                <a:ext uri="{FF2B5EF4-FFF2-40B4-BE49-F238E27FC236}">
                  <a16:creationId xmlns:a16="http://schemas.microsoft.com/office/drawing/2014/main" id="{949172CB-F2BE-4A53-B060-8820BCB27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DBA58087-B808-46DD-833A-9317306C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4" y="147038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Application1: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Given the following state space (tree search), give the sequence of visited nodes when using BFS (assume that the </a:t>
            </a:r>
            <a:r>
              <a:rPr lang="en-US" sz="2000" dirty="0" err="1"/>
              <a:t>node</a:t>
            </a:r>
            <a:r>
              <a:rPr lang="en-US" sz="2000" b="1" i="1" dirty="0" err="1"/>
              <a:t>O</a:t>
            </a:r>
            <a:r>
              <a:rPr lang="en-US" sz="2000" dirty="0"/>
              <a:t> is the goal state):</a:t>
            </a:r>
          </a:p>
        </p:txBody>
      </p:sp>
    </p:spTree>
    <p:extLst>
      <p:ext uri="{BB962C8B-B14F-4D97-AF65-F5344CB8AC3E}">
        <p14:creationId xmlns:p14="http://schemas.microsoft.com/office/powerpoint/2010/main" val="16364072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1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570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570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57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570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571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571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571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571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571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571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2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5721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572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2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285724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25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26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27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29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30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31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731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8672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67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672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67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673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673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673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673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674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6745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86748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8675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5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86754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5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6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7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8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9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0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1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2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59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8774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77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775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77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77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77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776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77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77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776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77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776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77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877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87775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8777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87778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79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0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6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7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61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912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8877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87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877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87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877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87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878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87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878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878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87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879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8793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87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88796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887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88799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8880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88802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3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5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6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7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8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09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8811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88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61912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8979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97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980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98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980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980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98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981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9817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98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8982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898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89823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8982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89826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27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29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0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1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2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3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658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8546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90820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9082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9082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2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9082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908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9082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9082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2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9083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9083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9083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9083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9083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908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9083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9084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9084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9084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9084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908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9084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9084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9085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9085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9085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908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9085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5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9085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6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087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9087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7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9087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908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8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9087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7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087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0879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  <p:sp>
        <p:nvSpPr>
          <p:cNvPr id="290880" name="Line 64"/>
          <p:cNvSpPr>
            <a:spLocks noChangeShapeType="1"/>
          </p:cNvSpPr>
          <p:nvPr/>
        </p:nvSpPr>
        <p:spPr bwMode="auto">
          <a:xfrm>
            <a:off x="1752600" y="4724400"/>
            <a:ext cx="6705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85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52141"/>
            <a:ext cx="6858000" cy="981454"/>
          </a:xfrm>
        </p:spPr>
        <p:txBody>
          <a:bodyPr/>
          <a:lstStyle/>
          <a:p>
            <a:r>
              <a:rPr lang="en-US" dirty="0"/>
              <a:t>DLS with bound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423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286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287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287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287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287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287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287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288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288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92883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09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389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389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389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389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389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390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390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390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390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390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390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391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39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5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6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7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8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9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4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9491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491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491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492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492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492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492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492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492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492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493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493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493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49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94937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41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43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010350-22D3-4B98-B07E-92074FA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ACF2D-7B16-4DEE-820E-F1C6106D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11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068557-CB14-4403-89F2-676AB1D9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3517662-923E-4E66-90CD-77B62CFECD7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A2F82C49-4F75-4D1D-B6FB-631DD3B66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328C32B2-F3D0-4712-A164-4A0420ED4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7">
                <a:extLst>
                  <a:ext uri="{FF2B5EF4-FFF2-40B4-BE49-F238E27FC236}">
                    <a16:creationId xmlns:a16="http://schemas.microsoft.com/office/drawing/2014/main" id="{FF4A99EC-ECA0-417B-9CBD-1EF62AB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DC2FBB78-B40B-4349-B555-B213BE8D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2" name="Oval 9">
                <a:extLst>
                  <a:ext uri="{FF2B5EF4-FFF2-40B4-BE49-F238E27FC236}">
                    <a16:creationId xmlns:a16="http://schemas.microsoft.com/office/drawing/2014/main" id="{E7041CA6-A41D-44C0-971D-66B9D44FB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0">
                <a:extLst>
                  <a:ext uri="{FF2B5EF4-FFF2-40B4-BE49-F238E27FC236}">
                    <a16:creationId xmlns:a16="http://schemas.microsoft.com/office/drawing/2014/main" id="{CBE28598-819E-4C50-91FE-596BAF2E9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962028BD-7582-4DF2-A00E-88579C378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0" name="Oval 12">
                <a:extLst>
                  <a:ext uri="{FF2B5EF4-FFF2-40B4-BE49-F238E27FC236}">
                    <a16:creationId xmlns:a16="http://schemas.microsoft.com/office/drawing/2014/main" id="{FCAE3B52-4000-4F09-993A-12EF083C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A520C757-255E-4175-8ADF-B75960911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160A5BFF-5547-41FA-B180-249B9E7CB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B3A59280-66F1-41F7-92B7-DC9F0F723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EE64B398-DEEF-4CAB-B1AD-32095FC96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72AFCD51-FBCB-4250-95C1-825E13C29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6" name="Oval 18">
                <a:extLst>
                  <a:ext uri="{FF2B5EF4-FFF2-40B4-BE49-F238E27FC236}">
                    <a16:creationId xmlns:a16="http://schemas.microsoft.com/office/drawing/2014/main" id="{C0B62835-8756-43AA-A137-281E57AAC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FB15BC7D-2CB7-4604-BB88-2E93DFBFC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7024F8BB-51A6-44D6-B097-99B3E2A21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4056E325-1B71-4704-86D4-D10DBE64D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E2E3E8D1-B3F0-433A-AF02-F0A52AF7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252F7150-B3E9-415E-A817-E8076C158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5139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594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594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594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594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594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595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595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595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595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595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595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59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95961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596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6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295964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596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6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295967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68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0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2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292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696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696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696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697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697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697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697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697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697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698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698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69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96985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698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296988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698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9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296991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9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169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798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799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799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799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799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800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800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800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800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800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9800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801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298012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298015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6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7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1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765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901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901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90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902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9902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902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9902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902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9903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90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9903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99036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903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904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4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299042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3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4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5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6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7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051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519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003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003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004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00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004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004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004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004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005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005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005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00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0057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005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0060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006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0063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006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0066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8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2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4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75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986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476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106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106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106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106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10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106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107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107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107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107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107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107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10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1081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108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1084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108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1087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108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1090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109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109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1094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5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1096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097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098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099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1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3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4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6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07" name="Text Box 5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664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</a:t>
            </a:r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208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208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208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209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20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209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209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209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209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209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210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210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210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2105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210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2108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210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21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211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2114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2115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6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2117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2118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9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2120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1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2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3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4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5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6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7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8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9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30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2131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2132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302134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35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383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310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311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311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31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311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312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312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312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312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31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312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313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3138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3139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0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3141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3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3144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45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46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47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49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1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4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3155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3156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57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303158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59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360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24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413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3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413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413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3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413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41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414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414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414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414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414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414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415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415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4153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415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4156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415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4159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416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6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416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6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4165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4166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67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4168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69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0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1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2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3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4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5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6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7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78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4179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4180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81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304182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04183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84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304185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86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914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</p:txBody>
      </p:sp>
      <p:grpSp>
        <p:nvGrpSpPr>
          <p:cNvPr id="30515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515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515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516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51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516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516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516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516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517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517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517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517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5177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517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518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518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5183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518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5186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5187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8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5189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5190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1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5192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3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4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5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6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7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8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199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00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01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02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5203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5204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05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305206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05207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08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305209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10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11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6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E6BAFC-1B75-4155-B53D-B492B882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64A90-1628-43DB-A972-B5F7889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12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FF58C2-7EAA-42DE-ABB6-3FBCB0BE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B9837F9-58A0-4794-B8C7-FA547105C72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2E332D2-E888-42C0-90B6-4D1138DFF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32" name="Oval 6">
                <a:extLst>
                  <a:ext uri="{FF2B5EF4-FFF2-40B4-BE49-F238E27FC236}">
                    <a16:creationId xmlns:a16="http://schemas.microsoft.com/office/drawing/2014/main" id="{69590781-16EB-40BF-9967-D9B180261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7">
                <a:extLst>
                  <a:ext uri="{FF2B5EF4-FFF2-40B4-BE49-F238E27FC236}">
                    <a16:creationId xmlns:a16="http://schemas.microsoft.com/office/drawing/2014/main" id="{E5DF3903-1C95-452C-90D6-98144DAC1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456F7C45-8A73-453B-A807-9FD96B057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B1D328FA-1F39-4541-ACA0-08AE8AFC2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0">
                <a:extLst>
                  <a:ext uri="{FF2B5EF4-FFF2-40B4-BE49-F238E27FC236}">
                    <a16:creationId xmlns:a16="http://schemas.microsoft.com/office/drawing/2014/main" id="{2E96EB1E-FD03-4547-9E31-7AF916194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25D5BEF4-42DD-43DF-B629-86CC4AA27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92A0186A-6B23-44F5-87A2-27EF21499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3D88AFD7-2971-424B-87C6-C8463A5EE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AEF69D9E-ADF6-4A46-A254-7284DDCA2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6" name="Oval 15">
                <a:extLst>
                  <a:ext uri="{FF2B5EF4-FFF2-40B4-BE49-F238E27FC236}">
                    <a16:creationId xmlns:a16="http://schemas.microsoft.com/office/drawing/2014/main" id="{C1F98066-4B42-4CED-AC64-A35D4621E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6">
                <a:extLst>
                  <a:ext uri="{FF2B5EF4-FFF2-40B4-BE49-F238E27FC236}">
                    <a16:creationId xmlns:a16="http://schemas.microsoft.com/office/drawing/2014/main" id="{9D3BBF4C-D4F3-4911-B4A5-CC2B42D08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9E86FAEC-37C3-4021-9A01-7302631C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" name="Oval 18">
                <a:extLst>
                  <a:ext uri="{FF2B5EF4-FFF2-40B4-BE49-F238E27FC236}">
                    <a16:creationId xmlns:a16="http://schemas.microsoft.com/office/drawing/2014/main" id="{AF85532A-54DA-4311-BED5-A8EE669B9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9">
                <a:extLst>
                  <a:ext uri="{FF2B5EF4-FFF2-40B4-BE49-F238E27FC236}">
                    <a16:creationId xmlns:a16="http://schemas.microsoft.com/office/drawing/2014/main" id="{342AA8DB-264B-43F0-8428-C991FB766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20E4D13C-6AFE-46D6-926B-66314A536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137E36-F828-4C5C-BFF0-6A0D7BB25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DD923427-B852-4DC0-AD4C-99D8EEC48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30310A33-695A-4037-8B83-710C8BBAC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0" name="Oval 24">
                <a:extLst>
                  <a:ext uri="{FF2B5EF4-FFF2-40B4-BE49-F238E27FC236}">
                    <a16:creationId xmlns:a16="http://schemas.microsoft.com/office/drawing/2014/main" id="{F0FE1026-DD99-42E3-AE8F-DDFB8CDA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5">
                <a:extLst>
                  <a:ext uri="{FF2B5EF4-FFF2-40B4-BE49-F238E27FC236}">
                    <a16:creationId xmlns:a16="http://schemas.microsoft.com/office/drawing/2014/main" id="{E970BEB9-F577-48D6-98DB-45F0E2F33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CE74D146-9A45-4A21-BC7C-994A28397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8FC6EF12-B4B0-4917-B65D-FE374C503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8">
              <a:extLst>
                <a:ext uri="{FF2B5EF4-FFF2-40B4-BE49-F238E27FC236}">
                  <a16:creationId xmlns:a16="http://schemas.microsoft.com/office/drawing/2014/main" id="{1AB2729B-50C9-4C21-9796-A68C63B2C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A7544E20-F9C8-4CFE-A900-B5E4F4ECB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044EE47C-0BC5-4016-864D-5B955C490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BA22BF99-8A5B-40B4-A316-C1DDC5A22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4231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618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618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618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618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61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618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619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619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619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0619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619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9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0619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61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06201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620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0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306204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0620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306207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0620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306210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621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1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062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6214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06216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17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18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19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0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1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2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3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6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6227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06228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29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306230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06231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2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306233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4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5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0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65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  <a:r>
              <a:rPr lang="en-US" sz="2000" i="1">
                <a:solidFill>
                  <a:srgbClr val="FF0000"/>
                </a:solidFill>
              </a:rPr>
              <a:t>Failure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07205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3072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307208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3072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307211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3072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307214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30721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1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30721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30721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1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307220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3072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307223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30722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2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307226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30722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2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307229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30723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3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30723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30723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3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307235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30723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3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307238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30723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4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30724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30724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254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307255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56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307257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30725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5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307260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1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2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63" name="Text Box 6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3</a:t>
            </a:r>
            <a:endParaRPr lang="en-GB" b="1">
              <a:latin typeface="Arial" charset="0"/>
            </a:endParaRPr>
          </a:p>
        </p:txBody>
      </p:sp>
      <p:sp>
        <p:nvSpPr>
          <p:cNvPr id="307264" name="Line 64"/>
          <p:cNvSpPr>
            <a:spLocks noChangeShapeType="1"/>
          </p:cNvSpPr>
          <p:nvPr/>
        </p:nvSpPr>
        <p:spPr bwMode="auto">
          <a:xfrm>
            <a:off x="1752600" y="5486400"/>
            <a:ext cx="6324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20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8357" y="3952141"/>
            <a:ext cx="6858000" cy="981454"/>
          </a:xfrm>
        </p:spPr>
        <p:txBody>
          <a:bodyPr/>
          <a:lstStyle/>
          <a:p>
            <a:r>
              <a:rPr lang="en-US" dirty="0"/>
              <a:t>DLS with bound =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609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55071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30925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0925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925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5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0925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92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0926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926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0926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926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309267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235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02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027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02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02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028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02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02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029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02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029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02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310297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02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405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130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130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130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13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130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131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131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131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131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131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131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131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311321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2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3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4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5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6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34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43496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31232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23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23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233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233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23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233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23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23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12345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23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12348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234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12351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2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3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4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5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6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7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8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359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112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5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31334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33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335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33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335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33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335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33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336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33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336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33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336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33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1336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33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13372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33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13375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7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0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1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2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66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-381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31437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43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437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43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437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43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438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43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438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43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438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43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439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43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14393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43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14396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43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14399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chemeClr val="folHlink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314401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2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3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4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5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6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7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8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09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074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</a:t>
            </a:r>
            <a:r>
              <a:rPr lang="en-US" sz="2000" i="1">
                <a:solidFill>
                  <a:srgbClr val="FF0000"/>
                </a:solidFill>
              </a:rPr>
              <a:t>Goal State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53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54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540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54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540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54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540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54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541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54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541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54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15417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54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1542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54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15423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315425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6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7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8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9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0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1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2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3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4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D1372-8925-4E52-9DAF-E8A8CAC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F6C30-9698-4CD3-9D91-19699A68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13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C5D9A0-C988-460B-869C-5A57B9E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390F9A0-0F72-44D2-941D-C2748284434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3478452-5526-4597-8175-E0FE9A10F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F8280AEC-1429-4ECC-AE43-71C4032E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7">
                <a:extLst>
                  <a:ext uri="{FF2B5EF4-FFF2-40B4-BE49-F238E27FC236}">
                    <a16:creationId xmlns:a16="http://schemas.microsoft.com/office/drawing/2014/main" id="{FA870AED-4909-4753-8F50-045D9104C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5243767-2973-495C-8A5C-1C41D98AB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C3E256D-CB7E-4695-A7BD-2BD650372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613EAE78-D7CC-460C-A7A5-25B63764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84D98B3-A4A4-438D-BA99-C6B01B124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32" name="Oval 12">
                <a:extLst>
                  <a:ext uri="{FF2B5EF4-FFF2-40B4-BE49-F238E27FC236}">
                    <a16:creationId xmlns:a16="http://schemas.microsoft.com/office/drawing/2014/main" id="{67ECD1ED-94C5-4CE4-B469-012E07932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05EDE06B-4E93-498B-8888-76942993A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C69BADE7-D5A0-411C-ADB8-A7418D2B2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30" name="Oval 15">
                <a:extLst>
                  <a:ext uri="{FF2B5EF4-FFF2-40B4-BE49-F238E27FC236}">
                    <a16:creationId xmlns:a16="http://schemas.microsoft.com/office/drawing/2014/main" id="{39E73FC1-1D76-434C-BB0F-69F45B58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16">
                <a:extLst>
                  <a:ext uri="{FF2B5EF4-FFF2-40B4-BE49-F238E27FC236}">
                    <a16:creationId xmlns:a16="http://schemas.microsoft.com/office/drawing/2014/main" id="{F40A1103-877F-4224-A731-74BC7B39A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D2D10CD9-9CB7-4604-A625-408489DFD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AF46FD3F-39ED-49D5-9543-2F535018A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9">
                <a:extLst>
                  <a:ext uri="{FF2B5EF4-FFF2-40B4-BE49-F238E27FC236}">
                    <a16:creationId xmlns:a16="http://schemas.microsoft.com/office/drawing/2014/main" id="{17D43570-7387-4979-BB40-A2D668742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55DDB745-D9D3-4A0C-9016-3ADB13C90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id="{8E488367-E0FF-49B5-A9E5-EA47DD54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>
                <a:extLst>
                  <a:ext uri="{FF2B5EF4-FFF2-40B4-BE49-F238E27FC236}">
                    <a16:creationId xmlns:a16="http://schemas.microsoft.com/office/drawing/2014/main" id="{2383CFC4-43FA-45C9-99B1-A744993DD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7716EC8F-C102-410A-AD19-03EED5727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" name="Oval 24">
                <a:extLst>
                  <a:ext uri="{FF2B5EF4-FFF2-40B4-BE49-F238E27FC236}">
                    <a16:creationId xmlns:a16="http://schemas.microsoft.com/office/drawing/2014/main" id="{BFD38A28-5330-41E0-8C48-B6BA50061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BABF63BF-2414-4841-8D4B-F006A6EF6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9FFF2436-6357-40B8-A5E0-72793FFB4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2" name="Oval 27">
                <a:extLst>
                  <a:ext uri="{FF2B5EF4-FFF2-40B4-BE49-F238E27FC236}">
                    <a16:creationId xmlns:a16="http://schemas.microsoft.com/office/drawing/2014/main" id="{F08D615E-A6FF-4CC2-A8FC-1621F717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CB27CBD5-241D-4BD2-A945-B173088B2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69B818AB-A059-4479-80A3-DE0A451F3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3F138136-435D-4D6F-9EFE-45A417F1D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EEF59102-A3C8-4C81-A5E0-CB554A24A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4EC454C8-3574-4DC8-BC20-36EE2043C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906AB2F7-FCBA-4899-83EC-736CA89C0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7218E993-D2A8-42B5-9DD9-BD4B8A464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910EFCD6-EE4A-485A-920D-F62064E42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0355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642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1642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31642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642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643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3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3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31643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64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643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4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316441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644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4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316444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644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316447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3F1AB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48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316449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0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1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2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3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4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5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6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57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535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7" y="61732"/>
            <a:ext cx="7688262" cy="1462087"/>
          </a:xfrm>
          <a:noFill/>
          <a:ln/>
        </p:spPr>
        <p:txBody>
          <a:bodyPr/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685800" y="2057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400"/>
          </a:p>
        </p:txBody>
      </p:sp>
      <p:pic>
        <p:nvPicPr>
          <p:cNvPr id="191563" name="Picture 7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905000"/>
            <a:ext cx="7931150" cy="4492625"/>
          </a:xfrm>
          <a:noFill/>
          <a:ln/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53011"/>
            <a:ext cx="6858000" cy="981454"/>
          </a:xfrm>
        </p:spPr>
        <p:txBody>
          <a:bodyPr/>
          <a:lstStyle/>
          <a:p>
            <a:r>
              <a:rPr lang="en-US" dirty="0"/>
              <a:t>Bi-Directional Search (BDS)</a:t>
            </a:r>
            <a:endParaRPr lang="en-GB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Search (BDS)</a:t>
            </a: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931" y="1344613"/>
            <a:ext cx="5105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Main idea: To run two simultaneous searches: </a:t>
            </a:r>
            <a:r>
              <a:rPr lang="en-US" sz="1800" i="1" dirty="0"/>
              <a:t>Start searching from both the initial state and the goal state, meet in the middle.</a:t>
            </a:r>
          </a:p>
          <a:p>
            <a:pPr>
              <a:lnSpc>
                <a:spcPct val="90000"/>
              </a:lnSpc>
            </a:pPr>
            <a:r>
              <a:rPr lang="en-US" sz="1800" i="1" dirty="0"/>
              <a:t>Check whether the node belongs to other fringe before expansion.</a:t>
            </a:r>
          </a:p>
          <a:p>
            <a:pPr>
              <a:lnSpc>
                <a:spcPct val="90000"/>
              </a:lnSpc>
            </a:pPr>
            <a:r>
              <a:rPr lang="en-US" sz="1800" i="1" dirty="0"/>
              <a:t>Space complexity is the most significant weakness.</a:t>
            </a:r>
          </a:p>
          <a:p>
            <a:pPr>
              <a:lnSpc>
                <a:spcPct val="90000"/>
              </a:lnSpc>
            </a:pPr>
            <a:r>
              <a:rPr lang="en-US" sz="1800" i="1" dirty="0"/>
              <a:t>Complete and optimal if both searches are breadth-first.</a:t>
            </a:r>
          </a:p>
          <a:p>
            <a:pPr>
              <a:lnSpc>
                <a:spcPct val="90000"/>
              </a:lnSpc>
            </a:pPr>
            <a:endParaRPr lang="en-US" sz="1800" i="1" dirty="0"/>
          </a:p>
          <a:p>
            <a:pPr>
              <a:lnSpc>
                <a:spcPct val="90000"/>
              </a:lnSpc>
            </a:pPr>
            <a:r>
              <a:rPr lang="en-US" sz="1800" dirty="0"/>
              <a:t>Complete? Yes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Optimal? Yes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Time Complexity: O(b</a:t>
            </a:r>
            <a:r>
              <a:rPr lang="en-US" sz="1800" baseline="30000" dirty="0"/>
              <a:t>d/2</a:t>
            </a:r>
            <a:r>
              <a:rPr lang="en-US" sz="1800" dirty="0"/>
              <a:t>), where d is the depth of the solution.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Space Complexity: O(b</a:t>
            </a:r>
            <a:r>
              <a:rPr lang="en-US" sz="1800" baseline="30000" dirty="0"/>
              <a:t>d/2</a:t>
            </a:r>
            <a:r>
              <a:rPr lang="en-US" sz="1800" dirty="0"/>
              <a:t>), where d is the depth of the solution.</a:t>
            </a:r>
            <a:endParaRPr lang="en-GB" sz="1800" i="1" dirty="0"/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6329363" y="2244725"/>
            <a:ext cx="2333625" cy="1460500"/>
            <a:chOff x="1580" y="1014"/>
            <a:chExt cx="1470" cy="920"/>
          </a:xfrm>
        </p:grpSpPr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1580" y="1014"/>
              <a:ext cx="1255" cy="920"/>
              <a:chOff x="1868" y="2541"/>
              <a:chExt cx="1255" cy="920"/>
            </a:xfrm>
          </p:grpSpPr>
          <p:grpSp>
            <p:nvGrpSpPr>
              <p:cNvPr id="184326" name="Group 6"/>
              <p:cNvGrpSpPr>
                <a:grpSpLocks/>
              </p:cNvGrpSpPr>
              <p:nvPr/>
            </p:nvGrpSpPr>
            <p:grpSpPr bwMode="auto">
              <a:xfrm>
                <a:off x="2480" y="2541"/>
                <a:ext cx="135" cy="322"/>
                <a:chOff x="2400" y="864"/>
                <a:chExt cx="432" cy="1034"/>
              </a:xfrm>
            </p:grpSpPr>
            <p:sp>
              <p:nvSpPr>
                <p:cNvPr id="184327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12" y="973"/>
                  <a:ext cx="372" cy="92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4329" name="Group 9"/>
              <p:cNvGrpSpPr>
                <a:grpSpLocks/>
              </p:cNvGrpSpPr>
              <p:nvPr/>
            </p:nvGrpSpPr>
            <p:grpSpPr bwMode="auto">
              <a:xfrm>
                <a:off x="2107" y="2795"/>
                <a:ext cx="134" cy="322"/>
                <a:chOff x="2400" y="864"/>
                <a:chExt cx="432" cy="1034"/>
              </a:xfrm>
            </p:grpSpPr>
            <p:sp>
              <p:nvSpPr>
                <p:cNvPr id="184330" name="Oval 10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10" y="973"/>
                  <a:ext cx="373" cy="92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4332" name="Group 12"/>
              <p:cNvGrpSpPr>
                <a:grpSpLocks/>
              </p:cNvGrpSpPr>
              <p:nvPr/>
            </p:nvGrpSpPr>
            <p:grpSpPr bwMode="auto">
              <a:xfrm>
                <a:off x="2989" y="2795"/>
                <a:ext cx="134" cy="322"/>
                <a:chOff x="2400" y="864"/>
                <a:chExt cx="432" cy="1034"/>
              </a:xfrm>
            </p:grpSpPr>
            <p:sp>
              <p:nvSpPr>
                <p:cNvPr id="184333" name="Oval 13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1" y="973"/>
                  <a:ext cx="373" cy="92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4335" name="Group 15"/>
              <p:cNvGrpSpPr>
                <a:grpSpLocks/>
              </p:cNvGrpSpPr>
              <p:nvPr/>
            </p:nvGrpSpPr>
            <p:grpSpPr bwMode="auto">
              <a:xfrm>
                <a:off x="2316" y="3139"/>
                <a:ext cx="134" cy="322"/>
                <a:chOff x="2400" y="864"/>
                <a:chExt cx="432" cy="1035"/>
              </a:xfrm>
            </p:grpSpPr>
            <p:sp>
              <p:nvSpPr>
                <p:cNvPr id="184336" name="Oval 16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10" y="974"/>
                  <a:ext cx="372" cy="92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4338" name="Group 18"/>
              <p:cNvGrpSpPr>
                <a:grpSpLocks/>
              </p:cNvGrpSpPr>
              <p:nvPr/>
            </p:nvGrpSpPr>
            <p:grpSpPr bwMode="auto">
              <a:xfrm>
                <a:off x="1868" y="3139"/>
                <a:ext cx="134" cy="322"/>
                <a:chOff x="2400" y="864"/>
                <a:chExt cx="432" cy="1035"/>
              </a:xfrm>
            </p:grpSpPr>
            <p:sp>
              <p:nvSpPr>
                <p:cNvPr id="184339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11" y="974"/>
                  <a:ext cx="372" cy="92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4341" name="Line 21"/>
              <p:cNvSpPr>
                <a:spLocks noChangeShapeType="1"/>
              </p:cNvSpPr>
              <p:nvPr/>
            </p:nvSpPr>
            <p:spPr bwMode="auto">
              <a:xfrm flipH="1">
                <a:off x="2228" y="2646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342" name="Group 22"/>
              <p:cNvGrpSpPr>
                <a:grpSpLocks/>
              </p:cNvGrpSpPr>
              <p:nvPr/>
            </p:nvGrpSpPr>
            <p:grpSpPr bwMode="auto">
              <a:xfrm>
                <a:off x="1967" y="2921"/>
                <a:ext cx="360" cy="242"/>
                <a:chOff x="896" y="1363"/>
                <a:chExt cx="1156" cy="778"/>
              </a:xfrm>
            </p:grpSpPr>
            <p:sp>
              <p:nvSpPr>
                <p:cNvPr id="1843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896" y="1363"/>
                  <a:ext cx="53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4" name="Line 24"/>
                <p:cNvSpPr>
                  <a:spLocks noChangeShapeType="1"/>
                </p:cNvSpPr>
                <p:nvPr/>
              </p:nvSpPr>
              <p:spPr bwMode="auto">
                <a:xfrm>
                  <a:off x="1674" y="1378"/>
                  <a:ext cx="378" cy="7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345" name="Line 25"/>
              <p:cNvSpPr>
                <a:spLocks noChangeShapeType="1"/>
              </p:cNvSpPr>
              <p:nvPr/>
            </p:nvSpPr>
            <p:spPr bwMode="auto">
              <a:xfrm>
                <a:off x="2597" y="2651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46" name="Group 26"/>
            <p:cNvGrpSpPr>
              <a:grpSpLocks/>
            </p:cNvGrpSpPr>
            <p:nvPr/>
          </p:nvGrpSpPr>
          <p:grpSpPr bwMode="auto">
            <a:xfrm>
              <a:off x="2707" y="1268"/>
              <a:ext cx="134" cy="322"/>
              <a:chOff x="2400" y="864"/>
              <a:chExt cx="432" cy="1034"/>
            </a:xfrm>
          </p:grpSpPr>
          <p:sp>
            <p:nvSpPr>
              <p:cNvPr id="184347" name="Oval 27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3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49" name="Group 29"/>
            <p:cNvGrpSpPr>
              <a:grpSpLocks/>
            </p:cNvGrpSpPr>
            <p:nvPr/>
          </p:nvGrpSpPr>
          <p:grpSpPr bwMode="auto">
            <a:xfrm>
              <a:off x="2916" y="1612"/>
              <a:ext cx="134" cy="322"/>
              <a:chOff x="2400" y="864"/>
              <a:chExt cx="432" cy="1035"/>
            </a:xfrm>
          </p:grpSpPr>
          <p:sp>
            <p:nvSpPr>
              <p:cNvPr id="184350" name="Oval 3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2410" y="974"/>
                <a:ext cx="372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52" name="Group 32"/>
            <p:cNvGrpSpPr>
              <a:grpSpLocks/>
            </p:cNvGrpSpPr>
            <p:nvPr/>
          </p:nvGrpSpPr>
          <p:grpSpPr bwMode="auto">
            <a:xfrm>
              <a:off x="2468" y="1612"/>
              <a:ext cx="134" cy="322"/>
              <a:chOff x="2400" y="864"/>
              <a:chExt cx="432" cy="1035"/>
            </a:xfrm>
          </p:grpSpPr>
          <p:sp>
            <p:nvSpPr>
              <p:cNvPr id="184353" name="Oval 3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2411" y="974"/>
                <a:ext cx="372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55" name="Group 35"/>
            <p:cNvGrpSpPr>
              <a:grpSpLocks/>
            </p:cNvGrpSpPr>
            <p:nvPr/>
          </p:nvGrpSpPr>
          <p:grpSpPr bwMode="auto">
            <a:xfrm>
              <a:off x="2567" y="1394"/>
              <a:ext cx="360" cy="242"/>
              <a:chOff x="896" y="1363"/>
              <a:chExt cx="1156" cy="778"/>
            </a:xfrm>
          </p:grpSpPr>
          <p:sp>
            <p:nvSpPr>
              <p:cNvPr id="184356" name="Line 36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7" name="Line 37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4358" name="Group 38"/>
          <p:cNvGrpSpPr>
            <a:grpSpLocks/>
          </p:cNvGrpSpPr>
          <p:nvPr/>
        </p:nvGrpSpPr>
        <p:grpSpPr bwMode="auto">
          <a:xfrm flipV="1">
            <a:off x="6469063" y="4456113"/>
            <a:ext cx="1992312" cy="1460500"/>
            <a:chOff x="1868" y="2541"/>
            <a:chExt cx="1255" cy="920"/>
          </a:xfrm>
        </p:grpSpPr>
        <p:grpSp>
          <p:nvGrpSpPr>
            <p:cNvPr id="184359" name="Group 39"/>
            <p:cNvGrpSpPr>
              <a:grpSpLocks/>
            </p:cNvGrpSpPr>
            <p:nvPr/>
          </p:nvGrpSpPr>
          <p:grpSpPr bwMode="auto">
            <a:xfrm>
              <a:off x="2480" y="2541"/>
              <a:ext cx="135" cy="322"/>
              <a:chOff x="2400" y="864"/>
              <a:chExt cx="432" cy="1034"/>
            </a:xfrm>
          </p:grpSpPr>
          <p:sp>
            <p:nvSpPr>
              <p:cNvPr id="184360" name="Oval 40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1" name="Text Box 41"/>
              <p:cNvSpPr txBox="1">
                <a:spLocks noChangeArrowheads="1"/>
              </p:cNvSpPr>
              <p:nvPr/>
            </p:nvSpPr>
            <p:spPr bwMode="auto">
              <a:xfrm>
                <a:off x="2412" y="973"/>
                <a:ext cx="372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rot="10800000"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62" name="Group 42"/>
            <p:cNvGrpSpPr>
              <a:grpSpLocks/>
            </p:cNvGrpSpPr>
            <p:nvPr/>
          </p:nvGrpSpPr>
          <p:grpSpPr bwMode="auto">
            <a:xfrm>
              <a:off x="2107" y="2795"/>
              <a:ext cx="134" cy="322"/>
              <a:chOff x="2400" y="864"/>
              <a:chExt cx="432" cy="1034"/>
            </a:xfrm>
          </p:grpSpPr>
          <p:sp>
            <p:nvSpPr>
              <p:cNvPr id="184363" name="Oval 43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4" name="Text Box 44"/>
              <p:cNvSpPr txBox="1">
                <a:spLocks noChangeArrowheads="1"/>
              </p:cNvSpPr>
              <p:nvPr/>
            </p:nvSpPr>
            <p:spPr bwMode="auto">
              <a:xfrm>
                <a:off x="2410" y="973"/>
                <a:ext cx="373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rot="10800000"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65" name="Group 45"/>
            <p:cNvGrpSpPr>
              <a:grpSpLocks/>
            </p:cNvGrpSpPr>
            <p:nvPr/>
          </p:nvGrpSpPr>
          <p:grpSpPr bwMode="auto">
            <a:xfrm>
              <a:off x="2989" y="2795"/>
              <a:ext cx="134" cy="322"/>
              <a:chOff x="2400" y="864"/>
              <a:chExt cx="432" cy="1034"/>
            </a:xfrm>
          </p:grpSpPr>
          <p:sp>
            <p:nvSpPr>
              <p:cNvPr id="184366" name="Oval 46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7" name="Text Box 47"/>
              <p:cNvSpPr txBox="1">
                <a:spLocks noChangeArrowheads="1"/>
              </p:cNvSpPr>
              <p:nvPr/>
            </p:nvSpPr>
            <p:spPr bwMode="auto">
              <a:xfrm>
                <a:off x="2411" y="973"/>
                <a:ext cx="373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rot="10800000"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68" name="Group 48"/>
            <p:cNvGrpSpPr>
              <a:grpSpLocks/>
            </p:cNvGrpSpPr>
            <p:nvPr/>
          </p:nvGrpSpPr>
          <p:grpSpPr bwMode="auto">
            <a:xfrm>
              <a:off x="2316" y="3139"/>
              <a:ext cx="134" cy="322"/>
              <a:chOff x="2400" y="864"/>
              <a:chExt cx="432" cy="1035"/>
            </a:xfrm>
          </p:grpSpPr>
          <p:sp>
            <p:nvSpPr>
              <p:cNvPr id="184369" name="Oval 4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0" name="Text Box 50"/>
              <p:cNvSpPr txBox="1">
                <a:spLocks noChangeArrowheads="1"/>
              </p:cNvSpPr>
              <p:nvPr/>
            </p:nvSpPr>
            <p:spPr bwMode="auto">
              <a:xfrm>
                <a:off x="2410" y="974"/>
                <a:ext cx="372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rot="10800000"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371" name="Group 51"/>
            <p:cNvGrpSpPr>
              <a:grpSpLocks/>
            </p:cNvGrpSpPr>
            <p:nvPr/>
          </p:nvGrpSpPr>
          <p:grpSpPr bwMode="auto">
            <a:xfrm>
              <a:off x="1868" y="3139"/>
              <a:ext cx="134" cy="322"/>
              <a:chOff x="2400" y="864"/>
              <a:chExt cx="432" cy="1035"/>
            </a:xfrm>
          </p:grpSpPr>
          <p:sp>
            <p:nvSpPr>
              <p:cNvPr id="184372" name="Oval 5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3" name="Text Box 53"/>
              <p:cNvSpPr txBox="1">
                <a:spLocks noChangeArrowheads="1"/>
              </p:cNvSpPr>
              <p:nvPr/>
            </p:nvSpPr>
            <p:spPr bwMode="auto">
              <a:xfrm>
                <a:off x="2411" y="974"/>
                <a:ext cx="372" cy="92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rot="10800000"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84374" name="Line 54"/>
            <p:cNvSpPr>
              <a:spLocks noChangeShapeType="1"/>
            </p:cNvSpPr>
            <p:nvPr/>
          </p:nvSpPr>
          <p:spPr bwMode="auto">
            <a:xfrm flipH="1">
              <a:off x="2228" y="2646"/>
              <a:ext cx="25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375" name="Group 55"/>
            <p:cNvGrpSpPr>
              <a:grpSpLocks/>
            </p:cNvGrpSpPr>
            <p:nvPr/>
          </p:nvGrpSpPr>
          <p:grpSpPr bwMode="auto">
            <a:xfrm>
              <a:off x="1967" y="2921"/>
              <a:ext cx="360" cy="242"/>
              <a:chOff x="896" y="1363"/>
              <a:chExt cx="1156" cy="778"/>
            </a:xfrm>
          </p:grpSpPr>
          <p:sp>
            <p:nvSpPr>
              <p:cNvPr id="184376" name="Line 56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7" name="Line 57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378" name="Line 58"/>
            <p:cNvSpPr>
              <a:spLocks noChangeShapeType="1"/>
            </p:cNvSpPr>
            <p:nvPr/>
          </p:nvSpPr>
          <p:spPr bwMode="auto">
            <a:xfrm>
              <a:off x="2597" y="2651"/>
              <a:ext cx="39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endParaRPr lang="en-GB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44666"/>
            <a:ext cx="6858000" cy="981454"/>
          </a:xfrm>
        </p:spPr>
        <p:txBody>
          <a:bodyPr/>
          <a:lstStyle/>
          <a:p>
            <a:r>
              <a:rPr lang="en-US" dirty="0"/>
              <a:t>Comparison of search algorithms</a:t>
            </a:r>
            <a:endParaRPr lang="en-GB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Comparison of search algorithms</a:t>
            </a:r>
            <a:endParaRPr lang="en-GB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743200" y="4800600"/>
            <a:ext cx="3581400" cy="1600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b:  Branching factor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d:  Depth of solution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m: Maximum depth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l : Depth Limit</a:t>
            </a:r>
            <a:r>
              <a:rPr lang="en-US" sz="4000">
                <a:solidFill>
                  <a:schemeClr val="bg2"/>
                </a:solidFill>
              </a:rPr>
              <a:t>	</a:t>
            </a:r>
          </a:p>
        </p:txBody>
      </p:sp>
      <p:grpSp>
        <p:nvGrpSpPr>
          <p:cNvPr id="194571" name="Group 11"/>
          <p:cNvGrpSpPr>
            <a:grpSpLocks/>
          </p:cNvGrpSpPr>
          <p:nvPr/>
        </p:nvGrpSpPr>
        <p:grpSpPr bwMode="auto">
          <a:xfrm>
            <a:off x="188913" y="2057400"/>
            <a:ext cx="8878887" cy="2757488"/>
            <a:chOff x="119" y="1296"/>
            <a:chExt cx="5593" cy="1737"/>
          </a:xfrm>
        </p:grpSpPr>
        <p:pic>
          <p:nvPicPr>
            <p:cNvPr id="194567" name="Picture 7" descr="searchco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" y="1296"/>
              <a:ext cx="5593" cy="17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94570" name="Rectangle 10"/>
            <p:cNvSpPr>
              <a:spLocks noChangeArrowheads="1"/>
            </p:cNvSpPr>
            <p:nvPr/>
          </p:nvSpPr>
          <p:spPr bwMode="auto">
            <a:xfrm>
              <a:off x="3840" y="1344"/>
              <a:ext cx="1152" cy="168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C00AF-E93E-4647-BFB9-0F0FB71C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increasing order of effectiveness in reducing size of state space and with increasing computational costs: </a:t>
            </a:r>
          </a:p>
          <a:p>
            <a:pPr lvl="1"/>
            <a:r>
              <a:rPr lang="en-US" dirty="0"/>
              <a:t>Do not return to the state you just came from </a:t>
            </a:r>
          </a:p>
          <a:p>
            <a:pPr lvl="1"/>
            <a:r>
              <a:rPr lang="en-US" dirty="0"/>
              <a:t>Do not create paths with cycles in them </a:t>
            </a:r>
          </a:p>
          <a:p>
            <a:pPr lvl="1"/>
            <a:r>
              <a:rPr lang="en-US"/>
              <a:t>Do </a:t>
            </a:r>
            <a:r>
              <a:rPr lang="en-US" dirty="0"/>
              <a:t>not generate any state that was ever created </a:t>
            </a:r>
            <a:r>
              <a:rPr lang="en-US"/>
              <a:t>before </a:t>
            </a:r>
          </a:p>
          <a:p>
            <a:r>
              <a:rPr lang="en-US"/>
              <a:t>Net </a:t>
            </a:r>
            <a:r>
              <a:rPr lang="en-US" dirty="0"/>
              <a:t>effect depends on frequency of “loops” in state space. </a:t>
            </a:r>
            <a:endParaRPr lang="en-MY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BB410-BB30-44C5-BAC6-6A03071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Avoiding Repeated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7483-C47B-4D8F-8AEA-B7A4D73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96582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GB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157" y="1323372"/>
            <a:ext cx="7772400" cy="44958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 err="1"/>
              <a:t>Search</a:t>
            </a:r>
            <a:r>
              <a:rPr lang="fr-FR" sz="1600" dirty="0"/>
              <a:t>: process of </a:t>
            </a:r>
            <a:r>
              <a:rPr lang="fr-FR" sz="1600" dirty="0" err="1"/>
              <a:t>constructing</a:t>
            </a:r>
            <a:r>
              <a:rPr lang="fr-FR" sz="1600" dirty="0"/>
              <a:t> </a:t>
            </a:r>
            <a:r>
              <a:rPr lang="fr-FR" sz="1600" dirty="0" err="1"/>
              <a:t>sequences</a:t>
            </a:r>
            <a:r>
              <a:rPr lang="fr-FR" sz="1600" dirty="0"/>
              <a:t> of actions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achieve</a:t>
            </a:r>
            <a:r>
              <a:rPr lang="fr-FR" sz="1600" dirty="0"/>
              <a:t> a goal </a:t>
            </a:r>
            <a:r>
              <a:rPr lang="fr-FR" sz="1600" dirty="0" err="1"/>
              <a:t>given</a:t>
            </a:r>
            <a:r>
              <a:rPr lang="fr-FR" sz="1600" dirty="0"/>
              <a:t> a </a:t>
            </a:r>
            <a:r>
              <a:rPr lang="fr-FR" sz="1600" dirty="0" err="1"/>
              <a:t>problem</a:t>
            </a:r>
            <a:r>
              <a:rPr lang="fr-FR" sz="1600" dirty="0"/>
              <a:t>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/>
              <a:t>The </a:t>
            </a:r>
            <a:r>
              <a:rPr lang="fr-FR" sz="1600" dirty="0" err="1"/>
              <a:t>studied</a:t>
            </a:r>
            <a:r>
              <a:rPr lang="fr-FR" sz="1600" dirty="0"/>
              <a:t> </a:t>
            </a:r>
            <a:r>
              <a:rPr lang="fr-FR" sz="1600" dirty="0" err="1"/>
              <a:t>methods</a:t>
            </a:r>
            <a:r>
              <a:rPr lang="fr-FR" sz="1600" dirty="0"/>
              <a:t> assume </a:t>
            </a:r>
            <a:r>
              <a:rPr lang="fr-FR" sz="1600" dirty="0" err="1"/>
              <a:t>that</a:t>
            </a:r>
            <a:r>
              <a:rPr lang="fr-FR" sz="1600" dirty="0"/>
              <a:t> the </a:t>
            </a:r>
            <a:r>
              <a:rPr lang="fr-FR" sz="1600" dirty="0" err="1"/>
              <a:t>environment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observable, </a:t>
            </a:r>
            <a:r>
              <a:rPr lang="fr-FR" sz="1600" dirty="0" err="1"/>
              <a:t>deterministic</a:t>
            </a:r>
            <a:r>
              <a:rPr lang="fr-FR" sz="1600" dirty="0"/>
              <a:t>, </a:t>
            </a:r>
            <a:r>
              <a:rPr lang="fr-FR" sz="1600" dirty="0" err="1"/>
              <a:t>static</a:t>
            </a:r>
            <a:r>
              <a:rPr lang="fr-FR" sz="1600" dirty="0"/>
              <a:t> and </a:t>
            </a:r>
            <a:r>
              <a:rPr lang="fr-FR" sz="1600" dirty="0" err="1"/>
              <a:t>completely</a:t>
            </a:r>
            <a:r>
              <a:rPr lang="fr-FR" sz="1600" dirty="0"/>
              <a:t> </a:t>
            </a:r>
            <a:r>
              <a:rPr lang="fr-FR" sz="1600" dirty="0" err="1"/>
              <a:t>known</a:t>
            </a:r>
            <a:r>
              <a:rPr lang="fr-FR" sz="1600" dirty="0"/>
              <a:t>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/>
              <a:t>Goal formulation </a:t>
            </a:r>
            <a:r>
              <a:rPr lang="fr-FR" sz="1600" dirty="0" err="1"/>
              <a:t>is</a:t>
            </a:r>
            <a:r>
              <a:rPr lang="fr-FR" sz="1600" dirty="0"/>
              <a:t> the first </a:t>
            </a:r>
            <a:r>
              <a:rPr lang="fr-FR" sz="1600" dirty="0" err="1"/>
              <a:t>step</a:t>
            </a:r>
            <a:r>
              <a:rPr lang="fr-FR" sz="1600" dirty="0"/>
              <a:t> in </a:t>
            </a:r>
            <a:r>
              <a:rPr lang="fr-FR" sz="1600" dirty="0" err="1"/>
              <a:t>solving</a:t>
            </a:r>
            <a:r>
              <a:rPr lang="fr-FR" sz="1600" dirty="0"/>
              <a:t> </a:t>
            </a:r>
            <a:r>
              <a:rPr lang="fr-FR" sz="1600" dirty="0" err="1"/>
              <a:t>problems</a:t>
            </a:r>
            <a:r>
              <a:rPr lang="fr-FR" sz="1600" dirty="0"/>
              <a:t> by </a:t>
            </a:r>
            <a:r>
              <a:rPr lang="fr-FR" sz="1600" dirty="0" err="1"/>
              <a:t>searching</a:t>
            </a:r>
            <a:r>
              <a:rPr lang="fr-FR" sz="1600" dirty="0"/>
              <a:t>. It </a:t>
            </a:r>
            <a:r>
              <a:rPr lang="fr-FR" sz="1600" dirty="0" err="1"/>
              <a:t>facilitates</a:t>
            </a:r>
            <a:r>
              <a:rPr lang="fr-FR" sz="1600" dirty="0"/>
              <a:t> </a:t>
            </a:r>
            <a:r>
              <a:rPr lang="fr-FR" sz="1600" dirty="0" err="1"/>
              <a:t>problem</a:t>
            </a:r>
            <a:r>
              <a:rPr lang="fr-FR" sz="1600" dirty="0"/>
              <a:t> formulation.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 err="1"/>
              <a:t>Formulating</a:t>
            </a:r>
            <a:r>
              <a:rPr lang="fr-FR" sz="1600" dirty="0"/>
              <a:t> a </a:t>
            </a:r>
            <a:r>
              <a:rPr lang="fr-FR" sz="1600" dirty="0" err="1"/>
              <a:t>problem</a:t>
            </a:r>
            <a:r>
              <a:rPr lang="fr-FR" sz="1600" dirty="0"/>
              <a:t> </a:t>
            </a:r>
            <a:r>
              <a:rPr lang="fr-FR" sz="1600" dirty="0" err="1"/>
              <a:t>requires</a:t>
            </a:r>
            <a:r>
              <a:rPr lang="fr-FR" sz="1600" dirty="0"/>
              <a:t> </a:t>
            </a:r>
            <a:r>
              <a:rPr lang="fr-FR" sz="1600" dirty="0" err="1"/>
              <a:t>specifying</a:t>
            </a:r>
            <a:r>
              <a:rPr lang="fr-FR" sz="1600" dirty="0"/>
              <a:t> four components: Initial states, </a:t>
            </a:r>
            <a:r>
              <a:rPr lang="fr-FR" sz="1600" dirty="0" err="1"/>
              <a:t>operators</a:t>
            </a:r>
            <a:r>
              <a:rPr lang="fr-FR" sz="1600" dirty="0"/>
              <a:t>, goal test and </a:t>
            </a:r>
            <a:r>
              <a:rPr lang="fr-FR" sz="1600" dirty="0" err="1"/>
              <a:t>path</a:t>
            </a:r>
            <a:r>
              <a:rPr lang="fr-FR" sz="1600" dirty="0"/>
              <a:t> </a:t>
            </a:r>
            <a:r>
              <a:rPr lang="fr-FR" sz="1600" dirty="0" err="1"/>
              <a:t>cost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r>
              <a:rPr lang="fr-FR" sz="1600" dirty="0"/>
              <a:t>. </a:t>
            </a:r>
            <a:r>
              <a:rPr lang="fr-FR" sz="1600" dirty="0" err="1"/>
              <a:t>Environment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represented</a:t>
            </a:r>
            <a:r>
              <a:rPr lang="fr-FR" sz="1600" dirty="0"/>
              <a:t> as a state </a:t>
            </a:r>
            <a:r>
              <a:rPr lang="fr-FR" sz="1600" dirty="0" err="1"/>
              <a:t>space</a:t>
            </a:r>
            <a:r>
              <a:rPr lang="fr-FR" sz="1600" dirty="0"/>
              <a:t>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/>
              <a:t>A solution </a:t>
            </a:r>
            <a:r>
              <a:rPr lang="fr-FR" sz="1600" dirty="0" err="1"/>
              <a:t>is</a:t>
            </a:r>
            <a:r>
              <a:rPr lang="fr-FR" sz="1600" dirty="0"/>
              <a:t> a </a:t>
            </a:r>
            <a:r>
              <a:rPr lang="fr-FR" sz="1600" dirty="0" err="1"/>
              <a:t>path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initial state to a goal state.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 err="1"/>
              <a:t>Search</a:t>
            </a:r>
            <a:r>
              <a:rPr lang="fr-FR" sz="1600" dirty="0"/>
              <a:t> </a:t>
            </a:r>
            <a:r>
              <a:rPr lang="fr-FR" sz="1600" dirty="0" err="1"/>
              <a:t>algorithms</a:t>
            </a:r>
            <a:r>
              <a:rPr lang="fr-FR" sz="1600" dirty="0"/>
              <a:t> are </a:t>
            </a:r>
            <a:r>
              <a:rPr lang="fr-FR" sz="1600" dirty="0" err="1"/>
              <a:t>judged</a:t>
            </a:r>
            <a:r>
              <a:rPr lang="fr-FR" sz="1600" dirty="0"/>
              <a:t> on the basis of </a:t>
            </a:r>
            <a:r>
              <a:rPr lang="fr-FR" sz="1600" dirty="0" err="1"/>
              <a:t>completeness</a:t>
            </a:r>
            <a:r>
              <a:rPr lang="fr-FR" sz="1600" dirty="0"/>
              <a:t>, </a:t>
            </a:r>
            <a:r>
              <a:rPr lang="fr-FR" sz="1600" dirty="0" err="1"/>
              <a:t>optimality</a:t>
            </a:r>
            <a:r>
              <a:rPr lang="fr-FR" sz="1600" dirty="0"/>
              <a:t>, time complexity and </a:t>
            </a:r>
            <a:r>
              <a:rPr lang="fr-FR" sz="1600" dirty="0" err="1"/>
              <a:t>space</a:t>
            </a:r>
            <a:r>
              <a:rPr lang="fr-FR" sz="1600" dirty="0"/>
              <a:t> complexity.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fr-FR" sz="7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search</a:t>
            </a:r>
            <a:r>
              <a:rPr lang="fr-FR" sz="1600" dirty="0"/>
              <a:t> </a:t>
            </a:r>
            <a:r>
              <a:rPr lang="fr-FR" sz="1600" dirty="0" err="1"/>
              <a:t>strategies</a:t>
            </a:r>
            <a:r>
              <a:rPr lang="fr-FR" sz="1600" dirty="0"/>
              <a:t>: BFS, DFS, DLS, IDS,…</a:t>
            </a:r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sz="1600" dirty="0"/>
          </a:p>
          <a:p>
            <a:pPr algn="just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1600" dirty="0"/>
              <a:t>All uninformed searches have an exponential time complexity – hopeless as a viable problem solving mechanism (unless you have a quantum computer!)</a:t>
            </a:r>
            <a:endParaRPr lang="en-GB" sz="16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8339" r="3627" b="28949"/>
          <a:stretch/>
        </p:blipFill>
        <p:spPr>
          <a:xfrm>
            <a:off x="6529830" y="1003808"/>
            <a:ext cx="2464231" cy="162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6600" y="62039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4467F9-EADD-4680-9637-29CCB1478A62}" type="slidenum">
              <a:rPr lang="en-MY" sz="1600" b="1" smtClean="0">
                <a:solidFill>
                  <a:schemeClr val="tx2"/>
                </a:solidFill>
              </a:rPr>
              <a:pPr/>
              <a:t>138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pic>
        <p:nvPicPr>
          <p:cNvPr id="5124" name="Picture 4" descr="1.7 How to: Zoom, Pronto, Q&amp;A, Contact me, &amp; Group work,: DE CON Sandbox -  Duno">
            <a:extLst>
              <a:ext uri="{FF2B5EF4-FFF2-40B4-BE49-F238E27FC236}">
                <a16:creationId xmlns:a16="http://schemas.microsoft.com/office/drawing/2014/main" id="{4A34462C-D1D9-429C-ABDF-3EE42612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30" y="2788132"/>
            <a:ext cx="5123688" cy="34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4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0272E-DC7B-400C-BD36-282A8B21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139</a:t>
            </a:fld>
            <a:endParaRPr lang="en-MY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5B5DF-0E1E-40D1-82A7-5082B79CAA22}"/>
                  </a:ext>
                </a:extLst>
              </p14:cNvPr>
              <p14:cNvContentPartPr/>
              <p14:nvPr/>
            </p14:nvContentPartPr>
            <p14:xfrm>
              <a:off x="2393280" y="1232280"/>
              <a:ext cx="2009520" cy="11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5B5DF-0E1E-40D1-82A7-5082B79CA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920" y="1222920"/>
                <a:ext cx="202824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613643-6644-4FCB-9DCF-8DBD47BB5F50}"/>
                  </a:ext>
                </a:extLst>
              </p14:cNvPr>
              <p14:cNvContentPartPr/>
              <p14:nvPr/>
            </p14:nvContentPartPr>
            <p14:xfrm>
              <a:off x="1562760" y="1794960"/>
              <a:ext cx="3777840" cy="164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613643-6644-4FCB-9DCF-8DBD47BB5F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400" y="1785600"/>
                <a:ext cx="3796560" cy="16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E2E08A-DEB6-412A-917E-BE41C156EAB8}"/>
                  </a:ext>
                </a:extLst>
              </p14:cNvPr>
              <p14:cNvContentPartPr/>
              <p14:nvPr/>
            </p14:nvContentPartPr>
            <p14:xfrm>
              <a:off x="1321560" y="2982600"/>
              <a:ext cx="3599280" cy="81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E2E08A-DEB6-412A-917E-BE41C156EA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200" y="2973240"/>
                <a:ext cx="361800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BD16EE-CE44-4D23-89D2-95617B2CD4C7}"/>
                  </a:ext>
                </a:extLst>
              </p14:cNvPr>
              <p14:cNvContentPartPr/>
              <p14:nvPr/>
            </p14:nvContentPartPr>
            <p14:xfrm>
              <a:off x="4991760" y="3053880"/>
              <a:ext cx="1116720" cy="63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BD16EE-CE44-4D23-89D2-95617B2CD4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2400" y="3044520"/>
                <a:ext cx="11354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5C95B2-9592-447A-80EC-4BCC6DA50258}"/>
                  </a:ext>
                </a:extLst>
              </p14:cNvPr>
              <p14:cNvContentPartPr/>
              <p14:nvPr/>
            </p14:nvContentPartPr>
            <p14:xfrm>
              <a:off x="2268360" y="3804120"/>
              <a:ext cx="3295440" cy="123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5C95B2-9592-447A-80EC-4BCC6DA502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9000" y="3794760"/>
                <a:ext cx="3314160" cy="12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C2B64A-C02F-4B5A-BA19-FC1EEC1F6F0E}"/>
                  </a:ext>
                </a:extLst>
              </p14:cNvPr>
              <p14:cNvContentPartPr/>
              <p14:nvPr/>
            </p14:nvContentPartPr>
            <p14:xfrm>
              <a:off x="375120" y="1294920"/>
              <a:ext cx="7430040" cy="479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C2B64A-C02F-4B5A-BA19-FC1EEC1F6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760" y="1285560"/>
                <a:ext cx="744876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33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B4ED7B-5DCF-4D5C-93E7-A3661FA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394A-E860-4DFC-858E-BC41394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14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FD2FE4-9886-4633-B06E-4F5379A2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2974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B,C,D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EBFB9D5-F0D0-4043-9B25-C17A786C2A25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2872740"/>
            <a:ext cx="5410200" cy="1752600"/>
            <a:chOff x="1344" y="1824"/>
            <a:chExt cx="3408" cy="1104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5F0F806-477C-4B50-8834-9CC101A7E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E9ADC7BF-DF88-4D1A-AA67-73F998EF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7">
                <a:extLst>
                  <a:ext uri="{FF2B5EF4-FFF2-40B4-BE49-F238E27FC236}">
                    <a16:creationId xmlns:a16="http://schemas.microsoft.com/office/drawing/2014/main" id="{82A6EC52-3A2C-4674-93BE-9C6AAD2F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A2613786-61D8-4000-84D1-D550C4024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18BC5C23-B584-4BEE-A7A1-B8400545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0">
                <a:extLst>
                  <a:ext uri="{FF2B5EF4-FFF2-40B4-BE49-F238E27FC236}">
                    <a16:creationId xmlns:a16="http://schemas.microsoft.com/office/drawing/2014/main" id="{B2F51F9B-8BC2-46A9-95CE-FC6B3BC07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C297B8BB-A74F-48BC-ADBE-EA6EFC2E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40" name="Oval 12">
                <a:extLst>
                  <a:ext uri="{FF2B5EF4-FFF2-40B4-BE49-F238E27FC236}">
                    <a16:creationId xmlns:a16="http://schemas.microsoft.com/office/drawing/2014/main" id="{3D78C972-59F7-49FF-B36B-1DFE99711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3">
                <a:extLst>
                  <a:ext uri="{FF2B5EF4-FFF2-40B4-BE49-F238E27FC236}">
                    <a16:creationId xmlns:a16="http://schemas.microsoft.com/office/drawing/2014/main" id="{BAD100F0-5553-40A8-A337-C6C5EBF81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44739405-5C0C-4E44-A44B-BFDC0A5CA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id="{002D1CB1-233E-43DD-BB93-870CD7F9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9B44563B-F221-4565-BDB1-BD0A3D12A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3E737E08-0046-4AE8-9566-666262BF3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36" name="Oval 18">
                <a:extLst>
                  <a:ext uri="{FF2B5EF4-FFF2-40B4-BE49-F238E27FC236}">
                    <a16:creationId xmlns:a16="http://schemas.microsoft.com/office/drawing/2014/main" id="{E49B1DA1-C4A6-41EC-BA55-D866B1289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9">
                <a:extLst>
                  <a:ext uri="{FF2B5EF4-FFF2-40B4-BE49-F238E27FC236}">
                    <a16:creationId xmlns:a16="http://schemas.microsoft.com/office/drawing/2014/main" id="{D1ABB059-73B8-47B9-BF30-4F84DF791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80C1E7A9-3381-4AD4-957C-C486E074A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34" name="Oval 21">
                <a:extLst>
                  <a:ext uri="{FF2B5EF4-FFF2-40B4-BE49-F238E27FC236}">
                    <a16:creationId xmlns:a16="http://schemas.microsoft.com/office/drawing/2014/main" id="{78810787-A759-438B-A24B-AB5DDD70F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2">
                <a:extLst>
                  <a:ext uri="{FF2B5EF4-FFF2-40B4-BE49-F238E27FC236}">
                    <a16:creationId xmlns:a16="http://schemas.microsoft.com/office/drawing/2014/main" id="{6D0019A0-52D1-4BA9-9BF6-24355F368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878782F7-50EB-46C3-9EF7-2B71B3E12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9B700B29-5D76-4D61-B6D3-7447864F7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25">
                <a:extLst>
                  <a:ext uri="{FF2B5EF4-FFF2-40B4-BE49-F238E27FC236}">
                    <a16:creationId xmlns:a16="http://schemas.microsoft.com/office/drawing/2014/main" id="{7DCF9B48-7BCC-451B-947A-8C6FD5483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EE9399E9-5863-425B-81C4-35ACBB212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30" name="Oval 27">
                <a:extLst>
                  <a:ext uri="{FF2B5EF4-FFF2-40B4-BE49-F238E27FC236}">
                    <a16:creationId xmlns:a16="http://schemas.microsoft.com/office/drawing/2014/main" id="{6B926F96-80CF-4D9E-9CB1-783F3D240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16511118-FBBD-4296-8A98-67A0BA535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05720006-63B6-4D0E-995A-AF3D49360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03508ED7-818D-4993-914F-3A6672D49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1">
                <a:extLst>
                  <a:ext uri="{FF2B5EF4-FFF2-40B4-BE49-F238E27FC236}">
                    <a16:creationId xmlns:a16="http://schemas.microsoft.com/office/drawing/2014/main" id="{DD0365D3-346F-49D3-8F5F-E9CAB5C83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EB53E80F-5E8E-4BCF-BC0A-8EB95EDF7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6" name="Oval 33">
                <a:extLst>
                  <a:ext uri="{FF2B5EF4-FFF2-40B4-BE49-F238E27FC236}">
                    <a16:creationId xmlns:a16="http://schemas.microsoft.com/office/drawing/2014/main" id="{AF1EEF46-9061-4151-9A0A-C8CAF8B7F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4">
                <a:extLst>
                  <a:ext uri="{FF2B5EF4-FFF2-40B4-BE49-F238E27FC236}">
                    <a16:creationId xmlns:a16="http://schemas.microsoft.com/office/drawing/2014/main" id="{595C1E06-7917-4C21-A238-489C06611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82B0776A-4863-4126-B4E1-A850601A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1DF862DC-94BA-4C9F-A75A-B625108B1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825B46-439C-4861-B1C6-FE08C7676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B0160487-2504-4098-A1E3-2A1EDC9ED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E57693EC-46BA-4EE9-9B7D-2D8BC5CF0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BABBE423-A51C-4C58-8E4E-98214F48E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8A6E212C-DD1D-473B-910C-C5446F20D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9F67EEBB-EB15-4F59-9E4B-027F414C8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3D4B1082-074C-445B-AA45-74C7D3DB2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015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60673-5259-4431-9600-0F3C24ED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A4E73-55F9-4659-9F5D-D928316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4DCFB-0AB9-4CD9-A744-8DD782F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140</a:t>
            </a:fld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1A693-FF4D-4BD3-AA90-85DFF90D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649" y="1145792"/>
            <a:ext cx="6838950" cy="438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2A0A19-49D9-41C3-987A-599014816BE4}"/>
                  </a:ext>
                </a:extLst>
              </p14:cNvPr>
              <p14:cNvContentPartPr/>
              <p14:nvPr/>
            </p14:nvContentPartPr>
            <p14:xfrm>
              <a:off x="357480" y="1098360"/>
              <a:ext cx="8733600" cy="508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2A0A19-49D9-41C3-987A-599014816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20" y="1089000"/>
                <a:ext cx="8752320" cy="51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5226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1C0B5-AFCC-4D01-8E29-F7776507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9D42F-E375-4021-A6C1-6A1AE65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E353-FA88-4A50-AD76-0B11A22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141</a:t>
            </a:fld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5908-C134-448C-B359-A5513B36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863"/>
            <a:ext cx="4800600" cy="4086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6638A4-64CE-4241-8BE8-3CBF755F0949}"/>
                  </a:ext>
                </a:extLst>
              </p14:cNvPr>
              <p14:cNvContentPartPr/>
              <p14:nvPr/>
            </p14:nvContentPartPr>
            <p14:xfrm>
              <a:off x="518040" y="1116360"/>
              <a:ext cx="8090640" cy="466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6638A4-64CE-4241-8BE8-3CBF755F0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1107000"/>
                <a:ext cx="8109360" cy="46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6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B,C,D</a:t>
            </a:r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040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04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04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041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041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041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041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042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04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042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042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0426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042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0429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043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043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043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230435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6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7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8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9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40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41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42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43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3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143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143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143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143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143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143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143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4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144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144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4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144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144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4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144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144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4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145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145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5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1453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145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5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1456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145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5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231459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0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1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2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3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4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6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467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28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3245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245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5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245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24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245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24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246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246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6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246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246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6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246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24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247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247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2474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247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2477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247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7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2480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248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8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8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89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91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26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22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33477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347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7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3480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348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3483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348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348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348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3489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349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349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3495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349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3498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349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0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350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0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3504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350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0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3507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350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0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3510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351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1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6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7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8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19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20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21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22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523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57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3450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45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450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45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450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450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0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451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451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451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451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451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45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451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452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4522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452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4525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452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4528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452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4531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453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453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453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4537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38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39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0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1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2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3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4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5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6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547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2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3075" y="1439056"/>
            <a:ext cx="6422950" cy="4557011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ms-MY" sz="2800" dirty="0"/>
              <a:t>Uninformed Search Strategies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 r="8929" b="7855"/>
          <a:stretch/>
        </p:blipFill>
        <p:spPr>
          <a:xfrm>
            <a:off x="6788338" y="1439057"/>
            <a:ext cx="2293496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5524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3552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552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2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552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552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3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553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553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3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553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553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3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553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553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3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554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554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4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554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554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4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5546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554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4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5549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555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5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555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555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5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5555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555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5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5558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555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5561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2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4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5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6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7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8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69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70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71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72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5573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74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sp>
          <p:nvSpPr>
            <p:cNvPr id="235575" name="Line 55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0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87" y="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6548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3654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655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655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655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655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655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655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655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656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656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656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656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656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656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657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657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6573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657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6576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657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6579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658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6582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658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6585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86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89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2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3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4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595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596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6597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8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36599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236600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1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36602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603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70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3757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3757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7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757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3757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7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757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3758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8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758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3758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8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758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758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8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758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758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759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759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7594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3759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7597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23759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7600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23760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760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3760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7606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3760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7609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0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1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2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3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4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5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6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7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19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7620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237621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22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37623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237624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25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37626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27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4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39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38597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3859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59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8600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3860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0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8603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3860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0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860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3860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0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8609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3861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1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8612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3861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1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8615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3861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1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8618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3861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2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862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3862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2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8624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3862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2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8627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3862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2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8630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3863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3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863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3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8646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38647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48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38649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3865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65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38652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53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654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80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3962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3962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3962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396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3962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3962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3963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3963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3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3963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3963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3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3963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396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3963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3964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4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3964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3964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4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3964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396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3964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3964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5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3965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3965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5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3965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396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3965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3965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6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967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3967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7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3967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396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3967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7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7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57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6" y="30957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40645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064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4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0648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064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0651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065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0654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065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065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065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5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0660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066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0663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066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0666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066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40669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067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4067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067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40675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067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0678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067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068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4068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9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9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69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0694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0695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96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40697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069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9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40700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01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702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99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58838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Goal state: </a:t>
            </a:r>
            <a:r>
              <a:rPr lang="en-US" sz="2000" b="1" i="1"/>
              <a:t>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41669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167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7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1672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16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167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7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1678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167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8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1681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16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1684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168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8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1687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16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169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169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41693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169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41696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16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41699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170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70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1702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170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70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1705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06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41707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08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09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3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5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6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17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1718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1719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720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41721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172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72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41724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25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726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0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 (BFS) Conti…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returned solution is the sequence of operators in the path: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i="1"/>
              <a:t>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4269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269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69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2696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269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69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2699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270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2705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270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270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270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2714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271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42717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271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42720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272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4272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272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272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2729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30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42731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2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3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4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5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6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39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40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41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2742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2743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44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42745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274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4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42748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49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50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54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6430" t="29060" b="30342"/>
          <a:stretch>
            <a:fillRect/>
          </a:stretch>
        </p:blipFill>
        <p:spPr bwMode="auto">
          <a:xfrm>
            <a:off x="457200" y="2017713"/>
            <a:ext cx="8382000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397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525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QUEUING-FN:- successors added to end of queue</a:t>
            </a:r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3733800" y="2514600"/>
            <a:ext cx="1600200" cy="762000"/>
            <a:chOff x="2064" y="1056"/>
            <a:chExt cx="1008" cy="480"/>
          </a:xfrm>
        </p:grpSpPr>
        <p:sp>
          <p:nvSpPr>
            <p:cNvPr id="157703" name="Oval 7"/>
            <p:cNvSpPr>
              <a:spLocks noChangeArrowheads="1"/>
            </p:cNvSpPr>
            <p:nvPr/>
          </p:nvSpPr>
          <p:spPr bwMode="auto">
            <a:xfrm>
              <a:off x="2064" y="105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246" y="113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Arad</a:t>
              </a:r>
            </a:p>
          </p:txBody>
        </p:sp>
      </p:grp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2133600" y="3048000"/>
            <a:ext cx="5486400" cy="1371600"/>
            <a:chOff x="1056" y="1392"/>
            <a:chExt cx="3456" cy="864"/>
          </a:xfrm>
        </p:grpSpPr>
        <p:sp>
          <p:nvSpPr>
            <p:cNvPr id="157706" name="Oval 10"/>
            <p:cNvSpPr>
              <a:spLocks noChangeArrowheads="1"/>
            </p:cNvSpPr>
            <p:nvPr/>
          </p:nvSpPr>
          <p:spPr bwMode="auto">
            <a:xfrm>
              <a:off x="10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2256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Oval 12"/>
            <p:cNvSpPr>
              <a:spLocks noChangeArrowheads="1"/>
            </p:cNvSpPr>
            <p:nvPr/>
          </p:nvSpPr>
          <p:spPr bwMode="auto">
            <a:xfrm>
              <a:off x="3504" y="177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 flipH="1">
              <a:off x="1824" y="148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2688" y="153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3024" y="139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1142" y="1850"/>
              <a:ext cx="6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Zerind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2342" y="1850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Sibiu</a:t>
              </a: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3590" y="1850"/>
              <a:ext cx="8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Timisoara</a:t>
              </a:r>
            </a:p>
          </p:txBody>
        </p:sp>
      </p:grp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762000" y="4191000"/>
            <a:ext cx="7162800" cy="1371600"/>
            <a:chOff x="192" y="2112"/>
            <a:chExt cx="4512" cy="864"/>
          </a:xfrm>
        </p:grpSpPr>
        <p:sp>
          <p:nvSpPr>
            <p:cNvPr id="157716" name="Oval 20"/>
            <p:cNvSpPr>
              <a:spLocks noChangeArrowheads="1"/>
            </p:cNvSpPr>
            <p:nvPr/>
          </p:nvSpPr>
          <p:spPr bwMode="auto">
            <a:xfrm>
              <a:off x="12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2448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8" name="Oval 22"/>
            <p:cNvSpPr>
              <a:spLocks noChangeArrowheads="1"/>
            </p:cNvSpPr>
            <p:nvPr/>
          </p:nvSpPr>
          <p:spPr bwMode="auto">
            <a:xfrm>
              <a:off x="3696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2016" y="220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2880" y="225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>
              <a:off x="3216" y="2112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1334" y="2570"/>
              <a:ext cx="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Oradea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2534" y="2570"/>
              <a:ext cx="7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Fagaras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3744" y="2640"/>
              <a:ext cx="9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Rimnicu Vilcea</a:t>
              </a:r>
            </a:p>
          </p:txBody>
        </p:sp>
        <p:sp>
          <p:nvSpPr>
            <p:cNvPr id="157725" name="Oval 29"/>
            <p:cNvSpPr>
              <a:spLocks noChangeArrowheads="1"/>
            </p:cNvSpPr>
            <p:nvPr/>
          </p:nvSpPr>
          <p:spPr bwMode="auto">
            <a:xfrm>
              <a:off x="192" y="249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6" name="Line 30"/>
            <p:cNvSpPr>
              <a:spLocks noChangeShapeType="1"/>
            </p:cNvSpPr>
            <p:nvPr/>
          </p:nvSpPr>
          <p:spPr bwMode="auto">
            <a:xfrm flipH="1">
              <a:off x="912" y="2112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7" name="Text Box 31"/>
            <p:cNvSpPr txBox="1">
              <a:spLocks noChangeArrowheads="1"/>
            </p:cNvSpPr>
            <p:nvPr/>
          </p:nvSpPr>
          <p:spPr bwMode="auto">
            <a:xfrm>
              <a:off x="432" y="2592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Arad</a:t>
              </a:r>
            </a:p>
          </p:txBody>
        </p:sp>
      </p:grp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457200" y="4343400"/>
            <a:ext cx="3505200" cy="1219200"/>
            <a:chOff x="1536" y="2928"/>
            <a:chExt cx="2208" cy="768"/>
          </a:xfrm>
        </p:grpSpPr>
        <p:sp>
          <p:nvSpPr>
            <p:cNvPr id="157729" name="Oval 33"/>
            <p:cNvSpPr>
              <a:spLocks noChangeArrowheads="1"/>
            </p:cNvSpPr>
            <p:nvPr/>
          </p:nvSpPr>
          <p:spPr bwMode="auto">
            <a:xfrm>
              <a:off x="15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0" name="Oval 34"/>
            <p:cNvSpPr>
              <a:spLocks noChangeArrowheads="1"/>
            </p:cNvSpPr>
            <p:nvPr/>
          </p:nvSpPr>
          <p:spPr bwMode="auto">
            <a:xfrm>
              <a:off x="27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1" name="Line 35"/>
            <p:cNvSpPr>
              <a:spLocks noChangeShapeType="1"/>
            </p:cNvSpPr>
            <p:nvPr/>
          </p:nvSpPr>
          <p:spPr bwMode="auto">
            <a:xfrm flipH="1">
              <a:off x="2304" y="29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2" name="Line 36"/>
            <p:cNvSpPr>
              <a:spLocks noChangeShapeType="1"/>
            </p:cNvSpPr>
            <p:nvPr/>
          </p:nvSpPr>
          <p:spPr bwMode="auto">
            <a:xfrm>
              <a:off x="3168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3" name="Text Box 37"/>
            <p:cNvSpPr txBox="1">
              <a:spLocks noChangeArrowheads="1"/>
            </p:cNvSpPr>
            <p:nvPr/>
          </p:nvSpPr>
          <p:spPr bwMode="auto">
            <a:xfrm>
              <a:off x="1728" y="3312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Arad</a:t>
              </a:r>
            </a:p>
          </p:txBody>
        </p:sp>
        <p:sp>
          <p:nvSpPr>
            <p:cNvPr id="157734" name="Text Box 38"/>
            <p:cNvSpPr txBox="1">
              <a:spLocks noChangeArrowheads="1"/>
            </p:cNvSpPr>
            <p:nvPr/>
          </p:nvSpPr>
          <p:spPr bwMode="auto">
            <a:xfrm>
              <a:off x="2784" y="3312"/>
              <a:ext cx="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Oradea</a:t>
              </a:r>
            </a:p>
          </p:txBody>
        </p:sp>
      </p:grpSp>
      <p:grpSp>
        <p:nvGrpSpPr>
          <p:cNvPr id="157735" name="Group 39"/>
          <p:cNvGrpSpPr>
            <a:grpSpLocks/>
          </p:cNvGrpSpPr>
          <p:nvPr/>
        </p:nvGrpSpPr>
        <p:grpSpPr bwMode="auto">
          <a:xfrm>
            <a:off x="4343400" y="4343400"/>
            <a:ext cx="3505200" cy="1219200"/>
            <a:chOff x="1536" y="2928"/>
            <a:chExt cx="2208" cy="768"/>
          </a:xfrm>
        </p:grpSpPr>
        <p:sp>
          <p:nvSpPr>
            <p:cNvPr id="157736" name="Oval 40"/>
            <p:cNvSpPr>
              <a:spLocks noChangeArrowheads="1"/>
            </p:cNvSpPr>
            <p:nvPr/>
          </p:nvSpPr>
          <p:spPr bwMode="auto">
            <a:xfrm>
              <a:off x="15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7" name="Oval 41"/>
            <p:cNvSpPr>
              <a:spLocks noChangeArrowheads="1"/>
            </p:cNvSpPr>
            <p:nvPr/>
          </p:nvSpPr>
          <p:spPr bwMode="auto">
            <a:xfrm>
              <a:off x="2736" y="3216"/>
              <a:ext cx="100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8" name="Line 42"/>
            <p:cNvSpPr>
              <a:spLocks noChangeShapeType="1"/>
            </p:cNvSpPr>
            <p:nvPr/>
          </p:nvSpPr>
          <p:spPr bwMode="auto">
            <a:xfrm flipH="1">
              <a:off x="2304" y="29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9" name="Line 43"/>
            <p:cNvSpPr>
              <a:spLocks noChangeShapeType="1"/>
            </p:cNvSpPr>
            <p:nvPr/>
          </p:nvSpPr>
          <p:spPr bwMode="auto">
            <a:xfrm>
              <a:off x="3168" y="297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40" name="Text Box 44"/>
            <p:cNvSpPr txBox="1">
              <a:spLocks noChangeArrowheads="1"/>
            </p:cNvSpPr>
            <p:nvPr/>
          </p:nvSpPr>
          <p:spPr bwMode="auto">
            <a:xfrm>
              <a:off x="1728" y="3312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Arad</a:t>
              </a:r>
            </a:p>
          </p:txBody>
        </p:sp>
        <p:sp>
          <p:nvSpPr>
            <p:cNvPr id="157741" name="Text Box 45"/>
            <p:cNvSpPr txBox="1">
              <a:spLocks noChangeArrowheads="1"/>
            </p:cNvSpPr>
            <p:nvPr/>
          </p:nvSpPr>
          <p:spPr bwMode="auto">
            <a:xfrm>
              <a:off x="2784" y="3312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Lugoj</a:t>
              </a:r>
            </a:p>
          </p:txBody>
        </p:sp>
      </p:grpSp>
      <p:sp>
        <p:nvSpPr>
          <p:cNvPr id="157742" name="Rectangle 46"/>
          <p:cNvSpPr>
            <a:spLocks noChangeArrowheads="1"/>
          </p:cNvSpPr>
          <p:nvPr/>
        </p:nvSpPr>
        <p:spPr bwMode="auto">
          <a:xfrm>
            <a:off x="1600200" y="6019800"/>
            <a:ext cx="575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Arial" charset="0"/>
              </a:rPr>
              <a:t> </a:t>
            </a:r>
            <a:r>
              <a:rPr lang="fr-FR" b="1">
                <a:solidFill>
                  <a:schemeClr val="tx2"/>
                </a:solidFill>
                <a:latin typeface="Arial" charset="0"/>
              </a:rPr>
              <a:t>Shallow nodes are expanded before deeper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z="1600" b="1">
                <a:solidFill>
                  <a:schemeClr val="tx2"/>
                </a:solidFill>
              </a:rPr>
              <a:pPr/>
              <a:t>3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842" y="3418228"/>
            <a:ext cx="8198375" cy="18738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Uninformed Search Strategies</a:t>
            </a:r>
          </a:p>
        </p:txBody>
      </p:sp>
    </p:spTree>
    <p:extLst>
      <p:ext uri="{BB962C8B-B14F-4D97-AF65-F5344CB8AC3E}">
        <p14:creationId xmlns:p14="http://schemas.microsoft.com/office/powerpoint/2010/main" val="113214973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0095B-6345-40B1-A535-1D037200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8-puzzle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88FB-5CE3-4756-B5B4-C3B98B74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30</a:t>
            </a:fld>
            <a:endParaRPr lang="en-MY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8254EB-A6EC-4B12-A0CF-BD050995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1" y="1011863"/>
            <a:ext cx="761153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2529" y="4053010"/>
            <a:ext cx="6858000" cy="981454"/>
          </a:xfrm>
        </p:spPr>
        <p:txBody>
          <a:bodyPr/>
          <a:lstStyle/>
          <a:p>
            <a:r>
              <a:rPr lang="en-US" dirty="0"/>
              <a:t>Uniform Cost Search (UCS)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65991-7976-4E00-A53B-FE774760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55152-47A3-4364-AA16-A372751F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A827-57F2-4EEF-A84F-62AF32C6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32</a:t>
            </a:fld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A4137-0251-44C1-A23F-F278C3988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24" b="8248"/>
          <a:stretch/>
        </p:blipFill>
        <p:spPr>
          <a:xfrm>
            <a:off x="0" y="857250"/>
            <a:ext cx="6380328" cy="47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9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74" y="4726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685800" y="20574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en-MY" sz="2400" dirty="0"/>
              <a:t>When all step costs are equal, breadth-first search is optimal because it always expands the shallowest unexpanded node.</a:t>
            </a:r>
            <a:endParaRPr lang="fr-FR" sz="2400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sz="2400" dirty="0"/>
              <a:t>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step-cost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, Uniform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search</a:t>
            </a:r>
            <a:r>
              <a:rPr lang="fr-FR" sz="2400" dirty="0"/>
              <a:t> expands the </a:t>
            </a:r>
            <a:r>
              <a:rPr lang="fr-FR" sz="2400" dirty="0" err="1"/>
              <a:t>node</a:t>
            </a:r>
            <a:r>
              <a:rPr lang="fr-FR" sz="2400" dirty="0"/>
              <a:t> </a:t>
            </a:r>
            <a:r>
              <a:rPr lang="fr-FR" sz="2400" i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lowest</a:t>
            </a:r>
            <a:r>
              <a:rPr lang="fr-FR" sz="2400" dirty="0"/>
              <a:t> </a:t>
            </a:r>
            <a:r>
              <a:rPr lang="fr-FR" sz="2400" dirty="0" err="1"/>
              <a:t>path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i="1" dirty="0"/>
              <a:t>g(n)</a:t>
            </a:r>
            <a:r>
              <a:rPr lang="fr-FR" sz="2400" dirty="0"/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fr-FR" sz="2400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sz="2400" dirty="0"/>
              <a:t>UCS </a:t>
            </a:r>
            <a:r>
              <a:rPr lang="fr-FR" sz="2400" dirty="0" err="1"/>
              <a:t>takes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the total </a:t>
            </a:r>
            <a:r>
              <a:rPr lang="fr-FR" sz="2400" dirty="0" err="1"/>
              <a:t>cost</a:t>
            </a:r>
            <a:r>
              <a:rPr lang="fr-FR" sz="2400" dirty="0"/>
              <a:t>: g(n).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fr-FR" sz="2400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sz="2400" dirty="0"/>
              <a:t>UCS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guided</a:t>
            </a:r>
            <a:r>
              <a:rPr lang="fr-FR" sz="2400" dirty="0"/>
              <a:t> by </a:t>
            </a:r>
            <a:r>
              <a:rPr lang="fr-FR" sz="2400" dirty="0" err="1"/>
              <a:t>path</a:t>
            </a:r>
            <a:r>
              <a:rPr lang="fr-FR" sz="2400" dirty="0"/>
              <a:t> </a:t>
            </a:r>
            <a:r>
              <a:rPr lang="fr-FR" sz="2400" dirty="0" err="1"/>
              <a:t>costs</a:t>
            </a:r>
            <a:r>
              <a:rPr lang="fr-FR" sz="2400" dirty="0"/>
              <a:t> </a:t>
            </a:r>
            <a:r>
              <a:rPr lang="fr-FR" sz="2400" dirty="0" err="1"/>
              <a:t>rather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depths</a:t>
            </a:r>
            <a:r>
              <a:rPr lang="fr-FR" sz="2400" dirty="0"/>
              <a:t>. </a:t>
            </a:r>
            <a:r>
              <a:rPr lang="fr-FR" sz="2400" dirty="0" err="1"/>
              <a:t>Nodes</a:t>
            </a:r>
            <a:r>
              <a:rPr lang="fr-FR" sz="2400" dirty="0"/>
              <a:t> are </a:t>
            </a:r>
            <a:r>
              <a:rPr lang="fr-FR" sz="2400" dirty="0" err="1"/>
              <a:t>ordered</a:t>
            </a:r>
            <a:r>
              <a:rPr lang="fr-FR" sz="2400" dirty="0"/>
              <a:t> </a:t>
            </a:r>
            <a:r>
              <a:rPr lang="fr-FR" sz="2400" dirty="0" err="1"/>
              <a:t>according</a:t>
            </a:r>
            <a:r>
              <a:rPr lang="fr-FR" sz="2400" dirty="0"/>
              <a:t> to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path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988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228600" y="20574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sz="2000" b="1" dirty="0"/>
              <a:t>Main </a:t>
            </a:r>
            <a:r>
              <a:rPr lang="fr-FR" sz="2000" b="1" dirty="0" err="1"/>
              <a:t>idea</a:t>
            </a:r>
            <a:r>
              <a:rPr lang="fr-FR" sz="2000" dirty="0"/>
              <a:t>: </a:t>
            </a:r>
            <a:r>
              <a:rPr lang="en-US" sz="2000" i="1" dirty="0"/>
              <a:t>Expand the cheapest node. Where the cost is the path cost g(n)</a:t>
            </a:r>
            <a:r>
              <a:rPr lang="en-US" sz="2000" dirty="0"/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fr-FR" sz="2000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sz="2000" b="1" dirty="0" err="1"/>
              <a:t>Implementation</a:t>
            </a:r>
            <a:r>
              <a:rPr lang="fr-FR" sz="2000" dirty="0"/>
              <a:t>: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i="1" dirty="0"/>
              <a:t>	Enqueue nodes in order of cost g(n).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i="1" dirty="0"/>
              <a:t>	</a:t>
            </a:r>
            <a:r>
              <a:rPr lang="en-US" sz="2000" dirty="0"/>
              <a:t>QUEUING-FN:- insert in order of increasing path cost.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i="1" dirty="0"/>
              <a:t>	Enqueue new node at the appropriate position in the queue so that we dequeue the cheapest node.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Complete? Yes. UCS expands nodes in order of optimal path cost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 Optimal? Yes, if path cost is nondecreasing function of depth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 Time Complexity: O(b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 Space Complexity: O(b</a:t>
            </a:r>
            <a:r>
              <a:rPr lang="en-US" baseline="30000" dirty="0"/>
              <a:t>d</a:t>
            </a:r>
            <a:r>
              <a:rPr lang="en-US" dirty="0"/>
              <a:t>), note that every node in the fringe keep in the queue.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5C767-0F7F-4E38-9B52-6783DA6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Pseudocode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079A-85CA-45C7-8D8F-87A668A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35</a:t>
            </a:fld>
            <a:endParaRPr lang="en-MY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72FC4E-194D-4984-AE7D-BE76BA20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1404655"/>
            <a:ext cx="83641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8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2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257" name="Group 105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77260" name="Group 108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77263" name="Group 111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2127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3194050" y="3505200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21272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334645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C0C0C0"/>
              </a:solidFill>
            </a:endParaRPr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2889250" y="4343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1289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[6]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685800" y="5410200"/>
            <a:ext cx="2514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[x] = g(n) </a:t>
            </a:r>
          </a:p>
          <a:p>
            <a:pPr>
              <a:spcBef>
                <a:spcPct val="50000"/>
              </a:spcBef>
            </a:pPr>
            <a:r>
              <a:rPr lang="en-US" b="1"/>
              <a:t>path cost of node n</a:t>
            </a:r>
            <a:endParaRPr lang="en-GB" b="1"/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1371600" y="4572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Goal state</a:t>
            </a:r>
            <a:endParaRPr lang="en-GB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4" y="105137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grpSp>
        <p:nvGrpSpPr>
          <p:cNvPr id="205872" name="Group 48"/>
          <p:cNvGrpSpPr>
            <a:grpSpLocks/>
          </p:cNvGrpSpPr>
          <p:nvPr/>
        </p:nvGrpSpPr>
        <p:grpSpPr bwMode="auto">
          <a:xfrm>
            <a:off x="2355850" y="2209800"/>
            <a:ext cx="4502150" cy="1411288"/>
            <a:chOff x="1484" y="1392"/>
            <a:chExt cx="2836" cy="88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[3]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651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90" name="Group 18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07893" name="Group 21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07896" name="Group 24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E66FF-3074-4972-AF06-51B3A1F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Uninformed search strategies (Blind search)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D5FAF-CEA0-49B4-9FAB-7C1E93F9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0AFB98-639D-4176-B861-1CEDF3233662}"/>
              </a:ext>
            </a:extLst>
          </p:cNvPr>
          <p:cNvSpPr txBox="1">
            <a:spLocks noChangeArrowheads="1"/>
          </p:cNvSpPr>
          <p:nvPr/>
        </p:nvSpPr>
        <p:spPr>
          <a:xfrm>
            <a:off x="451168" y="159480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741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Uninformed (blind) strategies</a:t>
            </a:r>
            <a:r>
              <a:rPr lang="en-US" dirty="0"/>
              <a:t> use only the information available in the problem definition. These strategies order nodes without using any domain specific information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Contrary to </a:t>
            </a:r>
            <a:r>
              <a:rPr lang="en-US" dirty="0">
                <a:solidFill>
                  <a:schemeClr val="accent1"/>
                </a:solidFill>
              </a:rPr>
              <a:t>Informed search</a:t>
            </a:r>
            <a:r>
              <a:rPr lang="en-US" dirty="0"/>
              <a:t> techniques which might have additional information (e.g. a compass).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Breadth-first search</a:t>
            </a:r>
          </a:p>
          <a:p>
            <a:pPr>
              <a:lnSpc>
                <a:spcPct val="80000"/>
              </a:lnSpc>
            </a:pPr>
            <a:r>
              <a:rPr lang="en-US" dirty="0"/>
              <a:t>Uniform-cost search</a:t>
            </a:r>
          </a:p>
          <a:p>
            <a:pPr>
              <a:lnSpc>
                <a:spcPct val="80000"/>
              </a:lnSpc>
            </a:pPr>
            <a:r>
              <a:rPr lang="en-US" dirty="0"/>
              <a:t>Depth-first search</a:t>
            </a:r>
          </a:p>
          <a:p>
            <a:pPr>
              <a:lnSpc>
                <a:spcPct val="80000"/>
              </a:lnSpc>
            </a:pPr>
            <a:r>
              <a:rPr lang="en-US" dirty="0"/>
              <a:t>Depth-limited search</a:t>
            </a:r>
          </a:p>
          <a:p>
            <a:pPr>
              <a:lnSpc>
                <a:spcPct val="80000"/>
              </a:lnSpc>
            </a:pPr>
            <a:r>
              <a:rPr lang="en-US" dirty="0"/>
              <a:t>Iterative deepening search</a:t>
            </a:r>
          </a:p>
          <a:p>
            <a:pPr>
              <a:lnSpc>
                <a:spcPct val="80000"/>
              </a:lnSpc>
            </a:pPr>
            <a:r>
              <a:rPr lang="en-US" dirty="0"/>
              <a:t>Bidirectional search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6051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75" y="69851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grpSp>
        <p:nvGrpSpPr>
          <p:cNvPr id="209968" name="Group 48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938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1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4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3" y="1032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grpSp>
        <p:nvGrpSpPr>
          <p:cNvPr id="208944" name="Group 48"/>
          <p:cNvGrpSpPr>
            <a:grpSpLocks/>
          </p:cNvGrpSpPr>
          <p:nvPr/>
        </p:nvGrpSpPr>
        <p:grpSpPr bwMode="auto"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1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17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20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084"/>
              <a:ext cx="96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Goal state path cost g(n)=[6]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10636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Uniform Cost Search (UCS) Conti…</a:t>
            </a:r>
          </a:p>
        </p:txBody>
      </p:sp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62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5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8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[5]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[3]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0991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1936" y="432"/>
                </a:cxn>
                <a:cxn ang="0">
                  <a:pos x="1504" y="864"/>
                </a:cxn>
                <a:cxn ang="0">
                  <a:pos x="496" y="480"/>
                </a:cxn>
                <a:cxn ang="0">
                  <a:pos x="64" y="816"/>
                </a:cxn>
                <a:cxn ang="0">
                  <a:pos x="112" y="912"/>
                </a:cxn>
                <a:cxn ang="0">
                  <a:pos x="64" y="864"/>
                </a:cxn>
                <a:cxn ang="0">
                  <a:pos x="112" y="912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6170-F6D4-4A89-BC13-85D02266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Cost Search (UCS) Conti…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97451-D7EA-4F48-BD67-567703BE4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15" t="34235" r="32592" b="34028"/>
          <a:stretch/>
        </p:blipFill>
        <p:spPr>
          <a:xfrm>
            <a:off x="200025" y="1484742"/>
            <a:ext cx="44958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3294D-1EDF-4006-8BCA-C29985D95302}"/>
              </a:ext>
            </a:extLst>
          </p:cNvPr>
          <p:cNvSpPr txBox="1"/>
          <p:nvPr/>
        </p:nvSpPr>
        <p:spPr>
          <a:xfrm>
            <a:off x="17584" y="4751021"/>
            <a:ext cx="5192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2C923-50DB-4A8D-B447-49464B10EC8F}"/>
              </a:ext>
            </a:extLst>
          </p:cNvPr>
          <p:cNvSpPr txBox="1"/>
          <p:nvPr/>
        </p:nvSpPr>
        <p:spPr>
          <a:xfrm>
            <a:off x="17584" y="4489411"/>
            <a:ext cx="5639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dirty="0"/>
              <a:t>Figure 3.15 </a:t>
            </a:r>
            <a:r>
              <a:rPr lang="en-MY" sz="1100" dirty="0"/>
              <a:t>Part of the Romania state space, selected to illustrate uniform-cost search</a:t>
            </a:r>
            <a:endParaRPr lang="en-MY" sz="7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B00BD-0AAA-446C-87FB-49FFF36CD29D}"/>
              </a:ext>
            </a:extLst>
          </p:cNvPr>
          <p:cNvSpPr txBox="1"/>
          <p:nvPr/>
        </p:nvSpPr>
        <p:spPr>
          <a:xfrm>
            <a:off x="3962400" y="1451873"/>
            <a:ext cx="4981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sz="1600" dirty="0"/>
              <a:t>The successors of Sibiu are </a:t>
            </a:r>
            <a:r>
              <a:rPr lang="en-MY" sz="1600" dirty="0" err="1"/>
              <a:t>Rimnicu</a:t>
            </a:r>
            <a:r>
              <a:rPr lang="en-MY" sz="1600" dirty="0"/>
              <a:t> </a:t>
            </a:r>
            <a:r>
              <a:rPr lang="en-MY" sz="1600" dirty="0" err="1"/>
              <a:t>Vilcea</a:t>
            </a:r>
            <a:r>
              <a:rPr lang="en-MY" sz="1600" dirty="0"/>
              <a:t> and </a:t>
            </a:r>
            <a:r>
              <a:rPr lang="en-MY" sz="1600" dirty="0" err="1"/>
              <a:t>Fagaras</a:t>
            </a:r>
            <a:r>
              <a:rPr lang="en-MY" sz="1600" dirty="0"/>
              <a:t>, with costs 80 and 99, respectively.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600" dirty="0"/>
              <a:t>The least-cost node, </a:t>
            </a:r>
            <a:r>
              <a:rPr lang="en-MY" sz="1600" dirty="0" err="1"/>
              <a:t>Rimnicu</a:t>
            </a:r>
            <a:r>
              <a:rPr lang="en-MY" sz="1600" dirty="0"/>
              <a:t> </a:t>
            </a:r>
            <a:r>
              <a:rPr lang="en-MY" sz="1600" dirty="0" err="1"/>
              <a:t>Vilcea</a:t>
            </a:r>
            <a:r>
              <a:rPr lang="en-MY" sz="1600" dirty="0"/>
              <a:t>, is expanded next, adding Pitesti with cost 80 + 97=177.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600" dirty="0"/>
              <a:t>The least-cost node is now </a:t>
            </a:r>
            <a:r>
              <a:rPr lang="en-MY" sz="1600" dirty="0" err="1"/>
              <a:t>Fagaras</a:t>
            </a:r>
            <a:r>
              <a:rPr lang="en-MY" sz="1600" dirty="0"/>
              <a:t>, so it is expanded, adding Bucharest with cost 99+211=310.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600" dirty="0"/>
              <a:t>Now a goal node has been generated, but uniform-cost search keeps going, choosing Pitesti for expansion and adding a second path to Bucharest with cost 80+97+101= 278.</a:t>
            </a:r>
          </a:p>
          <a:p>
            <a:endParaRPr lang="en-MY" sz="6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B89FE-DE5E-4E88-82D9-7E6B7E531B2D}"/>
              </a:ext>
            </a:extLst>
          </p:cNvPr>
          <p:cNvSpPr/>
          <p:nvPr/>
        </p:nvSpPr>
        <p:spPr>
          <a:xfrm>
            <a:off x="17584" y="5048424"/>
            <a:ext cx="8271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600" dirty="0"/>
              <a:t>Continue….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MY" sz="1600" dirty="0"/>
              <a:t>Now the algorithm checks to see if this new path is better than the old one; it is, so the old one is discarded.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MY" sz="1600" dirty="0"/>
              <a:t>Bucharest, now with g-cost 278, is selected for expansion and the solution is returned (Sibiu-</a:t>
            </a:r>
            <a:r>
              <a:rPr lang="en-MY" sz="1600" dirty="0" err="1"/>
              <a:t>Rimnicu</a:t>
            </a:r>
            <a:r>
              <a:rPr lang="en-MY" sz="1600" dirty="0"/>
              <a:t> </a:t>
            </a:r>
            <a:r>
              <a:rPr lang="en-MY" sz="1600" dirty="0" err="1"/>
              <a:t>Vilcea</a:t>
            </a:r>
            <a:r>
              <a:rPr lang="en-MY" sz="1600" dirty="0"/>
              <a:t>-Pitesti-Bucharest).</a:t>
            </a:r>
          </a:p>
        </p:txBody>
      </p:sp>
    </p:spTree>
    <p:extLst>
      <p:ext uri="{BB962C8B-B14F-4D97-AF65-F5344CB8AC3E}">
        <p14:creationId xmlns:p14="http://schemas.microsoft.com/office/powerpoint/2010/main" val="4160601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7334" y="4053010"/>
            <a:ext cx="6858000" cy="981454"/>
          </a:xfrm>
        </p:spPr>
        <p:txBody>
          <a:bodyPr/>
          <a:lstStyle/>
          <a:p>
            <a:r>
              <a:rPr lang="en-US" dirty="0"/>
              <a:t>Depth First Search (DFS)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9F887FD-3838-4707-853A-DA2DA238FEC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/>
              <a:t>Depth First Search (DFS)</a:t>
            </a:r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91BC7175-64AB-4394-805C-1EDF86EF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03" y="3291742"/>
            <a:ext cx="87550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Complete? No. fails in infinite-depth spaces with loops, but is complete in finite spaces (when avoiding repeated states)</a:t>
            </a:r>
          </a:p>
          <a:p>
            <a:pPr eaLnBrk="0" hangingPunct="0"/>
            <a:endParaRPr lang="en-US" sz="2400" dirty="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Optimal? No. 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Time Complexity: O(</a:t>
            </a:r>
            <a:r>
              <a:rPr lang="en-US" sz="2400" dirty="0" err="1">
                <a:latin typeface="Times New Roman" pitchFamily="18" charset="0"/>
              </a:rPr>
              <a:t>b</a:t>
            </a:r>
            <a:r>
              <a:rPr lang="en-US" sz="2400" baseline="30000" dirty="0" err="1">
                <a:latin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</a:rPr>
              <a:t>), </a:t>
            </a:r>
            <a:r>
              <a:rPr lang="en-US" dirty="0">
                <a:latin typeface="Times New Roman" pitchFamily="18" charset="0"/>
              </a:rPr>
              <a:t>where m is the maximum depth.</a:t>
            </a:r>
            <a:endParaRPr lang="en-US" sz="2400" dirty="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Space Complexity: O(</a:t>
            </a:r>
            <a:r>
              <a:rPr lang="en-US" sz="2400" dirty="0" err="1">
                <a:latin typeface="Times New Roman" pitchFamily="18" charset="0"/>
              </a:rPr>
              <a:t>bm</a:t>
            </a:r>
            <a:r>
              <a:rPr lang="en-US" sz="2400" dirty="0">
                <a:latin typeface="Times New Roman" pitchFamily="18" charset="0"/>
              </a:rPr>
              <a:t>), </a:t>
            </a:r>
            <a:r>
              <a:rPr lang="en-US" dirty="0">
                <a:latin typeface="Times New Roman" pitchFamily="18" charset="0"/>
              </a:rPr>
              <a:t>where m is the maximum depth.</a:t>
            </a:r>
          </a:p>
        </p:txBody>
      </p:sp>
      <p:sp>
        <p:nvSpPr>
          <p:cNvPr id="8" name="Text Box 73">
            <a:extLst>
              <a:ext uri="{FF2B5EF4-FFF2-40B4-BE49-F238E27FC236}">
                <a16:creationId xmlns:a16="http://schemas.microsoft.com/office/drawing/2014/main" id="{0DDB1B68-8190-46D0-A5EF-A488119E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03" y="1362919"/>
            <a:ext cx="843121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b="1" dirty="0"/>
              <a:t>Main </a:t>
            </a:r>
            <a:r>
              <a:rPr lang="fr-FR" b="1" dirty="0" err="1"/>
              <a:t>idea</a:t>
            </a:r>
            <a:r>
              <a:rPr lang="fr-FR" dirty="0"/>
              <a:t>: </a:t>
            </a:r>
            <a:r>
              <a:rPr lang="en-US" dirty="0"/>
              <a:t>Expand node at the deepest level (breaking ties left to right). </a:t>
            </a:r>
            <a:r>
              <a:rPr lang="en-MY" dirty="0"/>
              <a:t>The search proceeds immediately to the deepest level of the search tree, where the nodes have no successors.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err="1"/>
              <a:t>Implementation</a:t>
            </a:r>
            <a:r>
              <a:rPr lang="fr-FR" dirty="0"/>
              <a:t>: use of a Last-In-First-Out queue or stack(LIFO).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Enqueue nodes in LIFO (last-in, first-out) order.</a:t>
            </a:r>
          </a:p>
        </p:txBody>
      </p:sp>
    </p:spTree>
    <p:extLst>
      <p:ext uri="{BB962C8B-B14F-4D97-AF65-F5344CB8AC3E}">
        <p14:creationId xmlns:p14="http://schemas.microsoft.com/office/powerpoint/2010/main" val="3288166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Depth First Search (DFS) Conti…..</a:t>
            </a:r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88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217738"/>
            <a:ext cx="5105400" cy="3708400"/>
          </a:xfrm>
          <a:noFill/>
          <a:ln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Depth First Search (DFS) Conti…..</a:t>
            </a:r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26024-E0D0-477A-A237-9E7D80EB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8875" r="30000" b="7016"/>
          <a:stretch/>
        </p:blipFill>
        <p:spPr>
          <a:xfrm>
            <a:off x="228600" y="1796500"/>
            <a:ext cx="5943600" cy="487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FA552-0E3C-4AFB-8002-EAD5DC0FB7AF}"/>
              </a:ext>
            </a:extLst>
          </p:cNvPr>
          <p:cNvSpPr txBox="1"/>
          <p:nvPr/>
        </p:nvSpPr>
        <p:spPr>
          <a:xfrm>
            <a:off x="6356985" y="1796500"/>
            <a:ext cx="25431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/>
              <a:t>Figure 3.16 </a:t>
            </a:r>
            <a:r>
              <a:rPr lang="en-MY" sz="2000" dirty="0"/>
              <a:t>Depth-first search on a binary tree. The unexplored region is shown in light</a:t>
            </a:r>
          </a:p>
          <a:p>
            <a:r>
              <a:rPr lang="en-MY" sz="2000" dirty="0" err="1"/>
              <a:t>gray</a:t>
            </a:r>
            <a:r>
              <a:rPr lang="en-MY" sz="2000" dirty="0"/>
              <a:t>. Explored nodes with no descendants in the frontier are removed from memory. Nodes</a:t>
            </a:r>
          </a:p>
          <a:p>
            <a:r>
              <a:rPr lang="en-MY" sz="2000" dirty="0"/>
              <a:t>at depth 3 have no successors and M is the only goal node.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34399-1B60-443B-B094-34E186CB3AFE}"/>
              </a:ext>
            </a:extLst>
          </p:cNvPr>
          <p:cNvSpPr txBox="1"/>
          <p:nvPr/>
        </p:nvSpPr>
        <p:spPr>
          <a:xfrm>
            <a:off x="6303936" y="5972514"/>
            <a:ext cx="26400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140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914400" y="179304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Application2: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Given the following state space (tree search), give the sequence of visited nodes when using DFS (assume that the node </a:t>
            </a:r>
            <a:r>
              <a:rPr lang="en-US" sz="2000" b="1" i="1" dirty="0"/>
              <a:t>O</a:t>
            </a:r>
            <a:r>
              <a:rPr lang="en-US" sz="2000" dirty="0"/>
              <a:t> is the goal state):</a:t>
            </a:r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4474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4474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4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474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4474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4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474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4474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4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475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4475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5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475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4475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5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475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4475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5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475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4476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6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476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4476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6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4476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4476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6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4476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4476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4477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4477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477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4477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7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477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7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479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4479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4479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4479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9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4479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9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9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739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24576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576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6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576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576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7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577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577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7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577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577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7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577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577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7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4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z="1600" b="1">
                <a:solidFill>
                  <a:schemeClr val="tx2"/>
                </a:solidFill>
              </a:rPr>
              <a:pPr/>
              <a:t>5</a:t>
            </a:fld>
            <a:endParaRPr lang="en-MY" sz="16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812" y="2788920"/>
            <a:ext cx="8198375" cy="1021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Basic Search Algorithms</a:t>
            </a:r>
            <a:b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Uninformed 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D841B-1EE0-44D0-A24E-19BED6E58591}"/>
              </a:ext>
            </a:extLst>
          </p:cNvPr>
          <p:cNvSpPr txBox="1">
            <a:spLocks noChangeArrowheads="1"/>
          </p:cNvSpPr>
          <p:nvPr/>
        </p:nvSpPr>
        <p:spPr>
          <a:xfrm>
            <a:off x="765810" y="4229100"/>
            <a:ext cx="64008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Breadth First Search (BFS)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956143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4678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679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9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679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679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9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679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679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79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679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679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0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680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680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0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680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680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0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680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680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0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246810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024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4781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781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1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781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78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781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782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782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782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782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782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782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782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3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783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783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3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24783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115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48837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883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3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8840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884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4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8843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884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4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884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884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4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8849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885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5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8852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885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5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8855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885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5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8858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4885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6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886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4886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6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65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66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68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69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70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71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967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24986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4986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4986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4986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4986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4986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4987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4987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4987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4987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4987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4988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4988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4988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49888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89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0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1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2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3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57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381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250885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088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8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0888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088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0891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089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0894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089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089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090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0903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09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090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091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50912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3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50914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17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19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20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21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314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Goal State</a:t>
            </a:r>
            <a:endParaRPr lang="en-US" sz="2000"/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25190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191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1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191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191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1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191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191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1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191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191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192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192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192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192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5193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193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3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51933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193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3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51936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7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51938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39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0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1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2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3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4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5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946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684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381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25293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293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3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293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293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3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293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294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4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294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294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4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294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294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4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294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294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5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295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295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5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52954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25295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5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52957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25295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95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52960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61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4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5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6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7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8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69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970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566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6430" t="29060" b="30342"/>
          <a:stretch>
            <a:fillRect/>
          </a:stretch>
        </p:blipFill>
        <p:spPr bwMode="auto">
          <a:xfrm>
            <a:off x="457200" y="2017713"/>
            <a:ext cx="8382000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9153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FE88218E-85C4-4CB8-A41B-A3E042C6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7" y="157608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QUEUING-FN:- insert successors at front of queue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70EE83B0-433A-47A7-B2D8-3B76E255ED4A}"/>
              </a:ext>
            </a:extLst>
          </p:cNvPr>
          <p:cNvGrpSpPr>
            <a:grpSpLocks/>
          </p:cNvGrpSpPr>
          <p:nvPr/>
        </p:nvGrpSpPr>
        <p:grpSpPr bwMode="auto">
          <a:xfrm>
            <a:off x="757177" y="2261886"/>
            <a:ext cx="8018463" cy="3429000"/>
            <a:chOff x="0" y="1680"/>
            <a:chExt cx="5585" cy="2640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5846731B-4493-4A7F-8E1E-8063AFDC9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680"/>
              <a:ext cx="1008" cy="480"/>
              <a:chOff x="2064" y="1056"/>
              <a:chExt cx="1008" cy="480"/>
            </a:xfrm>
          </p:grpSpPr>
          <p:sp>
            <p:nvSpPr>
              <p:cNvPr id="36" name="Oval 9">
                <a:extLst>
                  <a:ext uri="{FF2B5EF4-FFF2-40B4-BE49-F238E27FC236}">
                    <a16:creationId xmlns:a16="http://schemas.microsoft.com/office/drawing/2014/main" id="{BE99C9A4-3772-49F5-8049-59322FB9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05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0">
                <a:extLst>
                  <a:ext uri="{FF2B5EF4-FFF2-40B4-BE49-F238E27FC236}">
                    <a16:creationId xmlns:a16="http://schemas.microsoft.com/office/drawing/2014/main" id="{2C16BA31-4DC7-4EA3-8243-C4AC1A894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1131"/>
                <a:ext cx="553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Arad</a:t>
                </a:r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BCED3D83-18F1-4B39-B097-3942CCF63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016"/>
              <a:ext cx="3521" cy="864"/>
              <a:chOff x="1056" y="1392"/>
              <a:chExt cx="3521" cy="864"/>
            </a:xfrm>
          </p:grpSpPr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5E9974C3-41E6-47D3-990E-F8D56F1D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C141FAA1-5836-4293-A4EA-41416D72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F73BEAA7-F9B9-4310-9004-72915831F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5">
                <a:extLst>
                  <a:ext uri="{FF2B5EF4-FFF2-40B4-BE49-F238E27FC236}">
                    <a16:creationId xmlns:a16="http://schemas.microsoft.com/office/drawing/2014/main" id="{74E2B7EE-21AF-4772-B66C-821C68C6A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48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>
                <a:extLst>
                  <a:ext uri="{FF2B5EF4-FFF2-40B4-BE49-F238E27FC236}">
                    <a16:creationId xmlns:a16="http://schemas.microsoft.com/office/drawing/2014/main" id="{6537A92B-AE8F-4CAC-87A9-93C9931C9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D89D09E2-D04F-44B7-9B02-5734FF22A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>
                <a:extLst>
                  <a:ext uri="{FF2B5EF4-FFF2-40B4-BE49-F238E27FC236}">
                    <a16:creationId xmlns:a16="http://schemas.microsoft.com/office/drawing/2014/main" id="{A4961023-7E29-4FDC-81E0-0A7E6580C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1850"/>
                <a:ext cx="693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Zerind</a:t>
                </a:r>
              </a:p>
            </p:txBody>
          </p:sp>
          <p:sp>
            <p:nvSpPr>
              <p:cNvPr id="34" name="Text Box 19">
                <a:extLst>
                  <a:ext uri="{FF2B5EF4-FFF2-40B4-BE49-F238E27FC236}">
                    <a16:creationId xmlns:a16="http://schemas.microsoft.com/office/drawing/2014/main" id="{BE4B80E1-1AAD-4E63-A8A2-A4BB8AFA9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1850"/>
                <a:ext cx="576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Sibiu</a:t>
                </a:r>
              </a:p>
            </p:txBody>
          </p:sp>
          <p:sp>
            <p:nvSpPr>
              <p:cNvPr id="35" name="Text Box 20">
                <a:extLst>
                  <a:ext uri="{FF2B5EF4-FFF2-40B4-BE49-F238E27FC236}">
                    <a16:creationId xmlns:a16="http://schemas.microsoft.com/office/drawing/2014/main" id="{E8DA5B72-59CF-48CD-BF15-5EB40A235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" y="1850"/>
                <a:ext cx="987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Timisoara</a:t>
                </a:r>
              </a:p>
            </p:txBody>
          </p:sp>
        </p:grp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455CC653-D1B5-4E8A-8D35-8B4EAB4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832"/>
              <a:ext cx="2208" cy="768"/>
              <a:chOff x="1536" y="2928"/>
              <a:chExt cx="2208" cy="768"/>
            </a:xfrm>
          </p:grpSpPr>
          <p:sp>
            <p:nvSpPr>
              <p:cNvPr id="21" name="Oval 22">
                <a:extLst>
                  <a:ext uri="{FF2B5EF4-FFF2-40B4-BE49-F238E27FC236}">
                    <a16:creationId xmlns:a16="http://schemas.microsoft.com/office/drawing/2014/main" id="{BCCAF0E3-4E02-45FD-BA0F-671B1F03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716E9E2E-09D0-44E8-9B3B-E718507C7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EDDC78B1-B3F7-4D55-888F-62EE66D36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92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1FB005DF-250A-4BE3-AEFB-280C7A93A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6">
                <a:extLst>
                  <a:ext uri="{FF2B5EF4-FFF2-40B4-BE49-F238E27FC236}">
                    <a16:creationId xmlns:a16="http://schemas.microsoft.com/office/drawing/2014/main" id="{8FD31AF2-FAB4-4A9C-94BA-597A87248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3312"/>
                <a:ext cx="553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Arad</a:t>
                </a:r>
              </a:p>
            </p:txBody>
          </p:sp>
          <p:sp>
            <p:nvSpPr>
              <p:cNvPr id="26" name="Text Box 27">
                <a:extLst>
                  <a:ext uri="{FF2B5EF4-FFF2-40B4-BE49-F238E27FC236}">
                    <a16:creationId xmlns:a16="http://schemas.microsoft.com/office/drawing/2014/main" id="{227D6C0A-0027-43EB-8C61-95BB8E3A8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12"/>
                <a:ext cx="74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Oradea</a:t>
                </a: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B3F43B7C-FEC8-406D-A6D8-F31BA3E30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56"/>
              <a:ext cx="3521" cy="864"/>
              <a:chOff x="1056" y="1392"/>
              <a:chExt cx="3521" cy="864"/>
            </a:xfrm>
          </p:grpSpPr>
          <p:sp>
            <p:nvSpPr>
              <p:cNvPr id="12" name="Oval 29">
                <a:extLst>
                  <a:ext uri="{FF2B5EF4-FFF2-40B4-BE49-F238E27FC236}">
                    <a16:creationId xmlns:a16="http://schemas.microsoft.com/office/drawing/2014/main" id="{84653924-DF83-4F05-96A2-8575F796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30">
                <a:extLst>
                  <a:ext uri="{FF2B5EF4-FFF2-40B4-BE49-F238E27FC236}">
                    <a16:creationId xmlns:a16="http://schemas.microsoft.com/office/drawing/2014/main" id="{FF04F30A-2658-4533-9122-A21227ACC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D41944FE-1430-4A9B-A927-69114A98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00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2">
                <a:extLst>
                  <a:ext uri="{FF2B5EF4-FFF2-40B4-BE49-F238E27FC236}">
                    <a16:creationId xmlns:a16="http://schemas.microsoft.com/office/drawing/2014/main" id="{F77C60B9-B0F4-4148-AB57-C1F265E4D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48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3">
                <a:extLst>
                  <a:ext uri="{FF2B5EF4-FFF2-40B4-BE49-F238E27FC236}">
                    <a16:creationId xmlns:a16="http://schemas.microsoft.com/office/drawing/2014/main" id="{200FC0A1-42F0-4686-A6B7-F7C836821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4">
                <a:extLst>
                  <a:ext uri="{FF2B5EF4-FFF2-40B4-BE49-F238E27FC236}">
                    <a16:creationId xmlns:a16="http://schemas.microsoft.com/office/drawing/2014/main" id="{0E913CC9-89DD-477A-ACE3-459AA6F9D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35">
                <a:extLst>
                  <a:ext uri="{FF2B5EF4-FFF2-40B4-BE49-F238E27FC236}">
                    <a16:creationId xmlns:a16="http://schemas.microsoft.com/office/drawing/2014/main" id="{5F8B5A36-06DB-4C0F-9F74-E60A969C8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1850"/>
                <a:ext cx="694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Zerind</a:t>
                </a:r>
              </a:p>
            </p:txBody>
          </p:sp>
          <p:sp>
            <p:nvSpPr>
              <p:cNvPr id="19" name="Text Box 36">
                <a:extLst>
                  <a:ext uri="{FF2B5EF4-FFF2-40B4-BE49-F238E27FC236}">
                    <a16:creationId xmlns:a16="http://schemas.microsoft.com/office/drawing/2014/main" id="{B441FD0C-2C0C-4A73-B370-F332CFB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1850"/>
                <a:ext cx="576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Sibiu</a:t>
                </a:r>
              </a:p>
            </p:txBody>
          </p:sp>
          <p:sp>
            <p:nvSpPr>
              <p:cNvPr id="20" name="Text Box 37">
                <a:extLst>
                  <a:ext uri="{FF2B5EF4-FFF2-40B4-BE49-F238E27FC236}">
                    <a16:creationId xmlns:a16="http://schemas.microsoft.com/office/drawing/2014/main" id="{B8FD8B79-520F-426F-BD52-CF43AEA70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9" y="1850"/>
                <a:ext cx="988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Timisoara</a:t>
                </a:r>
              </a:p>
            </p:txBody>
          </p:sp>
        </p:grpSp>
      </p:grpSp>
      <p:sp>
        <p:nvSpPr>
          <p:cNvPr id="38" name="Rectangle 5">
            <a:extLst>
              <a:ext uri="{FF2B5EF4-FFF2-40B4-BE49-F238E27FC236}">
                <a16:creationId xmlns:a16="http://schemas.microsoft.com/office/drawing/2014/main" id="{8C09B54C-9919-4A45-997F-27886C647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7880" y="-1372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 First Search (DFS) Conti…..</a:t>
            </a:r>
          </a:p>
        </p:txBody>
      </p:sp>
    </p:spTree>
    <p:extLst>
      <p:ext uri="{BB962C8B-B14F-4D97-AF65-F5344CB8AC3E}">
        <p14:creationId xmlns:p14="http://schemas.microsoft.com/office/powerpoint/2010/main" val="305623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58D90E-5CB9-4E48-8FD7-58C5146E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8-puzzle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B74D-F715-4EDD-8B64-A61F61B3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59</a:t>
            </a:fld>
            <a:endParaRPr lang="en-MY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388AB4-9EB5-426F-9E71-322FA9D7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4" y="1011863"/>
            <a:ext cx="682085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92BC-480A-41F7-AF88-54E72F76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Breadth First Search (BFS)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29E7F-E9AE-477E-8F13-9928A35E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</a:t>
            </a:fld>
            <a:endParaRPr lang="en-MY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9DE71C-F587-4D4A-B4C8-349A32B7B955}"/>
              </a:ext>
            </a:extLst>
          </p:cNvPr>
          <p:cNvGrpSpPr/>
          <p:nvPr/>
        </p:nvGrpSpPr>
        <p:grpSpPr>
          <a:xfrm>
            <a:off x="304801" y="1154430"/>
            <a:ext cx="8258267" cy="2376074"/>
            <a:chOff x="442866" y="1828800"/>
            <a:chExt cx="8258267" cy="23760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107381-CF0B-4028-B5D9-102B02D75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57411" r="17500" b="13532"/>
            <a:stretch/>
          </p:blipFill>
          <p:spPr>
            <a:xfrm>
              <a:off x="442866" y="1828800"/>
              <a:ext cx="8258267" cy="23463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BC8FC-C4D5-4FC9-B7BE-C2E82C00B8DC}"/>
                </a:ext>
              </a:extLst>
            </p:cNvPr>
            <p:cNvSpPr txBox="1"/>
            <p:nvPr/>
          </p:nvSpPr>
          <p:spPr>
            <a:xfrm>
              <a:off x="442866" y="3950958"/>
              <a:ext cx="51924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50" i="1" dirty="0"/>
                <a:t>Source: : Russell and </a:t>
              </a:r>
              <a:r>
                <a:rPr lang="en-MY" sz="1050" i="1" dirty="0" err="1"/>
                <a:t>Norvig</a:t>
              </a:r>
              <a:r>
                <a:rPr lang="en-MY" sz="1050" i="1" dirty="0"/>
                <a:t>, “Artificial Intelligence: A Modern Approach”. 3</a:t>
              </a:r>
              <a:r>
                <a:rPr lang="en-MY" sz="1050" i="1" baseline="30000" dirty="0"/>
                <a:t>rd</a:t>
              </a:r>
              <a:r>
                <a:rPr lang="en-MY" sz="1050" i="1" dirty="0"/>
                <a:t> Edition</a:t>
              </a:r>
            </a:p>
          </p:txBody>
        </p:sp>
      </p:grpSp>
      <p:sp>
        <p:nvSpPr>
          <p:cNvPr id="11" name="Text Box 69">
            <a:extLst>
              <a:ext uri="{FF2B5EF4-FFF2-40B4-BE49-F238E27FC236}">
                <a16:creationId xmlns:a16="http://schemas.microsoft.com/office/drawing/2014/main" id="{5AF7DEC5-0E31-4D04-B3D5-AE6175D6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56" y="3745512"/>
            <a:ext cx="859075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b="1" dirty="0"/>
              <a:t>Main </a:t>
            </a:r>
            <a:r>
              <a:rPr lang="fr-FR" b="1" dirty="0" err="1"/>
              <a:t>idea</a:t>
            </a:r>
            <a:r>
              <a:rPr lang="fr-FR" dirty="0"/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Expand all nodes at depth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before expanding nodes at depth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+ 1)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Level-order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err="1"/>
              <a:t>Implementation</a:t>
            </a:r>
            <a:r>
              <a:rPr lang="fr-FR" dirty="0"/>
              <a:t>: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Use of a First-In-First-Out queue (FIFO);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visited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first are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expanded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first. 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New nodes (which are always deeper than their parents) go to the back of the queue, and old nodes, which are shallower than the new nodes, get expanded first.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Enqueue nodes in FIFO (first-in, first-out) order.</a:t>
            </a:r>
          </a:p>
        </p:txBody>
      </p:sp>
    </p:spTree>
    <p:extLst>
      <p:ext uri="{BB962C8B-B14F-4D97-AF65-F5344CB8AC3E}">
        <p14:creationId xmlns:p14="http://schemas.microsoft.com/office/powerpoint/2010/main" val="373889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0095B-6345-40B1-A535-1D037200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8-puzzle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88FB-5CE3-4756-B5B4-C3B98B74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60</a:t>
            </a:fld>
            <a:endParaRPr lang="en-MY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8254EB-A6EC-4B12-A0CF-BD050995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1" y="1011863"/>
            <a:ext cx="761153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7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8B1118-D97E-4349-AEC9-54E1D783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0776D-EC83-42BF-81BE-CB75E245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29F2-4A29-4D91-81B0-CA9FEACA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61</a:t>
            </a:fld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3F9C7-6D53-499D-BD23-EAB73CE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09"/>
          <a:stretch/>
        </p:blipFill>
        <p:spPr>
          <a:xfrm>
            <a:off x="0" y="1011863"/>
            <a:ext cx="6656650" cy="5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8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104" y="4134033"/>
            <a:ext cx="6858000" cy="981454"/>
          </a:xfrm>
        </p:spPr>
        <p:txBody>
          <a:bodyPr/>
          <a:lstStyle/>
          <a:p>
            <a:r>
              <a:rPr lang="en-US" dirty="0"/>
              <a:t>Depth-Limited Search (DLS)</a:t>
            </a:r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04801" y="1571264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It is simply DFS with a depth bound.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Searching is not permitted beyond the depth bound.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sz="2400" dirty="0"/>
              <a:t>Works well if we know what the depth of the solution is.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endParaRPr lang="en-US" sz="10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Termination is guaranteed.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endParaRPr lang="en-US" sz="10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If the solution is beneath the depth bound, the search cannot find the goal (hence this search algorithm is incomplete).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endParaRPr lang="en-US" sz="10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sz="2400" dirty="0"/>
              <a:t>Otherwise use Iterative deepening search (IDS).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2057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5800" y="1615914"/>
            <a:ext cx="7993063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Main idea</a:t>
            </a:r>
            <a:r>
              <a:rPr lang="en-US" i="1"/>
              <a:t>: Expand node at the deepest level, but limit depth to L.</a:t>
            </a:r>
          </a:p>
          <a:p>
            <a:endParaRPr lang="en-US" i="1"/>
          </a:p>
          <a:p>
            <a:r>
              <a:rPr lang="en-US" b="1"/>
              <a:t>Implementation</a:t>
            </a:r>
            <a:r>
              <a:rPr lang="en-US"/>
              <a:t>: </a:t>
            </a:r>
          </a:p>
          <a:p>
            <a:r>
              <a:rPr lang="en-US"/>
              <a:t>	</a:t>
            </a:r>
            <a:r>
              <a:rPr lang="en-US" i="1"/>
              <a:t>Enqueue nodes in LIFO (last-in, first-out) order. But limit depth to L 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Complete? Yes </a:t>
            </a:r>
            <a:r>
              <a:rPr lang="en-US">
                <a:latin typeface="Times New Roman" pitchFamily="18" charset="0"/>
              </a:rPr>
              <a:t>if there is a goal state at a depth less than L</a:t>
            </a:r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 Optimal? No</a:t>
            </a:r>
          </a:p>
          <a:p>
            <a:pPr eaLnBrk="0" hangingPunct="0"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 Time Complexity: O(b</a:t>
            </a:r>
            <a:r>
              <a:rPr lang="en-US" sz="2400" baseline="30000">
                <a:latin typeface="Times New Roman" pitchFamily="18" charset="0"/>
              </a:rPr>
              <a:t>L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>
                <a:latin typeface="Times New Roman" pitchFamily="18" charset="0"/>
              </a:rPr>
              <a:t>where L is the cutoff.</a:t>
            </a:r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Times New Roman" pitchFamily="18" charset="0"/>
              </a:rPr>
              <a:t> Space Complexity: O(bL), </a:t>
            </a:r>
            <a:r>
              <a:rPr lang="en-US">
                <a:latin typeface="Times New Roman" pitchFamily="18" charset="0"/>
              </a:rPr>
              <a:t>where L is the cutoff.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Application3: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DLS  (Limit = 2):</a:t>
            </a:r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54981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5498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8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498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5498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8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4987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5498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8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4990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5499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4993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5499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4996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5499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499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5500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55002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5500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55005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5500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55008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5500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55011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5501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550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5501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55017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8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55019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1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2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3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6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8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5030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5503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55033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5503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5503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3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03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0</a:t>
            </a:r>
            <a:endParaRPr lang="en-GB">
              <a:latin typeface="Arial" charset="0"/>
            </a:endParaRP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1</a:t>
            </a:r>
            <a:endParaRPr lang="en-GB">
              <a:latin typeface="Arial" charset="0"/>
            </a:endParaRP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07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5600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5601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5601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5601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1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56019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21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22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89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57029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703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7032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703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703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703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7038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703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7041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704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7044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704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7047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704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257050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051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052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053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054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055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728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25805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5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58056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58059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58062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58065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5806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5806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580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58071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5807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7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25807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7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7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7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Limit = 2</a:t>
              </a:r>
              <a:endParaRPr lang="en-GB" b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644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590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5907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590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5908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590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5908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590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5908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5909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590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5909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590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59097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098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099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0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2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3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8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EBCB42-9AB6-4475-8F55-CEFAFFB3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Pseudocode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8AB7A-AD4C-4706-A47A-563310DF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7</a:t>
            </a:fld>
            <a:endParaRPr lang="en-MY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718A83-5A81-4872-AA08-B8F1117F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2" y="1676426"/>
            <a:ext cx="8588876" cy="42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99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-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260101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601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6010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601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60107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6010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0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60110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6011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1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60113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6011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1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60116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601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6011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6012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2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60122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6012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12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260125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26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27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28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29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30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31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132" name="Text Box 36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Limit = 2</a:t>
              </a:r>
              <a:endParaRPr lang="en-GB" b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02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112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112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113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11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113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113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113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113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113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114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114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11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1145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114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261148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49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0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1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2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4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9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91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214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215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216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216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216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216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216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21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216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2170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62172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217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62175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2176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62178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79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0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1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2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3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4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5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6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87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64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317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317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317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317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317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318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318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31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318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318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319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319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3193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3194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63196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319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63199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3200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63202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3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8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9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0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1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85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91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419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419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420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420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420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420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420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421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421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421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421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4217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421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6422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422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64223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4224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25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64226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27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28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3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4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50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6522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522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522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522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522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523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523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523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5235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52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523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523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5241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65244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524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65247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5248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9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65250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1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2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3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4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5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8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59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6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624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6624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624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625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6625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625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625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6625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626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6626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626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66265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626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266268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626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7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26627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6272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73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266274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5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6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7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8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9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0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1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2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68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7165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Depth-Limited Search (DLS)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DLS algorithm returns </a:t>
            </a:r>
            <a:r>
              <a:rPr lang="en-US" sz="2000">
                <a:solidFill>
                  <a:srgbClr val="FF0000"/>
                </a:solidFill>
              </a:rPr>
              <a:t>Failure (no solution)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reason is that the goal is beyond the limit (Limit =2): the goal depth is (d=4)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67269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6727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67272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672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6727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67278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6727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67281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672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67284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6728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67287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672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6729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6729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9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6729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9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67296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672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67299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6730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0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67302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6730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0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67305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6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67307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09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0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1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2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3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4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5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17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18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67319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20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67321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6732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2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67324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25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326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327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>
            <a:off x="1676400" y="4724400"/>
            <a:ext cx="6477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84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Depth-Limited Search (DLS)</a:t>
            </a:r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3352800" y="60198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Depth Bound = 3</a:t>
            </a:r>
          </a:p>
        </p:txBody>
      </p:sp>
      <p:pic>
        <p:nvPicPr>
          <p:cNvPr id="178212" name="Picture 3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905000"/>
            <a:ext cx="6400800" cy="3962400"/>
          </a:xfrm>
          <a:noFill/>
          <a:ln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Search Algorithms</a:t>
            </a:r>
            <a:br>
              <a:rPr lang="en-US"/>
            </a:br>
            <a:r>
              <a:rPr lang="en-US"/>
              <a:t>Uninformed Search</a:t>
            </a:r>
            <a:endParaRPr lang="en-GB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791A9F-42EC-4AD0-AC62-14F6E1B0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764E1-C0E9-4167-9806-1CB283E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8</a:t>
            </a:fld>
            <a:endParaRPr lang="en-MY"/>
          </a:p>
        </p:txBody>
      </p:sp>
      <p:sp>
        <p:nvSpPr>
          <p:cNvPr id="6" name="Text Box 68">
            <a:extLst>
              <a:ext uri="{FF2B5EF4-FFF2-40B4-BE49-F238E27FC236}">
                <a16:creationId xmlns:a16="http://schemas.microsoft.com/office/drawing/2014/main" id="{AF84D165-301E-4A5B-BD1C-2655E64C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9" y="1720840"/>
            <a:ext cx="8755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Complete? </a:t>
            </a:r>
            <a:r>
              <a:rPr lang="en-US" sz="2400" dirty="0">
                <a:latin typeface="+mj-lt"/>
              </a:rPr>
              <a:t>Yes- </a:t>
            </a:r>
            <a:r>
              <a:rPr lang="en-MY" sz="2400" dirty="0">
                <a:latin typeface="+mj-lt"/>
              </a:rPr>
              <a:t>if the shallowest goal node is at some finite depth </a:t>
            </a:r>
            <a:r>
              <a:rPr lang="en-MY" sz="2400" i="1" dirty="0">
                <a:latin typeface="+mj-lt"/>
              </a:rPr>
              <a:t>d</a:t>
            </a:r>
            <a:r>
              <a:rPr lang="en-MY" sz="2400" dirty="0">
                <a:latin typeface="+mj-lt"/>
              </a:rPr>
              <a:t>, breadth-first search will eventually find it after generating all shallower nodes (provided the branching factor </a:t>
            </a:r>
            <a:r>
              <a:rPr lang="en-MY" sz="2400" i="1" dirty="0">
                <a:latin typeface="+mj-lt"/>
              </a:rPr>
              <a:t>b</a:t>
            </a:r>
            <a:r>
              <a:rPr lang="en-MY" sz="2400" dirty="0">
                <a:latin typeface="+mj-lt"/>
              </a:rPr>
              <a:t> is finite)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Optimal?</a:t>
            </a:r>
            <a:r>
              <a:rPr lang="en-US" sz="2400" dirty="0">
                <a:latin typeface="+mj-lt"/>
              </a:rPr>
              <a:t> Yes, if path cost is </a:t>
            </a:r>
            <a:r>
              <a:rPr lang="en-MY" sz="2400" dirty="0">
                <a:latin typeface="+mj-lt"/>
              </a:rPr>
              <a:t>nondecreasing function of the depth of the node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Time Complexity</a:t>
            </a:r>
            <a:r>
              <a:rPr lang="en-US" sz="2400" dirty="0">
                <a:latin typeface="+mj-lt"/>
              </a:rPr>
              <a:t>: O(b</a:t>
            </a:r>
            <a:r>
              <a:rPr lang="en-US" sz="2400" baseline="30000" dirty="0">
                <a:latin typeface="+mj-lt"/>
              </a:rPr>
              <a:t>d</a:t>
            </a:r>
            <a:r>
              <a:rPr lang="en-US" sz="2400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Space Complexity</a:t>
            </a:r>
            <a:r>
              <a:rPr lang="en-US" sz="2400" dirty="0">
                <a:latin typeface="+mj-lt"/>
              </a:rPr>
              <a:t>: O(b</a:t>
            </a:r>
            <a:r>
              <a:rPr lang="en-US" sz="2400" baseline="30000" dirty="0">
                <a:latin typeface="+mj-lt"/>
              </a:rPr>
              <a:t>d</a:t>
            </a:r>
            <a:r>
              <a:rPr lang="en-US" sz="2400" dirty="0">
                <a:latin typeface="+mj-lt"/>
              </a:rPr>
              <a:t>), note that every node in the fringe is kept in the queue.</a:t>
            </a:r>
          </a:p>
        </p:txBody>
      </p:sp>
    </p:spTree>
    <p:extLst>
      <p:ext uri="{BB962C8B-B14F-4D97-AF65-F5344CB8AC3E}">
        <p14:creationId xmlns:p14="http://schemas.microsoft.com/office/powerpoint/2010/main" val="38448760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Iterative Deepening Search (IDS)</a:t>
            </a:r>
          </a:p>
        </p:txBody>
      </p:sp>
      <p:pic>
        <p:nvPicPr>
          <p:cNvPr id="3" name="Picture 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987BFDBD-35AF-4985-A306-F4CD019CD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/>
          <a:stretch/>
        </p:blipFill>
        <p:spPr>
          <a:xfrm>
            <a:off x="152400" y="2194264"/>
            <a:ext cx="887315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B5707-437F-469D-A298-E39D6F276088}"/>
              </a:ext>
            </a:extLst>
          </p:cNvPr>
          <p:cNvSpPr txBox="1"/>
          <p:nvPr/>
        </p:nvSpPr>
        <p:spPr>
          <a:xfrm>
            <a:off x="457200" y="3810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Figure 3.18 </a:t>
            </a:r>
            <a:r>
              <a:rPr lang="en-US" sz="1600" dirty="0"/>
              <a:t>The iterative deepening search algorithm, which repeatedly applies depth limited search with increasing limits. It terminates when a solution is found or if the depth limited search returns failure, meaning that no solution exists.</a:t>
            </a:r>
            <a:endParaRPr lang="en-MY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89D34-8214-40FA-88F1-050BBABEF10D}"/>
              </a:ext>
            </a:extLst>
          </p:cNvPr>
          <p:cNvSpPr txBox="1"/>
          <p:nvPr/>
        </p:nvSpPr>
        <p:spPr>
          <a:xfrm>
            <a:off x="6503961" y="4656533"/>
            <a:ext cx="26400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50" i="1" dirty="0"/>
              <a:t>Source: : Russell and </a:t>
            </a:r>
            <a:r>
              <a:rPr lang="en-MY" sz="1050" i="1" dirty="0" err="1"/>
              <a:t>Norvig</a:t>
            </a:r>
            <a:r>
              <a:rPr lang="en-MY" sz="1050" i="1" dirty="0"/>
              <a:t>, “Artificial Intelligence: A Modern Approach”. 3</a:t>
            </a:r>
            <a:r>
              <a:rPr lang="en-MY" sz="1050" i="1" baseline="30000" dirty="0"/>
              <a:t>rd</a:t>
            </a:r>
            <a:r>
              <a:rPr lang="en-MY" sz="1050" i="1" dirty="0"/>
              <a:t> Edition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Iterative Deepening Search (IDS)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77479" y="141581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fr-FR" sz="1600" b="1" dirty="0"/>
              <a:t>Key </a:t>
            </a:r>
            <a:r>
              <a:rPr lang="fr-FR" sz="1600" b="1" dirty="0" err="1"/>
              <a:t>idea</a:t>
            </a:r>
            <a:r>
              <a:rPr lang="fr-FR" sz="1600" dirty="0"/>
              <a:t>: </a:t>
            </a:r>
            <a:r>
              <a:rPr lang="fr-FR" sz="1600" dirty="0" err="1"/>
              <a:t>Iterative</a:t>
            </a:r>
            <a:r>
              <a:rPr lang="fr-FR" sz="1600" dirty="0"/>
              <a:t> </a:t>
            </a:r>
            <a:r>
              <a:rPr lang="fr-FR" sz="1600" dirty="0" err="1"/>
              <a:t>deepening</a:t>
            </a:r>
            <a:r>
              <a:rPr lang="fr-FR" sz="1600" dirty="0"/>
              <a:t> </a:t>
            </a:r>
            <a:r>
              <a:rPr lang="fr-FR" sz="1600" dirty="0" err="1"/>
              <a:t>search</a:t>
            </a:r>
            <a:r>
              <a:rPr lang="fr-FR" sz="1600" dirty="0"/>
              <a:t> (IDS) </a:t>
            </a:r>
            <a:r>
              <a:rPr lang="fr-FR" sz="1600" dirty="0" err="1"/>
              <a:t>applies</a:t>
            </a:r>
            <a:r>
              <a:rPr lang="fr-FR" sz="1600" dirty="0"/>
              <a:t> DLS </a:t>
            </a:r>
            <a:r>
              <a:rPr lang="fr-FR" sz="1600" dirty="0" err="1"/>
              <a:t>repeatedly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increasing</a:t>
            </a:r>
            <a:r>
              <a:rPr lang="fr-FR" sz="1600" dirty="0"/>
              <a:t> </a:t>
            </a:r>
            <a:r>
              <a:rPr lang="fr-FR" sz="1600" dirty="0" err="1"/>
              <a:t>depth</a:t>
            </a:r>
            <a:r>
              <a:rPr lang="fr-FR" sz="1600" dirty="0"/>
              <a:t>. It </a:t>
            </a:r>
            <a:r>
              <a:rPr lang="fr-FR" sz="1600" dirty="0" err="1"/>
              <a:t>terminates</a:t>
            </a:r>
            <a:r>
              <a:rPr lang="fr-FR" sz="1600" dirty="0"/>
              <a:t> </a:t>
            </a:r>
            <a:r>
              <a:rPr lang="fr-FR" sz="1600" dirty="0" err="1"/>
              <a:t>when</a:t>
            </a:r>
            <a:r>
              <a:rPr lang="fr-FR" sz="1600" dirty="0"/>
              <a:t> a solution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found</a:t>
            </a:r>
            <a:r>
              <a:rPr lang="fr-FR" sz="1600" dirty="0"/>
              <a:t> or no solutions </a:t>
            </a:r>
            <a:r>
              <a:rPr lang="fr-FR" sz="1600" dirty="0" err="1"/>
              <a:t>exists</a:t>
            </a:r>
            <a:r>
              <a:rPr lang="fr-FR" sz="1600" dirty="0"/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endParaRPr lang="fr-FR" sz="16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fr-FR" sz="1600" dirty="0"/>
              <a:t>IDS combines the </a:t>
            </a:r>
            <a:r>
              <a:rPr lang="fr-FR" sz="1600" dirty="0" err="1"/>
              <a:t>benefits</a:t>
            </a:r>
            <a:r>
              <a:rPr lang="fr-FR" sz="1600" dirty="0"/>
              <a:t> of BFS and DFS: Like DFS the memory </a:t>
            </a:r>
            <a:r>
              <a:rPr lang="fr-FR" sz="1600" dirty="0" err="1"/>
              <a:t>requirements</a:t>
            </a:r>
            <a:r>
              <a:rPr lang="fr-FR" sz="1600" dirty="0"/>
              <a:t> are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modest</a:t>
            </a:r>
            <a:r>
              <a:rPr lang="fr-FR" sz="1600" dirty="0"/>
              <a:t> (O(</a:t>
            </a:r>
            <a:r>
              <a:rPr lang="fr-FR" sz="1600" i="1" dirty="0"/>
              <a:t>bd</a:t>
            </a:r>
            <a:r>
              <a:rPr lang="fr-FR" sz="1600" dirty="0"/>
              <a:t>)). Like BFS, </a:t>
            </a:r>
            <a:r>
              <a:rPr lang="fr-FR" sz="1600" dirty="0" err="1"/>
              <a:t>it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complete</a:t>
            </a:r>
            <a:r>
              <a:rPr lang="fr-FR" sz="1600" dirty="0"/>
              <a:t> </a:t>
            </a:r>
            <a:r>
              <a:rPr lang="fr-FR" sz="1600" dirty="0" err="1"/>
              <a:t>when</a:t>
            </a:r>
            <a:r>
              <a:rPr lang="fr-FR" sz="1600" dirty="0"/>
              <a:t> the </a:t>
            </a:r>
            <a:r>
              <a:rPr lang="fr-FR" sz="1600" dirty="0" err="1"/>
              <a:t>branching</a:t>
            </a:r>
            <a:r>
              <a:rPr lang="fr-FR" sz="1600" dirty="0"/>
              <a:t> factor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finite</a:t>
            </a:r>
            <a:r>
              <a:rPr lang="fr-FR" sz="1600" dirty="0"/>
              <a:t> and </a:t>
            </a:r>
            <a:r>
              <a:rPr lang="en-US" sz="1600" dirty="0"/>
              <a:t>optimal when the path cost is a nondecreasing function of the depth of the node</a:t>
            </a:r>
            <a:r>
              <a:rPr lang="fr-FR" sz="1600" dirty="0"/>
              <a:t>.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endParaRPr lang="fr-FR" sz="16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sz="1600" dirty="0"/>
              <a:t>The nodes on the bottom level (depth d) are generated once, those on the next-to-bottom level are generated twice, and so on, up to the children of the root, which are </a:t>
            </a:r>
            <a:r>
              <a:rPr lang="en-MY" sz="1600" dirty="0"/>
              <a:t>generated d times.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</a:pPr>
            <a:endParaRPr lang="fr-FR" sz="16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dirty="0"/>
              <a:t>So the total number of nodes generated in the worst case is</a:t>
            </a:r>
            <a:r>
              <a:rPr lang="fr-FR" sz="1600" dirty="0"/>
              <a:t>: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fr-FR" sz="16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fr-FR" sz="1600" i="1" dirty="0"/>
              <a:t>		N</a:t>
            </a:r>
            <a:r>
              <a:rPr lang="fr-FR" sz="1600" dirty="0"/>
              <a:t>(IDS)=(</a:t>
            </a:r>
            <a:r>
              <a:rPr lang="fr-FR" sz="1600" i="1" dirty="0"/>
              <a:t>d</a:t>
            </a:r>
            <a:r>
              <a:rPr lang="fr-FR" sz="1600" dirty="0"/>
              <a:t>)</a:t>
            </a:r>
            <a:r>
              <a:rPr lang="fr-FR" sz="1600" i="1" dirty="0"/>
              <a:t>b + </a:t>
            </a:r>
            <a:r>
              <a:rPr lang="fr-FR" sz="1600" dirty="0"/>
              <a:t>(</a:t>
            </a:r>
            <a:r>
              <a:rPr lang="fr-FR" sz="1600" i="1" dirty="0"/>
              <a:t>d-1</a:t>
            </a:r>
            <a:r>
              <a:rPr lang="fr-FR" sz="1600" dirty="0"/>
              <a:t>)</a:t>
            </a:r>
            <a:r>
              <a:rPr lang="fr-FR" sz="1600" i="1" dirty="0"/>
              <a:t> b</a:t>
            </a:r>
            <a:r>
              <a:rPr lang="fr-FR" sz="1600" i="1" baseline="30000" dirty="0"/>
              <a:t>2</a:t>
            </a:r>
            <a:r>
              <a:rPr lang="fr-FR" sz="1600" i="1" dirty="0"/>
              <a:t> + …+</a:t>
            </a:r>
            <a:r>
              <a:rPr lang="fr-FR" sz="1600" dirty="0"/>
              <a:t>(1)</a:t>
            </a:r>
            <a:r>
              <a:rPr lang="fr-FR" sz="1600" i="1" dirty="0"/>
              <a:t>b</a:t>
            </a:r>
            <a:r>
              <a:rPr lang="fr-FR" sz="1600" i="1" baseline="30000" dirty="0"/>
              <a:t>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dirty="0"/>
              <a:t>which gives a time complexity of O(bd)—asymptotically the same as breadth first search.</a:t>
            </a:r>
            <a:endParaRPr lang="fr-FR" sz="1600" i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endParaRPr lang="fr-FR" sz="16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sz="1600" dirty="0"/>
              <a:t>In general, iterative deepening is the preferred uninformed search method when the search space is large and the depth of the solution is not known.</a:t>
            </a:r>
            <a:endParaRPr lang="fr-FR" sz="16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430" y="-33624"/>
            <a:ext cx="7848600" cy="1219200"/>
          </a:xfrm>
          <a:noFill/>
          <a:ln/>
        </p:spPr>
        <p:txBody>
          <a:bodyPr/>
          <a:lstStyle/>
          <a:p>
            <a:r>
              <a:rPr lang="en-US" sz="4000" dirty="0"/>
              <a:t>Iterative Deepening Search (IDS)</a:t>
            </a:r>
          </a:p>
        </p:txBody>
      </p:sp>
      <p:grpSp>
        <p:nvGrpSpPr>
          <p:cNvPr id="187466" name="Group 74"/>
          <p:cNvGrpSpPr>
            <a:grpSpLocks/>
          </p:cNvGrpSpPr>
          <p:nvPr/>
        </p:nvGrpSpPr>
        <p:grpSpPr bwMode="auto">
          <a:xfrm>
            <a:off x="76200" y="2436813"/>
            <a:ext cx="8915400" cy="3430587"/>
            <a:chOff x="98" y="757"/>
            <a:chExt cx="6655" cy="1744"/>
          </a:xfrm>
        </p:grpSpPr>
        <p:sp>
          <p:nvSpPr>
            <p:cNvPr id="187467" name="AutoShape 75"/>
            <p:cNvSpPr>
              <a:spLocks noChangeArrowheads="1"/>
            </p:cNvSpPr>
            <p:nvPr/>
          </p:nvSpPr>
          <p:spPr bwMode="auto">
            <a:xfrm>
              <a:off x="98" y="824"/>
              <a:ext cx="629" cy="287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8" name="AutoShape 76"/>
            <p:cNvSpPr>
              <a:spLocks noChangeArrowheads="1"/>
            </p:cNvSpPr>
            <p:nvPr/>
          </p:nvSpPr>
          <p:spPr bwMode="auto">
            <a:xfrm>
              <a:off x="785" y="801"/>
              <a:ext cx="1466" cy="69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7469" name="Group 77"/>
            <p:cNvGrpSpPr>
              <a:grpSpLocks/>
            </p:cNvGrpSpPr>
            <p:nvPr/>
          </p:nvGrpSpPr>
          <p:grpSpPr bwMode="auto">
            <a:xfrm>
              <a:off x="320" y="919"/>
              <a:ext cx="142" cy="267"/>
              <a:chOff x="2375" y="864"/>
              <a:chExt cx="457" cy="854"/>
            </a:xfrm>
          </p:grpSpPr>
          <p:sp>
            <p:nvSpPr>
              <p:cNvPr id="187470" name="Oval 78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71" name="Text Box 79"/>
              <p:cNvSpPr txBox="1">
                <a:spLocks noChangeArrowheads="1"/>
              </p:cNvSpPr>
              <p:nvPr/>
            </p:nvSpPr>
            <p:spPr bwMode="auto">
              <a:xfrm>
                <a:off x="2375" y="973"/>
                <a:ext cx="442" cy="7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7472" name="Group 80"/>
            <p:cNvGrpSpPr>
              <a:grpSpLocks/>
            </p:cNvGrpSpPr>
            <p:nvPr/>
          </p:nvGrpSpPr>
          <p:grpSpPr bwMode="auto">
            <a:xfrm>
              <a:off x="1065" y="1015"/>
              <a:ext cx="932" cy="521"/>
              <a:chOff x="1184" y="1624"/>
              <a:chExt cx="1036" cy="521"/>
            </a:xfrm>
          </p:grpSpPr>
          <p:grpSp>
            <p:nvGrpSpPr>
              <p:cNvPr id="187473" name="Group 81"/>
              <p:cNvGrpSpPr>
                <a:grpSpLocks/>
              </p:cNvGrpSpPr>
              <p:nvPr/>
            </p:nvGrpSpPr>
            <p:grpSpPr bwMode="auto">
              <a:xfrm>
                <a:off x="1558" y="1624"/>
                <a:ext cx="152" cy="266"/>
                <a:chOff x="2349" y="864"/>
                <a:chExt cx="489" cy="855"/>
              </a:xfrm>
            </p:grpSpPr>
            <p:sp>
              <p:nvSpPr>
                <p:cNvPr id="187474" name="Oval 82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49" y="973"/>
                  <a:ext cx="489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76" name="Group 84"/>
              <p:cNvGrpSpPr>
                <a:grpSpLocks/>
              </p:cNvGrpSpPr>
              <p:nvPr/>
            </p:nvGrpSpPr>
            <p:grpSpPr bwMode="auto">
              <a:xfrm>
                <a:off x="1184" y="1878"/>
                <a:ext cx="154" cy="267"/>
                <a:chOff x="2345" y="864"/>
                <a:chExt cx="497" cy="854"/>
              </a:xfrm>
            </p:grpSpPr>
            <p:sp>
              <p:nvSpPr>
                <p:cNvPr id="187477" name="Oval 85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7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45" y="973"/>
                  <a:ext cx="497" cy="74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79" name="Group 87"/>
              <p:cNvGrpSpPr>
                <a:grpSpLocks/>
              </p:cNvGrpSpPr>
              <p:nvPr/>
            </p:nvGrpSpPr>
            <p:grpSpPr bwMode="auto">
              <a:xfrm>
                <a:off x="2067" y="1878"/>
                <a:ext cx="153" cy="266"/>
                <a:chOff x="2349" y="864"/>
                <a:chExt cx="493" cy="855"/>
              </a:xfrm>
            </p:grpSpPr>
            <p:sp>
              <p:nvSpPr>
                <p:cNvPr id="187480" name="Oval 88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8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349" y="973"/>
                  <a:ext cx="493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7482" name="Line 90"/>
              <p:cNvSpPr>
                <a:spLocks noChangeShapeType="1"/>
              </p:cNvSpPr>
              <p:nvPr/>
            </p:nvSpPr>
            <p:spPr bwMode="auto">
              <a:xfrm flipH="1">
                <a:off x="1322" y="1729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83" name="Line 91"/>
              <p:cNvSpPr>
                <a:spLocks noChangeShapeType="1"/>
              </p:cNvSpPr>
              <p:nvPr/>
            </p:nvSpPr>
            <p:spPr bwMode="auto">
              <a:xfrm>
                <a:off x="1691" y="1734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7484" name="AutoShape 92"/>
            <p:cNvSpPr>
              <a:spLocks noChangeArrowheads="1"/>
            </p:cNvSpPr>
            <p:nvPr/>
          </p:nvSpPr>
          <p:spPr bwMode="auto">
            <a:xfrm>
              <a:off x="2289" y="757"/>
              <a:ext cx="1968" cy="112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85" name="AutoShape 93"/>
            <p:cNvSpPr>
              <a:spLocks noChangeArrowheads="1"/>
            </p:cNvSpPr>
            <p:nvPr/>
          </p:nvSpPr>
          <p:spPr bwMode="auto">
            <a:xfrm>
              <a:off x="4346" y="809"/>
              <a:ext cx="2407" cy="1651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7486" name="Group 94"/>
            <p:cNvGrpSpPr>
              <a:grpSpLocks/>
            </p:cNvGrpSpPr>
            <p:nvPr/>
          </p:nvGrpSpPr>
          <p:grpSpPr bwMode="auto">
            <a:xfrm>
              <a:off x="2537" y="1097"/>
              <a:ext cx="1488" cy="864"/>
              <a:chOff x="2249" y="2356"/>
              <a:chExt cx="1488" cy="864"/>
            </a:xfrm>
          </p:grpSpPr>
          <p:grpSp>
            <p:nvGrpSpPr>
              <p:cNvPr id="187487" name="Group 95"/>
              <p:cNvGrpSpPr>
                <a:grpSpLocks/>
              </p:cNvGrpSpPr>
              <p:nvPr/>
            </p:nvGrpSpPr>
            <p:grpSpPr bwMode="auto">
              <a:xfrm>
                <a:off x="2862" y="2356"/>
                <a:ext cx="143" cy="266"/>
                <a:chOff x="2376" y="864"/>
                <a:chExt cx="456" cy="854"/>
              </a:xfrm>
            </p:grpSpPr>
            <p:sp>
              <p:nvSpPr>
                <p:cNvPr id="187488" name="Oval 96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8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376" y="973"/>
                  <a:ext cx="437" cy="745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90" name="Group 98"/>
              <p:cNvGrpSpPr>
                <a:grpSpLocks/>
              </p:cNvGrpSpPr>
              <p:nvPr/>
            </p:nvGrpSpPr>
            <p:grpSpPr bwMode="auto">
              <a:xfrm>
                <a:off x="2489" y="2610"/>
                <a:ext cx="142" cy="266"/>
                <a:chOff x="2375" y="864"/>
                <a:chExt cx="457" cy="853"/>
              </a:xfrm>
            </p:grpSpPr>
            <p:sp>
              <p:nvSpPr>
                <p:cNvPr id="187491" name="Oval 99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9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75" y="973"/>
                  <a:ext cx="442" cy="744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93" name="Group 101"/>
              <p:cNvGrpSpPr>
                <a:grpSpLocks/>
              </p:cNvGrpSpPr>
              <p:nvPr/>
            </p:nvGrpSpPr>
            <p:grpSpPr bwMode="auto">
              <a:xfrm>
                <a:off x="3370" y="2610"/>
                <a:ext cx="143" cy="266"/>
                <a:chOff x="2371" y="864"/>
                <a:chExt cx="461" cy="853"/>
              </a:xfrm>
            </p:grpSpPr>
            <p:sp>
              <p:nvSpPr>
                <p:cNvPr id="187494" name="Oval 102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9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371" y="973"/>
                  <a:ext cx="442" cy="744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96" name="Group 104"/>
              <p:cNvGrpSpPr>
                <a:grpSpLocks/>
              </p:cNvGrpSpPr>
              <p:nvPr/>
            </p:nvGrpSpPr>
            <p:grpSpPr bwMode="auto">
              <a:xfrm>
                <a:off x="2697" y="2954"/>
                <a:ext cx="143" cy="266"/>
                <a:chOff x="2371" y="864"/>
                <a:chExt cx="461" cy="855"/>
              </a:xfrm>
            </p:grpSpPr>
            <p:sp>
              <p:nvSpPr>
                <p:cNvPr id="187497" name="Oval 105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49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371" y="973"/>
                  <a:ext cx="442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499" name="Group 107"/>
              <p:cNvGrpSpPr>
                <a:grpSpLocks/>
              </p:cNvGrpSpPr>
              <p:nvPr/>
            </p:nvGrpSpPr>
            <p:grpSpPr bwMode="auto">
              <a:xfrm>
                <a:off x="2249" y="2954"/>
                <a:ext cx="143" cy="266"/>
                <a:chOff x="2371" y="864"/>
                <a:chExt cx="461" cy="855"/>
              </a:xfrm>
            </p:grpSpPr>
            <p:sp>
              <p:nvSpPr>
                <p:cNvPr id="187500" name="Oval 108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0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371" y="973"/>
                  <a:ext cx="442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502" name="Group 110"/>
              <p:cNvGrpSpPr>
                <a:grpSpLocks/>
              </p:cNvGrpSpPr>
              <p:nvPr/>
            </p:nvGrpSpPr>
            <p:grpSpPr bwMode="auto">
              <a:xfrm>
                <a:off x="3594" y="2954"/>
                <a:ext cx="143" cy="266"/>
                <a:chOff x="2371" y="864"/>
                <a:chExt cx="461" cy="855"/>
              </a:xfrm>
            </p:grpSpPr>
            <p:sp>
              <p:nvSpPr>
                <p:cNvPr id="187503" name="Oval 111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371" y="973"/>
                  <a:ext cx="442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7505" name="Group 113"/>
              <p:cNvGrpSpPr>
                <a:grpSpLocks/>
              </p:cNvGrpSpPr>
              <p:nvPr/>
            </p:nvGrpSpPr>
            <p:grpSpPr bwMode="auto">
              <a:xfrm>
                <a:off x="3147" y="2954"/>
                <a:ext cx="142" cy="266"/>
                <a:chOff x="2375" y="864"/>
                <a:chExt cx="457" cy="855"/>
              </a:xfrm>
            </p:grpSpPr>
            <p:sp>
              <p:nvSpPr>
                <p:cNvPr id="187506" name="Oval 114"/>
                <p:cNvSpPr>
                  <a:spLocks noChangeArrowheads="1"/>
                </p:cNvSpPr>
                <p:nvPr/>
              </p:nvSpPr>
              <p:spPr bwMode="auto">
                <a:xfrm>
                  <a:off x="2400" y="864"/>
                  <a:ext cx="432" cy="432"/>
                </a:xfrm>
                <a:prstGeom prst="ellipse">
                  <a:avLst/>
                </a:prstGeom>
                <a:solidFill>
                  <a:srgbClr val="C0C0C0">
                    <a:alpha val="50000"/>
                  </a:srgbClr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0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375" y="973"/>
                  <a:ext cx="442" cy="746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7508" name="Line 116"/>
              <p:cNvSpPr>
                <a:spLocks noChangeShapeType="1"/>
              </p:cNvSpPr>
              <p:nvPr/>
            </p:nvSpPr>
            <p:spPr bwMode="auto">
              <a:xfrm flipH="1">
                <a:off x="2618" y="2461"/>
                <a:ext cx="25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7509" name="Group 117"/>
              <p:cNvGrpSpPr>
                <a:grpSpLocks/>
              </p:cNvGrpSpPr>
              <p:nvPr/>
            </p:nvGrpSpPr>
            <p:grpSpPr bwMode="auto">
              <a:xfrm>
                <a:off x="2357" y="2736"/>
                <a:ext cx="360" cy="242"/>
                <a:chOff x="896" y="1363"/>
                <a:chExt cx="1156" cy="778"/>
              </a:xfrm>
            </p:grpSpPr>
            <p:sp>
              <p:nvSpPr>
                <p:cNvPr id="18751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896" y="1363"/>
                  <a:ext cx="53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11" name="Line 119"/>
                <p:cNvSpPr>
                  <a:spLocks noChangeShapeType="1"/>
                </p:cNvSpPr>
                <p:nvPr/>
              </p:nvSpPr>
              <p:spPr bwMode="auto">
                <a:xfrm>
                  <a:off x="1674" y="1378"/>
                  <a:ext cx="378" cy="7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7512" name="Line 120"/>
              <p:cNvSpPr>
                <a:spLocks noChangeShapeType="1"/>
              </p:cNvSpPr>
              <p:nvPr/>
            </p:nvSpPr>
            <p:spPr bwMode="auto">
              <a:xfrm flipH="1">
                <a:off x="3264" y="2736"/>
                <a:ext cx="147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13" name="Line 121"/>
              <p:cNvSpPr>
                <a:spLocks noChangeShapeType="1"/>
              </p:cNvSpPr>
              <p:nvPr/>
            </p:nvSpPr>
            <p:spPr bwMode="auto">
              <a:xfrm>
                <a:off x="3476" y="2742"/>
                <a:ext cx="138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514" name="Line 122"/>
              <p:cNvSpPr>
                <a:spLocks noChangeShapeType="1"/>
              </p:cNvSpPr>
              <p:nvPr/>
            </p:nvSpPr>
            <p:spPr bwMode="auto">
              <a:xfrm>
                <a:off x="2987" y="2466"/>
                <a:ext cx="390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7515" name="Group 123"/>
            <p:cNvGrpSpPr>
              <a:grpSpLocks/>
            </p:cNvGrpSpPr>
            <p:nvPr/>
          </p:nvGrpSpPr>
          <p:grpSpPr bwMode="auto">
            <a:xfrm>
              <a:off x="4659" y="1266"/>
              <a:ext cx="1717" cy="1235"/>
              <a:chOff x="4659" y="1266"/>
              <a:chExt cx="1717" cy="1235"/>
            </a:xfrm>
          </p:grpSpPr>
          <p:grpSp>
            <p:nvGrpSpPr>
              <p:cNvPr id="187516" name="Group 124"/>
              <p:cNvGrpSpPr>
                <a:grpSpLocks/>
              </p:cNvGrpSpPr>
              <p:nvPr/>
            </p:nvGrpSpPr>
            <p:grpSpPr bwMode="auto">
              <a:xfrm>
                <a:off x="4803" y="1266"/>
                <a:ext cx="1488" cy="865"/>
                <a:chOff x="2249" y="2356"/>
                <a:chExt cx="1488" cy="865"/>
              </a:xfrm>
            </p:grpSpPr>
            <p:grpSp>
              <p:nvGrpSpPr>
                <p:cNvPr id="187517" name="Group 125"/>
                <p:cNvGrpSpPr>
                  <a:grpSpLocks/>
                </p:cNvGrpSpPr>
                <p:nvPr/>
              </p:nvGrpSpPr>
              <p:grpSpPr bwMode="auto">
                <a:xfrm>
                  <a:off x="2862" y="2356"/>
                  <a:ext cx="143" cy="266"/>
                  <a:chOff x="2376" y="864"/>
                  <a:chExt cx="456" cy="854"/>
                </a:xfrm>
              </p:grpSpPr>
              <p:sp>
                <p:nvSpPr>
                  <p:cNvPr id="187518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19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6" y="973"/>
                    <a:ext cx="437" cy="745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20" name="Group 128"/>
                <p:cNvGrpSpPr>
                  <a:grpSpLocks/>
                </p:cNvGrpSpPr>
                <p:nvPr/>
              </p:nvGrpSpPr>
              <p:grpSpPr bwMode="auto">
                <a:xfrm>
                  <a:off x="2489" y="2610"/>
                  <a:ext cx="142" cy="266"/>
                  <a:chOff x="2375" y="864"/>
                  <a:chExt cx="457" cy="853"/>
                </a:xfrm>
              </p:grpSpPr>
              <p:sp>
                <p:nvSpPr>
                  <p:cNvPr id="18752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22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5" y="973"/>
                    <a:ext cx="442" cy="744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23" name="Group 131"/>
                <p:cNvGrpSpPr>
                  <a:grpSpLocks/>
                </p:cNvGrpSpPr>
                <p:nvPr/>
              </p:nvGrpSpPr>
              <p:grpSpPr bwMode="auto">
                <a:xfrm>
                  <a:off x="3370" y="2610"/>
                  <a:ext cx="143" cy="266"/>
                  <a:chOff x="2371" y="864"/>
                  <a:chExt cx="461" cy="853"/>
                </a:xfrm>
              </p:grpSpPr>
              <p:sp>
                <p:nvSpPr>
                  <p:cNvPr id="187524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25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4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26" name="Group 134"/>
                <p:cNvGrpSpPr>
                  <a:grpSpLocks/>
                </p:cNvGrpSpPr>
                <p:nvPr/>
              </p:nvGrpSpPr>
              <p:grpSpPr bwMode="auto">
                <a:xfrm>
                  <a:off x="2697" y="2954"/>
                  <a:ext cx="143" cy="267"/>
                  <a:chOff x="2372" y="864"/>
                  <a:chExt cx="460" cy="857"/>
                </a:xfrm>
              </p:grpSpPr>
              <p:sp>
                <p:nvSpPr>
                  <p:cNvPr id="187527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28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2" y="973"/>
                    <a:ext cx="445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29" name="Group 137"/>
                <p:cNvGrpSpPr>
                  <a:grpSpLocks/>
                </p:cNvGrpSpPr>
                <p:nvPr/>
              </p:nvGrpSpPr>
              <p:grpSpPr bwMode="auto">
                <a:xfrm>
                  <a:off x="2249" y="2954"/>
                  <a:ext cx="143" cy="267"/>
                  <a:chOff x="2371" y="864"/>
                  <a:chExt cx="461" cy="857"/>
                </a:xfrm>
              </p:grpSpPr>
              <p:sp>
                <p:nvSpPr>
                  <p:cNvPr id="18753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31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32" name="Group 140"/>
                <p:cNvGrpSpPr>
                  <a:grpSpLocks/>
                </p:cNvGrpSpPr>
                <p:nvPr/>
              </p:nvGrpSpPr>
              <p:grpSpPr bwMode="auto">
                <a:xfrm>
                  <a:off x="3594" y="2954"/>
                  <a:ext cx="143" cy="267"/>
                  <a:chOff x="2371" y="864"/>
                  <a:chExt cx="461" cy="857"/>
                </a:xfrm>
              </p:grpSpPr>
              <p:sp>
                <p:nvSpPr>
                  <p:cNvPr id="18753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34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35" name="Group 143"/>
                <p:cNvGrpSpPr>
                  <a:grpSpLocks/>
                </p:cNvGrpSpPr>
                <p:nvPr/>
              </p:nvGrpSpPr>
              <p:grpSpPr bwMode="auto">
                <a:xfrm>
                  <a:off x="3147" y="2954"/>
                  <a:ext cx="142" cy="267"/>
                  <a:chOff x="2376" y="864"/>
                  <a:chExt cx="456" cy="857"/>
                </a:xfrm>
              </p:grpSpPr>
              <p:sp>
                <p:nvSpPr>
                  <p:cNvPr id="187536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37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6" y="973"/>
                    <a:ext cx="441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87538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2618" y="2461"/>
                  <a:ext cx="258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7539" name="Group 147"/>
                <p:cNvGrpSpPr>
                  <a:grpSpLocks/>
                </p:cNvGrpSpPr>
                <p:nvPr/>
              </p:nvGrpSpPr>
              <p:grpSpPr bwMode="auto">
                <a:xfrm>
                  <a:off x="2357" y="2736"/>
                  <a:ext cx="360" cy="242"/>
                  <a:chOff x="896" y="1363"/>
                  <a:chExt cx="1156" cy="778"/>
                </a:xfrm>
              </p:grpSpPr>
              <p:sp>
                <p:nvSpPr>
                  <p:cNvPr id="187540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4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542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264" y="2736"/>
                  <a:ext cx="147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43" name="Line 151"/>
                <p:cNvSpPr>
                  <a:spLocks noChangeShapeType="1"/>
                </p:cNvSpPr>
                <p:nvPr/>
              </p:nvSpPr>
              <p:spPr bwMode="auto">
                <a:xfrm>
                  <a:off x="3476" y="2742"/>
                  <a:ext cx="138" cy="2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44" name="Line 152"/>
                <p:cNvSpPr>
                  <a:spLocks noChangeShapeType="1"/>
                </p:cNvSpPr>
                <p:nvPr/>
              </p:nvSpPr>
              <p:spPr bwMode="auto">
                <a:xfrm>
                  <a:off x="2987" y="2466"/>
                  <a:ext cx="390" cy="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7545" name="Group 153"/>
              <p:cNvGrpSpPr>
                <a:grpSpLocks/>
              </p:cNvGrpSpPr>
              <p:nvPr/>
            </p:nvGrpSpPr>
            <p:grpSpPr bwMode="auto">
              <a:xfrm>
                <a:off x="5104" y="2017"/>
                <a:ext cx="369" cy="484"/>
                <a:chOff x="778" y="2254"/>
                <a:chExt cx="369" cy="484"/>
              </a:xfrm>
            </p:grpSpPr>
            <p:grpSp>
              <p:nvGrpSpPr>
                <p:cNvPr id="187546" name="Group 15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47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48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49" name="Group 15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50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52" name="Group 16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53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54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555" name="Group 163"/>
              <p:cNvGrpSpPr>
                <a:grpSpLocks/>
              </p:cNvGrpSpPr>
              <p:nvPr/>
            </p:nvGrpSpPr>
            <p:grpSpPr bwMode="auto">
              <a:xfrm>
                <a:off x="4659" y="2017"/>
                <a:ext cx="369" cy="484"/>
                <a:chOff x="778" y="2254"/>
                <a:chExt cx="369" cy="484"/>
              </a:xfrm>
            </p:grpSpPr>
            <p:grpSp>
              <p:nvGrpSpPr>
                <p:cNvPr id="187556" name="Group 16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57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58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59" name="Group 16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60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61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62" name="Group 17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63" name="Line 1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6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565" name="Group 173"/>
              <p:cNvGrpSpPr>
                <a:grpSpLocks/>
              </p:cNvGrpSpPr>
              <p:nvPr/>
            </p:nvGrpSpPr>
            <p:grpSpPr bwMode="auto">
              <a:xfrm>
                <a:off x="5563" y="2017"/>
                <a:ext cx="369" cy="484"/>
                <a:chOff x="778" y="2254"/>
                <a:chExt cx="369" cy="484"/>
              </a:xfrm>
            </p:grpSpPr>
            <p:grpSp>
              <p:nvGrpSpPr>
                <p:cNvPr id="187566" name="Group 17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67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68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69" name="Group 17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70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71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72" name="Group 18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73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74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575" name="Group 183"/>
              <p:cNvGrpSpPr>
                <a:grpSpLocks/>
              </p:cNvGrpSpPr>
              <p:nvPr/>
            </p:nvGrpSpPr>
            <p:grpSpPr bwMode="auto">
              <a:xfrm>
                <a:off x="6007" y="2017"/>
                <a:ext cx="369" cy="484"/>
                <a:chOff x="778" y="2254"/>
                <a:chExt cx="369" cy="484"/>
              </a:xfrm>
            </p:grpSpPr>
            <p:grpSp>
              <p:nvGrpSpPr>
                <p:cNvPr id="187576" name="Group 184"/>
                <p:cNvGrpSpPr>
                  <a:grpSpLocks/>
                </p:cNvGrpSpPr>
                <p:nvPr/>
              </p:nvGrpSpPr>
              <p:grpSpPr bwMode="auto">
                <a:xfrm>
                  <a:off x="1004" y="2471"/>
                  <a:ext cx="143" cy="267"/>
                  <a:chOff x="2371" y="864"/>
                  <a:chExt cx="461" cy="858"/>
                </a:xfrm>
              </p:grpSpPr>
              <p:sp>
                <p:nvSpPr>
                  <p:cNvPr id="187577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78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9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79" name="Group 187"/>
                <p:cNvGrpSpPr>
                  <a:grpSpLocks/>
                </p:cNvGrpSpPr>
                <p:nvPr/>
              </p:nvGrpSpPr>
              <p:grpSpPr bwMode="auto">
                <a:xfrm>
                  <a:off x="778" y="2464"/>
                  <a:ext cx="143" cy="267"/>
                  <a:chOff x="2371" y="864"/>
                  <a:chExt cx="461" cy="857"/>
                </a:xfrm>
              </p:grpSpPr>
              <p:sp>
                <p:nvSpPr>
                  <p:cNvPr id="187580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864"/>
                    <a:ext cx="432" cy="432"/>
                  </a:xfrm>
                  <a:prstGeom prst="ellipse">
                    <a:avLst/>
                  </a:prstGeom>
                  <a:solidFill>
                    <a:srgbClr val="C0C0C0">
                      <a:alpha val="50000"/>
                    </a:srgbClr>
                  </a:soli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81" name="Text Box 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1" y="973"/>
                    <a:ext cx="442" cy="748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7582" name="Group 190"/>
                <p:cNvGrpSpPr>
                  <a:grpSpLocks/>
                </p:cNvGrpSpPr>
                <p:nvPr/>
              </p:nvGrpSpPr>
              <p:grpSpPr bwMode="auto">
                <a:xfrm>
                  <a:off x="871" y="2254"/>
                  <a:ext cx="219" cy="242"/>
                  <a:chOff x="896" y="1363"/>
                  <a:chExt cx="1156" cy="778"/>
                </a:xfrm>
              </p:grpSpPr>
              <p:sp>
                <p:nvSpPr>
                  <p:cNvPr id="187583" name="Line 1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6" y="1363"/>
                    <a:ext cx="534" cy="7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58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674" y="1378"/>
                    <a:ext cx="378" cy="7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87585" name="Text Box 193"/>
          <p:cNvSpPr txBox="1">
            <a:spLocks noChangeArrowheads="1"/>
          </p:cNvSpPr>
          <p:nvPr/>
        </p:nvSpPr>
        <p:spPr bwMode="auto">
          <a:xfrm>
            <a:off x="76200" y="3276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 = 0</a:t>
            </a:r>
            <a:endParaRPr lang="en-GB"/>
          </a:p>
        </p:txBody>
      </p:sp>
      <p:sp>
        <p:nvSpPr>
          <p:cNvPr id="187586" name="Text Box 194"/>
          <p:cNvSpPr txBox="1">
            <a:spLocks noChangeArrowheads="1"/>
          </p:cNvSpPr>
          <p:nvPr/>
        </p:nvSpPr>
        <p:spPr bwMode="auto">
          <a:xfrm>
            <a:off x="1600200" y="4038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 = 1</a:t>
            </a:r>
            <a:endParaRPr lang="en-GB"/>
          </a:p>
        </p:txBody>
      </p:sp>
      <p:sp>
        <p:nvSpPr>
          <p:cNvPr id="187587" name="Text Box 195"/>
          <p:cNvSpPr txBox="1">
            <a:spLocks noChangeArrowheads="1"/>
          </p:cNvSpPr>
          <p:nvPr/>
        </p:nvSpPr>
        <p:spPr bwMode="auto">
          <a:xfrm>
            <a:off x="4038600" y="4800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 = 2</a:t>
            </a:r>
            <a:endParaRPr lang="en-GB"/>
          </a:p>
        </p:txBody>
      </p:sp>
      <p:sp>
        <p:nvSpPr>
          <p:cNvPr id="187588" name="Text Box 196"/>
          <p:cNvSpPr txBox="1">
            <a:spLocks noChangeArrowheads="1"/>
          </p:cNvSpPr>
          <p:nvPr/>
        </p:nvSpPr>
        <p:spPr bwMode="auto">
          <a:xfrm>
            <a:off x="7086600" y="594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 = 3</a:t>
            </a:r>
            <a:endParaRPr lang="en-GB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24" y="0"/>
            <a:ext cx="7848600" cy="1219200"/>
          </a:xfrm>
          <a:noFill/>
          <a:ln/>
        </p:spPr>
        <p:txBody>
          <a:bodyPr/>
          <a:lstStyle/>
          <a:p>
            <a:r>
              <a:rPr lang="en-US" sz="4000" dirty="0"/>
              <a:t>Iterative Deepening Search (IDS)</a:t>
            </a:r>
          </a:p>
        </p:txBody>
      </p:sp>
      <p:pic>
        <p:nvPicPr>
          <p:cNvPr id="180228" name="Picture 4" descr="ids-progres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2511" y="1347426"/>
            <a:ext cx="7315200" cy="4872037"/>
          </a:xfrm>
          <a:noFill/>
          <a:ln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Application4: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IDS: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69317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6931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1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269320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6932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2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6932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2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26932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6932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2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269329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6933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3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269332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6933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3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269335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6933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3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269338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6933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4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26934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6934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4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269344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6934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4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269347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6934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4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269350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6935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5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26935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5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9366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69367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68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6937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7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269372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3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74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375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0</a:t>
            </a:r>
            <a:endParaRPr lang="en-GB">
              <a:latin typeface="Arial" charset="0"/>
            </a:endParaRPr>
          </a:p>
        </p:txBody>
      </p:sp>
      <p:sp>
        <p:nvSpPr>
          <p:cNvPr id="269376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1</a:t>
            </a:r>
            <a:endParaRPr lang="en-GB">
              <a:latin typeface="Arial" charset="0"/>
            </a:endParaRPr>
          </a:p>
        </p:txBody>
      </p:sp>
      <p:sp>
        <p:nvSpPr>
          <p:cNvPr id="269377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2</a:t>
            </a:r>
            <a:endParaRPr lang="en-GB">
              <a:latin typeface="Arial" charset="0"/>
            </a:endParaRPr>
          </a:p>
        </p:txBody>
      </p:sp>
      <p:sp>
        <p:nvSpPr>
          <p:cNvPr id="269378" name="Text Box 66"/>
          <p:cNvSpPr txBox="1">
            <a:spLocks noChangeArrowheads="1"/>
          </p:cNvSpPr>
          <p:nvPr/>
        </p:nvSpPr>
        <p:spPr bwMode="auto">
          <a:xfrm>
            <a:off x="11430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3</a:t>
            </a:r>
            <a:endParaRPr lang="en-GB">
              <a:latin typeface="Arial" charset="0"/>
            </a:endParaRPr>
          </a:p>
        </p:txBody>
      </p:sp>
      <p:sp>
        <p:nvSpPr>
          <p:cNvPr id="269379" name="Text Box 67"/>
          <p:cNvSpPr txBox="1">
            <a:spLocks noChangeArrowheads="1"/>
          </p:cNvSpPr>
          <p:nvPr/>
        </p:nvSpPr>
        <p:spPr bwMode="auto">
          <a:xfrm>
            <a:off x="1295400" y="594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Limit = 4</a:t>
            </a:r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4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103" y="4099309"/>
            <a:ext cx="6858000" cy="981454"/>
          </a:xfrm>
        </p:spPr>
        <p:txBody>
          <a:bodyPr/>
          <a:lstStyle/>
          <a:p>
            <a:r>
              <a:rPr lang="en-US" dirty="0"/>
              <a:t>DLS with bound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42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25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0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212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7238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238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0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033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52141"/>
            <a:ext cx="6858000" cy="981454"/>
          </a:xfrm>
        </p:spPr>
        <p:txBody>
          <a:bodyPr/>
          <a:lstStyle/>
          <a:p>
            <a:r>
              <a:rPr lang="en-US" dirty="0"/>
              <a:t>DLS with bound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6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7443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443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443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444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444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44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444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444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444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4451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2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CE352-2A2C-4282-B0C2-7C0C30A3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 (BFS) Conti…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1E68-CF61-4D7F-BD94-DAAB5A7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9</a:t>
            </a:fld>
            <a:endParaRPr lang="en-MY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8147561-738D-4E85-A03C-80E448532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4370" y="1303020"/>
            <a:ext cx="7315200" cy="44910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896940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546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546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546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546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546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547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547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5475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76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77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78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94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648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8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648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648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649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64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649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649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6499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1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51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750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751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751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751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75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751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751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752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7523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255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27853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853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853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853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853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854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854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854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8547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8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9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51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7955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955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7955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956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7956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95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7956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956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7956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956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79571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4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1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591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80580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058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058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058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0586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05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0589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059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0592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059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280595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98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215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81604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0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1607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160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1610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16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1613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161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161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161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1619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162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1622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162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81625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7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9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30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766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95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82628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2631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2632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3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263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26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2637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2638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9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2640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264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2643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2646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264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82649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1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3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4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55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457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894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365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3655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3656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3658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36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3662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3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366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366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3668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3670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367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283673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4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6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8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10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7" y="61912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Iterative Deepening Search (IDS)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84676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284679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4680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1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284682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28468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284688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468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284691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4692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284694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469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284697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84698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284700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1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2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3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4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5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6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07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Limit = 2</a:t>
            </a:r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49730</TotalTime>
  <Words>4759</Words>
  <Application>Microsoft Office PowerPoint</Application>
  <PresentationFormat>On-screen Show (4:3)</PresentationFormat>
  <Paragraphs>1507</Paragraphs>
  <Slides>141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50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PowerPoint Presentation</vt:lpstr>
      <vt:lpstr>Uninformed search strategies (Blind search)</vt:lpstr>
      <vt:lpstr>PowerPoint Presentation</vt:lpstr>
      <vt:lpstr>Breadth First Search (BFS)</vt:lpstr>
      <vt:lpstr>Pseudocode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Breadth First Search (BFS) Conti…</vt:lpstr>
      <vt:lpstr>PowerPoint Presentation</vt:lpstr>
      <vt:lpstr>Breadth First Search</vt:lpstr>
      <vt:lpstr>8-puzzle</vt:lpstr>
      <vt:lpstr>Basic Search Algorithms Uninformed Search</vt:lpstr>
      <vt:lpstr>PowerPoint Presentation</vt:lpstr>
      <vt:lpstr>Uniform Cost Search (UCS)</vt:lpstr>
      <vt:lpstr>Uniform Cost Search (UCS) Conti…</vt:lpstr>
      <vt:lpstr>Pseudocode</vt:lpstr>
      <vt:lpstr>Uniform Cost Search (UCS) Conti…</vt:lpstr>
      <vt:lpstr>Uniform Cost Search (UCS) Conti…</vt:lpstr>
      <vt:lpstr>Uniform Cost Search (UCS) Conti…</vt:lpstr>
      <vt:lpstr>Uniform Cost Search (UCS) Conti…</vt:lpstr>
      <vt:lpstr>Uniform Cost Search (UCS) Conti…</vt:lpstr>
      <vt:lpstr>Uniform Cost Search (UCS) Conti…</vt:lpstr>
      <vt:lpstr>Uniform Cost Search (UCS) Conti…</vt:lpstr>
      <vt:lpstr>Uniform Cost Search (UCS) Conti…</vt:lpstr>
      <vt:lpstr>Basic Search Algorithms Uninformed Search</vt:lpstr>
      <vt:lpstr>PowerPoint Presentation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Depth First Search (DFS) Conti…..</vt:lpstr>
      <vt:lpstr>PowerPoint Presentation</vt:lpstr>
      <vt:lpstr>Depth First Search (DFS) Conti…..</vt:lpstr>
      <vt:lpstr>8-puzzle</vt:lpstr>
      <vt:lpstr>8-puzzle</vt:lpstr>
      <vt:lpstr>PowerPoint Presentation</vt:lpstr>
      <vt:lpstr>Basic Search Algorithms Uninformed Search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Basic Search Algorithms Uninformed Search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Basic Search Algorithms Uninformed Search</vt:lpstr>
      <vt:lpstr>Bi-directional Search (BDS)</vt:lpstr>
      <vt:lpstr>Basic Search Algorithms</vt:lpstr>
      <vt:lpstr>Comparison of search algorithms</vt:lpstr>
      <vt:lpstr>Avoiding Repeated States</vt:lpstr>
      <vt:lpstr>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Kareem</dc:creator>
  <cp:lastModifiedBy>Anis Farihan Mat Raffei</cp:lastModifiedBy>
  <cp:revision>1212</cp:revision>
  <dcterms:created xsi:type="dcterms:W3CDTF">2017-01-17T05:25:20Z</dcterms:created>
  <dcterms:modified xsi:type="dcterms:W3CDTF">2021-03-31T05:46:49Z</dcterms:modified>
</cp:coreProperties>
</file>