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handoutMasterIdLst>
    <p:handoutMasterId r:id="rId85"/>
  </p:handoutMasterIdLst>
  <p:sldIdLst>
    <p:sldId id="419" r:id="rId2"/>
    <p:sldId id="519" r:id="rId3"/>
    <p:sldId id="636" r:id="rId4"/>
    <p:sldId id="687" r:id="rId5"/>
    <p:sldId id="481" r:id="rId6"/>
    <p:sldId id="638" r:id="rId7"/>
    <p:sldId id="639" r:id="rId8"/>
    <p:sldId id="656" r:id="rId9"/>
    <p:sldId id="655" r:id="rId10"/>
    <p:sldId id="688" r:id="rId11"/>
    <p:sldId id="689" r:id="rId12"/>
    <p:sldId id="690" r:id="rId13"/>
    <p:sldId id="691" r:id="rId14"/>
    <p:sldId id="692" r:id="rId15"/>
    <p:sldId id="693" r:id="rId16"/>
    <p:sldId id="694" r:id="rId17"/>
    <p:sldId id="695" r:id="rId18"/>
    <p:sldId id="696" r:id="rId19"/>
    <p:sldId id="697" r:id="rId20"/>
    <p:sldId id="698" r:id="rId21"/>
    <p:sldId id="699" r:id="rId22"/>
    <p:sldId id="700" r:id="rId23"/>
    <p:sldId id="701" r:id="rId24"/>
    <p:sldId id="702" r:id="rId25"/>
    <p:sldId id="703" r:id="rId26"/>
    <p:sldId id="704" r:id="rId27"/>
    <p:sldId id="705" r:id="rId28"/>
    <p:sldId id="706" r:id="rId29"/>
    <p:sldId id="707" r:id="rId30"/>
    <p:sldId id="708" r:id="rId31"/>
    <p:sldId id="709" r:id="rId32"/>
    <p:sldId id="710" r:id="rId33"/>
    <p:sldId id="711" r:id="rId34"/>
    <p:sldId id="449" r:id="rId35"/>
    <p:sldId id="713" r:id="rId36"/>
    <p:sldId id="712" r:id="rId37"/>
    <p:sldId id="714" r:id="rId38"/>
    <p:sldId id="443" r:id="rId39"/>
    <p:sldId id="375" r:id="rId40"/>
    <p:sldId id="414" r:id="rId41"/>
    <p:sldId id="411" r:id="rId42"/>
    <p:sldId id="412" r:id="rId43"/>
    <p:sldId id="413" r:id="rId44"/>
    <p:sldId id="387" r:id="rId45"/>
    <p:sldId id="415" r:id="rId46"/>
    <p:sldId id="416" r:id="rId47"/>
    <p:sldId id="417" r:id="rId48"/>
    <p:sldId id="448" r:id="rId49"/>
    <p:sldId id="450" r:id="rId50"/>
    <p:sldId id="444" r:id="rId51"/>
    <p:sldId id="382" r:id="rId52"/>
    <p:sldId id="389" r:id="rId53"/>
    <p:sldId id="403" r:id="rId54"/>
    <p:sldId id="404" r:id="rId55"/>
    <p:sldId id="405" r:id="rId56"/>
    <p:sldId id="406" r:id="rId57"/>
    <p:sldId id="410" r:id="rId58"/>
    <p:sldId id="407" r:id="rId59"/>
    <p:sldId id="408" r:id="rId60"/>
    <p:sldId id="409" r:id="rId61"/>
    <p:sldId id="445" r:id="rId62"/>
    <p:sldId id="418" r:id="rId63"/>
    <p:sldId id="377" r:id="rId64"/>
    <p:sldId id="422" r:id="rId65"/>
    <p:sldId id="423" r:id="rId66"/>
    <p:sldId id="438" r:id="rId67"/>
    <p:sldId id="439" r:id="rId68"/>
    <p:sldId id="451" r:id="rId69"/>
    <p:sldId id="452" r:id="rId70"/>
    <p:sldId id="453" r:id="rId71"/>
    <p:sldId id="454" r:id="rId72"/>
    <p:sldId id="455" r:id="rId73"/>
    <p:sldId id="456" r:id="rId74"/>
    <p:sldId id="457" r:id="rId75"/>
    <p:sldId id="458" r:id="rId76"/>
    <p:sldId id="459" r:id="rId77"/>
    <p:sldId id="460" r:id="rId78"/>
    <p:sldId id="461" r:id="rId79"/>
    <p:sldId id="462" r:id="rId80"/>
    <p:sldId id="421" r:id="rId81"/>
    <p:sldId id="347" r:id="rId82"/>
    <p:sldId id="567" r:id="rId83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6E0"/>
    <a:srgbClr val="9BB5E3"/>
    <a:srgbClr val="C3E583"/>
    <a:srgbClr val="D2D2D2"/>
    <a:srgbClr val="DEF6E4"/>
    <a:srgbClr val="00ACA4"/>
    <a:srgbClr val="85955B"/>
    <a:srgbClr val="FFFFFF"/>
    <a:srgbClr val="CE8A3E"/>
    <a:srgbClr val="458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BF767-9F00-4519-9302-F524FBC1493C}" v="2" dt="2021-03-29T04:26:26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15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89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 Farihan Mat Raffei" userId="caa0f81d-2ced-4ad8-a070-ba6968b9f259" providerId="ADAL" clId="{E29D0EBA-07CE-4823-9B39-3FE174D1C31B}"/>
    <pc:docChg chg="undo custSel addSld delSld modSld">
      <pc:chgData name="Anis Farihan Mat Raffei" userId="caa0f81d-2ced-4ad8-a070-ba6968b9f259" providerId="ADAL" clId="{E29D0EBA-07CE-4823-9B39-3FE174D1C31B}" dt="2020-10-24T03:28:35.126" v="267"/>
      <pc:docMkLst>
        <pc:docMk/>
      </pc:docMkLst>
      <pc:sldChg chg="modSp">
        <pc:chgData name="Anis Farihan Mat Raffei" userId="caa0f81d-2ced-4ad8-a070-ba6968b9f259" providerId="ADAL" clId="{E29D0EBA-07CE-4823-9B39-3FE174D1C31B}" dt="2020-10-24T02:09:47.888" v="9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E29D0EBA-07CE-4823-9B39-3FE174D1C31B}" dt="2020-10-24T02:09:47.888" v="9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delAnim modAnim">
        <pc:chgData name="Anis Farihan Mat Raffei" userId="caa0f81d-2ced-4ad8-a070-ba6968b9f259" providerId="ADAL" clId="{E29D0EBA-07CE-4823-9B39-3FE174D1C31B}" dt="2020-10-24T02:23:15.511" v="115" actId="115"/>
        <pc:sldMkLst>
          <pc:docMk/>
          <pc:sldMk cId="2804203749" sldId="481"/>
        </pc:sldMkLst>
        <pc:spChg chg="mod">
          <ac:chgData name="Anis Farihan Mat Raffei" userId="caa0f81d-2ced-4ad8-a070-ba6968b9f259" providerId="ADAL" clId="{E29D0EBA-07CE-4823-9B39-3FE174D1C31B}" dt="2020-10-24T02:17:59.879" v="44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E29D0EBA-07CE-4823-9B39-3FE174D1C31B}" dt="2020-10-24T02:23:15.511" v="115" actId="115"/>
          <ac:spMkLst>
            <pc:docMk/>
            <pc:sldMk cId="2804203749" sldId="481"/>
            <ac:spMk id="3" creationId="{44DD20C0-F3C0-42D0-B892-F2A391F4F760}"/>
          </ac:spMkLst>
        </pc:spChg>
        <pc:spChg chg="del">
          <ac:chgData name="Anis Farihan Mat Raffei" userId="caa0f81d-2ced-4ad8-a070-ba6968b9f259" providerId="ADAL" clId="{E29D0EBA-07CE-4823-9B39-3FE174D1C31B}" dt="2020-10-24T02:18:25.519" v="45" actId="478"/>
          <ac:spMkLst>
            <pc:docMk/>
            <pc:sldMk cId="2804203749" sldId="481"/>
            <ac:spMk id="15" creationId="{BC6714CD-9F9D-4C77-BC06-9ABE91F17BEA}"/>
          </ac:spMkLst>
        </pc:spChg>
        <pc:grpChg chg="del">
          <ac:chgData name="Anis Farihan Mat Raffei" userId="caa0f81d-2ced-4ad8-a070-ba6968b9f259" providerId="ADAL" clId="{E29D0EBA-07CE-4823-9B39-3FE174D1C31B}" dt="2020-10-24T02:18:27.274" v="46" actId="478"/>
          <ac:grpSpMkLst>
            <pc:docMk/>
            <pc:sldMk cId="2804203749" sldId="481"/>
            <ac:grpSpMk id="6" creationId="{D7136AC4-3B9F-4059-889E-2AC82B34BB0B}"/>
          </ac:grpSpMkLst>
        </pc:grpChg>
        <pc:picChg chg="del">
          <ac:chgData name="Anis Farihan Mat Raffei" userId="caa0f81d-2ced-4ad8-a070-ba6968b9f259" providerId="ADAL" clId="{E29D0EBA-07CE-4823-9B39-3FE174D1C31B}" dt="2020-10-24T02:18:28.862" v="47" actId="478"/>
          <ac:picMkLst>
            <pc:docMk/>
            <pc:sldMk cId="2804203749" sldId="481"/>
            <ac:picMk id="14" creationId="{8C56C962-160C-40E9-BB17-666BC1AE7F68}"/>
          </ac:picMkLst>
        </pc:picChg>
        <pc:picChg chg="del">
          <ac:chgData name="Anis Farihan Mat Raffei" userId="caa0f81d-2ced-4ad8-a070-ba6968b9f259" providerId="ADAL" clId="{E29D0EBA-07CE-4823-9B39-3FE174D1C31B}" dt="2020-10-24T02:18:30.304" v="48" actId="478"/>
          <ac:picMkLst>
            <pc:docMk/>
            <pc:sldMk cId="2804203749" sldId="481"/>
            <ac:picMk id="19" creationId="{8614DE5F-358D-41EE-B4FB-9AD4C86EF831}"/>
          </ac:picMkLst>
        </pc:picChg>
      </pc:sldChg>
      <pc:sldChg chg="modSp modAnim">
        <pc:chgData name="Anis Farihan Mat Raffei" userId="caa0f81d-2ced-4ad8-a070-ba6968b9f259" providerId="ADAL" clId="{E29D0EBA-07CE-4823-9B39-3FE174D1C31B}" dt="2020-10-24T02:45:17.844" v="261" actId="12"/>
        <pc:sldMkLst>
          <pc:docMk/>
          <pc:sldMk cId="3344118531" sldId="519"/>
        </pc:sldMkLst>
        <pc:spChg chg="mod">
          <ac:chgData name="Anis Farihan Mat Raffei" userId="caa0f81d-2ced-4ad8-a070-ba6968b9f259" providerId="ADAL" clId="{E29D0EBA-07CE-4823-9B39-3FE174D1C31B}" dt="2020-10-24T02:45:17.844" v="261" actId="12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del">
        <pc:chgData name="Anis Farihan Mat Raffei" userId="caa0f81d-2ced-4ad8-a070-ba6968b9f259" providerId="ADAL" clId="{E29D0EBA-07CE-4823-9B39-3FE174D1C31B}" dt="2020-10-24T02:25:55.678" v="151" actId="2696"/>
        <pc:sldMkLst>
          <pc:docMk/>
          <pc:sldMk cId="738098534" sldId="523"/>
        </pc:sldMkLst>
        <pc:spChg chg="mod">
          <ac:chgData name="Anis Farihan Mat Raffei" userId="caa0f81d-2ced-4ad8-a070-ba6968b9f259" providerId="ADAL" clId="{E29D0EBA-07CE-4823-9B39-3FE174D1C31B}" dt="2020-10-24T02:17:54.220" v="42"/>
          <ac:spMkLst>
            <pc:docMk/>
            <pc:sldMk cId="738098534" sldId="523"/>
            <ac:spMk id="5" creationId="{00000000-0000-0000-0000-000000000000}"/>
          </ac:spMkLst>
        </pc:spChg>
      </pc:sldChg>
      <pc:sldChg chg="del">
        <pc:chgData name="Anis Farihan Mat Raffei" userId="caa0f81d-2ced-4ad8-a070-ba6968b9f259" providerId="ADAL" clId="{E29D0EBA-07CE-4823-9B39-3FE174D1C31B}" dt="2020-10-24T02:26:08.536" v="156" actId="2696"/>
        <pc:sldMkLst>
          <pc:docMk/>
          <pc:sldMk cId="2074916483" sldId="524"/>
        </pc:sldMkLst>
      </pc:sldChg>
      <pc:sldChg chg="addSp delSp modSp modAnim">
        <pc:chgData name="Anis Farihan Mat Raffei" userId="caa0f81d-2ced-4ad8-a070-ba6968b9f259" providerId="ADAL" clId="{E29D0EBA-07CE-4823-9B39-3FE174D1C31B}" dt="2020-10-24T02:23:31.534" v="119" actId="113"/>
        <pc:sldMkLst>
          <pc:docMk/>
          <pc:sldMk cId="631641016" sldId="585"/>
        </pc:sldMkLst>
        <pc:spChg chg="add mod">
          <ac:chgData name="Anis Farihan Mat Raffei" userId="caa0f81d-2ced-4ad8-a070-ba6968b9f259" providerId="ADAL" clId="{E29D0EBA-07CE-4823-9B39-3FE174D1C31B}" dt="2020-10-24T02:23:31.534" v="119" actId="113"/>
          <ac:spMkLst>
            <pc:docMk/>
            <pc:sldMk cId="631641016" sldId="585"/>
            <ac:spMk id="2" creationId="{94A95B90-AACE-4EE6-8434-AA636AEC6B67}"/>
          </ac:spMkLst>
        </pc:spChg>
        <pc:spChg chg="mod">
          <ac:chgData name="Anis Farihan Mat Raffei" userId="caa0f81d-2ced-4ad8-a070-ba6968b9f259" providerId="ADAL" clId="{E29D0EBA-07CE-4823-9B39-3FE174D1C31B}" dt="2020-10-24T02:20:31.946" v="73"/>
          <ac:spMkLst>
            <pc:docMk/>
            <pc:sldMk cId="631641016" sldId="585"/>
            <ac:spMk id="3" creationId="{18DA4F4C-492E-44F5-AB26-0BF4D36C854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1" creationId="{80A850BC-9ACB-40B7-B292-BC7B12112E99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2" creationId="{4C247A03-8A5B-441E-A0DF-D5366A0F2DA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3" creationId="{05B1014E-A0CD-4D3F-A160-C29913A4F0BE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5" creationId="{842FCBBE-B61E-41CD-9697-3440124270E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6" creationId="{7ED5A002-FFD5-4A91-AF42-570CCBC03EB2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1" creationId="{71426A56-BCE5-45B1-BB10-75536B87672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2" creationId="{8940DD1B-89B1-4C80-8D5D-47AE96118AB7}"/>
          </ac:spMkLst>
        </pc:sp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4" creationId="{9E81C365-DAFC-4963-AAA8-1B5DF41A8D3C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7" creationId="{EC8BFD1F-D9D9-4014-A62F-C28E073FAF32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20" creationId="{0DF5C40B-8D40-49F0-B95D-9CA463E6A336}"/>
          </ac:picMkLst>
        </pc:picChg>
      </pc:sldChg>
      <pc:sldChg chg="del">
        <pc:chgData name="Anis Farihan Mat Raffei" userId="caa0f81d-2ced-4ad8-a070-ba6968b9f259" providerId="ADAL" clId="{E29D0EBA-07CE-4823-9B39-3FE174D1C31B}" dt="2020-10-24T02:26:08.346" v="153" actId="2696"/>
        <pc:sldMkLst>
          <pc:docMk/>
          <pc:sldMk cId="924313659" sldId="586"/>
        </pc:sldMkLst>
      </pc:sldChg>
      <pc:sldChg chg="del">
        <pc:chgData name="Anis Farihan Mat Raffei" userId="caa0f81d-2ced-4ad8-a070-ba6968b9f259" providerId="ADAL" clId="{E29D0EBA-07CE-4823-9B39-3FE174D1C31B}" dt="2020-10-24T02:26:08.400" v="154" actId="2696"/>
        <pc:sldMkLst>
          <pc:docMk/>
          <pc:sldMk cId="2063366843" sldId="587"/>
        </pc:sldMkLst>
      </pc:sldChg>
      <pc:sldChg chg="del">
        <pc:chgData name="Anis Farihan Mat Raffei" userId="caa0f81d-2ced-4ad8-a070-ba6968b9f259" providerId="ADAL" clId="{E29D0EBA-07CE-4823-9B39-3FE174D1C31B}" dt="2020-10-24T02:26:08.482" v="155" actId="2696"/>
        <pc:sldMkLst>
          <pc:docMk/>
          <pc:sldMk cId="1156757388" sldId="588"/>
        </pc:sldMkLst>
      </pc:sldChg>
      <pc:sldChg chg="del">
        <pc:chgData name="Anis Farihan Mat Raffei" userId="caa0f81d-2ced-4ad8-a070-ba6968b9f259" providerId="ADAL" clId="{E29D0EBA-07CE-4823-9B39-3FE174D1C31B}" dt="2020-10-24T02:26:08.657" v="157" actId="2696"/>
        <pc:sldMkLst>
          <pc:docMk/>
          <pc:sldMk cId="1662408741" sldId="589"/>
        </pc:sldMkLst>
      </pc:sldChg>
      <pc:sldChg chg="del">
        <pc:chgData name="Anis Farihan Mat Raffei" userId="caa0f81d-2ced-4ad8-a070-ba6968b9f259" providerId="ADAL" clId="{E29D0EBA-07CE-4823-9B39-3FE174D1C31B}" dt="2020-10-24T02:26:08.707" v="158" actId="2696"/>
        <pc:sldMkLst>
          <pc:docMk/>
          <pc:sldMk cId="3710570983" sldId="590"/>
        </pc:sldMkLst>
      </pc:sldChg>
      <pc:sldChg chg="del">
        <pc:chgData name="Anis Farihan Mat Raffei" userId="caa0f81d-2ced-4ad8-a070-ba6968b9f259" providerId="ADAL" clId="{E29D0EBA-07CE-4823-9B39-3FE174D1C31B}" dt="2020-10-24T02:26:08.792" v="159" actId="2696"/>
        <pc:sldMkLst>
          <pc:docMk/>
          <pc:sldMk cId="2135993242" sldId="591"/>
        </pc:sldMkLst>
      </pc:sldChg>
      <pc:sldChg chg="del">
        <pc:chgData name="Anis Farihan Mat Raffei" userId="caa0f81d-2ced-4ad8-a070-ba6968b9f259" providerId="ADAL" clId="{E29D0EBA-07CE-4823-9B39-3FE174D1C31B}" dt="2020-10-24T02:26:08.878" v="160" actId="2696"/>
        <pc:sldMkLst>
          <pc:docMk/>
          <pc:sldMk cId="2303965311" sldId="592"/>
        </pc:sldMkLst>
      </pc:sldChg>
      <pc:sldChg chg="del">
        <pc:chgData name="Anis Farihan Mat Raffei" userId="caa0f81d-2ced-4ad8-a070-ba6968b9f259" providerId="ADAL" clId="{E29D0EBA-07CE-4823-9B39-3FE174D1C31B}" dt="2020-10-24T02:26:08.906" v="161" actId="2696"/>
        <pc:sldMkLst>
          <pc:docMk/>
          <pc:sldMk cId="4165590328" sldId="593"/>
        </pc:sldMkLst>
      </pc:sldChg>
      <pc:sldChg chg="del">
        <pc:chgData name="Anis Farihan Mat Raffei" userId="caa0f81d-2ced-4ad8-a070-ba6968b9f259" providerId="ADAL" clId="{E29D0EBA-07CE-4823-9B39-3FE174D1C31B}" dt="2020-10-24T02:26:08.999" v="162" actId="2696"/>
        <pc:sldMkLst>
          <pc:docMk/>
          <pc:sldMk cId="424289124" sldId="594"/>
        </pc:sldMkLst>
      </pc:sldChg>
      <pc:sldChg chg="del">
        <pc:chgData name="Anis Farihan Mat Raffei" userId="caa0f81d-2ced-4ad8-a070-ba6968b9f259" providerId="ADAL" clId="{E29D0EBA-07CE-4823-9B39-3FE174D1C31B}" dt="2020-10-24T02:26:09.153" v="163" actId="2696"/>
        <pc:sldMkLst>
          <pc:docMk/>
          <pc:sldMk cId="4043920435" sldId="595"/>
        </pc:sldMkLst>
      </pc:sldChg>
      <pc:sldChg chg="del">
        <pc:chgData name="Anis Farihan Mat Raffei" userId="caa0f81d-2ced-4ad8-a070-ba6968b9f259" providerId="ADAL" clId="{E29D0EBA-07CE-4823-9B39-3FE174D1C31B}" dt="2020-10-24T02:26:09.261" v="164" actId="2696"/>
        <pc:sldMkLst>
          <pc:docMk/>
          <pc:sldMk cId="2554852680" sldId="596"/>
        </pc:sldMkLst>
      </pc:sldChg>
      <pc:sldChg chg="del">
        <pc:chgData name="Anis Farihan Mat Raffei" userId="caa0f81d-2ced-4ad8-a070-ba6968b9f259" providerId="ADAL" clId="{E29D0EBA-07CE-4823-9B39-3FE174D1C31B}" dt="2020-10-24T02:26:09.354" v="165" actId="2696"/>
        <pc:sldMkLst>
          <pc:docMk/>
          <pc:sldMk cId="3292691128" sldId="597"/>
        </pc:sldMkLst>
      </pc:sldChg>
      <pc:sldChg chg="del">
        <pc:chgData name="Anis Farihan Mat Raffei" userId="caa0f81d-2ced-4ad8-a070-ba6968b9f259" providerId="ADAL" clId="{E29D0EBA-07CE-4823-9B39-3FE174D1C31B}" dt="2020-10-24T02:26:09.418" v="166" actId="2696"/>
        <pc:sldMkLst>
          <pc:docMk/>
          <pc:sldMk cId="2931694087" sldId="598"/>
        </pc:sldMkLst>
      </pc:sldChg>
      <pc:sldChg chg="del">
        <pc:chgData name="Anis Farihan Mat Raffei" userId="caa0f81d-2ced-4ad8-a070-ba6968b9f259" providerId="ADAL" clId="{E29D0EBA-07CE-4823-9B39-3FE174D1C31B}" dt="2020-10-24T02:26:09.492" v="167" actId="2696"/>
        <pc:sldMkLst>
          <pc:docMk/>
          <pc:sldMk cId="3913276898" sldId="599"/>
        </pc:sldMkLst>
      </pc:sldChg>
      <pc:sldChg chg="del">
        <pc:chgData name="Anis Farihan Mat Raffei" userId="caa0f81d-2ced-4ad8-a070-ba6968b9f259" providerId="ADAL" clId="{E29D0EBA-07CE-4823-9B39-3FE174D1C31B}" dt="2020-10-24T02:26:09.566" v="168" actId="2696"/>
        <pc:sldMkLst>
          <pc:docMk/>
          <pc:sldMk cId="1091692582" sldId="600"/>
        </pc:sldMkLst>
      </pc:sldChg>
      <pc:sldChg chg="del">
        <pc:chgData name="Anis Farihan Mat Raffei" userId="caa0f81d-2ced-4ad8-a070-ba6968b9f259" providerId="ADAL" clId="{E29D0EBA-07CE-4823-9B39-3FE174D1C31B}" dt="2020-10-24T02:26:09.596" v="169" actId="2696"/>
        <pc:sldMkLst>
          <pc:docMk/>
          <pc:sldMk cId="126076840" sldId="601"/>
        </pc:sldMkLst>
      </pc:sldChg>
      <pc:sldChg chg="del">
        <pc:chgData name="Anis Farihan Mat Raffei" userId="caa0f81d-2ced-4ad8-a070-ba6968b9f259" providerId="ADAL" clId="{E29D0EBA-07CE-4823-9B39-3FE174D1C31B}" dt="2020-10-24T02:26:09.644" v="170" actId="2696"/>
        <pc:sldMkLst>
          <pc:docMk/>
          <pc:sldMk cId="3711957670" sldId="602"/>
        </pc:sldMkLst>
      </pc:sldChg>
      <pc:sldChg chg="del">
        <pc:chgData name="Anis Farihan Mat Raffei" userId="caa0f81d-2ced-4ad8-a070-ba6968b9f259" providerId="ADAL" clId="{E29D0EBA-07CE-4823-9B39-3FE174D1C31B}" dt="2020-10-24T02:26:09.721" v="172" actId="2696"/>
        <pc:sldMkLst>
          <pc:docMk/>
          <pc:sldMk cId="274260710" sldId="603"/>
        </pc:sldMkLst>
      </pc:sldChg>
      <pc:sldChg chg="del">
        <pc:chgData name="Anis Farihan Mat Raffei" userId="caa0f81d-2ced-4ad8-a070-ba6968b9f259" providerId="ADAL" clId="{E29D0EBA-07CE-4823-9B39-3FE174D1C31B}" dt="2020-10-24T02:26:09.672" v="171" actId="2696"/>
        <pc:sldMkLst>
          <pc:docMk/>
          <pc:sldMk cId="3713878518" sldId="604"/>
        </pc:sldMkLst>
      </pc:sldChg>
      <pc:sldChg chg="del">
        <pc:chgData name="Anis Farihan Mat Raffei" userId="caa0f81d-2ced-4ad8-a070-ba6968b9f259" providerId="ADAL" clId="{E29D0EBA-07CE-4823-9B39-3FE174D1C31B}" dt="2020-10-24T02:26:09.764" v="173" actId="2696"/>
        <pc:sldMkLst>
          <pc:docMk/>
          <pc:sldMk cId="3825952919" sldId="605"/>
        </pc:sldMkLst>
      </pc:sldChg>
      <pc:sldChg chg="del">
        <pc:chgData name="Anis Farihan Mat Raffei" userId="caa0f81d-2ced-4ad8-a070-ba6968b9f259" providerId="ADAL" clId="{E29D0EBA-07CE-4823-9B39-3FE174D1C31B}" dt="2020-10-24T02:26:09.801" v="174" actId="2696"/>
        <pc:sldMkLst>
          <pc:docMk/>
          <pc:sldMk cId="1321372670" sldId="606"/>
        </pc:sldMkLst>
      </pc:sldChg>
      <pc:sldChg chg="del">
        <pc:chgData name="Anis Farihan Mat Raffei" userId="caa0f81d-2ced-4ad8-a070-ba6968b9f259" providerId="ADAL" clId="{E29D0EBA-07CE-4823-9B39-3FE174D1C31B}" dt="2020-10-24T02:26:09.831" v="175" actId="2696"/>
        <pc:sldMkLst>
          <pc:docMk/>
          <pc:sldMk cId="3276026783" sldId="607"/>
        </pc:sldMkLst>
      </pc:sldChg>
      <pc:sldChg chg="del">
        <pc:chgData name="Anis Farihan Mat Raffei" userId="caa0f81d-2ced-4ad8-a070-ba6968b9f259" providerId="ADAL" clId="{E29D0EBA-07CE-4823-9B39-3FE174D1C31B}" dt="2020-10-24T02:26:09.865" v="176" actId="2696"/>
        <pc:sldMkLst>
          <pc:docMk/>
          <pc:sldMk cId="1541692036" sldId="609"/>
        </pc:sldMkLst>
      </pc:sldChg>
      <pc:sldChg chg="del">
        <pc:chgData name="Anis Farihan Mat Raffei" userId="caa0f81d-2ced-4ad8-a070-ba6968b9f259" providerId="ADAL" clId="{E29D0EBA-07CE-4823-9B39-3FE174D1C31B}" dt="2020-10-24T02:26:09.904" v="177" actId="2696"/>
        <pc:sldMkLst>
          <pc:docMk/>
          <pc:sldMk cId="2236229332" sldId="610"/>
        </pc:sldMkLst>
      </pc:sldChg>
      <pc:sldChg chg="del">
        <pc:chgData name="Anis Farihan Mat Raffei" userId="caa0f81d-2ced-4ad8-a070-ba6968b9f259" providerId="ADAL" clId="{E29D0EBA-07CE-4823-9B39-3FE174D1C31B}" dt="2020-10-24T02:26:09.998" v="179" actId="2696"/>
        <pc:sldMkLst>
          <pc:docMk/>
          <pc:sldMk cId="1094437298" sldId="611"/>
        </pc:sldMkLst>
      </pc:sldChg>
      <pc:sldChg chg="del">
        <pc:chgData name="Anis Farihan Mat Raffei" userId="caa0f81d-2ced-4ad8-a070-ba6968b9f259" providerId="ADAL" clId="{E29D0EBA-07CE-4823-9B39-3FE174D1C31B}" dt="2020-10-24T02:26:10.022" v="180" actId="2696"/>
        <pc:sldMkLst>
          <pc:docMk/>
          <pc:sldMk cId="455994769" sldId="612"/>
        </pc:sldMkLst>
      </pc:sldChg>
      <pc:sldChg chg="del">
        <pc:chgData name="Anis Farihan Mat Raffei" userId="caa0f81d-2ced-4ad8-a070-ba6968b9f259" providerId="ADAL" clId="{E29D0EBA-07CE-4823-9B39-3FE174D1C31B}" dt="2020-10-24T02:26:10.060" v="181" actId="2696"/>
        <pc:sldMkLst>
          <pc:docMk/>
          <pc:sldMk cId="185901254" sldId="613"/>
        </pc:sldMkLst>
      </pc:sldChg>
      <pc:sldChg chg="del">
        <pc:chgData name="Anis Farihan Mat Raffei" userId="caa0f81d-2ced-4ad8-a070-ba6968b9f259" providerId="ADAL" clId="{E29D0EBA-07CE-4823-9B39-3FE174D1C31B}" dt="2020-10-24T02:26:10.104" v="182" actId="2696"/>
        <pc:sldMkLst>
          <pc:docMk/>
          <pc:sldMk cId="586819614" sldId="614"/>
        </pc:sldMkLst>
      </pc:sldChg>
      <pc:sldChg chg="del">
        <pc:chgData name="Anis Farihan Mat Raffei" userId="caa0f81d-2ced-4ad8-a070-ba6968b9f259" providerId="ADAL" clId="{E29D0EBA-07CE-4823-9B39-3FE174D1C31B}" dt="2020-10-24T02:26:09.955" v="178" actId="2696"/>
        <pc:sldMkLst>
          <pc:docMk/>
          <pc:sldMk cId="2146468283" sldId="615"/>
        </pc:sldMkLst>
      </pc:sldChg>
      <pc:sldChg chg="del">
        <pc:chgData name="Anis Farihan Mat Raffei" userId="caa0f81d-2ced-4ad8-a070-ba6968b9f259" providerId="ADAL" clId="{E29D0EBA-07CE-4823-9B39-3FE174D1C31B}" dt="2020-10-24T02:26:10.140" v="183" actId="2696"/>
        <pc:sldMkLst>
          <pc:docMk/>
          <pc:sldMk cId="553341910" sldId="616"/>
        </pc:sldMkLst>
      </pc:sldChg>
      <pc:sldChg chg="del">
        <pc:chgData name="Anis Farihan Mat Raffei" userId="caa0f81d-2ced-4ad8-a070-ba6968b9f259" providerId="ADAL" clId="{E29D0EBA-07CE-4823-9B39-3FE174D1C31B}" dt="2020-10-24T02:26:10.192" v="184" actId="2696"/>
        <pc:sldMkLst>
          <pc:docMk/>
          <pc:sldMk cId="2331381467" sldId="618"/>
        </pc:sldMkLst>
      </pc:sldChg>
      <pc:sldChg chg="del">
        <pc:chgData name="Anis Farihan Mat Raffei" userId="caa0f81d-2ced-4ad8-a070-ba6968b9f259" providerId="ADAL" clId="{E29D0EBA-07CE-4823-9B39-3FE174D1C31B}" dt="2020-10-24T02:26:10.268" v="185" actId="2696"/>
        <pc:sldMkLst>
          <pc:docMk/>
          <pc:sldMk cId="506237717" sldId="619"/>
        </pc:sldMkLst>
      </pc:sldChg>
      <pc:sldChg chg="del">
        <pc:chgData name="Anis Farihan Mat Raffei" userId="caa0f81d-2ced-4ad8-a070-ba6968b9f259" providerId="ADAL" clId="{E29D0EBA-07CE-4823-9B39-3FE174D1C31B}" dt="2020-10-24T02:26:10.296" v="186" actId="2696"/>
        <pc:sldMkLst>
          <pc:docMk/>
          <pc:sldMk cId="864145885" sldId="620"/>
        </pc:sldMkLst>
      </pc:sldChg>
      <pc:sldChg chg="del">
        <pc:chgData name="Anis Farihan Mat Raffei" userId="caa0f81d-2ced-4ad8-a070-ba6968b9f259" providerId="ADAL" clId="{E29D0EBA-07CE-4823-9B39-3FE174D1C31B}" dt="2020-10-24T02:26:10.317" v="187" actId="2696"/>
        <pc:sldMkLst>
          <pc:docMk/>
          <pc:sldMk cId="1544486745" sldId="621"/>
        </pc:sldMkLst>
      </pc:sldChg>
      <pc:sldChg chg="del">
        <pc:chgData name="Anis Farihan Mat Raffei" userId="caa0f81d-2ced-4ad8-a070-ba6968b9f259" providerId="ADAL" clId="{E29D0EBA-07CE-4823-9B39-3FE174D1C31B}" dt="2020-10-24T02:26:10.347" v="188" actId="2696"/>
        <pc:sldMkLst>
          <pc:docMk/>
          <pc:sldMk cId="2439593590" sldId="622"/>
        </pc:sldMkLst>
      </pc:sldChg>
      <pc:sldChg chg="del">
        <pc:chgData name="Anis Farihan Mat Raffei" userId="caa0f81d-2ced-4ad8-a070-ba6968b9f259" providerId="ADAL" clId="{E29D0EBA-07CE-4823-9B39-3FE174D1C31B}" dt="2020-10-24T02:26:10.428" v="190" actId="2696"/>
        <pc:sldMkLst>
          <pc:docMk/>
          <pc:sldMk cId="3480736619" sldId="623"/>
        </pc:sldMkLst>
      </pc:sldChg>
      <pc:sldChg chg="del">
        <pc:chgData name="Anis Farihan Mat Raffei" userId="caa0f81d-2ced-4ad8-a070-ba6968b9f259" providerId="ADAL" clId="{E29D0EBA-07CE-4823-9B39-3FE174D1C31B}" dt="2020-10-24T02:26:10.403" v="189" actId="2696"/>
        <pc:sldMkLst>
          <pc:docMk/>
          <pc:sldMk cId="3279534638" sldId="624"/>
        </pc:sldMkLst>
      </pc:sldChg>
      <pc:sldChg chg="del">
        <pc:chgData name="Anis Farihan Mat Raffei" userId="caa0f81d-2ced-4ad8-a070-ba6968b9f259" providerId="ADAL" clId="{E29D0EBA-07CE-4823-9B39-3FE174D1C31B}" dt="2020-10-24T02:26:10.458" v="191" actId="2696"/>
        <pc:sldMkLst>
          <pc:docMk/>
          <pc:sldMk cId="125467647" sldId="625"/>
        </pc:sldMkLst>
      </pc:sldChg>
      <pc:sldChg chg="del">
        <pc:chgData name="Anis Farihan Mat Raffei" userId="caa0f81d-2ced-4ad8-a070-ba6968b9f259" providerId="ADAL" clId="{E29D0EBA-07CE-4823-9B39-3FE174D1C31B}" dt="2020-10-24T02:26:10.535" v="192" actId="2696"/>
        <pc:sldMkLst>
          <pc:docMk/>
          <pc:sldMk cId="2285453556" sldId="626"/>
        </pc:sldMkLst>
      </pc:sldChg>
      <pc:sldChg chg="del">
        <pc:chgData name="Anis Farihan Mat Raffei" userId="caa0f81d-2ced-4ad8-a070-ba6968b9f259" providerId="ADAL" clId="{E29D0EBA-07CE-4823-9B39-3FE174D1C31B}" dt="2020-10-24T02:26:10.556" v="193" actId="2696"/>
        <pc:sldMkLst>
          <pc:docMk/>
          <pc:sldMk cId="4136378510" sldId="627"/>
        </pc:sldMkLst>
      </pc:sldChg>
      <pc:sldChg chg="del">
        <pc:chgData name="Anis Farihan Mat Raffei" userId="caa0f81d-2ced-4ad8-a070-ba6968b9f259" providerId="ADAL" clId="{E29D0EBA-07CE-4823-9B39-3FE174D1C31B}" dt="2020-10-24T02:26:10.585" v="194" actId="2696"/>
        <pc:sldMkLst>
          <pc:docMk/>
          <pc:sldMk cId="1625073727" sldId="628"/>
        </pc:sldMkLst>
      </pc:sldChg>
      <pc:sldChg chg="del">
        <pc:chgData name="Anis Farihan Mat Raffei" userId="caa0f81d-2ced-4ad8-a070-ba6968b9f259" providerId="ADAL" clId="{E29D0EBA-07CE-4823-9B39-3FE174D1C31B}" dt="2020-10-24T02:26:10.667" v="196" actId="2696"/>
        <pc:sldMkLst>
          <pc:docMk/>
          <pc:sldMk cId="1852243725" sldId="629"/>
        </pc:sldMkLst>
      </pc:sldChg>
      <pc:sldChg chg="del">
        <pc:chgData name="Anis Farihan Mat Raffei" userId="caa0f81d-2ced-4ad8-a070-ba6968b9f259" providerId="ADAL" clId="{E29D0EBA-07CE-4823-9B39-3FE174D1C31B}" dt="2020-10-24T02:26:10.645" v="195" actId="2696"/>
        <pc:sldMkLst>
          <pc:docMk/>
          <pc:sldMk cId="866769243" sldId="630"/>
        </pc:sldMkLst>
      </pc:sldChg>
      <pc:sldChg chg="del">
        <pc:chgData name="Anis Farihan Mat Raffei" userId="caa0f81d-2ced-4ad8-a070-ba6968b9f259" providerId="ADAL" clId="{E29D0EBA-07CE-4823-9B39-3FE174D1C31B}" dt="2020-10-24T02:26:10.689" v="197" actId="2696"/>
        <pc:sldMkLst>
          <pc:docMk/>
          <pc:sldMk cId="1658076501" sldId="631"/>
        </pc:sldMkLst>
      </pc:sldChg>
      <pc:sldChg chg="modSp add">
        <pc:chgData name="Anis Farihan Mat Raffei" userId="caa0f81d-2ced-4ad8-a070-ba6968b9f259" providerId="ADAL" clId="{E29D0EBA-07CE-4823-9B39-3FE174D1C31B}" dt="2020-10-24T02:25:35.891" v="150" actId="15"/>
        <pc:sldMkLst>
          <pc:docMk/>
          <pc:sldMk cId="1806165441" sldId="632"/>
        </pc:sldMkLst>
        <pc:spChg chg="mod">
          <ac:chgData name="Anis Farihan Mat Raffei" userId="caa0f81d-2ced-4ad8-a070-ba6968b9f259" providerId="ADAL" clId="{E29D0EBA-07CE-4823-9B39-3FE174D1C31B}" dt="2020-10-24T02:25:35.891" v="150" actId="15"/>
          <ac:spMkLst>
            <pc:docMk/>
            <pc:sldMk cId="1806165441" sldId="632"/>
            <ac:spMk id="2" creationId="{024B27FE-F770-4D6A-BBDB-DC6FD050CDA3}"/>
          </ac:spMkLst>
        </pc:spChg>
        <pc:spChg chg="mod">
          <ac:chgData name="Anis Farihan Mat Raffei" userId="caa0f81d-2ced-4ad8-a070-ba6968b9f259" providerId="ADAL" clId="{E29D0EBA-07CE-4823-9B39-3FE174D1C31B}" dt="2020-10-24T02:24:07.698" v="128" actId="27636"/>
          <ac:spMkLst>
            <pc:docMk/>
            <pc:sldMk cId="1806165441" sldId="632"/>
            <ac:spMk id="3" creationId="{18E3A021-FA42-47B1-90D0-91C0BDF7516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27:43.348" v="219" actId="113"/>
        <pc:sldMkLst>
          <pc:docMk/>
          <pc:sldMk cId="4169997866" sldId="633"/>
        </pc:sldMkLst>
        <pc:spChg chg="mod">
          <ac:chgData name="Anis Farihan Mat Raffei" userId="caa0f81d-2ced-4ad8-a070-ba6968b9f259" providerId="ADAL" clId="{E29D0EBA-07CE-4823-9B39-3FE174D1C31B}" dt="2020-10-24T02:27:43.348" v="219" actId="113"/>
          <ac:spMkLst>
            <pc:docMk/>
            <pc:sldMk cId="4169997866" sldId="633"/>
            <ac:spMk id="2" creationId="{38A8DD14-126D-4DD2-BE00-2F0F44ABB560}"/>
          </ac:spMkLst>
        </pc:spChg>
        <pc:spChg chg="mod">
          <ac:chgData name="Anis Farihan Mat Raffei" userId="caa0f81d-2ced-4ad8-a070-ba6968b9f259" providerId="ADAL" clId="{E29D0EBA-07CE-4823-9B39-3FE174D1C31B}" dt="2020-10-24T02:26:24.688" v="205" actId="27636"/>
          <ac:spMkLst>
            <pc:docMk/>
            <pc:sldMk cId="4169997866" sldId="633"/>
            <ac:spMk id="3" creationId="{52B8D674-3E67-4FD3-9650-60F6870BFA8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44:56.542" v="244" actId="20577"/>
        <pc:sldMkLst>
          <pc:docMk/>
          <pc:sldMk cId="1669380222" sldId="634"/>
        </pc:sldMkLst>
        <pc:spChg chg="mod">
          <ac:chgData name="Anis Farihan Mat Raffei" userId="caa0f81d-2ced-4ad8-a070-ba6968b9f259" providerId="ADAL" clId="{E29D0EBA-07CE-4823-9B39-3FE174D1C31B}" dt="2020-10-24T02:44:22.401" v="235" actId="1076"/>
          <ac:spMkLst>
            <pc:docMk/>
            <pc:sldMk cId="1669380222" sldId="634"/>
            <ac:spMk id="2" creationId="{ECC80074-06D6-4175-B907-7D3B3E885CB1}"/>
          </ac:spMkLst>
        </pc:spChg>
        <pc:spChg chg="mod">
          <ac:chgData name="Anis Farihan Mat Raffei" userId="caa0f81d-2ced-4ad8-a070-ba6968b9f259" providerId="ADAL" clId="{E29D0EBA-07CE-4823-9B39-3FE174D1C31B}" dt="2020-10-24T02:44:56.542" v="244" actId="20577"/>
          <ac:spMkLst>
            <pc:docMk/>
            <pc:sldMk cId="1669380222" sldId="634"/>
            <ac:spMk id="3" creationId="{C5CEE2D2-AA76-445E-B0F9-CA7C71AC2A96}"/>
          </ac:spMkLst>
        </pc:spChg>
      </pc:sldChg>
      <pc:sldChg chg="addSp delSp modSp add">
        <pc:chgData name="Anis Farihan Mat Raffei" userId="caa0f81d-2ced-4ad8-a070-ba6968b9f259" providerId="ADAL" clId="{E29D0EBA-07CE-4823-9B39-3FE174D1C31B}" dt="2020-10-24T03:28:35.126" v="267"/>
        <pc:sldMkLst>
          <pc:docMk/>
          <pc:sldMk cId="113341256" sldId="635"/>
        </pc:sldMkLst>
        <pc:spChg chg="del">
          <ac:chgData name="Anis Farihan Mat Raffei" userId="caa0f81d-2ced-4ad8-a070-ba6968b9f259" providerId="ADAL" clId="{E29D0EBA-07CE-4823-9B39-3FE174D1C31B}" dt="2020-10-24T02:45:35.057" v="262" actId="478"/>
          <ac:spMkLst>
            <pc:docMk/>
            <pc:sldMk cId="113341256" sldId="635"/>
            <ac:spMk id="2" creationId="{06BA9379-12E6-41E4-B59D-AE1DDCBFA149}"/>
          </ac:spMkLst>
        </pc:spChg>
        <pc:spChg chg="mod">
          <ac:chgData name="Anis Farihan Mat Raffei" userId="caa0f81d-2ced-4ad8-a070-ba6968b9f259" providerId="ADAL" clId="{E29D0EBA-07CE-4823-9B39-3FE174D1C31B}" dt="2020-10-24T02:44:40.659" v="238"/>
          <ac:spMkLst>
            <pc:docMk/>
            <pc:sldMk cId="113341256" sldId="635"/>
            <ac:spMk id="3" creationId="{8DB55A97-9AFA-49DF-8B60-0B7C4B0E3E7B}"/>
          </ac:spMkLst>
        </pc:spChg>
        <pc:spChg chg="add mod">
          <ac:chgData name="Anis Farihan Mat Raffei" userId="caa0f81d-2ced-4ad8-a070-ba6968b9f259" providerId="ADAL" clId="{E29D0EBA-07CE-4823-9B39-3FE174D1C31B}" dt="2020-10-24T03:28:27.648" v="266" actId="1076"/>
          <ac:spMkLst>
            <pc:docMk/>
            <pc:sldMk cId="113341256" sldId="635"/>
            <ac:spMk id="5" creationId="{68C7DBAE-FF69-4E71-A006-222FBBBD0A2C}"/>
          </ac:spMkLst>
        </pc:sp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6" creationId="{0697A7BE-7966-402C-BE47-4A4BBEDE4F3E}"/>
          </ac:picMkLst>
        </pc:pic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7" creationId="{D3FC4358-DBD8-45CC-9C1E-CEDF6EAD392B}"/>
          </ac:picMkLst>
        </pc:picChg>
      </pc:sldChg>
    </pc:docChg>
  </pc:docChgLst>
  <pc:docChgLst>
    <pc:chgData name="Anis Farihan Mat Raffei" userId="caa0f81d-2ced-4ad8-a070-ba6968b9f259" providerId="ADAL" clId="{FE3ED608-A94D-427E-AC81-0F9FBB235540}"/>
    <pc:docChg chg="modSld">
      <pc:chgData name="Anis Farihan Mat Raffei" userId="caa0f81d-2ced-4ad8-a070-ba6968b9f259" providerId="ADAL" clId="{FE3ED608-A94D-427E-AC81-0F9FBB235540}" dt="2020-10-23T07:50:10.278" v="56"/>
      <pc:docMkLst>
        <pc:docMk/>
      </pc:docMkLst>
      <pc:sldChg chg="modAnim">
        <pc:chgData name="Anis Farihan Mat Raffei" userId="caa0f81d-2ced-4ad8-a070-ba6968b9f259" providerId="ADAL" clId="{FE3ED608-A94D-427E-AC81-0F9FBB235540}" dt="2020-10-23T07:43:42.738" v="0"/>
        <pc:sldMkLst>
          <pc:docMk/>
          <pc:sldMk cId="424289124" sldId="594"/>
        </pc:sldMkLst>
      </pc:sldChg>
      <pc:sldChg chg="modAnim">
        <pc:chgData name="Anis Farihan Mat Raffei" userId="caa0f81d-2ced-4ad8-a070-ba6968b9f259" providerId="ADAL" clId="{FE3ED608-A94D-427E-AC81-0F9FBB235540}" dt="2020-10-23T07:43:51.514" v="1"/>
        <pc:sldMkLst>
          <pc:docMk/>
          <pc:sldMk cId="4043920435" sldId="595"/>
        </pc:sldMkLst>
      </pc:sldChg>
      <pc:sldChg chg="modSp modAnim">
        <pc:chgData name="Anis Farihan Mat Raffei" userId="caa0f81d-2ced-4ad8-a070-ba6968b9f259" providerId="ADAL" clId="{FE3ED608-A94D-427E-AC81-0F9FBB235540}" dt="2020-10-23T07:44:32.574" v="13"/>
        <pc:sldMkLst>
          <pc:docMk/>
          <pc:sldMk cId="2554852680" sldId="596"/>
        </pc:sldMkLst>
        <pc:spChg chg="mod">
          <ac:chgData name="Anis Farihan Mat Raffei" userId="caa0f81d-2ced-4ad8-a070-ba6968b9f259" providerId="ADAL" clId="{FE3ED608-A94D-427E-AC81-0F9FBB235540}" dt="2020-10-23T07:44:04.361" v="8" actId="1035"/>
          <ac:spMkLst>
            <pc:docMk/>
            <pc:sldMk cId="2554852680" sldId="596"/>
            <ac:spMk id="2" creationId="{269D9C12-572E-45EA-81B5-76E294EF177B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5:18.770" v="15"/>
        <pc:sldMkLst>
          <pc:docMk/>
          <pc:sldMk cId="3292691128" sldId="597"/>
        </pc:sldMkLst>
      </pc:sldChg>
      <pc:sldChg chg="modSp modAnim">
        <pc:chgData name="Anis Farihan Mat Raffei" userId="caa0f81d-2ced-4ad8-a070-ba6968b9f259" providerId="ADAL" clId="{FE3ED608-A94D-427E-AC81-0F9FBB235540}" dt="2020-10-23T07:45:41.139" v="19"/>
        <pc:sldMkLst>
          <pc:docMk/>
          <pc:sldMk cId="2931694087" sldId="598"/>
        </pc:sldMkLst>
        <pc:spChg chg="mod">
          <ac:chgData name="Anis Farihan Mat Raffei" userId="caa0f81d-2ced-4ad8-a070-ba6968b9f259" providerId="ADAL" clId="{FE3ED608-A94D-427E-AC81-0F9FBB235540}" dt="2020-10-23T07:45:30.630" v="16" actId="1076"/>
          <ac:spMkLst>
            <pc:docMk/>
            <pc:sldMk cId="2931694087" sldId="598"/>
            <ac:spMk id="2" creationId="{D7ECBD15-99A9-4136-92C6-68A2B12B953D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03.738" v="22"/>
        <pc:sldMkLst>
          <pc:docMk/>
          <pc:sldMk cId="3913276898" sldId="599"/>
        </pc:sldMkLst>
      </pc:sldChg>
      <pc:sldChg chg="modSp modAnim">
        <pc:chgData name="Anis Farihan Mat Raffei" userId="caa0f81d-2ced-4ad8-a070-ba6968b9f259" providerId="ADAL" clId="{FE3ED608-A94D-427E-AC81-0F9FBB235540}" dt="2020-10-23T07:46:28.639" v="27"/>
        <pc:sldMkLst>
          <pc:docMk/>
          <pc:sldMk cId="1091692582" sldId="600"/>
        </pc:sldMkLst>
        <pc:spChg chg="mod">
          <ac:chgData name="Anis Farihan Mat Raffei" userId="caa0f81d-2ced-4ad8-a070-ba6968b9f259" providerId="ADAL" clId="{FE3ED608-A94D-427E-AC81-0F9FBB235540}" dt="2020-10-23T07:46:11.518" v="24" actId="14100"/>
          <ac:spMkLst>
            <pc:docMk/>
            <pc:sldMk cId="1091692582" sldId="600"/>
            <ac:spMk id="2" creationId="{12982A12-E57F-4FB7-98B2-B7DF06C16EDF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41.702" v="28"/>
        <pc:sldMkLst>
          <pc:docMk/>
          <pc:sldMk cId="126076840" sldId="601"/>
        </pc:sldMkLst>
      </pc:sldChg>
      <pc:sldChg chg="modAnim">
        <pc:chgData name="Anis Farihan Mat Raffei" userId="caa0f81d-2ced-4ad8-a070-ba6968b9f259" providerId="ADAL" clId="{FE3ED608-A94D-427E-AC81-0F9FBB235540}" dt="2020-10-23T07:46:46.284" v="29"/>
        <pc:sldMkLst>
          <pc:docMk/>
          <pc:sldMk cId="3711957670" sldId="602"/>
        </pc:sldMkLst>
      </pc:sldChg>
      <pc:sldChg chg="modAnim">
        <pc:chgData name="Anis Farihan Mat Raffei" userId="caa0f81d-2ced-4ad8-a070-ba6968b9f259" providerId="ADAL" clId="{FE3ED608-A94D-427E-AC81-0F9FBB235540}" dt="2020-10-23T07:46:54.333" v="30"/>
        <pc:sldMkLst>
          <pc:docMk/>
          <pc:sldMk cId="274260710" sldId="603"/>
        </pc:sldMkLst>
      </pc:sldChg>
      <pc:sldChg chg="modAnim">
        <pc:chgData name="Anis Farihan Mat Raffei" userId="caa0f81d-2ced-4ad8-a070-ba6968b9f259" providerId="ADAL" clId="{FE3ED608-A94D-427E-AC81-0F9FBB235540}" dt="2020-10-23T07:47:01.569" v="31"/>
        <pc:sldMkLst>
          <pc:docMk/>
          <pc:sldMk cId="3825952919" sldId="605"/>
        </pc:sldMkLst>
      </pc:sldChg>
      <pc:sldChg chg="modAnim">
        <pc:chgData name="Anis Farihan Mat Raffei" userId="caa0f81d-2ced-4ad8-a070-ba6968b9f259" providerId="ADAL" clId="{FE3ED608-A94D-427E-AC81-0F9FBB235540}" dt="2020-10-23T07:47:07.747" v="32"/>
        <pc:sldMkLst>
          <pc:docMk/>
          <pc:sldMk cId="1321372670" sldId="606"/>
        </pc:sldMkLst>
      </pc:sldChg>
      <pc:sldChg chg="modAnim">
        <pc:chgData name="Anis Farihan Mat Raffei" userId="caa0f81d-2ced-4ad8-a070-ba6968b9f259" providerId="ADAL" clId="{FE3ED608-A94D-427E-AC81-0F9FBB235540}" dt="2020-10-23T07:47:19.646" v="33"/>
        <pc:sldMkLst>
          <pc:docMk/>
          <pc:sldMk cId="1541692036" sldId="609"/>
        </pc:sldMkLst>
      </pc:sldChg>
      <pc:sldChg chg="modAnim">
        <pc:chgData name="Anis Farihan Mat Raffei" userId="caa0f81d-2ced-4ad8-a070-ba6968b9f259" providerId="ADAL" clId="{FE3ED608-A94D-427E-AC81-0F9FBB235540}" dt="2020-10-23T07:47:40.869" v="38"/>
        <pc:sldMkLst>
          <pc:docMk/>
          <pc:sldMk cId="2236229332" sldId="610"/>
        </pc:sldMkLst>
      </pc:sldChg>
      <pc:sldChg chg="modAnim">
        <pc:chgData name="Anis Farihan Mat Raffei" userId="caa0f81d-2ced-4ad8-a070-ba6968b9f259" providerId="ADAL" clId="{FE3ED608-A94D-427E-AC81-0F9FBB235540}" dt="2020-10-23T07:48:27.672" v="41"/>
        <pc:sldMkLst>
          <pc:docMk/>
          <pc:sldMk cId="1094437298" sldId="611"/>
        </pc:sldMkLst>
      </pc:sldChg>
      <pc:sldChg chg="modAnim">
        <pc:chgData name="Anis Farihan Mat Raffei" userId="caa0f81d-2ced-4ad8-a070-ba6968b9f259" providerId="ADAL" clId="{FE3ED608-A94D-427E-AC81-0F9FBB235540}" dt="2020-10-23T07:48:37.778" v="42"/>
        <pc:sldMkLst>
          <pc:docMk/>
          <pc:sldMk cId="455994769" sldId="612"/>
        </pc:sldMkLst>
      </pc:sldChg>
      <pc:sldChg chg="modAnim">
        <pc:chgData name="Anis Farihan Mat Raffei" userId="caa0f81d-2ced-4ad8-a070-ba6968b9f259" providerId="ADAL" clId="{FE3ED608-A94D-427E-AC81-0F9FBB235540}" dt="2020-10-23T07:48:42.316" v="43"/>
        <pc:sldMkLst>
          <pc:docMk/>
          <pc:sldMk cId="185901254" sldId="613"/>
        </pc:sldMkLst>
      </pc:sldChg>
      <pc:sldChg chg="modAnim">
        <pc:chgData name="Anis Farihan Mat Raffei" userId="caa0f81d-2ced-4ad8-a070-ba6968b9f259" providerId="ADAL" clId="{FE3ED608-A94D-427E-AC81-0F9FBB235540}" dt="2020-10-23T07:48:58.050" v="44"/>
        <pc:sldMkLst>
          <pc:docMk/>
          <pc:sldMk cId="586819614" sldId="614"/>
        </pc:sldMkLst>
      </pc:sldChg>
      <pc:sldChg chg="modAnim">
        <pc:chgData name="Anis Farihan Mat Raffei" userId="caa0f81d-2ced-4ad8-a070-ba6968b9f259" providerId="ADAL" clId="{FE3ED608-A94D-427E-AC81-0F9FBB235540}" dt="2020-10-23T07:49:05.001" v="45"/>
        <pc:sldMkLst>
          <pc:docMk/>
          <pc:sldMk cId="2331381467" sldId="618"/>
        </pc:sldMkLst>
      </pc:sldChg>
      <pc:sldChg chg="modAnim">
        <pc:chgData name="Anis Farihan Mat Raffei" userId="caa0f81d-2ced-4ad8-a070-ba6968b9f259" providerId="ADAL" clId="{FE3ED608-A94D-427E-AC81-0F9FBB235540}" dt="2020-10-23T07:49:13.451" v="46"/>
        <pc:sldMkLst>
          <pc:docMk/>
          <pc:sldMk cId="506237717" sldId="619"/>
        </pc:sldMkLst>
      </pc:sldChg>
      <pc:sldChg chg="addSp modSp modAnim">
        <pc:chgData name="Anis Farihan Mat Raffei" userId="caa0f81d-2ced-4ad8-a070-ba6968b9f259" providerId="ADAL" clId="{FE3ED608-A94D-427E-AC81-0F9FBB235540}" dt="2020-10-23T07:49:30.189" v="48"/>
        <pc:sldMkLst>
          <pc:docMk/>
          <pc:sldMk cId="864145885" sldId="620"/>
        </pc:sldMkLst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6" creationId="{2F0C3D3F-E5AA-4E85-BABD-91030A420DFF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2" creationId="{88D49492-7310-4624-965D-85CB67EC0F5E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4" creationId="{6EE3B744-3EA3-4FDC-BB50-86C59EAD274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6" creationId="{C3116C49-5A97-4B5C-9EA3-023F330542A4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8" creationId="{28D23D65-8D78-4C4B-9782-D0D4C3A27FEB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0" creationId="{090EEB70-E86F-4067-9474-85E6B42556C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2" creationId="{18994956-D9C5-4C99-8AD2-0AC651B86A36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4" creationId="{9EC866BB-E18E-450C-8144-29A16D8794D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6" creationId="{F80EDFD7-2E65-4C93-9C2F-8F522ABC4E52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8" creationId="{0CE6A0C2-840A-4BB8-B2C7-9236A6E43CA9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0" creationId="{28720938-4A77-4EE1-927A-808D41F3207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2" creationId="{80B1B542-C3DA-4625-9BB8-CF23BB010E2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4" creationId="{7B3EC372-E129-4FB6-8E0E-FC30D6CD0BE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6" creationId="{20E43155-424F-47FA-A166-3E06767D3E8D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8" creationId="{C3D70577-6561-4B41-B0DA-D8FDF9741D2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0" creationId="{A64FF95D-BBE7-4AC0-A4F6-17BC43F7438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2" creationId="{60C9E25B-2F2B-46D2-B8E1-81DFF9B54917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4" creationId="{E048C660-816D-4694-A570-2A3BECE70E26}"/>
          </ac:spMkLst>
        </pc:spChg>
        <pc:grpChg chg="add mod">
          <ac:chgData name="Anis Farihan Mat Raffei" userId="caa0f81d-2ced-4ad8-a070-ba6968b9f259" providerId="ADAL" clId="{FE3ED608-A94D-427E-AC81-0F9FBB235540}" dt="2020-10-23T07:49:24.400" v="47" actId="164"/>
          <ac:grpSpMkLst>
            <pc:docMk/>
            <pc:sldMk cId="864145885" sldId="620"/>
            <ac:grpSpMk id="2" creationId="{47C05A85-C1FB-4F24-9B18-4A4E2B6E768B}"/>
          </ac:grpSpMkLst>
        </pc:grpChg>
      </pc:sldChg>
      <pc:sldChg chg="modAnim">
        <pc:chgData name="Anis Farihan Mat Raffei" userId="caa0f81d-2ced-4ad8-a070-ba6968b9f259" providerId="ADAL" clId="{FE3ED608-A94D-427E-AC81-0F9FBB235540}" dt="2020-10-23T07:49:35.694" v="49"/>
        <pc:sldMkLst>
          <pc:docMk/>
          <pc:sldMk cId="1544486745" sldId="621"/>
        </pc:sldMkLst>
      </pc:sldChg>
      <pc:sldChg chg="modAnim">
        <pc:chgData name="Anis Farihan Mat Raffei" userId="caa0f81d-2ced-4ad8-a070-ba6968b9f259" providerId="ADAL" clId="{FE3ED608-A94D-427E-AC81-0F9FBB235540}" dt="2020-10-23T07:49:39.534" v="50"/>
        <pc:sldMkLst>
          <pc:docMk/>
          <pc:sldMk cId="2439593590" sldId="622"/>
        </pc:sldMkLst>
      </pc:sldChg>
      <pc:sldChg chg="modAnim">
        <pc:chgData name="Anis Farihan Mat Raffei" userId="caa0f81d-2ced-4ad8-a070-ba6968b9f259" providerId="ADAL" clId="{FE3ED608-A94D-427E-AC81-0F9FBB235540}" dt="2020-10-23T07:49:48.471" v="51"/>
        <pc:sldMkLst>
          <pc:docMk/>
          <pc:sldMk cId="3480736619" sldId="623"/>
        </pc:sldMkLst>
      </pc:sldChg>
      <pc:sldChg chg="modAnim">
        <pc:chgData name="Anis Farihan Mat Raffei" userId="caa0f81d-2ced-4ad8-a070-ba6968b9f259" providerId="ADAL" clId="{FE3ED608-A94D-427E-AC81-0F9FBB235540}" dt="2020-10-23T07:49:52.703" v="52"/>
        <pc:sldMkLst>
          <pc:docMk/>
          <pc:sldMk cId="125467647" sldId="625"/>
        </pc:sldMkLst>
      </pc:sldChg>
      <pc:sldChg chg="modAnim">
        <pc:chgData name="Anis Farihan Mat Raffei" userId="caa0f81d-2ced-4ad8-a070-ba6968b9f259" providerId="ADAL" clId="{FE3ED608-A94D-427E-AC81-0F9FBB235540}" dt="2020-10-23T07:49:58.524" v="53"/>
        <pc:sldMkLst>
          <pc:docMk/>
          <pc:sldMk cId="4136378510" sldId="627"/>
        </pc:sldMkLst>
      </pc:sldChg>
      <pc:sldChg chg="modAnim">
        <pc:chgData name="Anis Farihan Mat Raffei" userId="caa0f81d-2ced-4ad8-a070-ba6968b9f259" providerId="ADAL" clId="{FE3ED608-A94D-427E-AC81-0F9FBB235540}" dt="2020-10-23T07:50:02.840" v="54"/>
        <pc:sldMkLst>
          <pc:docMk/>
          <pc:sldMk cId="1625073727" sldId="628"/>
        </pc:sldMkLst>
      </pc:sldChg>
      <pc:sldChg chg="modAnim">
        <pc:chgData name="Anis Farihan Mat Raffei" userId="caa0f81d-2ced-4ad8-a070-ba6968b9f259" providerId="ADAL" clId="{FE3ED608-A94D-427E-AC81-0F9FBB235540}" dt="2020-10-23T07:50:07.047" v="55"/>
        <pc:sldMkLst>
          <pc:docMk/>
          <pc:sldMk cId="1852243725" sldId="629"/>
        </pc:sldMkLst>
      </pc:sldChg>
      <pc:sldChg chg="modAnim">
        <pc:chgData name="Anis Farihan Mat Raffei" userId="caa0f81d-2ced-4ad8-a070-ba6968b9f259" providerId="ADAL" clId="{FE3ED608-A94D-427E-AC81-0F9FBB235540}" dt="2020-10-23T07:50:10.278" v="56"/>
        <pc:sldMkLst>
          <pc:docMk/>
          <pc:sldMk cId="1658076501" sldId="631"/>
        </pc:sldMkLst>
      </pc:sldChg>
    </pc:docChg>
  </pc:docChgLst>
  <pc:docChgLst>
    <pc:chgData name="Anis Farihan Mat Raffei" userId="caa0f81d-2ced-4ad8-a070-ba6968b9f259" providerId="ADAL" clId="{C540C173-C1AC-4213-B527-7FC83B9AA372}"/>
    <pc:docChg chg="undo custSel addSld delSld modSld sldOrd">
      <pc:chgData name="Anis Farihan Mat Raffei" userId="caa0f81d-2ced-4ad8-a070-ba6968b9f259" providerId="ADAL" clId="{C540C173-C1AC-4213-B527-7FC83B9AA372}" dt="2020-11-03T03:40:48.335" v="856" actId="1076"/>
      <pc:docMkLst>
        <pc:docMk/>
      </pc:docMkLst>
      <pc:sldChg chg="modSp add mod">
        <pc:chgData name="Anis Farihan Mat Raffei" userId="caa0f81d-2ced-4ad8-a070-ba6968b9f259" providerId="ADAL" clId="{C540C173-C1AC-4213-B527-7FC83B9AA372}" dt="2020-10-27T04:42:51.335" v="527" actId="1076"/>
        <pc:sldMkLst>
          <pc:docMk/>
          <pc:sldMk cId="0" sldId="337"/>
        </pc:sldMkLst>
        <pc:spChg chg="mod">
          <ac:chgData name="Anis Farihan Mat Raffei" userId="caa0f81d-2ced-4ad8-a070-ba6968b9f259" providerId="ADAL" clId="{C540C173-C1AC-4213-B527-7FC83B9AA372}" dt="2020-10-27T04:42:51.335" v="527" actId="1076"/>
          <ac:spMkLst>
            <pc:docMk/>
            <pc:sldMk cId="0" sldId="337"/>
            <ac:spMk id="157700" creationId="{00000000-0000-0000-0000-000000000000}"/>
          </ac:spMkLst>
        </pc:spChg>
      </pc:sldChg>
      <pc:sldChg chg="add del">
        <pc:chgData name="Anis Farihan Mat Raffei" userId="caa0f81d-2ced-4ad8-a070-ba6968b9f259" providerId="ADAL" clId="{C540C173-C1AC-4213-B527-7FC83B9AA372}" dt="2020-10-27T04:49:35.664" v="582" actId="47"/>
        <pc:sldMkLst>
          <pc:docMk/>
          <pc:sldMk cId="0" sldId="338"/>
        </pc:sldMkLst>
      </pc:sldChg>
      <pc:sldChg chg="modSp add mod">
        <pc:chgData name="Anis Farihan Mat Raffei" userId="caa0f81d-2ced-4ad8-a070-ba6968b9f259" providerId="ADAL" clId="{C540C173-C1AC-4213-B527-7FC83B9AA372}" dt="2020-10-27T04:55:19.358" v="664" actId="1076"/>
        <pc:sldMkLst>
          <pc:docMk/>
          <pc:sldMk cId="0" sldId="347"/>
        </pc:sldMkLst>
        <pc:spChg chg="mod">
          <ac:chgData name="Anis Farihan Mat Raffei" userId="caa0f81d-2ced-4ad8-a070-ba6968b9f259" providerId="ADAL" clId="{C540C173-C1AC-4213-B527-7FC83B9AA372}" dt="2020-10-27T04:55:19.358" v="664" actId="1076"/>
          <ac:spMkLst>
            <pc:docMk/>
            <pc:sldMk cId="0" sldId="347"/>
            <ac:spMk id="171011" creationId="{00000000-0000-0000-0000-000000000000}"/>
          </ac:spMkLst>
        </pc:spChg>
      </pc:sldChg>
      <pc:sldChg chg="modSp add del mod">
        <pc:chgData name="Anis Farihan Mat Raffei" userId="caa0f81d-2ced-4ad8-a070-ba6968b9f259" providerId="ADAL" clId="{C540C173-C1AC-4213-B527-7FC83B9AA372}" dt="2020-10-27T04:48:05.299" v="563" actId="47"/>
        <pc:sldMkLst>
          <pc:docMk/>
          <pc:sldMk cId="0" sldId="349"/>
        </pc:sldMkLst>
        <pc:spChg chg="mod">
          <ac:chgData name="Anis Farihan Mat Raffei" userId="caa0f81d-2ced-4ad8-a070-ba6968b9f259" providerId="ADAL" clId="{C540C173-C1AC-4213-B527-7FC83B9AA372}" dt="2020-10-27T04:47:27.311" v="555" actId="1076"/>
          <ac:spMkLst>
            <pc:docMk/>
            <pc:sldMk cId="0" sldId="349"/>
            <ac:spMk id="1740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0:05.712" v="469" actId="27636"/>
        <pc:sldMkLst>
          <pc:docMk/>
          <pc:sldMk cId="0" sldId="350"/>
        </pc:sldMkLst>
        <pc:spChg chg="mod">
          <ac:chgData name="Anis Farihan Mat Raffei" userId="caa0f81d-2ced-4ad8-a070-ba6968b9f259" providerId="ADAL" clId="{C540C173-C1AC-4213-B527-7FC83B9AA372}" dt="2020-10-27T04:40:05.712" v="469" actId="27636"/>
          <ac:spMkLst>
            <pc:docMk/>
            <pc:sldMk cId="0" sldId="350"/>
            <ac:spMk id="1751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03.695" v="531" actId="1076"/>
        <pc:sldMkLst>
          <pc:docMk/>
          <pc:sldMk cId="0" sldId="351"/>
        </pc:sldMkLst>
        <pc:spChg chg="mod">
          <ac:chgData name="Anis Farihan Mat Raffei" userId="caa0f81d-2ced-4ad8-a070-ba6968b9f259" providerId="ADAL" clId="{C540C173-C1AC-4213-B527-7FC83B9AA372}" dt="2020-10-27T04:45:03.695" v="531" actId="1076"/>
          <ac:spMkLst>
            <pc:docMk/>
            <pc:sldMk cId="0" sldId="351"/>
            <ac:spMk id="177154" creationId="{00000000-0000-0000-0000-000000000000}"/>
          </ac:spMkLst>
        </pc:sp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0" sldId="352"/>
        </pc:sldMkLst>
      </pc:sldChg>
      <pc:sldChg chg="addSp delSp modSp add mod modClrScheme chgLayout">
        <pc:chgData name="Anis Farihan Mat Raffei" userId="caa0f81d-2ced-4ad8-a070-ba6968b9f259" providerId="ADAL" clId="{C540C173-C1AC-4213-B527-7FC83B9AA372}" dt="2020-11-02T01:48:34.885" v="763" actId="478"/>
        <pc:sldMkLst>
          <pc:docMk/>
          <pc:sldMk cId="0" sldId="353"/>
        </pc:sldMkLst>
        <pc:spChg chg="add del mod ord">
          <ac:chgData name="Anis Farihan Mat Raffei" userId="caa0f81d-2ced-4ad8-a070-ba6968b9f259" providerId="ADAL" clId="{C540C173-C1AC-4213-B527-7FC83B9AA372}" dt="2020-11-02T01:48:34.885" v="763" actId="478"/>
          <ac:spMkLst>
            <pc:docMk/>
            <pc:sldMk cId="0" sldId="353"/>
            <ac:spMk id="2" creationId="{502C92A0-DAF7-4E8E-A183-8A1450A2D67B}"/>
          </ac:spMkLst>
        </pc:spChg>
        <pc:spChg chg="mod ord">
          <ac:chgData name="Anis Farihan Mat Raffei" userId="caa0f81d-2ced-4ad8-a070-ba6968b9f259" providerId="ADAL" clId="{C540C173-C1AC-4213-B527-7FC83B9AA372}" dt="2020-10-27T04:51:35.488" v="602" actId="27636"/>
          <ac:spMkLst>
            <pc:docMk/>
            <pc:sldMk cId="0" sldId="353"/>
            <ac:spMk id="1792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07.751" v="609" actId="1076"/>
        <pc:sldMkLst>
          <pc:docMk/>
          <pc:sldMk cId="0" sldId="354"/>
        </pc:sldMkLst>
        <pc:spChg chg="mod">
          <ac:chgData name="Anis Farihan Mat Raffei" userId="caa0f81d-2ced-4ad8-a070-ba6968b9f259" providerId="ADAL" clId="{C540C173-C1AC-4213-B527-7FC83B9AA372}" dt="2020-10-27T04:52:05.816" v="608" actId="1076"/>
          <ac:spMkLst>
            <pc:docMk/>
            <pc:sldMk cId="0" sldId="354"/>
            <ac:spMk id="180226" creationId="{00000000-0000-0000-0000-000000000000}"/>
          </ac:spMkLst>
        </pc:spChg>
        <pc:picChg chg="mod">
          <ac:chgData name="Anis Farihan Mat Raffei" userId="caa0f81d-2ced-4ad8-a070-ba6968b9f259" providerId="ADAL" clId="{C540C173-C1AC-4213-B527-7FC83B9AA372}" dt="2020-10-27T04:52:07.751" v="609" actId="1076"/>
          <ac:picMkLst>
            <pc:docMk/>
            <pc:sldMk cId="0" sldId="354"/>
            <ac:picMk id="180228" creationId="{00000000-0000-0000-0000-000000000000}"/>
          </ac:picMkLst>
        </pc:picChg>
      </pc:sldChg>
      <pc:sldChg chg="modSp add mod">
        <pc:chgData name="Anis Farihan Mat Raffei" userId="caa0f81d-2ced-4ad8-a070-ba6968b9f259" providerId="ADAL" clId="{C540C173-C1AC-4213-B527-7FC83B9AA372}" dt="2020-11-02T01:49:42.266" v="772" actId="20577"/>
        <pc:sldMkLst>
          <pc:docMk/>
          <pc:sldMk cId="0" sldId="357"/>
        </pc:sldMkLst>
        <pc:spChg chg="mod">
          <ac:chgData name="Anis Farihan Mat Raffei" userId="caa0f81d-2ced-4ad8-a070-ba6968b9f259" providerId="ADAL" clId="{C540C173-C1AC-4213-B527-7FC83B9AA372}" dt="2020-11-02T01:49:42.266" v="772" actId="20577"/>
          <ac:spMkLst>
            <pc:docMk/>
            <pc:sldMk cId="0" sldId="357"/>
            <ac:spMk id="18432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1-02T01:44:07.304" v="723" actId="6549"/>
        <pc:sldMkLst>
          <pc:docMk/>
          <pc:sldMk cId="0" sldId="358"/>
        </pc:sldMkLst>
        <pc:spChg chg="mod">
          <ac:chgData name="Anis Farihan Mat Raffei" userId="caa0f81d-2ced-4ad8-a070-ba6968b9f259" providerId="ADAL" clId="{C540C173-C1AC-4213-B527-7FC83B9AA372}" dt="2020-10-27T04:44:59.120" v="530" actId="1076"/>
          <ac:spMkLst>
            <pc:docMk/>
            <pc:sldMk cId="0" sldId="358"/>
            <ac:spMk id="185346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1-02T01:44:07.304" v="723" actId="6549"/>
          <ac:spMkLst>
            <pc:docMk/>
            <pc:sldMk cId="0" sldId="358"/>
            <ac:spMk id="185347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1-02T01:47:57.602" v="762" actId="1076"/>
        <pc:sldMkLst>
          <pc:docMk/>
          <pc:sldMk cId="0" sldId="359"/>
        </pc:sldMkLst>
        <pc:spChg chg="add del mod ord">
          <ac:chgData name="Anis Farihan Mat Raffei" userId="caa0f81d-2ced-4ad8-a070-ba6968b9f259" providerId="ADAL" clId="{C540C173-C1AC-4213-B527-7FC83B9AA372}" dt="2020-11-02T01:47:54.976" v="761" actId="478"/>
          <ac:spMkLst>
            <pc:docMk/>
            <pc:sldMk cId="0" sldId="359"/>
            <ac:spMk id="2" creationId="{25066A74-7E7A-493A-88C5-C984D246A99D}"/>
          </ac:spMkLst>
        </pc:spChg>
        <pc:spChg chg="mod ord">
          <ac:chgData name="Anis Farihan Mat Raffei" userId="caa0f81d-2ced-4ad8-a070-ba6968b9f259" providerId="ADAL" clId="{C540C173-C1AC-4213-B527-7FC83B9AA372}" dt="2020-10-27T04:50:38.091" v="587" actId="700"/>
          <ac:spMkLst>
            <pc:docMk/>
            <pc:sldMk cId="0" sldId="359"/>
            <ac:spMk id="186370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1-02T01:47:57.602" v="762" actId="1076"/>
          <ac:spMkLst>
            <pc:docMk/>
            <pc:sldMk cId="0" sldId="359"/>
            <ac:spMk id="18637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02.599" v="607" actId="1076"/>
        <pc:sldMkLst>
          <pc:docMk/>
          <pc:sldMk cId="0" sldId="360"/>
        </pc:sldMkLst>
        <pc:spChg chg="mod">
          <ac:chgData name="Anis Farihan Mat Raffei" userId="caa0f81d-2ced-4ad8-a070-ba6968b9f259" providerId="ADAL" clId="{C540C173-C1AC-4213-B527-7FC83B9AA372}" dt="2020-10-27T04:52:02.599" v="607" actId="1076"/>
          <ac:spMkLst>
            <pc:docMk/>
            <pc:sldMk cId="0" sldId="360"/>
            <ac:spMk id="1873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0:05.705" v="468" actId="27636"/>
        <pc:sldMkLst>
          <pc:docMk/>
          <pc:sldMk cId="0" sldId="361"/>
        </pc:sldMkLst>
        <pc:spChg chg="mod">
          <ac:chgData name="Anis Farihan Mat Raffei" userId="caa0f81d-2ced-4ad8-a070-ba6968b9f259" providerId="ADAL" clId="{C540C173-C1AC-4213-B527-7FC83B9AA372}" dt="2020-10-27T04:40:05.705" v="468" actId="27636"/>
          <ac:spMkLst>
            <pc:docMk/>
            <pc:sldMk cId="0" sldId="361"/>
            <ac:spMk id="1884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56.759" v="658" actId="1076"/>
        <pc:sldMkLst>
          <pc:docMk/>
          <pc:sldMk cId="0" sldId="363"/>
        </pc:sldMkLst>
        <pc:spChg chg="mod">
          <ac:chgData name="Anis Farihan Mat Raffei" userId="caa0f81d-2ced-4ad8-a070-ba6968b9f259" providerId="ADAL" clId="{C540C173-C1AC-4213-B527-7FC83B9AA372}" dt="2020-10-27T04:54:56.759" v="658" actId="1076"/>
          <ac:spMkLst>
            <pc:docMk/>
            <pc:sldMk cId="0" sldId="363"/>
            <ac:spMk id="191490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5:14.605" v="663" actId="478"/>
        <pc:sldMkLst>
          <pc:docMk/>
          <pc:sldMk cId="0" sldId="364"/>
        </pc:sldMkLst>
        <pc:spChg chg="add del mod ord">
          <ac:chgData name="Anis Farihan Mat Raffei" userId="caa0f81d-2ced-4ad8-a070-ba6968b9f259" providerId="ADAL" clId="{C540C173-C1AC-4213-B527-7FC83B9AA372}" dt="2020-10-27T04:55:14.605" v="663" actId="478"/>
          <ac:spMkLst>
            <pc:docMk/>
            <pc:sldMk cId="0" sldId="364"/>
            <ac:spMk id="2" creationId="{C30BA7C2-7070-4F82-AEBA-792567F42662}"/>
          </ac:spMkLst>
        </pc:spChg>
        <pc:spChg chg="mod ord">
          <ac:chgData name="Anis Farihan Mat Raffei" userId="caa0f81d-2ced-4ad8-a070-ba6968b9f259" providerId="ADAL" clId="{C540C173-C1AC-4213-B527-7FC83B9AA372}" dt="2020-10-27T04:55:12.053" v="662" actId="27636"/>
          <ac:spMkLst>
            <pc:docMk/>
            <pc:sldMk cId="0" sldId="364"/>
            <ac:spMk id="1945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4:50.480" v="528" actId="1076"/>
        <pc:sldMkLst>
          <pc:docMk/>
          <pc:sldMk cId="0" sldId="366"/>
        </pc:sldMkLst>
        <pc:spChg chg="mod">
          <ac:chgData name="Anis Farihan Mat Raffei" userId="caa0f81d-2ced-4ad8-a070-ba6968b9f259" providerId="ADAL" clId="{C540C173-C1AC-4213-B527-7FC83B9AA372}" dt="2020-10-27T04:44:50.480" v="528" actId="1076"/>
          <ac:spMkLst>
            <pc:docMk/>
            <pc:sldMk cId="0" sldId="366"/>
            <ac:spMk id="19865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7:16.863" v="554" actId="1076"/>
        <pc:sldMkLst>
          <pc:docMk/>
          <pc:sldMk cId="0" sldId="367"/>
        </pc:sldMkLst>
        <pc:spChg chg="mod">
          <ac:chgData name="Anis Farihan Mat Raffei" userId="caa0f81d-2ced-4ad8-a070-ba6968b9f259" providerId="ADAL" clId="{C540C173-C1AC-4213-B527-7FC83B9AA372}" dt="2020-10-27T04:47:16.863" v="554" actId="1076"/>
          <ac:spMkLst>
            <pc:docMk/>
            <pc:sldMk cId="0" sldId="367"/>
            <ac:spMk id="20070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9:40.039" v="583" actId="1076"/>
        <pc:sldMkLst>
          <pc:docMk/>
          <pc:sldMk cId="0" sldId="368"/>
        </pc:sldMkLst>
        <pc:spChg chg="mod">
          <ac:chgData name="Anis Farihan Mat Raffei" userId="caa0f81d-2ced-4ad8-a070-ba6968b9f259" providerId="ADAL" clId="{C540C173-C1AC-4213-B527-7FC83B9AA372}" dt="2020-10-27T04:49:40.039" v="583" actId="1076"/>
          <ac:spMkLst>
            <pc:docMk/>
            <pc:sldMk cId="0" sldId="368"/>
            <ac:spMk id="201731" creationId="{00000000-0000-0000-0000-000000000000}"/>
          </ac:spMkLst>
        </pc:sp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0" sldId="369"/>
        </pc:sldMkLst>
      </pc:sldChg>
      <pc:sldChg chg="modSp add mod">
        <pc:chgData name="Anis Farihan Mat Raffei" userId="caa0f81d-2ced-4ad8-a070-ba6968b9f259" providerId="ADAL" clId="{C540C173-C1AC-4213-B527-7FC83B9AA372}" dt="2020-10-27T04:55:00.735" v="659" actId="1076"/>
        <pc:sldMkLst>
          <pc:docMk/>
          <pc:sldMk cId="0" sldId="370"/>
        </pc:sldMkLst>
        <pc:spChg chg="mod">
          <ac:chgData name="Anis Farihan Mat Raffei" userId="caa0f81d-2ced-4ad8-a070-ba6968b9f259" providerId="ADAL" clId="{C540C173-C1AC-4213-B527-7FC83B9AA372}" dt="2020-10-27T04:55:00.735" v="659" actId="1076"/>
          <ac:spMkLst>
            <pc:docMk/>
            <pc:sldMk cId="0" sldId="370"/>
            <ac:spMk id="20377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4:54.823" v="529" actId="1076"/>
        <pc:sldMkLst>
          <pc:docMk/>
          <pc:sldMk cId="0" sldId="371"/>
        </pc:sldMkLst>
        <pc:spChg chg="mod">
          <ac:chgData name="Anis Farihan Mat Raffei" userId="caa0f81d-2ced-4ad8-a070-ba6968b9f259" providerId="ADAL" clId="{C540C173-C1AC-4213-B527-7FC83B9AA372}" dt="2020-10-27T04:44:54.823" v="529" actId="1076"/>
          <ac:spMkLst>
            <pc:docMk/>
            <pc:sldMk cId="0" sldId="371"/>
            <ac:spMk id="2048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07.559" v="532" actId="1076"/>
        <pc:sldMkLst>
          <pc:docMk/>
          <pc:sldMk cId="0" sldId="372"/>
        </pc:sldMkLst>
        <pc:spChg chg="mod">
          <ac:chgData name="Anis Farihan Mat Raffei" userId="caa0f81d-2ced-4ad8-a070-ba6968b9f259" providerId="ADAL" clId="{C540C173-C1AC-4213-B527-7FC83B9AA372}" dt="2020-10-27T04:45:07.559" v="532" actId="1076"/>
          <ac:spMkLst>
            <pc:docMk/>
            <pc:sldMk cId="0" sldId="372"/>
            <ac:spMk id="2058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0.839" v="533" actId="1076"/>
        <pc:sldMkLst>
          <pc:docMk/>
          <pc:sldMk cId="0" sldId="373"/>
        </pc:sldMkLst>
        <pc:spChg chg="mod">
          <ac:chgData name="Anis Farihan Mat Raffei" userId="caa0f81d-2ced-4ad8-a070-ba6968b9f259" providerId="ADAL" clId="{C540C173-C1AC-4213-B527-7FC83B9AA372}" dt="2020-10-27T04:45:10.839" v="533" actId="1076"/>
          <ac:spMkLst>
            <pc:docMk/>
            <pc:sldMk cId="0" sldId="373"/>
            <ac:spMk id="2068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4.583" v="534" actId="1076"/>
        <pc:sldMkLst>
          <pc:docMk/>
          <pc:sldMk cId="0" sldId="374"/>
        </pc:sldMkLst>
        <pc:spChg chg="mod">
          <ac:chgData name="Anis Farihan Mat Raffei" userId="caa0f81d-2ced-4ad8-a070-ba6968b9f259" providerId="ADAL" clId="{C540C173-C1AC-4213-B527-7FC83B9AA372}" dt="2020-10-27T04:45:14.583" v="534" actId="1076"/>
          <ac:spMkLst>
            <pc:docMk/>
            <pc:sldMk cId="0" sldId="374"/>
            <ac:spMk id="2078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6:55.607" v="536" actId="1076"/>
        <pc:sldMkLst>
          <pc:docMk/>
          <pc:sldMk cId="0" sldId="375"/>
        </pc:sldMkLst>
        <pc:spChg chg="mod">
          <ac:chgData name="Anis Farihan Mat Raffei" userId="caa0f81d-2ced-4ad8-a070-ba6968b9f259" providerId="ADAL" clId="{C540C173-C1AC-4213-B527-7FC83B9AA372}" dt="2020-10-27T04:46:55.607" v="536" actId="1076"/>
          <ac:spMkLst>
            <pc:docMk/>
            <pc:sldMk cId="0" sldId="375"/>
            <ac:spMk id="2088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8.160" v="535" actId="1076"/>
        <pc:sldMkLst>
          <pc:docMk/>
          <pc:sldMk cId="0" sldId="376"/>
        </pc:sldMkLst>
        <pc:spChg chg="mod">
          <ac:chgData name="Anis Farihan Mat Raffei" userId="caa0f81d-2ced-4ad8-a070-ba6968b9f259" providerId="ADAL" clId="{C540C173-C1AC-4213-B527-7FC83B9AA372}" dt="2020-10-27T04:45:18.160" v="535" actId="1076"/>
          <ac:spMkLst>
            <pc:docMk/>
            <pc:sldMk cId="0" sldId="376"/>
            <ac:spMk id="2099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7:01.439" v="537" actId="1076"/>
        <pc:sldMkLst>
          <pc:docMk/>
          <pc:sldMk cId="0" sldId="377"/>
        </pc:sldMkLst>
        <pc:spChg chg="mod">
          <ac:chgData name="Anis Farihan Mat Raffei" userId="caa0f81d-2ced-4ad8-a070-ba6968b9f259" providerId="ADAL" clId="{C540C173-C1AC-4213-B527-7FC83B9AA372}" dt="2020-10-27T04:47:01.439" v="537" actId="1076"/>
          <ac:spMkLst>
            <pc:docMk/>
            <pc:sldMk cId="0" sldId="377"/>
            <ac:spMk id="210946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1:52.865" v="606" actId="478"/>
        <pc:sldMkLst>
          <pc:docMk/>
          <pc:sldMk cId="0" sldId="378"/>
        </pc:sldMkLst>
        <pc:spChg chg="add del mod ord">
          <ac:chgData name="Anis Farihan Mat Raffei" userId="caa0f81d-2ced-4ad8-a070-ba6968b9f259" providerId="ADAL" clId="{C540C173-C1AC-4213-B527-7FC83B9AA372}" dt="2020-10-27T04:51:52.865" v="606" actId="478"/>
          <ac:spMkLst>
            <pc:docMk/>
            <pc:sldMk cId="0" sldId="378"/>
            <ac:spMk id="2" creationId="{F5815DE0-3FA5-4961-BD15-EC68DE51DFFA}"/>
          </ac:spMkLst>
        </pc:spChg>
        <pc:spChg chg="mod ord">
          <ac:chgData name="Anis Farihan Mat Raffei" userId="caa0f81d-2ced-4ad8-a070-ba6968b9f259" providerId="ADAL" clId="{C540C173-C1AC-4213-B527-7FC83B9AA372}" dt="2020-10-27T04:51:43.139" v="604" actId="27636"/>
          <ac:spMkLst>
            <pc:docMk/>
            <pc:sldMk cId="0" sldId="378"/>
            <ac:spMk id="211970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0-27T04:51:50.839" v="605" actId="1076"/>
          <ac:spMkLst>
            <pc:docMk/>
            <pc:sldMk cId="0" sldId="378"/>
            <ac:spMk id="211971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0:32.983" v="586" actId="1076"/>
        <pc:sldMkLst>
          <pc:docMk/>
          <pc:sldMk cId="0" sldId="379"/>
        </pc:sldMkLst>
        <pc:spChg chg="add del mod ord">
          <ac:chgData name="Anis Farihan Mat Raffei" userId="caa0f81d-2ced-4ad8-a070-ba6968b9f259" providerId="ADAL" clId="{C540C173-C1AC-4213-B527-7FC83B9AA372}" dt="2020-10-27T04:50:30.693" v="585" actId="478"/>
          <ac:spMkLst>
            <pc:docMk/>
            <pc:sldMk cId="0" sldId="379"/>
            <ac:spMk id="2" creationId="{56892A8C-9B2C-4E5F-8E87-A29B6AB364E2}"/>
          </ac:spMkLst>
        </pc:spChg>
        <pc:spChg chg="mod ord">
          <ac:chgData name="Anis Farihan Mat Raffei" userId="caa0f81d-2ced-4ad8-a070-ba6968b9f259" providerId="ADAL" clId="{C540C173-C1AC-4213-B527-7FC83B9AA372}" dt="2020-10-27T04:50:21.816" v="584" actId="700"/>
          <ac:spMkLst>
            <pc:docMk/>
            <pc:sldMk cId="0" sldId="379"/>
            <ac:spMk id="214018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0-27T04:50:32.983" v="586" actId="1076"/>
          <ac:spMkLst>
            <pc:docMk/>
            <pc:sldMk cId="0" sldId="379"/>
            <ac:spMk id="21401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5:07.390" v="660" actId="1076"/>
        <pc:sldMkLst>
          <pc:docMk/>
          <pc:sldMk cId="0" sldId="383"/>
        </pc:sldMkLst>
        <pc:spChg chg="mod">
          <ac:chgData name="Anis Farihan Mat Raffei" userId="caa0f81d-2ced-4ad8-a070-ba6968b9f259" providerId="ADAL" clId="{C540C173-C1AC-4213-B527-7FC83B9AA372}" dt="2020-10-27T04:55:07.390" v="660" actId="1076"/>
          <ac:spMkLst>
            <pc:docMk/>
            <pc:sldMk cId="0" sldId="383"/>
            <ac:spMk id="220165" creationId="{00000000-0000-0000-0000-000000000000}"/>
          </ac:spMkLst>
        </pc:spChg>
      </pc:sldChg>
      <pc:sldChg chg="modSp">
        <pc:chgData name="Anis Farihan Mat Raffei" userId="caa0f81d-2ced-4ad8-a070-ba6968b9f259" providerId="ADAL" clId="{C540C173-C1AC-4213-B527-7FC83B9AA372}" dt="2020-10-27T03:27:10.431" v="25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C540C173-C1AC-4213-B527-7FC83B9AA372}" dt="2020-10-27T03:27:10.431" v="25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">
        <pc:chgData name="Anis Farihan Mat Raffei" userId="caa0f81d-2ced-4ad8-a070-ba6968b9f259" providerId="ADAL" clId="{C540C173-C1AC-4213-B527-7FC83B9AA372}" dt="2020-10-27T03:41:13.039" v="142" actId="12"/>
        <pc:sldMkLst>
          <pc:docMk/>
          <pc:sldMk cId="2804203749" sldId="481"/>
        </pc:sldMkLst>
        <pc:spChg chg="mod">
          <ac:chgData name="Anis Farihan Mat Raffei" userId="caa0f81d-2ced-4ad8-a070-ba6968b9f259" providerId="ADAL" clId="{C540C173-C1AC-4213-B527-7FC83B9AA372}" dt="2020-10-27T03:38:43.923" v="125" actId="27636"/>
          <ac:spMkLst>
            <pc:docMk/>
            <pc:sldMk cId="2804203749" sldId="481"/>
            <ac:spMk id="2" creationId="{00000000-0000-0000-0000-000000000000}"/>
          </ac:spMkLst>
        </pc:spChg>
        <pc:spChg chg="del">
          <ac:chgData name="Anis Farihan Mat Raffei" userId="caa0f81d-2ced-4ad8-a070-ba6968b9f259" providerId="ADAL" clId="{C540C173-C1AC-4213-B527-7FC83B9AA372}" dt="2020-10-27T03:40:15.620" v="126" actId="478"/>
          <ac:spMkLst>
            <pc:docMk/>
            <pc:sldMk cId="2804203749" sldId="481"/>
            <ac:spMk id="3" creationId="{44DD20C0-F3C0-42D0-B892-F2A391F4F760}"/>
          </ac:spMkLst>
        </pc:spChg>
        <pc:spChg chg="add mod">
          <ac:chgData name="Anis Farihan Mat Raffei" userId="caa0f81d-2ced-4ad8-a070-ba6968b9f259" providerId="ADAL" clId="{C540C173-C1AC-4213-B527-7FC83B9AA372}" dt="2020-10-27T03:41:13.039" v="142" actId="12"/>
          <ac:spMkLst>
            <pc:docMk/>
            <pc:sldMk cId="2804203749" sldId="481"/>
            <ac:spMk id="7" creationId="{5DE122A3-60C3-4FC0-BA81-90F1DC20A388}"/>
          </ac:spMkLst>
        </pc:spChg>
        <pc:picChg chg="add mod">
          <ac:chgData name="Anis Farihan Mat Raffei" userId="caa0f81d-2ced-4ad8-a070-ba6968b9f259" providerId="ADAL" clId="{C540C173-C1AC-4213-B527-7FC83B9AA372}" dt="2020-10-27T03:40:29.307" v="130" actId="1076"/>
          <ac:picMkLst>
            <pc:docMk/>
            <pc:sldMk cId="2804203749" sldId="481"/>
            <ac:picMk id="1026" creationId="{0C562184-F57F-4BBA-B839-4B39B45278AC}"/>
          </ac:picMkLst>
        </pc:pic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1133970980" sldId="486"/>
        </pc:sldMkLst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1399153711" sldId="487"/>
        </pc:sldMkLst>
      </pc:sldChg>
      <pc:sldChg chg="modSp add mod">
        <pc:chgData name="Anis Farihan Mat Raffei" userId="caa0f81d-2ced-4ad8-a070-ba6968b9f259" providerId="ADAL" clId="{C540C173-C1AC-4213-B527-7FC83B9AA372}" dt="2020-10-27T04:41:50.281" v="513" actId="1076"/>
        <pc:sldMkLst>
          <pc:docMk/>
          <pc:sldMk cId="4074338338" sldId="493"/>
        </pc:sldMkLst>
        <pc:spChg chg="mod">
          <ac:chgData name="Anis Farihan Mat Raffei" userId="caa0f81d-2ced-4ad8-a070-ba6968b9f259" providerId="ADAL" clId="{C540C173-C1AC-4213-B527-7FC83B9AA372}" dt="2020-10-27T04:41:50.281" v="513" actId="1076"/>
          <ac:spMkLst>
            <pc:docMk/>
            <pc:sldMk cId="4074338338" sldId="493"/>
            <ac:spMk id="2304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1:54.344" v="514" actId="1076"/>
        <pc:sldMkLst>
          <pc:docMk/>
          <pc:sldMk cId="4290284483" sldId="494"/>
        </pc:sldMkLst>
        <pc:spChg chg="mod">
          <ac:chgData name="Anis Farihan Mat Raffei" userId="caa0f81d-2ced-4ad8-a070-ba6968b9f259" providerId="ADAL" clId="{C540C173-C1AC-4213-B527-7FC83B9AA372}" dt="2020-10-27T04:41:54.344" v="514" actId="1076"/>
          <ac:spMkLst>
            <pc:docMk/>
            <pc:sldMk cId="4290284483" sldId="494"/>
            <ac:spMk id="2314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1:59.167" v="515" actId="1076"/>
        <pc:sldMkLst>
          <pc:docMk/>
          <pc:sldMk cId="915260967" sldId="495"/>
        </pc:sldMkLst>
        <pc:spChg chg="mod">
          <ac:chgData name="Anis Farihan Mat Raffei" userId="caa0f81d-2ced-4ad8-a070-ba6968b9f259" providerId="ADAL" clId="{C540C173-C1AC-4213-B527-7FC83B9AA372}" dt="2020-10-27T04:41:59.167" v="515" actId="1076"/>
          <ac:spMkLst>
            <pc:docMk/>
            <pc:sldMk cId="915260967" sldId="495"/>
            <ac:spMk id="2324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02.880" v="516" actId="1076"/>
        <pc:sldMkLst>
          <pc:docMk/>
          <pc:sldMk cId="3255575539" sldId="496"/>
        </pc:sldMkLst>
        <pc:spChg chg="mod">
          <ac:chgData name="Anis Farihan Mat Raffei" userId="caa0f81d-2ced-4ad8-a070-ba6968b9f259" providerId="ADAL" clId="{C540C173-C1AC-4213-B527-7FC83B9AA372}" dt="2020-10-27T04:42:02.880" v="516" actId="1076"/>
          <ac:spMkLst>
            <pc:docMk/>
            <pc:sldMk cId="3255575539" sldId="496"/>
            <ac:spMk id="2334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07.543" v="517" actId="1076"/>
        <pc:sldMkLst>
          <pc:docMk/>
          <pc:sldMk cId="3468229920" sldId="497"/>
        </pc:sldMkLst>
        <pc:spChg chg="mod">
          <ac:chgData name="Anis Farihan Mat Raffei" userId="caa0f81d-2ced-4ad8-a070-ba6968b9f259" providerId="ADAL" clId="{C540C173-C1AC-4213-B527-7FC83B9AA372}" dt="2020-10-27T04:42:07.543" v="517" actId="1076"/>
          <ac:spMkLst>
            <pc:docMk/>
            <pc:sldMk cId="3468229920" sldId="497"/>
            <ac:spMk id="2344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1.048" v="518" actId="1076"/>
        <pc:sldMkLst>
          <pc:docMk/>
          <pc:sldMk cId="3339077027" sldId="498"/>
        </pc:sldMkLst>
        <pc:spChg chg="mod">
          <ac:chgData name="Anis Farihan Mat Raffei" userId="caa0f81d-2ced-4ad8-a070-ba6968b9f259" providerId="ADAL" clId="{C540C173-C1AC-4213-B527-7FC83B9AA372}" dt="2020-10-27T04:42:11.048" v="518" actId="1076"/>
          <ac:spMkLst>
            <pc:docMk/>
            <pc:sldMk cId="3339077027" sldId="498"/>
            <ac:spMk id="2355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4.976" v="519" actId="1076"/>
        <pc:sldMkLst>
          <pc:docMk/>
          <pc:sldMk cId="1381702159" sldId="499"/>
        </pc:sldMkLst>
        <pc:spChg chg="mod">
          <ac:chgData name="Anis Farihan Mat Raffei" userId="caa0f81d-2ced-4ad8-a070-ba6968b9f259" providerId="ADAL" clId="{C540C173-C1AC-4213-B527-7FC83B9AA372}" dt="2020-10-27T04:42:14.976" v="519" actId="1076"/>
          <ac:spMkLst>
            <pc:docMk/>
            <pc:sldMk cId="1381702159" sldId="499"/>
            <ac:spMk id="2365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9.231" v="520" actId="1076"/>
        <pc:sldMkLst>
          <pc:docMk/>
          <pc:sldMk cId="1062741767" sldId="500"/>
        </pc:sldMkLst>
        <pc:spChg chg="mod">
          <ac:chgData name="Anis Farihan Mat Raffei" userId="caa0f81d-2ced-4ad8-a070-ba6968b9f259" providerId="ADAL" clId="{C540C173-C1AC-4213-B527-7FC83B9AA372}" dt="2020-10-27T04:42:19.231" v="520" actId="1076"/>
          <ac:spMkLst>
            <pc:docMk/>
            <pc:sldMk cId="1062741767" sldId="500"/>
            <ac:spMk id="2375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23.871" v="521" actId="1076"/>
        <pc:sldMkLst>
          <pc:docMk/>
          <pc:sldMk cId="2926802407" sldId="501"/>
        </pc:sldMkLst>
        <pc:spChg chg="mod">
          <ac:chgData name="Anis Farihan Mat Raffei" userId="caa0f81d-2ced-4ad8-a070-ba6968b9f259" providerId="ADAL" clId="{C540C173-C1AC-4213-B527-7FC83B9AA372}" dt="2020-10-27T04:42:23.871" v="521" actId="1076"/>
          <ac:spMkLst>
            <pc:docMk/>
            <pc:sldMk cId="2926802407" sldId="501"/>
            <ac:spMk id="2385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0.935" v="522" actId="1076"/>
        <pc:sldMkLst>
          <pc:docMk/>
          <pc:sldMk cId="3438577075" sldId="502"/>
        </pc:sldMkLst>
        <pc:spChg chg="mod">
          <ac:chgData name="Anis Farihan Mat Raffei" userId="caa0f81d-2ced-4ad8-a070-ba6968b9f259" providerId="ADAL" clId="{C540C173-C1AC-4213-B527-7FC83B9AA372}" dt="2020-10-27T04:42:30.935" v="522" actId="1076"/>
          <ac:spMkLst>
            <pc:docMk/>
            <pc:sldMk cId="3438577075" sldId="502"/>
            <ac:spMk id="2396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4.416" v="523" actId="1076"/>
        <pc:sldMkLst>
          <pc:docMk/>
          <pc:sldMk cId="3410990450" sldId="503"/>
        </pc:sldMkLst>
        <pc:spChg chg="mod">
          <ac:chgData name="Anis Farihan Mat Raffei" userId="caa0f81d-2ced-4ad8-a070-ba6968b9f259" providerId="ADAL" clId="{C540C173-C1AC-4213-B527-7FC83B9AA372}" dt="2020-10-27T04:42:34.416" v="523" actId="1076"/>
          <ac:spMkLst>
            <pc:docMk/>
            <pc:sldMk cId="3410990450" sldId="503"/>
            <ac:spMk id="24064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8.759" v="524" actId="1076"/>
        <pc:sldMkLst>
          <pc:docMk/>
          <pc:sldMk cId="2892300613" sldId="504"/>
        </pc:sldMkLst>
        <pc:spChg chg="mod">
          <ac:chgData name="Anis Farihan Mat Raffei" userId="caa0f81d-2ced-4ad8-a070-ba6968b9f259" providerId="ADAL" clId="{C540C173-C1AC-4213-B527-7FC83B9AA372}" dt="2020-10-27T04:42:38.759" v="524" actId="1076"/>
          <ac:spMkLst>
            <pc:docMk/>
            <pc:sldMk cId="2892300613" sldId="504"/>
            <ac:spMk id="2416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44.128" v="526" actId="1076"/>
        <pc:sldMkLst>
          <pc:docMk/>
          <pc:sldMk cId="89654498" sldId="505"/>
        </pc:sldMkLst>
        <pc:spChg chg="mod">
          <ac:chgData name="Anis Farihan Mat Raffei" userId="caa0f81d-2ced-4ad8-a070-ba6968b9f259" providerId="ADAL" clId="{C540C173-C1AC-4213-B527-7FC83B9AA372}" dt="2020-10-27T04:42:44.128" v="526" actId="1076"/>
          <ac:spMkLst>
            <pc:docMk/>
            <pc:sldMk cId="89654498" sldId="505"/>
            <ac:spMk id="24269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1.214" v="565" actId="1076"/>
        <pc:sldMkLst>
          <pc:docMk/>
          <pc:sldMk cId="3306739399" sldId="506"/>
        </pc:sldMkLst>
        <pc:spChg chg="mod">
          <ac:chgData name="Anis Farihan Mat Raffei" userId="caa0f81d-2ced-4ad8-a070-ba6968b9f259" providerId="ADAL" clId="{C540C173-C1AC-4213-B527-7FC83B9AA372}" dt="2020-10-27T04:48:21.214" v="565" actId="1076"/>
          <ac:spMkLst>
            <pc:docMk/>
            <pc:sldMk cId="3306739399" sldId="506"/>
            <ac:spMk id="24473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6.055" v="566" actId="1076"/>
        <pc:sldMkLst>
          <pc:docMk/>
          <pc:sldMk cId="2117412686" sldId="507"/>
        </pc:sldMkLst>
        <pc:spChg chg="mod">
          <ac:chgData name="Anis Farihan Mat Raffei" userId="caa0f81d-2ced-4ad8-a070-ba6968b9f259" providerId="ADAL" clId="{C540C173-C1AC-4213-B527-7FC83B9AA372}" dt="2020-10-27T04:48:26.055" v="566" actId="1076"/>
          <ac:spMkLst>
            <pc:docMk/>
            <pc:sldMk cId="2117412686" sldId="507"/>
            <ac:spMk id="2457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9.544" v="567" actId="1076"/>
        <pc:sldMkLst>
          <pc:docMk/>
          <pc:sldMk cId="2321024590" sldId="508"/>
        </pc:sldMkLst>
        <pc:spChg chg="mod">
          <ac:chgData name="Anis Farihan Mat Raffei" userId="caa0f81d-2ced-4ad8-a070-ba6968b9f259" providerId="ADAL" clId="{C540C173-C1AC-4213-B527-7FC83B9AA372}" dt="2020-10-27T04:48:29.544" v="567" actId="1076"/>
          <ac:spMkLst>
            <pc:docMk/>
            <pc:sldMk cId="2321024590" sldId="508"/>
            <ac:spMk id="2467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34.927" v="568" actId="1076"/>
        <pc:sldMkLst>
          <pc:docMk/>
          <pc:sldMk cId="2885115409" sldId="509"/>
        </pc:sldMkLst>
        <pc:spChg chg="mod">
          <ac:chgData name="Anis Farihan Mat Raffei" userId="caa0f81d-2ced-4ad8-a070-ba6968b9f259" providerId="ADAL" clId="{C540C173-C1AC-4213-B527-7FC83B9AA372}" dt="2020-10-27T04:48:34.927" v="568" actId="1076"/>
          <ac:spMkLst>
            <pc:docMk/>
            <pc:sldMk cId="2885115409" sldId="509"/>
            <ac:spMk id="2478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0.024" v="569" actId="1076"/>
        <pc:sldMkLst>
          <pc:docMk/>
          <pc:sldMk cId="1819967831" sldId="510"/>
        </pc:sldMkLst>
        <pc:spChg chg="mod">
          <ac:chgData name="Anis Farihan Mat Raffei" userId="caa0f81d-2ced-4ad8-a070-ba6968b9f259" providerId="ADAL" clId="{C540C173-C1AC-4213-B527-7FC83B9AA372}" dt="2020-10-27T04:48:40.024" v="569" actId="1076"/>
          <ac:spMkLst>
            <pc:docMk/>
            <pc:sldMk cId="1819967831" sldId="510"/>
            <ac:spMk id="2488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3.015" v="570" actId="1076"/>
        <pc:sldMkLst>
          <pc:docMk/>
          <pc:sldMk cId="2588257167" sldId="511"/>
        </pc:sldMkLst>
        <pc:spChg chg="mod">
          <ac:chgData name="Anis Farihan Mat Raffei" userId="caa0f81d-2ced-4ad8-a070-ba6968b9f259" providerId="ADAL" clId="{C540C173-C1AC-4213-B527-7FC83B9AA372}" dt="2020-10-27T04:48:43.015" v="570" actId="1076"/>
          <ac:spMkLst>
            <pc:docMk/>
            <pc:sldMk cId="2588257167" sldId="511"/>
            <ac:spMk id="2498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6.215" v="571" actId="1076"/>
        <pc:sldMkLst>
          <pc:docMk/>
          <pc:sldMk cId="2273314293" sldId="512"/>
        </pc:sldMkLst>
        <pc:spChg chg="mod">
          <ac:chgData name="Anis Farihan Mat Raffei" userId="caa0f81d-2ced-4ad8-a070-ba6968b9f259" providerId="ADAL" clId="{C540C173-C1AC-4213-B527-7FC83B9AA372}" dt="2020-10-27T04:48:46.215" v="571" actId="1076"/>
          <ac:spMkLst>
            <pc:docMk/>
            <pc:sldMk cId="2273314293" sldId="512"/>
            <ac:spMk id="2508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9.032" v="572" actId="1076"/>
        <pc:sldMkLst>
          <pc:docMk/>
          <pc:sldMk cId="3511684119" sldId="513"/>
        </pc:sldMkLst>
        <pc:spChg chg="mod">
          <ac:chgData name="Anis Farihan Mat Raffei" userId="caa0f81d-2ced-4ad8-a070-ba6968b9f259" providerId="ADAL" clId="{C540C173-C1AC-4213-B527-7FC83B9AA372}" dt="2020-10-27T04:48:49.032" v="572" actId="1076"/>
          <ac:spMkLst>
            <pc:docMk/>
            <pc:sldMk cId="3511684119" sldId="513"/>
            <ac:spMk id="2519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52.239" v="573" actId="1076"/>
        <pc:sldMkLst>
          <pc:docMk/>
          <pc:sldMk cId="3101566138" sldId="514"/>
        </pc:sldMkLst>
        <pc:spChg chg="mod">
          <ac:chgData name="Anis Farihan Mat Raffei" userId="caa0f81d-2ced-4ad8-a070-ba6968b9f259" providerId="ADAL" clId="{C540C173-C1AC-4213-B527-7FC83B9AA372}" dt="2020-10-27T04:48:52.239" v="573" actId="1076"/>
          <ac:spMkLst>
            <pc:docMk/>
            <pc:sldMk cId="3101566138" sldId="514"/>
            <ac:spMk id="2529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44.952" v="588" actId="1076"/>
        <pc:sldMkLst>
          <pc:docMk/>
          <pc:sldMk cId="3391707858" sldId="515"/>
        </pc:sldMkLst>
        <pc:spChg chg="mod">
          <ac:chgData name="Anis Farihan Mat Raffei" userId="caa0f81d-2ced-4ad8-a070-ba6968b9f259" providerId="ADAL" clId="{C540C173-C1AC-4213-B527-7FC83B9AA372}" dt="2020-10-27T04:50:44.952" v="588" actId="1076"/>
          <ac:spMkLst>
            <pc:docMk/>
            <pc:sldMk cId="3391707858" sldId="515"/>
            <ac:spMk id="2549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47.839" v="589" actId="1076"/>
        <pc:sldMkLst>
          <pc:docMk/>
          <pc:sldMk cId="593889462" sldId="516"/>
        </pc:sldMkLst>
        <pc:spChg chg="mod">
          <ac:chgData name="Anis Farihan Mat Raffei" userId="caa0f81d-2ced-4ad8-a070-ba6968b9f259" providerId="ADAL" clId="{C540C173-C1AC-4213-B527-7FC83B9AA372}" dt="2020-10-27T04:50:47.839" v="589" actId="1076"/>
          <ac:spMkLst>
            <pc:docMk/>
            <pc:sldMk cId="593889462" sldId="516"/>
            <ac:spMk id="2560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50.856" v="590" actId="1076"/>
        <pc:sldMkLst>
          <pc:docMk/>
          <pc:sldMk cId="896072849" sldId="517"/>
        </pc:sldMkLst>
        <pc:spChg chg="mod">
          <ac:chgData name="Anis Farihan Mat Raffei" userId="caa0f81d-2ced-4ad8-a070-ba6968b9f259" providerId="ADAL" clId="{C540C173-C1AC-4213-B527-7FC83B9AA372}" dt="2020-10-27T04:50:50.856" v="590" actId="1076"/>
          <ac:spMkLst>
            <pc:docMk/>
            <pc:sldMk cId="896072849" sldId="517"/>
            <ac:spMk id="2570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54.271" v="591" actId="1076"/>
        <pc:sldMkLst>
          <pc:docMk/>
          <pc:sldMk cId="1005644507" sldId="518"/>
        </pc:sldMkLst>
        <pc:spChg chg="mod">
          <ac:chgData name="Anis Farihan Mat Raffei" userId="caa0f81d-2ced-4ad8-a070-ba6968b9f259" providerId="ADAL" clId="{C540C173-C1AC-4213-B527-7FC83B9AA372}" dt="2020-10-27T04:50:54.271" v="591" actId="1076"/>
          <ac:spMkLst>
            <pc:docMk/>
            <pc:sldMk cId="1005644507" sldId="518"/>
            <ac:spMk id="258050" creationId="{00000000-0000-0000-0000-000000000000}"/>
          </ac:spMkLst>
        </pc:spChg>
      </pc:sldChg>
      <pc:sldChg chg="modSp modAnim">
        <pc:chgData name="Anis Farihan Mat Raffei" userId="caa0f81d-2ced-4ad8-a070-ba6968b9f259" providerId="ADAL" clId="{C540C173-C1AC-4213-B527-7FC83B9AA372}" dt="2020-10-27T03:34:20.723" v="91" actId="20577"/>
        <pc:sldMkLst>
          <pc:docMk/>
          <pc:sldMk cId="3344118531" sldId="519"/>
        </pc:sldMkLst>
        <pc:spChg chg="mod">
          <ac:chgData name="Anis Farihan Mat Raffei" userId="caa0f81d-2ced-4ad8-a070-ba6968b9f259" providerId="ADAL" clId="{C540C173-C1AC-4213-B527-7FC83B9AA372}" dt="2020-10-27T03:34:14.150" v="8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1.071" v="593" actId="1076"/>
        <pc:sldMkLst>
          <pc:docMk/>
          <pc:sldMk cId="3952002074" sldId="520"/>
        </pc:sldMkLst>
        <pc:spChg chg="mod">
          <ac:chgData name="Anis Farihan Mat Raffei" userId="caa0f81d-2ced-4ad8-a070-ba6968b9f259" providerId="ADAL" clId="{C540C173-C1AC-4213-B527-7FC83B9AA372}" dt="2020-10-27T04:51:01.071" v="593" actId="1076"/>
          <ac:spMkLst>
            <pc:docMk/>
            <pc:sldMk cId="3952002074" sldId="520"/>
            <ac:spMk id="2600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4.759" v="594" actId="1076"/>
        <pc:sldMkLst>
          <pc:docMk/>
          <pc:sldMk cId="1266579205" sldId="521"/>
        </pc:sldMkLst>
        <pc:spChg chg="mod">
          <ac:chgData name="Anis Farihan Mat Raffei" userId="caa0f81d-2ced-4ad8-a070-ba6968b9f259" providerId="ADAL" clId="{C540C173-C1AC-4213-B527-7FC83B9AA372}" dt="2020-10-27T04:51:04.759" v="594" actId="1076"/>
          <ac:spMkLst>
            <pc:docMk/>
            <pc:sldMk cId="1266579205" sldId="521"/>
            <ac:spMk id="2611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9.031" v="595" actId="1076"/>
        <pc:sldMkLst>
          <pc:docMk/>
          <pc:sldMk cId="3033564340" sldId="522"/>
        </pc:sldMkLst>
        <pc:spChg chg="mod">
          <ac:chgData name="Anis Farihan Mat Raffei" userId="caa0f81d-2ced-4ad8-a070-ba6968b9f259" providerId="ADAL" clId="{C540C173-C1AC-4213-B527-7FC83B9AA372}" dt="2020-10-27T04:51:09.031" v="595" actId="1076"/>
          <ac:spMkLst>
            <pc:docMk/>
            <pc:sldMk cId="3033564340" sldId="522"/>
            <ac:spMk id="2621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35:20.206" v="96"/>
        <pc:sldMkLst>
          <pc:docMk/>
          <pc:sldMk cId="738098534" sldId="523"/>
        </pc:sldMkLst>
        <pc:spChg chg="mod">
          <ac:chgData name="Anis Farihan Mat Raffei" userId="caa0f81d-2ced-4ad8-a070-ba6968b9f259" providerId="ADAL" clId="{C540C173-C1AC-4213-B527-7FC83B9AA372}" dt="2020-10-27T03:35:20.206" v="96"/>
          <ac:spMkLst>
            <pc:docMk/>
            <pc:sldMk cId="738098534" sldId="523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5.822" v="597" actId="1076"/>
        <pc:sldMkLst>
          <pc:docMk/>
          <pc:sldMk cId="324405015" sldId="524"/>
        </pc:sldMkLst>
        <pc:spChg chg="mod">
          <ac:chgData name="Anis Farihan Mat Raffei" userId="caa0f81d-2ced-4ad8-a070-ba6968b9f259" providerId="ADAL" clId="{C540C173-C1AC-4213-B527-7FC83B9AA372}" dt="2020-10-27T04:51:15.822" v="597" actId="1076"/>
          <ac:spMkLst>
            <pc:docMk/>
            <pc:sldMk cId="324405015" sldId="524"/>
            <ac:spMk id="2641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9.223" v="598" actId="1076"/>
        <pc:sldMkLst>
          <pc:docMk/>
          <pc:sldMk cId="2763767849" sldId="525"/>
        </pc:sldMkLst>
        <pc:spChg chg="mod">
          <ac:chgData name="Anis Farihan Mat Raffei" userId="caa0f81d-2ced-4ad8-a070-ba6968b9f259" providerId="ADAL" clId="{C540C173-C1AC-4213-B527-7FC83B9AA372}" dt="2020-10-27T04:51:19.223" v="598" actId="1076"/>
          <ac:spMkLst>
            <pc:docMk/>
            <pc:sldMk cId="2763767849" sldId="525"/>
            <ac:spMk id="2652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22.927" v="599" actId="1076"/>
        <pc:sldMkLst>
          <pc:docMk/>
          <pc:sldMk cId="841268709" sldId="526"/>
        </pc:sldMkLst>
        <pc:spChg chg="mod">
          <ac:chgData name="Anis Farihan Mat Raffei" userId="caa0f81d-2ced-4ad8-a070-ba6968b9f259" providerId="ADAL" clId="{C540C173-C1AC-4213-B527-7FC83B9AA372}" dt="2020-10-27T04:51:22.927" v="599" actId="1076"/>
          <ac:spMkLst>
            <pc:docMk/>
            <pc:sldMk cId="841268709" sldId="526"/>
            <ac:spMk id="26624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27.559" v="600" actId="1076"/>
        <pc:sldMkLst>
          <pc:docMk/>
          <pc:sldMk cId="2903128431" sldId="527"/>
        </pc:sldMkLst>
        <pc:spChg chg="mod">
          <ac:chgData name="Anis Farihan Mat Raffei" userId="caa0f81d-2ced-4ad8-a070-ba6968b9f259" providerId="ADAL" clId="{C540C173-C1AC-4213-B527-7FC83B9AA372}" dt="2020-10-27T04:51:27.559" v="600" actId="1076"/>
          <ac:spMkLst>
            <pc:docMk/>
            <pc:sldMk cId="2903128431" sldId="527"/>
            <ac:spMk id="2672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0.840" v="610" actId="1076"/>
        <pc:sldMkLst>
          <pc:docMk/>
          <pc:sldMk cId="1810174407" sldId="528"/>
        </pc:sldMkLst>
        <pc:spChg chg="mod">
          <ac:chgData name="Anis Farihan Mat Raffei" userId="caa0f81d-2ced-4ad8-a070-ba6968b9f259" providerId="ADAL" clId="{C540C173-C1AC-4213-B527-7FC83B9AA372}" dt="2020-10-27T04:52:10.840" v="610" actId="1076"/>
          <ac:spMkLst>
            <pc:docMk/>
            <pc:sldMk cId="1810174407" sldId="528"/>
            <ac:spMk id="2693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4.646" v="611" actId="1076"/>
        <pc:sldMkLst>
          <pc:docMk/>
          <pc:sldMk cId="3198342036" sldId="529"/>
        </pc:sldMkLst>
        <pc:spChg chg="mod">
          <ac:chgData name="Anis Farihan Mat Raffei" userId="caa0f81d-2ced-4ad8-a070-ba6968b9f259" providerId="ADAL" clId="{C540C173-C1AC-4213-B527-7FC83B9AA372}" dt="2020-10-27T04:52:14.646" v="611" actId="1076"/>
          <ac:spMkLst>
            <pc:docMk/>
            <pc:sldMk cId="3198342036" sldId="529"/>
            <ac:spMk id="27033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8.063" v="612" actId="1076"/>
        <pc:sldMkLst>
          <pc:docMk/>
          <pc:sldMk cId="2292921293" sldId="530"/>
        </pc:sldMkLst>
        <pc:spChg chg="mod">
          <ac:chgData name="Anis Farihan Mat Raffei" userId="caa0f81d-2ced-4ad8-a070-ba6968b9f259" providerId="ADAL" clId="{C540C173-C1AC-4213-B527-7FC83B9AA372}" dt="2020-10-27T04:52:18.063" v="612" actId="1076"/>
          <ac:spMkLst>
            <pc:docMk/>
            <pc:sldMk cId="2292921293" sldId="530"/>
            <ac:spMk id="2713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1.671" v="613" actId="1076"/>
        <pc:sldMkLst>
          <pc:docMk/>
          <pc:sldMk cId="1877403368" sldId="531"/>
        </pc:sldMkLst>
        <pc:spChg chg="mod">
          <ac:chgData name="Anis Farihan Mat Raffei" userId="caa0f81d-2ced-4ad8-a070-ba6968b9f259" providerId="ADAL" clId="{C540C173-C1AC-4213-B527-7FC83B9AA372}" dt="2020-10-27T04:52:21.671" v="613" actId="1076"/>
          <ac:spMkLst>
            <pc:docMk/>
            <pc:sldMk cId="1877403368" sldId="531"/>
            <ac:spMk id="2723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4.967" v="614" actId="1076"/>
        <pc:sldMkLst>
          <pc:docMk/>
          <pc:sldMk cId="8086107" sldId="532"/>
        </pc:sldMkLst>
        <pc:spChg chg="mod">
          <ac:chgData name="Anis Farihan Mat Raffei" userId="caa0f81d-2ced-4ad8-a070-ba6968b9f259" providerId="ADAL" clId="{C540C173-C1AC-4213-B527-7FC83B9AA372}" dt="2020-10-27T04:52:24.967" v="614" actId="1076"/>
          <ac:spMkLst>
            <pc:docMk/>
            <pc:sldMk cId="8086107" sldId="532"/>
            <ac:spMk id="273411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8.335" v="615" actId="1076"/>
        <pc:sldMkLst>
          <pc:docMk/>
          <pc:sldMk cId="4229495110" sldId="533"/>
        </pc:sldMkLst>
        <pc:spChg chg="mod">
          <ac:chgData name="Anis Farihan Mat Raffei" userId="caa0f81d-2ced-4ad8-a070-ba6968b9f259" providerId="ADAL" clId="{C540C173-C1AC-4213-B527-7FC83B9AA372}" dt="2020-10-27T04:52:28.335" v="615" actId="1076"/>
          <ac:spMkLst>
            <pc:docMk/>
            <pc:sldMk cId="4229495110" sldId="533"/>
            <ac:spMk id="2744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1.983" v="616" actId="1076"/>
        <pc:sldMkLst>
          <pc:docMk/>
          <pc:sldMk cId="878594168" sldId="534"/>
        </pc:sldMkLst>
        <pc:spChg chg="mod">
          <ac:chgData name="Anis Farihan Mat Raffei" userId="caa0f81d-2ced-4ad8-a070-ba6968b9f259" providerId="ADAL" clId="{C540C173-C1AC-4213-B527-7FC83B9AA372}" dt="2020-10-27T04:52:31.983" v="616" actId="1076"/>
          <ac:spMkLst>
            <pc:docMk/>
            <pc:sldMk cId="878594168" sldId="534"/>
            <ac:spMk id="2754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5.775" v="617" actId="1076"/>
        <pc:sldMkLst>
          <pc:docMk/>
          <pc:sldMk cId="2034651236" sldId="535"/>
        </pc:sldMkLst>
        <pc:spChg chg="mod">
          <ac:chgData name="Anis Farihan Mat Raffei" userId="caa0f81d-2ced-4ad8-a070-ba6968b9f259" providerId="ADAL" clId="{C540C173-C1AC-4213-B527-7FC83B9AA372}" dt="2020-10-27T04:52:35.775" v="617" actId="1076"/>
          <ac:spMkLst>
            <pc:docMk/>
            <pc:sldMk cId="2034651236" sldId="535"/>
            <ac:spMk id="2764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9.326" v="618" actId="1076"/>
        <pc:sldMkLst>
          <pc:docMk/>
          <pc:sldMk cId="3948325562" sldId="536"/>
        </pc:sldMkLst>
        <pc:spChg chg="mod">
          <ac:chgData name="Anis Farihan Mat Raffei" userId="caa0f81d-2ced-4ad8-a070-ba6968b9f259" providerId="ADAL" clId="{C540C173-C1AC-4213-B527-7FC83B9AA372}" dt="2020-10-27T04:52:39.326" v="618" actId="1076"/>
          <ac:spMkLst>
            <pc:docMk/>
            <pc:sldMk cId="3948325562" sldId="536"/>
            <ac:spMk id="2775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43.007" v="619" actId="1076"/>
        <pc:sldMkLst>
          <pc:docMk/>
          <pc:sldMk cId="2651651967" sldId="537"/>
        </pc:sldMkLst>
        <pc:spChg chg="mod">
          <ac:chgData name="Anis Farihan Mat Raffei" userId="caa0f81d-2ced-4ad8-a070-ba6968b9f259" providerId="ADAL" clId="{C540C173-C1AC-4213-B527-7FC83B9AA372}" dt="2020-10-27T04:52:43.007" v="619" actId="1076"/>
          <ac:spMkLst>
            <pc:docMk/>
            <pc:sldMk cId="2651651967" sldId="537"/>
            <ac:spMk id="2785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46.638" v="620" actId="1076"/>
        <pc:sldMkLst>
          <pc:docMk/>
          <pc:sldMk cId="2500759150" sldId="538"/>
        </pc:sldMkLst>
        <pc:spChg chg="mod">
          <ac:chgData name="Anis Farihan Mat Raffei" userId="caa0f81d-2ced-4ad8-a070-ba6968b9f259" providerId="ADAL" clId="{C540C173-C1AC-4213-B527-7FC83B9AA372}" dt="2020-10-27T04:52:46.638" v="620" actId="1076"/>
          <ac:spMkLst>
            <pc:docMk/>
            <pc:sldMk cId="2500759150" sldId="538"/>
            <ac:spMk id="27955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0.367" v="621" actId="1076"/>
        <pc:sldMkLst>
          <pc:docMk/>
          <pc:sldMk cId="2378321538" sldId="539"/>
        </pc:sldMkLst>
        <pc:spChg chg="mod">
          <ac:chgData name="Anis Farihan Mat Raffei" userId="caa0f81d-2ced-4ad8-a070-ba6968b9f259" providerId="ADAL" clId="{C540C173-C1AC-4213-B527-7FC83B9AA372}" dt="2020-10-27T04:52:50.367" v="621" actId="1076"/>
          <ac:spMkLst>
            <pc:docMk/>
            <pc:sldMk cId="2378321538" sldId="539"/>
            <ac:spMk id="2805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3.935" v="622" actId="1076"/>
        <pc:sldMkLst>
          <pc:docMk/>
          <pc:sldMk cId="2589876694" sldId="540"/>
        </pc:sldMkLst>
        <pc:spChg chg="mod">
          <ac:chgData name="Anis Farihan Mat Raffei" userId="caa0f81d-2ced-4ad8-a070-ba6968b9f259" providerId="ADAL" clId="{C540C173-C1AC-4213-B527-7FC83B9AA372}" dt="2020-10-27T04:52:53.935" v="622" actId="1076"/>
          <ac:spMkLst>
            <pc:docMk/>
            <pc:sldMk cId="2589876694" sldId="540"/>
            <ac:spMk id="2816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8.407" v="623" actId="1076"/>
        <pc:sldMkLst>
          <pc:docMk/>
          <pc:sldMk cId="2298545705" sldId="541"/>
        </pc:sldMkLst>
        <pc:spChg chg="mod">
          <ac:chgData name="Anis Farihan Mat Raffei" userId="caa0f81d-2ced-4ad8-a070-ba6968b9f259" providerId="ADAL" clId="{C540C173-C1AC-4213-B527-7FC83B9AA372}" dt="2020-10-27T04:52:58.407" v="623" actId="1076"/>
          <ac:spMkLst>
            <pc:docMk/>
            <pc:sldMk cId="2298545705" sldId="541"/>
            <ac:spMk id="2826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1.423" v="624" actId="1076"/>
        <pc:sldMkLst>
          <pc:docMk/>
          <pc:sldMk cId="396761088" sldId="542"/>
        </pc:sldMkLst>
        <pc:spChg chg="mod">
          <ac:chgData name="Anis Farihan Mat Raffei" userId="caa0f81d-2ced-4ad8-a070-ba6968b9f259" providerId="ADAL" clId="{C540C173-C1AC-4213-B527-7FC83B9AA372}" dt="2020-10-27T04:53:01.423" v="624" actId="1076"/>
          <ac:spMkLst>
            <pc:docMk/>
            <pc:sldMk cId="396761088" sldId="542"/>
            <ac:spMk id="2836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4.590" v="625" actId="1076"/>
        <pc:sldMkLst>
          <pc:docMk/>
          <pc:sldMk cId="3976764085" sldId="543"/>
        </pc:sldMkLst>
        <pc:spChg chg="mod">
          <ac:chgData name="Anis Farihan Mat Raffei" userId="caa0f81d-2ced-4ad8-a070-ba6968b9f259" providerId="ADAL" clId="{C540C173-C1AC-4213-B527-7FC83B9AA372}" dt="2020-10-27T04:53:04.590" v="625" actId="1076"/>
          <ac:spMkLst>
            <pc:docMk/>
            <pc:sldMk cId="3976764085" sldId="543"/>
            <ac:spMk id="2846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7.982" v="626" actId="1076"/>
        <pc:sldMkLst>
          <pc:docMk/>
          <pc:sldMk cId="4044673132" sldId="544"/>
        </pc:sldMkLst>
        <pc:spChg chg="mod">
          <ac:chgData name="Anis Farihan Mat Raffei" userId="caa0f81d-2ced-4ad8-a070-ba6968b9f259" providerId="ADAL" clId="{C540C173-C1AC-4213-B527-7FC83B9AA372}" dt="2020-10-27T04:53:07.982" v="626" actId="1076"/>
          <ac:spMkLst>
            <pc:docMk/>
            <pc:sldMk cId="4044673132" sldId="544"/>
            <ac:spMk id="2856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1.551" v="627" actId="1076"/>
        <pc:sldMkLst>
          <pc:docMk/>
          <pc:sldMk cId="2156659755" sldId="545"/>
        </pc:sldMkLst>
        <pc:spChg chg="mod">
          <ac:chgData name="Anis Farihan Mat Raffei" userId="caa0f81d-2ced-4ad8-a070-ba6968b9f259" providerId="ADAL" clId="{C540C173-C1AC-4213-B527-7FC83B9AA372}" dt="2020-10-27T04:53:11.551" v="627" actId="1076"/>
          <ac:spMkLst>
            <pc:docMk/>
            <pc:sldMk cId="2156659755" sldId="545"/>
            <ac:spMk id="2867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4.527" v="628" actId="1076"/>
        <pc:sldMkLst>
          <pc:docMk/>
          <pc:sldMk cId="1519061613" sldId="546"/>
        </pc:sldMkLst>
        <pc:spChg chg="mod">
          <ac:chgData name="Anis Farihan Mat Raffei" userId="caa0f81d-2ced-4ad8-a070-ba6968b9f259" providerId="ADAL" clId="{C540C173-C1AC-4213-B527-7FC83B9AA372}" dt="2020-10-27T04:53:14.527" v="628" actId="1076"/>
          <ac:spMkLst>
            <pc:docMk/>
            <pc:sldMk cId="1519061613" sldId="546"/>
            <ac:spMk id="2877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7.542" v="629" actId="1076"/>
        <pc:sldMkLst>
          <pc:docMk/>
          <pc:sldMk cId="3700208876" sldId="547"/>
        </pc:sldMkLst>
        <pc:spChg chg="mod">
          <ac:chgData name="Anis Farihan Mat Raffei" userId="caa0f81d-2ced-4ad8-a070-ba6968b9f259" providerId="ADAL" clId="{C540C173-C1AC-4213-B527-7FC83B9AA372}" dt="2020-10-27T04:53:17.542" v="629" actId="1076"/>
          <ac:spMkLst>
            <pc:docMk/>
            <pc:sldMk cId="3700208876" sldId="547"/>
            <ac:spMk id="2887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0.551" v="630" actId="1076"/>
        <pc:sldMkLst>
          <pc:docMk/>
          <pc:sldMk cId="2902665801" sldId="548"/>
        </pc:sldMkLst>
        <pc:spChg chg="mod">
          <ac:chgData name="Anis Farihan Mat Raffei" userId="caa0f81d-2ced-4ad8-a070-ba6968b9f259" providerId="ADAL" clId="{C540C173-C1AC-4213-B527-7FC83B9AA372}" dt="2020-10-27T04:53:20.551" v="630" actId="1076"/>
          <ac:spMkLst>
            <pc:docMk/>
            <pc:sldMk cId="2902665801" sldId="548"/>
            <ac:spMk id="2897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3.726" v="631" actId="1076"/>
        <pc:sldMkLst>
          <pc:docMk/>
          <pc:sldMk cId="2448218583" sldId="549"/>
        </pc:sldMkLst>
        <pc:spChg chg="mod">
          <ac:chgData name="Anis Farihan Mat Raffei" userId="caa0f81d-2ced-4ad8-a070-ba6968b9f259" providerId="ADAL" clId="{C540C173-C1AC-4213-B527-7FC83B9AA372}" dt="2020-10-27T04:53:23.726" v="631" actId="1076"/>
          <ac:spMkLst>
            <pc:docMk/>
            <pc:sldMk cId="2448218583" sldId="549"/>
            <ac:spMk id="2908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9.663" v="632" actId="1076"/>
        <pc:sldMkLst>
          <pc:docMk/>
          <pc:sldMk cId="116542303" sldId="550"/>
        </pc:sldMkLst>
        <pc:spChg chg="mod">
          <ac:chgData name="Anis Farihan Mat Raffei" userId="caa0f81d-2ced-4ad8-a070-ba6968b9f259" providerId="ADAL" clId="{C540C173-C1AC-4213-B527-7FC83B9AA372}" dt="2020-10-27T04:53:29.663" v="632" actId="1076"/>
          <ac:spMkLst>
            <pc:docMk/>
            <pc:sldMk cId="116542303" sldId="550"/>
            <ac:spMk id="29184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2.958" v="633" actId="1076"/>
        <pc:sldMkLst>
          <pc:docMk/>
          <pc:sldMk cId="3629650940" sldId="551"/>
        </pc:sldMkLst>
        <pc:spChg chg="mod">
          <ac:chgData name="Anis Farihan Mat Raffei" userId="caa0f81d-2ced-4ad8-a070-ba6968b9f259" providerId="ADAL" clId="{C540C173-C1AC-4213-B527-7FC83B9AA372}" dt="2020-10-27T04:53:32.958" v="633" actId="1076"/>
          <ac:spMkLst>
            <pc:docMk/>
            <pc:sldMk cId="3629650940" sldId="551"/>
            <ac:spMk id="2928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5.913" v="634" actId="1076"/>
        <pc:sldMkLst>
          <pc:docMk/>
          <pc:sldMk cId="252191442" sldId="552"/>
        </pc:sldMkLst>
        <pc:spChg chg="mod">
          <ac:chgData name="Anis Farihan Mat Raffei" userId="caa0f81d-2ced-4ad8-a070-ba6968b9f259" providerId="ADAL" clId="{C540C173-C1AC-4213-B527-7FC83B9AA372}" dt="2020-10-27T04:53:35.913" v="634" actId="1076"/>
          <ac:spMkLst>
            <pc:docMk/>
            <pc:sldMk cId="252191442" sldId="552"/>
            <ac:spMk id="29389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9.686" v="635" actId="1076"/>
        <pc:sldMkLst>
          <pc:docMk/>
          <pc:sldMk cId="62879986" sldId="553"/>
        </pc:sldMkLst>
        <pc:spChg chg="mod">
          <ac:chgData name="Anis Farihan Mat Raffei" userId="caa0f81d-2ced-4ad8-a070-ba6968b9f259" providerId="ADAL" clId="{C540C173-C1AC-4213-B527-7FC83B9AA372}" dt="2020-10-27T04:53:39.686" v="635" actId="1076"/>
          <ac:spMkLst>
            <pc:docMk/>
            <pc:sldMk cId="62879986" sldId="553"/>
            <ac:spMk id="2949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43.391" v="636" actId="1076"/>
        <pc:sldMkLst>
          <pc:docMk/>
          <pc:sldMk cId="3067729291" sldId="554"/>
        </pc:sldMkLst>
        <pc:spChg chg="mod">
          <ac:chgData name="Anis Farihan Mat Raffei" userId="caa0f81d-2ced-4ad8-a070-ba6968b9f259" providerId="ADAL" clId="{C540C173-C1AC-4213-B527-7FC83B9AA372}" dt="2020-10-27T04:53:43.391" v="636" actId="1076"/>
          <ac:spMkLst>
            <pc:docMk/>
            <pc:sldMk cId="3067729291" sldId="554"/>
            <ac:spMk id="29593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46.974" v="637" actId="1076"/>
        <pc:sldMkLst>
          <pc:docMk/>
          <pc:sldMk cId="1219316999" sldId="555"/>
        </pc:sldMkLst>
        <pc:spChg chg="mod">
          <ac:chgData name="Anis Farihan Mat Raffei" userId="caa0f81d-2ced-4ad8-a070-ba6968b9f259" providerId="ADAL" clId="{C540C173-C1AC-4213-B527-7FC83B9AA372}" dt="2020-10-27T04:53:46.974" v="637" actId="1076"/>
          <ac:spMkLst>
            <pc:docMk/>
            <pc:sldMk cId="1219316999" sldId="555"/>
            <ac:spMk id="2969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51.711" v="638" actId="1076"/>
        <pc:sldMkLst>
          <pc:docMk/>
          <pc:sldMk cId="2170676583" sldId="556"/>
        </pc:sldMkLst>
        <pc:spChg chg="mod">
          <ac:chgData name="Anis Farihan Mat Raffei" userId="caa0f81d-2ced-4ad8-a070-ba6968b9f259" providerId="ADAL" clId="{C540C173-C1AC-4213-B527-7FC83B9AA372}" dt="2020-10-27T04:53:51.711" v="638" actId="1076"/>
          <ac:spMkLst>
            <pc:docMk/>
            <pc:sldMk cId="2170676583" sldId="556"/>
            <ac:spMk id="2979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57.703" v="639" actId="1076"/>
        <pc:sldMkLst>
          <pc:docMk/>
          <pc:sldMk cId="1213051958" sldId="557"/>
        </pc:sldMkLst>
        <pc:spChg chg="mod">
          <ac:chgData name="Anis Farihan Mat Raffei" userId="caa0f81d-2ced-4ad8-a070-ba6968b9f259" providerId="ADAL" clId="{C540C173-C1AC-4213-B527-7FC83B9AA372}" dt="2020-10-27T04:53:57.703" v="639" actId="1076"/>
          <ac:spMkLst>
            <pc:docMk/>
            <pc:sldMk cId="1213051958" sldId="557"/>
            <ac:spMk id="2990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0.159" v="640" actId="1076"/>
        <pc:sldMkLst>
          <pc:docMk/>
          <pc:sldMk cId="3340498618" sldId="558"/>
        </pc:sldMkLst>
        <pc:spChg chg="mod">
          <ac:chgData name="Anis Farihan Mat Raffei" userId="caa0f81d-2ced-4ad8-a070-ba6968b9f259" providerId="ADAL" clId="{C540C173-C1AC-4213-B527-7FC83B9AA372}" dt="2020-10-27T04:54:00.159" v="640" actId="1076"/>
          <ac:spMkLst>
            <pc:docMk/>
            <pc:sldMk cId="3340498618" sldId="558"/>
            <ac:spMk id="3000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3.512" v="642" actId="1076"/>
        <pc:sldMkLst>
          <pc:docMk/>
          <pc:sldMk cId="3936066442" sldId="559"/>
        </pc:sldMkLst>
        <pc:spChg chg="mod">
          <ac:chgData name="Anis Farihan Mat Raffei" userId="caa0f81d-2ced-4ad8-a070-ba6968b9f259" providerId="ADAL" clId="{C540C173-C1AC-4213-B527-7FC83B9AA372}" dt="2020-10-27T04:54:03.512" v="642" actId="1076"/>
          <ac:spMkLst>
            <pc:docMk/>
            <pc:sldMk cId="3936066442" sldId="559"/>
            <ac:spMk id="3010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6.431" v="643" actId="1076"/>
        <pc:sldMkLst>
          <pc:docMk/>
          <pc:sldMk cId="2419538326" sldId="560"/>
        </pc:sldMkLst>
        <pc:spChg chg="mod">
          <ac:chgData name="Anis Farihan Mat Raffei" userId="caa0f81d-2ced-4ad8-a070-ba6968b9f259" providerId="ADAL" clId="{C540C173-C1AC-4213-B527-7FC83B9AA372}" dt="2020-10-27T04:54:06.431" v="643" actId="1076"/>
          <ac:spMkLst>
            <pc:docMk/>
            <pc:sldMk cId="2419538326" sldId="560"/>
            <ac:spMk id="3020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9.454" v="644" actId="1076"/>
        <pc:sldMkLst>
          <pc:docMk/>
          <pc:sldMk cId="3657836089" sldId="561"/>
        </pc:sldMkLst>
        <pc:spChg chg="mod">
          <ac:chgData name="Anis Farihan Mat Raffei" userId="caa0f81d-2ced-4ad8-a070-ba6968b9f259" providerId="ADAL" clId="{C540C173-C1AC-4213-B527-7FC83B9AA372}" dt="2020-10-27T04:54:09.454" v="644" actId="1076"/>
          <ac:spMkLst>
            <pc:docMk/>
            <pc:sldMk cId="3657836089" sldId="561"/>
            <ac:spMk id="3031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2.158" v="645" actId="1076"/>
        <pc:sldMkLst>
          <pc:docMk/>
          <pc:sldMk cId="1692191488" sldId="562"/>
        </pc:sldMkLst>
        <pc:spChg chg="mod">
          <ac:chgData name="Anis Farihan Mat Raffei" userId="caa0f81d-2ced-4ad8-a070-ba6968b9f259" providerId="ADAL" clId="{C540C173-C1AC-4213-B527-7FC83B9AA372}" dt="2020-10-27T04:54:12.158" v="645" actId="1076"/>
          <ac:spMkLst>
            <pc:docMk/>
            <pc:sldMk cId="1692191488" sldId="562"/>
            <ac:spMk id="3041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5.231" v="646" actId="1076"/>
        <pc:sldMkLst>
          <pc:docMk/>
          <pc:sldMk cId="2411560307" sldId="563"/>
        </pc:sldMkLst>
        <pc:spChg chg="mod">
          <ac:chgData name="Anis Farihan Mat Raffei" userId="caa0f81d-2ced-4ad8-a070-ba6968b9f259" providerId="ADAL" clId="{C540C173-C1AC-4213-B527-7FC83B9AA372}" dt="2020-10-27T04:54:15.231" v="646" actId="1076"/>
          <ac:spMkLst>
            <pc:docMk/>
            <pc:sldMk cId="2411560307" sldId="563"/>
            <ac:spMk id="30515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8.734" v="647" actId="1076"/>
        <pc:sldMkLst>
          <pc:docMk/>
          <pc:sldMk cId="2683930578" sldId="564"/>
        </pc:sldMkLst>
        <pc:spChg chg="mod">
          <ac:chgData name="Anis Farihan Mat Raffei" userId="caa0f81d-2ced-4ad8-a070-ba6968b9f259" providerId="ADAL" clId="{C540C173-C1AC-4213-B527-7FC83B9AA372}" dt="2020-10-27T04:54:18.734" v="647" actId="1076"/>
          <ac:spMkLst>
            <pc:docMk/>
            <pc:sldMk cId="2683930578" sldId="564"/>
            <ac:spMk id="3061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1.599" v="648" actId="1076"/>
        <pc:sldMkLst>
          <pc:docMk/>
          <pc:sldMk cId="1897042070" sldId="565"/>
        </pc:sldMkLst>
        <pc:spChg chg="mod">
          <ac:chgData name="Anis Farihan Mat Raffei" userId="caa0f81d-2ced-4ad8-a070-ba6968b9f259" providerId="ADAL" clId="{C540C173-C1AC-4213-B527-7FC83B9AA372}" dt="2020-10-27T04:54:21.599" v="648" actId="1076"/>
          <ac:spMkLst>
            <pc:docMk/>
            <pc:sldMk cId="1897042070" sldId="565"/>
            <ac:spMk id="3072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4.863" v="649" actId="1076"/>
        <pc:sldMkLst>
          <pc:docMk/>
          <pc:sldMk cId="1083609533" sldId="566"/>
        </pc:sldMkLst>
        <pc:spChg chg="mod">
          <ac:chgData name="Anis Farihan Mat Raffei" userId="caa0f81d-2ced-4ad8-a070-ba6968b9f259" providerId="ADAL" clId="{C540C173-C1AC-4213-B527-7FC83B9AA372}" dt="2020-10-27T04:54:24.863" v="649" actId="1076"/>
          <ac:spMkLst>
            <pc:docMk/>
            <pc:sldMk cId="1083609533" sldId="566"/>
            <ac:spMk id="30822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2.510" v="651" actId="1076"/>
        <pc:sldMkLst>
          <pc:docMk/>
          <pc:sldMk cId="2558340566" sldId="568"/>
        </pc:sldMkLst>
        <pc:spChg chg="mod">
          <ac:chgData name="Anis Farihan Mat Raffei" userId="caa0f81d-2ced-4ad8-a070-ba6968b9f259" providerId="ADAL" clId="{C540C173-C1AC-4213-B527-7FC83B9AA372}" dt="2020-10-27T04:54:32.510" v="651" actId="1076"/>
          <ac:spMkLst>
            <pc:docMk/>
            <pc:sldMk cId="2558340566" sldId="568"/>
            <ac:spMk id="3102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5.695" v="652" actId="1076"/>
        <pc:sldMkLst>
          <pc:docMk/>
          <pc:sldMk cId="1991413403" sldId="569"/>
        </pc:sldMkLst>
        <pc:spChg chg="mod">
          <ac:chgData name="Anis Farihan Mat Raffei" userId="caa0f81d-2ced-4ad8-a070-ba6968b9f259" providerId="ADAL" clId="{C540C173-C1AC-4213-B527-7FC83B9AA372}" dt="2020-10-27T04:54:35.695" v="652" actId="1076"/>
          <ac:spMkLst>
            <pc:docMk/>
            <pc:sldMk cId="1991413403" sldId="569"/>
            <ac:spMk id="3112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8.695" v="653" actId="1076"/>
        <pc:sldMkLst>
          <pc:docMk/>
          <pc:sldMk cId="1056211229" sldId="570"/>
        </pc:sldMkLst>
        <pc:spChg chg="mod">
          <ac:chgData name="Anis Farihan Mat Raffei" userId="caa0f81d-2ced-4ad8-a070-ba6968b9f259" providerId="ADAL" clId="{C540C173-C1AC-4213-B527-7FC83B9AA372}" dt="2020-10-27T04:54:38.695" v="653" actId="1076"/>
          <ac:spMkLst>
            <pc:docMk/>
            <pc:sldMk cId="1056211229" sldId="570"/>
            <ac:spMk id="3123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1.991" v="654" actId="1076"/>
        <pc:sldMkLst>
          <pc:docMk/>
          <pc:sldMk cId="237636676" sldId="571"/>
        </pc:sldMkLst>
        <pc:spChg chg="mod">
          <ac:chgData name="Anis Farihan Mat Raffei" userId="caa0f81d-2ced-4ad8-a070-ba6968b9f259" providerId="ADAL" clId="{C540C173-C1AC-4213-B527-7FC83B9AA372}" dt="2020-10-27T04:54:41.991" v="654" actId="1076"/>
          <ac:spMkLst>
            <pc:docMk/>
            <pc:sldMk cId="237636676" sldId="571"/>
            <ac:spMk id="3133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5.047" v="655" actId="1076"/>
        <pc:sldMkLst>
          <pc:docMk/>
          <pc:sldMk cId="3619907496" sldId="572"/>
        </pc:sldMkLst>
        <pc:spChg chg="mod">
          <ac:chgData name="Anis Farihan Mat Raffei" userId="caa0f81d-2ced-4ad8-a070-ba6968b9f259" providerId="ADAL" clId="{C540C173-C1AC-4213-B527-7FC83B9AA372}" dt="2020-10-27T04:54:45.047" v="655" actId="1076"/>
          <ac:spMkLst>
            <pc:docMk/>
            <pc:sldMk cId="3619907496" sldId="572"/>
            <ac:spMk id="3143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8.214" v="656" actId="1076"/>
        <pc:sldMkLst>
          <pc:docMk/>
          <pc:sldMk cId="347170897" sldId="573"/>
        </pc:sldMkLst>
        <pc:spChg chg="mod">
          <ac:chgData name="Anis Farihan Mat Raffei" userId="caa0f81d-2ced-4ad8-a070-ba6968b9f259" providerId="ADAL" clId="{C540C173-C1AC-4213-B527-7FC83B9AA372}" dt="2020-10-27T04:54:48.214" v="656" actId="1076"/>
          <ac:spMkLst>
            <pc:docMk/>
            <pc:sldMk cId="347170897" sldId="573"/>
            <ac:spMk id="3153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52.446" v="657" actId="1076"/>
        <pc:sldMkLst>
          <pc:docMk/>
          <pc:sldMk cId="3098853540" sldId="574"/>
        </pc:sldMkLst>
        <pc:spChg chg="mod">
          <ac:chgData name="Anis Farihan Mat Raffei" userId="caa0f81d-2ced-4ad8-a070-ba6968b9f259" providerId="ADAL" clId="{C540C173-C1AC-4213-B527-7FC83B9AA372}" dt="2020-10-27T04:54:52.446" v="657" actId="1076"/>
          <ac:spMkLst>
            <pc:docMk/>
            <pc:sldMk cId="3098853540" sldId="574"/>
            <ac:spMk id="316418" creationId="{00000000-0000-0000-0000-000000000000}"/>
          </ac:spMkLst>
        </pc:spChg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631641016" sldId="585"/>
        </pc:sldMkLst>
      </pc:sldChg>
      <pc:sldChg chg="modSp add mod">
        <pc:chgData name="Anis Farihan Mat Raffei" userId="caa0f81d-2ced-4ad8-a070-ba6968b9f259" providerId="ADAL" clId="{C540C173-C1AC-4213-B527-7FC83B9AA372}" dt="2020-10-27T04:47:11.602" v="553" actId="1035"/>
        <pc:sldMkLst>
          <pc:docMk/>
          <pc:sldMk cId="4160601356" sldId="587"/>
        </pc:sldMkLst>
        <pc:spChg chg="mod">
          <ac:chgData name="Anis Farihan Mat Raffei" userId="caa0f81d-2ced-4ad8-a070-ba6968b9f259" providerId="ADAL" clId="{C540C173-C1AC-4213-B527-7FC83B9AA372}" dt="2020-10-27T04:40:05.697" v="467" actId="27636"/>
          <ac:spMkLst>
            <pc:docMk/>
            <pc:sldMk cId="4160601356" sldId="587"/>
            <ac:spMk id="2" creationId="{6B886170-F6D4-4A89-BC13-85D02266FBB8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6" creationId="{6A13294D-1EDF-4006-8BCA-C29985D95302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7" creationId="{86A2C923-50DB-4A8D-B447-49464B10EC8F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8" creationId="{370B00BD-0AAA-446C-87FB-49FFF36CD29D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9" creationId="{203B89FE-DE5E-4E88-82D9-7E6B7E531B2D}"/>
          </ac:spMkLst>
        </pc:spChg>
        <pc:picChg chg="mod">
          <ac:chgData name="Anis Farihan Mat Raffei" userId="caa0f81d-2ced-4ad8-a070-ba6968b9f259" providerId="ADAL" clId="{C540C173-C1AC-4213-B527-7FC83B9AA372}" dt="2020-10-27T04:47:11.602" v="553" actId="1035"/>
          <ac:picMkLst>
            <pc:docMk/>
            <pc:sldMk cId="4160601356" sldId="587"/>
            <ac:picMk id="5" creationId="{92F97451-D7EA-4F48-BD67-567703BE4BA9}"/>
          </ac:picMkLst>
        </pc:picChg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806165441" sldId="632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4169997866" sldId="633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669380222" sldId="634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13341256" sldId="635"/>
        </pc:sldMkLst>
      </pc:sldChg>
      <pc:sldChg chg="addSp delSp modSp new mod">
        <pc:chgData name="Anis Farihan Mat Raffei" userId="caa0f81d-2ced-4ad8-a070-ba6968b9f259" providerId="ADAL" clId="{C540C173-C1AC-4213-B527-7FC83B9AA372}" dt="2020-10-27T03:38:21.462" v="120" actId="12"/>
        <pc:sldMkLst>
          <pc:docMk/>
          <pc:sldMk cId="799417536" sldId="636"/>
        </pc:sldMkLst>
        <pc:spChg chg="del">
          <ac:chgData name="Anis Farihan Mat Raffei" userId="caa0f81d-2ced-4ad8-a070-ba6968b9f259" providerId="ADAL" clId="{C540C173-C1AC-4213-B527-7FC83B9AA372}" dt="2020-10-27T03:36:55.740" v="104" actId="478"/>
          <ac:spMkLst>
            <pc:docMk/>
            <pc:sldMk cId="799417536" sldId="636"/>
            <ac:spMk id="2" creationId="{0267831C-987D-495B-BFC9-B6024E92D6B8}"/>
          </ac:spMkLst>
        </pc:spChg>
        <pc:spChg chg="mod">
          <ac:chgData name="Anis Farihan Mat Raffei" userId="caa0f81d-2ced-4ad8-a070-ba6968b9f259" providerId="ADAL" clId="{C540C173-C1AC-4213-B527-7FC83B9AA372}" dt="2020-10-27T03:35:39.704" v="103" actId="27636"/>
          <ac:spMkLst>
            <pc:docMk/>
            <pc:sldMk cId="799417536" sldId="636"/>
            <ac:spMk id="3" creationId="{9A9B4347-A808-4C6D-861D-553EF64ADE59}"/>
          </ac:spMkLst>
        </pc:spChg>
        <pc:spChg chg="add mod">
          <ac:chgData name="Anis Farihan Mat Raffei" userId="caa0f81d-2ced-4ad8-a070-ba6968b9f259" providerId="ADAL" clId="{C540C173-C1AC-4213-B527-7FC83B9AA372}" dt="2020-10-27T03:38:21.462" v="120" actId="12"/>
          <ac:spMkLst>
            <pc:docMk/>
            <pc:sldMk cId="799417536" sldId="636"/>
            <ac:spMk id="6" creationId="{82069816-DC22-4280-8F63-EA6CEEF1420E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37:51.715" v="116"/>
        <pc:sldMkLst>
          <pc:docMk/>
          <pc:sldMk cId="3170394363" sldId="637"/>
        </pc:sldMkLst>
        <pc:spChg chg="mod">
          <ac:chgData name="Anis Farihan Mat Raffei" userId="caa0f81d-2ced-4ad8-a070-ba6968b9f259" providerId="ADAL" clId="{C540C173-C1AC-4213-B527-7FC83B9AA372}" dt="2020-10-27T03:37:51.715" v="116"/>
          <ac:spMkLst>
            <pc:docMk/>
            <pc:sldMk cId="3170394363" sldId="637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2:37.382" v="152" actId="22"/>
        <pc:sldMkLst>
          <pc:docMk/>
          <pc:sldMk cId="810880978" sldId="638"/>
        </pc:sldMkLst>
        <pc:spChg chg="del">
          <ac:chgData name="Anis Farihan Mat Raffei" userId="caa0f81d-2ced-4ad8-a070-ba6968b9f259" providerId="ADAL" clId="{C540C173-C1AC-4213-B527-7FC83B9AA372}" dt="2020-10-27T03:42:17.577" v="144" actId="478"/>
          <ac:spMkLst>
            <pc:docMk/>
            <pc:sldMk cId="810880978" sldId="638"/>
            <ac:spMk id="2" creationId="{03060483-759B-41C6-B71C-2BE07ABE1149}"/>
          </ac:spMkLst>
        </pc:spChg>
        <pc:spChg chg="mod">
          <ac:chgData name="Anis Farihan Mat Raffei" userId="caa0f81d-2ced-4ad8-a070-ba6968b9f259" providerId="ADAL" clId="{C540C173-C1AC-4213-B527-7FC83B9AA372}" dt="2020-10-27T03:42:32.018" v="151" actId="27636"/>
          <ac:spMkLst>
            <pc:docMk/>
            <pc:sldMk cId="810880978" sldId="638"/>
            <ac:spMk id="3" creationId="{9F38A6C8-194E-4D2D-99B0-73D4DC5BFB46}"/>
          </ac:spMkLst>
        </pc:spChg>
        <pc:spChg chg="add">
          <ac:chgData name="Anis Farihan Mat Raffei" userId="caa0f81d-2ced-4ad8-a070-ba6968b9f259" providerId="ADAL" clId="{C540C173-C1AC-4213-B527-7FC83B9AA372}" dt="2020-10-27T03:42:37.382" v="152" actId="22"/>
          <ac:spMkLst>
            <pc:docMk/>
            <pc:sldMk cId="810880978" sldId="638"/>
            <ac:spMk id="8" creationId="{7AC8FE18-3219-4FB4-A57C-0D5A8C8B7D04}"/>
          </ac:spMkLst>
        </pc:spChg>
        <pc:picChg chg="add mod">
          <ac:chgData name="Anis Farihan Mat Raffei" userId="caa0f81d-2ced-4ad8-a070-ba6968b9f259" providerId="ADAL" clId="{C540C173-C1AC-4213-B527-7FC83B9AA372}" dt="2020-10-27T03:42:25.076" v="146" actId="14100"/>
          <ac:picMkLst>
            <pc:docMk/>
            <pc:sldMk cId="810880978" sldId="638"/>
            <ac:picMk id="6" creationId="{90EBA2E8-0571-4419-9A47-4694DA6F647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43:43.140" v="176" actId="20577"/>
        <pc:sldMkLst>
          <pc:docMk/>
          <pc:sldMk cId="1935622733" sldId="639"/>
        </pc:sldMkLst>
        <pc:spChg chg="del">
          <ac:chgData name="Anis Farihan Mat Raffei" userId="caa0f81d-2ced-4ad8-a070-ba6968b9f259" providerId="ADAL" clId="{C540C173-C1AC-4213-B527-7FC83B9AA372}" dt="2020-10-27T03:43:06.629" v="158" actId="478"/>
          <ac:spMkLst>
            <pc:docMk/>
            <pc:sldMk cId="1935622733" sldId="639"/>
            <ac:spMk id="2" creationId="{EF7A2741-24AC-403E-A1D4-09286E0BA12F}"/>
          </ac:spMkLst>
        </pc:spChg>
        <pc:spChg chg="mod">
          <ac:chgData name="Anis Farihan Mat Raffei" userId="caa0f81d-2ced-4ad8-a070-ba6968b9f259" providerId="ADAL" clId="{C540C173-C1AC-4213-B527-7FC83B9AA372}" dt="2020-10-27T03:43:01.706" v="157"/>
          <ac:spMkLst>
            <pc:docMk/>
            <pc:sldMk cId="1935622733" sldId="639"/>
            <ac:spMk id="3" creationId="{5D47FC43-3C29-48E1-BB34-83C1B4AE608E}"/>
          </ac:spMkLst>
        </pc:spChg>
        <pc:spChg chg="add mod">
          <ac:chgData name="Anis Farihan Mat Raffei" userId="caa0f81d-2ced-4ad8-a070-ba6968b9f259" providerId="ADAL" clId="{C540C173-C1AC-4213-B527-7FC83B9AA372}" dt="2020-10-27T03:43:43.140" v="176" actId="20577"/>
          <ac:spMkLst>
            <pc:docMk/>
            <pc:sldMk cId="1935622733" sldId="639"/>
            <ac:spMk id="6" creationId="{A81ECF92-3F22-4D9A-A3D0-77FFF3E4DB4D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7:40.178" v="194" actId="11"/>
        <pc:sldMkLst>
          <pc:docMk/>
          <pc:sldMk cId="1677133611" sldId="640"/>
        </pc:sldMkLst>
        <pc:spChg chg="del">
          <ac:chgData name="Anis Farihan Mat Raffei" userId="caa0f81d-2ced-4ad8-a070-ba6968b9f259" providerId="ADAL" clId="{C540C173-C1AC-4213-B527-7FC83B9AA372}" dt="2020-10-27T03:46:51.356" v="185" actId="478"/>
          <ac:spMkLst>
            <pc:docMk/>
            <pc:sldMk cId="1677133611" sldId="640"/>
            <ac:spMk id="2" creationId="{EE90C3D4-4FAD-45E3-A7C7-8DC6CCA0DEE7}"/>
          </ac:spMkLst>
        </pc:spChg>
        <pc:spChg chg="mod">
          <ac:chgData name="Anis Farihan Mat Raffei" userId="caa0f81d-2ced-4ad8-a070-ba6968b9f259" providerId="ADAL" clId="{C540C173-C1AC-4213-B527-7FC83B9AA372}" dt="2020-10-27T03:44:04.559" v="184" actId="27636"/>
          <ac:spMkLst>
            <pc:docMk/>
            <pc:sldMk cId="1677133611" sldId="640"/>
            <ac:spMk id="3" creationId="{CA80CE0E-B8B4-4338-9DCC-B6F3F4CF3022}"/>
          </ac:spMkLst>
        </pc:spChg>
        <pc:spChg chg="add mod">
          <ac:chgData name="Anis Farihan Mat Raffei" userId="caa0f81d-2ced-4ad8-a070-ba6968b9f259" providerId="ADAL" clId="{C540C173-C1AC-4213-B527-7FC83B9AA372}" dt="2020-10-27T03:47:40.178" v="194" actId="11"/>
          <ac:spMkLst>
            <pc:docMk/>
            <pc:sldMk cId="1677133611" sldId="640"/>
            <ac:spMk id="6" creationId="{59FE8874-251B-4097-B0FD-49CF0B937183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8:13.227" v="202" actId="1076"/>
        <pc:sldMkLst>
          <pc:docMk/>
          <pc:sldMk cId="27919053" sldId="641"/>
        </pc:sldMkLst>
        <pc:spChg chg="del">
          <ac:chgData name="Anis Farihan Mat Raffei" userId="caa0f81d-2ced-4ad8-a070-ba6968b9f259" providerId="ADAL" clId="{C540C173-C1AC-4213-B527-7FC83B9AA372}" dt="2020-10-27T03:48:06.536" v="199" actId="478"/>
          <ac:spMkLst>
            <pc:docMk/>
            <pc:sldMk cId="27919053" sldId="641"/>
            <ac:spMk id="2" creationId="{5F588EAA-E0DD-43EB-92E6-B733012428F6}"/>
          </ac:spMkLst>
        </pc:spChg>
        <pc:spChg chg="mod">
          <ac:chgData name="Anis Farihan Mat Raffei" userId="caa0f81d-2ced-4ad8-a070-ba6968b9f259" providerId="ADAL" clId="{C540C173-C1AC-4213-B527-7FC83B9AA372}" dt="2020-10-27T03:48:04.390" v="198"/>
          <ac:spMkLst>
            <pc:docMk/>
            <pc:sldMk cId="27919053" sldId="641"/>
            <ac:spMk id="3" creationId="{0AEA395E-62B5-4337-AB80-F87CE91C583B}"/>
          </ac:spMkLst>
        </pc:spChg>
        <pc:picChg chg="add mod">
          <ac:chgData name="Anis Farihan Mat Raffei" userId="caa0f81d-2ced-4ad8-a070-ba6968b9f259" providerId="ADAL" clId="{C540C173-C1AC-4213-B527-7FC83B9AA372}" dt="2020-10-27T03:48:13.227" v="202" actId="1076"/>
          <ac:picMkLst>
            <pc:docMk/>
            <pc:sldMk cId="27919053" sldId="641"/>
            <ac:picMk id="5" creationId="{794A92CF-AA56-4426-AB57-8762D64E5508}"/>
          </ac:picMkLst>
        </pc:picChg>
      </pc:sldChg>
      <pc:sldChg chg="addSp delSp modSp new mod modAnim">
        <pc:chgData name="Anis Farihan Mat Raffei" userId="caa0f81d-2ced-4ad8-a070-ba6968b9f259" providerId="ADAL" clId="{C540C173-C1AC-4213-B527-7FC83B9AA372}" dt="2020-10-27T03:49:11.181" v="209" actId="1076"/>
        <pc:sldMkLst>
          <pc:docMk/>
          <pc:sldMk cId="669395531" sldId="642"/>
        </pc:sldMkLst>
        <pc:spChg chg="del">
          <ac:chgData name="Anis Farihan Mat Raffei" userId="caa0f81d-2ced-4ad8-a070-ba6968b9f259" providerId="ADAL" clId="{C540C173-C1AC-4213-B527-7FC83B9AA372}" dt="2020-10-27T03:48:51.469" v="204" actId="478"/>
          <ac:spMkLst>
            <pc:docMk/>
            <pc:sldMk cId="669395531" sldId="642"/>
            <ac:spMk id="2" creationId="{6BF3167C-48B2-475D-AC72-A51BA1A0837A}"/>
          </ac:spMkLst>
        </pc:spChg>
        <pc:spChg chg="mod">
          <ac:chgData name="Anis Farihan Mat Raffei" userId="caa0f81d-2ced-4ad8-a070-ba6968b9f259" providerId="ADAL" clId="{C540C173-C1AC-4213-B527-7FC83B9AA372}" dt="2020-10-27T03:48:57.279" v="207"/>
          <ac:spMkLst>
            <pc:docMk/>
            <pc:sldMk cId="669395531" sldId="642"/>
            <ac:spMk id="3" creationId="{BB876ECA-B0BB-43F5-941E-E4BEF6BA2E7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6" creationId="{056EEBD0-C341-4B28-BF8C-23014DA9249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7" creationId="{07873E5D-E70D-45EA-8788-D6C0B15CE854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9" creationId="{ADD712FF-4122-48FB-A542-686F538DB69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0" creationId="{4CB2E5D7-7EED-496C-96EE-4E14A6437FE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1" creationId="{B79B742D-C2C0-49D6-A202-592CA82D10A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2" creationId="{9F316CB8-1521-4A16-94ED-097DB6C1932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3" creationId="{55AC19BE-50C9-4B50-B6E2-62008FB15021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4" creationId="{3B85CB7D-C179-46EE-80B9-13BBECD79EA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5" creationId="{F4383A47-0498-4397-9FD9-F81051B6495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6" creationId="{4E90831F-44DF-467D-B0E2-8FF37895762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7" creationId="{319F6F9D-71A3-4EA7-B5DA-417A1F01A8B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9" creationId="{CBC7579D-FD88-4A8C-9ACD-B7EAC705EEB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0" creationId="{2585F536-27AD-4D6F-9934-243E5EF7E781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1" creationId="{499773C2-698D-4F12-B925-E2A54E0F109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2" creationId="{E82447E5-FBAB-40E5-959D-09AAEB097942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3" creationId="{5640CD28-2BE3-4591-A172-F454E4004F82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4" creationId="{D36C83CE-4D02-4427-B071-991F6C01203D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5" creationId="{45401533-EEDD-4A15-8AC7-85F987E87D1F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6" creationId="{A03B14A4-1857-4B84-B2D2-663F97539BDC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7" creationId="{8501D742-2206-419A-A5A9-5A238D4EAF7B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8" creationId="{83EEF395-E734-48B1-AA88-87C398721B9B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9" creationId="{633E8315-B94C-4167-9DEE-54B26230E90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0" creationId="{EA5370D0-B9AD-47CE-AFB8-B7A56A08B0E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2" creationId="{5249E3D9-31F4-43D5-8D2F-91AC2F93B3C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3" creationId="{88F9ABC0-850F-4780-8547-0EDC2B4337B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4" creationId="{E72D54DE-CAF1-4210-8C98-AB5105A3C31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5" creationId="{3E1A36C0-B3D3-4C47-A57E-C3C95AF7176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6" creationId="{C96B34C8-5675-492D-97B0-34036AEDAE6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7" creationId="{453C8BC3-FDA7-4F48-9F43-738B7AFF8518}"/>
          </ac:spMkLst>
        </pc:s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5" creationId="{89699555-12B3-440D-A5DE-C63F8F63B301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8" creationId="{3DCAF174-7105-4C64-9AC8-F3C6529EA37B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18" creationId="{860873FA-3F4A-4599-97F6-98198C214910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31" creationId="{45219447-A780-41E6-B973-38C83D70B05E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3:49:30.310" v="217" actId="14100"/>
        <pc:sldMkLst>
          <pc:docMk/>
          <pc:sldMk cId="121405759" sldId="643"/>
        </pc:sldMkLst>
        <pc:spChg chg="del">
          <ac:chgData name="Anis Farihan Mat Raffei" userId="caa0f81d-2ced-4ad8-a070-ba6968b9f259" providerId="ADAL" clId="{C540C173-C1AC-4213-B527-7FC83B9AA372}" dt="2020-10-27T03:49:26.670" v="214" actId="478"/>
          <ac:spMkLst>
            <pc:docMk/>
            <pc:sldMk cId="121405759" sldId="643"/>
            <ac:spMk id="2" creationId="{57EFABEB-7AAE-4FD7-9890-73BCC6B312FC}"/>
          </ac:spMkLst>
        </pc:spChg>
        <pc:spChg chg="mod">
          <ac:chgData name="Anis Farihan Mat Raffei" userId="caa0f81d-2ced-4ad8-a070-ba6968b9f259" providerId="ADAL" clId="{C540C173-C1AC-4213-B527-7FC83B9AA372}" dt="2020-10-27T03:49:22.509" v="213"/>
          <ac:spMkLst>
            <pc:docMk/>
            <pc:sldMk cId="121405759" sldId="643"/>
            <ac:spMk id="3" creationId="{50046474-0BA4-4A76-9B31-7EC540D39BB8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7" creationId="{251106B5-5E75-47F4-BDAA-9F5C43CEAC93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8" creationId="{B4D89F3E-ED54-44B3-94FA-A4A5AC64EB8D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9" creationId="{8B2404E9-6568-4F8B-A810-BDB796686147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0" creationId="{CD643C37-121C-4469-9FC1-A9ADF12BECF3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1" creationId="{3E59D61F-32DE-4334-A0BE-4469E6CCCE14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2" creationId="{B2696283-2488-4FB9-A757-E28D262C7DF9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3" creationId="{0C270E55-C170-4223-9869-617091EF3ABA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4" creationId="{2C3EA61B-8E8B-4AFF-A370-60C0167593B8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5" creationId="{9A905B4F-5DC6-4C02-9D00-EF6BD9C96AFC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6" creationId="{150ED8FE-5303-4C08-A935-0B4670AC46D6}"/>
          </ac:spMkLst>
        </pc:spChg>
        <pc:grpChg chg="add mod">
          <ac:chgData name="Anis Farihan Mat Raffei" userId="caa0f81d-2ced-4ad8-a070-ba6968b9f259" providerId="ADAL" clId="{C540C173-C1AC-4213-B527-7FC83B9AA372}" dt="2020-10-27T03:49:30.310" v="217" actId="14100"/>
          <ac:grpSpMkLst>
            <pc:docMk/>
            <pc:sldMk cId="121405759" sldId="643"/>
            <ac:grpSpMk id="5" creationId="{69A9DA88-3981-46A3-A488-DBCE5C78D40D}"/>
          </ac:grpSpMkLst>
        </pc:grpChg>
        <pc:picChg chg="mod">
          <ac:chgData name="Anis Farihan Mat Raffei" userId="caa0f81d-2ced-4ad8-a070-ba6968b9f259" providerId="ADAL" clId="{C540C173-C1AC-4213-B527-7FC83B9AA372}" dt="2020-10-27T03:49:27.122" v="215"/>
          <ac:picMkLst>
            <pc:docMk/>
            <pc:sldMk cId="121405759" sldId="643"/>
            <ac:picMk id="6" creationId="{252A323F-2D50-43A4-871B-A7D86513D4EC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0:18.879" v="225" actId="6549"/>
        <pc:sldMkLst>
          <pc:docMk/>
          <pc:sldMk cId="4245390941" sldId="644"/>
        </pc:sldMkLst>
        <pc:spChg chg="del">
          <ac:chgData name="Anis Farihan Mat Raffei" userId="caa0f81d-2ced-4ad8-a070-ba6968b9f259" providerId="ADAL" clId="{C540C173-C1AC-4213-B527-7FC83B9AA372}" dt="2020-10-27T03:50:00.218" v="223" actId="478"/>
          <ac:spMkLst>
            <pc:docMk/>
            <pc:sldMk cId="4245390941" sldId="644"/>
            <ac:spMk id="2" creationId="{A77C9D7E-1E0F-4130-8095-F3FD993A65D4}"/>
          </ac:spMkLst>
        </pc:spChg>
        <pc:spChg chg="mod">
          <ac:chgData name="Anis Farihan Mat Raffei" userId="caa0f81d-2ced-4ad8-a070-ba6968b9f259" providerId="ADAL" clId="{C540C173-C1AC-4213-B527-7FC83B9AA372}" dt="2020-10-27T03:49:46.611" v="221"/>
          <ac:spMkLst>
            <pc:docMk/>
            <pc:sldMk cId="4245390941" sldId="644"/>
            <ac:spMk id="3" creationId="{A64E0C91-B336-4DB4-8400-C93C0D0AD473}"/>
          </ac:spMkLst>
        </pc:spChg>
        <pc:spChg chg="add mod">
          <ac:chgData name="Anis Farihan Mat Raffei" userId="caa0f81d-2ced-4ad8-a070-ba6968b9f259" providerId="ADAL" clId="{C540C173-C1AC-4213-B527-7FC83B9AA372}" dt="2020-10-27T03:50:18.879" v="225" actId="6549"/>
          <ac:spMkLst>
            <pc:docMk/>
            <pc:sldMk cId="4245390941" sldId="644"/>
            <ac:spMk id="5" creationId="{BCE8E946-0D8F-4317-A3B2-53B063ADDC3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9" creationId="{3284373B-28F1-4DB2-8A47-7799F7216AF2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0" creationId="{8A5854DF-3824-4161-B49F-6F1E1AE7A89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1" creationId="{AE1664D9-7261-4CA2-A7CA-D7C9B2328E4D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2" creationId="{697E07E7-92C5-4992-B469-02A1B50A551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3" creationId="{F4EF876B-51C0-4C91-B547-A5DBDBA61381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4" creationId="{12B36177-FC26-4612-85A8-6A91815BBD55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6" creationId="{4204A268-57CB-4960-8884-7F0C55D51415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7" creationId="{E58C2E63-4EB9-4540-AD38-DAE94D9ECBB1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8" creationId="{EDF09523-08DF-48BC-AB34-F778869605A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1" creationId="{5B4F0EAB-8079-4619-89AD-4A9596637704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2" creationId="{193B6BB1-A954-4B43-913F-A995183C32D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3" creationId="{D7A5435D-1127-442E-8D1C-3F35A164F74F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4" creationId="{53A653F3-54B8-409E-925D-7FCD3BA7880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5" creationId="{61567424-F7B5-4FD3-945A-93C35D514B8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6" creationId="{E5823B02-9585-4969-901B-9EBDE49F4C1E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7" creationId="{7292080D-FED5-40CC-A52F-4D5F6DD0AED6}"/>
          </ac:spMkLst>
        </pc:spChg>
        <pc:grpChg chg="add mod">
          <ac:chgData name="Anis Farihan Mat Raffei" userId="caa0f81d-2ced-4ad8-a070-ba6968b9f259" providerId="ADAL" clId="{C540C173-C1AC-4213-B527-7FC83B9AA372}" dt="2020-10-27T03:50:06.172" v="224" actId="1076"/>
          <ac:grpSpMkLst>
            <pc:docMk/>
            <pc:sldMk cId="4245390941" sldId="644"/>
            <ac:grpSpMk id="6" creationId="{C2AEF92C-40A6-447E-8EFB-D3149B75D142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7" creationId="{B99D526F-3560-419A-A955-5E67604C350A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8" creationId="{FDAD8F5F-B851-45FA-975D-40EC34E54A84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15" creationId="{324C266E-D7BD-462F-827A-A4E6921BC6D5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19" creationId="{C9C9C6F0-CF7C-43AE-8B6F-0C363EEF6454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20" creationId="{2D7447D5-8647-4496-B4BE-64462B7C24F2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1-03T03:40:48.335" v="856" actId="1076"/>
        <pc:sldMkLst>
          <pc:docMk/>
          <pc:sldMk cId="221167163" sldId="645"/>
        </pc:sldMkLst>
        <pc:spChg chg="del">
          <ac:chgData name="Anis Farihan Mat Raffei" userId="caa0f81d-2ced-4ad8-a070-ba6968b9f259" providerId="ADAL" clId="{C540C173-C1AC-4213-B527-7FC83B9AA372}" dt="2020-10-27T03:50:53.638" v="228" actId="478"/>
          <ac:spMkLst>
            <pc:docMk/>
            <pc:sldMk cId="221167163" sldId="645"/>
            <ac:spMk id="2" creationId="{BE80C7C1-E5A4-49EC-AEA1-FE707A0C5964}"/>
          </ac:spMkLst>
        </pc:spChg>
        <pc:spChg chg="mod">
          <ac:chgData name="Anis Farihan Mat Raffei" userId="caa0f81d-2ced-4ad8-a070-ba6968b9f259" providerId="ADAL" clId="{C540C173-C1AC-4213-B527-7FC83B9AA372}" dt="2020-10-27T03:50:30.241" v="227"/>
          <ac:spMkLst>
            <pc:docMk/>
            <pc:sldMk cId="221167163" sldId="645"/>
            <ac:spMk id="3" creationId="{7A6B1814-9A1E-4C57-BBDA-C125903042CB}"/>
          </ac:spMkLst>
        </pc:spChg>
        <pc:spChg chg="add mod">
          <ac:chgData name="Anis Farihan Mat Raffei" userId="caa0f81d-2ced-4ad8-a070-ba6968b9f259" providerId="ADAL" clId="{C540C173-C1AC-4213-B527-7FC83B9AA372}" dt="2020-11-03T03:40:43.596" v="854" actId="6549"/>
          <ac:spMkLst>
            <pc:docMk/>
            <pc:sldMk cId="221167163" sldId="645"/>
            <ac:spMk id="5" creationId="{549F8966-2744-48A8-95CC-462BDCD035F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9" creationId="{3AAB358D-6EEF-47A3-B0BD-88BC758B13ED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0" creationId="{981A4A53-96E2-4B62-88E3-77D7A332F55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1" creationId="{DAE2C601-1DCD-4A56-9D8D-21AE9F6DFF60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3" creationId="{1338ED59-DB5C-41D1-AC27-63085329715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4" creationId="{2444EC06-795B-4829-A8A7-A152FDF217E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5" creationId="{BC31F2AB-BDE9-424F-835C-8D965F6F2961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8" creationId="{6507367F-C258-44F4-B18C-8503F4E476E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9" creationId="{7DE45BA9-C25B-4AB3-A5FC-7B066F8AE82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0" creationId="{E0AE8D8C-461E-4D72-BDFC-B2B376D638D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1" creationId="{92986ED8-7FDE-4FAE-B9B7-D300CCD46F30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2" creationId="{36D55378-F7D0-4584-A5C5-76B68C1BF0C6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3" creationId="{1B16395A-91D2-4D4C-BDA1-7B52A8CFB98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4" creationId="{7F7DA483-B9B9-4D2C-AA5F-DD1332817D3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5" creationId="{E2F90146-9A1A-47F7-82AD-77996A94F0E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6" creationId="{B89F0F53-B03D-4819-A12E-490F42D06A4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8" creationId="{28737083-ED7B-4B72-A2D8-0821B768D1A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9" creationId="{966A6A61-1C26-426B-8D85-05C8822D1932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0" creationId="{B1C34DF5-4A1E-4E35-BE61-41175731C70A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3" creationId="{9FF30703-4FEC-4CAC-8F48-8AAA32DFFE61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4" creationId="{374B5C7B-6E87-4550-AF8F-387FAD82CDF7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5" creationId="{1D00D89E-3374-4256-984D-C23AC9687188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6" creationId="{F0C9C38B-5E2E-4D11-8178-A7AD884A4706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7" creationId="{72188AF8-2327-4BFF-A5C4-6E5DE2B16198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8" creationId="{C1A0AED7-6C49-46A7-B943-E3494373A30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9" creationId="{A8467273-8B79-4C41-A84A-08D1BDE4C531}"/>
          </ac:spMkLst>
        </pc:spChg>
        <pc:spChg chg="add mod">
          <ac:chgData name="Anis Farihan Mat Raffei" userId="caa0f81d-2ced-4ad8-a070-ba6968b9f259" providerId="ADAL" clId="{C540C173-C1AC-4213-B527-7FC83B9AA372}" dt="2020-11-03T03:40:48.335" v="856" actId="1076"/>
          <ac:spMkLst>
            <pc:docMk/>
            <pc:sldMk cId="221167163" sldId="645"/>
            <ac:spMk id="40" creationId="{A9C28969-4B6F-4462-8E61-6635EB64E268}"/>
          </ac:spMkLst>
        </pc:spChg>
        <pc:grpChg chg="add mod">
          <ac:chgData name="Anis Farihan Mat Raffei" userId="caa0f81d-2ced-4ad8-a070-ba6968b9f259" providerId="ADAL" clId="{C540C173-C1AC-4213-B527-7FC83B9AA372}" dt="2020-10-27T03:51:01.332" v="230" actId="1076"/>
          <ac:grpSpMkLst>
            <pc:docMk/>
            <pc:sldMk cId="221167163" sldId="645"/>
            <ac:grpSpMk id="6" creationId="{E902B445-9D31-4C12-801C-D2275BFA66F1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7" creationId="{E50C227C-C1BA-454E-98FC-7BD853568A32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8" creationId="{C13105A1-335C-4737-99FD-1E198A68C4B6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2" creationId="{B62F17D1-93B5-47C8-B216-5AC12185E18C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6" creationId="{20362CBC-66B4-494E-BCE5-E3BF9128FCD5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7" creationId="{9A9EFB81-E642-4C0F-AF0E-875708B01A97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27" creationId="{DBEFC14A-0EA2-4672-8347-F958EAEB3EA2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31" creationId="{2EFA9BB5-1830-4AA4-A497-D2C7EE23CCA9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32" creationId="{59EAFFBA-CAE9-4A00-97C4-0E96D6FAC29A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3:51:26.139" v="235" actId="1076"/>
        <pc:sldMkLst>
          <pc:docMk/>
          <pc:sldMk cId="4142557408" sldId="646"/>
        </pc:sldMkLst>
        <pc:spChg chg="del">
          <ac:chgData name="Anis Farihan Mat Raffei" userId="caa0f81d-2ced-4ad8-a070-ba6968b9f259" providerId="ADAL" clId="{C540C173-C1AC-4213-B527-7FC83B9AA372}" dt="2020-10-27T03:51:18.646" v="233" actId="478"/>
          <ac:spMkLst>
            <pc:docMk/>
            <pc:sldMk cId="4142557408" sldId="646"/>
            <ac:spMk id="2" creationId="{154C7ED7-1CCB-4895-AFDA-2E92C58071B0}"/>
          </ac:spMkLst>
        </pc:spChg>
        <pc:spChg chg="mod">
          <ac:chgData name="Anis Farihan Mat Raffei" userId="caa0f81d-2ced-4ad8-a070-ba6968b9f259" providerId="ADAL" clId="{C540C173-C1AC-4213-B527-7FC83B9AA372}" dt="2020-10-27T03:51:15.897" v="232"/>
          <ac:spMkLst>
            <pc:docMk/>
            <pc:sldMk cId="4142557408" sldId="646"/>
            <ac:spMk id="3" creationId="{143F270D-DC94-44F5-BD2A-FBFF798DCFE1}"/>
          </ac:spMkLst>
        </pc:spChg>
        <pc:spChg chg="add mod">
          <ac:chgData name="Anis Farihan Mat Raffei" userId="caa0f81d-2ced-4ad8-a070-ba6968b9f259" providerId="ADAL" clId="{C540C173-C1AC-4213-B527-7FC83B9AA372}" dt="2020-10-27T03:51:26.139" v="235" actId="1076"/>
          <ac:spMkLst>
            <pc:docMk/>
            <pc:sldMk cId="4142557408" sldId="646"/>
            <ac:spMk id="5" creationId="{440C1CA8-27D1-446A-BEA9-157DFA9A81EF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2:19.573" v="244" actId="1076"/>
        <pc:sldMkLst>
          <pc:docMk/>
          <pc:sldMk cId="1077560827" sldId="647"/>
        </pc:sldMkLst>
        <pc:spChg chg="del">
          <ac:chgData name="Anis Farihan Mat Raffei" userId="caa0f81d-2ced-4ad8-a070-ba6968b9f259" providerId="ADAL" clId="{C540C173-C1AC-4213-B527-7FC83B9AA372}" dt="2020-10-27T03:52:07.820" v="240" actId="478"/>
          <ac:spMkLst>
            <pc:docMk/>
            <pc:sldMk cId="1077560827" sldId="647"/>
            <ac:spMk id="2" creationId="{36368672-3095-43D9-9360-2600B242C623}"/>
          </ac:spMkLst>
        </pc:spChg>
        <pc:spChg chg="mod">
          <ac:chgData name="Anis Farihan Mat Raffei" userId="caa0f81d-2ced-4ad8-a070-ba6968b9f259" providerId="ADAL" clId="{C540C173-C1AC-4213-B527-7FC83B9AA372}" dt="2020-10-27T03:51:48.060" v="239"/>
          <ac:spMkLst>
            <pc:docMk/>
            <pc:sldMk cId="1077560827" sldId="647"/>
            <ac:spMk id="3" creationId="{7A683A6C-47A0-43A4-81B3-AE487762E5A8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6" creationId="{A2F4E86A-BC40-4CF8-879F-D8FC8E892C59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7" creationId="{27D70BFD-5E79-4825-AF27-A4D4C496225B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8" creationId="{63AD3DB9-E89D-4C3B-AC74-26EADFE06E20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9" creationId="{78DE36CA-7A6B-40B0-AF45-AC3A61D97258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10" creationId="{40FDD581-8F55-4221-9B1F-BF5FCC872101}"/>
          </ac:spMkLst>
        </pc:spChg>
        <pc:spChg chg="add mod">
          <ac:chgData name="Anis Farihan Mat Raffei" userId="caa0f81d-2ced-4ad8-a070-ba6968b9f259" providerId="ADAL" clId="{C540C173-C1AC-4213-B527-7FC83B9AA372}" dt="2020-10-27T03:52:19.573" v="244" actId="1076"/>
          <ac:spMkLst>
            <pc:docMk/>
            <pc:sldMk cId="1077560827" sldId="647"/>
            <ac:spMk id="11" creationId="{843B2677-C899-43C6-904B-65B19C00F977}"/>
          </ac:spMkLst>
        </pc:spChg>
        <pc:picChg chg="add mod">
          <ac:chgData name="Anis Farihan Mat Raffei" userId="caa0f81d-2ced-4ad8-a070-ba6968b9f259" providerId="ADAL" clId="{C540C173-C1AC-4213-B527-7FC83B9AA372}" dt="2020-10-27T03:52:11.467" v="242" actId="1076"/>
          <ac:picMkLst>
            <pc:docMk/>
            <pc:sldMk cId="1077560827" sldId="647"/>
            <ac:picMk id="5" creationId="{774EB291-1F28-4CBA-B689-887310D4213A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2:50.435" v="249" actId="1076"/>
        <pc:sldMkLst>
          <pc:docMk/>
          <pc:sldMk cId="1197092774" sldId="648"/>
        </pc:sldMkLst>
        <pc:spChg chg="del">
          <ac:chgData name="Anis Farihan Mat Raffei" userId="caa0f81d-2ced-4ad8-a070-ba6968b9f259" providerId="ADAL" clId="{C540C173-C1AC-4213-B527-7FC83B9AA372}" dt="2020-10-27T03:52:39.652" v="247" actId="478"/>
          <ac:spMkLst>
            <pc:docMk/>
            <pc:sldMk cId="1197092774" sldId="648"/>
            <ac:spMk id="2" creationId="{57EB20EA-D45B-4A12-B142-FDD978652813}"/>
          </ac:spMkLst>
        </pc:spChg>
        <pc:spChg chg="mod">
          <ac:chgData name="Anis Farihan Mat Raffei" userId="caa0f81d-2ced-4ad8-a070-ba6968b9f259" providerId="ADAL" clId="{C540C173-C1AC-4213-B527-7FC83B9AA372}" dt="2020-10-27T03:52:31.777" v="246"/>
          <ac:spMkLst>
            <pc:docMk/>
            <pc:sldMk cId="1197092774" sldId="648"/>
            <ac:spMk id="3" creationId="{44E85213-E476-4969-BF7B-EE7A996F9CEC}"/>
          </ac:spMkLst>
        </pc:spChg>
        <pc:spChg chg="add mod">
          <ac:chgData name="Anis Farihan Mat Raffei" userId="caa0f81d-2ced-4ad8-a070-ba6968b9f259" providerId="ADAL" clId="{C540C173-C1AC-4213-B527-7FC83B9AA372}" dt="2020-10-27T03:52:50.435" v="249" actId="1076"/>
          <ac:spMkLst>
            <pc:docMk/>
            <pc:sldMk cId="1197092774" sldId="648"/>
            <ac:spMk id="5" creationId="{00C9B992-9B70-40E7-828F-3FF0257FF7C4}"/>
          </ac:spMkLst>
        </pc:spChg>
        <pc:picChg chg="add mod">
          <ac:chgData name="Anis Farihan Mat Raffei" userId="caa0f81d-2ced-4ad8-a070-ba6968b9f259" providerId="ADAL" clId="{C540C173-C1AC-4213-B527-7FC83B9AA372}" dt="2020-10-27T03:52:50.435" v="249" actId="1076"/>
          <ac:picMkLst>
            <pc:docMk/>
            <pc:sldMk cId="1197092774" sldId="648"/>
            <ac:picMk id="6" creationId="{381A2EDC-BAE6-4815-918E-A8001696671B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3:16.132" v="254" actId="1076"/>
        <pc:sldMkLst>
          <pc:docMk/>
          <pc:sldMk cId="3256347203" sldId="649"/>
        </pc:sldMkLst>
        <pc:spChg chg="del">
          <ac:chgData name="Anis Farihan Mat Raffei" userId="caa0f81d-2ced-4ad8-a070-ba6968b9f259" providerId="ADAL" clId="{C540C173-C1AC-4213-B527-7FC83B9AA372}" dt="2020-10-27T03:53:06.984" v="252" actId="478"/>
          <ac:spMkLst>
            <pc:docMk/>
            <pc:sldMk cId="3256347203" sldId="649"/>
            <ac:spMk id="2" creationId="{88BA3A94-B0CE-4EA1-B562-F72D5A772AC2}"/>
          </ac:spMkLst>
        </pc:spChg>
        <pc:spChg chg="mod">
          <ac:chgData name="Anis Farihan Mat Raffei" userId="caa0f81d-2ced-4ad8-a070-ba6968b9f259" providerId="ADAL" clId="{C540C173-C1AC-4213-B527-7FC83B9AA372}" dt="2020-10-27T03:53:04.870" v="251"/>
          <ac:spMkLst>
            <pc:docMk/>
            <pc:sldMk cId="3256347203" sldId="649"/>
            <ac:spMk id="3" creationId="{FBF441DB-EBAD-4ED6-AA03-C65C40475996}"/>
          </ac:spMkLst>
        </pc:spChg>
        <pc:spChg chg="add mod">
          <ac:chgData name="Anis Farihan Mat Raffei" userId="caa0f81d-2ced-4ad8-a070-ba6968b9f259" providerId="ADAL" clId="{C540C173-C1AC-4213-B527-7FC83B9AA372}" dt="2020-10-27T03:53:16.132" v="254" actId="1076"/>
          <ac:spMkLst>
            <pc:docMk/>
            <pc:sldMk cId="3256347203" sldId="649"/>
            <ac:spMk id="5" creationId="{E696F26A-9CA3-463F-B7FA-B08C2D16005D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8" creationId="{76A362B7-2859-4721-BD60-C546CAE0B1A5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9" creationId="{58D20B45-60F2-4907-BB47-5904F607268A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0" creationId="{1486C1C5-F8E8-48F8-AEA9-197490B2ED9C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1" creationId="{96D016A3-5DAB-43A4-BB76-14992124AC2F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2" creationId="{A9BC3ABD-B50E-4AF8-A1AA-BE8FFBFF8610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3" creationId="{6BD72DF6-2E01-4A4E-9D37-5DC0428EC723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4" creationId="{48A4AAB4-43C8-4399-BB5A-21B7402A3F05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5" creationId="{D8E90DEF-C685-41D3-AF14-F57960A16E59}"/>
          </ac:spMkLst>
        </pc:spChg>
        <pc:grpChg chg="add mod">
          <ac:chgData name="Anis Farihan Mat Raffei" userId="caa0f81d-2ced-4ad8-a070-ba6968b9f259" providerId="ADAL" clId="{C540C173-C1AC-4213-B527-7FC83B9AA372}" dt="2020-10-27T03:53:16.132" v="254" actId="1076"/>
          <ac:grpSpMkLst>
            <pc:docMk/>
            <pc:sldMk cId="3256347203" sldId="649"/>
            <ac:grpSpMk id="6" creationId="{EA9A4D51-2A07-431F-B7D5-847906FE2654}"/>
          </ac:grpSpMkLst>
        </pc:grpChg>
        <pc:picChg chg="mod">
          <ac:chgData name="Anis Farihan Mat Raffei" userId="caa0f81d-2ced-4ad8-a070-ba6968b9f259" providerId="ADAL" clId="{C540C173-C1AC-4213-B527-7FC83B9AA372}" dt="2020-10-27T03:53:13.604" v="253"/>
          <ac:picMkLst>
            <pc:docMk/>
            <pc:sldMk cId="3256347203" sldId="649"/>
            <ac:picMk id="7" creationId="{2B7133E5-6B73-4103-837D-8BC36C216B59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3:56.783" v="260" actId="207"/>
        <pc:sldMkLst>
          <pc:docMk/>
          <pc:sldMk cId="3203090244" sldId="650"/>
        </pc:sldMkLst>
        <pc:spChg chg="del">
          <ac:chgData name="Anis Farihan Mat Raffei" userId="caa0f81d-2ced-4ad8-a070-ba6968b9f259" providerId="ADAL" clId="{C540C173-C1AC-4213-B527-7FC83B9AA372}" dt="2020-10-27T03:53:33.163" v="257" actId="478"/>
          <ac:spMkLst>
            <pc:docMk/>
            <pc:sldMk cId="3203090244" sldId="650"/>
            <ac:spMk id="2" creationId="{79ACB15A-1F56-4BE3-92D8-B5D7E88CA332}"/>
          </ac:spMkLst>
        </pc:spChg>
        <pc:spChg chg="mod">
          <ac:chgData name="Anis Farihan Mat Raffei" userId="caa0f81d-2ced-4ad8-a070-ba6968b9f259" providerId="ADAL" clId="{C540C173-C1AC-4213-B527-7FC83B9AA372}" dt="2020-10-27T03:53:30.177" v="256"/>
          <ac:spMkLst>
            <pc:docMk/>
            <pc:sldMk cId="3203090244" sldId="650"/>
            <ac:spMk id="3" creationId="{D002C9F4-B72A-4E8D-9DAC-6012D225CDAF}"/>
          </ac:spMkLst>
        </pc:spChg>
        <pc:spChg chg="add mod">
          <ac:chgData name="Anis Farihan Mat Raffei" userId="caa0f81d-2ced-4ad8-a070-ba6968b9f259" providerId="ADAL" clId="{C540C173-C1AC-4213-B527-7FC83B9AA372}" dt="2020-10-27T03:53:49.479" v="259" actId="1076"/>
          <ac:spMkLst>
            <pc:docMk/>
            <pc:sldMk cId="3203090244" sldId="650"/>
            <ac:spMk id="5" creationId="{438C0411-992F-4864-BFEF-AFCE6DEC8C4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" creationId="{6668E4CF-A62F-441E-BF56-AD207933352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" creationId="{9E3D9130-C5A7-42C5-969C-613F3352534F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0" creationId="{FE21417C-36E7-4352-9D2A-B642BA4114C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1" creationId="{6C648B01-CDE3-45F0-AF3A-077E945429C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3" creationId="{CADF34DD-C3A6-43DC-98C6-14287D972BA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4" creationId="{C796D896-45E6-4727-B3DD-E3ADEF01665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5" creationId="{34880D78-BE7E-4A71-87F7-877ED1A3FA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6" creationId="{BBC71075-AD8A-45B9-8EB5-85DB5248397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8" creationId="{0D15CA0B-0AD3-4BEC-95F1-47FB13D0FC9A}"/>
          </ac:spMkLst>
        </pc:spChg>
        <pc:spChg chg="mod">
          <ac:chgData name="Anis Farihan Mat Raffei" userId="caa0f81d-2ced-4ad8-a070-ba6968b9f259" providerId="ADAL" clId="{C540C173-C1AC-4213-B527-7FC83B9AA372}" dt="2020-10-27T03:53:56.783" v="260" actId="207"/>
          <ac:spMkLst>
            <pc:docMk/>
            <pc:sldMk cId="3203090244" sldId="650"/>
            <ac:spMk id="20" creationId="{DC603894-AD45-460F-BDB0-656FFD7D59F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27" creationId="{B5A41FAF-CB7D-4B30-AC8A-B463F46AE10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29" creationId="{BB07F23E-5675-4CE1-9B22-5A1061CDFD4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0" creationId="{CFDDB5F6-04C4-4B66-A371-42E1BE27766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1" creationId="{217EE9B5-E4C2-4282-AF20-2D0EC07F57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2" creationId="{F9BA0A55-0CDD-4FD8-80E4-F1237D7A377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3" creationId="{73D793F6-C20A-482D-97BA-D548FC1ACA0F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4" creationId="{C7AF3CDA-433A-4466-B83C-3AC25DAB90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5" creationId="{670A9414-C0C4-4BC6-8623-3F2EFA71F81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7" creationId="{E13939D9-C29A-4BC4-BBBC-6AA16FD6DB7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8" creationId="{3A9D153C-FEE6-4AA8-BCA7-CD4624F47DA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9" creationId="{76588C88-B047-487C-96E7-207575E2963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0" creationId="{BF11BF8E-F7F2-40B7-A268-53DC5975B9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1" creationId="{7E0E87AA-8D83-4CD9-9075-717E7BEDACD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2" creationId="{424E00DA-EE9C-48FB-B2BA-DA24EA26CB8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3" creationId="{36E0704A-BFA0-4A7F-ABA4-14FE4A33716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4" creationId="{A69A951A-AFB0-4AD8-A6A9-09A82AA9BA3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5" creationId="{6DAB749D-B289-4F21-AB34-56FEA8C5C74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7" creationId="{60D98ACF-FE72-42F4-973E-80D66287E78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8" creationId="{80C5595F-0A3F-4163-99F6-B8EF0A42795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9" creationId="{DA81659E-58A6-40BF-A833-3D72A283424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0" creationId="{182674A5-A967-4923-89CA-8EE5C6E13C9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2" creationId="{8132EA82-D791-46C4-85E7-E1CCA72767C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3" creationId="{6193FD18-1AC9-43B9-8A32-976A162BCE8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4" creationId="{60EA852E-A1A7-4D03-9AC1-09183C7EEF4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5" creationId="{FDF80624-AC4F-4E7B-AAB1-9E6D78FDDFF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6" creationId="{EF98DCDF-0027-4E05-B2F0-F080E43F5F1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9" creationId="{11C0485D-D06B-4158-AF15-7E5444FF862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0" creationId="{6834860F-B669-4531-B891-35A08BF0534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1" creationId="{1C6C65A9-AB14-49BA-B253-BCC67EE8F05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2" creationId="{45E0E107-60ED-4DE0-852C-F802DB42EB9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4" creationId="{AAB868E3-2491-4140-AF77-D63F9EFBF1C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5" creationId="{E04B8D8B-EB4D-4F39-B26A-106321D484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6" creationId="{E6C9CF3E-3A93-43E2-8023-5A0EC49191F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7" creationId="{E77A3A03-5961-4089-A42F-7F3DE355A18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0" creationId="{74986134-32A0-474E-B190-86E38E9FB73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1" creationId="{6AFA271D-2801-4BD3-90DB-D0BFB77598E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2" creationId="{5186FF0A-D34B-4797-B85D-D8B5720EA2C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3" creationId="{415F81FD-DECB-40DA-90A2-191C6CA9C61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5" creationId="{8CC1569B-9367-45BB-87B7-F8C8FB5028A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6" creationId="{0B868F0D-C866-4F16-A6D5-F5C5011F6CF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7" creationId="{71929F3C-FB94-4D4A-963B-FC5499BAC40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9" creationId="{BD9B9B01-754B-4CC9-90A5-56E69FFF9F79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0" creationId="{27026DED-8B6A-4E12-B441-44D059D28AFE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1" creationId="{D71472C8-8017-4DC3-BA35-AB787DCDE40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2" creationId="{F07982DF-ECCA-4648-BB2D-FA1B2C0338B9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4" creationId="{EB409ED6-C8F9-445B-A0F3-0AB2D9C27F1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5" creationId="{BA45AE59-F043-41BC-B472-D6737EA923F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6" creationId="{707BD8AF-8FF4-4564-A246-B169D0EE9A4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7" creationId="{C3B8FEDA-49C5-4CC5-B3CC-7913105760E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9" creationId="{57C2AEEA-422D-4750-81A4-8334C543FF5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0" creationId="{02D0507E-7E86-4FC5-B32A-A688EEB712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1" creationId="{B23BD44D-B63C-407B-B491-11A370F998A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2" creationId="{CCEB8070-BF7F-4325-BF47-22D4658119D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3" creationId="{38B5127F-D7D0-4CA9-B9FC-0EF070783A56}"/>
          </ac:spMkLst>
        </pc:spChg>
        <pc:grpChg chg="add mod">
          <ac:chgData name="Anis Farihan Mat Raffei" userId="caa0f81d-2ced-4ad8-a070-ba6968b9f259" providerId="ADAL" clId="{C540C173-C1AC-4213-B527-7FC83B9AA372}" dt="2020-10-27T03:53:49.479" v="259" actId="1076"/>
          <ac:grpSpMkLst>
            <pc:docMk/>
            <pc:sldMk cId="3203090244" sldId="650"/>
            <ac:grpSpMk id="6" creationId="{B34EA58B-7F74-4226-B3EC-3A24C0984A48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7" creationId="{234313F2-A5D9-4ACF-907C-D9E34373C8E7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2" creationId="{F9897B06-5BEE-4715-B726-B75EB8D9BCF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7" creationId="{8A599AB9-C860-476A-9D42-921B8507329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9" creationId="{0374F8BE-24BA-4049-9027-FD0471591CEF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1" creationId="{7C5BEBAD-524C-4CE3-81B1-B2B54B241F8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2" creationId="{9AF8C7E8-36E0-46D5-9E63-3E6C7855ECD0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3" creationId="{B85C22FB-82D2-4AEF-ACF3-9D22D7DB2F9A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4" creationId="{876E940C-62A0-4849-B969-EB552DB80048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5" creationId="{ADCF3834-2924-416D-91D4-59D57107FCF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8" creationId="{DBBA5342-DCBD-41A5-9446-80B543393A82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36" creationId="{BF3DB6FB-806A-42AC-BD4F-5FEBEA8DB632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46" creationId="{E27786AD-C055-44F4-9D53-C26E53C2DF11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57" creationId="{A6781DCD-3878-469B-BD09-B33C15DB2DA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58" creationId="{0D370957-7D04-4CFB-A783-98AA2E338726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68" creationId="{74FD529C-BE7D-438B-8CF3-07272F3BE2DB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69" creationId="{69A1FB00-87F2-4F6E-BD9C-2143DF8B269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78" creationId="{A5E64199-1F8C-44F8-BFF7-1ED4902C6C30}"/>
          </ac:grpSpMkLst>
        </pc:grp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26" creationId="{5CBA3D1D-7D20-4749-AEF0-EAA859DBCEF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51" creationId="{B9C49AF9-DA6D-4067-9090-4ECA05EF49B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63" creationId="{7887144A-802C-4EDB-9FF5-4979965BECD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74" creationId="{40CA5D63-9357-4CDB-938F-C69B6F37EF22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83" creationId="{2A94B20D-4946-43DE-86A4-D13132F55E6C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88" creationId="{C106AA59-5265-4169-A9AC-E6D45EEFC75C}"/>
          </ac:cxnSpMkLst>
        </pc:cxnChg>
      </pc:sldChg>
      <pc:sldChg chg="addSp delSp modSp new mod">
        <pc:chgData name="Anis Farihan Mat Raffei" userId="caa0f81d-2ced-4ad8-a070-ba6968b9f259" providerId="ADAL" clId="{C540C173-C1AC-4213-B527-7FC83B9AA372}" dt="2020-10-27T03:54:53.552" v="275" actId="6549"/>
        <pc:sldMkLst>
          <pc:docMk/>
          <pc:sldMk cId="2875336071" sldId="651"/>
        </pc:sldMkLst>
        <pc:spChg chg="del">
          <ac:chgData name="Anis Farihan Mat Raffei" userId="caa0f81d-2ced-4ad8-a070-ba6968b9f259" providerId="ADAL" clId="{C540C173-C1AC-4213-B527-7FC83B9AA372}" dt="2020-10-27T03:54:19.678" v="263" actId="478"/>
          <ac:spMkLst>
            <pc:docMk/>
            <pc:sldMk cId="2875336071" sldId="651"/>
            <ac:spMk id="2" creationId="{BE2DA5BD-3318-47F0-B113-D360A46C0B80}"/>
          </ac:spMkLst>
        </pc:spChg>
        <pc:spChg chg="mod">
          <ac:chgData name="Anis Farihan Mat Raffei" userId="caa0f81d-2ced-4ad8-a070-ba6968b9f259" providerId="ADAL" clId="{C540C173-C1AC-4213-B527-7FC83B9AA372}" dt="2020-10-27T03:54:15.432" v="262"/>
          <ac:spMkLst>
            <pc:docMk/>
            <pc:sldMk cId="2875336071" sldId="651"/>
            <ac:spMk id="3" creationId="{D2145A75-04E6-48C1-B25C-57719D3147A0}"/>
          </ac:spMkLst>
        </pc:spChg>
        <pc:spChg chg="add mod">
          <ac:chgData name="Anis Farihan Mat Raffei" userId="caa0f81d-2ced-4ad8-a070-ba6968b9f259" providerId="ADAL" clId="{C540C173-C1AC-4213-B527-7FC83B9AA372}" dt="2020-10-27T03:54:53.552" v="275" actId="6549"/>
          <ac:spMkLst>
            <pc:docMk/>
            <pc:sldMk cId="2875336071" sldId="651"/>
            <ac:spMk id="6" creationId="{8065BCC8-10BF-4EF3-801F-DC431022E9FD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5:48.237" v="283"/>
        <pc:sldMkLst>
          <pc:docMk/>
          <pc:sldMk cId="3791696629" sldId="652"/>
        </pc:sldMkLst>
        <pc:spChg chg="del">
          <ac:chgData name="Anis Farihan Mat Raffei" userId="caa0f81d-2ced-4ad8-a070-ba6968b9f259" providerId="ADAL" clId="{C540C173-C1AC-4213-B527-7FC83B9AA372}" dt="2020-10-27T03:55:19.876" v="277" actId="478"/>
          <ac:spMkLst>
            <pc:docMk/>
            <pc:sldMk cId="3791696629" sldId="652"/>
            <ac:spMk id="2" creationId="{AD7C4F5C-345D-4F36-99A2-54CAD237C488}"/>
          </ac:spMkLst>
        </pc:spChg>
        <pc:spChg chg="mod">
          <ac:chgData name="Anis Farihan Mat Raffei" userId="caa0f81d-2ced-4ad8-a070-ba6968b9f259" providerId="ADAL" clId="{C540C173-C1AC-4213-B527-7FC83B9AA372}" dt="2020-10-27T03:55:48.237" v="283"/>
          <ac:spMkLst>
            <pc:docMk/>
            <pc:sldMk cId="3791696629" sldId="652"/>
            <ac:spMk id="3" creationId="{2DB3FC2A-5F34-4C22-8212-5C972C6558B1}"/>
          </ac:spMkLst>
        </pc:spChg>
        <pc:spChg chg="add mod">
          <ac:chgData name="Anis Farihan Mat Raffei" userId="caa0f81d-2ced-4ad8-a070-ba6968b9f259" providerId="ADAL" clId="{C540C173-C1AC-4213-B527-7FC83B9AA372}" dt="2020-10-27T03:55:34.027" v="279" actId="1076"/>
          <ac:spMkLst>
            <pc:docMk/>
            <pc:sldMk cId="3791696629" sldId="652"/>
            <ac:spMk id="10" creationId="{D917E954-A025-42F9-BFD4-E6D435F2E296}"/>
          </ac:spMkLst>
        </pc:spChg>
        <pc:spChg chg="add mod">
          <ac:chgData name="Anis Farihan Mat Raffei" userId="caa0f81d-2ced-4ad8-a070-ba6968b9f259" providerId="ADAL" clId="{C540C173-C1AC-4213-B527-7FC83B9AA372}" dt="2020-10-27T03:55:36.747" v="280" actId="1076"/>
          <ac:spMkLst>
            <pc:docMk/>
            <pc:sldMk cId="3791696629" sldId="652"/>
            <ac:spMk id="12" creationId="{1B54251F-FE23-4907-ACD9-0BFEBACE06AA}"/>
          </ac:spMkLst>
        </pc:spChg>
        <pc:picChg chg="add">
          <ac:chgData name="Anis Farihan Mat Raffei" userId="caa0f81d-2ced-4ad8-a070-ba6968b9f259" providerId="ADAL" clId="{C540C173-C1AC-4213-B527-7FC83B9AA372}" dt="2020-10-27T03:55:20.835" v="278" actId="22"/>
          <ac:picMkLst>
            <pc:docMk/>
            <pc:sldMk cId="3791696629" sldId="652"/>
            <ac:picMk id="6" creationId="{A728D97D-3E7B-4BF8-ADA5-6E30D91E3CA9}"/>
          </ac:picMkLst>
        </pc:picChg>
        <pc:picChg chg="add mod">
          <ac:chgData name="Anis Farihan Mat Raffei" userId="caa0f81d-2ced-4ad8-a070-ba6968b9f259" providerId="ADAL" clId="{C540C173-C1AC-4213-B527-7FC83B9AA372}" dt="2020-10-27T03:55:34.027" v="279" actId="1076"/>
          <ac:picMkLst>
            <pc:docMk/>
            <pc:sldMk cId="3791696629" sldId="652"/>
            <ac:picMk id="8" creationId="{B3EC4DA0-4E77-4243-A1DC-2DBFFFFD4D12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6:38.027" v="296" actId="20577"/>
        <pc:sldMkLst>
          <pc:docMk/>
          <pc:sldMk cId="2056093724" sldId="653"/>
        </pc:sldMkLst>
        <pc:spChg chg="del">
          <ac:chgData name="Anis Farihan Mat Raffei" userId="caa0f81d-2ced-4ad8-a070-ba6968b9f259" providerId="ADAL" clId="{C540C173-C1AC-4213-B527-7FC83B9AA372}" dt="2020-10-27T03:56:14.852" v="286" actId="478"/>
          <ac:spMkLst>
            <pc:docMk/>
            <pc:sldMk cId="2056093724" sldId="653"/>
            <ac:spMk id="2" creationId="{E9F9A22C-3A3A-4E56-A23D-0571CC587A59}"/>
          </ac:spMkLst>
        </pc:spChg>
        <pc:spChg chg="mod">
          <ac:chgData name="Anis Farihan Mat Raffei" userId="caa0f81d-2ced-4ad8-a070-ba6968b9f259" providerId="ADAL" clId="{C540C173-C1AC-4213-B527-7FC83B9AA372}" dt="2020-10-27T03:56:02.188" v="285"/>
          <ac:spMkLst>
            <pc:docMk/>
            <pc:sldMk cId="2056093724" sldId="653"/>
            <ac:spMk id="3" creationId="{DD29FD76-F5E6-44BB-A78F-C30151E1981E}"/>
          </ac:spMkLst>
        </pc:spChg>
        <pc:spChg chg="add mod">
          <ac:chgData name="Anis Farihan Mat Raffei" userId="caa0f81d-2ced-4ad8-a070-ba6968b9f259" providerId="ADAL" clId="{C540C173-C1AC-4213-B527-7FC83B9AA372}" dt="2020-10-27T03:56:38.027" v="296" actId="20577"/>
          <ac:spMkLst>
            <pc:docMk/>
            <pc:sldMk cId="2056093724" sldId="653"/>
            <ac:spMk id="6" creationId="{311FD5B3-EE16-4A00-AB8D-BC5995570418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8:30.475" v="301" actId="1076"/>
        <pc:sldMkLst>
          <pc:docMk/>
          <pc:sldMk cId="3386799365" sldId="654"/>
        </pc:sldMkLst>
        <pc:spChg chg="del">
          <ac:chgData name="Anis Farihan Mat Raffei" userId="caa0f81d-2ced-4ad8-a070-ba6968b9f259" providerId="ADAL" clId="{C540C173-C1AC-4213-B527-7FC83B9AA372}" dt="2020-10-27T03:57:06.308" v="299" actId="478"/>
          <ac:spMkLst>
            <pc:docMk/>
            <pc:sldMk cId="3386799365" sldId="654"/>
            <ac:spMk id="2" creationId="{9409E6D5-02D9-412B-A9F0-484796C7ADC5}"/>
          </ac:spMkLst>
        </pc:spChg>
        <pc:spChg chg="mod">
          <ac:chgData name="Anis Farihan Mat Raffei" userId="caa0f81d-2ced-4ad8-a070-ba6968b9f259" providerId="ADAL" clId="{C540C173-C1AC-4213-B527-7FC83B9AA372}" dt="2020-10-27T03:57:00.149" v="298"/>
          <ac:spMkLst>
            <pc:docMk/>
            <pc:sldMk cId="3386799365" sldId="654"/>
            <ac:spMk id="3" creationId="{8F644EED-9ECD-492C-A60A-C41CFCF7409A}"/>
          </ac:spMkLst>
        </pc:spChg>
        <pc:spChg chg="add mod">
          <ac:chgData name="Anis Farihan Mat Raffei" userId="caa0f81d-2ced-4ad8-a070-ba6968b9f259" providerId="ADAL" clId="{C540C173-C1AC-4213-B527-7FC83B9AA372}" dt="2020-10-27T03:58:30.475" v="301" actId="1076"/>
          <ac:spMkLst>
            <pc:docMk/>
            <pc:sldMk cId="3386799365" sldId="654"/>
            <ac:spMk id="5" creationId="{D82DB7FA-254F-46ED-B7B9-48570B241CEB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9:51.774" v="335" actId="207"/>
        <pc:sldMkLst>
          <pc:docMk/>
          <pc:sldMk cId="4006202619" sldId="655"/>
        </pc:sldMkLst>
        <pc:spChg chg="del">
          <ac:chgData name="Anis Farihan Mat Raffei" userId="caa0f81d-2ced-4ad8-a070-ba6968b9f259" providerId="ADAL" clId="{C540C173-C1AC-4213-B527-7FC83B9AA372}" dt="2020-10-27T03:59:43.787" v="332" actId="478"/>
          <ac:spMkLst>
            <pc:docMk/>
            <pc:sldMk cId="4006202619" sldId="655"/>
            <ac:spMk id="2" creationId="{D9E7B3D1-431A-41A1-B8F8-4487793DD8B4}"/>
          </ac:spMkLst>
        </pc:spChg>
        <pc:spChg chg="mod">
          <ac:chgData name="Anis Farihan Mat Raffei" userId="caa0f81d-2ced-4ad8-a070-ba6968b9f259" providerId="ADAL" clId="{C540C173-C1AC-4213-B527-7FC83B9AA372}" dt="2020-10-27T03:59:36.457" v="331"/>
          <ac:spMkLst>
            <pc:docMk/>
            <pc:sldMk cId="4006202619" sldId="655"/>
            <ac:spMk id="3" creationId="{396A0895-310C-40B2-9DEC-6872871D1B66}"/>
          </ac:spMkLst>
        </pc:spChg>
        <pc:spChg chg="add mod">
          <ac:chgData name="Anis Farihan Mat Raffei" userId="caa0f81d-2ced-4ad8-a070-ba6968b9f259" providerId="ADAL" clId="{C540C173-C1AC-4213-B527-7FC83B9AA372}" dt="2020-10-27T03:59:46.435" v="334" actId="1076"/>
          <ac:spMkLst>
            <pc:docMk/>
            <pc:sldMk cId="4006202619" sldId="655"/>
            <ac:spMk id="6" creationId="{D1396122-2A33-4235-8609-2A332E97348E}"/>
          </ac:spMkLst>
        </pc:spChg>
        <pc:spChg chg="add mod">
          <ac:chgData name="Anis Farihan Mat Raffei" userId="caa0f81d-2ced-4ad8-a070-ba6968b9f259" providerId="ADAL" clId="{C540C173-C1AC-4213-B527-7FC83B9AA372}" dt="2020-10-27T03:59:51.774" v="335" actId="207"/>
          <ac:spMkLst>
            <pc:docMk/>
            <pc:sldMk cId="4006202619" sldId="655"/>
            <ac:spMk id="8" creationId="{9ACEA036-F4AF-4007-B315-9C41C28196FD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59:20.104" v="327" actId="20577"/>
        <pc:sldMkLst>
          <pc:docMk/>
          <pc:sldMk cId="3983781190" sldId="656"/>
        </pc:sldMkLst>
        <pc:spChg chg="mod">
          <ac:chgData name="Anis Farihan Mat Raffei" userId="caa0f81d-2ced-4ad8-a070-ba6968b9f259" providerId="ADAL" clId="{C540C173-C1AC-4213-B527-7FC83B9AA372}" dt="2020-10-27T03:59:20.104" v="327" actId="20577"/>
          <ac:spMkLst>
            <pc:docMk/>
            <pc:sldMk cId="3983781190" sldId="656"/>
            <ac:spMk id="5" creationId="{00000000-0000-0000-0000-000000000000}"/>
          </ac:spMkLst>
        </pc:spChg>
      </pc:sldChg>
      <pc:sldChg chg="modSp new del mod ord">
        <pc:chgData name="Anis Farihan Mat Raffei" userId="caa0f81d-2ced-4ad8-a070-ba6968b9f259" providerId="ADAL" clId="{C540C173-C1AC-4213-B527-7FC83B9AA372}" dt="2020-10-27T04:05:12.225" v="389" actId="47"/>
        <pc:sldMkLst>
          <pc:docMk/>
          <pc:sldMk cId="2189332830" sldId="657"/>
        </pc:sldMkLst>
        <pc:spChg chg="mod">
          <ac:chgData name="Anis Farihan Mat Raffei" userId="caa0f81d-2ced-4ad8-a070-ba6968b9f259" providerId="ADAL" clId="{C540C173-C1AC-4213-B527-7FC83B9AA372}" dt="2020-10-27T04:04:46.786" v="383"/>
          <ac:spMkLst>
            <pc:docMk/>
            <pc:sldMk cId="2189332830" sldId="657"/>
            <ac:spMk id="2" creationId="{AF709A48-5341-46AA-A6EE-FA6348A956F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0:15.563" v="341" actId="1076"/>
        <pc:sldMkLst>
          <pc:docMk/>
          <pc:sldMk cId="400860296" sldId="658"/>
        </pc:sldMkLst>
        <pc:spChg chg="del">
          <ac:chgData name="Anis Farihan Mat Raffei" userId="caa0f81d-2ced-4ad8-a070-ba6968b9f259" providerId="ADAL" clId="{C540C173-C1AC-4213-B527-7FC83B9AA372}" dt="2020-10-27T04:00:12.620" v="339" actId="478"/>
          <ac:spMkLst>
            <pc:docMk/>
            <pc:sldMk cId="400860296" sldId="658"/>
            <ac:spMk id="2" creationId="{35A2831D-B898-42A1-A704-D0DB628E3F6F}"/>
          </ac:spMkLst>
        </pc:spChg>
        <pc:spChg chg="mod">
          <ac:chgData name="Anis Farihan Mat Raffei" userId="caa0f81d-2ced-4ad8-a070-ba6968b9f259" providerId="ADAL" clId="{C540C173-C1AC-4213-B527-7FC83B9AA372}" dt="2020-10-27T04:00:07.115" v="338" actId="27636"/>
          <ac:spMkLst>
            <pc:docMk/>
            <pc:sldMk cId="400860296" sldId="658"/>
            <ac:spMk id="3" creationId="{D03C54E2-4443-4164-A69A-10EFA148910C}"/>
          </ac:spMkLst>
        </pc:spChg>
        <pc:spChg chg="add mod">
          <ac:chgData name="Anis Farihan Mat Raffei" userId="caa0f81d-2ced-4ad8-a070-ba6968b9f259" providerId="ADAL" clId="{C540C173-C1AC-4213-B527-7FC83B9AA372}" dt="2020-10-27T04:00:15.563" v="341" actId="1076"/>
          <ac:spMkLst>
            <pc:docMk/>
            <pc:sldMk cId="400860296" sldId="658"/>
            <ac:spMk id="6" creationId="{313B83AD-6E7D-4BC1-9C74-6E990ABC49BB}"/>
          </ac:spMkLst>
        </pc:spChg>
        <pc:spChg chg="add mod">
          <ac:chgData name="Anis Farihan Mat Raffei" userId="caa0f81d-2ced-4ad8-a070-ba6968b9f259" providerId="ADAL" clId="{C540C173-C1AC-4213-B527-7FC83B9AA372}" dt="2020-10-27T04:00:15.563" v="341" actId="1076"/>
          <ac:spMkLst>
            <pc:docMk/>
            <pc:sldMk cId="400860296" sldId="658"/>
            <ac:spMk id="8" creationId="{7C17A002-F69F-443E-B2B2-326250BA7DA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0:56.683" v="349" actId="14100"/>
        <pc:sldMkLst>
          <pc:docMk/>
          <pc:sldMk cId="929628202" sldId="659"/>
        </pc:sldMkLst>
        <pc:spChg chg="del">
          <ac:chgData name="Anis Farihan Mat Raffei" userId="caa0f81d-2ced-4ad8-a070-ba6968b9f259" providerId="ADAL" clId="{C540C173-C1AC-4213-B527-7FC83B9AA372}" dt="2020-10-27T04:00:44.729" v="345" actId="478"/>
          <ac:spMkLst>
            <pc:docMk/>
            <pc:sldMk cId="929628202" sldId="659"/>
            <ac:spMk id="2" creationId="{F17315BA-86BE-4F0A-B422-D2377080A714}"/>
          </ac:spMkLst>
        </pc:spChg>
        <pc:spChg chg="mod">
          <ac:chgData name="Anis Farihan Mat Raffei" userId="caa0f81d-2ced-4ad8-a070-ba6968b9f259" providerId="ADAL" clId="{C540C173-C1AC-4213-B527-7FC83B9AA372}" dt="2020-10-27T04:00:39.417" v="344" actId="27636"/>
          <ac:spMkLst>
            <pc:docMk/>
            <pc:sldMk cId="929628202" sldId="659"/>
            <ac:spMk id="3" creationId="{8A54940B-B5AF-4512-A87C-2284564B89FA}"/>
          </ac:spMkLst>
        </pc:spChg>
        <pc:spChg chg="add mod">
          <ac:chgData name="Anis Farihan Mat Raffei" userId="caa0f81d-2ced-4ad8-a070-ba6968b9f259" providerId="ADAL" clId="{C540C173-C1AC-4213-B527-7FC83B9AA372}" dt="2020-10-27T04:00:56.683" v="349" actId="14100"/>
          <ac:spMkLst>
            <pc:docMk/>
            <pc:sldMk cId="929628202" sldId="659"/>
            <ac:spMk id="5" creationId="{64F7BD28-AEA2-46FA-8CB6-6C6BB5D32045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17.531" v="354" actId="1076"/>
        <pc:sldMkLst>
          <pc:docMk/>
          <pc:sldMk cId="1989379161" sldId="660"/>
        </pc:sldMkLst>
        <pc:spChg chg="del">
          <ac:chgData name="Anis Farihan Mat Raffei" userId="caa0f81d-2ced-4ad8-a070-ba6968b9f259" providerId="ADAL" clId="{C540C173-C1AC-4213-B527-7FC83B9AA372}" dt="2020-10-27T04:01:14.298" v="352" actId="478"/>
          <ac:spMkLst>
            <pc:docMk/>
            <pc:sldMk cId="1989379161" sldId="660"/>
            <ac:spMk id="2" creationId="{8E384A2E-2599-4305-A9EC-4BE1609FD404}"/>
          </ac:spMkLst>
        </pc:spChg>
        <pc:spChg chg="mod">
          <ac:chgData name="Anis Farihan Mat Raffei" userId="caa0f81d-2ced-4ad8-a070-ba6968b9f259" providerId="ADAL" clId="{C540C173-C1AC-4213-B527-7FC83B9AA372}" dt="2020-10-27T04:01:09.425" v="351"/>
          <ac:spMkLst>
            <pc:docMk/>
            <pc:sldMk cId="1989379161" sldId="660"/>
            <ac:spMk id="3" creationId="{7DE19DC3-3E24-411A-8736-C23957310BCF}"/>
          </ac:spMkLst>
        </pc:spChg>
        <pc:spChg chg="add mod">
          <ac:chgData name="Anis Farihan Mat Raffei" userId="caa0f81d-2ced-4ad8-a070-ba6968b9f259" providerId="ADAL" clId="{C540C173-C1AC-4213-B527-7FC83B9AA372}" dt="2020-10-27T04:01:17.531" v="354" actId="1076"/>
          <ac:spMkLst>
            <pc:docMk/>
            <pc:sldMk cId="1989379161" sldId="660"/>
            <ac:spMk id="5" creationId="{236FB001-6861-4DF6-AF62-8F0A2774BE48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33.523" v="360" actId="1076"/>
        <pc:sldMkLst>
          <pc:docMk/>
          <pc:sldMk cId="3491164133" sldId="661"/>
        </pc:sldMkLst>
        <pc:spChg chg="del">
          <ac:chgData name="Anis Farihan Mat Raffei" userId="caa0f81d-2ced-4ad8-a070-ba6968b9f259" providerId="ADAL" clId="{C540C173-C1AC-4213-B527-7FC83B9AA372}" dt="2020-10-27T04:01:27.219" v="358" actId="478"/>
          <ac:spMkLst>
            <pc:docMk/>
            <pc:sldMk cId="3491164133" sldId="661"/>
            <ac:spMk id="2" creationId="{FB425882-BF75-4B4C-8BFB-3B2F1CF8CD48}"/>
          </ac:spMkLst>
        </pc:spChg>
        <pc:spChg chg="mod">
          <ac:chgData name="Anis Farihan Mat Raffei" userId="caa0f81d-2ced-4ad8-a070-ba6968b9f259" providerId="ADAL" clId="{C540C173-C1AC-4213-B527-7FC83B9AA372}" dt="2020-10-27T04:01:24.628" v="357" actId="27636"/>
          <ac:spMkLst>
            <pc:docMk/>
            <pc:sldMk cId="3491164133" sldId="661"/>
            <ac:spMk id="3" creationId="{58807706-06EB-4237-BECE-AD14000F6FBC}"/>
          </ac:spMkLst>
        </pc:spChg>
        <pc:spChg chg="add mod">
          <ac:chgData name="Anis Farihan Mat Raffei" userId="caa0f81d-2ced-4ad8-a070-ba6968b9f259" providerId="ADAL" clId="{C540C173-C1AC-4213-B527-7FC83B9AA372}" dt="2020-10-27T04:01:33.523" v="360" actId="1076"/>
          <ac:spMkLst>
            <pc:docMk/>
            <pc:sldMk cId="3491164133" sldId="661"/>
            <ac:spMk id="5" creationId="{01409F84-5497-4B27-8A97-BEABB703AA54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51.570" v="365" actId="1076"/>
        <pc:sldMkLst>
          <pc:docMk/>
          <pc:sldMk cId="400945382" sldId="662"/>
        </pc:sldMkLst>
        <pc:spChg chg="del">
          <ac:chgData name="Anis Farihan Mat Raffei" userId="caa0f81d-2ced-4ad8-a070-ba6968b9f259" providerId="ADAL" clId="{C540C173-C1AC-4213-B527-7FC83B9AA372}" dt="2020-10-27T04:01:46.099" v="363" actId="478"/>
          <ac:spMkLst>
            <pc:docMk/>
            <pc:sldMk cId="400945382" sldId="662"/>
            <ac:spMk id="2" creationId="{5791749D-4A5C-4A43-8D75-CB7D05F2F245}"/>
          </ac:spMkLst>
        </pc:spChg>
        <pc:spChg chg="mod">
          <ac:chgData name="Anis Farihan Mat Raffei" userId="caa0f81d-2ced-4ad8-a070-ba6968b9f259" providerId="ADAL" clId="{C540C173-C1AC-4213-B527-7FC83B9AA372}" dt="2020-10-27T04:01:43.201" v="362"/>
          <ac:spMkLst>
            <pc:docMk/>
            <pc:sldMk cId="400945382" sldId="662"/>
            <ac:spMk id="3" creationId="{244FD729-2C53-4A7A-8B57-F1E8920F1181}"/>
          </ac:spMkLst>
        </pc:spChg>
        <pc:spChg chg="add mod">
          <ac:chgData name="Anis Farihan Mat Raffei" userId="caa0f81d-2ced-4ad8-a070-ba6968b9f259" providerId="ADAL" clId="{C540C173-C1AC-4213-B527-7FC83B9AA372}" dt="2020-10-27T04:01:51.570" v="365" actId="1076"/>
          <ac:spMkLst>
            <pc:docMk/>
            <pc:sldMk cId="400945382" sldId="662"/>
            <ac:spMk id="5" creationId="{792FD8C3-B500-466F-BC24-C4868A519379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2:15.275" v="374" actId="1076"/>
        <pc:sldMkLst>
          <pc:docMk/>
          <pc:sldMk cId="1185916291" sldId="663"/>
        </pc:sldMkLst>
        <pc:spChg chg="del">
          <ac:chgData name="Anis Farihan Mat Raffei" userId="caa0f81d-2ced-4ad8-a070-ba6968b9f259" providerId="ADAL" clId="{C540C173-C1AC-4213-B527-7FC83B9AA372}" dt="2020-10-27T04:02:12.755" v="372" actId="478"/>
          <ac:spMkLst>
            <pc:docMk/>
            <pc:sldMk cId="1185916291" sldId="663"/>
            <ac:spMk id="2" creationId="{ED52CC7A-254C-4CF5-A452-BC494F1BBEE2}"/>
          </ac:spMkLst>
        </pc:spChg>
        <pc:spChg chg="mod">
          <ac:chgData name="Anis Farihan Mat Raffei" userId="caa0f81d-2ced-4ad8-a070-ba6968b9f259" providerId="ADAL" clId="{C540C173-C1AC-4213-B527-7FC83B9AA372}" dt="2020-10-27T04:02:07.148" v="371" actId="27636"/>
          <ac:spMkLst>
            <pc:docMk/>
            <pc:sldMk cId="1185916291" sldId="663"/>
            <ac:spMk id="3" creationId="{302986D5-2A17-4818-A98F-E9602B8BAF5D}"/>
          </ac:spMkLst>
        </pc:spChg>
        <pc:spChg chg="add mod">
          <ac:chgData name="Anis Farihan Mat Raffei" userId="caa0f81d-2ced-4ad8-a070-ba6968b9f259" providerId="ADAL" clId="{C540C173-C1AC-4213-B527-7FC83B9AA372}" dt="2020-10-27T04:02:15.275" v="374" actId="1076"/>
          <ac:spMkLst>
            <pc:docMk/>
            <pc:sldMk cId="1185916291" sldId="663"/>
            <ac:spMk id="5" creationId="{B42FFD28-B165-4739-9EE4-7D021A8366A0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9" creationId="{6A9F39C2-A2A1-4B0D-877E-41DEF03992BD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0" creationId="{F23A5D74-461D-45B5-B271-445305D8DE26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1" creationId="{F0682426-0E75-4B27-B617-84ED84FBEEE9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2" creationId="{119E830C-91A9-462B-BED5-BCC388230CAA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3" creationId="{816209D5-B0DF-4A22-B77E-0DADCF192B8B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4" creationId="{6D7DDDF9-E618-486F-A7F1-478EA0986000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5" creationId="{00DE2F75-9303-46A8-8513-83ED535EAF75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6" creationId="{53DBD5AC-C184-4AE8-B5E2-1EF9AF58E6D8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7" creationId="{3AB00FC1-8B59-4E2D-81AB-507A934EF832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8" creationId="{807C0E56-44A9-42FD-B962-FC4FDD8F6B13}"/>
          </ac:spMkLst>
        </pc:spChg>
        <pc:grpChg chg="add mod">
          <ac:chgData name="Anis Farihan Mat Raffei" userId="caa0f81d-2ced-4ad8-a070-ba6968b9f259" providerId="ADAL" clId="{C540C173-C1AC-4213-B527-7FC83B9AA372}" dt="2020-10-27T04:02:15.275" v="374" actId="1076"/>
          <ac:grpSpMkLst>
            <pc:docMk/>
            <pc:sldMk cId="1185916291" sldId="663"/>
            <ac:grpSpMk id="8" creationId="{C0C21856-1C6F-478B-AF42-5E93A53B5F8D}"/>
          </ac:grpSpMkLst>
        </pc:grpChg>
        <pc:picChg chg="add mod">
          <ac:chgData name="Anis Farihan Mat Raffei" userId="caa0f81d-2ced-4ad8-a070-ba6968b9f259" providerId="ADAL" clId="{C540C173-C1AC-4213-B527-7FC83B9AA372}" dt="2020-10-27T04:02:15.275" v="374" actId="1076"/>
          <ac:picMkLst>
            <pc:docMk/>
            <pc:sldMk cId="1185916291" sldId="663"/>
            <ac:picMk id="6" creationId="{E41146DE-4187-4347-87B4-B5E81353A553}"/>
          </ac:picMkLst>
        </pc:picChg>
        <pc:picChg chg="add mod">
          <ac:chgData name="Anis Farihan Mat Raffei" userId="caa0f81d-2ced-4ad8-a070-ba6968b9f259" providerId="ADAL" clId="{C540C173-C1AC-4213-B527-7FC83B9AA372}" dt="2020-10-27T04:02:15.275" v="374" actId="1076"/>
          <ac:picMkLst>
            <pc:docMk/>
            <pc:sldMk cId="1185916291" sldId="663"/>
            <ac:picMk id="7" creationId="{46B5DF65-6D3D-474B-8867-8CC49524759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4:06:24.618" v="394" actId="1076"/>
        <pc:sldMkLst>
          <pc:docMk/>
          <pc:sldMk cId="1386051994" sldId="664"/>
        </pc:sldMkLst>
        <pc:spChg chg="del">
          <ac:chgData name="Anis Farihan Mat Raffei" userId="caa0f81d-2ced-4ad8-a070-ba6968b9f259" providerId="ADAL" clId="{C540C173-C1AC-4213-B527-7FC83B9AA372}" dt="2020-10-27T04:06:22.224" v="392" actId="478"/>
          <ac:spMkLst>
            <pc:docMk/>
            <pc:sldMk cId="1386051994" sldId="664"/>
            <ac:spMk id="2" creationId="{CF47AFEA-DE57-4E8C-8283-D1FDCD7D1AA7}"/>
          </ac:spMkLst>
        </pc:spChg>
        <pc:spChg chg="mod">
          <ac:chgData name="Anis Farihan Mat Raffei" userId="caa0f81d-2ced-4ad8-a070-ba6968b9f259" providerId="ADAL" clId="{C540C173-C1AC-4213-B527-7FC83B9AA372}" dt="2020-10-27T04:06:16.691" v="391" actId="27636"/>
          <ac:spMkLst>
            <pc:docMk/>
            <pc:sldMk cId="1386051994" sldId="664"/>
            <ac:spMk id="3" creationId="{7DCE66FF-3074-4972-AF06-51B3A1FBDD4E}"/>
          </ac:spMkLst>
        </pc:spChg>
        <pc:spChg chg="add mod">
          <ac:chgData name="Anis Farihan Mat Raffei" userId="caa0f81d-2ced-4ad8-a070-ba6968b9f259" providerId="ADAL" clId="{C540C173-C1AC-4213-B527-7FC83B9AA372}" dt="2020-10-27T04:06:24.618" v="394" actId="1076"/>
          <ac:spMkLst>
            <pc:docMk/>
            <pc:sldMk cId="1386051994" sldId="664"/>
            <ac:spMk id="5" creationId="{D40AFB98-639D-4176-B861-1CEDF3233662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05:08.444" v="388" actId="14100"/>
        <pc:sldMkLst>
          <pc:docMk/>
          <pc:sldMk cId="1132149731" sldId="665"/>
        </pc:sldMkLst>
        <pc:spChg chg="mod">
          <ac:chgData name="Anis Farihan Mat Raffei" userId="caa0f81d-2ced-4ad8-a070-ba6968b9f259" providerId="ADAL" clId="{C540C173-C1AC-4213-B527-7FC83B9AA372}" dt="2020-10-27T04:05:08.444" v="388" actId="14100"/>
          <ac:spMkLst>
            <pc:docMk/>
            <pc:sldMk cId="1132149731" sldId="665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4:00.480" v="413" actId="1076"/>
        <pc:sldMkLst>
          <pc:docMk/>
          <pc:sldMk cId="373889491" sldId="666"/>
        </pc:sldMkLst>
        <pc:spChg chg="del">
          <ac:chgData name="Anis Farihan Mat Raffei" userId="caa0f81d-2ced-4ad8-a070-ba6968b9f259" providerId="ADAL" clId="{C540C173-C1AC-4213-B527-7FC83B9AA372}" dt="2020-10-27T04:33:47.216" v="407" actId="478"/>
          <ac:spMkLst>
            <pc:docMk/>
            <pc:sldMk cId="373889491" sldId="666"/>
            <ac:spMk id="2" creationId="{F9F4CD1D-0C93-4ED9-AE80-D1DD74F028CA}"/>
          </ac:spMkLst>
        </pc:spChg>
        <pc:spChg chg="mod">
          <ac:chgData name="Anis Farihan Mat Raffei" userId="caa0f81d-2ced-4ad8-a070-ba6968b9f259" providerId="ADAL" clId="{C540C173-C1AC-4213-B527-7FC83B9AA372}" dt="2020-10-27T04:33:14.954" v="406"/>
          <ac:spMkLst>
            <pc:docMk/>
            <pc:sldMk cId="373889491" sldId="666"/>
            <ac:spMk id="3" creationId="{0FEA92BC-480A-41F7-AF88-54E72F764B00}"/>
          </ac:spMkLst>
        </pc:spChg>
        <pc:spChg chg="add del">
          <ac:chgData name="Anis Farihan Mat Raffei" userId="caa0f81d-2ced-4ad8-a070-ba6968b9f259" providerId="ADAL" clId="{C540C173-C1AC-4213-B527-7FC83B9AA372}" dt="2020-10-27T04:33:49.197" v="409" actId="22"/>
          <ac:spMkLst>
            <pc:docMk/>
            <pc:sldMk cId="373889491" sldId="666"/>
            <ac:spMk id="6" creationId="{32B9E4EB-2431-4D5C-9897-E5B3A87CE804}"/>
          </ac:spMkLst>
        </pc:spChg>
        <pc:spChg chg="mod">
          <ac:chgData name="Anis Farihan Mat Raffei" userId="caa0f81d-2ced-4ad8-a070-ba6968b9f259" providerId="ADAL" clId="{C540C173-C1AC-4213-B527-7FC83B9AA372}" dt="2020-10-27T04:33:51.701" v="410"/>
          <ac:spMkLst>
            <pc:docMk/>
            <pc:sldMk cId="373889491" sldId="666"/>
            <ac:spMk id="9" creationId="{431BC8FC-C4D5-4FC9-B7BE-C2E82C00B8DC}"/>
          </ac:spMkLst>
        </pc:spChg>
        <pc:spChg chg="add mod">
          <ac:chgData name="Anis Farihan Mat Raffei" userId="caa0f81d-2ced-4ad8-a070-ba6968b9f259" providerId="ADAL" clId="{C540C173-C1AC-4213-B527-7FC83B9AA372}" dt="2020-10-27T04:34:00.480" v="413" actId="1076"/>
          <ac:spMkLst>
            <pc:docMk/>
            <pc:sldMk cId="373889491" sldId="666"/>
            <ac:spMk id="11" creationId="{5AF7DEC5-0E31-4D04-B3D5-AE6175D6D193}"/>
          </ac:spMkLst>
        </pc:spChg>
        <pc:grpChg chg="add mod">
          <ac:chgData name="Anis Farihan Mat Raffei" userId="caa0f81d-2ced-4ad8-a070-ba6968b9f259" providerId="ADAL" clId="{C540C173-C1AC-4213-B527-7FC83B9AA372}" dt="2020-10-27T04:33:53.585" v="411" actId="1076"/>
          <ac:grpSpMkLst>
            <pc:docMk/>
            <pc:sldMk cId="373889491" sldId="666"/>
            <ac:grpSpMk id="7" creationId="{789DE71C-F587-4D4A-B4C8-349A32B7B955}"/>
          </ac:grpSpMkLst>
        </pc:grpChg>
        <pc:picChg chg="mod">
          <ac:chgData name="Anis Farihan Mat Raffei" userId="caa0f81d-2ced-4ad8-a070-ba6968b9f259" providerId="ADAL" clId="{C540C173-C1AC-4213-B527-7FC83B9AA372}" dt="2020-10-27T04:33:51.701" v="410"/>
          <ac:picMkLst>
            <pc:docMk/>
            <pc:sldMk cId="373889491" sldId="666"/>
            <ac:picMk id="8" creationId="{C2107381-CF0B-4028-B5D9-102B02D7551F}"/>
          </ac:picMkLst>
        </pc:picChg>
      </pc:sldChg>
      <pc:sldChg chg="addSp modSp add mod">
        <pc:chgData name="Anis Farihan Mat Raffei" userId="caa0f81d-2ced-4ad8-a070-ba6968b9f259" providerId="ADAL" clId="{C540C173-C1AC-4213-B527-7FC83B9AA372}" dt="2020-10-27T04:32:37.888" v="403" actId="1076"/>
        <pc:sldMkLst>
          <pc:docMk/>
          <pc:sldMk cId="1490956143" sldId="667"/>
        </pc:sldMkLst>
        <pc:spChg chg="mod">
          <ac:chgData name="Anis Farihan Mat Raffei" userId="caa0f81d-2ced-4ad8-a070-ba6968b9f259" providerId="ADAL" clId="{C540C173-C1AC-4213-B527-7FC83B9AA372}" dt="2020-10-27T04:32:31.233" v="401" actId="1076"/>
          <ac:spMkLst>
            <pc:docMk/>
            <pc:sldMk cId="1490956143" sldId="667"/>
            <ac:spMk id="5" creationId="{00000000-0000-0000-0000-000000000000}"/>
          </ac:spMkLst>
        </pc:spChg>
        <pc:spChg chg="add mod">
          <ac:chgData name="Anis Farihan Mat Raffei" userId="caa0f81d-2ced-4ad8-a070-ba6968b9f259" providerId="ADAL" clId="{C540C173-C1AC-4213-B527-7FC83B9AA372}" dt="2020-10-27T04:32:37.888" v="403" actId="1076"/>
          <ac:spMkLst>
            <pc:docMk/>
            <pc:sldMk cId="1490956143" sldId="667"/>
            <ac:spMk id="6" creationId="{538D841B-1EE0-44D0-A24E-19BED6E58591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5:43.313" v="422" actId="1076"/>
        <pc:sldMkLst>
          <pc:docMk/>
          <pc:sldMk cId="3844876018" sldId="668"/>
        </pc:sldMkLst>
        <pc:spChg chg="del">
          <ac:chgData name="Anis Farihan Mat Raffei" userId="caa0f81d-2ced-4ad8-a070-ba6968b9f259" providerId="ADAL" clId="{C540C173-C1AC-4213-B527-7FC83B9AA372}" dt="2020-10-27T04:35:37.487" v="420" actId="478"/>
          <ac:spMkLst>
            <pc:docMk/>
            <pc:sldMk cId="3844876018" sldId="668"/>
            <ac:spMk id="2" creationId="{CD157FB2-8B6D-41AC-9AB5-CA9B161C3E52}"/>
          </ac:spMkLst>
        </pc:spChg>
        <pc:spChg chg="mod">
          <ac:chgData name="Anis Farihan Mat Raffei" userId="caa0f81d-2ced-4ad8-a070-ba6968b9f259" providerId="ADAL" clId="{C540C173-C1AC-4213-B527-7FC83B9AA372}" dt="2020-10-27T04:35:35.166" v="419" actId="27636"/>
          <ac:spMkLst>
            <pc:docMk/>
            <pc:sldMk cId="3844876018" sldId="668"/>
            <ac:spMk id="3" creationId="{97791A9F-42EC-4AD0-AC62-14F6E1B09E35}"/>
          </ac:spMkLst>
        </pc:spChg>
        <pc:spChg chg="add mod">
          <ac:chgData name="Anis Farihan Mat Raffei" userId="caa0f81d-2ced-4ad8-a070-ba6968b9f259" providerId="ADAL" clId="{C540C173-C1AC-4213-B527-7FC83B9AA372}" dt="2020-10-27T04:35:43.313" v="422" actId="1076"/>
          <ac:spMkLst>
            <pc:docMk/>
            <pc:sldMk cId="3844876018" sldId="668"/>
            <ac:spMk id="6" creationId="{AF84D165-301E-4A5B-BD1C-2655E64CA47B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6:10.416" v="431" actId="1076"/>
        <pc:sldMkLst>
          <pc:docMk/>
          <pc:sldMk cId="1689694056" sldId="669"/>
        </pc:sldMkLst>
        <pc:spChg chg="del">
          <ac:chgData name="Anis Farihan Mat Raffei" userId="caa0f81d-2ced-4ad8-a070-ba6968b9f259" providerId="ADAL" clId="{C540C173-C1AC-4213-B527-7FC83B9AA372}" dt="2020-10-27T04:35:57.447" v="424" actId="478"/>
          <ac:spMkLst>
            <pc:docMk/>
            <pc:sldMk cId="1689694056" sldId="669"/>
            <ac:spMk id="2" creationId="{62EC070F-F63D-4990-9162-F2F9FA8A4C40}"/>
          </ac:spMkLst>
        </pc:spChg>
        <pc:spChg chg="mod">
          <ac:chgData name="Anis Farihan Mat Raffei" userId="caa0f81d-2ced-4ad8-a070-ba6968b9f259" providerId="ADAL" clId="{C540C173-C1AC-4213-B527-7FC83B9AA372}" dt="2020-10-27T04:36:03.688" v="429" actId="27636"/>
          <ac:spMkLst>
            <pc:docMk/>
            <pc:sldMk cId="1689694056" sldId="669"/>
            <ac:spMk id="3" creationId="{389CE352-2A2C-4282-B0C2-7C0C30A3B6E5}"/>
          </ac:spMkLst>
        </pc:spChg>
        <pc:picChg chg="add mod">
          <ac:chgData name="Anis Farihan Mat Raffei" userId="caa0f81d-2ced-4ad8-a070-ba6968b9f259" providerId="ADAL" clId="{C540C173-C1AC-4213-B527-7FC83B9AA372}" dt="2020-10-27T04:36:10.416" v="431" actId="1076"/>
          <ac:picMkLst>
            <pc:docMk/>
            <pc:sldMk cId="1689694056" sldId="669"/>
            <ac:picMk id="5" creationId="{28147561-738D-4E85-A03C-80E4485321A2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4:36:55.360" v="440" actId="1076"/>
        <pc:sldMkLst>
          <pc:docMk/>
          <pc:sldMk cId="1636407283" sldId="670"/>
        </pc:sldMkLst>
        <pc:spChg chg="del">
          <ac:chgData name="Anis Farihan Mat Raffei" userId="caa0f81d-2ced-4ad8-a070-ba6968b9f259" providerId="ADAL" clId="{C540C173-C1AC-4213-B527-7FC83B9AA372}" dt="2020-10-27T04:36:25.806" v="435" actId="478"/>
          <ac:spMkLst>
            <pc:docMk/>
            <pc:sldMk cId="1636407283" sldId="670"/>
            <ac:spMk id="2" creationId="{CF6D8145-373A-4E7F-8737-73E0B1ED00D2}"/>
          </ac:spMkLst>
        </pc:spChg>
        <pc:spChg chg="mod">
          <ac:chgData name="Anis Farihan Mat Raffei" userId="caa0f81d-2ced-4ad8-a070-ba6968b9f259" providerId="ADAL" clId="{C540C173-C1AC-4213-B527-7FC83B9AA372}" dt="2020-10-27T04:36:22.735" v="434" actId="27636"/>
          <ac:spMkLst>
            <pc:docMk/>
            <pc:sldMk cId="1636407283" sldId="670"/>
            <ac:spMk id="3" creationId="{4CDD7684-0111-4C5B-A206-59E689A87614}"/>
          </ac:spMkLst>
        </pc:spChg>
        <pc:spChg chg="mod">
          <ac:chgData name="Anis Farihan Mat Raffei" userId="caa0f81d-2ced-4ad8-a070-ba6968b9f259" providerId="ADAL" clId="{C540C173-C1AC-4213-B527-7FC83B9AA372}" dt="2020-10-27T04:36:48.514" v="438" actId="207"/>
          <ac:spMkLst>
            <pc:docMk/>
            <pc:sldMk cId="1636407283" sldId="670"/>
            <ac:spMk id="18" creationId="{05A6FAE1-272F-4176-AE7A-FED80512EA7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19" creationId="{AD6D29C2-BE53-4550-9058-2D3D4C54A253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0" creationId="{85C5562F-F630-4B82-B4CB-86535BF2D31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1" creationId="{EC0245AD-F015-4439-9DA8-2916097B9A1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2" creationId="{446415D1-359E-4D10-9C48-6AA83423019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3" creationId="{8F1DFAB3-27B2-4B81-B8B8-F80F0CDDDFD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4" creationId="{A82CEFDA-6138-4143-B681-67D7CC41DDF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5" creationId="{51CAC4AD-DF54-4313-9378-041BF7D78D6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6" creationId="{34D58268-B841-40E3-8B1D-4A1F7319DF61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7" creationId="{614A09E4-7981-42F3-8871-E094261AEC1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8" creationId="{0073790C-8350-4F3A-BFAB-54212DBF6F3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9" creationId="{6214D861-2975-434D-B458-9877F0D8935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0" creationId="{89107284-E7E8-4B88-9CAF-096AE5C6A7B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3" creationId="{CBB79A7D-94E6-445B-9881-EE3BA048B39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4" creationId="{2CE684A8-9987-4EC3-B6F8-E0E7F2B7B9C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5" creationId="{949172CB-F2BE-4A53-B060-8820BCB27FD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6" creationId="{9AA25D21-492D-4A4C-B4AA-DB69F25301F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7" creationId="{4A6459CB-7A40-495C-B42B-944F70F2F78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8" creationId="{E28C015C-849F-4A9A-B6C5-7C00DE3FE8B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9" creationId="{AA654610-CD83-43D4-BB77-516BD90042B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0" creationId="{DB8748B0-CCCF-4C32-A437-FBE999621AC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1" creationId="{A8ED8104-C1E7-4269-BA93-56C8B34DDF7C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2" creationId="{A648B734-2017-49B0-93D6-1EBAA7FA9BE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3" creationId="{536490E0-6BB4-4540-8461-CD9A9E35E1C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4" creationId="{6CD8FAC0-6B78-4FD4-AD56-E07AD3140DA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5" creationId="{1F33672B-6F38-429C-920C-5629C783B92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6" creationId="{1A722CD3-8489-486F-8E97-B0D22449B2C8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7" creationId="{9E66E8AB-34D1-4AF1-8865-A2E6D2A51EC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8" creationId="{9A3FEFB2-F6E0-4FC1-B6EE-0B48FE5ED0BE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9" creationId="{E52A84C3-3C69-40B5-821D-916A2FE356E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0" creationId="{D65BA186-B960-4768-A1D1-81A7BB18B54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1" creationId="{86F100A2-AE95-4003-B5EF-FB2ECB38CE06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2" creationId="{540C0EBC-1209-42F5-934C-DEE2841D635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3" creationId="{0D7AC531-36D5-4981-943D-07CFF3B18B0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4" creationId="{1733CAA5-FEAB-45B2-AA58-0726E4B07578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5" creationId="{1243B3A1-4350-4418-9EA6-C72ADC829E56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6" creationId="{57DB662C-4035-4D6A-9000-0D71AE7DE50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7" creationId="{51DEA4E8-5C56-43EF-9DDE-73FB3BC7418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8" creationId="{134907C9-1DC1-4920-9E2E-78D2A16A9B0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9" creationId="{969CDB99-FBF5-45BB-8366-0E897DEC779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0" creationId="{25A454C7-623E-4D29-BE7C-F8A11D33B0C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1" creationId="{DD79C10B-0CA7-43DA-BA7A-0C75E5624E5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2" creationId="{C9623041-ED5D-499D-8A28-EACD0433C54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3" creationId="{6B6C4489-0588-410E-BA71-88E534D6BCBF}"/>
          </ac:spMkLst>
        </pc:spChg>
        <pc:spChg chg="add mod">
          <ac:chgData name="Anis Farihan Mat Raffei" userId="caa0f81d-2ced-4ad8-a070-ba6968b9f259" providerId="ADAL" clId="{C540C173-C1AC-4213-B527-7FC83B9AA372}" dt="2020-10-27T04:36:55.360" v="440" actId="1076"/>
          <ac:spMkLst>
            <pc:docMk/>
            <pc:sldMk cId="1636407283" sldId="670"/>
            <ac:spMk id="65" creationId="{DBA58087-B808-46DD-833A-9317306C7398}"/>
          </ac:spMkLst>
        </pc:spChg>
        <pc:grpChg chg="add mod">
          <ac:chgData name="Anis Farihan Mat Raffei" userId="caa0f81d-2ced-4ad8-a070-ba6968b9f259" providerId="ADAL" clId="{C540C173-C1AC-4213-B527-7FC83B9AA372}" dt="2020-10-27T04:36:37.522" v="437" actId="1076"/>
          <ac:grpSpMkLst>
            <pc:docMk/>
            <pc:sldMk cId="1636407283" sldId="670"/>
            <ac:grpSpMk id="5" creationId="{C7735025-4F89-4341-AFC6-2B5B2D972696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6" creationId="{C0DEA979-B280-4726-830C-2EA497307D0C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7" creationId="{6E118915-8991-4F57-BE3D-7A15CFABC0A9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8" creationId="{5165C4F6-6D8D-43EC-B16F-2B349A630AB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9" creationId="{B01EA6C3-9118-4771-8A77-BE9407E974B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0" creationId="{12A0E24E-0FB9-42C9-83EF-4FBCD3C3EB4F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1" creationId="{35DDE865-A713-4A79-8E8A-FB93D4A9EEAA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2" creationId="{D2E35214-7070-4DEC-87AB-53DBF7EB9AC7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3" creationId="{6542F266-6F94-4501-ADF5-0A2E90E59B78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4" creationId="{C68CF202-D424-4765-86E5-F0303C0A7BE9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5" creationId="{50866E29-3A6C-464A-ACBE-B000FFB3501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6" creationId="{9749549E-72E5-4CEE-8E41-DABD8777D2F3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7" creationId="{DA2B4749-614F-4E3C-94BD-FF1561C424B4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31" creationId="{D829FE0D-9DAA-46AC-B3D1-6B6F0614E3C5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32" creationId="{5FD9A95F-6AC6-468B-ACCE-B014F962E3D3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7:22.327" v="445" actId="27636"/>
        <pc:sldMkLst>
          <pc:docMk/>
          <pc:sldMk cId="3417513997" sldId="671"/>
        </pc:sldMkLst>
        <pc:spChg chg="del">
          <ac:chgData name="Anis Farihan Mat Raffei" userId="caa0f81d-2ced-4ad8-a070-ba6968b9f259" providerId="ADAL" clId="{C540C173-C1AC-4213-B527-7FC83B9AA372}" dt="2020-10-27T04:37:14.049" v="442" actId="478"/>
          <ac:spMkLst>
            <pc:docMk/>
            <pc:sldMk cId="3417513997" sldId="671"/>
            <ac:spMk id="2" creationId="{16805C13-2837-4052-94AB-52BA70218D4A}"/>
          </ac:spMkLst>
        </pc:spChg>
        <pc:spChg chg="mod">
          <ac:chgData name="Anis Farihan Mat Raffei" userId="caa0f81d-2ced-4ad8-a070-ba6968b9f259" providerId="ADAL" clId="{C540C173-C1AC-4213-B527-7FC83B9AA372}" dt="2020-10-27T04:37:22.327" v="445" actId="27636"/>
          <ac:spMkLst>
            <pc:docMk/>
            <pc:sldMk cId="3417513997" sldId="671"/>
            <ac:spMk id="3" creationId="{CF010350-22D3-4B98-B07E-92074FA9FFA0}"/>
          </ac:spMkLst>
        </pc:spChg>
        <pc:spChg chg="add 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5" creationId="{DB068557-CB14-4403-89F2-676AB1D9CD18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2" creationId="{7024F8BB-51A6-44D6-B097-99B3E2A21AD7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3" creationId="{4056E325-1B71-4704-86D4-D10DBE64D651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4" creationId="{E2E3E8D1-B3F0-433A-AF02-F0A52AF74D8E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5" creationId="{252F7150-B3E9-415E-A817-E8076C158BA1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6" creationId="{C0B62835-8756-43AA-A137-281E57AAC955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7" creationId="{FB15BC7D-2CB7-4604-BB88-2E93DFBFC11B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8" creationId="{B3A59280-66F1-41F7-92B7-DC9F0F723437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9" creationId="{EE64B398-DEEF-4CAB-B1AD-32095FC96EFF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0" creationId="{FCAE3B52-4000-4F09-993A-12EF083CFB2A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1" creationId="{A520C757-255E-4175-8ADF-B75960911ACD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2" creationId="{E7041CA6-A41D-44C0-971D-66B9D44FB1C4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3" creationId="{CBE28598-819E-4C50-91FE-596BAF2E931D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4" creationId="{328C32B2-F3D0-4712-A164-4A0420ED4336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5" creationId="{FF4A99EC-ECA0-417B-9CBD-1EF62AB217B8}"/>
          </ac:spMkLst>
        </pc:spChg>
        <pc:grpChg chg="add 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6" creationId="{C3517662-923E-4E66-90CD-77B62CFECD76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7" creationId="{A2F82C49-4F75-4D1D-B6FB-631DD3B66E1B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8" creationId="{DC2FBB78-B40B-4349-B555-B213BE8D2871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9" creationId="{962028BD-7582-4DF2-A00E-88579C378C5E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10" creationId="{160A5BFF-5547-41FA-B180-249B9E7CB325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11" creationId="{72AFCD51-FBCB-4250-95C1-825E13C29F1B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7:41.897" v="450" actId="27636"/>
        <pc:sldMkLst>
          <pc:docMk/>
          <pc:sldMk cId="2362423152" sldId="672"/>
        </pc:sldMkLst>
        <pc:spChg chg="del">
          <ac:chgData name="Anis Farihan Mat Raffei" userId="caa0f81d-2ced-4ad8-a070-ba6968b9f259" providerId="ADAL" clId="{C540C173-C1AC-4213-B527-7FC83B9AA372}" dt="2020-10-27T04:37:35.302" v="447" actId="478"/>
          <ac:spMkLst>
            <pc:docMk/>
            <pc:sldMk cId="2362423152" sldId="672"/>
            <ac:spMk id="2" creationId="{099FDC04-9C0B-434F-950E-5BFAF4B8F1D4}"/>
          </ac:spMkLst>
        </pc:spChg>
        <pc:spChg chg="mod">
          <ac:chgData name="Anis Farihan Mat Raffei" userId="caa0f81d-2ced-4ad8-a070-ba6968b9f259" providerId="ADAL" clId="{C540C173-C1AC-4213-B527-7FC83B9AA372}" dt="2020-10-27T04:37:41.897" v="450" actId="27636"/>
          <ac:spMkLst>
            <pc:docMk/>
            <pc:sldMk cId="2362423152" sldId="672"/>
            <ac:spMk id="3" creationId="{F5E6BAFC-1B75-4155-B53D-B492B882DA10}"/>
          </ac:spMkLst>
        </pc:spChg>
        <pc:spChg chg="add 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5" creationId="{02FF58C2-7EAA-42DE-ABB6-3FBCB0BE4306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4" creationId="{CE74D146-9A45-4A21-BC7C-994A2839725D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5" creationId="{8FC6EF12-B4B0-4917-B65D-FE374C5035C0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6" creationId="{1AB2729B-50C9-4C21-9796-A68C63B2C5F3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7" creationId="{A7544E20-F9C8-4CFE-A900-B5E4F4ECB6A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8" creationId="{044EE47C-0BC5-4016-864D-5B955C4905C0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9" creationId="{BA22BF99-8A5B-40B4-A316-C1DDC5A22225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0" creationId="{F0FE1026-DD99-42E3-AE8F-DDFB8CDA3C0C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1" creationId="{E970BEB9-F577-48D6-98DB-45F0E2F33BC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2" creationId="{DE137E36-F828-4C5C-BFF0-6A0D7BB25522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3" creationId="{DD923427-B852-4DC0-AD4C-99D8EEC4875C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4" creationId="{AF85532A-54DA-4311-BED5-A8EE669B91D1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5" creationId="{342AA8DB-264B-43F0-8428-C991FB7666A2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6" creationId="{C1F98066-4B42-4CED-AC64-A35D4621E358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7" creationId="{9D3BBF4C-D4F3-4911-B4A5-CC2B42D08BC5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8" creationId="{92A0186A-6B23-44F5-87A2-27EF21499E5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9" creationId="{3D88AFD7-2971-424B-87C6-C8463A5EE488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0" creationId="{B1D328FA-1F39-4541-ACA0-08AE8AFC2023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1" creationId="{2E96EB1E-FD03-4547-9E31-7AF916194164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2" creationId="{69590781-16EB-40BF-9967-D9B180261CE9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3" creationId="{E5DF3903-1C95-452C-90D6-98144DAC1C1E}"/>
          </ac:spMkLst>
        </pc:spChg>
        <pc:grpChg chg="add 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6" creationId="{0B9837F9-58A0-4794-B8C7-FA547105C72F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7" creationId="{42E332D2-E888-42C0-90B6-4D1138DFF73B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8" creationId="{456F7C45-8A73-453B-A807-9FD96B057C1D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9" creationId="{25D5BEF4-42DD-43DF-B629-86CC4AA27E2E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0" creationId="{AEF69D9E-ADF6-4A46-A254-7284DDCA2234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1" creationId="{9E86FAEC-37C3-4021-9A01-7302631C4282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2" creationId="{20E4D13C-6AFE-46D6-926B-66314A53654A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3" creationId="{30310A33-695A-4037-8B83-710C8BBACC58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8:12.736" v="458" actId="27636"/>
        <pc:sldMkLst>
          <pc:docMk/>
          <pc:sldMk cId="3359035502" sldId="673"/>
        </pc:sldMkLst>
        <pc:spChg chg="del">
          <ac:chgData name="Anis Farihan Mat Raffei" userId="caa0f81d-2ced-4ad8-a070-ba6968b9f259" providerId="ADAL" clId="{C540C173-C1AC-4213-B527-7FC83B9AA372}" dt="2020-10-27T04:37:48.489" v="452" actId="478"/>
          <ac:spMkLst>
            <pc:docMk/>
            <pc:sldMk cId="3359035502" sldId="673"/>
            <ac:spMk id="2" creationId="{452C53E2-30F0-487E-8B14-6945DAB118FF}"/>
          </ac:spMkLst>
        </pc:spChg>
        <pc:spChg chg="mod">
          <ac:chgData name="Anis Farihan Mat Raffei" userId="caa0f81d-2ced-4ad8-a070-ba6968b9f259" providerId="ADAL" clId="{C540C173-C1AC-4213-B527-7FC83B9AA372}" dt="2020-10-27T04:38:12.736" v="458" actId="27636"/>
          <ac:spMkLst>
            <pc:docMk/>
            <pc:sldMk cId="3359035502" sldId="673"/>
            <ac:spMk id="3" creationId="{AAAD1372-8925-4E52-9DAF-E8A8CACC87AB}"/>
          </ac:spMkLst>
        </pc:spChg>
        <pc:spChg chg="add 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5" creationId="{55C5D9A0-C988-460B-869C-5A57B9E6DDF0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5" creationId="{69B818AB-A059-4479-80A3-DE0A451F304C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6" creationId="{3F138136-435D-4D6F-9EFE-45A417F1D735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7" creationId="{EEF59102-A3C8-4C81-A5E0-CB554A24A77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8" creationId="{4EC454C8-3574-4DC8-BC20-36EE2043C73C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9" creationId="{906AB2F7-FCBA-4899-83EC-736CA89C0FA3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0" creationId="{7218E993-D2A8-42B5-9DD9-BD4B8A464F6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1" creationId="{910EFCD6-EE4A-485A-920D-F62064E429A3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2" creationId="{F08D615E-A6FF-4CC2-A8FC-1621F717658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3" creationId="{CB27CBD5-241D-4BD2-A945-B173088B253D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4" creationId="{BFD38A28-5330-41E0-8C48-B6BA500611CF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5" creationId="{BABF63BF-2414-4841-8D4B-F006A6EF67CA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6" creationId="{8E488367-E0FF-49B5-A9E5-EA47DD543BD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7" creationId="{2383CFC4-43FA-45C9-99B1-A744993DDE52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8" creationId="{AF46FD3F-39ED-49D5-9543-2F535018ACB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9" creationId="{17D43570-7387-4979-BB40-A2D668742CF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0" creationId="{39E73FC1-1D76-434C-BB0F-69F45B58A9D2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1" creationId="{F40A1103-877F-4224-A731-74BC7B39A7E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2" creationId="{67ECD1ED-94C5-4CE4-B469-012E07932CC6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3" creationId="{05EDE06B-4E93-498B-8888-76942993A3FF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4" creationId="{6C3E256D-CB7E-4695-A7BD-2BD650372B7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5" creationId="{613EAE78-D7CC-460C-A7A5-25B63764305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6" creationId="{F8280AEC-1429-4ECC-AE43-71C4032EFA37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7" creationId="{FA870AED-4909-4753-8F50-045D9104C993}"/>
          </ac:spMkLst>
        </pc:spChg>
        <pc:grpChg chg="add 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6" creationId="{2390F9A0-0F72-44D2-941D-C27482844343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7" creationId="{93478452-5526-4597-8175-E0FE9A10FE18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8" creationId="{65243767-2973-495C-8A5C-1C41D98AB651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9" creationId="{484D98B3-A4A4-438D-BA99-C6B01B124AB4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0" creationId="{C69BADE7-D5A0-411C-ADB8-A7418D2B2849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1" creationId="{D2D10CD9-9CB7-4604-A625-408489DFD857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2" creationId="{55DDB745-D9D3-4A0C-9016-3ADB13C902EB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3" creationId="{7716EC8F-C102-410A-AD19-03EED5727498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4" creationId="{9FFF2436-6357-40B8-A5E0-72793FFB4997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8:43.050" v="464" actId="1076"/>
        <pc:sldMkLst>
          <pc:docMk/>
          <pc:sldMk cId="3973001572" sldId="674"/>
        </pc:sldMkLst>
        <pc:spChg chg="del">
          <ac:chgData name="Anis Farihan Mat Raffei" userId="caa0f81d-2ced-4ad8-a070-ba6968b9f259" providerId="ADAL" clId="{C540C173-C1AC-4213-B527-7FC83B9AA372}" dt="2020-10-27T04:38:39.074" v="462" actId="478"/>
          <ac:spMkLst>
            <pc:docMk/>
            <pc:sldMk cId="3973001572" sldId="674"/>
            <ac:spMk id="2" creationId="{C04144AC-0D5A-4265-AAC0-DEACFFCBF84F}"/>
          </ac:spMkLst>
        </pc:spChg>
        <pc:spChg chg="mod">
          <ac:chgData name="Anis Farihan Mat Raffei" userId="caa0f81d-2ced-4ad8-a070-ba6968b9f259" providerId="ADAL" clId="{C540C173-C1AC-4213-B527-7FC83B9AA372}" dt="2020-10-27T04:38:33.496" v="461" actId="27636"/>
          <ac:spMkLst>
            <pc:docMk/>
            <pc:sldMk cId="3973001572" sldId="674"/>
            <ac:spMk id="3" creationId="{EBB4ED7B-5DCF-4D5C-93E7-A3661FA873A2}"/>
          </ac:spMkLst>
        </pc:spChg>
        <pc:spChg chg="add mod">
          <ac:chgData name="Anis Farihan Mat Raffei" userId="caa0f81d-2ced-4ad8-a070-ba6968b9f259" providerId="ADAL" clId="{C540C173-C1AC-4213-B527-7FC83B9AA372}" dt="2020-10-27T04:38:43.050" v="464" actId="1076"/>
          <ac:spMkLst>
            <pc:docMk/>
            <pc:sldMk cId="3973001572" sldId="674"/>
            <ac:spMk id="5" creationId="{56FD2FE4-9886-4633-B06E-4F5379A263E8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7" creationId="{82B0776A-4863-4126-B4E1-A850601AF90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8" creationId="{1DF862DC-94BA-4C9F-A75A-B625108B120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9" creationId="{2B825B46-439C-4861-B1C6-FE08C767618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0" creationId="{B0160487-2504-4098-A1E3-2A1EDC9ED297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1" creationId="{E57693EC-46BA-4EE9-9B7D-2D8BC5CF038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2" creationId="{BABBE423-A51C-4C58-8E4E-98214F48EAF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3" creationId="{8A6E212C-DD1D-473B-910C-C5446F20DF79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4" creationId="{9F67EEBB-EB15-4F59-9E4B-027F414C80F9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5" creationId="{3D4B1082-074C-445B-AA45-74C7D3DB2431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6" creationId="{AF1EEF46-9061-4151-9A0A-C8CAF8B7FB9C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7" creationId="{595C1E06-7917-4C21-A238-489C0661162D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8" creationId="{03508ED7-818D-4993-914F-3A6672D49BD4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9" creationId="{DD0365D3-346F-49D3-8F5F-E9CAB5C8322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0" creationId="{6B926F96-80CF-4D9E-9CB1-783F3D240B2E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1" creationId="{16511118-FBBD-4296-8A98-67A0BA535625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2" creationId="{9B700B29-5D76-4D61-B6D3-7447864F7C7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3" creationId="{7DCF9B48-7BCC-451B-947A-8C6FD5483293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4" creationId="{78810787-A759-438B-A24B-AB5DDD70F78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5" creationId="{6D0019A0-52D1-4BA9-9BF6-24355F368E5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6" creationId="{E49B1DA1-C4A6-41EC-BA55-D866B128914E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7" creationId="{D1ABB059-73B8-47B9-BF30-4F84DF791A40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8" creationId="{002D1CB1-233E-43DD-BB93-870CD7F920E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9" creationId="{9B44563B-F221-4565-BDB1-BD0A3D12AF1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0" creationId="{3D78C972-59F7-49FF-B36B-1DFE99711428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1" creationId="{BAD100F0-5553-40A8-A337-C6C5EBF8121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2" creationId="{18BC5C23-B584-4BEE-A7A1-B8400545E4F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3" creationId="{B2F51F9B-8BC2-46A9-95CE-FC6B3BC07A20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4" creationId="{E9ADC7BF-DF88-4D1A-AA67-73F998EF7102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5" creationId="{82A6EC52-3A2C-4674-93BE-9C6AAD2FFD7F}"/>
          </ac:spMkLst>
        </pc:spChg>
        <pc:grpChg chg="add mod">
          <ac:chgData name="Anis Farihan Mat Raffei" userId="caa0f81d-2ced-4ad8-a070-ba6968b9f259" providerId="ADAL" clId="{C540C173-C1AC-4213-B527-7FC83B9AA372}" dt="2020-10-27T04:38:43.050" v="464" actId="1076"/>
          <ac:grpSpMkLst>
            <pc:docMk/>
            <pc:sldMk cId="3973001572" sldId="674"/>
            <ac:grpSpMk id="6" creationId="{8EBFB9D5-F0D0-4043-9B25-C17A786C2A2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7" creationId="{F5F0F806-477C-4B50-8834-9CC101A7E7C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8" creationId="{A2613786-61D8-4000-84D1-D550C40242B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9" creationId="{C297B8BB-A74F-48BC-ADBE-EA6EFC2E0522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0" creationId="{44739405-5C0C-4E44-A44B-BFDC0A5CABC2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1" creationId="{3E737E08-0046-4AE8-9566-666262BF35CE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2" creationId="{80C1E7A9-3381-4AD4-957C-C486E074AB6D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3" creationId="{878782F7-50EB-46C3-9EF7-2B71B3E12D94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4" creationId="{EE9399E9-5863-425B-81C4-35ACBB2122AD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5" creationId="{05720006-63B6-4D0E-995A-AF3D49360709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6" creationId="{EB53E80F-5E8E-4BCF-BC0A-8EB95EDF731D}"/>
          </ac:grpSpMkLst>
        </pc:grpChg>
      </pc:sldChg>
      <pc:sldChg chg="new del">
        <pc:chgData name="Anis Farihan Mat Raffei" userId="caa0f81d-2ced-4ad8-a070-ba6968b9f259" providerId="ADAL" clId="{C540C173-C1AC-4213-B527-7FC83B9AA372}" dt="2020-10-27T04:55:23.326" v="665" actId="47"/>
        <pc:sldMkLst>
          <pc:docMk/>
          <pc:sldMk cId="569341557" sldId="675"/>
        </pc:sldMkLst>
      </pc:sldChg>
      <pc:sldChg chg="modSp add mod">
        <pc:chgData name="Anis Farihan Mat Raffei" userId="caa0f81d-2ced-4ad8-a070-ba6968b9f259" providerId="ADAL" clId="{C540C173-C1AC-4213-B527-7FC83B9AA372}" dt="2020-10-27T04:50:57.982" v="592" actId="1076"/>
        <pc:sldMkLst>
          <pc:docMk/>
          <pc:sldMk cId="1261281505" sldId="676"/>
        </pc:sldMkLst>
        <pc:spChg chg="mod">
          <ac:chgData name="Anis Farihan Mat Raffei" userId="caa0f81d-2ced-4ad8-a070-ba6968b9f259" providerId="ADAL" clId="{C540C173-C1AC-4213-B527-7FC83B9AA372}" dt="2020-10-27T04:50:57.982" v="592" actId="1076"/>
          <ac:spMkLst>
            <pc:docMk/>
            <pc:sldMk cId="1261281505" sldId="676"/>
            <ac:spMk id="2590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2.767" v="596" actId="1076"/>
        <pc:sldMkLst>
          <pc:docMk/>
          <pc:sldMk cId="3125785957" sldId="677"/>
        </pc:sldMkLst>
        <pc:spChg chg="mod">
          <ac:chgData name="Anis Farihan Mat Raffei" userId="caa0f81d-2ced-4ad8-a070-ba6968b9f259" providerId="ADAL" clId="{C540C173-C1AC-4213-B527-7FC83B9AA372}" dt="2020-10-27T04:51:12.767" v="596" actId="1076"/>
          <ac:spMkLst>
            <pc:docMk/>
            <pc:sldMk cId="3125785957" sldId="677"/>
            <ac:spMk id="2631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9.582" v="650" actId="1076"/>
        <pc:sldMkLst>
          <pc:docMk/>
          <pc:sldMk cId="3796823587" sldId="678"/>
        </pc:sldMkLst>
        <pc:spChg chg="mod">
          <ac:chgData name="Anis Farihan Mat Raffei" userId="caa0f81d-2ced-4ad8-a070-ba6968b9f259" providerId="ADAL" clId="{C540C173-C1AC-4213-B527-7FC83B9AA372}" dt="2020-10-27T04:54:29.582" v="650" actId="1076"/>
          <ac:spMkLst>
            <pc:docMk/>
            <pc:sldMk cId="3796823587" sldId="678"/>
            <ac:spMk id="309250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C540C173-C1AC-4213-B527-7FC83B9AA372}" dt="2020-11-02T01:45:33.970" v="745" actId="1076"/>
        <pc:sldMkLst>
          <pc:docMk/>
          <pc:sldMk cId="3288166564" sldId="679"/>
        </pc:sldMkLst>
        <pc:spChg chg="add del mod">
          <ac:chgData name="Anis Farihan Mat Raffei" userId="caa0f81d-2ced-4ad8-a070-ba6968b9f259" providerId="ADAL" clId="{C540C173-C1AC-4213-B527-7FC83B9AA372}" dt="2020-10-27T04:47:48.399" v="558" actId="478"/>
          <ac:spMkLst>
            <pc:docMk/>
            <pc:sldMk cId="3288166564" sldId="679"/>
            <ac:spMk id="3" creationId="{00B075CF-1760-4050-994C-EC23ED558FC8}"/>
          </ac:spMkLst>
        </pc:spChg>
        <pc:spChg chg="add del mod">
          <ac:chgData name="Anis Farihan Mat Raffei" userId="caa0f81d-2ced-4ad8-a070-ba6968b9f259" providerId="ADAL" clId="{C540C173-C1AC-4213-B527-7FC83B9AA372}" dt="2020-10-27T04:47:54.840" v="561" actId="478"/>
          <ac:spMkLst>
            <pc:docMk/>
            <pc:sldMk cId="3288166564" sldId="679"/>
            <ac:spMk id="5" creationId="{7DF93CC6-679A-41DC-9F4E-62FC5FF2C9AB}"/>
          </ac:spMkLst>
        </pc:spChg>
        <pc:spChg chg="add mod">
          <ac:chgData name="Anis Farihan Mat Raffei" userId="caa0f81d-2ced-4ad8-a070-ba6968b9f259" providerId="ADAL" clId="{C540C173-C1AC-4213-B527-7FC83B9AA372}" dt="2020-10-27T04:47:57.560" v="562" actId="1076"/>
          <ac:spMkLst>
            <pc:docMk/>
            <pc:sldMk cId="3288166564" sldId="679"/>
            <ac:spMk id="6" creationId="{19F887FD-3838-4707-853A-DA2DA238FEC9}"/>
          </ac:spMkLst>
        </pc:spChg>
        <pc:spChg chg="add mod">
          <ac:chgData name="Anis Farihan Mat Raffei" userId="caa0f81d-2ced-4ad8-a070-ba6968b9f259" providerId="ADAL" clId="{C540C173-C1AC-4213-B527-7FC83B9AA372}" dt="2020-11-02T01:45:33.970" v="745" actId="1076"/>
          <ac:spMkLst>
            <pc:docMk/>
            <pc:sldMk cId="3288166564" sldId="679"/>
            <ac:spMk id="7" creationId="{91BC7175-64AB-4394-805C-1EDF86EF2DDA}"/>
          </ac:spMkLst>
        </pc:spChg>
        <pc:spChg chg="add mod">
          <ac:chgData name="Anis Farihan Mat Raffei" userId="caa0f81d-2ced-4ad8-a070-ba6968b9f259" providerId="ADAL" clId="{C540C173-C1AC-4213-B527-7FC83B9AA372}" dt="2020-11-02T01:45:31.143" v="744" actId="20577"/>
          <ac:spMkLst>
            <pc:docMk/>
            <pc:sldMk cId="3288166564" sldId="679"/>
            <ac:spMk id="8" creationId="{0DDB1B68-8190-46D0-A5EF-A488119E4E8C}"/>
          </ac:spMkLst>
        </pc:spChg>
        <pc:spChg chg="del">
          <ac:chgData name="Anis Farihan Mat Raffei" userId="caa0f81d-2ced-4ad8-a070-ba6968b9f259" providerId="ADAL" clId="{C540C173-C1AC-4213-B527-7FC83B9AA372}" dt="2020-10-27T04:47:52.194" v="560" actId="478"/>
          <ac:spMkLst>
            <pc:docMk/>
            <pc:sldMk cId="3288166564" sldId="679"/>
            <ac:spMk id="188418" creationId="{00000000-0000-0000-0000-000000000000}"/>
          </ac:spMkLst>
        </pc:spChg>
        <pc:picChg chg="del">
          <ac:chgData name="Anis Farihan Mat Raffei" userId="caa0f81d-2ced-4ad8-a070-ba6968b9f259" providerId="ADAL" clId="{C540C173-C1AC-4213-B527-7FC83B9AA372}" dt="2020-10-27T04:47:45.377" v="557" actId="478"/>
          <ac:picMkLst>
            <pc:docMk/>
            <pc:sldMk cId="3288166564" sldId="679"/>
            <ac:picMk id="188421" creationId="{00000000-0000-0000-0000-000000000000}"/>
          </ac:picMkLst>
        </pc:picChg>
      </pc:sldChg>
      <pc:sldChg chg="addSp delSp modSp add mod">
        <pc:chgData name="Anis Farihan Mat Raffei" userId="caa0f81d-2ced-4ad8-a070-ba6968b9f259" providerId="ADAL" clId="{C540C173-C1AC-4213-B527-7FC83B9AA372}" dt="2020-10-27T04:49:32.992" v="581" actId="1076"/>
        <pc:sldMkLst>
          <pc:docMk/>
          <pc:sldMk cId="305623094" sldId="680"/>
        </pc:sldMkLst>
        <pc:spChg chg="del">
          <ac:chgData name="Anis Farihan Mat Raffei" userId="caa0f81d-2ced-4ad8-a070-ba6968b9f259" providerId="ADAL" clId="{C540C173-C1AC-4213-B527-7FC83B9AA372}" dt="2020-10-27T04:49:30.431" v="579" actId="478"/>
          <ac:spMkLst>
            <pc:docMk/>
            <pc:sldMk cId="305623094" sldId="680"/>
            <ac:spMk id="2" creationId="{00000000-0000-0000-0000-000000000000}"/>
          </ac:spMkLst>
        </pc:spChg>
        <pc:spChg chg="del">
          <ac:chgData name="Anis Farihan Mat Raffei" userId="caa0f81d-2ced-4ad8-a070-ba6968b9f259" providerId="ADAL" clId="{C540C173-C1AC-4213-B527-7FC83B9AA372}" dt="2020-10-27T04:49:20.087" v="576" actId="478"/>
          <ac:spMkLst>
            <pc:docMk/>
            <pc:sldMk cId="305623094" sldId="680"/>
            <ac:spMk id="3" creationId="{00000000-0000-0000-0000-000000000000}"/>
          </ac:spMkLst>
        </pc:spChg>
        <pc:spChg chg="add mod">
          <ac:chgData name="Anis Farihan Mat Raffei" userId="caa0f81d-2ced-4ad8-a070-ba6968b9f259" providerId="ADAL" clId="{C540C173-C1AC-4213-B527-7FC83B9AA372}" dt="2020-10-27T04:49:22.586" v="578" actId="1076"/>
          <ac:spMkLst>
            <pc:docMk/>
            <pc:sldMk cId="305623094" sldId="680"/>
            <ac:spMk id="6" creationId="{FE88218E-85C4-4CB8-A41B-A3E042C62F1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2" creationId="{84653924-DF83-4F05-96A2-8575F7968D2D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3" creationId="{FF04F30A-2658-4533-9122-A21227ACCAB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4" creationId="{D41944FE-1430-4A9B-A927-69114A98F261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5" creationId="{F77C60B9-B0F4-4148-AB57-C1F265E4DFB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6" creationId="{200FC0A1-42F0-4686-A6B7-F7C83682145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7" creationId="{0E913CC9-89DD-477A-ACE3-459AA6F9DE4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8" creationId="{5F8B5A36-06DB-4C0F-9F74-E60A969C8BE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9" creationId="{B441FD0C-2C0C-4A73-B370-F332CFBC066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0" creationId="{B8FD8B79-520F-426F-BD52-CF43AEA70D92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1" creationId="{BCCAF0E3-4E02-45FD-BA0F-671B1F030F3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2" creationId="{716E9E2E-09D0-44E8-9B3B-E718507C7E90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3" creationId="{EDDC78B1-B3F7-4D55-888F-62EE66D3645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4" creationId="{1FB005DF-250A-4BE3-AEFB-280C7A93AB4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5" creationId="{8FD31AF2-FAB4-4A9C-94BA-597A87248C02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6" creationId="{227D6C0A-0027-43EB-8C61-95BB8E3A8F4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7" creationId="{5E9974C3-41E6-47D3-990E-F8D56F1DC5F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8" creationId="{C141FAA1-5836-4293-A4EA-41416D725EEC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9" creationId="{F73BEAA7-F9B9-4310-9004-72915831F623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0" creationId="{74E2B7EE-21AF-4772-B66C-821C68C6A668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1" creationId="{6537A92B-AE8F-4CAC-87A9-93C9931C9D15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2" creationId="{D89D09E2-D04F-44B7-9B02-5734FF22AD0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3" creationId="{A4961023-7E29-4FDC-81E0-0A7E6580CBCF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4" creationId="{BE4B80E1-1AAD-4E63-A8A2-A4BB8AFA9B6C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5" creationId="{E8DA5B72-59CF-48CD-BF15-5EB40A235C66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6" creationId="{BE99C9A4-3772-49F5-8049-59322FB900B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7" creationId="{2C16BA31-4DC7-4EA3-8243-C4AC1A894E84}"/>
          </ac:spMkLst>
        </pc:spChg>
        <pc:spChg chg="add mod">
          <ac:chgData name="Anis Farihan Mat Raffei" userId="caa0f81d-2ced-4ad8-a070-ba6968b9f259" providerId="ADAL" clId="{C540C173-C1AC-4213-B527-7FC83B9AA372}" dt="2020-10-27T04:49:32.992" v="581" actId="1076"/>
          <ac:spMkLst>
            <pc:docMk/>
            <pc:sldMk cId="305623094" sldId="680"/>
            <ac:spMk id="38" creationId="{8C09B54C-9919-4A45-997F-27886C647F6C}"/>
          </ac:spMkLst>
        </pc:spChg>
        <pc:grpChg chg="add mod">
          <ac:chgData name="Anis Farihan Mat Raffei" userId="caa0f81d-2ced-4ad8-a070-ba6968b9f259" providerId="ADAL" clId="{C540C173-C1AC-4213-B527-7FC83B9AA372}" dt="2020-10-27T04:49:22.586" v="578" actId="1076"/>
          <ac:grpSpMkLst>
            <pc:docMk/>
            <pc:sldMk cId="305623094" sldId="680"/>
            <ac:grpSpMk id="7" creationId="{70EE83B0-433A-47A7-B2D8-3B76E255ED4A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8" creationId="{5846731B-4493-4A7F-8E1E-8063AFDC9FE5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9" creationId="{BCED3D83-18F1-4B39-B097-3942CCF63F1B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10" creationId="{455CC653-D1B5-4E8A-8D35-8B4EAB46F256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11" creationId="{B3F43B7C-FEC8-406D-A6D8-F31BA3E30177}"/>
          </ac:grpSpMkLst>
        </pc:grpChg>
        <pc:picChg chg="del">
          <ac:chgData name="Anis Farihan Mat Raffei" userId="caa0f81d-2ced-4ad8-a070-ba6968b9f259" providerId="ADAL" clId="{C540C173-C1AC-4213-B527-7FC83B9AA372}" dt="2020-10-27T04:49:09.637" v="575" actId="478"/>
          <ac:picMkLst>
            <pc:docMk/>
            <pc:sldMk cId="305623094" sldId="680"/>
            <ac:picMk id="5" creationId="{00000000-0000-0000-0000-000000000000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39:45.006" v="682" actId="1076"/>
        <pc:sldMkLst>
          <pc:docMk/>
          <pc:sldMk cId="3362299006" sldId="681"/>
        </pc:sldMkLst>
        <pc:spChg chg="del">
          <ac:chgData name="Anis Farihan Mat Raffei" userId="caa0f81d-2ced-4ad8-a070-ba6968b9f259" providerId="ADAL" clId="{C540C173-C1AC-4213-B527-7FC83B9AA372}" dt="2020-11-02T01:39:38.082" v="677" actId="478"/>
          <ac:spMkLst>
            <pc:docMk/>
            <pc:sldMk cId="3362299006" sldId="681"/>
            <ac:spMk id="2" creationId="{FD19BCA0-4261-4FEA-86A6-76FCE0EF3F34}"/>
          </ac:spMkLst>
        </pc:spChg>
        <pc:spChg chg="mod">
          <ac:chgData name="Anis Farihan Mat Raffei" userId="caa0f81d-2ced-4ad8-a070-ba6968b9f259" providerId="ADAL" clId="{C540C173-C1AC-4213-B527-7FC83B9AA372}" dt="2020-11-02T01:39:20.825" v="676" actId="20577"/>
          <ac:spMkLst>
            <pc:docMk/>
            <pc:sldMk cId="3362299006" sldId="681"/>
            <ac:spMk id="3" creationId="{B2EBCB42-9AB6-4475-8F55-CEFAFFB33191}"/>
          </ac:spMkLst>
        </pc:spChg>
        <pc:picChg chg="add mod">
          <ac:chgData name="Anis Farihan Mat Raffei" userId="caa0f81d-2ced-4ad8-a070-ba6968b9f259" providerId="ADAL" clId="{C540C173-C1AC-4213-B527-7FC83B9AA372}" dt="2020-11-02T01:39:45.006" v="682" actId="1076"/>
          <ac:picMkLst>
            <pc:docMk/>
            <pc:sldMk cId="3362299006" sldId="681"/>
            <ac:picMk id="6" creationId="{A6718A83-5A81-4872-AA08-B8F1117FF619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1:26.058" v="702" actId="1076"/>
        <pc:sldMkLst>
          <pc:docMk/>
          <pc:sldMk cId="4257444061" sldId="682"/>
        </pc:sldMkLst>
        <pc:spChg chg="del">
          <ac:chgData name="Anis Farihan Mat Raffei" userId="caa0f81d-2ced-4ad8-a070-ba6968b9f259" providerId="ADAL" clId="{C540C173-C1AC-4213-B527-7FC83B9AA372}" dt="2020-11-02T01:40:32.664" v="692" actId="478"/>
          <ac:spMkLst>
            <pc:docMk/>
            <pc:sldMk cId="4257444061" sldId="682"/>
            <ac:spMk id="2" creationId="{71339C20-E714-44D2-BE2C-D9DDC46C174A}"/>
          </ac:spMkLst>
        </pc:spChg>
        <pc:spChg chg="mod">
          <ac:chgData name="Anis Farihan Mat Raffei" userId="caa0f81d-2ced-4ad8-a070-ba6968b9f259" providerId="ADAL" clId="{C540C173-C1AC-4213-B527-7FC83B9AA372}" dt="2020-11-02T01:40:30.227" v="691" actId="20577"/>
          <ac:spMkLst>
            <pc:docMk/>
            <pc:sldMk cId="4257444061" sldId="682"/>
            <ac:spMk id="3" creationId="{3AE0095B-6345-40B1-A535-1D03720009A9}"/>
          </ac:spMkLst>
        </pc:spChg>
        <pc:picChg chg="add del mod">
          <ac:chgData name="Anis Farihan Mat Raffei" userId="caa0f81d-2ced-4ad8-a070-ba6968b9f259" providerId="ADAL" clId="{C540C173-C1AC-4213-B527-7FC83B9AA372}" dt="2020-11-02T01:41:18.474" v="697" actId="478"/>
          <ac:picMkLst>
            <pc:docMk/>
            <pc:sldMk cId="4257444061" sldId="682"/>
            <ac:picMk id="6" creationId="{8DA146E1-F0FF-45DA-AA04-FC887863018D}"/>
          </ac:picMkLst>
        </pc:picChg>
        <pc:picChg chg="add mod">
          <ac:chgData name="Anis Farihan Mat Raffei" userId="caa0f81d-2ced-4ad8-a070-ba6968b9f259" providerId="ADAL" clId="{C540C173-C1AC-4213-B527-7FC83B9AA372}" dt="2020-11-02T01:41:26.058" v="702" actId="1076"/>
          <ac:picMkLst>
            <pc:docMk/>
            <pc:sldMk cId="4257444061" sldId="682"/>
            <ac:picMk id="8" creationId="{B18254EB-A6EC-4B12-A0CF-BD050995D91E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3:05.045" v="717" actId="962"/>
        <pc:sldMkLst>
          <pc:docMk/>
          <pc:sldMk cId="3437083355" sldId="683"/>
        </pc:sldMkLst>
        <pc:spChg chg="del">
          <ac:chgData name="Anis Farihan Mat Raffei" userId="caa0f81d-2ced-4ad8-a070-ba6968b9f259" providerId="ADAL" clId="{C540C173-C1AC-4213-B527-7FC83B9AA372}" dt="2020-11-02T01:42:42.577" v="714" actId="478"/>
          <ac:spMkLst>
            <pc:docMk/>
            <pc:sldMk cId="3437083355" sldId="683"/>
            <ac:spMk id="2" creationId="{B197D35D-2D6B-4A1E-A8BA-9B9F954879A9}"/>
          </ac:spMkLst>
        </pc:spChg>
        <pc:spChg chg="mod">
          <ac:chgData name="Anis Farihan Mat Raffei" userId="caa0f81d-2ced-4ad8-a070-ba6968b9f259" providerId="ADAL" clId="{C540C173-C1AC-4213-B527-7FC83B9AA372}" dt="2020-11-02T01:42:39.953" v="713" actId="20577"/>
          <ac:spMkLst>
            <pc:docMk/>
            <pc:sldMk cId="3437083355" sldId="683"/>
            <ac:spMk id="3" creationId="{F225C767-0F7F-4E38-9B52-6783DA655686}"/>
          </ac:spMkLst>
        </pc:spChg>
        <pc:picChg chg="add mod">
          <ac:chgData name="Anis Farihan Mat Raffei" userId="caa0f81d-2ced-4ad8-a070-ba6968b9f259" providerId="ADAL" clId="{C540C173-C1AC-4213-B527-7FC83B9AA372}" dt="2020-11-02T01:43:05.045" v="717" actId="962"/>
          <ac:picMkLst>
            <pc:docMk/>
            <pc:sldMk cId="3437083355" sldId="683"/>
            <ac:picMk id="6" creationId="{8772FC4E-194D-4984-AE7D-BE76BA20582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6:41.451" v="760" actId="1076"/>
        <pc:sldMkLst>
          <pc:docMk/>
          <pc:sldMk cId="2585516510" sldId="684"/>
        </pc:sldMkLst>
        <pc:spChg chg="del">
          <ac:chgData name="Anis Farihan Mat Raffei" userId="caa0f81d-2ced-4ad8-a070-ba6968b9f259" providerId="ADAL" clId="{C540C173-C1AC-4213-B527-7FC83B9AA372}" dt="2020-11-02T01:46:21.448" v="755" actId="478"/>
          <ac:spMkLst>
            <pc:docMk/>
            <pc:sldMk cId="2585516510" sldId="684"/>
            <ac:spMk id="2" creationId="{D32BD9E1-A0F3-4F2B-B835-33E5AD3184EB}"/>
          </ac:spMkLst>
        </pc:spChg>
        <pc:spChg chg="mod">
          <ac:chgData name="Anis Farihan Mat Raffei" userId="caa0f81d-2ced-4ad8-a070-ba6968b9f259" providerId="ADAL" clId="{C540C173-C1AC-4213-B527-7FC83B9AA372}" dt="2020-11-02T01:46:18.949" v="754" actId="20577"/>
          <ac:spMkLst>
            <pc:docMk/>
            <pc:sldMk cId="2585516510" sldId="684"/>
            <ac:spMk id="3" creationId="{E258D90E-5CB9-4E48-8FD7-58C5146E8D99}"/>
          </ac:spMkLst>
        </pc:spChg>
        <pc:picChg chg="add mod">
          <ac:chgData name="Anis Farihan Mat Raffei" userId="caa0f81d-2ced-4ad8-a070-ba6968b9f259" providerId="ADAL" clId="{C540C173-C1AC-4213-B527-7FC83B9AA372}" dt="2020-11-02T01:46:41.451" v="760" actId="1076"/>
          <ac:picMkLst>
            <pc:docMk/>
            <pc:sldMk cId="2585516510" sldId="684"/>
            <ac:picMk id="6" creationId="{A5388AB4-9EB5-426F-9E71-322FA9D77A7B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2:07:49.224" v="811" actId="1076"/>
        <pc:sldMkLst>
          <pc:docMk/>
          <pc:sldMk cId="1195422083" sldId="685"/>
        </pc:sldMkLst>
        <pc:spChg chg="del">
          <ac:chgData name="Anis Farihan Mat Raffei" userId="caa0f81d-2ced-4ad8-a070-ba6968b9f259" providerId="ADAL" clId="{C540C173-C1AC-4213-B527-7FC83B9AA372}" dt="2020-11-02T02:07:38.823" v="805" actId="478"/>
          <ac:spMkLst>
            <pc:docMk/>
            <pc:sldMk cId="1195422083" sldId="685"/>
            <ac:spMk id="2" creationId="{C06D9EAF-C1CE-4B84-AFDA-4FBCA6B3539F}"/>
          </ac:spMkLst>
        </pc:spChg>
        <pc:spChg chg="mod">
          <ac:chgData name="Anis Farihan Mat Raffei" userId="caa0f81d-2ced-4ad8-a070-ba6968b9f259" providerId="ADAL" clId="{C540C173-C1AC-4213-B527-7FC83B9AA372}" dt="2020-11-02T02:07:36.646" v="804" actId="20577"/>
          <ac:spMkLst>
            <pc:docMk/>
            <pc:sldMk cId="1195422083" sldId="685"/>
            <ac:spMk id="3" creationId="{DCC567E0-66B4-4250-AE8A-1CE9F14EADE5}"/>
          </ac:spMkLst>
        </pc:spChg>
        <pc:picChg chg="add mod">
          <ac:chgData name="Anis Farihan Mat Raffei" userId="caa0f81d-2ced-4ad8-a070-ba6968b9f259" providerId="ADAL" clId="{C540C173-C1AC-4213-B527-7FC83B9AA372}" dt="2020-11-02T02:07:49.224" v="811" actId="1076"/>
          <ac:picMkLst>
            <pc:docMk/>
            <pc:sldMk cId="1195422083" sldId="685"/>
            <ac:picMk id="6" creationId="{F57D021E-292B-4351-99DA-085CE53580AA}"/>
          </ac:picMkLst>
        </pc:picChg>
      </pc:sldChg>
      <pc:sldChg chg="modSp new mod">
        <pc:chgData name="Anis Farihan Mat Raffei" userId="caa0f81d-2ced-4ad8-a070-ba6968b9f259" providerId="ADAL" clId="{C540C173-C1AC-4213-B527-7FC83B9AA372}" dt="2020-11-02T02:34:01.955" v="853" actId="14"/>
        <pc:sldMkLst>
          <pc:docMk/>
          <pc:sldMk cId="709658231" sldId="686"/>
        </pc:sldMkLst>
        <pc:spChg chg="mod">
          <ac:chgData name="Anis Farihan Mat Raffei" userId="caa0f81d-2ced-4ad8-a070-ba6968b9f259" providerId="ADAL" clId="{C540C173-C1AC-4213-B527-7FC83B9AA372}" dt="2020-11-02T02:34:01.955" v="853" actId="14"/>
          <ac:spMkLst>
            <pc:docMk/>
            <pc:sldMk cId="709658231" sldId="686"/>
            <ac:spMk id="2" creationId="{A3AC00AF-E93E-4647-BFB9-0F0FB71C7C02}"/>
          </ac:spMkLst>
        </pc:spChg>
        <pc:spChg chg="mod">
          <ac:chgData name="Anis Farihan Mat Raffei" userId="caa0f81d-2ced-4ad8-a070-ba6968b9f259" providerId="ADAL" clId="{C540C173-C1AC-4213-B527-7FC83B9AA372}" dt="2020-11-02T02:32:46.932" v="836" actId="20577"/>
          <ac:spMkLst>
            <pc:docMk/>
            <pc:sldMk cId="709658231" sldId="686"/>
            <ac:spMk id="3" creationId="{090BB410-BB30-44C5-BAC6-6A03071065ED}"/>
          </ac:spMkLst>
        </pc:spChg>
      </pc:sldChg>
    </pc:docChg>
  </pc:docChgLst>
  <pc:docChgLst>
    <pc:chgData name="Anis Farihan Mat Raffei" userId="caa0f81d-2ced-4ad8-a070-ba6968b9f259" providerId="ADAL" clId="{D6BA57D3-4738-4753-855F-2AA331FC401A}"/>
    <pc:docChg chg="undo redo custSel addSld delSld modSld">
      <pc:chgData name="Anis Farihan Mat Raffei" userId="caa0f81d-2ced-4ad8-a070-ba6968b9f259" providerId="ADAL" clId="{D6BA57D3-4738-4753-855F-2AA331FC401A}" dt="2020-10-23T03:44:28.290" v="3416" actId="207"/>
      <pc:docMkLst>
        <pc:docMk/>
      </pc:docMkLst>
      <pc:sldChg chg="modSp">
        <pc:chgData name="Anis Farihan Mat Raffei" userId="caa0f81d-2ced-4ad8-a070-ba6968b9f259" providerId="ADAL" clId="{D6BA57D3-4738-4753-855F-2AA331FC401A}" dt="2020-10-22T03:03:25.173" v="214" actId="12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D6BA57D3-4738-4753-855F-2AA331FC401A}" dt="2020-10-22T03:03:25.173" v="214" actId="12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 addAnim delAnim modAnim">
        <pc:chgData name="Anis Farihan Mat Raffei" userId="caa0f81d-2ced-4ad8-a070-ba6968b9f259" providerId="ADAL" clId="{D6BA57D3-4738-4753-855F-2AA331FC401A}" dt="2020-10-23T03:40:04.284" v="3374"/>
        <pc:sldMkLst>
          <pc:docMk/>
          <pc:sldMk cId="2804203749" sldId="481"/>
        </pc:sldMkLst>
        <pc:spChg chg="mod">
          <ac:chgData name="Anis Farihan Mat Raffei" userId="caa0f81d-2ced-4ad8-a070-ba6968b9f259" providerId="ADAL" clId="{D6BA57D3-4738-4753-855F-2AA331FC401A}" dt="2020-10-22T03:02:24.992" v="181" actId="20577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D6BA57D3-4738-4753-855F-2AA331FC401A}" dt="2020-10-22T03:29:04.219" v="334" actId="1076"/>
          <ac:spMkLst>
            <pc:docMk/>
            <pc:sldMk cId="2804203749" sldId="481"/>
            <ac:spMk id="5" creationId="{405A5303-1630-4CCA-84CC-6B93EDE371A9}"/>
          </ac:spMkLst>
        </pc:spChg>
        <pc:spChg chg="add del mod">
          <ac:chgData name="Anis Farihan Mat Raffei" userId="caa0f81d-2ced-4ad8-a070-ba6968b9f259" providerId="ADAL" clId="{D6BA57D3-4738-4753-855F-2AA331FC401A}" dt="2020-10-23T03:38:26.770" v="3349" actId="478"/>
          <ac:spMkLst>
            <pc:docMk/>
            <pc:sldMk cId="2804203749" sldId="481"/>
            <ac:spMk id="5" creationId="{E53C5461-1007-40BA-B2BB-DE1B6C7F674C}"/>
          </ac:spMkLst>
        </pc:spChg>
        <pc:spChg chg="add mod topLvl">
          <ac:chgData name="Anis Farihan Mat Raffei" userId="caa0f81d-2ced-4ad8-a070-ba6968b9f259" providerId="ADAL" clId="{D6BA57D3-4738-4753-855F-2AA331FC401A}" dt="2020-10-22T03:38:36.156" v="443" actId="164"/>
          <ac:spMkLst>
            <pc:docMk/>
            <pc:sldMk cId="2804203749" sldId="481"/>
            <ac:spMk id="8" creationId="{67471570-7D16-4D42-8823-02F26852617B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8" creationId="{9E5A906E-37C0-4917-8480-C9B21696DA9A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9" creationId="{82E63B88-1E3A-4750-A737-BC172B83D381}"/>
          </ac:spMkLst>
        </pc:spChg>
        <pc:spChg chg="add del mod">
          <ac:chgData name="Anis Farihan Mat Raffei" userId="caa0f81d-2ced-4ad8-a070-ba6968b9f259" providerId="ADAL" clId="{D6BA57D3-4738-4753-855F-2AA331FC401A}" dt="2020-10-23T03:38:40.218" v="3354" actId="478"/>
          <ac:spMkLst>
            <pc:docMk/>
            <pc:sldMk cId="2804203749" sldId="481"/>
            <ac:spMk id="12" creationId="{7AB8B398-825C-4C60-9FF6-557DACD0E802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13" creationId="{6B6418F4-8344-4849-A52B-B7D5E0E5AC19}"/>
          </ac:spMkLst>
        </pc:spChg>
        <pc:spChg chg="add mod">
          <ac:chgData name="Anis Farihan Mat Raffei" userId="caa0f81d-2ced-4ad8-a070-ba6968b9f259" providerId="ADAL" clId="{D6BA57D3-4738-4753-855F-2AA331FC401A}" dt="2020-10-23T03:39:15.137" v="3364" actId="1076"/>
          <ac:spMkLst>
            <pc:docMk/>
            <pc:sldMk cId="2804203749" sldId="481"/>
            <ac:spMk id="15" creationId="{BC6714CD-9F9D-4C77-BC06-9ABE91F17BEA}"/>
          </ac:spMkLst>
        </pc:spChg>
        <pc:spChg chg="add mod">
          <ac:chgData name="Anis Farihan Mat Raffei" userId="caa0f81d-2ced-4ad8-a070-ba6968b9f259" providerId="ADAL" clId="{D6BA57D3-4738-4753-855F-2AA331FC401A}" dt="2020-10-22T03:38:26.812" v="442" actId="164"/>
          <ac:spMkLst>
            <pc:docMk/>
            <pc:sldMk cId="2804203749" sldId="481"/>
            <ac:spMk id="50" creationId="{D3DE4E4E-78D4-419E-92F2-5F4467804269}"/>
          </ac:spMkLst>
        </pc:spChg>
        <pc:spChg chg="add mod">
          <ac:chgData name="Anis Farihan Mat Raffei" userId="caa0f81d-2ced-4ad8-a070-ba6968b9f259" providerId="ADAL" clId="{D6BA57D3-4738-4753-855F-2AA331FC401A}" dt="2020-10-22T03:25:09.433" v="295" actId="1076"/>
          <ac:spMkLst>
            <pc:docMk/>
            <pc:sldMk cId="2804203749" sldId="481"/>
            <ac:spMk id="53" creationId="{AAC25791-1672-48E4-8EB9-BBBBFC7AC320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57" creationId="{66C1890F-1A7E-4444-936E-6CBF496D48D2}"/>
          </ac:spMkLst>
        </pc:spChg>
        <pc:spChg chg="add mod">
          <ac:chgData name="Anis Farihan Mat Raffei" userId="caa0f81d-2ced-4ad8-a070-ba6968b9f259" providerId="ADAL" clId="{D6BA57D3-4738-4753-855F-2AA331FC401A}" dt="2020-10-22T03:39:03.506" v="445"/>
          <ac:spMkLst>
            <pc:docMk/>
            <pc:sldMk cId="2804203749" sldId="481"/>
            <ac:spMk id="85" creationId="{CC1E777C-A02B-428E-86D4-F3A3ED66547F}"/>
          </ac:spMkLst>
        </pc:spChg>
        <pc:spChg chg="add mod">
          <ac:chgData name="Anis Farihan Mat Raffei" userId="caa0f81d-2ced-4ad8-a070-ba6968b9f259" providerId="ADAL" clId="{D6BA57D3-4738-4753-855F-2AA331FC401A}" dt="2020-10-22T03:39:11.273" v="446" actId="1076"/>
          <ac:spMkLst>
            <pc:docMk/>
            <pc:sldMk cId="2804203749" sldId="481"/>
            <ac:spMk id="86" creationId="{4BFCD506-F8DD-43C4-8FCC-10B850FCFA6A}"/>
          </ac:spMkLst>
        </pc:spChg>
        <pc:spChg chg="del">
          <ac:chgData name="Anis Farihan Mat Raffei" userId="caa0f81d-2ced-4ad8-a070-ba6968b9f259" providerId="ADAL" clId="{D6BA57D3-4738-4753-855F-2AA331FC401A}" dt="2020-10-22T03:11:01.087" v="217" actId="478"/>
          <ac:spMkLst>
            <pc:docMk/>
            <pc:sldMk cId="2804203749" sldId="481"/>
            <ac:spMk id="121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0:57.671" v="215" actId="478"/>
          <ac:spMkLst>
            <pc:docMk/>
            <pc:sldMk cId="2804203749" sldId="481"/>
            <ac:spMk id="122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3.906" v="219" actId="478"/>
          <ac:spMkLst>
            <pc:docMk/>
            <pc:sldMk cId="2804203749" sldId="481"/>
            <ac:spMk id="12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5.878" v="222" actId="478"/>
          <ac:spMkLst>
            <pc:docMk/>
            <pc:sldMk cId="2804203749" sldId="481"/>
            <ac:spMk id="125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4.643" v="220" actId="478"/>
          <ac:spMkLst>
            <pc:docMk/>
            <pc:sldMk cId="2804203749" sldId="481"/>
            <ac:spMk id="126" creationId="{00000000-0000-0000-0000-000000000000}"/>
          </ac:spMkLst>
        </pc:spChg>
        <pc:grpChg chg="add mod">
          <ac:chgData name="Anis Farihan Mat Raffei" userId="caa0f81d-2ced-4ad8-a070-ba6968b9f259" providerId="ADAL" clId="{D6BA57D3-4738-4753-855F-2AA331FC401A}" dt="2020-10-23T03:38:46.928" v="3357" actId="1076"/>
          <ac:grpSpMkLst>
            <pc:docMk/>
            <pc:sldMk cId="2804203749" sldId="481"/>
            <ac:grpSpMk id="6" creationId="{D7136AC4-3B9F-4059-889E-2AC82B34BB0B}"/>
          </ac:grpSpMkLst>
        </pc:grpChg>
        <pc:grpChg chg="add del mod">
          <ac:chgData name="Anis Farihan Mat Raffei" userId="caa0f81d-2ced-4ad8-a070-ba6968b9f259" providerId="ADAL" clId="{D6BA57D3-4738-4753-855F-2AA331FC401A}" dt="2020-10-22T03:26:44.942" v="304" actId="165"/>
          <ac:grpSpMkLst>
            <pc:docMk/>
            <pc:sldMk cId="2804203749" sldId="481"/>
            <ac:grpSpMk id="9" creationId="{D6AE44F1-D918-4368-BC5A-3F8CBD60D5A0}"/>
          </ac:grpSpMkLst>
        </pc:grpChg>
        <pc:grpChg chg="add mod">
          <ac:chgData name="Anis Farihan Mat Raffei" userId="caa0f81d-2ced-4ad8-a070-ba6968b9f259" providerId="ADAL" clId="{D6BA57D3-4738-4753-855F-2AA331FC401A}" dt="2020-10-22T03:38:26.812" v="442" actId="164"/>
          <ac:grpSpMkLst>
            <pc:docMk/>
            <pc:sldMk cId="2804203749" sldId="481"/>
            <ac:grpSpMk id="11" creationId="{E20B54C6-63BC-4B32-862F-0B313A8CF038}"/>
          </ac:grpSpMkLst>
        </pc:grpChg>
        <pc:grpChg chg="add del mod">
          <ac:chgData name="Anis Farihan Mat Raffei" userId="caa0f81d-2ced-4ad8-a070-ba6968b9f259" providerId="ADAL" clId="{D6BA57D3-4738-4753-855F-2AA331FC401A}" dt="2020-10-22T03:28:13.260" v="314" actId="165"/>
          <ac:grpSpMkLst>
            <pc:docMk/>
            <pc:sldMk cId="2804203749" sldId="481"/>
            <ac:grpSpMk id="12" creationId="{D5DBBB06-FDC9-40C0-8EDE-3E4411B8CE27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4" creationId="{99BA5F44-F2F5-4CC4-8E69-6071B8740C44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15" creationId="{B0AABC73-118A-49F9-A808-2E16BFD5C3A9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6" creationId="{9F07049F-81F9-447B-AD22-C921828A806C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7" creationId="{36A3387D-EC49-42AC-B2E9-20C2E96401F1}"/>
          </ac:grpSpMkLst>
        </pc:grpChg>
        <pc:grpChg chg="add del mod">
          <ac:chgData name="Anis Farihan Mat Raffei" userId="caa0f81d-2ced-4ad8-a070-ba6968b9f259" providerId="ADAL" clId="{D6BA57D3-4738-4753-855F-2AA331FC401A}" dt="2020-10-22T03:39:32.014" v="450" actId="21"/>
          <ac:grpSpMkLst>
            <pc:docMk/>
            <pc:sldMk cId="2804203749" sldId="481"/>
            <ac:grpSpMk id="18" creationId="{26A88262-77BD-49D6-89B8-24E9AE24D2A3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74" creationId="{90D24B47-FF45-4B13-AA7F-AB762C88F71B}"/>
          </ac:grpSpMkLst>
        </pc:grpChg>
        <pc:grpChg chg="del">
          <ac:chgData name="Anis Farihan Mat Raffei" userId="caa0f81d-2ced-4ad8-a070-ba6968b9f259" providerId="ADAL" clId="{D6BA57D3-4738-4753-855F-2AA331FC401A}" dt="2020-10-22T03:10:59.667" v="216" actId="478"/>
          <ac:grpSpMkLst>
            <pc:docMk/>
            <pc:sldMk cId="2804203749" sldId="481"/>
            <ac:grpSpMk id="118" creationId="{00000000-0000-0000-0000-000000000000}"/>
          </ac:grpSpMkLst>
        </pc:grpChg>
        <pc:grpChg chg="del">
          <ac:chgData name="Anis Farihan Mat Raffei" userId="caa0f81d-2ced-4ad8-a070-ba6968b9f259" providerId="ADAL" clId="{D6BA57D3-4738-4753-855F-2AA331FC401A}" dt="2020-10-22T03:11:02.180" v="218" actId="478"/>
          <ac:grpSpMkLst>
            <pc:docMk/>
            <pc:sldMk cId="2804203749" sldId="481"/>
            <ac:grpSpMk id="119" creationId="{00000000-0000-0000-0000-000000000000}"/>
          </ac:grpSpMkLst>
        </pc:grpChg>
        <pc:graphicFrameChg chg="add del mod">
          <ac:chgData name="Anis Farihan Mat Raffei" userId="caa0f81d-2ced-4ad8-a070-ba6968b9f259" providerId="ADAL" clId="{D6BA57D3-4738-4753-855F-2AA331FC401A}" dt="2020-10-23T03:38:37.738" v="3353" actId="478"/>
          <ac:graphicFrameMkLst>
            <pc:docMk/>
            <pc:sldMk cId="2804203749" sldId="481"/>
            <ac:graphicFrameMk id="4" creationId="{00000000-0000-0000-0000-000000000000}"/>
          </ac:graphicFrameMkLst>
        </pc:graphicFrameChg>
        <pc:picChg chg="mod">
          <ac:chgData name="Anis Farihan Mat Raffei" userId="caa0f81d-2ced-4ad8-a070-ba6968b9f259" providerId="ADAL" clId="{D6BA57D3-4738-4753-855F-2AA331FC401A}" dt="2020-10-23T03:38:46.928" v="3357" actId="1076"/>
          <ac:picMkLst>
            <pc:docMk/>
            <pc:sldMk cId="2804203749" sldId="481"/>
            <ac:picMk id="7" creationId="{44140E49-2412-4549-8FA3-E315C152B15E}"/>
          </ac:picMkLst>
        </pc:picChg>
        <pc:picChg chg="add mod">
          <ac:chgData name="Anis Farihan Mat Raffei" userId="caa0f81d-2ced-4ad8-a070-ba6968b9f259" providerId="ADAL" clId="{D6BA57D3-4738-4753-855F-2AA331FC401A}" dt="2020-10-23T03:39:11.072" v="3363" actId="1076"/>
          <ac:picMkLst>
            <pc:docMk/>
            <pc:sldMk cId="2804203749" sldId="481"/>
            <ac:picMk id="14" creationId="{8C56C962-160C-40E9-BB17-666BC1AE7F68}"/>
          </ac:picMkLst>
        </pc:picChg>
        <pc:picChg chg="add mod">
          <ac:chgData name="Anis Farihan Mat Raffei" userId="caa0f81d-2ced-4ad8-a070-ba6968b9f259" providerId="ADAL" clId="{D6BA57D3-4738-4753-855F-2AA331FC401A}" dt="2020-10-23T03:38:49.465" v="3358" actId="1076"/>
          <ac:picMkLst>
            <pc:docMk/>
            <pc:sldMk cId="2804203749" sldId="481"/>
            <ac:picMk id="19" creationId="{8614DE5F-358D-41EE-B4FB-9AD4C86EF831}"/>
          </ac:picMkLst>
        </pc:picChg>
        <pc:picChg chg="del">
          <ac:chgData name="Anis Farihan Mat Raffei" userId="caa0f81d-2ced-4ad8-a070-ba6968b9f259" providerId="ADAL" clId="{D6BA57D3-4738-4753-855F-2AA331FC401A}" dt="2020-10-22T03:11:05.295" v="221" actId="478"/>
          <ac:picMkLst>
            <pc:docMk/>
            <pc:sldMk cId="2804203749" sldId="481"/>
            <ac:picMk id="105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2T03:15:26.360" v="231" actId="478"/>
          <ac:picMkLst>
            <pc:docMk/>
            <pc:sldMk cId="2804203749" sldId="481"/>
            <ac:picMk id="1026" creationId="{5FFD6D26-12F2-40EB-86FD-10111B10AB80}"/>
          </ac:picMkLst>
        </pc:picChg>
        <pc:picChg chg="add mod">
          <ac:chgData name="Anis Farihan Mat Raffei" userId="caa0f81d-2ced-4ad8-a070-ba6968b9f259" providerId="ADAL" clId="{D6BA57D3-4738-4753-855F-2AA331FC401A}" dt="2020-10-22T03:25:09.433" v="295" actId="1076"/>
          <ac:picMkLst>
            <pc:docMk/>
            <pc:sldMk cId="2804203749" sldId="481"/>
            <ac:picMk id="1028" creationId="{81A238D9-DB3B-4DC9-9A78-382C03657AB7}"/>
          </ac:picMkLst>
        </pc:picChg>
        <pc:picChg chg="add del">
          <ac:chgData name="Anis Farihan Mat Raffei" userId="caa0f81d-2ced-4ad8-a070-ba6968b9f259" providerId="ADAL" clId="{D6BA57D3-4738-4753-855F-2AA331FC401A}" dt="2020-10-22T03:19:07.463" v="260" actId="478"/>
          <ac:picMkLst>
            <pc:docMk/>
            <pc:sldMk cId="2804203749" sldId="481"/>
            <ac:picMk id="1030" creationId="{0C2B6B9B-F654-4127-8C45-98AC2E923D87}"/>
          </ac:picMkLst>
        </pc:picChg>
        <pc:picChg chg="add del mod topLvl">
          <ac:chgData name="Anis Farihan Mat Raffei" userId="caa0f81d-2ced-4ad8-a070-ba6968b9f259" providerId="ADAL" clId="{D6BA57D3-4738-4753-855F-2AA331FC401A}" dt="2020-10-22T03:28:15.026" v="315" actId="478"/>
          <ac:picMkLst>
            <pc:docMk/>
            <pc:sldMk cId="2804203749" sldId="481"/>
            <ac:picMk id="1032" creationId="{BFBB7D6C-1B9B-47F5-887D-057B13C82BB3}"/>
          </ac:picMkLst>
        </pc:picChg>
        <pc:picChg chg="add del">
          <ac:chgData name="Anis Farihan Mat Raffei" userId="caa0f81d-2ced-4ad8-a070-ba6968b9f259" providerId="ADAL" clId="{D6BA57D3-4738-4753-855F-2AA331FC401A}" dt="2020-10-22T03:26:51.934" v="306" actId="478"/>
          <ac:picMkLst>
            <pc:docMk/>
            <pc:sldMk cId="2804203749" sldId="481"/>
            <ac:picMk id="1034" creationId="{4DE997AC-5E98-44F6-BA24-0D0008D82D15}"/>
          </ac:picMkLst>
        </pc:picChg>
        <pc:picChg chg="add del">
          <ac:chgData name="Anis Farihan Mat Raffei" userId="caa0f81d-2ced-4ad8-a070-ba6968b9f259" providerId="ADAL" clId="{D6BA57D3-4738-4753-855F-2AA331FC401A}" dt="2020-10-22T03:27:38.737" v="308" actId="478"/>
          <ac:picMkLst>
            <pc:docMk/>
            <pc:sldMk cId="2804203749" sldId="481"/>
            <ac:picMk id="1036" creationId="{806AF58F-94C4-4F94-91BB-1A5BC55AA13A}"/>
          </ac:picMkLst>
        </pc:picChg>
        <pc:picChg chg="add mod">
          <ac:chgData name="Anis Farihan Mat Raffei" userId="caa0f81d-2ced-4ad8-a070-ba6968b9f259" providerId="ADAL" clId="{D6BA57D3-4738-4753-855F-2AA331FC401A}" dt="2020-10-22T03:38:36.156" v="443" actId="164"/>
          <ac:picMkLst>
            <pc:docMk/>
            <pc:sldMk cId="2804203749" sldId="481"/>
            <ac:picMk id="1038" creationId="{FF760440-659E-4F13-A7ED-A6D03CBCE4F2}"/>
          </ac:picMkLst>
        </pc:picChg>
        <pc:picChg chg="add del mod">
          <ac:chgData name="Anis Farihan Mat Raffei" userId="caa0f81d-2ced-4ad8-a070-ba6968b9f259" providerId="ADAL" clId="{D6BA57D3-4738-4753-855F-2AA331FC401A}" dt="2020-10-22T03:33:19.255" v="398" actId="478"/>
          <ac:picMkLst>
            <pc:docMk/>
            <pc:sldMk cId="2804203749" sldId="481"/>
            <ac:picMk id="1040" creationId="{22E34690-E9E6-4C4C-9C72-8FC620861CC3}"/>
          </ac:picMkLst>
        </pc:picChg>
        <pc:picChg chg="add del mod">
          <ac:chgData name="Anis Farihan Mat Raffei" userId="caa0f81d-2ced-4ad8-a070-ba6968b9f259" providerId="ADAL" clId="{D6BA57D3-4738-4753-855F-2AA331FC401A}" dt="2020-10-22T03:36:28.406" v="436" actId="478"/>
          <ac:picMkLst>
            <pc:docMk/>
            <pc:sldMk cId="2804203749" sldId="481"/>
            <ac:picMk id="1042" creationId="{94F95320-E4B1-4899-8C15-21A2818D61D0}"/>
          </ac:picMkLst>
        </pc:picChg>
        <pc:picChg chg="add mod">
          <ac:chgData name="Anis Farihan Mat Raffei" userId="caa0f81d-2ced-4ad8-a070-ba6968b9f259" providerId="ADAL" clId="{D6BA57D3-4738-4753-855F-2AA331FC401A}" dt="2020-10-22T03:39:20.794" v="448" actId="164"/>
          <ac:picMkLst>
            <pc:docMk/>
            <pc:sldMk cId="2804203749" sldId="481"/>
            <ac:picMk id="1044" creationId="{7E93B03D-5F08-4DE9-A0BC-09D5F19617A3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87636818" sldId="483"/>
        </pc:sldMkLst>
      </pc:sldChg>
      <pc:sldChg chg="modSp modAnim">
        <pc:chgData name="Anis Farihan Mat Raffei" userId="caa0f81d-2ced-4ad8-a070-ba6968b9f259" providerId="ADAL" clId="{D6BA57D3-4738-4753-855F-2AA331FC401A}" dt="2020-10-22T03:41:48.987" v="469" actId="6549"/>
        <pc:sldMkLst>
          <pc:docMk/>
          <pc:sldMk cId="3344118531" sldId="519"/>
        </pc:sldMkLst>
        <pc:spChg chg="mod">
          <ac:chgData name="Anis Farihan Mat Raffei" userId="caa0f81d-2ced-4ad8-a070-ba6968b9f259" providerId="ADAL" clId="{D6BA57D3-4738-4753-855F-2AA331FC401A}" dt="2020-10-22T03:41:48.987" v="469" actId="654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mod">
        <pc:chgData name="Anis Farihan Mat Raffei" userId="caa0f81d-2ced-4ad8-a070-ba6968b9f259" providerId="ADAL" clId="{D6BA57D3-4738-4753-855F-2AA331FC401A}" dt="2020-10-22T03:00:50.386" v="152" actId="20577"/>
        <pc:sldMkLst>
          <pc:docMk/>
          <pc:sldMk cId="738098534" sldId="523"/>
        </pc:sldMkLst>
        <pc:spChg chg="mod">
          <ac:chgData name="Anis Farihan Mat Raffei" userId="caa0f81d-2ced-4ad8-a070-ba6968b9f259" providerId="ADAL" clId="{D6BA57D3-4738-4753-855F-2AA331FC401A}" dt="2020-10-22T03:00:50.386" v="152" actId="20577"/>
          <ac:spMkLst>
            <pc:docMk/>
            <pc:sldMk cId="738098534" sldId="523"/>
            <ac:spMk id="5" creationId="{00000000-0000-0000-0000-000000000000}"/>
          </ac:spMkLst>
        </pc:spChg>
      </pc:sldChg>
      <pc:sldChg chg="addSp delSp modSp mod delAnim">
        <pc:chgData name="Anis Farihan Mat Raffei" userId="caa0f81d-2ced-4ad8-a070-ba6968b9f259" providerId="ADAL" clId="{D6BA57D3-4738-4753-855F-2AA331FC401A}" dt="2020-10-22T05:06:23.405" v="1110" actId="6549"/>
        <pc:sldMkLst>
          <pc:docMk/>
          <pc:sldMk cId="2074916483" sldId="524"/>
        </pc:sldMkLst>
        <pc:spChg chg="del">
          <ac:chgData name="Anis Farihan Mat Raffei" userId="caa0f81d-2ced-4ad8-a070-ba6968b9f259" providerId="ADAL" clId="{D6BA57D3-4738-4753-855F-2AA331FC401A}" dt="2020-10-22T04:23:24.022" v="797" actId="478"/>
          <ac:spMkLst>
            <pc:docMk/>
            <pc:sldMk cId="2074916483" sldId="52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D6BA57D3-4738-4753-855F-2AA331FC401A}" dt="2020-10-22T04:23:02.212" v="795" actId="20577"/>
          <ac:spMkLst>
            <pc:docMk/>
            <pc:sldMk cId="2074916483" sldId="524"/>
            <ac:spMk id="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4:23:28.459" v="800" actId="478"/>
          <ac:spMkLst>
            <pc:docMk/>
            <pc:sldMk cId="2074916483" sldId="524"/>
            <ac:spMk id="7" creationId="{00000000-0000-0000-0000-000000000000}"/>
          </ac:spMkLst>
        </pc:spChg>
        <pc:spChg chg="add del mod">
          <ac:chgData name="Anis Farihan Mat Raffei" userId="caa0f81d-2ced-4ad8-a070-ba6968b9f259" providerId="ADAL" clId="{D6BA57D3-4738-4753-855F-2AA331FC401A}" dt="2020-10-22T04:23:25.971" v="798" actId="478"/>
          <ac:spMkLst>
            <pc:docMk/>
            <pc:sldMk cId="2074916483" sldId="524"/>
            <ac:spMk id="9" creationId="{531CDC3F-1961-40EE-A4D1-43BB5745B094}"/>
          </ac:spMkLst>
        </pc:spChg>
        <pc:spChg chg="add mod">
          <ac:chgData name="Anis Farihan Mat Raffei" userId="caa0f81d-2ced-4ad8-a070-ba6968b9f259" providerId="ADAL" clId="{D6BA57D3-4738-4753-855F-2AA331FC401A}" dt="2020-10-22T05:06:01.923" v="1102" actId="1076"/>
          <ac:spMkLst>
            <pc:docMk/>
            <pc:sldMk cId="2074916483" sldId="524"/>
            <ac:spMk id="13" creationId="{E03F5336-53D9-441F-AF4C-9D742DD3D96B}"/>
          </ac:spMkLst>
        </pc:spChg>
        <pc:spChg chg="add mod">
          <ac:chgData name="Anis Farihan Mat Raffei" userId="caa0f81d-2ced-4ad8-a070-ba6968b9f259" providerId="ADAL" clId="{D6BA57D3-4738-4753-855F-2AA331FC401A}" dt="2020-10-22T05:06:23.405" v="1110" actId="6549"/>
          <ac:spMkLst>
            <pc:docMk/>
            <pc:sldMk cId="2074916483" sldId="524"/>
            <ac:spMk id="15" creationId="{464D93C2-3977-4212-BA99-6AA1C458ECD9}"/>
          </ac:spMkLst>
        </pc:spChg>
        <pc:spChg chg="add del mod">
          <ac:chgData name="Anis Farihan Mat Raffei" userId="caa0f81d-2ced-4ad8-a070-ba6968b9f259" providerId="ADAL" clId="{D6BA57D3-4738-4753-855F-2AA331FC401A}" dt="2020-10-22T05:06:21.435" v="1109" actId="478"/>
          <ac:spMkLst>
            <pc:docMk/>
            <pc:sldMk cId="2074916483" sldId="524"/>
            <ac:spMk id="17" creationId="{E87D93DF-449D-49EF-B3DA-ECC196BA3244}"/>
          </ac:spMkLst>
        </pc:spChg>
        <pc:graphicFrameChg chg="del">
          <ac:chgData name="Anis Farihan Mat Raffei" userId="caa0f81d-2ced-4ad8-a070-ba6968b9f259" providerId="ADAL" clId="{D6BA57D3-4738-4753-855F-2AA331FC401A}" dt="2020-10-22T04:23:22.766" v="796" actId="478"/>
          <ac:graphicFrameMkLst>
            <pc:docMk/>
            <pc:sldMk cId="2074916483" sldId="524"/>
            <ac:graphicFrameMk id="8" creationId="{00000000-0000-0000-0000-000000000000}"/>
          </ac:graphicFrameMkLst>
        </pc:graphicFrameChg>
        <pc:picChg chg="del">
          <ac:chgData name="Anis Farihan Mat Raffei" userId="caa0f81d-2ced-4ad8-a070-ba6968b9f259" providerId="ADAL" clId="{D6BA57D3-4738-4753-855F-2AA331FC401A}" dt="2020-10-22T04:23:26.918" v="799" actId="478"/>
          <ac:picMkLst>
            <pc:docMk/>
            <pc:sldMk cId="2074916483" sldId="524"/>
            <ac:picMk id="6" creationId="{00000000-0000-0000-0000-000000000000}"/>
          </ac:picMkLst>
        </pc:picChg>
        <pc:picChg chg="add mod">
          <ac:chgData name="Anis Farihan Mat Raffei" userId="caa0f81d-2ced-4ad8-a070-ba6968b9f259" providerId="ADAL" clId="{D6BA57D3-4738-4753-855F-2AA331FC401A}" dt="2020-10-22T05:05:59.674" v="1101" actId="1076"/>
          <ac:picMkLst>
            <pc:docMk/>
            <pc:sldMk cId="2074916483" sldId="524"/>
            <ac:picMk id="11" creationId="{A5842262-84C5-4C57-8250-C75664CDE141}"/>
          </ac:picMkLst>
        </pc:picChg>
        <pc:picChg chg="add del mod">
          <ac:chgData name="Anis Farihan Mat Raffei" userId="caa0f81d-2ced-4ad8-a070-ba6968b9f259" providerId="ADAL" clId="{D6BA57D3-4738-4753-855F-2AA331FC401A}" dt="2020-10-22T04:29:18.508" v="855" actId="21"/>
          <ac:picMkLst>
            <pc:docMk/>
            <pc:sldMk cId="2074916483" sldId="524"/>
            <ac:picMk id="19" creationId="{B16281C7-6523-49C0-B0C3-8F006092DBB4}"/>
          </ac:picMkLst>
        </pc:picChg>
      </pc:sldChg>
      <pc:sldChg chg="del">
        <pc:chgData name="Anis Farihan Mat Raffei" userId="caa0f81d-2ced-4ad8-a070-ba6968b9f259" providerId="ADAL" clId="{D6BA57D3-4738-4753-855F-2AA331FC401A}" dt="2020-10-22T07:07:05.566" v="1936" actId="47"/>
        <pc:sldMkLst>
          <pc:docMk/>
          <pc:sldMk cId="3355844198" sldId="526"/>
        </pc:sldMkLst>
      </pc:sldChg>
      <pc:sldChg chg="del">
        <pc:chgData name="Anis Farihan Mat Raffei" userId="caa0f81d-2ced-4ad8-a070-ba6968b9f259" providerId="ADAL" clId="{D6BA57D3-4738-4753-855F-2AA331FC401A}" dt="2020-10-22T07:38:13.748" v="2171" actId="47"/>
        <pc:sldMkLst>
          <pc:docMk/>
          <pc:sldMk cId="3202991655" sldId="52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18849065" sldId="52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16852688" sldId="52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17693768" sldId="53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8159650" sldId="53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27077489" sldId="53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335391462" sldId="53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74994862" sldId="53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107462808" sldId="53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38776594" sldId="53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74675670" sldId="53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091025357" sldId="54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0055552" sldId="54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90817335" sldId="54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9349664" sldId="54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25055340" sldId="54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68849164" sldId="54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574390998" sldId="54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28739802" sldId="54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56717811" sldId="54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090254628" sldId="55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0465407" sldId="55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8724499" sldId="55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03280429" sldId="55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56038777" sldId="55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34288423" sldId="55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91884454" sldId="56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19312308" sldId="56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300087442" sldId="56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57744618" sldId="566"/>
        </pc:sldMkLst>
      </pc:sldChg>
      <pc:sldChg chg="addSp delSp modSp mod delAnim">
        <pc:chgData name="Anis Farihan Mat Raffei" userId="caa0f81d-2ced-4ad8-a070-ba6968b9f259" providerId="ADAL" clId="{D6BA57D3-4738-4753-855F-2AA331FC401A}" dt="2020-10-23T03:37:06.457" v="3342" actId="1076"/>
        <pc:sldMkLst>
          <pc:docMk/>
          <pc:sldMk cId="3651647706" sldId="567"/>
        </pc:sldMkLst>
        <pc:spChg chg="del">
          <ac:chgData name="Anis Farihan Mat Raffei" userId="caa0f81d-2ced-4ad8-a070-ba6968b9f259" providerId="ADAL" clId="{D6BA57D3-4738-4753-855F-2AA331FC401A}" dt="2020-10-23T03:34:45.780" v="3331" actId="478"/>
          <ac:spMkLst>
            <pc:docMk/>
            <pc:sldMk cId="3651647706" sldId="567"/>
            <ac:spMk id="8" creationId="{00000000-0000-0000-0000-000000000000}"/>
          </ac:spMkLst>
        </pc:spChg>
        <pc:picChg chg="del">
          <ac:chgData name="Anis Farihan Mat Raffei" userId="caa0f81d-2ced-4ad8-a070-ba6968b9f259" providerId="ADAL" clId="{D6BA57D3-4738-4753-855F-2AA331FC401A}" dt="2020-10-23T03:34:40.967" v="3328" actId="478"/>
          <ac:picMkLst>
            <pc:docMk/>
            <pc:sldMk cId="3651647706" sldId="567"/>
            <ac:picMk id="5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3.655" v="3330" actId="478"/>
          <ac:picMkLst>
            <pc:docMk/>
            <pc:sldMk cId="3651647706" sldId="567"/>
            <ac:picMk id="6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2.006" v="3329" actId="478"/>
          <ac:picMkLst>
            <pc:docMk/>
            <pc:sldMk cId="3651647706" sldId="567"/>
            <ac:picMk id="9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3T03:35:39.473" v="3337" actId="478"/>
          <ac:picMkLst>
            <pc:docMk/>
            <pc:sldMk cId="3651647706" sldId="567"/>
            <ac:picMk id="5122" creationId="{3F3FFD50-C4BC-46C8-997A-49D7F3AE4B50}"/>
          </ac:picMkLst>
        </pc:picChg>
        <pc:picChg chg="add mod">
          <ac:chgData name="Anis Farihan Mat Raffei" userId="caa0f81d-2ced-4ad8-a070-ba6968b9f259" providerId="ADAL" clId="{D6BA57D3-4738-4753-855F-2AA331FC401A}" dt="2020-10-23T03:37:06.457" v="3342" actId="1076"/>
          <ac:picMkLst>
            <pc:docMk/>
            <pc:sldMk cId="3651647706" sldId="567"/>
            <ac:picMk id="5124" creationId="{4A34462C-D1D9-429C-ABDF-3EE42612F4CB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84487339" sldId="56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9852099" sldId="57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658487589" sldId="57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42291126" sldId="57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26518978" sldId="57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33482264" sldId="57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91129664" sldId="57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44480687" sldId="57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9606353" sldId="58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62267488" sldId="58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86786959" sldId="584"/>
        </pc:sldMkLst>
      </pc:sldChg>
      <pc:sldChg chg="addSp delSp modSp new mod modAnim">
        <pc:chgData name="Anis Farihan Mat Raffei" userId="caa0f81d-2ced-4ad8-a070-ba6968b9f259" providerId="ADAL" clId="{D6BA57D3-4738-4753-855F-2AA331FC401A}" dt="2020-10-23T03:41:50.284" v="3388"/>
        <pc:sldMkLst>
          <pc:docMk/>
          <pc:sldMk cId="631641016" sldId="585"/>
        </pc:sldMkLst>
        <pc:spChg chg="del">
          <ac:chgData name="Anis Farihan Mat Raffei" userId="caa0f81d-2ced-4ad8-a070-ba6968b9f259" providerId="ADAL" clId="{D6BA57D3-4738-4753-855F-2AA331FC401A}" dt="2020-10-22T03:39:35.743" v="451" actId="478"/>
          <ac:spMkLst>
            <pc:docMk/>
            <pc:sldMk cId="631641016" sldId="585"/>
            <ac:spMk id="2" creationId="{648C654B-355B-4F66-BD9B-972BF4F5F068}"/>
          </ac:spMkLst>
        </pc:spChg>
        <pc:spChg chg="mod">
          <ac:chgData name="Anis Farihan Mat Raffei" userId="caa0f81d-2ced-4ad8-a070-ba6968b9f259" providerId="ADAL" clId="{D6BA57D3-4738-4753-855F-2AA331FC401A}" dt="2020-10-22T03:40:01.599" v="461" actId="20577"/>
          <ac:spMkLst>
            <pc:docMk/>
            <pc:sldMk cId="631641016" sldId="585"/>
            <ac:spMk id="3" creationId="{18DA4F4C-492E-44F5-AB26-0BF4D36C8548}"/>
          </ac:spMkLst>
        </pc:spChg>
        <pc:spChg chg="mod topLvl">
          <ac:chgData name="Anis Farihan Mat Raffei" userId="caa0f81d-2ced-4ad8-a070-ba6968b9f259" providerId="ADAL" clId="{D6BA57D3-4738-4753-855F-2AA331FC401A}" dt="2020-10-23T03:41:04.739" v="3382" actId="165"/>
          <ac:spMkLst>
            <pc:docMk/>
            <pc:sldMk cId="631641016" sldId="585"/>
            <ac:spMk id="11" creationId="{80A850BC-9ACB-40B7-B292-BC7B12112E99}"/>
          </ac:spMkLst>
        </pc:spChg>
        <pc:spChg chg="mod ord topLvl">
          <ac:chgData name="Anis Farihan Mat Raffei" userId="caa0f81d-2ced-4ad8-a070-ba6968b9f259" providerId="ADAL" clId="{D6BA57D3-4738-4753-855F-2AA331FC401A}" dt="2020-10-23T03:41:19.517" v="3383" actId="167"/>
          <ac:spMkLst>
            <pc:docMk/>
            <pc:sldMk cId="631641016" sldId="585"/>
            <ac:spMk id="12" creationId="{4C247A03-8A5B-441E-A0DF-D5366A0F2DA1}"/>
          </ac:spMkLst>
        </pc:spChg>
        <pc:spChg chg="mod topLvl">
          <ac:chgData name="Anis Farihan Mat Raffei" userId="caa0f81d-2ced-4ad8-a070-ba6968b9f259" providerId="ADAL" clId="{D6BA57D3-4738-4753-855F-2AA331FC401A}" dt="2020-10-23T03:41:23.133" v="3384" actId="165"/>
          <ac:spMkLst>
            <pc:docMk/>
            <pc:sldMk cId="631641016" sldId="585"/>
            <ac:spMk id="13" creationId="{05B1014E-A0CD-4D3F-A160-C29913A4F0BE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5" creationId="{842FCBBE-B61E-41CD-9697-3440124270E8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6" creationId="{7ED5A002-FFD5-4A91-AF42-570CCBC03EB2}"/>
          </ac:spMkLst>
        </pc:spChg>
        <pc:spChg chg="del mod topLvl">
          <ac:chgData name="Anis Farihan Mat Raffei" userId="caa0f81d-2ced-4ad8-a070-ba6968b9f259" providerId="ADAL" clId="{D6BA57D3-4738-4753-855F-2AA331FC401A}" dt="2020-10-23T03:40:39.121" v="3378" actId="478"/>
          <ac:spMkLst>
            <pc:docMk/>
            <pc:sldMk cId="631641016" sldId="585"/>
            <ac:spMk id="18" creationId="{A78DD05C-43CC-4D30-A88D-0B172D547279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1" creationId="{71426A56-BCE5-45B1-BB10-75536B876721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2" creationId="{8940DD1B-89B1-4C80-8D5D-47AE96118AB7}"/>
          </ac:spMkLst>
        </pc:spChg>
        <pc:grpChg chg="add del mod">
          <ac:chgData name="Anis Farihan Mat Raffei" userId="caa0f81d-2ced-4ad8-a070-ba6968b9f259" providerId="ADAL" clId="{D6BA57D3-4738-4753-855F-2AA331FC401A}" dt="2020-10-23T03:40:30.674" v="3376" actId="165"/>
          <ac:grpSpMkLst>
            <pc:docMk/>
            <pc:sldMk cId="631641016" sldId="585"/>
            <ac:grpSpMk id="5" creationId="{6C67E124-AF6D-4436-B08B-F1BEB093DCC1}"/>
          </ac:grpSpMkLst>
        </pc:grpChg>
        <pc:grpChg chg="del mod topLvl">
          <ac:chgData name="Anis Farihan Mat Raffei" userId="caa0f81d-2ced-4ad8-a070-ba6968b9f259" providerId="ADAL" clId="{D6BA57D3-4738-4753-855F-2AA331FC401A}" dt="2020-10-23T03:40:35.644" v="3377" actId="165"/>
          <ac:grpSpMkLst>
            <pc:docMk/>
            <pc:sldMk cId="631641016" sldId="585"/>
            <ac:grpSpMk id="6" creationId="{D2F7C88F-8CC5-4900-9E7D-1FB1DDBB0C3C}"/>
          </ac:grpSpMkLst>
        </pc:grpChg>
        <pc:grpChg chg="del mod topLvl">
          <ac:chgData name="Anis Farihan Mat Raffei" userId="caa0f81d-2ced-4ad8-a070-ba6968b9f259" providerId="ADAL" clId="{D6BA57D3-4738-4753-855F-2AA331FC401A}" dt="2020-10-23T03:41:46.042" v="3387" actId="165"/>
          <ac:grpSpMkLst>
            <pc:docMk/>
            <pc:sldMk cId="631641016" sldId="585"/>
            <ac:grpSpMk id="7" creationId="{8F9CD150-6911-430C-8BF5-1831D502C96D}"/>
          </ac:grpSpMkLst>
        </pc:grpChg>
        <pc:grpChg chg="del mod topLvl">
          <ac:chgData name="Anis Farihan Mat Raffei" userId="caa0f81d-2ced-4ad8-a070-ba6968b9f259" providerId="ADAL" clId="{D6BA57D3-4738-4753-855F-2AA331FC401A}" dt="2020-10-23T03:41:00.483" v="3381" actId="165"/>
          <ac:grpSpMkLst>
            <pc:docMk/>
            <pc:sldMk cId="631641016" sldId="585"/>
            <ac:grpSpMk id="8" creationId="{2EFD83FC-098C-4FA6-8B16-615FAD81DAA1}"/>
          </ac:grpSpMkLst>
        </pc:grpChg>
        <pc:grpChg chg="del mod topLvl">
          <ac:chgData name="Anis Farihan Mat Raffei" userId="caa0f81d-2ced-4ad8-a070-ba6968b9f259" providerId="ADAL" clId="{D6BA57D3-4738-4753-855F-2AA331FC401A}" dt="2020-10-23T03:41:23.133" v="3384" actId="165"/>
          <ac:grpSpMkLst>
            <pc:docMk/>
            <pc:sldMk cId="631641016" sldId="585"/>
            <ac:grpSpMk id="9" creationId="{93426572-9DF5-4E3A-B9B3-87A52A170541}"/>
          </ac:grpSpMkLst>
        </pc:grpChg>
        <pc:grpChg chg="del mod topLvl">
          <ac:chgData name="Anis Farihan Mat Raffei" userId="caa0f81d-2ced-4ad8-a070-ba6968b9f259" providerId="ADAL" clId="{D6BA57D3-4738-4753-855F-2AA331FC401A}" dt="2020-10-23T03:41:04.739" v="3382" actId="165"/>
          <ac:grpSpMkLst>
            <pc:docMk/>
            <pc:sldMk cId="631641016" sldId="585"/>
            <ac:grpSpMk id="10" creationId="{4A0694F2-34AA-493C-B5F4-F81A42DB7B57}"/>
          </ac:grpSpMkLst>
        </pc:grpChg>
        <pc:grpChg chg="del mod topLvl">
          <ac:chgData name="Anis Farihan Mat Raffei" userId="caa0f81d-2ced-4ad8-a070-ba6968b9f259" providerId="ADAL" clId="{D6BA57D3-4738-4753-855F-2AA331FC401A}" dt="2020-10-23T03:40:43.505" v="3379" actId="165"/>
          <ac:grpSpMkLst>
            <pc:docMk/>
            <pc:sldMk cId="631641016" sldId="585"/>
            <ac:grpSpMk id="19" creationId="{DD4D4777-03A5-4418-9C87-F8D22F55F058}"/>
          </ac:grpSpMkLst>
        </pc:grpChg>
        <pc:picChg chg="mod topLvl">
          <ac:chgData name="Anis Farihan Mat Raffei" userId="caa0f81d-2ced-4ad8-a070-ba6968b9f259" providerId="ADAL" clId="{D6BA57D3-4738-4753-855F-2AA331FC401A}" dt="2020-10-23T03:41:23.133" v="3384" actId="165"/>
          <ac:picMkLst>
            <pc:docMk/>
            <pc:sldMk cId="631641016" sldId="585"/>
            <ac:picMk id="14" creationId="{9E81C365-DAFC-4963-AAA8-1B5DF41A8D3C}"/>
          </ac:picMkLst>
        </pc:picChg>
        <pc:picChg chg="mod topLvl">
          <ac:chgData name="Anis Farihan Mat Raffei" userId="caa0f81d-2ced-4ad8-a070-ba6968b9f259" providerId="ADAL" clId="{D6BA57D3-4738-4753-855F-2AA331FC401A}" dt="2020-10-23T03:41:46.042" v="3387" actId="165"/>
          <ac:picMkLst>
            <pc:docMk/>
            <pc:sldMk cId="631641016" sldId="585"/>
            <ac:picMk id="17" creationId="{EC8BFD1F-D9D9-4014-A62F-C28E073FAF32}"/>
          </ac:picMkLst>
        </pc:picChg>
        <pc:picChg chg="mod topLvl">
          <ac:chgData name="Anis Farihan Mat Raffei" userId="caa0f81d-2ced-4ad8-a070-ba6968b9f259" providerId="ADAL" clId="{D6BA57D3-4738-4753-855F-2AA331FC401A}" dt="2020-10-23T03:40:43.505" v="3379" actId="165"/>
          <ac:picMkLst>
            <pc:docMk/>
            <pc:sldMk cId="631641016" sldId="585"/>
            <ac:picMk id="20" creationId="{0DF5C40B-8D40-49F0-B95D-9CA463E6A336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3:43:56.121" v="502" actId="14100"/>
        <pc:sldMkLst>
          <pc:docMk/>
          <pc:sldMk cId="924313659" sldId="586"/>
        </pc:sldMkLst>
        <pc:spChg chg="del">
          <ac:chgData name="Anis Farihan Mat Raffei" userId="caa0f81d-2ced-4ad8-a070-ba6968b9f259" providerId="ADAL" clId="{D6BA57D3-4738-4753-855F-2AA331FC401A}" dt="2020-10-22T03:42:08.335" v="472" actId="478"/>
          <ac:spMkLst>
            <pc:docMk/>
            <pc:sldMk cId="924313659" sldId="586"/>
            <ac:spMk id="2" creationId="{1729A40D-F339-4479-AC18-DBF242CC2D30}"/>
          </ac:spMkLst>
        </pc:spChg>
        <pc:spChg chg="mod">
          <ac:chgData name="Anis Farihan Mat Raffei" userId="caa0f81d-2ced-4ad8-a070-ba6968b9f259" providerId="ADAL" clId="{D6BA57D3-4738-4753-855F-2AA331FC401A}" dt="2020-10-22T03:41:59.904" v="471"/>
          <ac:spMkLst>
            <pc:docMk/>
            <pc:sldMk cId="924313659" sldId="586"/>
            <ac:spMk id="3" creationId="{4162C6BF-1903-44A3-8B64-47930850D113}"/>
          </ac:spMkLst>
        </pc:spChg>
        <pc:spChg chg="add mod">
          <ac:chgData name="Anis Farihan Mat Raffei" userId="caa0f81d-2ced-4ad8-a070-ba6968b9f259" providerId="ADAL" clId="{D6BA57D3-4738-4753-855F-2AA331FC401A}" dt="2020-10-22T03:42:28.057" v="479" actId="1076"/>
          <ac:spMkLst>
            <pc:docMk/>
            <pc:sldMk cId="924313659" sldId="586"/>
            <ac:spMk id="8" creationId="{14F4A33A-BA52-494E-A013-3C9404E225CB}"/>
          </ac:spMkLst>
        </pc:spChg>
        <pc:spChg chg="add mod">
          <ac:chgData name="Anis Farihan Mat Raffei" userId="caa0f81d-2ced-4ad8-a070-ba6968b9f259" providerId="ADAL" clId="{D6BA57D3-4738-4753-855F-2AA331FC401A}" dt="2020-10-22T03:43:52.240" v="501" actId="207"/>
          <ac:spMkLst>
            <pc:docMk/>
            <pc:sldMk cId="924313659" sldId="586"/>
            <ac:spMk id="10" creationId="{A4BFD075-8D29-45E0-8B89-549DC2003B9C}"/>
          </ac:spMkLst>
        </pc:spChg>
        <pc:spChg chg="add del mod">
          <ac:chgData name="Anis Farihan Mat Raffei" userId="caa0f81d-2ced-4ad8-a070-ba6968b9f259" providerId="ADAL" clId="{D6BA57D3-4738-4753-855F-2AA331FC401A}" dt="2020-10-22T03:43:02.107" v="489" actId="478"/>
          <ac:spMkLst>
            <pc:docMk/>
            <pc:sldMk cId="924313659" sldId="586"/>
            <ac:spMk id="12" creationId="{217BB068-1B3B-4A9E-A116-AB0C53AC073F}"/>
          </ac:spMkLst>
        </pc:spChg>
        <pc:picChg chg="add mod">
          <ac:chgData name="Anis Farihan Mat Raffei" userId="caa0f81d-2ced-4ad8-a070-ba6968b9f259" providerId="ADAL" clId="{D6BA57D3-4738-4753-855F-2AA331FC401A}" dt="2020-10-22T03:42:47.632" v="483" actId="1076"/>
          <ac:picMkLst>
            <pc:docMk/>
            <pc:sldMk cId="924313659" sldId="586"/>
            <ac:picMk id="6" creationId="{4CAD416D-7EA4-44AB-ABD9-743F997AE1B1}"/>
          </ac:picMkLst>
        </pc:picChg>
        <pc:cxnChg chg="add mod">
          <ac:chgData name="Anis Farihan Mat Raffei" userId="caa0f81d-2ced-4ad8-a070-ba6968b9f259" providerId="ADAL" clId="{D6BA57D3-4738-4753-855F-2AA331FC401A}" dt="2020-10-22T03:43:56.121" v="502" actId="14100"/>
          <ac:cxnSpMkLst>
            <pc:docMk/>
            <pc:sldMk cId="924313659" sldId="586"/>
            <ac:cxnSpMk id="14" creationId="{F2B5E85C-1000-4E3B-999A-0425ADB676E6}"/>
          </ac:cxnSpMkLst>
        </pc:cxnChg>
      </pc:sldChg>
      <pc:sldChg chg="addSp modSp new mod">
        <pc:chgData name="Anis Farihan Mat Raffei" userId="caa0f81d-2ced-4ad8-a070-ba6968b9f259" providerId="ADAL" clId="{D6BA57D3-4738-4753-855F-2AA331FC401A}" dt="2020-10-22T04:18:55.033" v="707" actId="6549"/>
        <pc:sldMkLst>
          <pc:docMk/>
          <pc:sldMk cId="2063366843" sldId="587"/>
        </pc:sldMkLst>
        <pc:spChg chg="mod">
          <ac:chgData name="Anis Farihan Mat Raffei" userId="caa0f81d-2ced-4ad8-a070-ba6968b9f259" providerId="ADAL" clId="{D6BA57D3-4738-4753-855F-2AA331FC401A}" dt="2020-10-22T04:18:55.033" v="707" actId="6549"/>
          <ac:spMkLst>
            <pc:docMk/>
            <pc:sldMk cId="2063366843" sldId="587"/>
            <ac:spMk id="2" creationId="{F633CB20-C641-4A44-BA33-726CC110A175}"/>
          </ac:spMkLst>
        </pc:spChg>
        <pc:spChg chg="mod">
          <ac:chgData name="Anis Farihan Mat Raffei" userId="caa0f81d-2ced-4ad8-a070-ba6968b9f259" providerId="ADAL" clId="{D6BA57D3-4738-4753-855F-2AA331FC401A}" dt="2020-10-22T03:44:44.782" v="517" actId="20577"/>
          <ac:spMkLst>
            <pc:docMk/>
            <pc:sldMk cId="2063366843" sldId="587"/>
            <ac:spMk id="3" creationId="{3327EF3C-DFF3-48A5-9545-0C626245BB6C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5" creationId="{AC7B96DC-9369-4A74-A944-64AEB613AEE2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6" creationId="{0AAC3AA6-5FBD-4592-8618-4A886612DC5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8" creationId="{F3FC35ED-5004-4AE1-88F0-AA2D8F2C608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10" creationId="{2FCAC3D6-A87A-4069-9016-E400E951A1DF}"/>
          </ac:spMkLst>
        </pc:spChg>
        <pc:spChg chg="add mod">
          <ac:chgData name="Anis Farihan Mat Raffei" userId="caa0f81d-2ced-4ad8-a070-ba6968b9f259" providerId="ADAL" clId="{D6BA57D3-4738-4753-855F-2AA331FC401A}" dt="2020-10-22T04:18:54.081" v="704" actId="1076"/>
          <ac:spMkLst>
            <pc:docMk/>
            <pc:sldMk cId="2063366843" sldId="587"/>
            <ac:spMk id="12" creationId="{CC685331-6990-476D-A66A-1F63D2BED085}"/>
          </ac:spMkLst>
        </pc:spChg>
      </pc:sldChg>
      <pc:sldChg chg="addSp modSp new mod">
        <pc:chgData name="Anis Farihan Mat Raffei" userId="caa0f81d-2ced-4ad8-a070-ba6968b9f259" providerId="ADAL" clId="{D6BA57D3-4738-4753-855F-2AA331FC401A}" dt="2020-10-22T04:21:22.082" v="771" actId="12"/>
        <pc:sldMkLst>
          <pc:docMk/>
          <pc:sldMk cId="1156757388" sldId="588"/>
        </pc:sldMkLst>
        <pc:spChg chg="mod">
          <ac:chgData name="Anis Farihan Mat Raffei" userId="caa0f81d-2ced-4ad8-a070-ba6968b9f259" providerId="ADAL" clId="{D6BA57D3-4738-4753-855F-2AA331FC401A}" dt="2020-10-22T04:19:24.946" v="756" actId="12"/>
          <ac:spMkLst>
            <pc:docMk/>
            <pc:sldMk cId="1156757388" sldId="588"/>
            <ac:spMk id="2" creationId="{4AF8BBC2-E1E5-432C-AC99-786F2DA07B4A}"/>
          </ac:spMkLst>
        </pc:spChg>
        <pc:spChg chg="mod">
          <ac:chgData name="Anis Farihan Mat Raffei" userId="caa0f81d-2ced-4ad8-a070-ba6968b9f259" providerId="ADAL" clId="{D6BA57D3-4738-4753-855F-2AA331FC401A}" dt="2020-10-22T04:19:10.126" v="753" actId="20577"/>
          <ac:spMkLst>
            <pc:docMk/>
            <pc:sldMk cId="1156757388" sldId="588"/>
            <ac:spMk id="3" creationId="{402D625E-28A2-478F-BC52-ED238F45FFB3}"/>
          </ac:spMkLst>
        </pc:spChg>
        <pc:spChg chg="add mod">
          <ac:chgData name="Anis Farihan Mat Raffei" userId="caa0f81d-2ced-4ad8-a070-ba6968b9f259" providerId="ADAL" clId="{D6BA57D3-4738-4753-855F-2AA331FC401A}" dt="2020-10-22T04:21:22.082" v="771" actId="12"/>
          <ac:spMkLst>
            <pc:docMk/>
            <pc:sldMk cId="1156757388" sldId="588"/>
            <ac:spMk id="6" creationId="{C0E49944-8DD6-47DD-BB2D-E3818C283FEE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2T05:03:39.754" v="1097" actId="1076"/>
        <pc:sldMkLst>
          <pc:docMk/>
          <pc:sldMk cId="1662408741" sldId="589"/>
        </pc:sldMkLst>
        <pc:spChg chg="del">
          <ac:chgData name="Anis Farihan Mat Raffei" userId="caa0f81d-2ced-4ad8-a070-ba6968b9f259" providerId="ADAL" clId="{D6BA57D3-4738-4753-855F-2AA331FC401A}" dt="2020-10-22T04:29:15.707" v="854" actId="478"/>
          <ac:spMkLst>
            <pc:docMk/>
            <pc:sldMk cId="1662408741" sldId="589"/>
            <ac:spMk id="2" creationId="{EC56EBFA-A7DA-4A6D-AF81-C21E47BB30A7}"/>
          </ac:spMkLst>
        </pc:spChg>
        <pc:spChg chg="mod">
          <ac:chgData name="Anis Farihan Mat Raffei" userId="caa0f81d-2ced-4ad8-a070-ba6968b9f259" providerId="ADAL" clId="{D6BA57D3-4738-4753-855F-2AA331FC401A}" dt="2020-10-22T04:29:31.159" v="857"/>
          <ac:spMkLst>
            <pc:docMk/>
            <pc:sldMk cId="1662408741" sldId="589"/>
            <ac:spMk id="3" creationId="{A40B8B1F-56C1-455A-BE82-0CE1BF2855C5}"/>
          </ac:spMkLst>
        </pc:spChg>
        <pc:spChg chg="add mod">
          <ac:chgData name="Anis Farihan Mat Raffei" userId="caa0f81d-2ced-4ad8-a070-ba6968b9f259" providerId="ADAL" clId="{D6BA57D3-4738-4753-855F-2AA331FC401A}" dt="2020-10-22T05:02:39.027" v="1082" actId="1076"/>
          <ac:spMkLst>
            <pc:docMk/>
            <pc:sldMk cId="1662408741" sldId="589"/>
            <ac:spMk id="8" creationId="{09756F42-46D0-4029-8FDF-C373AF8E2D41}"/>
          </ac:spMkLst>
        </pc:spChg>
        <pc:spChg chg="add mod">
          <ac:chgData name="Anis Farihan Mat Raffei" userId="caa0f81d-2ced-4ad8-a070-ba6968b9f259" providerId="ADAL" clId="{D6BA57D3-4738-4753-855F-2AA331FC401A}" dt="2020-10-22T05:03:39.754" v="1097" actId="1076"/>
          <ac:spMkLst>
            <pc:docMk/>
            <pc:sldMk cId="1662408741" sldId="589"/>
            <ac:spMk id="10" creationId="{C258546E-BBB5-4614-B876-CACE3B4CB913}"/>
          </ac:spMkLst>
        </pc:spChg>
        <pc:spChg chg="add mod">
          <ac:chgData name="Anis Farihan Mat Raffei" userId="caa0f81d-2ced-4ad8-a070-ba6968b9f259" providerId="ADAL" clId="{D6BA57D3-4738-4753-855F-2AA331FC401A}" dt="2020-10-22T05:03:17.347" v="1094" actId="1076"/>
          <ac:spMkLst>
            <pc:docMk/>
            <pc:sldMk cId="1662408741" sldId="589"/>
            <ac:spMk id="11" creationId="{416E3133-1248-4309-B0C4-E05A9827C893}"/>
          </ac:spMkLst>
        </pc:spChg>
        <pc:spChg chg="add mod">
          <ac:chgData name="Anis Farihan Mat Raffei" userId="caa0f81d-2ced-4ad8-a070-ba6968b9f259" providerId="ADAL" clId="{D6BA57D3-4738-4753-855F-2AA331FC401A}" dt="2020-10-22T05:03:36.203" v="1096" actId="1076"/>
          <ac:spMkLst>
            <pc:docMk/>
            <pc:sldMk cId="1662408741" sldId="589"/>
            <ac:spMk id="13" creationId="{A6512993-CBA4-4CA1-80CC-0886D73F1E08}"/>
          </ac:spMkLst>
        </pc:spChg>
        <pc:picChg chg="add mod">
          <ac:chgData name="Anis Farihan Mat Raffei" userId="caa0f81d-2ced-4ad8-a070-ba6968b9f259" providerId="ADAL" clId="{D6BA57D3-4738-4753-855F-2AA331FC401A}" dt="2020-10-22T05:02:36.802" v="1081" actId="1076"/>
          <ac:picMkLst>
            <pc:docMk/>
            <pc:sldMk cId="1662408741" sldId="589"/>
            <ac:picMk id="6" creationId="{258D6862-6B5F-4D56-8503-F766C55DC4B2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2:56.006" v="3396"/>
        <pc:sldMkLst>
          <pc:docMk/>
          <pc:sldMk cId="3710570983" sldId="590"/>
        </pc:sldMkLst>
        <pc:spChg chg="del mod">
          <ac:chgData name="Anis Farihan Mat Raffei" userId="caa0f81d-2ced-4ad8-a070-ba6968b9f259" providerId="ADAL" clId="{D6BA57D3-4738-4753-855F-2AA331FC401A}" dt="2020-10-23T03:42:31.219" v="3390" actId="478"/>
          <ac:spMkLst>
            <pc:docMk/>
            <pc:sldMk cId="3710570983" sldId="590"/>
            <ac:spMk id="2" creationId="{5D751102-2DAE-469C-BD81-249BF4991D0C}"/>
          </ac:spMkLst>
        </pc:spChg>
        <pc:spChg chg="mod">
          <ac:chgData name="Anis Farihan Mat Raffei" userId="caa0f81d-2ced-4ad8-a070-ba6968b9f259" providerId="ADAL" clId="{D6BA57D3-4738-4753-855F-2AA331FC401A}" dt="2020-10-22T04:31:51.083" v="905" actId="313"/>
          <ac:spMkLst>
            <pc:docMk/>
            <pc:sldMk cId="3710570983" sldId="590"/>
            <ac:spMk id="3" creationId="{284D8CF0-F1B2-4267-A120-7F3A579F5329}"/>
          </ac:spMkLst>
        </pc:spChg>
        <pc:spChg chg="add del mod">
          <ac:chgData name="Anis Farihan Mat Raffei" userId="caa0f81d-2ced-4ad8-a070-ba6968b9f259" providerId="ADAL" clId="{D6BA57D3-4738-4753-855F-2AA331FC401A}" dt="2020-10-22T04:36:09.074" v="964" actId="21"/>
          <ac:spMkLst>
            <pc:docMk/>
            <pc:sldMk cId="3710570983" sldId="590"/>
            <ac:spMk id="5" creationId="{C558EEB6-94E6-4488-9425-DF421BD29005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6" creationId="{D1A1C5D9-7960-49CB-BCFE-49183304B3CB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7" creationId="{6913EEB7-A14B-489B-8FD6-5B892FBB49F6}"/>
          </ac:spMkLst>
        </pc:spChg>
        <pc:spChg chg="add del mod">
          <ac:chgData name="Anis Farihan Mat Raffei" userId="caa0f81d-2ced-4ad8-a070-ba6968b9f259" providerId="ADAL" clId="{D6BA57D3-4738-4753-855F-2AA331FC401A}" dt="2020-10-22T04:44:35.876" v="1037" actId="14100"/>
          <ac:spMkLst>
            <pc:docMk/>
            <pc:sldMk cId="3710570983" sldId="590"/>
            <ac:spMk id="13" creationId="{8742A585-5B25-499F-BF19-A093CF079177}"/>
          </ac:spMkLst>
        </pc:spChg>
        <pc:spChg chg="add mod">
          <ac:chgData name="Anis Farihan Mat Raffei" userId="caa0f81d-2ced-4ad8-a070-ba6968b9f259" providerId="ADAL" clId="{D6BA57D3-4738-4753-855F-2AA331FC401A}" dt="2020-10-22T05:01:06.323" v="1058" actId="1036"/>
          <ac:spMkLst>
            <pc:docMk/>
            <pc:sldMk cId="3710570983" sldId="590"/>
            <ac:spMk id="15" creationId="{ABD1B5C2-C3FE-4BF3-89F2-1576666BD2A7}"/>
          </ac:spMkLst>
        </pc:spChg>
        <pc:spChg chg="add mod">
          <ac:chgData name="Anis Farihan Mat Raffei" userId="caa0f81d-2ced-4ad8-a070-ba6968b9f259" providerId="ADAL" clId="{D6BA57D3-4738-4753-855F-2AA331FC401A}" dt="2020-10-23T03:42:37.754" v="3393" actId="14100"/>
          <ac:spMkLst>
            <pc:docMk/>
            <pc:sldMk cId="3710570983" sldId="590"/>
            <ac:spMk id="16" creationId="{DBE45704-BB6B-46A9-8A5B-94F507D60620}"/>
          </ac:spMkLst>
        </pc:spChg>
        <pc:spChg chg="add mod">
          <ac:chgData name="Anis Farihan Mat Raffei" userId="caa0f81d-2ced-4ad8-a070-ba6968b9f259" providerId="ADAL" clId="{D6BA57D3-4738-4753-855F-2AA331FC401A}" dt="2020-10-22T05:00:58.151" v="1054" actId="123"/>
          <ac:spMkLst>
            <pc:docMk/>
            <pc:sldMk cId="3710570983" sldId="590"/>
            <ac:spMk id="22" creationId="{C28FDC07-75F6-49D2-93D6-5F47229F9D03}"/>
          </ac:spMkLst>
        </pc:spChg>
        <pc:spChg chg="add mod">
          <ac:chgData name="Anis Farihan Mat Raffei" userId="caa0f81d-2ced-4ad8-a070-ba6968b9f259" providerId="ADAL" clId="{D6BA57D3-4738-4753-855F-2AA331FC401A}" dt="2020-10-22T05:00:54.599" v="1053" actId="123"/>
          <ac:spMkLst>
            <pc:docMk/>
            <pc:sldMk cId="3710570983" sldId="590"/>
            <ac:spMk id="24" creationId="{D5F9994A-CBB3-4F3E-9A5D-1C3BBBB55D0E}"/>
          </ac:spMkLst>
        </pc:spChg>
        <pc:grpChg chg="add mod">
          <ac:chgData name="Anis Farihan Mat Raffei" userId="caa0f81d-2ced-4ad8-a070-ba6968b9f259" providerId="ADAL" clId="{D6BA57D3-4738-4753-855F-2AA331FC401A}" dt="2020-10-22T05:06:44.395" v="1111" actId="1076"/>
          <ac:grpSpMkLst>
            <pc:docMk/>
            <pc:sldMk cId="3710570983" sldId="590"/>
            <ac:grpSpMk id="8" creationId="{910E2A24-B118-4353-9AEF-A6CEBB0FC57E}"/>
          </ac:grpSpMkLst>
        </pc:grpChg>
        <pc:picChg chg="add mod">
          <ac:chgData name="Anis Farihan Mat Raffei" userId="caa0f81d-2ced-4ad8-a070-ba6968b9f259" providerId="ADAL" clId="{D6BA57D3-4738-4753-855F-2AA331FC401A}" dt="2020-10-22T05:06:44.395" v="1111" actId="1076"/>
          <ac:picMkLst>
            <pc:docMk/>
            <pc:sldMk cId="3710570983" sldId="590"/>
            <ac:picMk id="2050" creationId="{3C154151-2491-4B2A-9041-2479124F372A}"/>
          </ac:picMkLst>
        </pc:picChg>
        <pc:picChg chg="add del mod">
          <ac:chgData name="Anis Farihan Mat Raffei" userId="caa0f81d-2ced-4ad8-a070-ba6968b9f259" providerId="ADAL" clId="{D6BA57D3-4738-4753-855F-2AA331FC401A}" dt="2020-10-22T04:35:06.409" v="961" actId="478"/>
          <ac:picMkLst>
            <pc:docMk/>
            <pc:sldMk cId="3710570983" sldId="590"/>
            <ac:picMk id="2052" creationId="{41E268D9-CF7B-41CA-A49D-F64DD9336356}"/>
          </ac:picMkLst>
        </pc:picChg>
        <pc:picChg chg="add del mod">
          <ac:chgData name="Anis Farihan Mat Raffei" userId="caa0f81d-2ced-4ad8-a070-ba6968b9f259" providerId="ADAL" clId="{D6BA57D3-4738-4753-855F-2AA331FC401A}" dt="2020-10-22T04:40:18.556" v="989" actId="478"/>
          <ac:picMkLst>
            <pc:docMk/>
            <pc:sldMk cId="3710570983" sldId="590"/>
            <ac:picMk id="2054" creationId="{70AB30EA-6C39-4BB8-8A4E-7D5D676AB849}"/>
          </ac:picMkLst>
        </pc:picChg>
        <pc:picChg chg="add del mod">
          <ac:chgData name="Anis Farihan Mat Raffei" userId="caa0f81d-2ced-4ad8-a070-ba6968b9f259" providerId="ADAL" clId="{D6BA57D3-4738-4753-855F-2AA331FC401A}" dt="2020-10-22T04:40:24.989" v="992" actId="478"/>
          <ac:picMkLst>
            <pc:docMk/>
            <pc:sldMk cId="3710570983" sldId="590"/>
            <ac:picMk id="2056" creationId="{ECAFE9EF-6F91-4403-85FC-41E22A586175}"/>
          </ac:picMkLst>
        </pc:picChg>
        <pc:picChg chg="add del mod">
          <ac:chgData name="Anis Farihan Mat Raffei" userId="caa0f81d-2ced-4ad8-a070-ba6968b9f259" providerId="ADAL" clId="{D6BA57D3-4738-4753-855F-2AA331FC401A}" dt="2020-10-22T04:41:01.616" v="996" actId="478"/>
          <ac:picMkLst>
            <pc:docMk/>
            <pc:sldMk cId="3710570983" sldId="590"/>
            <ac:picMk id="2058" creationId="{3D5038B3-98AF-436A-AAF1-4F4861EB2060}"/>
          </ac:picMkLst>
        </pc:picChg>
        <pc:picChg chg="add del mod">
          <ac:chgData name="Anis Farihan Mat Raffei" userId="caa0f81d-2ced-4ad8-a070-ba6968b9f259" providerId="ADAL" clId="{D6BA57D3-4738-4753-855F-2AA331FC401A}" dt="2020-10-22T04:41:37.003" v="999" actId="478"/>
          <ac:picMkLst>
            <pc:docMk/>
            <pc:sldMk cId="3710570983" sldId="590"/>
            <ac:picMk id="2060" creationId="{DCB31699-D948-4D0E-B123-737FCC5F2F62}"/>
          </ac:picMkLst>
        </pc:picChg>
        <pc:picChg chg="add mod">
          <ac:chgData name="Anis Farihan Mat Raffei" userId="caa0f81d-2ced-4ad8-a070-ba6968b9f259" providerId="ADAL" clId="{D6BA57D3-4738-4753-855F-2AA331FC401A}" dt="2020-10-22T04:44:20.876" v="1035" actId="1076"/>
          <ac:picMkLst>
            <pc:docMk/>
            <pc:sldMk cId="3710570983" sldId="590"/>
            <ac:picMk id="2062" creationId="{C39BEB4D-5A66-463F-9B2F-677F4DA310E4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14.667" v="3397"/>
        <pc:sldMkLst>
          <pc:docMk/>
          <pc:sldMk cId="2135993242" sldId="591"/>
        </pc:sldMkLst>
        <pc:spChg chg="del">
          <ac:chgData name="Anis Farihan Mat Raffei" userId="caa0f81d-2ced-4ad8-a070-ba6968b9f259" providerId="ADAL" clId="{D6BA57D3-4738-4753-855F-2AA331FC401A}" dt="2020-10-22T05:08:12.226" v="1114" actId="478"/>
          <ac:spMkLst>
            <pc:docMk/>
            <pc:sldMk cId="2135993242" sldId="591"/>
            <ac:spMk id="2" creationId="{087CF94A-57C1-4FAD-BAC6-469BA4478786}"/>
          </ac:spMkLst>
        </pc:spChg>
        <pc:spChg chg="mod">
          <ac:chgData name="Anis Farihan Mat Raffei" userId="caa0f81d-2ced-4ad8-a070-ba6968b9f259" providerId="ADAL" clId="{D6BA57D3-4738-4753-855F-2AA331FC401A}" dt="2020-10-22T05:08:07.939" v="1113" actId="27636"/>
          <ac:spMkLst>
            <pc:docMk/>
            <pc:sldMk cId="2135993242" sldId="591"/>
            <ac:spMk id="3" creationId="{348E2245-FBB3-4B32-974A-D700B3EBA9E5}"/>
          </ac:spMkLst>
        </pc:spChg>
        <pc:spChg chg="add del mod">
          <ac:chgData name="Anis Farihan Mat Raffei" userId="caa0f81d-2ced-4ad8-a070-ba6968b9f259" providerId="ADAL" clId="{D6BA57D3-4738-4753-855F-2AA331FC401A}" dt="2020-10-22T05:09:43.816" v="1190" actId="478"/>
          <ac:spMkLst>
            <pc:docMk/>
            <pc:sldMk cId="2135993242" sldId="591"/>
            <ac:spMk id="5" creationId="{6D33CB56-288F-4828-BE2E-E2B0D16334B3}"/>
          </ac:spMkLst>
        </pc:spChg>
        <pc:spChg chg="add del mod">
          <ac:chgData name="Anis Farihan Mat Raffei" userId="caa0f81d-2ced-4ad8-a070-ba6968b9f259" providerId="ADAL" clId="{D6BA57D3-4738-4753-855F-2AA331FC401A}" dt="2020-10-22T05:09:56.752" v="1193" actId="21"/>
          <ac:spMkLst>
            <pc:docMk/>
            <pc:sldMk cId="2135993242" sldId="591"/>
            <ac:spMk id="6" creationId="{EAEF13F5-33C1-4342-A420-2EB320DC469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7" creationId="{27A03040-2AF0-40DA-888A-93F5D5D8A71F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8" creationId="{E48A7636-8E7E-4B4A-A90F-75B69213A2E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1" creationId="{6F5D906D-AA7E-4795-8A09-A370420C487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2" creationId="{49DB9C5D-5D84-4FED-A427-5ADF913280F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3" creationId="{6E02308C-CC70-46B6-873A-DF61E7831687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5" creationId="{2F8672AA-8A6F-429F-BD2A-B9064C56C663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3" creationId="{AB4B029C-6B3C-41AE-B105-EA5927DF0CE1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4" creationId="{61C15F41-63DF-4880-80AA-263075FE305B}"/>
          </ac:spMkLst>
        </pc:spChg>
        <pc:spChg chg="add del">
          <ac:chgData name="Anis Farihan Mat Raffei" userId="caa0f81d-2ced-4ad8-a070-ba6968b9f259" providerId="ADAL" clId="{D6BA57D3-4738-4753-855F-2AA331FC401A}" dt="2020-10-22T05:14:50.816" v="1368" actId="21"/>
          <ac:spMkLst>
            <pc:docMk/>
            <pc:sldMk cId="2135993242" sldId="591"/>
            <ac:spMk id="25" creationId="{CF296BC9-2EAB-4C30-9AA6-98CBE5798B7B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31" creationId="{D94852E2-29EB-4846-868A-303888EE17E5}"/>
          </ac:spMkLst>
        </pc:spChg>
        <pc:picChg chg="add del mod">
          <ac:chgData name="Anis Farihan Mat Raffei" userId="caa0f81d-2ced-4ad8-a070-ba6968b9f259" providerId="ADAL" clId="{D6BA57D3-4738-4753-855F-2AA331FC401A}" dt="2020-10-22T05:14:04.997" v="1353" actId="478"/>
          <ac:picMkLst>
            <pc:docMk/>
            <pc:sldMk cId="2135993242" sldId="591"/>
            <ac:picMk id="17" creationId="{7CE5D3C7-60D4-4B69-B2E5-C17DA9CC49F4}"/>
          </ac:picMkLst>
        </pc:picChg>
        <pc:picChg chg="add del mod">
          <ac:chgData name="Anis Farihan Mat Raffei" userId="caa0f81d-2ced-4ad8-a070-ba6968b9f259" providerId="ADAL" clId="{D6BA57D3-4738-4753-855F-2AA331FC401A}" dt="2020-10-22T05:20:08.478" v="1419" actId="21"/>
          <ac:picMkLst>
            <pc:docMk/>
            <pc:sldMk cId="2135993242" sldId="591"/>
            <ac:picMk id="19" creationId="{A676FCC6-08EB-451A-878D-CC836B92F1ED}"/>
          </ac:picMkLst>
        </pc:picChg>
        <pc:picChg chg="add del mod">
          <ac:chgData name="Anis Farihan Mat Raffei" userId="caa0f81d-2ced-4ad8-a070-ba6968b9f259" providerId="ADAL" clId="{D6BA57D3-4738-4753-855F-2AA331FC401A}" dt="2020-10-22T05:08:37.051" v="1117" actId="478"/>
          <ac:picMkLst>
            <pc:docMk/>
            <pc:sldMk cId="2135993242" sldId="591"/>
            <ac:picMk id="4098" creationId="{56672D6D-814E-4F09-8AA5-AA93F696C1B6}"/>
          </ac:picMkLst>
        </pc:picChg>
        <pc:picChg chg="add mod">
          <ac:chgData name="Anis Farihan Mat Raffei" userId="caa0f81d-2ced-4ad8-a070-ba6968b9f259" providerId="ADAL" clId="{D6BA57D3-4738-4753-855F-2AA331FC401A}" dt="2020-10-22T05:20:29.272" v="1423" actId="1076"/>
          <ac:picMkLst>
            <pc:docMk/>
            <pc:sldMk cId="2135993242" sldId="591"/>
            <ac:picMk id="4100" creationId="{08C46212-5059-40CC-8817-E93789350D9E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25.477" v="3398"/>
        <pc:sldMkLst>
          <pc:docMk/>
          <pc:sldMk cId="2303965311" sldId="592"/>
        </pc:sldMkLst>
        <pc:spChg chg="del">
          <ac:chgData name="Anis Farihan Mat Raffei" userId="caa0f81d-2ced-4ad8-a070-ba6968b9f259" providerId="ADAL" clId="{D6BA57D3-4738-4753-855F-2AA331FC401A}" dt="2020-10-22T05:20:14.136" v="1421" actId="478"/>
          <ac:spMkLst>
            <pc:docMk/>
            <pc:sldMk cId="2303965311" sldId="592"/>
            <ac:spMk id="2" creationId="{193310B3-4F76-454F-BEE2-8CE1DBEA260F}"/>
          </ac:spMkLst>
        </pc:spChg>
        <pc:spChg chg="mod">
          <ac:chgData name="Anis Farihan Mat Raffei" userId="caa0f81d-2ced-4ad8-a070-ba6968b9f259" providerId="ADAL" clId="{D6BA57D3-4738-4753-855F-2AA331FC401A}" dt="2020-10-22T05:20:00.155" v="1418" actId="27636"/>
          <ac:spMkLst>
            <pc:docMk/>
            <pc:sldMk cId="2303965311" sldId="592"/>
            <ac:spMk id="3" creationId="{F97EC7BB-D4FA-41DC-BAFE-6D8B50FC3D0A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6" creationId="{317A7E61-0E57-4665-A2E6-F4B30AD556D2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8" creationId="{A95B3D84-E71F-46B7-ACEE-987246168459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10" creationId="{6824D199-6FDF-4358-95CA-139991B3C276}"/>
          </ac:spMkLst>
        </pc:spChg>
        <pc:picChg chg="add del mod">
          <ac:chgData name="Anis Farihan Mat Raffei" userId="caa0f81d-2ced-4ad8-a070-ba6968b9f259" providerId="ADAL" clId="{D6BA57D3-4738-4753-855F-2AA331FC401A}" dt="2020-10-22T05:22:24.388" v="1429" actId="478"/>
          <ac:picMkLst>
            <pc:docMk/>
            <pc:sldMk cId="2303965311" sldId="592"/>
            <ac:picMk id="12" creationId="{C9646526-6434-4F69-8171-13091B97ABD1}"/>
          </ac:picMkLst>
        </pc:picChg>
        <pc:picChg chg="add mod">
          <ac:chgData name="Anis Farihan Mat Raffei" userId="caa0f81d-2ced-4ad8-a070-ba6968b9f259" providerId="ADAL" clId="{D6BA57D3-4738-4753-855F-2AA331FC401A}" dt="2020-10-22T05:22:41.521" v="1434" actId="1076"/>
          <ac:picMkLst>
            <pc:docMk/>
            <pc:sldMk cId="2303965311" sldId="592"/>
            <ac:picMk id="14" creationId="{213E4D0B-5737-4D5F-8B67-46CDA9E4E8A0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4:28.290" v="3416" actId="207"/>
        <pc:sldMkLst>
          <pc:docMk/>
          <pc:sldMk cId="4165590328" sldId="593"/>
        </pc:sldMkLst>
        <pc:spChg chg="del">
          <ac:chgData name="Anis Farihan Mat Raffei" userId="caa0f81d-2ced-4ad8-a070-ba6968b9f259" providerId="ADAL" clId="{D6BA57D3-4738-4753-855F-2AA331FC401A}" dt="2020-10-22T06:42:10.678" v="1452" actId="478"/>
          <ac:spMkLst>
            <pc:docMk/>
            <pc:sldMk cId="4165590328" sldId="593"/>
            <ac:spMk id="2" creationId="{928D2F4D-313C-44B1-9868-8DCC5CD4753D}"/>
          </ac:spMkLst>
        </pc:spChg>
        <pc:spChg chg="mod">
          <ac:chgData name="Anis Farihan Mat Raffei" userId="caa0f81d-2ced-4ad8-a070-ba6968b9f259" providerId="ADAL" clId="{D6BA57D3-4738-4753-855F-2AA331FC401A}" dt="2020-10-22T06:42:49.521" v="1459" actId="20577"/>
          <ac:spMkLst>
            <pc:docMk/>
            <pc:sldMk cId="4165590328" sldId="593"/>
            <ac:spMk id="3" creationId="{628650FF-FA5B-4F78-A75C-4BB4A836895E}"/>
          </ac:spMkLst>
        </pc:spChg>
        <pc:spChg chg="add mod">
          <ac:chgData name="Anis Farihan Mat Raffei" userId="caa0f81d-2ced-4ad8-a070-ba6968b9f259" providerId="ADAL" clId="{D6BA57D3-4738-4753-855F-2AA331FC401A}" dt="2020-10-23T03:43:37.618" v="3400" actId="14100"/>
          <ac:spMkLst>
            <pc:docMk/>
            <pc:sldMk cId="4165590328" sldId="593"/>
            <ac:spMk id="6" creationId="{076482C1-471F-4B21-AF2B-3C00A5AFD197}"/>
          </ac:spMkLst>
        </pc:spChg>
        <pc:spChg chg="add mod">
          <ac:chgData name="Anis Farihan Mat Raffei" userId="caa0f81d-2ced-4ad8-a070-ba6968b9f259" providerId="ADAL" clId="{D6BA57D3-4738-4753-855F-2AA331FC401A}" dt="2020-10-22T06:46:41.423" v="1524" actId="1038"/>
          <ac:spMkLst>
            <pc:docMk/>
            <pc:sldMk cId="4165590328" sldId="593"/>
            <ac:spMk id="7" creationId="{CD21B145-8048-4960-979D-6917EEF8DC21}"/>
          </ac:spMkLst>
        </pc:spChg>
        <pc:spChg chg="add mod">
          <ac:chgData name="Anis Farihan Mat Raffei" userId="caa0f81d-2ced-4ad8-a070-ba6968b9f259" providerId="ADAL" clId="{D6BA57D3-4738-4753-855F-2AA331FC401A}" dt="2020-10-22T07:02:49.918" v="1910" actId="14100"/>
          <ac:spMkLst>
            <pc:docMk/>
            <pc:sldMk cId="4165590328" sldId="593"/>
            <ac:spMk id="8" creationId="{8106A902-6DEB-4B48-A75C-ACA3E3895196}"/>
          </ac:spMkLst>
        </pc:spChg>
        <pc:spChg chg="add del mod">
          <ac:chgData name="Anis Farihan Mat Raffei" userId="caa0f81d-2ced-4ad8-a070-ba6968b9f259" providerId="ADAL" clId="{D6BA57D3-4738-4753-855F-2AA331FC401A}" dt="2020-10-22T07:00:00.967" v="1856" actId="478"/>
          <ac:spMkLst>
            <pc:docMk/>
            <pc:sldMk cId="4165590328" sldId="593"/>
            <ac:spMk id="9" creationId="{EB722F6C-1A6D-4CC1-A41E-33CAED9B0729}"/>
          </ac:spMkLst>
        </pc:spChg>
        <pc:spChg chg="add mod">
          <ac:chgData name="Anis Farihan Mat Raffei" userId="caa0f81d-2ced-4ad8-a070-ba6968b9f259" providerId="ADAL" clId="{D6BA57D3-4738-4753-855F-2AA331FC401A}" dt="2020-10-22T07:04:59.169" v="1917" actId="1076"/>
          <ac:spMkLst>
            <pc:docMk/>
            <pc:sldMk cId="4165590328" sldId="593"/>
            <ac:spMk id="10" creationId="{5FCA1AE3-9807-48E2-A27B-652D5A4D7A2C}"/>
          </ac:spMkLst>
        </pc:spChg>
        <pc:spChg chg="add mod">
          <ac:chgData name="Anis Farihan Mat Raffei" userId="caa0f81d-2ced-4ad8-a070-ba6968b9f259" providerId="ADAL" clId="{D6BA57D3-4738-4753-855F-2AA331FC401A}" dt="2020-10-22T07:05:25.218" v="1931" actId="1076"/>
          <ac:spMkLst>
            <pc:docMk/>
            <pc:sldMk cId="4165590328" sldId="593"/>
            <ac:spMk id="11" creationId="{20DF7EBA-5800-4211-9D37-08C2F1906AF0}"/>
          </ac:spMkLst>
        </pc:spChg>
        <pc:spChg chg="add mod">
          <ac:chgData name="Anis Farihan Mat Raffei" userId="caa0f81d-2ced-4ad8-a070-ba6968b9f259" providerId="ADAL" clId="{D6BA57D3-4738-4753-855F-2AA331FC401A}" dt="2020-10-23T03:44:28.290" v="3416" actId="207"/>
          <ac:spMkLst>
            <pc:docMk/>
            <pc:sldMk cId="4165590328" sldId="593"/>
            <ac:spMk id="21" creationId="{616C41AE-0CA2-441B-B36D-C1772C89F520}"/>
          </ac:spMkLst>
        </pc:spChg>
        <pc:grpChg chg="add mo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2" creationId="{D4DE751B-12A6-4649-9437-E1F5914F0FCB}"/>
          </ac:grpSpMkLst>
        </pc:grpChg>
        <pc:grpChg chg="add mod or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12" creationId="{CEC2AE6D-F437-413B-BD0A-F41491F62A74}"/>
          </ac:grpSpMkLst>
        </pc:grpChg>
        <pc:picChg chg="add del mod">
          <ac:chgData name="Anis Farihan Mat Raffei" userId="caa0f81d-2ced-4ad8-a070-ba6968b9f259" providerId="ADAL" clId="{D6BA57D3-4738-4753-855F-2AA331FC401A}" dt="2020-10-22T06:48:37.638" v="1527" actId="478"/>
          <ac:picMkLst>
            <pc:docMk/>
            <pc:sldMk cId="4165590328" sldId="593"/>
            <ac:picMk id="5122" creationId="{D09DF5A7-4BF2-4F91-9460-32F12D68EE79}"/>
          </ac:picMkLst>
        </pc:picChg>
        <pc:picChg chg="add mod">
          <ac:chgData name="Anis Farihan Mat Raffei" userId="caa0f81d-2ced-4ad8-a070-ba6968b9f259" providerId="ADAL" clId="{D6BA57D3-4738-4753-855F-2AA331FC401A}" dt="2020-10-22T06:51:46.653" v="1828" actId="1037"/>
          <ac:picMkLst>
            <pc:docMk/>
            <pc:sldMk cId="4165590328" sldId="593"/>
            <ac:picMk id="5124" creationId="{CDECFC22-19B6-42A0-986D-B2E55DCB1A0C}"/>
          </ac:picMkLst>
        </pc:picChg>
        <pc:picChg chg="add del">
          <ac:chgData name="Anis Farihan Mat Raffei" userId="caa0f81d-2ced-4ad8-a070-ba6968b9f259" providerId="ADAL" clId="{D6BA57D3-4738-4753-855F-2AA331FC401A}" dt="2020-10-22T06:55:14.338" v="1840" actId="478"/>
          <ac:picMkLst>
            <pc:docMk/>
            <pc:sldMk cId="4165590328" sldId="593"/>
            <ac:picMk id="5126" creationId="{122AE097-5D3B-4360-AB46-B1A66FF7299C}"/>
          </ac:picMkLst>
        </pc:picChg>
        <pc:picChg chg="add del mod">
          <ac:chgData name="Anis Farihan Mat Raffei" userId="caa0f81d-2ced-4ad8-a070-ba6968b9f259" providerId="ADAL" clId="{D6BA57D3-4738-4753-855F-2AA331FC401A}" dt="2020-10-22T06:55:46.867" v="1843" actId="478"/>
          <ac:picMkLst>
            <pc:docMk/>
            <pc:sldMk cId="4165590328" sldId="593"/>
            <ac:picMk id="5128" creationId="{C29BD9E7-C811-4E41-B27B-21D917ECD4CC}"/>
          </ac:picMkLst>
        </pc:picChg>
        <pc:picChg chg="add del">
          <ac:chgData name="Anis Farihan Mat Raffei" userId="caa0f81d-2ced-4ad8-a070-ba6968b9f259" providerId="ADAL" clId="{D6BA57D3-4738-4753-855F-2AA331FC401A}" dt="2020-10-22T06:55:55.713" v="1845" actId="478"/>
          <ac:picMkLst>
            <pc:docMk/>
            <pc:sldMk cId="4165590328" sldId="593"/>
            <ac:picMk id="5130" creationId="{EA66BF70-1568-42D0-BEFD-F193DBA57085}"/>
          </ac:picMkLst>
        </pc:picChg>
        <pc:picChg chg="add del mod">
          <ac:chgData name="Anis Farihan Mat Raffei" userId="caa0f81d-2ced-4ad8-a070-ba6968b9f259" providerId="ADAL" clId="{D6BA57D3-4738-4753-855F-2AA331FC401A}" dt="2020-10-22T07:02:14.413" v="1903" actId="478"/>
          <ac:picMkLst>
            <pc:docMk/>
            <pc:sldMk cId="4165590328" sldId="593"/>
            <ac:picMk id="5132" creationId="{DABF0501-395C-489D-AAB8-C3720688EDC6}"/>
          </ac:picMkLst>
        </pc:picChg>
        <pc:picChg chg="add mod">
          <ac:chgData name="Anis Farihan Mat Raffei" userId="caa0f81d-2ced-4ad8-a070-ba6968b9f259" providerId="ADAL" clId="{D6BA57D3-4738-4753-855F-2AA331FC401A}" dt="2020-10-23T02:01:07.282" v="2669" actId="164"/>
          <ac:picMkLst>
            <pc:docMk/>
            <pc:sldMk cId="4165590328" sldId="593"/>
            <ac:picMk id="5134" creationId="{61E97248-D1D7-414D-B155-6CF4F6D9BA10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07:36.892" v="1941" actId="962"/>
        <pc:sldMkLst>
          <pc:docMk/>
          <pc:sldMk cId="424289124" sldId="594"/>
        </pc:sldMkLst>
        <pc:spChg chg="del">
          <ac:chgData name="Anis Farihan Mat Raffei" userId="caa0f81d-2ced-4ad8-a070-ba6968b9f259" providerId="ADAL" clId="{D6BA57D3-4738-4753-855F-2AA331FC401A}" dt="2020-10-22T07:07:34.369" v="1938" actId="478"/>
          <ac:spMkLst>
            <pc:docMk/>
            <pc:sldMk cId="424289124" sldId="594"/>
            <ac:spMk id="2" creationId="{A652567B-4C98-4543-8F45-6214746CDEBC}"/>
          </ac:spMkLst>
        </pc:spChg>
        <pc:picChg chg="add mod">
          <ac:chgData name="Anis Farihan Mat Raffei" userId="caa0f81d-2ced-4ad8-a070-ba6968b9f259" providerId="ADAL" clId="{D6BA57D3-4738-4753-855F-2AA331FC401A}" dt="2020-10-22T07:07:36.892" v="1941" actId="962"/>
          <ac:picMkLst>
            <pc:docMk/>
            <pc:sldMk cId="424289124" sldId="594"/>
            <ac:picMk id="6" creationId="{100FB60A-4720-44D7-B3BB-A5BA3A0E357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39:57.190" v="2183" actId="20577"/>
        <pc:sldMkLst>
          <pc:docMk/>
          <pc:sldMk cId="4043920435" sldId="595"/>
        </pc:sldMkLst>
        <pc:spChg chg="del">
          <ac:chgData name="Anis Farihan Mat Raffei" userId="caa0f81d-2ced-4ad8-a070-ba6968b9f259" providerId="ADAL" clId="{D6BA57D3-4738-4753-855F-2AA331FC401A}" dt="2020-10-22T07:09:42.850" v="1969" actId="478"/>
          <ac:spMkLst>
            <pc:docMk/>
            <pc:sldMk cId="4043920435" sldId="595"/>
            <ac:spMk id="2" creationId="{846EC52F-C5C4-42A2-8D07-05E4EE838DF2}"/>
          </ac:spMkLst>
        </pc:spChg>
        <pc:spChg chg="mod">
          <ac:chgData name="Anis Farihan Mat Raffei" userId="caa0f81d-2ced-4ad8-a070-ba6968b9f259" providerId="ADAL" clId="{D6BA57D3-4738-4753-855F-2AA331FC401A}" dt="2020-10-22T07:09:38.550" v="1968" actId="20577"/>
          <ac:spMkLst>
            <pc:docMk/>
            <pc:sldMk cId="4043920435" sldId="595"/>
            <ac:spMk id="3" creationId="{05C66B6F-985B-48B9-A963-AF870D331865}"/>
          </ac:spMkLst>
        </pc:spChg>
        <pc:spChg chg="add mod">
          <ac:chgData name="Anis Farihan Mat Raffei" userId="caa0f81d-2ced-4ad8-a070-ba6968b9f259" providerId="ADAL" clId="{D6BA57D3-4738-4753-855F-2AA331FC401A}" dt="2020-10-22T07:39:57.190" v="2183" actId="20577"/>
          <ac:spMkLst>
            <pc:docMk/>
            <pc:sldMk cId="4043920435" sldId="595"/>
            <ac:spMk id="5" creationId="{7D75998E-FF1C-4DAC-9AD2-2D56BBFDBB0B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15:22.782" v="2354" actId="113"/>
        <pc:sldMkLst>
          <pc:docMk/>
          <pc:sldMk cId="2554852680" sldId="596"/>
        </pc:sldMkLst>
        <pc:spChg chg="mod">
          <ac:chgData name="Anis Farihan Mat Raffei" userId="caa0f81d-2ced-4ad8-a070-ba6968b9f259" providerId="ADAL" clId="{D6BA57D3-4738-4753-855F-2AA331FC401A}" dt="2020-10-22T07:40:03.059" v="2184" actId="113"/>
          <ac:spMkLst>
            <pc:docMk/>
            <pc:sldMk cId="2554852680" sldId="596"/>
            <ac:spMk id="2" creationId="{269D9C12-572E-45EA-81B5-76E294EF177B}"/>
          </ac:spMkLst>
        </pc:spChg>
        <pc:spChg chg="mod">
          <ac:chgData name="Anis Farihan Mat Raffei" userId="caa0f81d-2ced-4ad8-a070-ba6968b9f259" providerId="ADAL" clId="{D6BA57D3-4738-4753-855F-2AA331FC401A}" dt="2020-10-22T07:13:00.988" v="2014"/>
          <ac:spMkLst>
            <pc:docMk/>
            <pc:sldMk cId="2554852680" sldId="596"/>
            <ac:spMk id="3" creationId="{2C644EE7-A22B-4AC8-984D-EFCE4351555F}"/>
          </ac:spMkLst>
        </pc:spChg>
        <pc:spChg chg="add mod or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6" creationId="{C337EEE4-6CE6-4AAE-8C0C-5DB0205CB49A}"/>
          </ac:spMkLst>
        </pc:spChg>
        <pc:spChg chg="add mo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7" creationId="{F1ABD8CE-72AC-42A1-8030-CDE1F1F9D7E3}"/>
          </ac:spMkLst>
        </pc:spChg>
        <pc:spChg chg="add mod">
          <ac:chgData name="Anis Farihan Mat Raffei" userId="caa0f81d-2ced-4ad8-a070-ba6968b9f259" providerId="ADAL" clId="{D6BA57D3-4738-4753-855F-2AA331FC401A}" dt="2020-10-23T01:15:22.782" v="2354" actId="113"/>
          <ac:spMkLst>
            <pc:docMk/>
            <pc:sldMk cId="2554852680" sldId="596"/>
            <ac:spMk id="11" creationId="{236973AE-FC7F-4A8E-AE14-44B665088099}"/>
          </ac:spMkLst>
        </pc:spChg>
        <pc:spChg chg="add mod">
          <ac:chgData name="Anis Farihan Mat Raffei" userId="caa0f81d-2ced-4ad8-a070-ba6968b9f259" providerId="ADAL" clId="{D6BA57D3-4738-4753-855F-2AA331FC401A}" dt="2020-10-23T01:15:19.948" v="2353" actId="113"/>
          <ac:spMkLst>
            <pc:docMk/>
            <pc:sldMk cId="2554852680" sldId="596"/>
            <ac:spMk id="15" creationId="{58391C1C-F64D-49D3-8738-CA7717D789DB}"/>
          </ac:spMkLst>
        </pc:spChg>
        <pc:grpChg chg="add mod">
          <ac:chgData name="Anis Farihan Mat Raffei" userId="caa0f81d-2ced-4ad8-a070-ba6968b9f259" providerId="ADAL" clId="{D6BA57D3-4738-4753-855F-2AA331FC401A}" dt="2020-10-22T07:38:50.279" v="2174" actId="1076"/>
          <ac:grpSpMkLst>
            <pc:docMk/>
            <pc:sldMk cId="2554852680" sldId="596"/>
            <ac:grpSpMk id="10" creationId="{10C47638-BBEF-466A-A0E8-6BC41EB2DD0E}"/>
          </ac:grpSpMkLst>
        </pc:grpChg>
        <pc:picChg chg="add mod">
          <ac:chgData name="Anis Farihan Mat Raffei" userId="caa0f81d-2ced-4ad8-a070-ba6968b9f259" providerId="ADAL" clId="{D6BA57D3-4738-4753-855F-2AA331FC401A}" dt="2020-10-22T07:38:52.327" v="2175" actId="1076"/>
          <ac:picMkLst>
            <pc:docMk/>
            <pc:sldMk cId="2554852680" sldId="596"/>
            <ac:picMk id="6146" creationId="{41EC0EEF-61ED-4336-AF35-BB08CD8CD355}"/>
          </ac:picMkLst>
        </pc:picChg>
        <pc:picChg chg="add mod">
          <ac:chgData name="Anis Farihan Mat Raffei" userId="caa0f81d-2ced-4ad8-a070-ba6968b9f259" providerId="ADAL" clId="{D6BA57D3-4738-4753-855F-2AA331FC401A}" dt="2020-10-22T07:38:57.855" v="2176" actId="1076"/>
          <ac:picMkLst>
            <pc:docMk/>
            <pc:sldMk cId="2554852680" sldId="596"/>
            <ac:picMk id="6148" creationId="{544D9D24-D858-40ED-9775-78C60A55D446}"/>
          </ac:picMkLst>
        </pc:picChg>
        <pc:picChg chg="add del">
          <ac:chgData name="Anis Farihan Mat Raffei" userId="caa0f81d-2ced-4ad8-a070-ba6968b9f259" providerId="ADAL" clId="{D6BA57D3-4738-4753-855F-2AA331FC401A}" dt="2020-10-22T07:35:35.667" v="2135" actId="478"/>
          <ac:picMkLst>
            <pc:docMk/>
            <pc:sldMk cId="2554852680" sldId="596"/>
            <ac:picMk id="6150" creationId="{F12DBE55-FD44-4F41-B9BB-3643924B18EF}"/>
          </ac:picMkLst>
        </pc:picChg>
        <pc:picChg chg="add mod">
          <ac:chgData name="Anis Farihan Mat Raffei" userId="caa0f81d-2ced-4ad8-a070-ba6968b9f259" providerId="ADAL" clId="{D6BA57D3-4738-4753-855F-2AA331FC401A}" dt="2020-10-22T07:37:34.758" v="2169" actId="1076"/>
          <ac:picMkLst>
            <pc:docMk/>
            <pc:sldMk cId="2554852680" sldId="596"/>
            <ac:picMk id="6152" creationId="{F0E3966C-C210-4A41-819F-0CFB38EBE61A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16:06.119" v="2358" actId="113"/>
        <pc:sldMkLst>
          <pc:docMk/>
          <pc:sldMk cId="3292691128" sldId="597"/>
        </pc:sldMkLst>
        <pc:spChg chg="mod">
          <ac:chgData name="Anis Farihan Mat Raffei" userId="caa0f81d-2ced-4ad8-a070-ba6968b9f259" providerId="ADAL" clId="{D6BA57D3-4738-4753-855F-2AA331FC401A}" dt="2020-10-23T01:16:06.119" v="2358" actId="113"/>
          <ac:spMkLst>
            <pc:docMk/>
            <pc:sldMk cId="3292691128" sldId="597"/>
            <ac:spMk id="2" creationId="{6019E195-957F-4183-B178-BF4FD68A3D14}"/>
          </ac:spMkLst>
        </pc:spChg>
        <pc:spChg chg="mod">
          <ac:chgData name="Anis Farihan Mat Raffei" userId="caa0f81d-2ced-4ad8-a070-ba6968b9f259" providerId="ADAL" clId="{D6BA57D3-4738-4753-855F-2AA331FC401A}" dt="2020-10-22T07:48:25.173" v="2219"/>
          <ac:spMkLst>
            <pc:docMk/>
            <pc:sldMk cId="3292691128" sldId="597"/>
            <ac:spMk id="3" creationId="{AE5818DB-D89C-4983-8710-F51515F44662}"/>
          </ac:spMkLst>
        </pc:spChg>
        <pc:spChg chg="add mod">
          <ac:chgData name="Anis Farihan Mat Raffei" userId="caa0f81d-2ced-4ad8-a070-ba6968b9f259" providerId="ADAL" clId="{D6BA57D3-4738-4753-855F-2AA331FC401A}" dt="2020-10-22T08:12:02.272" v="2241" actId="207"/>
          <ac:spMkLst>
            <pc:docMk/>
            <pc:sldMk cId="3292691128" sldId="597"/>
            <ac:spMk id="8" creationId="{A4CABE96-5119-42DC-B822-7BBD56191CA9}"/>
          </ac:spMkLst>
        </pc:spChg>
        <pc:spChg chg="add mod ord">
          <ac:chgData name="Anis Farihan Mat Raffei" userId="caa0f81d-2ced-4ad8-a070-ba6968b9f259" providerId="ADAL" clId="{D6BA57D3-4738-4753-855F-2AA331FC401A}" dt="2020-10-22T08:11:57.494" v="2240" actId="207"/>
          <ac:spMkLst>
            <pc:docMk/>
            <pc:sldMk cId="3292691128" sldId="597"/>
            <ac:spMk id="9" creationId="{5A1A61E6-F752-4394-A098-A838E2C93497}"/>
          </ac:spMkLst>
        </pc:spChg>
        <pc:picChg chg="add mod">
          <ac:chgData name="Anis Farihan Mat Raffei" userId="caa0f81d-2ced-4ad8-a070-ba6968b9f259" providerId="ADAL" clId="{D6BA57D3-4738-4753-855F-2AA331FC401A}" dt="2020-10-22T08:09:34.557" v="2229" actId="1076"/>
          <ac:picMkLst>
            <pc:docMk/>
            <pc:sldMk cId="3292691128" sldId="597"/>
            <ac:picMk id="6" creationId="{8AC3D5BE-31B3-4512-A2F0-C16D5C18DCAE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20:44.018" v="2413" actId="1076"/>
        <pc:sldMkLst>
          <pc:docMk/>
          <pc:sldMk cId="2931694087" sldId="598"/>
        </pc:sldMkLst>
        <pc:spChg chg="mod">
          <ac:chgData name="Anis Farihan Mat Raffei" userId="caa0f81d-2ced-4ad8-a070-ba6968b9f259" providerId="ADAL" clId="{D6BA57D3-4738-4753-855F-2AA331FC401A}" dt="2020-10-23T01:20:04.171" v="2399" actId="14100"/>
          <ac:spMkLst>
            <pc:docMk/>
            <pc:sldMk cId="2931694087" sldId="598"/>
            <ac:spMk id="2" creationId="{D7ECBD15-99A9-4136-92C6-68A2B12B953D}"/>
          </ac:spMkLst>
        </pc:spChg>
        <pc:spChg chg="mod">
          <ac:chgData name="Anis Farihan Mat Raffei" userId="caa0f81d-2ced-4ad8-a070-ba6968b9f259" providerId="ADAL" clId="{D6BA57D3-4738-4753-855F-2AA331FC401A}" dt="2020-10-22T08:20:16.811" v="2246"/>
          <ac:spMkLst>
            <pc:docMk/>
            <pc:sldMk cId="2931694087" sldId="598"/>
            <ac:spMk id="3" creationId="{E99720B8-5CC8-47D5-B857-FEFD1EF51F35}"/>
          </ac:spMkLst>
        </pc:spChg>
        <pc:spChg chg="add mod">
          <ac:chgData name="Anis Farihan Mat Raffei" userId="caa0f81d-2ced-4ad8-a070-ba6968b9f259" providerId="ADAL" clId="{D6BA57D3-4738-4753-855F-2AA331FC401A}" dt="2020-10-23T01:20:41.467" v="2412" actId="1076"/>
          <ac:spMkLst>
            <pc:docMk/>
            <pc:sldMk cId="2931694087" sldId="598"/>
            <ac:spMk id="10" creationId="{8CC75082-374B-4A5E-BB2E-B8E928D9A93D}"/>
          </ac:spMkLst>
        </pc:spChg>
        <pc:picChg chg="add mod">
          <ac:chgData name="Anis Farihan Mat Raffei" userId="caa0f81d-2ced-4ad8-a070-ba6968b9f259" providerId="ADAL" clId="{D6BA57D3-4738-4753-855F-2AA331FC401A}" dt="2020-10-23T01:20:44.018" v="2413" actId="1076"/>
          <ac:picMkLst>
            <pc:docMk/>
            <pc:sldMk cId="2931694087" sldId="598"/>
            <ac:picMk id="6" creationId="{B8BB1F80-5637-4055-BC4D-5A8C852CE892}"/>
          </ac:picMkLst>
        </pc:picChg>
        <pc:picChg chg="add mod">
          <ac:chgData name="Anis Farihan Mat Raffei" userId="caa0f81d-2ced-4ad8-a070-ba6968b9f259" providerId="ADAL" clId="{D6BA57D3-4738-4753-855F-2AA331FC401A}" dt="2020-10-23T01:20:11.218" v="2402" actId="1076"/>
          <ac:picMkLst>
            <pc:docMk/>
            <pc:sldMk cId="2931694087" sldId="598"/>
            <ac:picMk id="8" creationId="{CBA6C373-56EC-4039-B5C2-7DC53996DEB6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2:40.681" v="2424" actId="1076"/>
        <pc:sldMkLst>
          <pc:docMk/>
          <pc:sldMk cId="3913276898" sldId="599"/>
        </pc:sldMkLst>
        <pc:spChg chg="mod">
          <ac:chgData name="Anis Farihan Mat Raffei" userId="caa0f81d-2ced-4ad8-a070-ba6968b9f259" providerId="ADAL" clId="{D6BA57D3-4738-4753-855F-2AA331FC401A}" dt="2020-10-22T08:26:24.294" v="2339" actId="20577"/>
          <ac:spMkLst>
            <pc:docMk/>
            <pc:sldMk cId="3913276898" sldId="599"/>
            <ac:spMk id="2" creationId="{420F211B-94EC-4366-8F48-A5389198EAB8}"/>
          </ac:spMkLst>
        </pc:spChg>
        <pc:spChg chg="mod">
          <ac:chgData name="Anis Farihan Mat Raffei" userId="caa0f81d-2ced-4ad8-a070-ba6968b9f259" providerId="ADAL" clId="{D6BA57D3-4738-4753-855F-2AA331FC401A}" dt="2020-10-22T08:23:38.291" v="2294"/>
          <ac:spMkLst>
            <pc:docMk/>
            <pc:sldMk cId="3913276898" sldId="599"/>
            <ac:spMk id="3" creationId="{73DB1FF7-99A6-4D77-A0F9-74197243500C}"/>
          </ac:spMkLst>
        </pc:spChg>
        <pc:picChg chg="add mod">
          <ac:chgData name="Anis Farihan Mat Raffei" userId="caa0f81d-2ced-4ad8-a070-ba6968b9f259" providerId="ADAL" clId="{D6BA57D3-4738-4753-855F-2AA331FC401A}" dt="2020-10-23T01:32:40.681" v="2424" actId="1076"/>
          <ac:picMkLst>
            <pc:docMk/>
            <pc:sldMk cId="3913276898" sldId="599"/>
            <ac:picMk id="6" creationId="{554000AC-EF49-4B75-827E-3D63B9D3F18D}"/>
          </ac:picMkLst>
        </pc:picChg>
        <pc:picChg chg="add mod">
          <ac:chgData name="Anis Farihan Mat Raffei" userId="caa0f81d-2ced-4ad8-a070-ba6968b9f259" providerId="ADAL" clId="{D6BA57D3-4738-4753-855F-2AA331FC401A}" dt="2020-10-23T01:32:39.001" v="2423" actId="1076"/>
          <ac:picMkLst>
            <pc:docMk/>
            <pc:sldMk cId="3913276898" sldId="599"/>
            <ac:picMk id="1026" creationId="{BDAB3F0B-D681-46F3-A598-A66CA4F2DB7C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7:17.083" v="2465" actId="11"/>
        <pc:sldMkLst>
          <pc:docMk/>
          <pc:sldMk cId="1091692582" sldId="600"/>
        </pc:sldMkLst>
        <pc:spChg chg="mod">
          <ac:chgData name="Anis Farihan Mat Raffei" userId="caa0f81d-2ced-4ad8-a070-ba6968b9f259" providerId="ADAL" clId="{D6BA57D3-4738-4753-855F-2AA331FC401A}" dt="2020-10-23T01:37:17.083" v="2465" actId="11"/>
          <ac:spMkLst>
            <pc:docMk/>
            <pc:sldMk cId="1091692582" sldId="600"/>
            <ac:spMk id="2" creationId="{12982A12-E57F-4FB7-98B2-B7DF06C16EDF}"/>
          </ac:spMkLst>
        </pc:spChg>
        <pc:spChg chg="mod">
          <ac:chgData name="Anis Farihan Mat Raffei" userId="caa0f81d-2ced-4ad8-a070-ba6968b9f259" providerId="ADAL" clId="{D6BA57D3-4738-4753-855F-2AA331FC401A}" dt="2020-10-22T08:26:50.839" v="2341"/>
          <ac:spMkLst>
            <pc:docMk/>
            <pc:sldMk cId="1091692582" sldId="600"/>
            <ac:spMk id="3" creationId="{8ED2F063-5F92-4E7F-B0B6-7E8BE556E561}"/>
          </ac:spMkLst>
        </pc:spChg>
        <pc:spChg chg="add mod">
          <ac:chgData name="Anis Farihan Mat Raffei" userId="caa0f81d-2ced-4ad8-a070-ba6968b9f259" providerId="ADAL" clId="{D6BA57D3-4738-4753-855F-2AA331FC401A}" dt="2020-10-23T01:18:31.821" v="2392" actId="14100"/>
          <ac:spMkLst>
            <pc:docMk/>
            <pc:sldMk cId="1091692582" sldId="600"/>
            <ac:spMk id="8" creationId="{65664F10-EA4B-4A71-B667-0BCB397BE319}"/>
          </ac:spMkLst>
        </pc:spChg>
        <pc:spChg chg="add mod">
          <ac:chgData name="Anis Farihan Mat Raffei" userId="caa0f81d-2ced-4ad8-a070-ba6968b9f259" providerId="ADAL" clId="{D6BA57D3-4738-4753-855F-2AA331FC401A}" dt="2020-10-23T01:17:56.563" v="2383" actId="14100"/>
          <ac:spMkLst>
            <pc:docMk/>
            <pc:sldMk cId="1091692582" sldId="600"/>
            <ac:spMk id="10" creationId="{72BC9C27-FB8D-44AB-A752-46B08D01D3CC}"/>
          </ac:spMkLst>
        </pc:spChg>
        <pc:picChg chg="add mod">
          <ac:chgData name="Anis Farihan Mat Raffei" userId="caa0f81d-2ced-4ad8-a070-ba6968b9f259" providerId="ADAL" clId="{D6BA57D3-4738-4753-855F-2AA331FC401A}" dt="2020-10-23T01:18:43.650" v="2394" actId="1076"/>
          <ac:picMkLst>
            <pc:docMk/>
            <pc:sldMk cId="1091692582" sldId="600"/>
            <ac:picMk id="6" creationId="{673F1981-BC2F-43DE-8B03-3AE340C74392}"/>
          </ac:picMkLst>
        </pc:picChg>
        <pc:picChg chg="add mod">
          <ac:chgData name="Anis Farihan Mat Raffei" userId="caa0f81d-2ced-4ad8-a070-ba6968b9f259" providerId="ADAL" clId="{D6BA57D3-4738-4753-855F-2AA331FC401A}" dt="2020-10-23T01:18:39.346" v="2393" actId="14100"/>
          <ac:picMkLst>
            <pc:docMk/>
            <pc:sldMk cId="1091692582" sldId="600"/>
            <ac:picMk id="12" creationId="{8DF68935-5DE0-4E57-B3A2-0CF413EAA445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1:38:46.228" v="2479" actId="115"/>
        <pc:sldMkLst>
          <pc:docMk/>
          <pc:sldMk cId="126076840" sldId="601"/>
        </pc:sldMkLst>
        <pc:spChg chg="mod">
          <ac:chgData name="Anis Farihan Mat Raffei" userId="caa0f81d-2ced-4ad8-a070-ba6968b9f259" providerId="ADAL" clId="{D6BA57D3-4738-4753-855F-2AA331FC401A}" dt="2020-10-23T01:38:46.228" v="2479" actId="115"/>
          <ac:spMkLst>
            <pc:docMk/>
            <pc:sldMk cId="126076840" sldId="601"/>
            <ac:spMk id="2" creationId="{72736A61-536D-420C-8645-8184B5C365CF}"/>
          </ac:spMkLst>
        </pc:spChg>
        <pc:spChg chg="mod">
          <ac:chgData name="Anis Farihan Mat Raffei" userId="caa0f81d-2ced-4ad8-a070-ba6968b9f259" providerId="ADAL" clId="{D6BA57D3-4738-4753-855F-2AA331FC401A}" dt="2020-10-23T01:35:26.236" v="2427"/>
          <ac:spMkLst>
            <pc:docMk/>
            <pc:sldMk cId="126076840" sldId="601"/>
            <ac:spMk id="3" creationId="{1BCDC1EB-B686-4B54-AE42-B919AE47992D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40:01.141" v="2488" actId="962"/>
        <pc:sldMkLst>
          <pc:docMk/>
          <pc:sldMk cId="3711957670" sldId="602"/>
        </pc:sldMkLst>
        <pc:spChg chg="del">
          <ac:chgData name="Anis Farihan Mat Raffei" userId="caa0f81d-2ced-4ad8-a070-ba6968b9f259" providerId="ADAL" clId="{D6BA57D3-4738-4753-855F-2AA331FC401A}" dt="2020-10-23T01:39:46.868" v="2485" actId="478"/>
          <ac:spMkLst>
            <pc:docMk/>
            <pc:sldMk cId="3711957670" sldId="602"/>
            <ac:spMk id="2" creationId="{5663E2BE-C30B-422F-B0C7-081A5D80F4C3}"/>
          </ac:spMkLst>
        </pc:spChg>
        <pc:spChg chg="mod">
          <ac:chgData name="Anis Farihan Mat Raffei" userId="caa0f81d-2ced-4ad8-a070-ba6968b9f259" providerId="ADAL" clId="{D6BA57D3-4738-4753-855F-2AA331FC401A}" dt="2020-10-23T01:39:43.541" v="2484" actId="27636"/>
          <ac:spMkLst>
            <pc:docMk/>
            <pc:sldMk cId="3711957670" sldId="602"/>
            <ac:spMk id="3" creationId="{7A24727B-5191-41FA-9516-E3FA836BDE20}"/>
          </ac:spMkLst>
        </pc:spChg>
        <pc:picChg chg="add mod">
          <ac:chgData name="Anis Farihan Mat Raffei" userId="caa0f81d-2ced-4ad8-a070-ba6968b9f259" providerId="ADAL" clId="{D6BA57D3-4738-4753-855F-2AA331FC401A}" dt="2020-10-23T01:40:01.141" v="2488" actId="962"/>
          <ac:picMkLst>
            <pc:docMk/>
            <pc:sldMk cId="3711957670" sldId="602"/>
            <ac:picMk id="6" creationId="{530EE533-F8EB-484A-B271-EA350BB124F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0:25.064" v="2552" actId="1076"/>
        <pc:sldMkLst>
          <pc:docMk/>
          <pc:sldMk cId="274260710" sldId="603"/>
        </pc:sldMkLst>
        <pc:spChg chg="del mod">
          <ac:chgData name="Anis Farihan Mat Raffei" userId="caa0f81d-2ced-4ad8-a070-ba6968b9f259" providerId="ADAL" clId="{D6BA57D3-4738-4753-855F-2AA331FC401A}" dt="2020-10-23T01:45:19.928" v="2519" actId="478"/>
          <ac:spMkLst>
            <pc:docMk/>
            <pc:sldMk cId="274260710" sldId="603"/>
            <ac:spMk id="2" creationId="{74443F90-D738-4FBF-A67F-08D33E8F7076}"/>
          </ac:spMkLst>
        </pc:spChg>
        <pc:spChg chg="mod">
          <ac:chgData name="Anis Farihan Mat Raffei" userId="caa0f81d-2ced-4ad8-a070-ba6968b9f259" providerId="ADAL" clId="{D6BA57D3-4738-4753-855F-2AA331FC401A}" dt="2020-10-23T01:41:24.155" v="2493"/>
          <ac:spMkLst>
            <pc:docMk/>
            <pc:sldMk cId="274260710" sldId="603"/>
            <ac:spMk id="3" creationId="{3DB70859-F305-4C8A-953E-285DE84F364A}"/>
          </ac:spMkLst>
        </pc:spChg>
        <pc:spChg chg="add mod">
          <ac:chgData name="Anis Farihan Mat Raffei" userId="caa0f81d-2ced-4ad8-a070-ba6968b9f259" providerId="ADAL" clId="{D6BA57D3-4738-4753-855F-2AA331FC401A}" dt="2020-10-23T01:47:02.775" v="2536" actId="2711"/>
          <ac:spMkLst>
            <pc:docMk/>
            <pc:sldMk cId="274260710" sldId="603"/>
            <ac:spMk id="8" creationId="{51F235FE-7A57-4D48-8128-B56BC43FEEF0}"/>
          </ac:spMkLst>
        </pc:spChg>
        <pc:spChg chg="add mod ord">
          <ac:chgData name="Anis Farihan Mat Raffei" userId="caa0f81d-2ced-4ad8-a070-ba6968b9f259" providerId="ADAL" clId="{D6BA57D3-4738-4753-855F-2AA331FC401A}" dt="2020-10-23T01:46:56.395" v="2535" actId="2085"/>
          <ac:spMkLst>
            <pc:docMk/>
            <pc:sldMk cId="274260710" sldId="603"/>
            <ac:spMk id="9" creationId="{7003D4AE-164D-493A-B342-214CE81A40A2}"/>
          </ac:spMkLst>
        </pc:spChg>
        <pc:picChg chg="add del mod">
          <ac:chgData name="Anis Farihan Mat Raffei" userId="caa0f81d-2ced-4ad8-a070-ba6968b9f259" providerId="ADAL" clId="{D6BA57D3-4738-4753-855F-2AA331FC401A}" dt="2020-10-23T01:49:20.700" v="2544" actId="478"/>
          <ac:picMkLst>
            <pc:docMk/>
            <pc:sldMk cId="274260710" sldId="603"/>
            <ac:picMk id="6" creationId="{7FDC61C3-AA26-4A91-BC59-E9C4BBCE96BA}"/>
          </ac:picMkLst>
        </pc:picChg>
        <pc:picChg chg="add del mod">
          <ac:chgData name="Anis Farihan Mat Raffei" userId="caa0f81d-2ced-4ad8-a070-ba6968b9f259" providerId="ADAL" clId="{D6BA57D3-4738-4753-855F-2AA331FC401A}" dt="2020-10-23T01:48:24.548" v="2542" actId="478"/>
          <ac:picMkLst>
            <pc:docMk/>
            <pc:sldMk cId="274260710" sldId="603"/>
            <ac:picMk id="2050" creationId="{26399738-9F4A-4C22-B656-20DEE69D9AD9}"/>
          </ac:picMkLst>
        </pc:picChg>
        <pc:picChg chg="add del mod">
          <ac:chgData name="Anis Farihan Mat Raffei" userId="caa0f81d-2ced-4ad8-a070-ba6968b9f259" providerId="ADAL" clId="{D6BA57D3-4738-4753-855F-2AA331FC401A}" dt="2020-10-23T01:50:16.811" v="2549" actId="478"/>
          <ac:picMkLst>
            <pc:docMk/>
            <pc:sldMk cId="274260710" sldId="603"/>
            <ac:picMk id="2052" creationId="{800E4EF8-FDAA-4195-8EA4-E39234A7075C}"/>
          </ac:picMkLst>
        </pc:picChg>
        <pc:picChg chg="add mod">
          <ac:chgData name="Anis Farihan Mat Raffei" userId="caa0f81d-2ced-4ad8-a070-ba6968b9f259" providerId="ADAL" clId="{D6BA57D3-4738-4753-855F-2AA331FC401A}" dt="2020-10-23T01:50:25.064" v="2552" actId="1076"/>
          <ac:picMkLst>
            <pc:docMk/>
            <pc:sldMk cId="274260710" sldId="603"/>
            <ac:picMk id="2054" creationId="{5BE39D7D-F0F6-4F42-B87A-7C234755C1DD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1:41:43.756" v="2499"/>
        <pc:sldMkLst>
          <pc:docMk/>
          <pc:sldMk cId="3713878518" sldId="604"/>
        </pc:sldMkLst>
        <pc:spChg chg="mod">
          <ac:chgData name="Anis Farihan Mat Raffei" userId="caa0f81d-2ced-4ad8-a070-ba6968b9f259" providerId="ADAL" clId="{D6BA57D3-4738-4753-855F-2AA331FC401A}" dt="2020-10-23T01:41:43.756" v="2499"/>
          <ac:spMkLst>
            <pc:docMk/>
            <pc:sldMk cId="3713878518" sldId="60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54:11.437" v="2595" actId="20577"/>
        <pc:sldMkLst>
          <pc:docMk/>
          <pc:sldMk cId="3825952919" sldId="605"/>
        </pc:sldMkLst>
        <pc:spChg chg="del">
          <ac:chgData name="Anis Farihan Mat Raffei" userId="caa0f81d-2ced-4ad8-a070-ba6968b9f259" providerId="ADAL" clId="{D6BA57D3-4738-4753-855F-2AA331FC401A}" dt="2020-10-23T01:44:07.902" v="2515" actId="478"/>
          <ac:spMkLst>
            <pc:docMk/>
            <pc:sldMk cId="3825952919" sldId="605"/>
            <ac:spMk id="2" creationId="{90692FF1-833E-4D1A-9D18-57F250138274}"/>
          </ac:spMkLst>
        </pc:spChg>
        <pc:spChg chg="mod">
          <ac:chgData name="Anis Farihan Mat Raffei" userId="caa0f81d-2ced-4ad8-a070-ba6968b9f259" providerId="ADAL" clId="{D6BA57D3-4738-4753-855F-2AA331FC401A}" dt="2020-10-23T01:54:11.437" v="2595" actId="20577"/>
          <ac:spMkLst>
            <pc:docMk/>
            <pc:sldMk cId="3825952919" sldId="605"/>
            <ac:spMk id="3" creationId="{D75D8459-FBD5-4C20-A776-16BD42628668}"/>
          </ac:spMkLst>
        </pc:spChg>
        <pc:spChg chg="add mod">
          <ac:chgData name="Anis Farihan Mat Raffei" userId="caa0f81d-2ced-4ad8-a070-ba6968b9f259" providerId="ADAL" clId="{D6BA57D3-4738-4753-855F-2AA331FC401A}" dt="2020-10-23T01:52:18.618" v="2580" actId="1076"/>
          <ac:spMkLst>
            <pc:docMk/>
            <pc:sldMk cId="3825952919" sldId="605"/>
            <ac:spMk id="6" creationId="{4DD965D5-2649-4078-895A-96ADBD7F0D2D}"/>
          </ac:spMkLst>
        </pc:spChg>
        <pc:spChg chg="add mod ord">
          <ac:chgData name="Anis Farihan Mat Raffei" userId="caa0f81d-2ced-4ad8-a070-ba6968b9f259" providerId="ADAL" clId="{D6BA57D3-4738-4753-855F-2AA331FC401A}" dt="2020-10-23T01:52:20.713" v="2581" actId="14100"/>
          <ac:spMkLst>
            <pc:docMk/>
            <pc:sldMk cId="3825952919" sldId="605"/>
            <ac:spMk id="9" creationId="{F9F3E8FA-9847-4B23-8270-5B22A2717014}"/>
          </ac:spMkLst>
        </pc:spChg>
        <pc:picChg chg="add del">
          <ac:chgData name="Anis Farihan Mat Raffei" userId="caa0f81d-2ced-4ad8-a070-ba6968b9f259" providerId="ADAL" clId="{D6BA57D3-4738-4753-855F-2AA331FC401A}" dt="2020-10-23T01:50:54.400" v="2557" actId="478"/>
          <ac:picMkLst>
            <pc:docMk/>
            <pc:sldMk cId="3825952919" sldId="605"/>
            <ac:picMk id="8" creationId="{A3A293F6-D310-4256-8E94-BE66D24A5443}"/>
          </ac:picMkLst>
        </pc:picChg>
        <pc:picChg chg="add mod">
          <ac:chgData name="Anis Farihan Mat Raffei" userId="caa0f81d-2ced-4ad8-a070-ba6968b9f259" providerId="ADAL" clId="{D6BA57D3-4738-4753-855F-2AA331FC401A}" dt="2020-10-23T01:50:52.577" v="2556" actId="1076"/>
          <ac:picMkLst>
            <pc:docMk/>
            <pc:sldMk cId="3825952919" sldId="605"/>
            <ac:picMk id="3074" creationId="{F7B64CC5-F0D4-4CCB-B7B2-04219A9B1F12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9:48.046" v="2635" actId="20577"/>
        <pc:sldMkLst>
          <pc:docMk/>
          <pc:sldMk cId="1321372670" sldId="606"/>
        </pc:sldMkLst>
        <pc:spChg chg="del">
          <ac:chgData name="Anis Farihan Mat Raffei" userId="caa0f81d-2ced-4ad8-a070-ba6968b9f259" providerId="ADAL" clId="{D6BA57D3-4738-4753-855F-2AA331FC401A}" dt="2020-10-23T01:54:17.055" v="2597" actId="478"/>
          <ac:spMkLst>
            <pc:docMk/>
            <pc:sldMk cId="1321372670" sldId="606"/>
            <ac:spMk id="2" creationId="{206B6900-F913-4847-AAA0-6AA29E83F14A}"/>
          </ac:spMkLst>
        </pc:spChg>
        <pc:spChg chg="mod">
          <ac:chgData name="Anis Farihan Mat Raffei" userId="caa0f81d-2ced-4ad8-a070-ba6968b9f259" providerId="ADAL" clId="{D6BA57D3-4738-4753-855F-2AA331FC401A}" dt="2020-10-23T01:55:40.778" v="2603" actId="20577"/>
          <ac:spMkLst>
            <pc:docMk/>
            <pc:sldMk cId="1321372670" sldId="606"/>
            <ac:spMk id="3" creationId="{C1F50661-EE79-4898-B207-A4E14EF71154}"/>
          </ac:spMkLst>
        </pc:spChg>
        <pc:spChg chg="add del mod">
          <ac:chgData name="Anis Farihan Mat Raffei" userId="caa0f81d-2ced-4ad8-a070-ba6968b9f259" providerId="ADAL" clId="{D6BA57D3-4738-4753-855F-2AA331FC401A}" dt="2020-10-23T01:58:09.270" v="2607" actId="478"/>
          <ac:spMkLst>
            <pc:docMk/>
            <pc:sldMk cId="1321372670" sldId="606"/>
            <ac:spMk id="8" creationId="{FA86E8A5-AA3E-4D6D-97E9-B329C6427EE1}"/>
          </ac:spMkLst>
        </pc:spChg>
        <pc:spChg chg="add mod">
          <ac:chgData name="Anis Farihan Mat Raffei" userId="caa0f81d-2ced-4ad8-a070-ba6968b9f259" providerId="ADAL" clId="{D6BA57D3-4738-4753-855F-2AA331FC401A}" dt="2020-10-23T01:59:48.046" v="2635" actId="20577"/>
          <ac:spMkLst>
            <pc:docMk/>
            <pc:sldMk cId="1321372670" sldId="606"/>
            <ac:spMk id="10" creationId="{5B50DA6B-0D12-424D-8C60-0CAF957C48C6}"/>
          </ac:spMkLst>
        </pc:spChg>
        <pc:picChg chg="add mod">
          <ac:chgData name="Anis Farihan Mat Raffei" userId="caa0f81d-2ced-4ad8-a070-ba6968b9f259" providerId="ADAL" clId="{D6BA57D3-4738-4753-855F-2AA331FC401A}" dt="2020-10-23T01:57:44.188" v="2604" actId="1076"/>
          <ac:picMkLst>
            <pc:docMk/>
            <pc:sldMk cId="1321372670" sldId="606"/>
            <ac:picMk id="6" creationId="{45254D40-9FAC-4BEC-AB65-37FD6DB4A6A0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00:21.910" v="2659" actId="20577"/>
        <pc:sldMkLst>
          <pc:docMk/>
          <pc:sldMk cId="3276026783" sldId="607"/>
        </pc:sldMkLst>
        <pc:spChg chg="mod">
          <ac:chgData name="Anis Farihan Mat Raffei" userId="caa0f81d-2ced-4ad8-a070-ba6968b9f259" providerId="ADAL" clId="{D6BA57D3-4738-4753-855F-2AA331FC401A}" dt="2020-10-23T02:00:21.910" v="2659" actId="20577"/>
          <ac:spMkLst>
            <pc:docMk/>
            <pc:sldMk cId="3276026783" sldId="607"/>
            <ac:spMk id="5" creationId="{00000000-0000-0000-0000-000000000000}"/>
          </ac:spMkLst>
        </pc:spChg>
      </pc:sldChg>
      <pc:sldChg chg="modSp new del mod">
        <pc:chgData name="Anis Farihan Mat Raffei" userId="caa0f81d-2ced-4ad8-a070-ba6968b9f259" providerId="ADAL" clId="{D6BA57D3-4738-4753-855F-2AA331FC401A}" dt="2020-10-23T02:48:35.411" v="2934" actId="47"/>
        <pc:sldMkLst>
          <pc:docMk/>
          <pc:sldMk cId="2067931700" sldId="608"/>
        </pc:sldMkLst>
        <pc:spChg chg="mod">
          <ac:chgData name="Anis Farihan Mat Raffei" userId="caa0f81d-2ced-4ad8-a070-ba6968b9f259" providerId="ADAL" clId="{D6BA57D3-4738-4753-855F-2AA331FC401A}" dt="2020-10-23T02:47:23.540" v="2921" actId="27636"/>
          <ac:spMkLst>
            <pc:docMk/>
            <pc:sldMk cId="2067931700" sldId="608"/>
            <ac:spMk id="2" creationId="{F70B6A79-25BC-4476-BD15-117F87BDCAD9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2:02:19.120" v="2721" actId="20577"/>
        <pc:sldMkLst>
          <pc:docMk/>
          <pc:sldMk cId="1541692036" sldId="609"/>
        </pc:sldMkLst>
        <pc:spChg chg="mod">
          <ac:chgData name="Anis Farihan Mat Raffei" userId="caa0f81d-2ced-4ad8-a070-ba6968b9f259" providerId="ADAL" clId="{D6BA57D3-4738-4753-855F-2AA331FC401A}" dt="2020-10-23T02:00:49.336" v="2666" actId="27636"/>
          <ac:spMkLst>
            <pc:docMk/>
            <pc:sldMk cId="1541692036" sldId="609"/>
            <ac:spMk id="3" creationId="{C1F50661-EE79-4898-B207-A4E14EF71154}"/>
          </ac:spMkLst>
        </pc:spChg>
        <pc:spChg chg="del">
          <ac:chgData name="Anis Farihan Mat Raffei" userId="caa0f81d-2ced-4ad8-a070-ba6968b9f259" providerId="ADAL" clId="{D6BA57D3-4738-4753-855F-2AA331FC401A}" dt="2020-10-23T02:00:58.489" v="2668" actId="478"/>
          <ac:spMkLst>
            <pc:docMk/>
            <pc:sldMk cId="1541692036" sldId="609"/>
            <ac:spMk id="10" creationId="{5B50DA6B-0D12-424D-8C60-0CAF957C48C6}"/>
          </ac:spMkLst>
        </pc:spChg>
        <pc:spChg chg="mod">
          <ac:chgData name="Anis Farihan Mat Raffei" userId="caa0f81d-2ced-4ad8-a070-ba6968b9f259" providerId="ADAL" clId="{D6BA57D3-4738-4753-855F-2AA331FC401A}" dt="2020-10-23T02:01:54.127" v="2714" actId="14100"/>
          <ac:spMkLst>
            <pc:docMk/>
            <pc:sldMk cId="1541692036" sldId="609"/>
            <ac:spMk id="11" creationId="{9611486C-D21B-4489-999A-326A33924105}"/>
          </ac:spMkLst>
        </pc:spChg>
        <pc:spChg chg="mod">
          <ac:chgData name="Anis Farihan Mat Raffei" userId="caa0f81d-2ced-4ad8-a070-ba6968b9f259" providerId="ADAL" clId="{D6BA57D3-4738-4753-855F-2AA331FC401A}" dt="2020-10-23T02:02:19.120" v="2721" actId="20577"/>
          <ac:spMkLst>
            <pc:docMk/>
            <pc:sldMk cId="1541692036" sldId="609"/>
            <ac:spMk id="12" creationId="{839EEBA2-DC1A-4B18-906C-A9AAB45AD640}"/>
          </ac:spMkLst>
        </pc:spChg>
        <pc:grpChg chg="add 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7" creationId="{1A821DFE-94E9-49DA-98B4-3D559297E5CB}"/>
          </ac:grpSpMkLst>
        </pc:grpChg>
        <pc:grpChg chg="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8" creationId="{1B0BD197-C79F-4F4B-ABE7-02FFF3F9B44E}"/>
          </ac:grpSpMkLst>
        </pc:grpChg>
        <pc:picChg chg="del">
          <ac:chgData name="Anis Farihan Mat Raffei" userId="caa0f81d-2ced-4ad8-a070-ba6968b9f259" providerId="ADAL" clId="{D6BA57D3-4738-4753-855F-2AA331FC401A}" dt="2020-10-23T02:00:56.136" v="2667" actId="478"/>
          <ac:picMkLst>
            <pc:docMk/>
            <pc:sldMk cId="1541692036" sldId="609"/>
            <ac:picMk id="6" creationId="{45254D40-9FAC-4BEC-AB65-37FD6DB4A6A0}"/>
          </ac:picMkLst>
        </pc:picChg>
        <pc:picChg chg="mod">
          <ac:chgData name="Anis Farihan Mat Raffei" userId="caa0f81d-2ced-4ad8-a070-ba6968b9f259" providerId="ADAL" clId="{D6BA57D3-4738-4753-855F-2AA331FC401A}" dt="2020-10-23T02:01:54.127" v="2714" actId="14100"/>
          <ac:picMkLst>
            <pc:docMk/>
            <pc:sldMk cId="1541692036" sldId="609"/>
            <ac:picMk id="9" creationId="{4333ACA4-554B-4C69-B69D-E683A3A6598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2:31.165" v="3011" actId="20577"/>
        <pc:sldMkLst>
          <pc:docMk/>
          <pc:sldMk cId="2236229332" sldId="610"/>
        </pc:sldMkLst>
        <pc:spChg chg="del">
          <ac:chgData name="Anis Farihan Mat Raffei" userId="caa0f81d-2ced-4ad8-a070-ba6968b9f259" providerId="ADAL" clId="{D6BA57D3-4738-4753-855F-2AA331FC401A}" dt="2020-10-23T02:02:29.717" v="2724" actId="478"/>
          <ac:spMkLst>
            <pc:docMk/>
            <pc:sldMk cId="2236229332" sldId="610"/>
            <ac:spMk id="2" creationId="{D5ED142A-710A-489B-A17A-5445FC56E6D6}"/>
          </ac:spMkLst>
        </pc:spChg>
        <pc:spChg chg="mod">
          <ac:chgData name="Anis Farihan Mat Raffei" userId="caa0f81d-2ced-4ad8-a070-ba6968b9f259" providerId="ADAL" clId="{D6BA57D3-4738-4753-855F-2AA331FC401A}" dt="2020-10-23T02:02:27.675" v="2723"/>
          <ac:spMkLst>
            <pc:docMk/>
            <pc:sldMk cId="2236229332" sldId="610"/>
            <ac:spMk id="3" creationId="{4F3892B6-3477-4F65-AE7F-68846F4EC0F8}"/>
          </ac:spMkLst>
        </pc:spChg>
        <pc:spChg chg="add mod">
          <ac:chgData name="Anis Farihan Mat Raffei" userId="caa0f81d-2ced-4ad8-a070-ba6968b9f259" providerId="ADAL" clId="{D6BA57D3-4738-4753-855F-2AA331FC401A}" dt="2020-10-23T02:24:05.679" v="2853" actId="14100"/>
          <ac:spMkLst>
            <pc:docMk/>
            <pc:sldMk cId="2236229332" sldId="610"/>
            <ac:spMk id="5" creationId="{7B683C8E-3D3E-44B3-9BBC-383C84CEC2B8}"/>
          </ac:spMkLst>
        </pc:spChg>
        <pc:spChg chg="add mod">
          <ac:chgData name="Anis Farihan Mat Raffei" userId="caa0f81d-2ced-4ad8-a070-ba6968b9f259" providerId="ADAL" clId="{D6BA57D3-4738-4753-855F-2AA331FC401A}" dt="2020-10-23T02:23:30.824" v="2841" actId="164"/>
          <ac:spMkLst>
            <pc:docMk/>
            <pc:sldMk cId="2236229332" sldId="610"/>
            <ac:spMk id="6" creationId="{2470CD66-DE73-465A-A0F2-A12C8135FD75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7" creationId="{005B24E0-0E92-4ACF-9ABD-E4EE7B4694A5}"/>
          </ac:spMkLst>
        </pc:spChg>
        <pc:spChg chg="add del mod">
          <ac:chgData name="Anis Farihan Mat Raffei" userId="caa0f81d-2ced-4ad8-a070-ba6968b9f259" providerId="ADAL" clId="{D6BA57D3-4738-4753-855F-2AA331FC401A}" dt="2020-10-23T02:22:01.887" v="2811" actId="478"/>
          <ac:spMkLst>
            <pc:docMk/>
            <pc:sldMk cId="2236229332" sldId="610"/>
            <ac:spMk id="9" creationId="{5F168F61-573B-4825-9E8D-625412233BAF}"/>
          </ac:spMkLst>
        </pc:spChg>
        <pc:spChg chg="add mod">
          <ac:chgData name="Anis Farihan Mat Raffei" userId="caa0f81d-2ced-4ad8-a070-ba6968b9f259" providerId="ADAL" clId="{D6BA57D3-4738-4753-855F-2AA331FC401A}" dt="2020-10-23T02:23:28.865" v="2840" actId="164"/>
          <ac:spMkLst>
            <pc:docMk/>
            <pc:sldMk cId="2236229332" sldId="610"/>
            <ac:spMk id="11" creationId="{6C7FE956-1404-4CAC-A993-6011779DBFCD}"/>
          </ac:spMkLst>
        </pc:spChg>
        <pc:spChg chg="add mod">
          <ac:chgData name="Anis Farihan Mat Raffei" userId="caa0f81d-2ced-4ad8-a070-ba6968b9f259" providerId="ADAL" clId="{D6BA57D3-4738-4753-855F-2AA331FC401A}" dt="2020-10-23T02:52:31.165" v="3011" actId="20577"/>
          <ac:spMkLst>
            <pc:docMk/>
            <pc:sldMk cId="2236229332" sldId="610"/>
            <ac:spMk id="13" creationId="{2E5E88E4-2918-49D1-BE7E-DFC52B9CF076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14" creationId="{E60360B5-A75D-4A44-A64C-1409F9580372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6" creationId="{901CEF41-2AE3-42B3-ADE8-11A6A116D339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8" creationId="{9DDE43BB-5475-4C47-B23A-1A1A56981423}"/>
          </ac:spMkLst>
        </pc:spChg>
        <pc:spChg chg="add del">
          <ac:chgData name="Anis Farihan Mat Raffei" userId="caa0f81d-2ced-4ad8-a070-ba6968b9f259" providerId="ADAL" clId="{D6BA57D3-4738-4753-855F-2AA331FC401A}" dt="2020-10-23T02:47:44.683" v="2923" actId="22"/>
          <ac:spMkLst>
            <pc:docMk/>
            <pc:sldMk cId="2236229332" sldId="610"/>
            <ac:spMk id="25" creationId="{5DADF733-EC03-4252-A6DA-FE0B7F5087D7}"/>
          </ac:spMkLst>
        </pc:spChg>
        <pc:grpChg chg="add mod">
          <ac:chgData name="Anis Farihan Mat Raffei" userId="caa0f81d-2ced-4ad8-a070-ba6968b9f259" providerId="ADAL" clId="{D6BA57D3-4738-4753-855F-2AA331FC401A}" dt="2020-10-23T02:23:28.865" v="2840" actId="164"/>
          <ac:grpSpMkLst>
            <pc:docMk/>
            <pc:sldMk cId="2236229332" sldId="610"/>
            <ac:grpSpMk id="20" creationId="{8C805FD2-471E-417B-9248-2360EE6D6444}"/>
          </ac:grpSpMkLst>
        </pc:grpChg>
        <pc:grpChg chg="add mod">
          <ac:chgData name="Anis Farihan Mat Raffei" userId="caa0f81d-2ced-4ad8-a070-ba6968b9f259" providerId="ADAL" clId="{D6BA57D3-4738-4753-855F-2AA331FC401A}" dt="2020-10-23T02:23:32.159" v="2842" actId="1076"/>
          <ac:grpSpMkLst>
            <pc:docMk/>
            <pc:sldMk cId="2236229332" sldId="610"/>
            <ac:grpSpMk id="22" creationId="{F93D0C0A-22B3-4FFE-B5A5-C440965F3930}"/>
          </ac:grpSpMkLst>
        </pc:grpChg>
        <pc:grpChg chg="add mod">
          <ac:chgData name="Anis Farihan Mat Raffei" userId="caa0f81d-2ced-4ad8-a070-ba6968b9f259" providerId="ADAL" clId="{D6BA57D3-4738-4753-855F-2AA331FC401A}" dt="2020-10-23T02:23:41.542" v="2846" actId="1076"/>
          <ac:grpSpMkLst>
            <pc:docMk/>
            <pc:sldMk cId="2236229332" sldId="610"/>
            <ac:grpSpMk id="23" creationId="{CD33C49D-27F9-4B85-86A1-CF4BA69D9B89}"/>
          </ac:grpSpMkLst>
        </pc:grpChg>
        <pc:grpChg chg="add mod">
          <ac:chgData name="Anis Farihan Mat Raffei" userId="caa0f81d-2ced-4ad8-a070-ba6968b9f259" providerId="ADAL" clId="{D6BA57D3-4738-4753-855F-2AA331FC401A}" dt="2020-10-23T02:24:00.567" v="2852" actId="1076"/>
          <ac:grpSpMkLst>
            <pc:docMk/>
            <pc:sldMk cId="2236229332" sldId="610"/>
            <ac:grpSpMk id="24" creationId="{9E8DC06A-C416-4FC0-A391-8AD58B656EBB}"/>
          </ac:grpSpMkLst>
        </pc:grpChg>
        <pc:picChg chg="add del mod">
          <ac:chgData name="Anis Farihan Mat Raffei" userId="caa0f81d-2ced-4ad8-a070-ba6968b9f259" providerId="ADAL" clId="{D6BA57D3-4738-4753-855F-2AA331FC401A}" dt="2020-10-23T02:04:37.888" v="2729" actId="478"/>
          <ac:picMkLst>
            <pc:docMk/>
            <pc:sldMk cId="2236229332" sldId="610"/>
            <ac:picMk id="4098" creationId="{5FC9D119-E17F-4013-AC40-A4092E792457}"/>
          </ac:picMkLst>
        </pc:picChg>
        <pc:picChg chg="add mod">
          <ac:chgData name="Anis Farihan Mat Raffei" userId="caa0f81d-2ced-4ad8-a070-ba6968b9f259" providerId="ADAL" clId="{D6BA57D3-4738-4753-855F-2AA331FC401A}" dt="2020-10-23T02:04:56.319" v="2732" actId="1076"/>
          <ac:picMkLst>
            <pc:docMk/>
            <pc:sldMk cId="2236229332" sldId="610"/>
            <ac:picMk id="4100" creationId="{5FDCC64A-94A0-48E5-84A0-CEDB2013BC97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2:28:54.342" v="2889" actId="15"/>
        <pc:sldMkLst>
          <pc:docMk/>
          <pc:sldMk cId="1094437298" sldId="611"/>
        </pc:sldMkLst>
        <pc:spChg chg="mod">
          <ac:chgData name="Anis Farihan Mat Raffei" userId="caa0f81d-2ced-4ad8-a070-ba6968b9f259" providerId="ADAL" clId="{D6BA57D3-4738-4753-855F-2AA331FC401A}" dt="2020-10-23T02:28:54.342" v="2889" actId="15"/>
          <ac:spMkLst>
            <pc:docMk/>
            <pc:sldMk cId="1094437298" sldId="611"/>
            <ac:spMk id="2" creationId="{75390EF6-015B-4F85-AE0E-1395ED35884F}"/>
          </ac:spMkLst>
        </pc:spChg>
        <pc:spChg chg="mod">
          <ac:chgData name="Anis Farihan Mat Raffei" userId="caa0f81d-2ced-4ad8-a070-ba6968b9f259" providerId="ADAL" clId="{D6BA57D3-4738-4753-855F-2AA331FC401A}" dt="2020-10-23T02:24:27.510" v="2858" actId="27636"/>
          <ac:spMkLst>
            <pc:docMk/>
            <pc:sldMk cId="1094437298" sldId="611"/>
            <ac:spMk id="3" creationId="{34475CFC-C22A-4D2E-9420-B7F22E2DC627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2:30:33.452" v="2906" actId="12"/>
        <pc:sldMkLst>
          <pc:docMk/>
          <pc:sldMk cId="455994769" sldId="612"/>
        </pc:sldMkLst>
        <pc:spChg chg="del">
          <ac:chgData name="Anis Farihan Mat Raffei" userId="caa0f81d-2ced-4ad8-a070-ba6968b9f259" providerId="ADAL" clId="{D6BA57D3-4738-4753-855F-2AA331FC401A}" dt="2020-10-23T02:29:52.542" v="2892" actId="478"/>
          <ac:spMkLst>
            <pc:docMk/>
            <pc:sldMk cId="455994769" sldId="612"/>
            <ac:spMk id="2" creationId="{B56DC225-A778-4754-B5EF-EE33902944C6}"/>
          </ac:spMkLst>
        </pc:spChg>
        <pc:spChg chg="mod">
          <ac:chgData name="Anis Farihan Mat Raffei" userId="caa0f81d-2ced-4ad8-a070-ba6968b9f259" providerId="ADAL" clId="{D6BA57D3-4738-4753-855F-2AA331FC401A}" dt="2020-10-23T02:29:49.950" v="2891"/>
          <ac:spMkLst>
            <pc:docMk/>
            <pc:sldMk cId="455994769" sldId="612"/>
            <ac:spMk id="3" creationId="{DAD4CCE9-96F8-4B90-B33F-E33F0141BB41}"/>
          </ac:spMkLst>
        </pc:spChg>
        <pc:spChg chg="add mod">
          <ac:chgData name="Anis Farihan Mat Raffei" userId="caa0f81d-2ced-4ad8-a070-ba6968b9f259" providerId="ADAL" clId="{D6BA57D3-4738-4753-855F-2AA331FC401A}" dt="2020-10-23T02:30:33.452" v="2906" actId="12"/>
          <ac:spMkLst>
            <pc:docMk/>
            <pc:sldMk cId="455994769" sldId="612"/>
            <ac:spMk id="8" creationId="{D0C4445A-3409-4C92-8126-3034AA06CF23}"/>
          </ac:spMkLst>
        </pc:spChg>
        <pc:picChg chg="add mod">
          <ac:chgData name="Anis Farihan Mat Raffei" userId="caa0f81d-2ced-4ad8-a070-ba6968b9f259" providerId="ADAL" clId="{D6BA57D3-4738-4753-855F-2AA331FC401A}" dt="2020-10-23T02:29:56.338" v="2895" actId="962"/>
          <ac:picMkLst>
            <pc:docMk/>
            <pc:sldMk cId="455994769" sldId="612"/>
            <ac:picMk id="6" creationId="{3CD26BAD-7652-4FF3-B068-7A8538E04EC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31:02.289" v="2912" actId="962"/>
        <pc:sldMkLst>
          <pc:docMk/>
          <pc:sldMk cId="185901254" sldId="613"/>
        </pc:sldMkLst>
        <pc:spChg chg="del">
          <ac:chgData name="Anis Farihan Mat Raffei" userId="caa0f81d-2ced-4ad8-a070-ba6968b9f259" providerId="ADAL" clId="{D6BA57D3-4738-4753-855F-2AA331FC401A}" dt="2020-10-23T02:30:47.230" v="2909" actId="478"/>
          <ac:spMkLst>
            <pc:docMk/>
            <pc:sldMk cId="185901254" sldId="613"/>
            <ac:spMk id="2" creationId="{603D04C3-9506-458B-A08E-ABDDF9C66163}"/>
          </ac:spMkLst>
        </pc:spChg>
        <pc:spChg chg="mod">
          <ac:chgData name="Anis Farihan Mat Raffei" userId="caa0f81d-2ced-4ad8-a070-ba6968b9f259" providerId="ADAL" clId="{D6BA57D3-4738-4753-855F-2AA331FC401A}" dt="2020-10-23T02:30:44.565" v="2908"/>
          <ac:spMkLst>
            <pc:docMk/>
            <pc:sldMk cId="185901254" sldId="613"/>
            <ac:spMk id="3" creationId="{1C5E0A1D-BBA5-45BA-BA5B-0BEAC330C65F}"/>
          </ac:spMkLst>
        </pc:spChg>
        <pc:picChg chg="add mod">
          <ac:chgData name="Anis Farihan Mat Raffei" userId="caa0f81d-2ced-4ad8-a070-ba6968b9f259" providerId="ADAL" clId="{D6BA57D3-4738-4753-855F-2AA331FC401A}" dt="2020-10-23T02:31:02.289" v="2912" actId="962"/>
          <ac:picMkLst>
            <pc:docMk/>
            <pc:sldMk cId="185901254" sldId="613"/>
            <ac:picMk id="6" creationId="{9636DB59-69C0-4EFA-9282-3D8F4E61F72C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46:49.028" v="2917" actId="1076"/>
        <pc:sldMkLst>
          <pc:docMk/>
          <pc:sldMk cId="586819614" sldId="614"/>
        </pc:sldMkLst>
        <pc:spChg chg="del">
          <ac:chgData name="Anis Farihan Mat Raffei" userId="caa0f81d-2ced-4ad8-a070-ba6968b9f259" providerId="ADAL" clId="{D6BA57D3-4738-4753-855F-2AA331FC401A}" dt="2020-10-23T02:46:44.307" v="2915" actId="478"/>
          <ac:spMkLst>
            <pc:docMk/>
            <pc:sldMk cId="586819614" sldId="614"/>
            <ac:spMk id="2" creationId="{651811B0-D08A-4961-9B40-2F1EAA85180C}"/>
          </ac:spMkLst>
        </pc:spChg>
        <pc:spChg chg="mod">
          <ac:chgData name="Anis Farihan Mat Raffei" userId="caa0f81d-2ced-4ad8-a070-ba6968b9f259" providerId="ADAL" clId="{D6BA57D3-4738-4753-855F-2AA331FC401A}" dt="2020-10-23T02:46:28.013" v="2914"/>
          <ac:spMkLst>
            <pc:docMk/>
            <pc:sldMk cId="586819614" sldId="614"/>
            <ac:spMk id="3" creationId="{ECF49058-B330-437F-AF32-B10626D3E110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8" creationId="{C5309A7A-9768-42C5-8A05-78D809F7ECFC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0" creationId="{8B643134-16C6-44A1-A197-B04DCD147F22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2" creationId="{08BE97A7-87E2-4D6A-980F-654B7CB64998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6" creationId="{E207A54B-D9B7-4D84-A582-9AB818EFBF7A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8" creationId="{56CABC0C-3973-4668-A282-19EB5636AB1E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0" creationId="{483FEF01-0652-400F-B047-0877088E83A5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2" creationId="{C4881420-6C29-4528-A80C-0B0F513572A6}"/>
          </ac:spMkLst>
        </pc:spChg>
        <pc:picChg chg="add mod">
          <ac:chgData name="Anis Farihan Mat Raffei" userId="caa0f81d-2ced-4ad8-a070-ba6968b9f259" providerId="ADAL" clId="{D6BA57D3-4738-4753-855F-2AA331FC401A}" dt="2020-10-23T02:46:49.028" v="2917" actId="1076"/>
          <ac:picMkLst>
            <pc:docMk/>
            <pc:sldMk cId="586819614" sldId="614"/>
            <ac:picMk id="6" creationId="{F62350FF-9D75-40AD-A9A0-2A3E59EBEF68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47:58.006" v="2927"/>
        <pc:sldMkLst>
          <pc:docMk/>
          <pc:sldMk cId="2146468283" sldId="615"/>
        </pc:sldMkLst>
        <pc:spChg chg="mod">
          <ac:chgData name="Anis Farihan Mat Raffei" userId="caa0f81d-2ced-4ad8-a070-ba6968b9f259" providerId="ADAL" clId="{D6BA57D3-4738-4753-855F-2AA331FC401A}" dt="2020-10-23T02:47:58.006" v="2927"/>
          <ac:spMkLst>
            <pc:docMk/>
            <pc:sldMk cId="2146468283" sldId="615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2:52:40.204" v="3019" actId="14100"/>
        <pc:sldMkLst>
          <pc:docMk/>
          <pc:sldMk cId="553341910" sldId="616"/>
        </pc:sldMkLst>
        <pc:spChg chg="mod">
          <ac:chgData name="Anis Farihan Mat Raffei" userId="caa0f81d-2ced-4ad8-a070-ba6968b9f259" providerId="ADAL" clId="{D6BA57D3-4738-4753-855F-2AA331FC401A}" dt="2020-10-23T02:52:40.204" v="3019" actId="14100"/>
          <ac:spMkLst>
            <pc:docMk/>
            <pc:sldMk cId="553341910" sldId="616"/>
            <ac:spMk id="5" creationId="{00000000-0000-0000-0000-000000000000}"/>
          </ac:spMkLst>
        </pc:spChg>
      </pc:sldChg>
      <pc:sldChg chg="add del">
        <pc:chgData name="Anis Farihan Mat Raffei" userId="caa0f81d-2ced-4ad8-a070-ba6968b9f259" providerId="ADAL" clId="{D6BA57D3-4738-4753-855F-2AA331FC401A}" dt="2020-10-23T02:48:44.077" v="2936" actId="47"/>
        <pc:sldMkLst>
          <pc:docMk/>
          <pc:sldMk cId="96817570" sldId="617"/>
        </pc:sldMkLst>
      </pc:sldChg>
      <pc:sldChg chg="addSp delSp modSp add mod">
        <pc:chgData name="Anis Farihan Mat Raffei" userId="caa0f81d-2ced-4ad8-a070-ba6968b9f259" providerId="ADAL" clId="{D6BA57D3-4738-4753-855F-2AA331FC401A}" dt="2020-10-23T02:52:46.677" v="3026" actId="20577"/>
        <pc:sldMkLst>
          <pc:docMk/>
          <pc:sldMk cId="2331381467" sldId="618"/>
        </pc:sldMkLst>
        <pc:spChg chg="mod">
          <ac:chgData name="Anis Farihan Mat Raffei" userId="caa0f81d-2ced-4ad8-a070-ba6968b9f259" providerId="ADAL" clId="{D6BA57D3-4738-4753-855F-2AA331FC401A}" dt="2020-10-23T02:52:46.677" v="3026" actId="20577"/>
          <ac:spMkLst>
            <pc:docMk/>
            <pc:sldMk cId="2331381467" sldId="618"/>
            <ac:spMk id="3" creationId="{ECF49058-B330-437F-AF32-B10626D3E110}"/>
          </ac:spMkLst>
        </pc:spChg>
        <pc:spChg chg="mod">
          <ac:chgData name="Anis Farihan Mat Raffei" userId="caa0f81d-2ced-4ad8-a070-ba6968b9f259" providerId="ADAL" clId="{D6BA57D3-4738-4753-855F-2AA331FC401A}" dt="2020-10-23T02:49:08.760" v="2938" actId="1076"/>
          <ac:spMkLst>
            <pc:docMk/>
            <pc:sldMk cId="2331381467" sldId="618"/>
            <ac:spMk id="4" creationId="{7F97EC71-0E55-4070-BA29-27AB52E978F9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8" creationId="{C5309A7A-9768-42C5-8A05-78D809F7ECFC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9" creationId="{51C6E6B4-C6CB-43F1-9E4E-B421D1EBA614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0" creationId="{8B643134-16C6-44A1-A197-B04DCD147F22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11" creationId="{276B697F-856E-4AAE-A6AD-1A054C08A32A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2" creationId="{08BE97A7-87E2-4D6A-980F-654B7CB64998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9:55.022" v="2965" actId="20577"/>
          <ac:spMkLst>
            <pc:docMk/>
            <pc:sldMk cId="2331381467" sldId="618"/>
            <ac:spMk id="15" creationId="{D2587ADF-31AC-45B7-86A3-8EFEB3AD578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6" creationId="{E207A54B-D9B7-4D84-A582-9AB818EFBF7A}"/>
          </ac:spMkLst>
        </pc:spChg>
        <pc:spChg chg="add del mod">
          <ac:chgData name="Anis Farihan Mat Raffei" userId="caa0f81d-2ced-4ad8-a070-ba6968b9f259" providerId="ADAL" clId="{D6BA57D3-4738-4753-855F-2AA331FC401A}" dt="2020-10-23T02:50:52.863" v="2971" actId="22"/>
          <ac:spMkLst>
            <pc:docMk/>
            <pc:sldMk cId="2331381467" sldId="618"/>
            <ac:spMk id="17" creationId="{58AF873E-6145-42E0-A2F8-A8F6788725C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8" creationId="{56CABC0C-3973-4668-A282-19EB5636AB1E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0" creationId="{483FEF01-0652-400F-B047-0877088E83A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2" creationId="{C4881420-6C29-4528-A80C-0B0F513572A6}"/>
          </ac:spMkLst>
        </pc:spChg>
        <pc:graphicFrameChg chg="add del">
          <ac:chgData name="Anis Farihan Mat Raffei" userId="caa0f81d-2ced-4ad8-a070-ba6968b9f259" providerId="ADAL" clId="{D6BA57D3-4738-4753-855F-2AA331FC401A}" dt="2020-10-23T02:50:51.710" v="2969" actId="22"/>
          <ac:graphicFrameMkLst>
            <pc:docMk/>
            <pc:sldMk cId="2331381467" sldId="618"/>
            <ac:graphicFrameMk id="7" creationId="{2853C921-1A46-4B0D-A4DC-9B1A4D561F40}"/>
          </ac:graphicFrameMkLst>
        </pc:graphicFrameChg>
        <pc:picChg chg="del">
          <ac:chgData name="Anis Farihan Mat Raffei" userId="caa0f81d-2ced-4ad8-a070-ba6968b9f259" providerId="ADAL" clId="{D6BA57D3-4738-4753-855F-2AA331FC401A}" dt="2020-10-23T02:49:14.040" v="2939" actId="478"/>
          <ac:picMkLst>
            <pc:docMk/>
            <pc:sldMk cId="2331381467" sldId="618"/>
            <ac:picMk id="6" creationId="{F62350FF-9D75-40AD-A9A0-2A3E59EBEF6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4:07.284" v="3056" actId="207"/>
        <pc:sldMkLst>
          <pc:docMk/>
          <pc:sldMk cId="506237717" sldId="619"/>
        </pc:sldMkLst>
        <pc:spChg chg="del">
          <ac:chgData name="Anis Farihan Mat Raffei" userId="caa0f81d-2ced-4ad8-a070-ba6968b9f259" providerId="ADAL" clId="{D6BA57D3-4738-4753-855F-2AA331FC401A}" dt="2020-10-23T02:51:01.739" v="2974" actId="478"/>
          <ac:spMkLst>
            <pc:docMk/>
            <pc:sldMk cId="506237717" sldId="619"/>
            <ac:spMk id="2" creationId="{DE555485-DAC7-4747-BB08-2029B94241D7}"/>
          </ac:spMkLst>
        </pc:spChg>
        <pc:spChg chg="mod">
          <ac:chgData name="Anis Farihan Mat Raffei" userId="caa0f81d-2ced-4ad8-a070-ba6968b9f259" providerId="ADAL" clId="{D6BA57D3-4738-4753-855F-2AA331FC401A}" dt="2020-10-23T02:53:56.165" v="3054" actId="20577"/>
          <ac:spMkLst>
            <pc:docMk/>
            <pc:sldMk cId="506237717" sldId="619"/>
            <ac:spMk id="3" creationId="{6F5D56B9-6D55-4974-9416-33D7FC383146}"/>
          </ac:spMkLst>
        </pc:spChg>
        <pc:spChg chg="add del mod">
          <ac:chgData name="Anis Farihan Mat Raffei" userId="caa0f81d-2ced-4ad8-a070-ba6968b9f259" providerId="ADAL" clId="{D6BA57D3-4738-4753-855F-2AA331FC401A}" dt="2020-10-23T02:53:42.292" v="3050" actId="478"/>
          <ac:spMkLst>
            <pc:docMk/>
            <pc:sldMk cId="506237717" sldId="619"/>
            <ac:spMk id="6" creationId="{D370990E-EBC2-4579-811B-670DB113719C}"/>
          </ac:spMkLst>
        </pc:spChg>
        <pc:spChg chg="add mod">
          <ac:chgData name="Anis Farihan Mat Raffei" userId="caa0f81d-2ced-4ad8-a070-ba6968b9f259" providerId="ADAL" clId="{D6BA57D3-4738-4753-855F-2AA331FC401A}" dt="2020-10-23T02:54:05.373" v="3055" actId="207"/>
          <ac:spMkLst>
            <pc:docMk/>
            <pc:sldMk cId="506237717" sldId="619"/>
            <ac:spMk id="10" creationId="{68F2AEE5-E5E2-4142-96A8-F82BCD014092}"/>
          </ac:spMkLst>
        </pc:spChg>
        <pc:spChg chg="add mod">
          <ac:chgData name="Anis Farihan Mat Raffei" userId="caa0f81d-2ced-4ad8-a070-ba6968b9f259" providerId="ADAL" clId="{D6BA57D3-4738-4753-855F-2AA331FC401A}" dt="2020-10-23T02:54:07.284" v="3056" actId="207"/>
          <ac:spMkLst>
            <pc:docMk/>
            <pc:sldMk cId="506237717" sldId="619"/>
            <ac:spMk id="12" creationId="{C6218A29-2B25-4A3D-8563-9A88402A94B4}"/>
          </ac:spMkLst>
        </pc:spChg>
        <pc:graphicFrameChg chg="add mod modGraphic">
          <ac:chgData name="Anis Farihan Mat Raffei" userId="caa0f81d-2ced-4ad8-a070-ba6968b9f259" providerId="ADAL" clId="{D6BA57D3-4738-4753-855F-2AA331FC401A}" dt="2020-10-23T02:53:47.901" v="3051" actId="1076"/>
          <ac:graphicFrameMkLst>
            <pc:docMk/>
            <pc:sldMk cId="506237717" sldId="619"/>
            <ac:graphicFrameMk id="8" creationId="{7A131E48-58A7-4A84-8CD3-87A3A4C5DE58}"/>
          </ac:graphicFrameMkLst>
        </pc:graphicFrameChg>
      </pc:sldChg>
      <pc:sldChg chg="addSp delSp modSp new mod">
        <pc:chgData name="Anis Farihan Mat Raffei" userId="caa0f81d-2ced-4ad8-a070-ba6968b9f259" providerId="ADAL" clId="{D6BA57D3-4738-4753-855F-2AA331FC401A}" dt="2020-10-23T02:54:20.902" v="3057" actId="1076"/>
        <pc:sldMkLst>
          <pc:docMk/>
          <pc:sldMk cId="864145885" sldId="620"/>
        </pc:sldMkLst>
        <pc:spChg chg="del">
          <ac:chgData name="Anis Farihan Mat Raffei" userId="caa0f81d-2ced-4ad8-a070-ba6968b9f259" providerId="ADAL" clId="{D6BA57D3-4738-4753-855F-2AA331FC401A}" dt="2020-10-23T02:53:15.157" v="3036" actId="478"/>
          <ac:spMkLst>
            <pc:docMk/>
            <pc:sldMk cId="864145885" sldId="620"/>
            <ac:spMk id="2" creationId="{66504DA9-1F25-4CB8-8911-103FD7D0596C}"/>
          </ac:spMkLst>
        </pc:spChg>
        <pc:spChg chg="mod">
          <ac:chgData name="Anis Farihan Mat Raffei" userId="caa0f81d-2ced-4ad8-a070-ba6968b9f259" providerId="ADAL" clId="{D6BA57D3-4738-4753-855F-2AA331FC401A}" dt="2020-10-23T02:53:29.685" v="3044" actId="6549"/>
          <ac:spMkLst>
            <pc:docMk/>
            <pc:sldMk cId="864145885" sldId="620"/>
            <ac:spMk id="3" creationId="{738CFDE8-688E-496E-9522-5CA8DEDF7CC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6" creationId="{2F0C3D3F-E5AA-4E85-BABD-91030A420DFF}"/>
          </ac:spMkLst>
        </pc:spChg>
        <pc:spChg chg="add del">
          <ac:chgData name="Anis Farihan Mat Raffei" userId="caa0f81d-2ced-4ad8-a070-ba6968b9f259" providerId="ADAL" clId="{D6BA57D3-4738-4753-855F-2AA331FC401A}" dt="2020-10-23T02:53:27.465" v="3043" actId="478"/>
          <ac:spMkLst>
            <pc:docMk/>
            <pc:sldMk cId="864145885" sldId="620"/>
            <ac:spMk id="8" creationId="{8D6ECED3-4A2B-4B6E-ABBF-24213BFC84C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0" creationId="{C8F78FAF-A01E-42F0-99AE-DD7F65540A5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2" creationId="{88D49492-7310-4624-965D-85CB67EC0F5E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4" creationId="{6EE3B744-3EA3-4FDC-BB50-86C59EAD274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6" creationId="{C3116C49-5A97-4B5C-9EA3-023F330542A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8" creationId="{28D23D65-8D78-4C4B-9782-D0D4C3A27FEB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0" creationId="{090EEB70-E86F-4067-9474-85E6B42556C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2" creationId="{18994956-D9C5-4C99-8AD2-0AC651B86A36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4" creationId="{9EC866BB-E18E-450C-8144-29A16D8794D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6" creationId="{F80EDFD7-2E65-4C93-9C2F-8F522ABC4E52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8" creationId="{0CE6A0C2-840A-4BB8-B2C7-9236A6E43CA9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0" creationId="{28720938-4A77-4EE1-927A-808D41F3207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2" creationId="{80B1B542-C3DA-4625-9BB8-CF23BB010E2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4" creationId="{7B3EC372-E129-4FB6-8E0E-FC30D6CD0BE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6" creationId="{20E43155-424F-47FA-A166-3E06767D3E8D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8" creationId="{C3D70577-6561-4B41-B0DA-D8FDF9741D2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0" creationId="{A64FF95D-BBE7-4AC0-A4F6-17BC43F7438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2" creationId="{60C9E25B-2F2B-46D2-B8E1-81DFF9B54917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4" creationId="{E048C660-816D-4694-A570-2A3BECE70E26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1:33.666" v="3064" actId="1076"/>
        <pc:sldMkLst>
          <pc:docMk/>
          <pc:sldMk cId="1544486745" sldId="621"/>
        </pc:sldMkLst>
        <pc:spChg chg="del">
          <ac:chgData name="Anis Farihan Mat Raffei" userId="caa0f81d-2ced-4ad8-a070-ba6968b9f259" providerId="ADAL" clId="{D6BA57D3-4738-4753-855F-2AA331FC401A}" dt="2020-10-23T02:54:40.069" v="3060" actId="478"/>
          <ac:spMkLst>
            <pc:docMk/>
            <pc:sldMk cId="1544486745" sldId="621"/>
            <ac:spMk id="2" creationId="{AC516779-FCCA-4649-A68D-2245B00A3108}"/>
          </ac:spMkLst>
        </pc:spChg>
        <pc:spChg chg="mod">
          <ac:chgData name="Anis Farihan Mat Raffei" userId="caa0f81d-2ced-4ad8-a070-ba6968b9f259" providerId="ADAL" clId="{D6BA57D3-4738-4753-855F-2AA331FC401A}" dt="2020-10-23T02:54:36.905" v="3059"/>
          <ac:spMkLst>
            <pc:docMk/>
            <pc:sldMk cId="1544486745" sldId="621"/>
            <ac:spMk id="3" creationId="{23C5D8DA-300A-4075-9C84-AB621094DE1D}"/>
          </ac:spMkLst>
        </pc:spChg>
        <pc:spChg chg="add mod">
          <ac:chgData name="Anis Farihan Mat Raffei" userId="caa0f81d-2ced-4ad8-a070-ba6968b9f259" providerId="ADAL" clId="{D6BA57D3-4738-4753-855F-2AA331FC401A}" dt="2020-10-23T03:21:33.666" v="3064" actId="1076"/>
          <ac:spMkLst>
            <pc:docMk/>
            <pc:sldMk cId="1544486745" sldId="621"/>
            <ac:spMk id="8" creationId="{E6BB8879-6BD7-4A49-B234-74A7D8A0D092}"/>
          </ac:spMkLst>
        </pc:spChg>
        <pc:picChg chg="add mod">
          <ac:chgData name="Anis Farihan Mat Raffei" userId="caa0f81d-2ced-4ad8-a070-ba6968b9f259" providerId="ADAL" clId="{D6BA57D3-4738-4753-855F-2AA331FC401A}" dt="2020-10-23T03:21:21.828" v="3062" actId="27614"/>
          <ac:picMkLst>
            <pc:docMk/>
            <pc:sldMk cId="1544486745" sldId="621"/>
            <ac:picMk id="6" creationId="{4A9AA011-E66D-4820-ADB0-923C64C3BA13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2:07.109" v="3070" actId="962"/>
        <pc:sldMkLst>
          <pc:docMk/>
          <pc:sldMk cId="2439593590" sldId="622"/>
        </pc:sldMkLst>
        <pc:spChg chg="del">
          <ac:chgData name="Anis Farihan Mat Raffei" userId="caa0f81d-2ced-4ad8-a070-ba6968b9f259" providerId="ADAL" clId="{D6BA57D3-4738-4753-855F-2AA331FC401A}" dt="2020-10-23T03:21:50.626" v="3067" actId="478"/>
          <ac:spMkLst>
            <pc:docMk/>
            <pc:sldMk cId="2439593590" sldId="622"/>
            <ac:spMk id="2" creationId="{E62030A1-AFA1-4C90-AF03-A3363DFE93B9}"/>
          </ac:spMkLst>
        </pc:spChg>
        <pc:spChg chg="mod">
          <ac:chgData name="Anis Farihan Mat Raffei" userId="caa0f81d-2ced-4ad8-a070-ba6968b9f259" providerId="ADAL" clId="{D6BA57D3-4738-4753-855F-2AA331FC401A}" dt="2020-10-23T03:21:47.985" v="3066"/>
          <ac:spMkLst>
            <pc:docMk/>
            <pc:sldMk cId="2439593590" sldId="622"/>
            <ac:spMk id="3" creationId="{4C1DB355-CCAD-45AE-9DC5-11961EA0BC96}"/>
          </ac:spMkLst>
        </pc:spChg>
        <pc:picChg chg="add mod">
          <ac:chgData name="Anis Farihan Mat Raffei" userId="caa0f81d-2ced-4ad8-a070-ba6968b9f259" providerId="ADAL" clId="{D6BA57D3-4738-4753-855F-2AA331FC401A}" dt="2020-10-23T03:22:07.109" v="3070" actId="962"/>
          <ac:picMkLst>
            <pc:docMk/>
            <pc:sldMk cId="2439593590" sldId="622"/>
            <ac:picMk id="6" creationId="{F4BD889B-D28E-4505-A303-2DC5E76D5D8E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5:11.931" v="3158" actId="20577"/>
        <pc:sldMkLst>
          <pc:docMk/>
          <pc:sldMk cId="3480736619" sldId="623"/>
        </pc:sldMkLst>
        <pc:spChg chg="del">
          <ac:chgData name="Anis Farihan Mat Raffei" userId="caa0f81d-2ced-4ad8-a070-ba6968b9f259" providerId="ADAL" clId="{D6BA57D3-4738-4753-855F-2AA331FC401A}" dt="2020-10-23T03:23:22.747" v="3099" actId="478"/>
          <ac:spMkLst>
            <pc:docMk/>
            <pc:sldMk cId="3480736619" sldId="623"/>
            <ac:spMk id="2" creationId="{15A8BBB9-8D1B-4AA3-80E7-7C9ACE1C3B3C}"/>
          </ac:spMkLst>
        </pc:spChg>
        <pc:spChg chg="mod">
          <ac:chgData name="Anis Farihan Mat Raffei" userId="caa0f81d-2ced-4ad8-a070-ba6968b9f259" providerId="ADAL" clId="{D6BA57D3-4738-4753-855F-2AA331FC401A}" dt="2020-10-23T03:23:14.877" v="3098" actId="27636"/>
          <ac:spMkLst>
            <pc:docMk/>
            <pc:sldMk cId="3480736619" sldId="623"/>
            <ac:spMk id="3" creationId="{D5074E8A-DAE9-4733-A424-B1D000A3485C}"/>
          </ac:spMkLst>
        </pc:spChg>
        <pc:spChg chg="add mod">
          <ac:chgData name="Anis Farihan Mat Raffei" userId="caa0f81d-2ced-4ad8-a070-ba6968b9f259" providerId="ADAL" clId="{D6BA57D3-4738-4753-855F-2AA331FC401A}" dt="2020-10-23T03:25:11.931" v="3158" actId="20577"/>
          <ac:spMkLst>
            <pc:docMk/>
            <pc:sldMk cId="3480736619" sldId="623"/>
            <ac:spMk id="6" creationId="{76048B31-F914-49E3-8F72-E7E61845F201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22:57.207" v="3085" actId="20577"/>
        <pc:sldMkLst>
          <pc:docMk/>
          <pc:sldMk cId="3279534638" sldId="624"/>
        </pc:sldMkLst>
        <pc:spChg chg="mod">
          <ac:chgData name="Anis Farihan Mat Raffei" userId="caa0f81d-2ced-4ad8-a070-ba6968b9f259" providerId="ADAL" clId="{D6BA57D3-4738-4753-855F-2AA331FC401A}" dt="2020-10-23T03:22:57.207" v="3085" actId="20577"/>
          <ac:spMkLst>
            <pc:docMk/>
            <pc:sldMk cId="3279534638" sldId="62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6:21.369" v="3163" actId="1076"/>
        <pc:sldMkLst>
          <pc:docMk/>
          <pc:sldMk cId="125467647" sldId="625"/>
        </pc:sldMkLst>
        <pc:spChg chg="del">
          <ac:chgData name="Anis Farihan Mat Raffei" userId="caa0f81d-2ced-4ad8-a070-ba6968b9f259" providerId="ADAL" clId="{D6BA57D3-4738-4753-855F-2AA331FC401A}" dt="2020-10-23T03:26:13.848" v="3161" actId="478"/>
          <ac:spMkLst>
            <pc:docMk/>
            <pc:sldMk cId="125467647" sldId="625"/>
            <ac:spMk id="2" creationId="{70316EE0-8F15-4ED5-8037-AA4D606051A9}"/>
          </ac:spMkLst>
        </pc:spChg>
        <pc:spChg chg="mod">
          <ac:chgData name="Anis Farihan Mat Raffei" userId="caa0f81d-2ced-4ad8-a070-ba6968b9f259" providerId="ADAL" clId="{D6BA57D3-4738-4753-855F-2AA331FC401A}" dt="2020-10-23T03:26:11.993" v="3160"/>
          <ac:spMkLst>
            <pc:docMk/>
            <pc:sldMk cId="125467647" sldId="625"/>
            <ac:spMk id="3" creationId="{F6D234CD-EF47-40BC-A4BD-28F656C36C7D}"/>
          </ac:spMkLst>
        </pc:spChg>
        <pc:picChg chg="add mod">
          <ac:chgData name="Anis Farihan Mat Raffei" userId="caa0f81d-2ced-4ad8-a070-ba6968b9f259" providerId="ADAL" clId="{D6BA57D3-4738-4753-855F-2AA331FC401A}" dt="2020-10-23T03:26:21.369" v="3163" actId="1076"/>
          <ac:picMkLst>
            <pc:docMk/>
            <pc:sldMk cId="125467647" sldId="625"/>
            <ac:picMk id="6" creationId="{A7CA6C5E-0E87-46F1-BDA2-CE387B416ABA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3:26:42.449" v="3173" actId="6549"/>
        <pc:sldMkLst>
          <pc:docMk/>
          <pc:sldMk cId="2285453556" sldId="626"/>
        </pc:sldMkLst>
        <pc:spChg chg="mod">
          <ac:chgData name="Anis Farihan Mat Raffei" userId="caa0f81d-2ced-4ad8-a070-ba6968b9f259" providerId="ADAL" clId="{D6BA57D3-4738-4753-855F-2AA331FC401A}" dt="2020-10-23T03:26:42.449" v="3173" actId="6549"/>
          <ac:spMkLst>
            <pc:docMk/>
            <pc:sldMk cId="2285453556" sldId="626"/>
            <ac:spMk id="5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3:30:03.309" v="3253" actId="404"/>
        <pc:sldMkLst>
          <pc:docMk/>
          <pc:sldMk cId="4136378510" sldId="627"/>
        </pc:sldMkLst>
        <pc:spChg chg="mod">
          <ac:chgData name="Anis Farihan Mat Raffei" userId="caa0f81d-2ced-4ad8-a070-ba6968b9f259" providerId="ADAL" clId="{D6BA57D3-4738-4753-855F-2AA331FC401A}" dt="2020-10-23T03:26:55.114" v="3182" actId="20577"/>
          <ac:spMkLst>
            <pc:docMk/>
            <pc:sldMk cId="4136378510" sldId="627"/>
            <ac:spMk id="3" creationId="{F6D234CD-EF47-40BC-A4BD-28F656C36C7D}"/>
          </ac:spMkLst>
        </pc:spChg>
        <pc:spChg chg="add mod">
          <ac:chgData name="Anis Farihan Mat Raffei" userId="caa0f81d-2ced-4ad8-a070-ba6968b9f259" providerId="ADAL" clId="{D6BA57D3-4738-4753-855F-2AA331FC401A}" dt="2020-10-23T03:30:03.309" v="3253" actId="404"/>
          <ac:spMkLst>
            <pc:docMk/>
            <pc:sldMk cId="4136378510" sldId="627"/>
            <ac:spMk id="7" creationId="{D8E8D668-BB2A-4289-8486-36CDB2D34D09}"/>
          </ac:spMkLst>
        </pc:spChg>
        <pc:picChg chg="del">
          <ac:chgData name="Anis Farihan Mat Raffei" userId="caa0f81d-2ced-4ad8-a070-ba6968b9f259" providerId="ADAL" clId="{D6BA57D3-4738-4753-855F-2AA331FC401A}" dt="2020-10-23T03:26:57.946" v="3183" actId="478"/>
          <ac:picMkLst>
            <pc:docMk/>
            <pc:sldMk cId="4136378510" sldId="627"/>
            <ac:picMk id="6" creationId="{A7CA6C5E-0E87-46F1-BDA2-CE387B416ABA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8:02.625" v="3214" actId="14100"/>
        <pc:sldMkLst>
          <pc:docMk/>
          <pc:sldMk cId="1625073727" sldId="628"/>
        </pc:sldMkLst>
        <pc:spChg chg="del">
          <ac:chgData name="Anis Farihan Mat Raffei" userId="caa0f81d-2ced-4ad8-a070-ba6968b9f259" providerId="ADAL" clId="{D6BA57D3-4738-4753-855F-2AA331FC401A}" dt="2020-10-23T03:27:55.386" v="3212" actId="478"/>
          <ac:spMkLst>
            <pc:docMk/>
            <pc:sldMk cId="1625073727" sldId="628"/>
            <ac:spMk id="2" creationId="{B035A590-D68A-40F3-814C-7B89899C8E36}"/>
          </ac:spMkLst>
        </pc:spChg>
        <pc:spChg chg="mod">
          <ac:chgData name="Anis Farihan Mat Raffei" userId="caa0f81d-2ced-4ad8-a070-ba6968b9f259" providerId="ADAL" clId="{D6BA57D3-4738-4753-855F-2AA331FC401A}" dt="2020-10-23T03:27:53.249" v="3211"/>
          <ac:spMkLst>
            <pc:docMk/>
            <pc:sldMk cId="1625073727" sldId="628"/>
            <ac:spMk id="3" creationId="{5B587832-303C-4F53-8240-D8B0975DBA27}"/>
          </ac:spMkLst>
        </pc:spChg>
        <pc:picChg chg="add mod">
          <ac:chgData name="Anis Farihan Mat Raffei" userId="caa0f81d-2ced-4ad8-a070-ba6968b9f259" providerId="ADAL" clId="{D6BA57D3-4738-4753-855F-2AA331FC401A}" dt="2020-10-23T03:28:02.625" v="3214" actId="14100"/>
          <ac:picMkLst>
            <pc:docMk/>
            <pc:sldMk cId="1625073727" sldId="628"/>
            <ac:picMk id="6" creationId="{E161E313-CBDE-47BD-A748-2DF08751978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32:58.837" v="3322" actId="12"/>
        <pc:sldMkLst>
          <pc:docMk/>
          <pc:sldMk cId="1852243725" sldId="629"/>
        </pc:sldMkLst>
        <pc:spChg chg="del">
          <ac:chgData name="Anis Farihan Mat Raffei" userId="caa0f81d-2ced-4ad8-a070-ba6968b9f259" providerId="ADAL" clId="{D6BA57D3-4738-4753-855F-2AA331FC401A}" dt="2020-10-23T03:30:42.031" v="3272" actId="478"/>
          <ac:spMkLst>
            <pc:docMk/>
            <pc:sldMk cId="1852243725" sldId="629"/>
            <ac:spMk id="2" creationId="{96A37115-9D42-492E-8814-2D7F12B1D11F}"/>
          </ac:spMkLst>
        </pc:spChg>
        <pc:spChg chg="mod">
          <ac:chgData name="Anis Farihan Mat Raffei" userId="caa0f81d-2ced-4ad8-a070-ba6968b9f259" providerId="ADAL" clId="{D6BA57D3-4738-4753-855F-2AA331FC401A}" dt="2020-10-23T03:30:39.089" v="3271" actId="27636"/>
          <ac:spMkLst>
            <pc:docMk/>
            <pc:sldMk cId="1852243725" sldId="629"/>
            <ac:spMk id="3" creationId="{425EDD0D-08C5-494E-8321-143285F1D767}"/>
          </ac:spMkLst>
        </pc:spChg>
        <pc:spChg chg="add mod">
          <ac:chgData name="Anis Farihan Mat Raffei" userId="caa0f81d-2ced-4ad8-a070-ba6968b9f259" providerId="ADAL" clId="{D6BA57D3-4738-4753-855F-2AA331FC401A}" dt="2020-10-23T03:32:58.837" v="3322" actId="12"/>
          <ac:spMkLst>
            <pc:docMk/>
            <pc:sldMk cId="1852243725" sldId="629"/>
            <ac:spMk id="6" creationId="{D3E18C59-D6D7-4ACC-81E4-FA7D20307463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30:25.703" v="3264" actId="20577"/>
        <pc:sldMkLst>
          <pc:docMk/>
          <pc:sldMk cId="866769243" sldId="630"/>
        </pc:sldMkLst>
        <pc:spChg chg="mod">
          <ac:chgData name="Anis Farihan Mat Raffei" userId="caa0f81d-2ced-4ad8-a070-ba6968b9f259" providerId="ADAL" clId="{D6BA57D3-4738-4753-855F-2AA331FC401A}" dt="2020-10-23T03:30:25.703" v="3264" actId="20577"/>
          <ac:spMkLst>
            <pc:docMk/>
            <pc:sldMk cId="866769243" sldId="630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33:25.929" v="3327"/>
        <pc:sldMkLst>
          <pc:docMk/>
          <pc:sldMk cId="1658076501" sldId="631"/>
        </pc:sldMkLst>
        <pc:spChg chg="del">
          <ac:chgData name="Anis Farihan Mat Raffei" userId="caa0f81d-2ced-4ad8-a070-ba6968b9f259" providerId="ADAL" clId="{D6BA57D3-4738-4753-855F-2AA331FC401A}" dt="2020-10-23T03:33:16.250" v="3324" actId="478"/>
          <ac:spMkLst>
            <pc:docMk/>
            <pc:sldMk cId="1658076501" sldId="631"/>
            <ac:spMk id="2" creationId="{2EF6F7E1-494B-414F-B609-F5B0FA6F5664}"/>
          </ac:spMkLst>
        </pc:spChg>
        <pc:spChg chg="mod">
          <ac:chgData name="Anis Farihan Mat Raffei" userId="caa0f81d-2ced-4ad8-a070-ba6968b9f259" providerId="ADAL" clId="{D6BA57D3-4738-4753-855F-2AA331FC401A}" dt="2020-10-23T03:33:25.929" v="3327"/>
          <ac:spMkLst>
            <pc:docMk/>
            <pc:sldMk cId="1658076501" sldId="631"/>
            <ac:spMk id="3" creationId="{2A5E8DB5-51A1-46E9-B81E-CFE180A9C173}"/>
          </ac:spMkLst>
        </pc:spChg>
        <pc:picChg chg="add mod">
          <ac:chgData name="Anis Farihan Mat Raffei" userId="caa0f81d-2ced-4ad8-a070-ba6968b9f259" providerId="ADAL" clId="{D6BA57D3-4738-4753-855F-2AA331FC401A}" dt="2020-10-23T03:33:19.225" v="3326" actId="1076"/>
          <ac:picMkLst>
            <pc:docMk/>
            <pc:sldMk cId="1658076501" sldId="631"/>
            <ac:picMk id="6" creationId="{35AE605C-D43F-46AA-B279-2D856E22D12F}"/>
          </ac:picMkLst>
        </pc:picChg>
      </pc:sldChg>
    </pc:docChg>
  </pc:docChgLst>
  <pc:docChgLst>
    <pc:chgData name="Anis Farihan Mat Raffei" userId="caa0f81d-2ced-4ad8-a070-ba6968b9f259" providerId="ADAL" clId="{B0FBF767-9F00-4519-9302-F524FBC1493C}"/>
    <pc:docChg chg="custSel modSld">
      <pc:chgData name="Anis Farihan Mat Raffei" userId="caa0f81d-2ced-4ad8-a070-ba6968b9f259" providerId="ADAL" clId="{B0FBF767-9F00-4519-9302-F524FBC1493C}" dt="2021-03-30T04:44:22.656" v="3" actId="478"/>
      <pc:docMkLst>
        <pc:docMk/>
      </pc:docMkLst>
      <pc:sldChg chg="modSp">
        <pc:chgData name="Anis Farihan Mat Raffei" userId="caa0f81d-2ced-4ad8-a070-ba6968b9f259" providerId="ADAL" clId="{B0FBF767-9F00-4519-9302-F524FBC1493C}" dt="2021-03-29T03:52:04.898" v="0" actId="20577"/>
        <pc:sldMkLst>
          <pc:docMk/>
          <pc:sldMk cId="3344118531" sldId="519"/>
        </pc:sldMkLst>
        <pc:spChg chg="mod">
          <ac:chgData name="Anis Farihan Mat Raffei" userId="caa0f81d-2ced-4ad8-a070-ba6968b9f259" providerId="ADAL" clId="{B0FBF767-9F00-4519-9302-F524FBC1493C}" dt="2021-03-29T03:52:04.898" v="0" actId="20577"/>
          <ac:spMkLst>
            <pc:docMk/>
            <pc:sldMk cId="3344118531" sldId="519"/>
            <ac:spMk id="6147" creationId="{00000000-0000-0000-0000-000000000000}"/>
          </ac:spMkLst>
        </pc:spChg>
      </pc:sldChg>
      <pc:sldChg chg="addSp">
        <pc:chgData name="Anis Farihan Mat Raffei" userId="caa0f81d-2ced-4ad8-a070-ba6968b9f259" providerId="ADAL" clId="{B0FBF767-9F00-4519-9302-F524FBC1493C}" dt="2021-03-29T04:26:26.969" v="1"/>
        <pc:sldMkLst>
          <pc:docMk/>
          <pc:sldMk cId="453462809" sldId="696"/>
        </pc:sldMkLst>
        <pc:inkChg chg="add">
          <ac:chgData name="Anis Farihan Mat Raffei" userId="caa0f81d-2ced-4ad8-a070-ba6968b9f259" providerId="ADAL" clId="{B0FBF767-9F00-4519-9302-F524FBC1493C}" dt="2021-03-29T04:26:26.969" v="1"/>
          <ac:inkMkLst>
            <pc:docMk/>
            <pc:sldMk cId="453462809" sldId="696"/>
            <ac:inkMk id="2" creationId="{F5253DD9-5B8C-4043-8D6A-17AE10416898}"/>
          </ac:inkMkLst>
        </pc:inkChg>
      </pc:sldChg>
      <pc:sldChg chg="addSp delSp mod">
        <pc:chgData name="Anis Farihan Mat Raffei" userId="caa0f81d-2ced-4ad8-a070-ba6968b9f259" providerId="ADAL" clId="{B0FBF767-9F00-4519-9302-F524FBC1493C}" dt="2021-03-30T04:44:22.656" v="3" actId="478"/>
        <pc:sldMkLst>
          <pc:docMk/>
          <pc:sldMk cId="3034493923" sldId="698"/>
        </pc:sldMkLst>
        <pc:inkChg chg="add del">
          <ac:chgData name="Anis Farihan Mat Raffei" userId="caa0f81d-2ced-4ad8-a070-ba6968b9f259" providerId="ADAL" clId="{B0FBF767-9F00-4519-9302-F524FBC1493C}" dt="2021-03-30T04:44:22.656" v="3" actId="478"/>
          <ac:inkMkLst>
            <pc:docMk/>
            <pc:sldMk cId="3034493923" sldId="698"/>
            <ac:inkMk id="2" creationId="{86861AAF-685B-4329-B2FB-40A2F2272D79}"/>
          </ac:inkMkLst>
        </pc:inkChg>
      </pc:sldChg>
      <pc:sldChg chg="addSp delSp mod">
        <pc:chgData name="Anis Farihan Mat Raffei" userId="caa0f81d-2ced-4ad8-a070-ba6968b9f259" providerId="ADAL" clId="{B0FBF767-9F00-4519-9302-F524FBC1493C}" dt="2021-03-30T04:44:18.810" v="2" actId="478"/>
        <pc:sldMkLst>
          <pc:docMk/>
          <pc:sldMk cId="4136664935" sldId="699"/>
        </pc:sldMkLst>
        <pc:inkChg chg="add del">
          <ac:chgData name="Anis Farihan Mat Raffei" userId="caa0f81d-2ced-4ad8-a070-ba6968b9f259" providerId="ADAL" clId="{B0FBF767-9F00-4519-9302-F524FBC1493C}" dt="2021-03-30T04:44:18.810" v="2" actId="478"/>
          <ac:inkMkLst>
            <pc:docMk/>
            <pc:sldMk cId="4136664935" sldId="699"/>
            <ac:inkMk id="2" creationId="{3E7E21AA-B390-4FC0-A99E-E251D62004D6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6EE49-A4AE-4E31-96F8-DF043B6FADCA}" type="doc">
      <dgm:prSet loTypeId="urn:microsoft.com/office/officeart/2005/8/layout/vList5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C649B8-5142-4932-A384-43E3321DB89A}">
      <dgm:prSet custT="1"/>
      <dgm:spPr/>
      <dgm:t>
        <a:bodyPr/>
        <a:lstStyle/>
        <a:p>
          <a:pPr rtl="0"/>
          <a:r>
            <a:rPr lang="en-US" sz="3600" b="1" kern="1200" dirty="0">
              <a:solidFill>
                <a:srgbClr val="052E7C"/>
              </a:solidFill>
              <a:effectLst/>
              <a:latin typeface="+mn-lt"/>
              <a:ea typeface="+mn-ea"/>
              <a:cs typeface="+mn-cs"/>
            </a:rPr>
            <a:t>Module 2.3:</a:t>
          </a:r>
        </a:p>
      </dgm:t>
    </dgm:pt>
    <dgm:pt modelId="{8B38170C-0A4A-46B1-AF1A-4DF7281B0C2E}" type="parTrans" cxnId="{74A6B697-AE4B-4367-A3E6-1BE19FBB4AA3}">
      <dgm:prSet/>
      <dgm:spPr/>
      <dgm:t>
        <a:bodyPr/>
        <a:lstStyle/>
        <a:p>
          <a:endParaRPr lang="en-US"/>
        </a:p>
      </dgm:t>
    </dgm:pt>
    <dgm:pt modelId="{D54916B6-692B-4AE4-80C8-57FEB0C88B1F}" type="sibTrans" cxnId="{74A6B697-AE4B-4367-A3E6-1BE19FBB4AA3}">
      <dgm:prSet/>
      <dgm:spPr/>
      <dgm:t>
        <a:bodyPr/>
        <a:lstStyle/>
        <a:p>
          <a:endParaRPr lang="en-US"/>
        </a:p>
      </dgm:t>
    </dgm:pt>
    <dgm:pt modelId="{A58F7CEC-F298-4C4F-8246-371CAF88FEA5}">
      <dgm:prSet/>
      <dgm:spPr/>
      <dgm:t>
        <a:bodyPr/>
        <a:lstStyle/>
        <a:p>
          <a:pPr rtl="0">
            <a:buNone/>
          </a:pPr>
          <a:r>
            <a:rPr lang="en-US" b="1" dirty="0"/>
            <a:t>HEURISTICS AND INFORMED SEARCH </a:t>
          </a:r>
        </a:p>
      </dgm:t>
    </dgm:pt>
    <dgm:pt modelId="{570EDA09-AF9D-48C5-8CDF-B8C99AA04621}" type="parTrans" cxnId="{153F3E5D-5596-46E0-B3FE-AC12F50465DD}">
      <dgm:prSet/>
      <dgm:spPr/>
      <dgm:t>
        <a:bodyPr/>
        <a:lstStyle/>
        <a:p>
          <a:endParaRPr lang="en-US"/>
        </a:p>
      </dgm:t>
    </dgm:pt>
    <dgm:pt modelId="{0CB3CD2B-CD0B-4B80-8FA7-B13EF1B8F0AA}" type="sibTrans" cxnId="{153F3E5D-5596-46E0-B3FE-AC12F50465DD}">
      <dgm:prSet/>
      <dgm:spPr/>
      <dgm:t>
        <a:bodyPr/>
        <a:lstStyle/>
        <a:p>
          <a:endParaRPr lang="en-US"/>
        </a:p>
      </dgm:t>
    </dgm:pt>
    <dgm:pt modelId="{E27A59CE-01F5-4C09-A80C-D765DDFF7FBC}" type="pres">
      <dgm:prSet presAssocID="{55E6EE49-A4AE-4E31-96F8-DF043B6FADCA}" presName="Name0" presStyleCnt="0">
        <dgm:presLayoutVars>
          <dgm:dir/>
          <dgm:animLvl val="lvl"/>
          <dgm:resizeHandles val="exact"/>
        </dgm:presLayoutVars>
      </dgm:prSet>
      <dgm:spPr/>
    </dgm:pt>
    <dgm:pt modelId="{8617AF94-F2F7-4830-AD68-439861AB11F8}" type="pres">
      <dgm:prSet presAssocID="{7EC649B8-5142-4932-A384-43E3321DB89A}" presName="linNode" presStyleCnt="0"/>
      <dgm:spPr/>
    </dgm:pt>
    <dgm:pt modelId="{6ED79C3D-9A57-49DB-AF22-423D6B5F5FC3}" type="pres">
      <dgm:prSet presAssocID="{7EC649B8-5142-4932-A384-43E3321DB89A}" presName="parentText" presStyleLbl="node1" presStyleIdx="0" presStyleCnt="1" custScaleX="89495">
        <dgm:presLayoutVars>
          <dgm:chMax val="1"/>
          <dgm:bulletEnabled val="1"/>
        </dgm:presLayoutVars>
      </dgm:prSet>
      <dgm:spPr/>
    </dgm:pt>
    <dgm:pt modelId="{EE545FED-B9AD-4260-8F98-984BAD159C86}" type="pres">
      <dgm:prSet presAssocID="{7EC649B8-5142-4932-A384-43E3321DB89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53F3E5D-5596-46E0-B3FE-AC12F50465DD}" srcId="{7EC649B8-5142-4932-A384-43E3321DB89A}" destId="{A58F7CEC-F298-4C4F-8246-371CAF88FEA5}" srcOrd="0" destOrd="0" parTransId="{570EDA09-AF9D-48C5-8CDF-B8C99AA04621}" sibTransId="{0CB3CD2B-CD0B-4B80-8FA7-B13EF1B8F0AA}"/>
    <dgm:cxn modelId="{A1F8147B-4766-4C8D-B9BD-DC62FD5D15CA}" type="presOf" srcId="{55E6EE49-A4AE-4E31-96F8-DF043B6FADCA}" destId="{E27A59CE-01F5-4C09-A80C-D765DDFF7FBC}" srcOrd="0" destOrd="0" presId="urn:microsoft.com/office/officeart/2005/8/layout/vList5"/>
    <dgm:cxn modelId="{74A6B697-AE4B-4367-A3E6-1BE19FBB4AA3}" srcId="{55E6EE49-A4AE-4E31-96F8-DF043B6FADCA}" destId="{7EC649B8-5142-4932-A384-43E3321DB89A}" srcOrd="0" destOrd="0" parTransId="{8B38170C-0A4A-46B1-AF1A-4DF7281B0C2E}" sibTransId="{D54916B6-692B-4AE4-80C8-57FEB0C88B1F}"/>
    <dgm:cxn modelId="{06E8E0A2-ED11-40D4-AF05-D2BCB4480AB0}" type="presOf" srcId="{7EC649B8-5142-4932-A384-43E3321DB89A}" destId="{6ED79C3D-9A57-49DB-AF22-423D6B5F5FC3}" srcOrd="0" destOrd="0" presId="urn:microsoft.com/office/officeart/2005/8/layout/vList5"/>
    <dgm:cxn modelId="{8C76EDA2-43A9-4EC8-B5CE-F1D2261F8305}" type="presOf" srcId="{A58F7CEC-F298-4C4F-8246-371CAF88FEA5}" destId="{EE545FED-B9AD-4260-8F98-984BAD159C86}" srcOrd="0" destOrd="0" presId="urn:microsoft.com/office/officeart/2005/8/layout/vList5"/>
    <dgm:cxn modelId="{3FCB902D-7853-40EA-A2C7-FB96B569545F}" type="presParOf" srcId="{E27A59CE-01F5-4C09-A80C-D765DDFF7FBC}" destId="{8617AF94-F2F7-4830-AD68-439861AB11F8}" srcOrd="0" destOrd="0" presId="urn:microsoft.com/office/officeart/2005/8/layout/vList5"/>
    <dgm:cxn modelId="{0BDD0A39-D1C4-4995-BD16-E9C5881FABB0}" type="presParOf" srcId="{8617AF94-F2F7-4830-AD68-439861AB11F8}" destId="{6ED79C3D-9A57-49DB-AF22-423D6B5F5FC3}" srcOrd="0" destOrd="0" presId="urn:microsoft.com/office/officeart/2005/8/layout/vList5"/>
    <dgm:cxn modelId="{6B3386B1-189E-47AD-ABF5-9EA4BCBEC911}" type="presParOf" srcId="{8617AF94-F2F7-4830-AD68-439861AB11F8}" destId="{EE545FED-B9AD-4260-8F98-984BAD159C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1E26E-1B16-4D4B-BBCE-C40F84AC56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2E82A3-D6DE-451A-93EA-DD8ED9375A87}">
      <dgm:prSet custT="1"/>
      <dgm:spPr/>
      <dgm:t>
        <a:bodyPr/>
        <a:lstStyle/>
        <a:p>
          <a:pPr algn="ctr" rtl="0"/>
          <a:r>
            <a:rPr lang="en-US" sz="3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rPr>
            <a:t>BCS2313</a:t>
          </a:r>
          <a:r>
            <a:rPr lang="en-US" sz="3600" b="1" kern="1200" dirty="0"/>
            <a:t>: Artificial Intelligence Techniques </a:t>
          </a:r>
          <a:endParaRPr lang="en-US" sz="3600" kern="1200" dirty="0"/>
        </a:p>
      </dgm:t>
    </dgm:pt>
    <dgm:pt modelId="{6E63B8E6-1477-4F32-9927-7DAB5DDE86AF}" type="parTrans" cxnId="{20DCBC8E-F64C-40D3-9E27-D722D8ED2BF4}">
      <dgm:prSet/>
      <dgm:spPr/>
      <dgm:t>
        <a:bodyPr/>
        <a:lstStyle/>
        <a:p>
          <a:endParaRPr lang="en-US"/>
        </a:p>
      </dgm:t>
    </dgm:pt>
    <dgm:pt modelId="{9929CD71-05B8-496D-9CE8-7731B9B62126}" type="sibTrans" cxnId="{20DCBC8E-F64C-40D3-9E27-D722D8ED2BF4}">
      <dgm:prSet/>
      <dgm:spPr/>
      <dgm:t>
        <a:bodyPr/>
        <a:lstStyle/>
        <a:p>
          <a:endParaRPr lang="en-US"/>
        </a:p>
      </dgm:t>
    </dgm:pt>
    <dgm:pt modelId="{5C937B32-78A4-497C-945A-B07F49786FAF}" type="pres">
      <dgm:prSet presAssocID="{E781E26E-1B16-4D4B-BBCE-C40F84AC5662}" presName="vert0" presStyleCnt="0">
        <dgm:presLayoutVars>
          <dgm:dir/>
          <dgm:animOne val="branch"/>
          <dgm:animLvl val="lvl"/>
        </dgm:presLayoutVars>
      </dgm:prSet>
      <dgm:spPr/>
    </dgm:pt>
    <dgm:pt modelId="{1C8B1B72-E98A-49F9-ADA6-57C346BF6A73}" type="pres">
      <dgm:prSet presAssocID="{E72E82A3-D6DE-451A-93EA-DD8ED9375A87}" presName="thickLine" presStyleLbl="alignNode1" presStyleIdx="0" presStyleCnt="1"/>
      <dgm:spPr/>
    </dgm:pt>
    <dgm:pt modelId="{D0D1CF0D-4EC1-4263-A90F-A8393087B113}" type="pres">
      <dgm:prSet presAssocID="{E72E82A3-D6DE-451A-93EA-DD8ED9375A87}" presName="horz1" presStyleCnt="0"/>
      <dgm:spPr/>
    </dgm:pt>
    <dgm:pt modelId="{2DCF212C-2E4A-4914-93FB-E28F7D1A2881}" type="pres">
      <dgm:prSet presAssocID="{E72E82A3-D6DE-451A-93EA-DD8ED9375A87}" presName="tx1" presStyleLbl="revTx" presStyleIdx="0" presStyleCnt="1"/>
      <dgm:spPr/>
    </dgm:pt>
    <dgm:pt modelId="{A9E00EF5-9806-4E65-9D8E-BEB2A9B36B8D}" type="pres">
      <dgm:prSet presAssocID="{E72E82A3-D6DE-451A-93EA-DD8ED9375A87}" presName="vert1" presStyleCnt="0"/>
      <dgm:spPr/>
    </dgm:pt>
  </dgm:ptLst>
  <dgm:cxnLst>
    <dgm:cxn modelId="{DBA47C28-6D8B-401B-99C7-98FB4925E573}" type="presOf" srcId="{E72E82A3-D6DE-451A-93EA-DD8ED9375A87}" destId="{2DCF212C-2E4A-4914-93FB-E28F7D1A2881}" srcOrd="0" destOrd="0" presId="urn:microsoft.com/office/officeart/2008/layout/LinedList"/>
    <dgm:cxn modelId="{ED69C057-9616-419A-BA2D-D34782AB6C1A}" type="presOf" srcId="{E781E26E-1B16-4D4B-BBCE-C40F84AC5662}" destId="{5C937B32-78A4-497C-945A-B07F49786FAF}" srcOrd="0" destOrd="0" presId="urn:microsoft.com/office/officeart/2008/layout/LinedList"/>
    <dgm:cxn modelId="{20DCBC8E-F64C-40D3-9E27-D722D8ED2BF4}" srcId="{E781E26E-1B16-4D4B-BBCE-C40F84AC5662}" destId="{E72E82A3-D6DE-451A-93EA-DD8ED9375A87}" srcOrd="0" destOrd="0" parTransId="{6E63B8E6-1477-4F32-9927-7DAB5DDE86AF}" sibTransId="{9929CD71-05B8-496D-9CE8-7731B9B62126}"/>
    <dgm:cxn modelId="{58F8E9C7-62EB-461E-BA91-7042DD998137}" type="presParOf" srcId="{5C937B32-78A4-497C-945A-B07F49786FAF}" destId="{1C8B1B72-E98A-49F9-ADA6-57C346BF6A73}" srcOrd="0" destOrd="0" presId="urn:microsoft.com/office/officeart/2008/layout/LinedList"/>
    <dgm:cxn modelId="{FAEB648D-DCBF-4C38-B42F-6E90264B5567}" type="presParOf" srcId="{5C937B32-78A4-497C-945A-B07F49786FAF}" destId="{D0D1CF0D-4EC1-4263-A90F-A8393087B113}" srcOrd="1" destOrd="0" presId="urn:microsoft.com/office/officeart/2008/layout/LinedList"/>
    <dgm:cxn modelId="{C5BDAFCE-0DB6-4813-B0D9-DF21072ED810}" type="presParOf" srcId="{D0D1CF0D-4EC1-4263-A90F-A8393087B113}" destId="{2DCF212C-2E4A-4914-93FB-E28F7D1A2881}" srcOrd="0" destOrd="0" presId="urn:microsoft.com/office/officeart/2008/layout/LinedList"/>
    <dgm:cxn modelId="{FFAEF946-81C2-49CA-8470-5A3354E2B942}" type="presParOf" srcId="{D0D1CF0D-4EC1-4263-A90F-A8393087B113}" destId="{A9E00EF5-9806-4E65-9D8E-BEB2A9B36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45FED-B9AD-4260-8F98-984BAD159C86}">
      <dsp:nvSpPr>
        <dsp:cNvPr id="0" name=""/>
        <dsp:cNvSpPr/>
      </dsp:nvSpPr>
      <dsp:spPr>
        <a:xfrm rot="5400000">
          <a:off x="5626327" y="-2496892"/>
          <a:ext cx="591477" cy="5733132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 dirty="0"/>
            <a:t>HEURISTICS AND INFORMED SEARCH </a:t>
          </a:r>
        </a:p>
      </dsp:txBody>
      <dsp:txXfrm rot="-5400000">
        <a:off x="3055500" y="102809"/>
        <a:ext cx="5704258" cy="533729"/>
      </dsp:txXfrm>
    </dsp:sp>
    <dsp:sp modelId="{6ED79C3D-9A57-49DB-AF22-423D6B5F5FC3}">
      <dsp:nvSpPr>
        <dsp:cNvPr id="0" name=""/>
        <dsp:cNvSpPr/>
      </dsp:nvSpPr>
      <dsp:spPr>
        <a:xfrm>
          <a:off x="169387" y="0"/>
          <a:ext cx="2886112" cy="7393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52E7C"/>
              </a:solidFill>
              <a:effectLst/>
              <a:latin typeface="+mn-lt"/>
              <a:ea typeface="+mn-ea"/>
              <a:cs typeface="+mn-cs"/>
            </a:rPr>
            <a:t>Module 2.3:</a:t>
          </a:r>
        </a:p>
      </dsp:txBody>
      <dsp:txXfrm>
        <a:off x="205479" y="36092"/>
        <a:ext cx="2813928" cy="667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B1B72-E98A-49F9-ADA6-57C346BF6A73}">
      <dsp:nvSpPr>
        <dsp:cNvPr id="0" name=""/>
        <dsp:cNvSpPr/>
      </dsp:nvSpPr>
      <dsp:spPr>
        <a:xfrm>
          <a:off x="0" y="341"/>
          <a:ext cx="871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212C-2E4A-4914-93FB-E28F7D1A2881}">
      <dsp:nvSpPr>
        <dsp:cNvPr id="0" name=""/>
        <dsp:cNvSpPr/>
      </dsp:nvSpPr>
      <dsp:spPr>
        <a:xfrm>
          <a:off x="0" y="341"/>
          <a:ext cx="8717443" cy="69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rPr>
            <a:t>BCS2313</a:t>
          </a:r>
          <a:r>
            <a:rPr lang="en-US" sz="3600" b="1" kern="1200" dirty="0"/>
            <a:t>: Artificial Intelligence Techniques </a:t>
          </a:r>
          <a:endParaRPr lang="en-US" sz="3600" kern="1200" dirty="0"/>
        </a:p>
      </dsp:txBody>
      <dsp:txXfrm>
        <a:off x="0" y="341"/>
        <a:ext cx="8717443" cy="69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80F1-1160-4539-8B54-2870CE1FAE5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4CC1-292E-49D7-8161-55C743A6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29T04:24:41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5705 0,'49'25'47,"-24"24"-47,-25-24 16,0 0-1,25 0 1,0-25 140,-1 0-93,26-25-63,-25 25 15,24-99 1,1 49-16,-25 25 15,24 1-15,-24-1 16,25 0-16,-50 0 16</inkml:trace>
  <inkml:trace contextRef="#ctx0" brushRef="#br0" timeOffset="1559.31">4614 10939 0,'0'25'31,"25"-25"-31,0 24 15,-1 1 1,1 0-16,0 0 16,-25 0-16,25-25 15,-25 24 1,49-24 78,-49-24-79,50-51-15,-50 26 16,50-26-16,-1 26 16,-24-1-16,25-24 15,-25 74 1,-1-50-16,-24 25 15</inkml:trace>
  <inkml:trace contextRef="#ctx0" brushRef="#br0" timeOffset="2502.69">8980 11112 0,'0'25'47,"0"0"-47,0 25 15,24-50-15,1 25 16,0 24-1,0-49 1,0 0 78,24 0-79,-49-25 1,25 1-16,-25-1 16,50-75-16,-26 76 15,26-26-15,-25 0 16,0 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6FC947B-0805-4655-8992-C45690F02170}" type="datetimeFigureOut">
              <a:rPr lang="en-MY" smtClean="0"/>
              <a:t>30/3/2021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F8E46D0-40FA-4FD4-BC03-2AEFCB8C68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2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40E90-21DF-4370-95BF-C626E7D0312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82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22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wd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0254" y="4123090"/>
            <a:ext cx="2573747" cy="232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8575"/>
            <a:ext cx="7772400" cy="1464293"/>
          </a:xfr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0067B4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12767"/>
            <a:ext cx="6858000" cy="9814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9BB3-5E96-4B38-A1EB-67D92FD96009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1294" y="6532146"/>
            <a:ext cx="16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www.ump.edu.my</a:t>
            </a:r>
            <a:endParaRPr lang="en-MY" sz="160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316" y="954638"/>
            <a:ext cx="6466258" cy="1861686"/>
            <a:chOff x="5315" y="5007429"/>
            <a:chExt cx="6466258" cy="1861686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628651" y="5007429"/>
              <a:ext cx="5842922" cy="1861686"/>
              <a:chOff x="704057" y="5862639"/>
              <a:chExt cx="5791181" cy="1006476"/>
            </a:xfrm>
          </p:grpSpPr>
          <p:sp>
            <p:nvSpPr>
              <p:cNvPr id="23" name="Rectangle 22"/>
              <p:cNvSpPr/>
              <p:nvPr userDrawn="1"/>
            </p:nvSpPr>
            <p:spPr>
              <a:xfrm flipH="1">
                <a:off x="6325307" y="5862639"/>
                <a:ext cx="169931" cy="1006476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704057" y="5862639"/>
                <a:ext cx="5626100" cy="1006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293452" y="5862639"/>
                <a:ext cx="131640" cy="1006476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6" r="267" b="17275"/>
            <a:stretch/>
          </p:blipFill>
          <p:spPr>
            <a:xfrm>
              <a:off x="5315" y="5007429"/>
              <a:ext cx="6294809" cy="186168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0" y="6576454"/>
            <a:ext cx="9143998" cy="292713"/>
            <a:chOff x="0" y="431187"/>
            <a:chExt cx="9143998" cy="1006476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431187"/>
              <a:ext cx="6962774" cy="1006476"/>
              <a:chOff x="-685800" y="352425"/>
              <a:chExt cx="6962774" cy="677863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309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21" name="Rectangle 20"/>
            <p:cNvSpPr/>
            <p:nvPr userDrawn="1"/>
          </p:nvSpPr>
          <p:spPr>
            <a:xfrm>
              <a:off x="8984456" y="431187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17" y="1388182"/>
            <a:ext cx="1949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CDD-EBC7-419E-88C3-FB65E1FF31D1}" type="datetime1">
              <a:rPr lang="en-MY" smtClean="0"/>
              <a:t>30/3/2021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68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F8AE-E1AB-4EDD-9921-8F38F723F84A}" type="datetime1">
              <a:rPr lang="en-MY" smtClean="0"/>
              <a:t>30/3/2021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72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8CF-161A-4709-9C5D-FAF4F06E2D13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05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A10-6DEC-401D-B8C4-B179AFC70175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567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0800000">
            <a:off x="234935" y="4814263"/>
            <a:ext cx="8741230" cy="1815461"/>
            <a:chOff x="269723" y="3712032"/>
            <a:chExt cx="8741230" cy="1815461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286658" y="3712032"/>
              <a:ext cx="8695944" cy="320402"/>
            </a:xfrm>
            <a:prstGeom prst="roundRect">
              <a:avLst>
                <a:gd name="adj" fmla="val 7136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9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 userDrawn="1"/>
          </p:nvGrpSpPr>
          <p:grpSpPr bwMode="hidden">
            <a:xfrm>
              <a:off x="269723" y="4545470"/>
              <a:ext cx="8741230" cy="982023"/>
              <a:chOff x="-3905251" y="4294188"/>
              <a:chExt cx="13054503" cy="1892300"/>
            </a:xfrm>
          </p:grpSpPr>
          <p:sp>
            <p:nvSpPr>
              <p:cNvPr id="20" name="Freeform 14"/>
              <p:cNvSpPr>
                <a:spLocks/>
              </p:cNvSpPr>
              <p:nvPr/>
            </p:nvSpPr>
            <p:spPr bwMode="hidden">
              <a:xfrm>
                <a:off x="4853476" y="4500561"/>
                <a:ext cx="4295776" cy="1016001"/>
              </a:xfrm>
              <a:custGeom>
                <a:avLst/>
                <a:gdLst/>
                <a:ahLst/>
                <a:cxnLst>
                  <a:cxn ang="0">
                    <a:pos x="2700" y="0"/>
                  </a:cxn>
                  <a:cxn ang="0">
                    <a:pos x="2700" y="0"/>
                  </a:cxn>
                  <a:cxn ang="0">
                    <a:pos x="2586" y="18"/>
                  </a:cxn>
                  <a:cxn ang="0">
                    <a:pos x="2470" y="38"/>
                  </a:cxn>
                  <a:cxn ang="0">
                    <a:pos x="2352" y="60"/>
                  </a:cxn>
                  <a:cxn ang="0">
                    <a:pos x="2230" y="82"/>
                  </a:cxn>
                  <a:cxn ang="0">
                    <a:pos x="2106" y="108"/>
                  </a:cxn>
                  <a:cxn ang="0">
                    <a:pos x="1978" y="134"/>
                  </a:cxn>
                  <a:cxn ang="0">
                    <a:pos x="1848" y="164"/>
                  </a:cxn>
                  <a:cxn ang="0">
                    <a:pos x="1714" y="194"/>
                  </a:cxn>
                  <a:cxn ang="0">
                    <a:pos x="1714" y="194"/>
                  </a:cxn>
                  <a:cxn ang="0">
                    <a:pos x="1472" y="252"/>
                  </a:cxn>
                  <a:cxn ang="0">
                    <a:pos x="1236" y="304"/>
                  </a:cxn>
                  <a:cxn ang="0">
                    <a:pos x="1010" y="352"/>
                  </a:cxn>
                  <a:cxn ang="0">
                    <a:pos x="792" y="398"/>
                  </a:cxn>
                  <a:cxn ang="0">
                    <a:pos x="584" y="438"/>
                  </a:cxn>
                  <a:cxn ang="0">
                    <a:pos x="382" y="474"/>
                  </a:cxn>
                  <a:cxn ang="0">
                    <a:pos x="188" y="508"/>
                  </a:cxn>
                  <a:cxn ang="0">
                    <a:pos x="0" y="538"/>
                  </a:cxn>
                  <a:cxn ang="0">
                    <a:pos x="0" y="538"/>
                  </a:cxn>
                  <a:cxn ang="0">
                    <a:pos x="130" y="556"/>
                  </a:cxn>
                  <a:cxn ang="0">
                    <a:pos x="254" y="572"/>
                  </a:cxn>
                  <a:cxn ang="0">
                    <a:pos x="374" y="586"/>
                  </a:cxn>
                  <a:cxn ang="0">
                    <a:pos x="492" y="598"/>
                  </a:cxn>
                  <a:cxn ang="0">
                    <a:pos x="606" y="610"/>
                  </a:cxn>
                  <a:cxn ang="0">
                    <a:pos x="716" y="618"/>
                  </a:cxn>
                  <a:cxn ang="0">
                    <a:pos x="822" y="626"/>
                  </a:cxn>
                  <a:cxn ang="0">
                    <a:pos x="926" y="632"/>
                  </a:cxn>
                  <a:cxn ang="0">
                    <a:pos x="1028" y="636"/>
                  </a:cxn>
                  <a:cxn ang="0">
                    <a:pos x="1126" y="638"/>
                  </a:cxn>
                  <a:cxn ang="0">
                    <a:pos x="1220" y="640"/>
                  </a:cxn>
                  <a:cxn ang="0">
                    <a:pos x="1312" y="640"/>
                  </a:cxn>
                  <a:cxn ang="0">
                    <a:pos x="1402" y="638"/>
                  </a:cxn>
                  <a:cxn ang="0">
                    <a:pos x="1490" y="636"/>
                  </a:cxn>
                  <a:cxn ang="0">
                    <a:pos x="1574" y="632"/>
                  </a:cxn>
                  <a:cxn ang="0">
                    <a:pos x="1656" y="626"/>
                  </a:cxn>
                  <a:cxn ang="0">
                    <a:pos x="1734" y="620"/>
                  </a:cxn>
                  <a:cxn ang="0">
                    <a:pos x="1812" y="612"/>
                  </a:cxn>
                  <a:cxn ang="0">
                    <a:pos x="1886" y="602"/>
                  </a:cxn>
                  <a:cxn ang="0">
                    <a:pos x="1960" y="592"/>
                  </a:cxn>
                  <a:cxn ang="0">
                    <a:pos x="2030" y="580"/>
                  </a:cxn>
                  <a:cxn ang="0">
                    <a:pos x="2100" y="568"/>
                  </a:cxn>
                  <a:cxn ang="0">
                    <a:pos x="2166" y="554"/>
                  </a:cxn>
                  <a:cxn ang="0">
                    <a:pos x="2232" y="540"/>
                  </a:cxn>
                  <a:cxn ang="0">
                    <a:pos x="2296" y="524"/>
                  </a:cxn>
                  <a:cxn ang="0">
                    <a:pos x="2358" y="508"/>
                  </a:cxn>
                  <a:cxn ang="0">
                    <a:pos x="2418" y="490"/>
                  </a:cxn>
                  <a:cxn ang="0">
                    <a:pos x="2478" y="472"/>
                  </a:cxn>
                  <a:cxn ang="0">
                    <a:pos x="2592" y="432"/>
                  </a:cxn>
                  <a:cxn ang="0">
                    <a:pos x="2702" y="390"/>
                  </a:cxn>
                  <a:cxn ang="0">
                    <a:pos x="2702" y="390"/>
                  </a:cxn>
                  <a:cxn ang="0">
                    <a:pos x="2706" y="388"/>
                  </a:cxn>
                  <a:cxn ang="0">
                    <a:pos x="2706" y="388"/>
                  </a:cxn>
                  <a:cxn ang="0">
                    <a:pos x="2706" y="0"/>
                  </a:cxn>
                  <a:cxn ang="0">
                    <a:pos x="2706" y="0"/>
                  </a:cxn>
                  <a:cxn ang="0">
                    <a:pos x="2700" y="0"/>
                  </a:cxn>
                  <a:cxn ang="0">
                    <a:pos x="2700" y="0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6" y="0"/>
                    </a:lnTo>
                    <a:lnTo>
                      <a:pt x="2700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hidden">
              <a:xfrm>
                <a:off x="-309563" y="4318000"/>
                <a:ext cx="8280401" cy="1209675"/>
              </a:xfrm>
              <a:custGeom>
                <a:avLst/>
                <a:gdLst/>
                <a:ahLst/>
                <a:cxnLst>
                  <a:cxn ang="0">
                    <a:pos x="5216" y="714"/>
                  </a:cxn>
                  <a:cxn ang="0">
                    <a:pos x="4984" y="686"/>
                  </a:cxn>
                  <a:cxn ang="0">
                    <a:pos x="4478" y="610"/>
                  </a:cxn>
                  <a:cxn ang="0">
                    <a:pos x="3914" y="508"/>
                  </a:cxn>
                  <a:cxn ang="0">
                    <a:pos x="3286" y="374"/>
                  </a:cxn>
                  <a:cxn ang="0">
                    <a:pos x="2946" y="296"/>
                  </a:cxn>
                  <a:cxn ang="0">
                    <a:pos x="2682" y="236"/>
                  </a:cxn>
                  <a:cxn ang="0">
                    <a:pos x="2430" y="184"/>
                  </a:cxn>
                  <a:cxn ang="0">
                    <a:pos x="2190" y="140"/>
                  </a:cxn>
                  <a:cxn ang="0">
                    <a:pos x="1960" y="102"/>
                  </a:cxn>
                  <a:cxn ang="0">
                    <a:pos x="1740" y="72"/>
                  </a:cxn>
                  <a:cxn ang="0">
                    <a:pos x="1334" y="28"/>
                  </a:cxn>
                  <a:cxn ang="0">
                    <a:pos x="970" y="4"/>
                  </a:cxn>
                  <a:cxn ang="0">
                    <a:pos x="644" y="0"/>
                  </a:cxn>
                  <a:cxn ang="0">
                    <a:pos x="358" y="10"/>
                  </a:cxn>
                  <a:cxn ang="0">
                    <a:pos x="110" y="32"/>
                  </a:cxn>
                  <a:cxn ang="0">
                    <a:pos x="0" y="48"/>
                  </a:cxn>
                  <a:cxn ang="0">
                    <a:pos x="314" y="86"/>
                  </a:cxn>
                  <a:cxn ang="0">
                    <a:pos x="652" y="140"/>
                  </a:cxn>
                  <a:cxn ang="0">
                    <a:pos x="1014" y="210"/>
                  </a:cxn>
                  <a:cxn ang="0">
                    <a:pos x="1402" y="296"/>
                  </a:cxn>
                  <a:cxn ang="0">
                    <a:pos x="1756" y="378"/>
                  </a:cxn>
                  <a:cxn ang="0">
                    <a:pos x="2408" y="516"/>
                  </a:cxn>
                  <a:cxn ang="0">
                    <a:pos x="2708" y="572"/>
                  </a:cxn>
                  <a:cxn ang="0">
                    <a:pos x="2992" y="620"/>
                  </a:cxn>
                  <a:cxn ang="0">
                    <a:pos x="3260" y="662"/>
                  </a:cxn>
                  <a:cxn ang="0">
                    <a:pos x="3512" y="694"/>
                  </a:cxn>
                  <a:cxn ang="0">
                    <a:pos x="3750" y="722"/>
                  </a:cxn>
                  <a:cxn ang="0">
                    <a:pos x="3974" y="740"/>
                  </a:cxn>
                  <a:cxn ang="0">
                    <a:pos x="4184" y="754"/>
                  </a:cxn>
                  <a:cxn ang="0">
                    <a:pos x="4384" y="762"/>
                  </a:cxn>
                  <a:cxn ang="0">
                    <a:pos x="4570" y="762"/>
                  </a:cxn>
                  <a:cxn ang="0">
                    <a:pos x="4746" y="758"/>
                  </a:cxn>
                  <a:cxn ang="0">
                    <a:pos x="4912" y="748"/>
                  </a:cxn>
                  <a:cxn ang="0">
                    <a:pos x="5068" y="732"/>
                  </a:cxn>
                  <a:cxn ang="0">
                    <a:pos x="5216" y="714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hidden">
              <a:xfrm>
                <a:off x="3175" y="4335463"/>
                <a:ext cx="8166100" cy="110172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18" y="66"/>
                  </a:cxn>
                  <a:cxn ang="0">
                    <a:pos x="72" y="56"/>
                  </a:cxn>
                  <a:cxn ang="0">
                    <a:pos x="164" y="42"/>
                  </a:cxn>
                  <a:cxn ang="0">
                    <a:pos x="224" y="34"/>
                  </a:cxn>
                  <a:cxn ang="0">
                    <a:pos x="294" y="26"/>
                  </a:cxn>
                  <a:cxn ang="0">
                    <a:pos x="372" y="20"/>
                  </a:cxn>
                  <a:cxn ang="0">
                    <a:pos x="462" y="14"/>
                  </a:cxn>
                  <a:cxn ang="0">
                    <a:pos x="560" y="8"/>
                  </a:cxn>
                  <a:cxn ang="0">
                    <a:pos x="670" y="4"/>
                  </a:cxn>
                  <a:cxn ang="0">
                    <a:pos x="790" y="2"/>
                  </a:cxn>
                  <a:cxn ang="0">
                    <a:pos x="920" y="0"/>
                  </a:cxn>
                  <a:cxn ang="0">
                    <a:pos x="1060" y="2"/>
                  </a:cxn>
                  <a:cxn ang="0">
                    <a:pos x="1210" y="6"/>
                  </a:cxn>
                  <a:cxn ang="0">
                    <a:pos x="1372" y="14"/>
                  </a:cxn>
                  <a:cxn ang="0">
                    <a:pos x="1544" y="24"/>
                  </a:cxn>
                  <a:cxn ang="0">
                    <a:pos x="1726" y="40"/>
                  </a:cxn>
                  <a:cxn ang="0">
                    <a:pos x="1920" y="58"/>
                  </a:cxn>
                  <a:cxn ang="0">
                    <a:pos x="2126" y="80"/>
                  </a:cxn>
                  <a:cxn ang="0">
                    <a:pos x="2342" y="106"/>
                  </a:cxn>
                  <a:cxn ang="0">
                    <a:pos x="2570" y="138"/>
                  </a:cxn>
                  <a:cxn ang="0">
                    <a:pos x="2808" y="174"/>
                  </a:cxn>
                  <a:cxn ang="0">
                    <a:pos x="3058" y="216"/>
                  </a:cxn>
                  <a:cxn ang="0">
                    <a:pos x="3320" y="266"/>
                  </a:cxn>
                  <a:cxn ang="0">
                    <a:pos x="3594" y="320"/>
                  </a:cxn>
                  <a:cxn ang="0">
                    <a:pos x="3880" y="380"/>
                  </a:cxn>
                  <a:cxn ang="0">
                    <a:pos x="4178" y="448"/>
                  </a:cxn>
                  <a:cxn ang="0">
                    <a:pos x="4488" y="522"/>
                  </a:cxn>
                  <a:cxn ang="0">
                    <a:pos x="4810" y="604"/>
                  </a:cxn>
                  <a:cxn ang="0">
                    <a:pos x="5144" y="694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hidden">
              <a:xfrm>
                <a:off x="4156075" y="4316413"/>
                <a:ext cx="4940300" cy="927100"/>
              </a:xfrm>
              <a:custGeom>
                <a:avLst/>
                <a:gdLst/>
                <a:ahLst/>
                <a:cxnLst>
                  <a:cxn ang="0">
                    <a:pos x="0" y="584"/>
                  </a:cxn>
                  <a:cxn ang="0">
                    <a:pos x="0" y="584"/>
                  </a:cxn>
                  <a:cxn ang="0">
                    <a:pos x="90" y="560"/>
                  </a:cxn>
                  <a:cxn ang="0">
                    <a:pos x="336" y="498"/>
                  </a:cxn>
                  <a:cxn ang="0">
                    <a:pos x="506" y="456"/>
                  </a:cxn>
                  <a:cxn ang="0">
                    <a:pos x="702" y="410"/>
                  </a:cxn>
                  <a:cxn ang="0">
                    <a:pos x="920" y="360"/>
                  </a:cxn>
                  <a:cxn ang="0">
                    <a:pos x="1154" y="306"/>
                  </a:cxn>
                  <a:cxn ang="0">
                    <a:pos x="1402" y="254"/>
                  </a:cxn>
                  <a:cxn ang="0">
                    <a:pos x="1656" y="202"/>
                  </a:cxn>
                  <a:cxn ang="0">
                    <a:pos x="1916" y="154"/>
                  </a:cxn>
                  <a:cxn ang="0">
                    <a:pos x="2174" y="108"/>
                  </a:cxn>
                  <a:cxn ang="0">
                    <a:pos x="2302" y="88"/>
                  </a:cxn>
                  <a:cxn ang="0">
                    <a:pos x="2426" y="68"/>
                  </a:cxn>
                  <a:cxn ang="0">
                    <a:pos x="2550" y="52"/>
                  </a:cxn>
                  <a:cxn ang="0">
                    <a:pos x="2670" y="36"/>
                  </a:cxn>
                  <a:cxn ang="0">
                    <a:pos x="2788" y="24"/>
                  </a:cxn>
                  <a:cxn ang="0">
                    <a:pos x="2900" y="14"/>
                  </a:cxn>
                  <a:cxn ang="0">
                    <a:pos x="3008" y="6"/>
                  </a:cxn>
                  <a:cxn ang="0">
                    <a:pos x="3112" y="0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 useBgFill="1">
            <p:nvSpPr>
              <p:cNvPr id="24" name="Freeform 23"/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/>
                <a:ahLst/>
                <a:cxnLst>
                  <a:cxn ang="0">
                    <a:pos x="8192" y="512"/>
                  </a:cxn>
                  <a:cxn ang="0">
                    <a:pos x="8040" y="570"/>
                  </a:cxn>
                  <a:cxn ang="0">
                    <a:pos x="7878" y="620"/>
                  </a:cxn>
                  <a:cxn ang="0">
                    <a:pos x="7706" y="666"/>
                  </a:cxn>
                  <a:cxn ang="0">
                    <a:pos x="7522" y="702"/>
                  </a:cxn>
                  <a:cxn ang="0">
                    <a:pos x="7322" y="730"/>
                  </a:cxn>
                  <a:cxn ang="0">
                    <a:pos x="7106" y="750"/>
                  </a:cxn>
                  <a:cxn ang="0">
                    <a:pos x="6872" y="762"/>
                  </a:cxn>
                  <a:cxn ang="0">
                    <a:pos x="6618" y="760"/>
                  </a:cxn>
                  <a:cxn ang="0">
                    <a:pos x="6342" y="750"/>
                  </a:cxn>
                  <a:cxn ang="0">
                    <a:pos x="6042" y="726"/>
                  </a:cxn>
                  <a:cxn ang="0">
                    <a:pos x="5716" y="690"/>
                  </a:cxn>
                  <a:cxn ang="0">
                    <a:pos x="5364" y="642"/>
                  </a:cxn>
                  <a:cxn ang="0">
                    <a:pos x="4982" y="578"/>
                  </a:cxn>
                  <a:cxn ang="0">
                    <a:pos x="4568" y="500"/>
                  </a:cxn>
                  <a:cxn ang="0">
                    <a:pos x="4122" y="406"/>
                  </a:cxn>
                  <a:cxn ang="0">
                    <a:pos x="3640" y="296"/>
                  </a:cxn>
                  <a:cxn ang="0">
                    <a:pos x="3396" y="240"/>
                  </a:cxn>
                  <a:cxn ang="0">
                    <a:pos x="2934" y="148"/>
                  </a:cxn>
                  <a:cxn ang="0">
                    <a:pos x="2512" y="82"/>
                  </a:cxn>
                  <a:cxn ang="0">
                    <a:pos x="2126" y="36"/>
                  </a:cxn>
                  <a:cxn ang="0">
                    <a:pos x="1776" y="10"/>
                  </a:cxn>
                  <a:cxn ang="0">
                    <a:pos x="1462" y="0"/>
                  </a:cxn>
                  <a:cxn ang="0">
                    <a:pos x="1182" y="4"/>
                  </a:cxn>
                  <a:cxn ang="0">
                    <a:pos x="934" y="20"/>
                  </a:cxn>
                  <a:cxn ang="0">
                    <a:pos x="716" y="44"/>
                  </a:cxn>
                  <a:cxn ang="0">
                    <a:pos x="530" y="74"/>
                  </a:cxn>
                  <a:cxn ang="0">
                    <a:pos x="374" y="108"/>
                  </a:cxn>
                  <a:cxn ang="0">
                    <a:pos x="248" y="144"/>
                  </a:cxn>
                  <a:cxn ang="0">
                    <a:pos x="148" y="176"/>
                  </a:cxn>
                  <a:cxn ang="0">
                    <a:pos x="48" y="216"/>
                  </a:cxn>
                  <a:cxn ang="0">
                    <a:pos x="0" y="240"/>
                  </a:cxn>
                  <a:cxn ang="0">
                    <a:pos x="8192" y="1192"/>
                  </a:cxn>
                  <a:cxn ang="0">
                    <a:pos x="8196" y="1186"/>
                  </a:cxn>
                  <a:cxn ang="0">
                    <a:pos x="8196" y="510"/>
                  </a:cxn>
                  <a:cxn ang="0">
                    <a:pos x="8192" y="512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6" y="510"/>
                    </a:lnTo>
                    <a:lnTo>
                      <a:pt x="8192" y="512"/>
                    </a:lnTo>
                    <a:lnTo>
                      <a:pt x="8192" y="512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1062043"/>
            <a:ext cx="8723376" cy="98202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95936" y="6250166"/>
            <a:ext cx="3786690" cy="365125"/>
          </a:xfrm>
        </p:spPr>
        <p:txBody>
          <a:bodyPr/>
          <a:lstStyle/>
          <a:p>
            <a:fld id="{031C1E98-4220-4961-9498-BDAA544369C6}" type="datetime1">
              <a:rPr lang="en-MY" smtClean="0">
                <a:solidFill>
                  <a:srgbClr val="073E87"/>
                </a:solidFill>
              </a:rPr>
              <a:t>30/3/2021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3993" y="6250166"/>
            <a:ext cx="2956336" cy="365125"/>
          </a:xfrm>
        </p:spPr>
        <p:txBody>
          <a:bodyPr/>
          <a:lstStyle/>
          <a:p>
            <a:endParaRPr lang="en-MY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2718" y="6322390"/>
            <a:ext cx="1161826" cy="306546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F85A02A-B109-4C1A-BFFF-554D7195CD8F}" type="slidenum">
              <a:rPr lang="en-MY" smtClean="0">
                <a:solidFill>
                  <a:srgbClr val="073E87"/>
                </a:solidFill>
              </a:rPr>
              <a:pPr/>
              <a:t>‹#›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1313" y="1655064"/>
            <a:ext cx="8237939" cy="4438232"/>
          </a:xfrm>
        </p:spPr>
        <p:txBody>
          <a:bodyPr/>
          <a:lstStyle>
            <a:lvl1pPr marL="355600" indent="-355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576263" indent="-27432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 marL="855663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 marL="114300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 marL="146304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338330"/>
            <a:ext cx="8229600" cy="745133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236734"/>
            <a:ext cx="9144000" cy="14401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6588225" y="2978573"/>
            <a:ext cx="2573747" cy="23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6093296"/>
            <a:ext cx="9144000" cy="827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" y="1052736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ctr">
              <a:defRPr sz="3000" b="1">
                <a:solidFill>
                  <a:srgbClr val="F59009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30" y="1059632"/>
            <a:ext cx="8229600" cy="5112568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417C4C-0B13-4CD8-97EA-BEE9A812F68B}" type="datetime1">
              <a:rPr lang="en-MY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7F68-0872-4F6A-BF6E-7BCB937D7632}" type="slidenum">
              <a:rPr lang="ar-SA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88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1" y="1330708"/>
            <a:ext cx="8439835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solidFill>
                  <a:srgbClr val="074187"/>
                </a:solidFill>
              </a:defRPr>
            </a:lvl3pPr>
            <a:lvl4pPr>
              <a:defRPr sz="1800">
                <a:solidFill>
                  <a:srgbClr val="074187"/>
                </a:solidFill>
              </a:defRPr>
            </a:lvl4pPr>
            <a:lvl5pPr>
              <a:defRPr sz="18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1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492438" y="3209654"/>
            <a:ext cx="6159500" cy="913436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866" y="0"/>
            <a:ext cx="9064227" cy="2150598"/>
            <a:chOff x="0" y="272086"/>
            <a:chExt cx="9143998" cy="1006476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31" name="Rectangle 30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5096" y="0"/>
            <a:ext cx="4554029" cy="21505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06"/>
          <a:stretch/>
        </p:blipFill>
        <p:spPr>
          <a:xfrm>
            <a:off x="7561300" y="80702"/>
            <a:ext cx="694063" cy="994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/>
          <a:stretch/>
        </p:blipFill>
        <p:spPr>
          <a:xfrm>
            <a:off x="7273853" y="973403"/>
            <a:ext cx="1268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2" y="1330708"/>
            <a:ext cx="4063999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3B79555-2541-425B-A4B2-94CE694F3FC1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4543346" y="1324069"/>
            <a:ext cx="4441111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1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69" y="1466852"/>
            <a:ext cx="8479194" cy="306705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568" y="4448187"/>
            <a:ext cx="8479196" cy="1612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5B15-AA10-486A-9E9D-3B96250FE197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1" name="Rectangle 10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9" name="Rectangle 8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7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CCB5-11D9-4B5E-B265-0B903761B08A}" type="datetime1">
              <a:rPr lang="en-MY" smtClean="0"/>
              <a:t>30/3/2021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39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B4AC-3670-448D-989F-67BFF94E9FD7}" type="datetime1">
              <a:rPr lang="en-MY" smtClean="0"/>
              <a:t>30/3/2021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4" name="Rectangle 13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4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4D6-8116-491E-8818-BAFBFE0A8EB4}" type="datetime1">
              <a:rPr lang="en-MY" smtClean="0"/>
              <a:t>30/3/2021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1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DAB5-9AE0-496E-B0E5-58D4F66B9925}" type="datetime1">
              <a:rPr lang="en-MY" smtClean="0"/>
              <a:t>30/3/2021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97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99FC-52A0-4DF1-AD5A-DBD7D715AB5B}" type="datetime1">
              <a:rPr lang="en-MY" smtClean="0"/>
              <a:t>30/3/2021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67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  <p:sldLayoutId id="2147483675" r:id="rId15"/>
    <p:sldLayoutId id="214748367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ranching_facto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2335727"/>
              </p:ext>
            </p:extLst>
          </p:nvPr>
        </p:nvGraphicFramePr>
        <p:xfrm>
          <a:off x="126754" y="4904245"/>
          <a:ext cx="8958020" cy="73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8339" r="3627" b="28949"/>
          <a:stretch/>
        </p:blipFill>
        <p:spPr>
          <a:xfrm>
            <a:off x="6529830" y="1003808"/>
            <a:ext cx="2464231" cy="1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2694728"/>
              </p:ext>
            </p:extLst>
          </p:nvPr>
        </p:nvGraphicFramePr>
        <p:xfrm>
          <a:off x="126756" y="3330563"/>
          <a:ext cx="8717443" cy="69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574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93A2D-8830-438C-8B9E-A8E85A6F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41F2-3710-41B7-9186-247DB92E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10</a:t>
            </a:fld>
            <a:endParaRPr lang="en-MY"/>
          </a:p>
        </p:txBody>
      </p:sp>
      <p:grpSp>
        <p:nvGrpSpPr>
          <p:cNvPr id="55" name="Group 8">
            <a:extLst>
              <a:ext uri="{FF2B5EF4-FFF2-40B4-BE49-F238E27FC236}">
                <a16:creationId xmlns:a16="http://schemas.microsoft.com/office/drawing/2014/main" id="{DE1EFC4A-F294-45F3-868D-353DCFA92D73}"/>
              </a:ext>
            </a:extLst>
          </p:cNvPr>
          <p:cNvGrpSpPr>
            <a:grpSpLocks/>
          </p:cNvGrpSpPr>
          <p:nvPr/>
        </p:nvGrpSpPr>
        <p:grpSpPr bwMode="auto">
          <a:xfrm>
            <a:off x="2126386" y="1691833"/>
            <a:ext cx="457200" cy="457200"/>
            <a:chOff x="1344" y="1248"/>
            <a:chExt cx="288" cy="288"/>
          </a:xfrm>
        </p:grpSpPr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021B6412-3979-47BC-8418-8BDA71E28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7" name="Text Box 7">
              <a:extLst>
                <a:ext uri="{FF2B5EF4-FFF2-40B4-BE49-F238E27FC236}">
                  <a16:creationId xmlns:a16="http://schemas.microsoft.com/office/drawing/2014/main" id="{D957B07F-BB78-40EB-9CB7-773E38CEC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8" name="Group 9">
            <a:extLst>
              <a:ext uri="{FF2B5EF4-FFF2-40B4-BE49-F238E27FC236}">
                <a16:creationId xmlns:a16="http://schemas.microsoft.com/office/drawing/2014/main" id="{F426D4B8-F071-4DB7-AFFD-325D327E7D62}"/>
              </a:ext>
            </a:extLst>
          </p:cNvPr>
          <p:cNvGrpSpPr>
            <a:grpSpLocks/>
          </p:cNvGrpSpPr>
          <p:nvPr/>
        </p:nvGrpSpPr>
        <p:grpSpPr bwMode="auto">
          <a:xfrm>
            <a:off x="3193186" y="2225233"/>
            <a:ext cx="457200" cy="457200"/>
            <a:chOff x="1344" y="1248"/>
            <a:chExt cx="288" cy="288"/>
          </a:xfrm>
        </p:grpSpPr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B6C78D69-C8A0-4893-AC12-DF18426E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A48D9A6A-8651-4225-899E-2697756C0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1" name="Group 12">
            <a:extLst>
              <a:ext uri="{FF2B5EF4-FFF2-40B4-BE49-F238E27FC236}">
                <a16:creationId xmlns:a16="http://schemas.microsoft.com/office/drawing/2014/main" id="{79BE462F-307A-41F9-8CB8-25EF9092B8A5}"/>
              </a:ext>
            </a:extLst>
          </p:cNvPr>
          <p:cNvGrpSpPr>
            <a:grpSpLocks/>
          </p:cNvGrpSpPr>
          <p:nvPr/>
        </p:nvGrpSpPr>
        <p:grpSpPr bwMode="auto">
          <a:xfrm>
            <a:off x="526186" y="3139633"/>
            <a:ext cx="457200" cy="457200"/>
            <a:chOff x="1344" y="1248"/>
            <a:chExt cx="288" cy="288"/>
          </a:xfrm>
        </p:grpSpPr>
        <p:sp>
          <p:nvSpPr>
            <p:cNvPr id="62" name="Oval 13">
              <a:extLst>
                <a:ext uri="{FF2B5EF4-FFF2-40B4-BE49-F238E27FC236}">
                  <a16:creationId xmlns:a16="http://schemas.microsoft.com/office/drawing/2014/main" id="{CE0406C7-DA4C-4B05-BB81-F449BF9A7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" name="Text Box 14">
              <a:extLst>
                <a:ext uri="{FF2B5EF4-FFF2-40B4-BE49-F238E27FC236}">
                  <a16:creationId xmlns:a16="http://schemas.microsoft.com/office/drawing/2014/main" id="{3CB9D3B8-519F-481F-BE9C-80BD94107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64" name="Group 15">
            <a:extLst>
              <a:ext uri="{FF2B5EF4-FFF2-40B4-BE49-F238E27FC236}">
                <a16:creationId xmlns:a16="http://schemas.microsoft.com/office/drawing/2014/main" id="{AEFE82F8-4D74-449E-9770-00CACDE9B8CA}"/>
              </a:ext>
            </a:extLst>
          </p:cNvPr>
          <p:cNvGrpSpPr>
            <a:grpSpLocks/>
          </p:cNvGrpSpPr>
          <p:nvPr/>
        </p:nvGrpSpPr>
        <p:grpSpPr bwMode="auto">
          <a:xfrm>
            <a:off x="1059586" y="2377633"/>
            <a:ext cx="457200" cy="457200"/>
            <a:chOff x="1344" y="1248"/>
            <a:chExt cx="288" cy="288"/>
          </a:xfrm>
        </p:grpSpPr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AC06D5C1-57FB-4A15-B8C9-74BE916BF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" name="Text Box 17">
              <a:extLst>
                <a:ext uri="{FF2B5EF4-FFF2-40B4-BE49-F238E27FC236}">
                  <a16:creationId xmlns:a16="http://schemas.microsoft.com/office/drawing/2014/main" id="{99148697-3973-481E-84D6-190AD380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7" name="Group 18">
            <a:extLst>
              <a:ext uri="{FF2B5EF4-FFF2-40B4-BE49-F238E27FC236}">
                <a16:creationId xmlns:a16="http://schemas.microsoft.com/office/drawing/2014/main" id="{697E52A0-5033-448F-A2B5-003AC1230B75}"/>
              </a:ext>
            </a:extLst>
          </p:cNvPr>
          <p:cNvGrpSpPr>
            <a:grpSpLocks/>
          </p:cNvGrpSpPr>
          <p:nvPr/>
        </p:nvGrpSpPr>
        <p:grpSpPr bwMode="auto">
          <a:xfrm>
            <a:off x="2202586" y="2834833"/>
            <a:ext cx="457200" cy="457200"/>
            <a:chOff x="1344" y="1248"/>
            <a:chExt cx="288" cy="288"/>
          </a:xfrm>
        </p:grpSpPr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EE68BFA2-7EE7-43A7-8532-644853A1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id="{29D3BF24-48BC-440B-B591-A475F28C2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70" name="Group 21">
            <a:extLst>
              <a:ext uri="{FF2B5EF4-FFF2-40B4-BE49-F238E27FC236}">
                <a16:creationId xmlns:a16="http://schemas.microsoft.com/office/drawing/2014/main" id="{64D5B1A1-9584-4342-915B-F5E7739DF2F1}"/>
              </a:ext>
            </a:extLst>
          </p:cNvPr>
          <p:cNvGrpSpPr>
            <a:grpSpLocks/>
          </p:cNvGrpSpPr>
          <p:nvPr/>
        </p:nvGrpSpPr>
        <p:grpSpPr bwMode="auto">
          <a:xfrm>
            <a:off x="2888386" y="3749233"/>
            <a:ext cx="457200" cy="457200"/>
            <a:chOff x="1344" y="1248"/>
            <a:chExt cx="288" cy="288"/>
          </a:xfrm>
        </p:grpSpPr>
        <p:sp>
          <p:nvSpPr>
            <p:cNvPr id="71" name="Oval 22">
              <a:extLst>
                <a:ext uri="{FF2B5EF4-FFF2-40B4-BE49-F238E27FC236}">
                  <a16:creationId xmlns:a16="http://schemas.microsoft.com/office/drawing/2014/main" id="{B558293C-127D-4BBA-9827-E63845003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9D253BD9-5C40-4EAC-A6B0-069BCE1A4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B5C28357-6A01-40B2-B41D-13D254859835}"/>
              </a:ext>
            </a:extLst>
          </p:cNvPr>
          <p:cNvGrpSpPr>
            <a:grpSpLocks/>
          </p:cNvGrpSpPr>
          <p:nvPr/>
        </p:nvGrpSpPr>
        <p:grpSpPr bwMode="auto">
          <a:xfrm>
            <a:off x="1897786" y="5425633"/>
            <a:ext cx="457200" cy="457200"/>
            <a:chOff x="1344" y="1248"/>
            <a:chExt cx="288" cy="288"/>
          </a:xfrm>
        </p:grpSpPr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18C1BCE-E7F2-4AAE-BDBD-65CC1B886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DEBAC17C-D85E-410B-819E-5F7C2FDFB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76" name="Line 27">
            <a:extLst>
              <a:ext uri="{FF2B5EF4-FFF2-40B4-BE49-F238E27FC236}">
                <a16:creationId xmlns:a16="http://schemas.microsoft.com/office/drawing/2014/main" id="{70632767-B0A1-430D-9AE8-731619576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186" y="329203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F09AC715-D612-4432-A68E-B8BE0002C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4206433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8" name="Text Box 29">
            <a:extLst>
              <a:ext uri="{FF2B5EF4-FFF2-40B4-BE49-F238E27FC236}">
                <a16:creationId xmlns:a16="http://schemas.microsoft.com/office/drawing/2014/main" id="{7D6F459E-44B6-48DC-9B63-93FA6BBA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32158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79" name="Text Box 30">
            <a:extLst>
              <a:ext uri="{FF2B5EF4-FFF2-40B4-BE49-F238E27FC236}">
                <a16:creationId xmlns:a16="http://schemas.microsoft.com/office/drawing/2014/main" id="{1E2156FB-4FED-446D-95AC-DD9730C0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481603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80" name="Group 31">
            <a:extLst>
              <a:ext uri="{FF2B5EF4-FFF2-40B4-BE49-F238E27FC236}">
                <a16:creationId xmlns:a16="http://schemas.microsoft.com/office/drawing/2014/main" id="{6CE14BA2-856E-4A72-B871-D98F44BE2D23}"/>
              </a:ext>
            </a:extLst>
          </p:cNvPr>
          <p:cNvGrpSpPr>
            <a:grpSpLocks/>
          </p:cNvGrpSpPr>
          <p:nvPr/>
        </p:nvGrpSpPr>
        <p:grpSpPr bwMode="auto">
          <a:xfrm>
            <a:off x="1364386" y="3749233"/>
            <a:ext cx="457200" cy="457200"/>
            <a:chOff x="1344" y="1248"/>
            <a:chExt cx="288" cy="288"/>
          </a:xfrm>
        </p:grpSpPr>
        <p:sp>
          <p:nvSpPr>
            <p:cNvPr id="81" name="Oval 32">
              <a:extLst>
                <a:ext uri="{FF2B5EF4-FFF2-40B4-BE49-F238E27FC236}">
                  <a16:creationId xmlns:a16="http://schemas.microsoft.com/office/drawing/2014/main" id="{DFF25868-0196-4849-902E-4C591DC6C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" name="Text Box 33">
              <a:extLst>
                <a:ext uri="{FF2B5EF4-FFF2-40B4-BE49-F238E27FC236}">
                  <a16:creationId xmlns:a16="http://schemas.microsoft.com/office/drawing/2014/main" id="{41C7FA3F-4AE2-47F7-912E-ABEA5368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83" name="Group 34">
            <a:extLst>
              <a:ext uri="{FF2B5EF4-FFF2-40B4-BE49-F238E27FC236}">
                <a16:creationId xmlns:a16="http://schemas.microsoft.com/office/drawing/2014/main" id="{C1F8C57D-6137-4795-A8A5-7CA306F75051}"/>
              </a:ext>
            </a:extLst>
          </p:cNvPr>
          <p:cNvGrpSpPr>
            <a:grpSpLocks/>
          </p:cNvGrpSpPr>
          <p:nvPr/>
        </p:nvGrpSpPr>
        <p:grpSpPr bwMode="auto">
          <a:xfrm>
            <a:off x="1135786" y="4663633"/>
            <a:ext cx="457200" cy="457200"/>
            <a:chOff x="1344" y="1248"/>
            <a:chExt cx="288" cy="288"/>
          </a:xfrm>
        </p:grpSpPr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5B5EA659-1173-40A8-B4FE-6B62519F1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" name="Text Box 36">
              <a:extLst>
                <a:ext uri="{FF2B5EF4-FFF2-40B4-BE49-F238E27FC236}">
                  <a16:creationId xmlns:a16="http://schemas.microsoft.com/office/drawing/2014/main" id="{78113872-FC43-452F-A478-43856778F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86" name="Line 37">
            <a:extLst>
              <a:ext uri="{FF2B5EF4-FFF2-40B4-BE49-F238E27FC236}">
                <a16:creationId xmlns:a16="http://schemas.microsoft.com/office/drawing/2014/main" id="{896BE440-3E85-406F-8101-649B7AFEA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786" y="3292033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1E881869-F831-4757-81FE-ACEA1FB84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4386" y="420643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95EF11D2-3F65-4A32-9B1D-6A2C19E30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386" y="512083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9" name="Text Box 40">
            <a:extLst>
              <a:ext uri="{FF2B5EF4-FFF2-40B4-BE49-F238E27FC236}">
                <a16:creationId xmlns:a16="http://schemas.microsoft.com/office/drawing/2014/main" id="{AE4AA993-C8B6-4BAD-A9C9-3428C027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986" y="32158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90" name="Line 41">
            <a:extLst>
              <a:ext uri="{FF2B5EF4-FFF2-40B4-BE49-F238E27FC236}">
                <a16:creationId xmlns:a16="http://schemas.microsoft.com/office/drawing/2014/main" id="{96464021-CBD9-4127-BB72-9C19D0F05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149033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1" name="Line 42">
            <a:extLst>
              <a:ext uri="{FF2B5EF4-FFF2-40B4-BE49-F238E27FC236}">
                <a16:creationId xmlns:a16="http://schemas.microsoft.com/office/drawing/2014/main" id="{5503EAC7-8DDA-45AF-A7AC-E1B88EAA3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14903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" name="Line 43">
            <a:extLst>
              <a:ext uri="{FF2B5EF4-FFF2-40B4-BE49-F238E27FC236}">
                <a16:creationId xmlns:a16="http://schemas.microsoft.com/office/drawing/2014/main" id="{93C0D437-45A8-4004-BCBC-83BA8FF55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186" y="2149033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" name="Line 44">
            <a:extLst>
              <a:ext uri="{FF2B5EF4-FFF2-40B4-BE49-F238E27FC236}">
                <a16:creationId xmlns:a16="http://schemas.microsoft.com/office/drawing/2014/main" id="{F3269105-4485-4ADE-B803-3B6EC0B131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786" y="283483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4" name="Text Box 45">
            <a:extLst>
              <a:ext uri="{FF2B5EF4-FFF2-40B4-BE49-F238E27FC236}">
                <a16:creationId xmlns:a16="http://schemas.microsoft.com/office/drawing/2014/main" id="{6147D76F-7BA7-4842-9C0A-1CC1C1DA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86" y="1539433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EE1E0DB1-3760-4AB2-93EE-F5BA663A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186" y="5730433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96" name="Text Box 47">
            <a:extLst>
              <a:ext uri="{FF2B5EF4-FFF2-40B4-BE49-F238E27FC236}">
                <a16:creationId xmlns:a16="http://schemas.microsoft.com/office/drawing/2014/main" id="{66789317-A53E-49FB-99A1-94259962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6" y="42826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ED830570-4ABB-4D74-9F7C-45A5E3C4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186" y="5197033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79C7DD1A-4C80-4C1A-9D64-19F4F911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186" y="18442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99" name="Text Box 50">
            <a:extLst>
              <a:ext uri="{FF2B5EF4-FFF2-40B4-BE49-F238E27FC236}">
                <a16:creationId xmlns:a16="http://schemas.microsoft.com/office/drawing/2014/main" id="{870F9A55-29C4-4DEE-8AD8-80D9B4846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386" y="192043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9D1BE41C-158D-4490-B629-FC0F040C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6" y="275863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E0C123A5-B0E3-49AD-8A30-968057D6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86" y="5654233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102" name="Group 128">
            <a:extLst>
              <a:ext uri="{FF2B5EF4-FFF2-40B4-BE49-F238E27FC236}">
                <a16:creationId xmlns:a16="http://schemas.microsoft.com/office/drawing/2014/main" id="{A5B3374A-1FCB-41FD-B11B-5B782B8BD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1107"/>
              </p:ext>
            </p:extLst>
          </p:nvPr>
        </p:nvGraphicFramePr>
        <p:xfrm>
          <a:off x="5137874" y="1539433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" name="Line 129">
            <a:extLst>
              <a:ext uri="{FF2B5EF4-FFF2-40B4-BE49-F238E27FC236}">
                <a16:creationId xmlns:a16="http://schemas.microsoft.com/office/drawing/2014/main" id="{4F367D3F-2F3D-4E71-84F8-C1AE0CA4E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0186" y="1996633"/>
            <a:ext cx="228600" cy="3581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4" name="Text Box 130">
            <a:extLst>
              <a:ext uri="{FF2B5EF4-FFF2-40B4-BE49-F238E27FC236}">
                <a16:creationId xmlns:a16="http://schemas.microsoft.com/office/drawing/2014/main" id="{1978463E-2F4D-4057-80C4-B8122CF1F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986" y="2391921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7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348EB0-4081-425B-9220-D51D145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AE8BD-36F5-41CC-BFB7-A0521989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11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BF9DE3D-DEC2-42B2-B4FB-006CD0E924CF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5494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9C0586F-DFCC-4213-BEE7-3492D07F9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8A05DA5-9776-43D1-B9AE-7951B7512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69567B58-FFFC-4CF8-B097-2D5BF6FFC1F5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0828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751E276-F342-4BFB-BCE4-ECAC668EB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877FA1B-6453-4106-9CB4-2DF543705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FC6632C1-C0BA-4EF5-B6CA-E65C0C7C93B3}"/>
              </a:ext>
            </a:extLst>
          </p:cNvPr>
          <p:cNvGrpSpPr>
            <a:grpSpLocks/>
          </p:cNvGrpSpPr>
          <p:nvPr/>
        </p:nvGrpSpPr>
        <p:grpSpPr bwMode="auto">
          <a:xfrm>
            <a:off x="457201" y="29972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C301B07-7A4F-4C7D-9793-65A5D1F4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D7C0E64-6EA4-4475-BF10-31873FB91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D6F6991-4874-40F5-82C6-66424CF398B1}"/>
              </a:ext>
            </a:extLst>
          </p:cNvPr>
          <p:cNvGrpSpPr>
            <a:grpSpLocks/>
          </p:cNvGrpSpPr>
          <p:nvPr/>
        </p:nvGrpSpPr>
        <p:grpSpPr bwMode="auto">
          <a:xfrm>
            <a:off x="990601" y="2235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557250F0-09DA-437C-A3BB-F6ECABB6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BDB44D5-8362-4C98-A4D6-7B49B1B3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EC89759-7770-4F26-B509-1171300DF61B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6924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33A105D-CA59-4639-90FB-CDA7607A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ACDFE3D1-6B7F-4D1F-A6CA-2C52AFADC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1E56D1B7-F93C-4093-A394-B7684736ED01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60680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2F07F2EE-5253-4090-BC05-0FC4DFA5B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35151847-8ECE-45E8-9DEA-90501014B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0727B67C-E78E-4299-8B07-40945F46F8C0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5283200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EF26638F-97E7-40A8-B39A-2201E55C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F4B42A17-8177-4DF5-8D06-FC1D6BDFF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169A245A-0E31-4BDF-8079-40086F020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1" y="314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092B7FDF-8FE1-479C-82CF-6C05443C2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40640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ADA21AA3-E600-4978-A6BA-5B058980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829045B8-4E8E-411C-86E2-75276C8E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67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0E0C0BE-8C7B-4800-AD0D-44309325EE15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360680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2FB436C0-4BBB-4479-B4D9-3162D094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61D0A486-A416-4886-9597-D81CD8128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B75CE250-73BA-4908-A2F4-95376EDF5258}"/>
              </a:ext>
            </a:extLst>
          </p:cNvPr>
          <p:cNvGrpSpPr>
            <a:grpSpLocks/>
          </p:cNvGrpSpPr>
          <p:nvPr/>
        </p:nvGrpSpPr>
        <p:grpSpPr bwMode="auto">
          <a:xfrm>
            <a:off x="1066801" y="4521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7573C171-8132-4BD3-B150-196A9ADC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377547E1-143F-41B0-B61A-71246F6BE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EE62E54B-5814-4A9D-A472-B813A1F48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1" y="3149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CB0A5449-4F90-405A-A979-76DC04C13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1" y="406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862BBCB9-5F05-4906-BAE4-881B6E873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1" y="4978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62999569-1CB2-411A-8D14-7821FEB6E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171331C-2310-4DA5-8270-1034890B0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0066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E96257E8-49C4-4129-9A4D-0AF586277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006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BD1BFDFD-F9D3-4CB1-AC55-C8564B052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1" y="200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7A533D9D-8BF2-421A-B3A3-BC135D67E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1" y="269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6187864-7135-4A3C-848C-F84C6571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39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CBD65A2E-1AB5-40C0-A58E-0D227659A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588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9B0F2D4D-E462-45F1-9A52-FFC4CC54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14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1054EA5A-FF2A-4045-A64F-AC967337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5054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7302CC57-04D2-4E52-A517-C5DADAFC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170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3A78210B-33F9-4559-8B2C-A901D172E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177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FECF4C24-83BD-4E1E-99FF-8A736CB6B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2616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2B464416-2E52-4D75-B188-DA7AB2C9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118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5BD51625-B623-407A-8510-80C9791B0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489223"/>
              </p:ext>
            </p:extLst>
          </p:nvPr>
        </p:nvGraphicFramePr>
        <p:xfrm>
          <a:off x="5068889" y="13970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Line 85">
            <a:extLst>
              <a:ext uri="{FF2B5EF4-FFF2-40B4-BE49-F238E27FC236}">
                <a16:creationId xmlns:a16="http://schemas.microsoft.com/office/drawing/2014/main" id="{1D3E845E-8493-47F3-9D60-E052259B6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2463800"/>
            <a:ext cx="1219200" cy="2971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" name="Text Box 86">
            <a:extLst>
              <a:ext uri="{FF2B5EF4-FFF2-40B4-BE49-F238E27FC236}">
                <a16:creationId xmlns:a16="http://schemas.microsoft.com/office/drawing/2014/main" id="{2F9BBB0D-67F1-483A-BF60-7AC53725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249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B8B6-729B-411C-AFF2-8284EB81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EE00C-2510-49C7-8C91-525AA8B9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12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D5C55FD-5C84-4CD5-A54F-C9297952D895}"/>
              </a:ext>
            </a:extLst>
          </p:cNvPr>
          <p:cNvGrpSpPr>
            <a:grpSpLocks/>
          </p:cNvGrpSpPr>
          <p:nvPr/>
        </p:nvGrpSpPr>
        <p:grpSpPr bwMode="auto">
          <a:xfrm>
            <a:off x="2089874" y="1657109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A41A91E-9150-4568-8AD1-56ABAAB3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F635D944-AA4B-4867-8807-E7C154F5E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1A136DDD-0B72-4E4C-8766-201CBB4422A7}"/>
              </a:ext>
            </a:extLst>
          </p:cNvPr>
          <p:cNvGrpSpPr>
            <a:grpSpLocks/>
          </p:cNvGrpSpPr>
          <p:nvPr/>
        </p:nvGrpSpPr>
        <p:grpSpPr bwMode="auto">
          <a:xfrm>
            <a:off x="3156674" y="2190509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BA15BE6-F2C0-452E-8475-70D81F0A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1EA2EA91-B687-4922-8FE2-DADE9EBF5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E6B1F62B-0444-49D2-A38C-4BBFC3E65B96}"/>
              </a:ext>
            </a:extLst>
          </p:cNvPr>
          <p:cNvGrpSpPr>
            <a:grpSpLocks/>
          </p:cNvGrpSpPr>
          <p:nvPr/>
        </p:nvGrpSpPr>
        <p:grpSpPr bwMode="auto">
          <a:xfrm>
            <a:off x="489674" y="3104909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C15FD179-BA0C-4581-BDFF-714D4976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A7C458C-684E-44CB-9B28-082301369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C0236AB-C784-48FF-9405-8185BB27D2CE}"/>
              </a:ext>
            </a:extLst>
          </p:cNvPr>
          <p:cNvGrpSpPr>
            <a:grpSpLocks/>
          </p:cNvGrpSpPr>
          <p:nvPr/>
        </p:nvGrpSpPr>
        <p:grpSpPr bwMode="auto">
          <a:xfrm>
            <a:off x="1023074" y="2342909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9294C3CD-0850-4387-BEB1-53B5804E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2A2E175-47C2-41BE-829D-D6EF364F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8D839B41-CAD4-4C38-869A-11516ED5E85B}"/>
              </a:ext>
            </a:extLst>
          </p:cNvPr>
          <p:cNvGrpSpPr>
            <a:grpSpLocks/>
          </p:cNvGrpSpPr>
          <p:nvPr/>
        </p:nvGrpSpPr>
        <p:grpSpPr bwMode="auto">
          <a:xfrm>
            <a:off x="2166074" y="2800109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ED1F310E-A456-42B8-8547-27816A2B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FADA9393-B34C-43BA-8988-D4E882DEE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7514C856-5AEA-4424-A8CE-477E009C4396}"/>
              </a:ext>
            </a:extLst>
          </p:cNvPr>
          <p:cNvGrpSpPr>
            <a:grpSpLocks/>
          </p:cNvGrpSpPr>
          <p:nvPr/>
        </p:nvGrpSpPr>
        <p:grpSpPr bwMode="auto">
          <a:xfrm>
            <a:off x="2851874" y="3714509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C075D8AD-EA4D-4FAE-A2E8-F11293794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8E0CF26E-D55F-4A70-876C-353C17EC2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72355CA7-066F-4300-9214-B55F8A1C472C}"/>
              </a:ext>
            </a:extLst>
          </p:cNvPr>
          <p:cNvGrpSpPr>
            <a:grpSpLocks/>
          </p:cNvGrpSpPr>
          <p:nvPr/>
        </p:nvGrpSpPr>
        <p:grpSpPr bwMode="auto">
          <a:xfrm>
            <a:off x="1861274" y="5390909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0D309360-8745-4588-B451-256459AE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7F8D2254-1DD5-4E94-BBD1-DF17B7568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6B7185A2-67F0-4FC9-8990-0756F9AEA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674" y="3257309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11B6ED2F-D17E-4392-BA16-2FA9EC674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874" y="4171709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BDF2085-C9B2-4197-9CAA-3B908BF68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274" y="318110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118E655A-405B-47DD-A369-1D3E9A2B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274" y="478130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6372AA61-7FE2-46EC-A146-82A6E1A2DCDE}"/>
              </a:ext>
            </a:extLst>
          </p:cNvPr>
          <p:cNvGrpSpPr>
            <a:grpSpLocks/>
          </p:cNvGrpSpPr>
          <p:nvPr/>
        </p:nvGrpSpPr>
        <p:grpSpPr bwMode="auto">
          <a:xfrm>
            <a:off x="1327874" y="3714509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8138B86-9D91-49A1-89B3-CF988DD2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EF2C09F8-3957-49EC-8214-CDE263DFE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DBDE3B3D-396F-417E-8494-48683E9FEB99}"/>
              </a:ext>
            </a:extLst>
          </p:cNvPr>
          <p:cNvGrpSpPr>
            <a:grpSpLocks/>
          </p:cNvGrpSpPr>
          <p:nvPr/>
        </p:nvGrpSpPr>
        <p:grpSpPr bwMode="auto">
          <a:xfrm>
            <a:off x="1099274" y="4628909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0013909F-084D-400B-BE27-7F78E214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88B75BE1-DCC9-4484-A740-BFE243F15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7EBC0127-A04E-457A-937F-536069A72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0274" y="3257309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DDD92C1D-4724-4B3B-AD46-7172E3F16A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7874" y="4171709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A3D247B9-BB85-4EAF-8783-40A0C11F7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874" y="5086109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1318282D-2692-46E7-9231-B009AD74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74" y="318110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DAA908FD-C984-4711-A84A-1D13130C2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8474" y="2114309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BC8094BC-6293-4160-8D25-02B6AF730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8474" y="2114309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D2B1279E-2B2E-4C50-9C21-7E295CFFA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1674" y="2114309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13D75600-FBC8-4A2A-B943-5B39BFF06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274" y="2800109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79D8E562-5940-4D4A-9403-668A86F8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074" y="150470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0C828694-2989-4ECD-BBA2-3FECAB9B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674" y="569570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BC468C1A-0D39-4DB1-8AA2-6C7C0E47F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74" y="424790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D7B9BF89-FA42-439D-A9F2-EBEC598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674" y="516230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67F3D8A3-90BC-4B9D-B577-8471FD4F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674" y="180950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FF30949A-774B-4F38-A272-3F484A88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874" y="188570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037CE8CC-3F7D-4D42-A6AB-94308F2C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74" y="272390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3D92A657-7EDA-42D3-B20F-9B82A79D4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874" y="5619509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8936E90B-F5ED-4F96-902C-E61E9ED70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453453"/>
              </p:ext>
            </p:extLst>
          </p:nvPr>
        </p:nvGraphicFramePr>
        <p:xfrm>
          <a:off x="5101362" y="1504709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Line 85">
            <a:extLst>
              <a:ext uri="{FF2B5EF4-FFF2-40B4-BE49-F238E27FC236}">
                <a16:creationId xmlns:a16="http://schemas.microsoft.com/office/drawing/2014/main" id="{FB8976BC-94F9-454D-AC00-0593AFAD1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674" y="2647709"/>
            <a:ext cx="838200" cy="2895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" name="Text Box 86">
            <a:extLst>
              <a:ext uri="{FF2B5EF4-FFF2-40B4-BE49-F238E27FC236}">
                <a16:creationId xmlns:a16="http://schemas.microsoft.com/office/drawing/2014/main" id="{7C1A941A-9929-446C-A88E-8F5F6E4A4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74" y="2357197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5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16A3D5-E97E-4734-A646-DDA44EDD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CDC85-8133-4D93-82CA-DB2E633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13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614D4D6-9455-4D11-A17A-A2F6BF08510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91833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67A0B78-EFB6-4979-AB8F-399302E3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37B38A2-1B2D-4C5C-A952-07AE6BE0B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BC38A7D2-715A-405F-8135-21D00ECB2117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225233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65396AB-0C94-46B1-AE05-C2CC2121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AF38344-DAA7-43BC-AB01-CABA0F32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59A850BF-C502-4D85-B9FE-6BD3C4A1BA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39633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5E4B94BD-6514-4D51-90B4-D67B6240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CF45C6A-C87E-4662-8312-C1B5A1F72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8FDB326-8CBF-4385-9C2E-956FB78CBA9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377633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EC2816C6-8B53-46F6-8850-4FB343130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B8CACD9-E33A-4191-9878-CF3C5A870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1AD09CD4-1A06-4770-9B19-6EC9C8092A9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34833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8136497A-23BA-4CB4-86B9-304AED724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569AE781-E2B2-4693-A073-85ED2C4E0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9F0D5BC0-EC48-49A7-B248-5280EBE1D7A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749233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F64BD3D8-2151-4E9D-AAB6-833F2EDD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8E73810-4105-41C5-8BBA-3E97FD4A2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0D61D810-D659-45F0-9E83-1068FCBA998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25633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007F007A-2301-4E63-8561-F7047271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0D6BE459-3FA7-4D8E-A124-44039AF08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DB3E5DF5-B5CE-4DFF-A1B4-451A7BD32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03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1E637A79-7FA8-4163-A228-742B7B5CB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206433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0C3F10EC-85A3-4B82-B9FA-7D44808D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158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8E570DF-91D2-45BF-9851-BD37BA1B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1603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A74021BD-BD73-4137-AEC3-4C936CB83BB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49233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6C20C09-0A00-4689-A203-80A5770C7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88076CC6-F381-46EB-A61B-EE7678082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C3BBE61E-CC50-4E34-8F17-7CB0B78FFB4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663633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21A97D4F-BF4B-44FD-8798-2B62C116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0574FE11-DE48-4761-B506-20553C3EF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57F24025-604D-4D3F-B2BD-EBBB8681D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292033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0B9EA8B9-8B92-406C-8714-C8C592576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20643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E8E7636A-5F3B-4F41-9C78-431D526A7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2083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8E586767-E9CD-4524-889E-98824973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158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3FB07B0-FC70-44FF-ADF0-016F5A543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49033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7D290C0D-D34D-4A84-A856-0F679C070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4903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F82AD3AB-C20C-4B58-9602-09391E0EB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149033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8013431A-E929-41A5-AFC4-DE200A509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3483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0A4B9FEB-C2CC-4DCC-815E-02833B227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39433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714D946B-11BD-4E7A-816A-06A1DCE8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30433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D583C359-ABD6-4365-B088-F46171D9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826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65528249-7105-45CD-94A0-9B09D666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97033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C3D75F31-7737-40D4-B447-FDAD3285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84423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34D472C8-934D-40DE-8967-12473D774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2043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A1603181-1FB6-4450-96DA-A3AED31B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5863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B195342B-7439-4386-B400-39F8326C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54233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329EF81A-54CE-4402-89BB-CACC7EE37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429970"/>
              </p:ext>
            </p:extLst>
          </p:nvPr>
        </p:nvGraphicFramePr>
        <p:xfrm>
          <a:off x="5145088" y="1539433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Line 85">
            <a:extLst>
              <a:ext uri="{FF2B5EF4-FFF2-40B4-BE49-F238E27FC236}">
                <a16:creationId xmlns:a16="http://schemas.microsoft.com/office/drawing/2014/main" id="{2525284F-8206-4951-AF49-2BA20E8B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520633"/>
            <a:ext cx="1295400" cy="2057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" name="Text Box 86">
            <a:extLst>
              <a:ext uri="{FF2B5EF4-FFF2-40B4-BE49-F238E27FC236}">
                <a16:creationId xmlns:a16="http://schemas.microsoft.com/office/drawing/2014/main" id="{30ECF808-E0C4-4EC1-81C6-5B825CD71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91921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5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393338-C5EA-4A08-908E-3F9AEF96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CC8CC-9B16-4992-87A4-82B16E10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14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313BC78-C557-4EB4-91CD-E4A55F35701C}"/>
              </a:ext>
            </a:extLst>
          </p:cNvPr>
          <p:cNvGrpSpPr>
            <a:grpSpLocks/>
          </p:cNvGrpSpPr>
          <p:nvPr/>
        </p:nvGrpSpPr>
        <p:grpSpPr bwMode="auto">
          <a:xfrm>
            <a:off x="2126386" y="15494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A4E3D61-0FFF-4BEA-B594-000FF147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7AF7379-A20A-45D2-A35A-4B00C6EB5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39716EDE-AEF7-47F2-A8E1-4439FF8036DA}"/>
              </a:ext>
            </a:extLst>
          </p:cNvPr>
          <p:cNvGrpSpPr>
            <a:grpSpLocks/>
          </p:cNvGrpSpPr>
          <p:nvPr/>
        </p:nvGrpSpPr>
        <p:grpSpPr bwMode="auto">
          <a:xfrm>
            <a:off x="3193186" y="20828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91EA9BC-2ADC-4CD6-A0A6-6E100A1D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F90BF5EF-8505-482D-9A10-09DA5B3A2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E4B77F98-3892-4332-961B-364791C3B399}"/>
              </a:ext>
            </a:extLst>
          </p:cNvPr>
          <p:cNvGrpSpPr>
            <a:grpSpLocks/>
          </p:cNvGrpSpPr>
          <p:nvPr/>
        </p:nvGrpSpPr>
        <p:grpSpPr bwMode="auto">
          <a:xfrm>
            <a:off x="526186" y="29972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569FD81-9F05-4DCE-868D-3CFD6E74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93BC297E-0FB2-4F90-A7E0-7C89F07C1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38FCD04-D627-4305-8A23-D42975DC9486}"/>
              </a:ext>
            </a:extLst>
          </p:cNvPr>
          <p:cNvGrpSpPr>
            <a:grpSpLocks/>
          </p:cNvGrpSpPr>
          <p:nvPr/>
        </p:nvGrpSpPr>
        <p:grpSpPr bwMode="auto">
          <a:xfrm>
            <a:off x="1059586" y="2235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8717A15A-7652-492C-AF0E-6B470694F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D43EC8B-41C5-42CA-A447-5DCD9D11B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CF713A08-00E8-4F1A-84AF-2F16E6D1C1AE}"/>
              </a:ext>
            </a:extLst>
          </p:cNvPr>
          <p:cNvGrpSpPr>
            <a:grpSpLocks/>
          </p:cNvGrpSpPr>
          <p:nvPr/>
        </p:nvGrpSpPr>
        <p:grpSpPr bwMode="auto">
          <a:xfrm>
            <a:off x="2202586" y="26924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EF8E299E-4836-4C08-8A9F-6C837EAFE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AE2A45CE-CFBE-4F8B-8B50-C3AC6BFA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C82E9E40-9F7F-4E34-87A5-299EBA17DC6A}"/>
              </a:ext>
            </a:extLst>
          </p:cNvPr>
          <p:cNvGrpSpPr>
            <a:grpSpLocks/>
          </p:cNvGrpSpPr>
          <p:nvPr/>
        </p:nvGrpSpPr>
        <p:grpSpPr bwMode="auto">
          <a:xfrm>
            <a:off x="2888386" y="360680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160D555E-F6B9-44CF-BA24-FF602D57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6E0228B-776D-4B96-9B49-2481DABE8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48F6699E-D88B-498C-BB30-11567467A11E}"/>
              </a:ext>
            </a:extLst>
          </p:cNvPr>
          <p:cNvGrpSpPr>
            <a:grpSpLocks/>
          </p:cNvGrpSpPr>
          <p:nvPr/>
        </p:nvGrpSpPr>
        <p:grpSpPr bwMode="auto">
          <a:xfrm>
            <a:off x="1897786" y="5283200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0616050D-F2C0-419B-BD12-2EB5D0FAC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DAF1AF5D-ADB5-4EFC-BDAC-24CD36E5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B4624DAA-4811-45A6-BDD5-334DC9B0D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186" y="314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E8A49714-7D5C-4063-B5CF-9AB4BE019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40640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54DD414-0B61-4F8E-A39E-19B25EC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A1557079-8E6D-4BB0-BD12-BD3EAB2A0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467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033D27EF-3570-41FB-8FD0-BCDFBCF89709}"/>
              </a:ext>
            </a:extLst>
          </p:cNvPr>
          <p:cNvGrpSpPr>
            <a:grpSpLocks/>
          </p:cNvGrpSpPr>
          <p:nvPr/>
        </p:nvGrpSpPr>
        <p:grpSpPr bwMode="auto">
          <a:xfrm>
            <a:off x="1364386" y="360680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EB9C77A-5DC9-487E-86F3-87D42910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A020BF28-56C3-4340-8F91-613E7406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69559E94-A3B6-4990-B3FE-B89E490CD934}"/>
              </a:ext>
            </a:extLst>
          </p:cNvPr>
          <p:cNvGrpSpPr>
            <a:grpSpLocks/>
          </p:cNvGrpSpPr>
          <p:nvPr/>
        </p:nvGrpSpPr>
        <p:grpSpPr bwMode="auto">
          <a:xfrm>
            <a:off x="1135786" y="4521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7ADE6678-351B-4D43-8077-292DB1A4D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73F6EFC1-E1DE-4C09-A4D0-0CB5B952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E5C61CC6-8097-4FB7-9055-A559957CF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786" y="3149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0891042D-3ADC-4A60-9EFC-FC5993632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4386" y="406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CE8A46C-4B76-4F5B-9D2B-AA2B5501A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386" y="4978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1AE7AF1D-1DC8-498D-AD23-CC79CF639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986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6E7CEE67-DA99-4AAD-BFE3-C7C4F26AA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0066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D488DF97-C521-4F0E-A473-0F5E76F1F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006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86FB0763-C9D4-4C67-AA8E-EFD4C198E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186" y="200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E39F2D09-F8AE-45CF-871D-4AEE8725A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786" y="269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AEF08C7A-F36D-4EA3-B5FD-6A23716F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86" y="139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C0016D92-D8E8-4F0C-9426-423A907BC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186" y="5588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70E4EE40-45FC-48DE-B1EB-73436C71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6" y="414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54774A8D-399B-41CE-89D4-743D3630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186" y="5054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C984A096-057F-4A5C-9B9F-5D6F2DEF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186" y="170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9AC65518-0D84-46A4-A611-0E79AA58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386" y="177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42210B64-5D8E-46DB-A77B-7FD984FA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6" y="2616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CFECEB35-AB90-408B-BB4F-F89A12B3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86" y="55118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F98D1193-88A4-42C6-9415-510A7EED4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66917"/>
              </p:ext>
            </p:extLst>
          </p:nvPr>
        </p:nvGraphicFramePr>
        <p:xfrm>
          <a:off x="5137874" y="13970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Text Box 85">
            <a:extLst>
              <a:ext uri="{FF2B5EF4-FFF2-40B4-BE49-F238E27FC236}">
                <a16:creationId xmlns:a16="http://schemas.microsoft.com/office/drawing/2014/main" id="{634D403F-5963-4B70-A7B3-F87FE5DF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986" y="2249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4" name="Line 86">
            <a:extLst>
              <a:ext uri="{FF2B5EF4-FFF2-40B4-BE49-F238E27FC236}">
                <a16:creationId xmlns:a16="http://schemas.microsoft.com/office/drawing/2014/main" id="{DBB8D8C4-E624-41B7-A9D9-E72F53457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3073400"/>
            <a:ext cx="228600" cy="2362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099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94F28-324E-4986-B6AB-7415583D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88A5A-ECB1-4658-8BBF-3CE1A296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15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CA06DA2-8878-4FDB-9F71-E0100677D76B}"/>
              </a:ext>
            </a:extLst>
          </p:cNvPr>
          <p:cNvGrpSpPr>
            <a:grpSpLocks/>
          </p:cNvGrpSpPr>
          <p:nvPr/>
        </p:nvGrpSpPr>
        <p:grpSpPr bwMode="auto">
          <a:xfrm>
            <a:off x="2126386" y="15494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EC55BC0-8D4A-499E-B469-8568A2E0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7AF1F0C-CD87-4E6C-A057-84E60DD65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93EE15AD-5342-4034-BC76-F662C6D6920A}"/>
              </a:ext>
            </a:extLst>
          </p:cNvPr>
          <p:cNvGrpSpPr>
            <a:grpSpLocks/>
          </p:cNvGrpSpPr>
          <p:nvPr/>
        </p:nvGrpSpPr>
        <p:grpSpPr bwMode="auto">
          <a:xfrm>
            <a:off x="3193186" y="20828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B89DBAC1-7C1F-48C4-8D3F-04390F6C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5EA9EE3-9171-4245-BCFB-681D20F5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78C65797-CF10-44B4-A383-A2641FF4EFDB}"/>
              </a:ext>
            </a:extLst>
          </p:cNvPr>
          <p:cNvGrpSpPr>
            <a:grpSpLocks/>
          </p:cNvGrpSpPr>
          <p:nvPr/>
        </p:nvGrpSpPr>
        <p:grpSpPr bwMode="auto">
          <a:xfrm>
            <a:off x="526186" y="29972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6A0EC08-2929-440C-A801-8484295D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BD70161-C0B4-4CFF-B318-F58896720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9DA424D-F8A0-49C0-830F-361A43756B68}"/>
              </a:ext>
            </a:extLst>
          </p:cNvPr>
          <p:cNvGrpSpPr>
            <a:grpSpLocks/>
          </p:cNvGrpSpPr>
          <p:nvPr/>
        </p:nvGrpSpPr>
        <p:grpSpPr bwMode="auto">
          <a:xfrm>
            <a:off x="1059586" y="2235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693B122A-80DB-479F-93A3-186969FF0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1D49410-F761-4CC2-9D88-0C7995369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BE336D0C-A7B9-4B5A-B208-03D57E09D2B7}"/>
              </a:ext>
            </a:extLst>
          </p:cNvPr>
          <p:cNvGrpSpPr>
            <a:grpSpLocks/>
          </p:cNvGrpSpPr>
          <p:nvPr/>
        </p:nvGrpSpPr>
        <p:grpSpPr bwMode="auto">
          <a:xfrm>
            <a:off x="2202586" y="26924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AF8ED46-F110-4B3F-8F70-066E3653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AF81253F-0C59-4533-84E2-4564EF95D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783FFABE-928A-4F17-984A-394C899A017B}"/>
              </a:ext>
            </a:extLst>
          </p:cNvPr>
          <p:cNvGrpSpPr>
            <a:grpSpLocks/>
          </p:cNvGrpSpPr>
          <p:nvPr/>
        </p:nvGrpSpPr>
        <p:grpSpPr bwMode="auto">
          <a:xfrm>
            <a:off x="2888386" y="360680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BCBF0299-75E5-4A2E-A97E-8D0C30A8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3E463D7C-ACC0-43C2-93C0-A5801256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DDAECF10-906B-4B7C-B40F-5CA72F44233C}"/>
              </a:ext>
            </a:extLst>
          </p:cNvPr>
          <p:cNvGrpSpPr>
            <a:grpSpLocks/>
          </p:cNvGrpSpPr>
          <p:nvPr/>
        </p:nvGrpSpPr>
        <p:grpSpPr bwMode="auto">
          <a:xfrm>
            <a:off x="1897786" y="5283200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CAD54AC2-8BEF-41E3-96B1-98B53123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9283B93D-5C28-4516-A680-571A8AB0E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1CBC9122-5661-404E-B894-DFD40F2EA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186" y="314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D34E255A-0897-4B14-BF3C-BD402EE86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40640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A52C500E-78CE-4818-A4B3-6BDBE6A8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DC68F40C-A562-4ACA-873F-76EEE346B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467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54AE24E-6775-48BE-9E61-C520D9F2FCB7}"/>
              </a:ext>
            </a:extLst>
          </p:cNvPr>
          <p:cNvGrpSpPr>
            <a:grpSpLocks/>
          </p:cNvGrpSpPr>
          <p:nvPr/>
        </p:nvGrpSpPr>
        <p:grpSpPr bwMode="auto">
          <a:xfrm>
            <a:off x="1364386" y="360680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A7E1240B-E504-47F5-94A3-2F3A0E0A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BC5F4214-967C-422F-A107-1BF17419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CF79FC80-FB0A-4C52-9D07-37CA943599CB}"/>
              </a:ext>
            </a:extLst>
          </p:cNvPr>
          <p:cNvGrpSpPr>
            <a:grpSpLocks/>
          </p:cNvGrpSpPr>
          <p:nvPr/>
        </p:nvGrpSpPr>
        <p:grpSpPr bwMode="auto">
          <a:xfrm>
            <a:off x="1135786" y="4521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C59B7F34-39F1-4F9F-91BC-877EF769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15CB2984-A14C-4526-AAA5-194AE780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5F3F2F92-D0ED-451D-B6AC-2B47BBDE2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786" y="3149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85764D73-EAEB-42EB-9947-3394DB96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4386" y="406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A3E6A843-FC17-445F-A68D-55E559CE2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386" y="4978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41441E6B-4147-4604-94F2-51DC714EA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986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ADFB798E-AC68-4C4C-A806-05774E1A3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0066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008D82BB-73AE-4281-B829-0728EA3E9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006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755F3CA8-2DEB-4D45-BEEB-09283BBD2F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186" y="200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5268B28F-D066-43B2-92DC-A9ECCCF96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786" y="269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5EAD3F2-63CA-4A2A-9AF8-82FC5579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86" y="139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48553334-5E33-4226-A8B1-C0A4F8BCF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186" y="5588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695A96D3-C4D2-4BC2-80EA-DFCF5C84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6" y="414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A302EF80-454A-49DA-B2DC-F05D96F3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186" y="5054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1CA62D1A-89EE-403E-9DD1-049064AB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186" y="170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2FE4EA55-50CC-4F4B-A520-140C2AD1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386" y="177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792C236C-6704-4615-8544-CD0DD50EF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6" y="2616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6E75C01E-30A1-425C-90E3-04F96EBB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86" y="55118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F1E64BEA-8601-4D4C-8E07-335ABEA20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64298"/>
              </p:ext>
            </p:extLst>
          </p:nvPr>
        </p:nvGraphicFramePr>
        <p:xfrm>
          <a:off x="5137874" y="13970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Text Box 85">
            <a:extLst>
              <a:ext uri="{FF2B5EF4-FFF2-40B4-BE49-F238E27FC236}">
                <a16:creationId xmlns:a16="http://schemas.microsoft.com/office/drawing/2014/main" id="{09C9A3F6-17FB-45CB-9203-366DB41E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986" y="2249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4" name="Line 86">
            <a:extLst>
              <a:ext uri="{FF2B5EF4-FFF2-40B4-BE49-F238E27FC236}">
                <a16:creationId xmlns:a16="http://schemas.microsoft.com/office/drawing/2014/main" id="{F655063E-2E67-4501-87A2-2A43CBCEF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3911600"/>
            <a:ext cx="914400" cy="1524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946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870B9D-F58F-497B-8EF3-1180AD4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DDA8A-375F-4CD3-9042-575FF0FF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16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545DFDC1-EB5D-4557-8B26-79A64B88E716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5494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9011688-ADA2-4FEB-95F0-4F7CCF64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840EF18F-D9FD-4587-BFE3-9AA5D8EF2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5E0C87B1-366C-4888-9A1C-7FB40DD61DAF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0828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1888915-FDFC-4DBE-931E-4C00B0B64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ABBD72EF-AE15-4F01-9B01-A93FA05A6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BDF6AF98-BB82-4697-AE60-6B8329B59DF1}"/>
              </a:ext>
            </a:extLst>
          </p:cNvPr>
          <p:cNvGrpSpPr>
            <a:grpSpLocks/>
          </p:cNvGrpSpPr>
          <p:nvPr/>
        </p:nvGrpSpPr>
        <p:grpSpPr bwMode="auto">
          <a:xfrm>
            <a:off x="457201" y="29972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59602B7A-0B8B-4326-BF50-07266A4D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90E1764-5896-45A6-8DCF-553DC1C7A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6A66F98-8B25-4BD5-B3F3-D59A0BD80EE8}"/>
              </a:ext>
            </a:extLst>
          </p:cNvPr>
          <p:cNvGrpSpPr>
            <a:grpSpLocks/>
          </p:cNvGrpSpPr>
          <p:nvPr/>
        </p:nvGrpSpPr>
        <p:grpSpPr bwMode="auto">
          <a:xfrm>
            <a:off x="990601" y="2235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85AE4E9C-8C0E-47B4-9057-0FC07E9E6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6CB2207-7A42-46D1-8B6E-6D850FD7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FBCDDD58-8B91-4663-B428-0948EBAA85BD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6924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D32F4E62-A8C7-4EC7-B843-650198066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B1D15BBD-3E03-4F6D-9355-5820DEF85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37BEA0D6-A7EF-413A-B904-4964A2E227CB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60680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57482F60-D4D4-4462-8FB2-D37D09CE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3F4874DE-4BC5-4C72-8D2C-EBABE45EE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BA0E15AF-925C-4F33-A856-B31E48FA92C5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5283200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02EB00EE-9BD0-425F-AA62-9676D8B00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2993972B-CA2D-4405-A6A8-C374BBDBC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2FF6A2F0-D5FE-436C-842B-FCF7F5A18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1" y="314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0C03C30-83D7-4B56-879D-CD788528F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40640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C50461F1-0511-4DE6-B33E-604AD0B87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13AA51C5-2B73-4512-AB5F-9123189E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67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72488BCD-37AF-47F4-A426-6FD8144A6C48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360680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2AE96007-3B99-4ADC-8680-F3B365E0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B446CDFE-F8BC-4761-91C2-43902B319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DA10BE29-43A4-41E2-A703-C26A78D4B56B}"/>
              </a:ext>
            </a:extLst>
          </p:cNvPr>
          <p:cNvGrpSpPr>
            <a:grpSpLocks/>
          </p:cNvGrpSpPr>
          <p:nvPr/>
        </p:nvGrpSpPr>
        <p:grpSpPr bwMode="auto">
          <a:xfrm>
            <a:off x="1066801" y="4521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E57720BF-91C6-46DD-8104-6BB60F356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1068C602-32A7-41FC-9C25-415FB73D4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788375C9-CD32-4689-AD9C-467757824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1" y="3149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D83282FF-46A6-4949-B7BC-7308A294F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1" y="406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E14D7FDE-B088-487F-9D13-F115DE3F1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1" y="4978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B346BE5B-6D0E-427F-9F18-62B464128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7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17F1456-9A94-4698-845C-55D574790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0066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0C03A135-E39E-4CD5-A905-AD088E60A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006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75D7F57C-5070-43B9-B98A-071FBB01D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1" y="200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2FB8E327-7EFA-4CD9-9C8F-3F1DDE9D8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1" y="269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248B103E-A396-4789-97E6-30B2BEDFE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39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17B5A0F1-1A49-424F-9868-32846848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588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0B0C3745-7CF4-418C-AC50-95126D1E3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14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592B55DA-8F7A-4101-8A11-042349E2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5054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8A7BA4B9-3537-471D-A668-3E14A38F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170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14B06D6-4D50-4854-A9BE-0A423DCD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177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A3762675-EC3A-41B9-A38B-1F3539240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2616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8639F3C9-F1BE-4B33-914D-BC68B793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118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B7D32AB9-91BB-4935-A9DC-DC9A5B390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844740"/>
              </p:ext>
            </p:extLst>
          </p:nvPr>
        </p:nvGraphicFramePr>
        <p:xfrm>
          <a:off x="5068889" y="13970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Text Box 85">
            <a:extLst>
              <a:ext uri="{FF2B5EF4-FFF2-40B4-BE49-F238E27FC236}">
                <a16:creationId xmlns:a16="http://schemas.microsoft.com/office/drawing/2014/main" id="{D49EC890-5739-4ED6-938B-520BC12B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249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4" name="Line 86">
            <a:extLst>
              <a:ext uri="{FF2B5EF4-FFF2-40B4-BE49-F238E27FC236}">
                <a16:creationId xmlns:a16="http://schemas.microsoft.com/office/drawing/2014/main" id="{5EB9917F-A989-4AF0-A1C2-10E8905D0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3987800"/>
            <a:ext cx="457200" cy="1524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45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035A0-762A-4077-8737-924569DE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99144-11A8-4736-8291-8714622D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17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F2E850B-7187-4B8F-82CD-C724E1812AD9}"/>
              </a:ext>
            </a:extLst>
          </p:cNvPr>
          <p:cNvGrpSpPr>
            <a:grpSpLocks/>
          </p:cNvGrpSpPr>
          <p:nvPr/>
        </p:nvGrpSpPr>
        <p:grpSpPr bwMode="auto">
          <a:xfrm>
            <a:off x="2126386" y="163396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583D846-B8D7-408D-AAA7-CEAC9E87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3EA783E-E832-4460-9F74-70EB11FF4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0451E48-4787-457C-AC0D-6F15248C7352}"/>
              </a:ext>
            </a:extLst>
          </p:cNvPr>
          <p:cNvGrpSpPr>
            <a:grpSpLocks/>
          </p:cNvGrpSpPr>
          <p:nvPr/>
        </p:nvGrpSpPr>
        <p:grpSpPr bwMode="auto">
          <a:xfrm>
            <a:off x="3193186" y="216736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2F6EB9F-16F6-487A-8112-F9BD9DAD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13636677-5F70-4D8D-A388-3B64F2360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B5EAE3A-0EDA-4ED7-8C4C-D8956B62FA35}"/>
              </a:ext>
            </a:extLst>
          </p:cNvPr>
          <p:cNvGrpSpPr>
            <a:grpSpLocks/>
          </p:cNvGrpSpPr>
          <p:nvPr/>
        </p:nvGrpSpPr>
        <p:grpSpPr bwMode="auto">
          <a:xfrm>
            <a:off x="526186" y="308176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44D8F78-BFFF-4D1D-A84B-8C8CE87A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9639AEC-F494-428B-B912-0764EF451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927D8B0-5DC5-4B4B-BFAB-51B968899E0F}"/>
              </a:ext>
            </a:extLst>
          </p:cNvPr>
          <p:cNvGrpSpPr>
            <a:grpSpLocks/>
          </p:cNvGrpSpPr>
          <p:nvPr/>
        </p:nvGrpSpPr>
        <p:grpSpPr bwMode="auto">
          <a:xfrm>
            <a:off x="1059586" y="231976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8A3B789C-48C7-4D43-A864-12831123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BD3DA282-E3D2-45A0-97F7-EEB98CB3C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A35B42C1-DBED-4CA6-B306-23E9CF2EC8D6}"/>
              </a:ext>
            </a:extLst>
          </p:cNvPr>
          <p:cNvGrpSpPr>
            <a:grpSpLocks/>
          </p:cNvGrpSpPr>
          <p:nvPr/>
        </p:nvGrpSpPr>
        <p:grpSpPr bwMode="auto">
          <a:xfrm>
            <a:off x="2202586" y="277696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0E555CD-3EE7-486D-B878-F13CFE68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BB69ACC-5A31-4374-BDA2-6EF407C37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8984F987-D235-4659-AB58-4F12222D9C47}"/>
              </a:ext>
            </a:extLst>
          </p:cNvPr>
          <p:cNvGrpSpPr>
            <a:grpSpLocks/>
          </p:cNvGrpSpPr>
          <p:nvPr/>
        </p:nvGrpSpPr>
        <p:grpSpPr bwMode="auto">
          <a:xfrm>
            <a:off x="2888386" y="369136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B003962-75AD-48C0-85EF-230C561B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726AE8E-A85F-444C-8B2F-E0A5808CD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9E0C7547-2B09-4CE2-AFDE-CA98C5B360AB}"/>
              </a:ext>
            </a:extLst>
          </p:cNvPr>
          <p:cNvGrpSpPr>
            <a:grpSpLocks/>
          </p:cNvGrpSpPr>
          <p:nvPr/>
        </p:nvGrpSpPr>
        <p:grpSpPr bwMode="auto">
          <a:xfrm>
            <a:off x="1897786" y="5367760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E9D1D0D2-C445-411A-880C-E3E5FC65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A8D467BA-9104-4F21-949A-AE16F0113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B75D823A-4B82-4A5F-BB09-61EF18299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186" y="323416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B746C014-5596-4798-B135-C085589D4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414856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A6B150D6-E257-439F-B966-DDB117FE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31579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F691785-9820-4B72-AF13-779C4B85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475816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1E0360AC-7657-4C33-AB40-C6792CC59CC0}"/>
              </a:ext>
            </a:extLst>
          </p:cNvPr>
          <p:cNvGrpSpPr>
            <a:grpSpLocks/>
          </p:cNvGrpSpPr>
          <p:nvPr/>
        </p:nvGrpSpPr>
        <p:grpSpPr bwMode="auto">
          <a:xfrm>
            <a:off x="1364386" y="369136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BB187B29-6B3B-43AD-80FA-FB4C44A4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D8C1B89C-DFE1-4A4E-A4DD-FC5074CF6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EC94C398-AF31-473B-888E-CCE6E196BCE5}"/>
              </a:ext>
            </a:extLst>
          </p:cNvPr>
          <p:cNvGrpSpPr>
            <a:grpSpLocks/>
          </p:cNvGrpSpPr>
          <p:nvPr/>
        </p:nvGrpSpPr>
        <p:grpSpPr bwMode="auto">
          <a:xfrm>
            <a:off x="1135786" y="460576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377157F9-4FDD-4738-BDE0-368E467C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34C48DDC-02FB-4BB0-9AD9-4367DDBB2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2FC68B63-6915-4A0E-9B5B-9C2CD2CA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786" y="323416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D1956DA3-C13A-4092-9117-EF60D82AB8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4386" y="414856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2B28A72A-161B-4906-96AC-C812CCC78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386" y="506296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4BFDB6DA-D14B-4ED2-8E9A-02680B11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986" y="31579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9135996C-3A52-4A47-A082-2936374CF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09116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93B74885-253F-43FB-9F59-38F4B3C26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09116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2145868F-C86F-47B4-9F57-BCCF1D12C8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186" y="209116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36BBC907-FDA6-47BD-868C-3EFCC624B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786" y="277696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77F8E18-1B3A-4C01-A294-BD2436EEA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86" y="148156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D5E41310-F831-4DB7-839A-F2D9B8C6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186" y="567256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11F0F84C-9B23-4483-B939-0823C29A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6" y="42247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0FA0A3EC-EA99-4C83-A0F7-A6225CE9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186" y="513916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769C30A2-BC32-4B31-8762-D1A494816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186" y="17863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B059D2CA-9728-4B89-89B1-86A1C50D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386" y="186256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099D9A0D-2175-48B4-B399-44490D0A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6" y="270076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034325BA-D455-426A-A799-8F4176D8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86" y="559636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D3610D3C-C71A-45D9-AE5C-1A979E2662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439700"/>
              </p:ext>
            </p:extLst>
          </p:nvPr>
        </p:nvGraphicFramePr>
        <p:xfrm>
          <a:off x="5137874" y="148156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Text Box 85">
            <a:extLst>
              <a:ext uri="{FF2B5EF4-FFF2-40B4-BE49-F238E27FC236}">
                <a16:creationId xmlns:a16="http://schemas.microsoft.com/office/drawing/2014/main" id="{A5713135-A6EE-419C-AEB4-B6E288C8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986" y="233404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4" name="Line 86">
            <a:extLst>
              <a:ext uri="{FF2B5EF4-FFF2-40B4-BE49-F238E27FC236}">
                <a16:creationId xmlns:a16="http://schemas.microsoft.com/office/drawing/2014/main" id="{E4A48729-ABB6-4787-B884-98D994621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0586" y="4834360"/>
            <a:ext cx="685800" cy="685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923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CB85C-118E-4E72-864C-930FDF22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EB4A-7057-470D-8FBA-4AC439AD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18</a:t>
            </a:fld>
            <a:endParaRPr lang="en-MY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85D4C42D-2865-477D-9E70-A12002D72531}"/>
              </a:ext>
            </a:extLst>
          </p:cNvPr>
          <p:cNvGrpSpPr>
            <a:grpSpLocks/>
          </p:cNvGrpSpPr>
          <p:nvPr/>
        </p:nvGrpSpPr>
        <p:grpSpPr bwMode="auto">
          <a:xfrm>
            <a:off x="2089874" y="1680258"/>
            <a:ext cx="457200" cy="457200"/>
            <a:chOff x="1344" y="1248"/>
            <a:chExt cx="288" cy="288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E02FE6AE-5A24-429D-9096-0A63D2C2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A4F9D9AC-E8F9-459F-A756-D76543786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FB30AC92-A300-4DCA-AD02-D9238F286F30}"/>
              </a:ext>
            </a:extLst>
          </p:cNvPr>
          <p:cNvGrpSpPr>
            <a:grpSpLocks/>
          </p:cNvGrpSpPr>
          <p:nvPr/>
        </p:nvGrpSpPr>
        <p:grpSpPr bwMode="auto">
          <a:xfrm>
            <a:off x="3156674" y="2213658"/>
            <a:ext cx="457200" cy="457200"/>
            <a:chOff x="1344" y="1248"/>
            <a:chExt cx="288" cy="288"/>
          </a:xfrm>
        </p:grpSpPr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181D7DDA-A1D5-4058-9410-7911789E7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5308946-6BD6-49A7-ABED-705931A3E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1071C4C2-5FB8-4FDD-B8B3-B4CE24EB51B5}"/>
              </a:ext>
            </a:extLst>
          </p:cNvPr>
          <p:cNvGrpSpPr>
            <a:grpSpLocks/>
          </p:cNvGrpSpPr>
          <p:nvPr/>
        </p:nvGrpSpPr>
        <p:grpSpPr bwMode="auto">
          <a:xfrm>
            <a:off x="489674" y="3128058"/>
            <a:ext cx="457200" cy="457200"/>
            <a:chOff x="1344" y="1248"/>
            <a:chExt cx="288" cy="288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98FA17-FEDE-420C-B405-7CA2802FF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9FB44193-3EBE-477B-B9B4-1D06F30E2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F2415BE-0CC2-4735-AFFB-9B0797FCDF69}"/>
              </a:ext>
            </a:extLst>
          </p:cNvPr>
          <p:cNvGrpSpPr>
            <a:grpSpLocks/>
          </p:cNvGrpSpPr>
          <p:nvPr/>
        </p:nvGrpSpPr>
        <p:grpSpPr bwMode="auto">
          <a:xfrm>
            <a:off x="1023074" y="2366058"/>
            <a:ext cx="457200" cy="457200"/>
            <a:chOff x="1344" y="1248"/>
            <a:chExt cx="288" cy="288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7F47ABF2-FAFC-4634-A2C3-3F5A4C70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B82F2FF7-5AA9-467D-B79E-72709CD2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92A26A85-9BDC-44BD-B68A-063AEDB53B23}"/>
              </a:ext>
            </a:extLst>
          </p:cNvPr>
          <p:cNvGrpSpPr>
            <a:grpSpLocks/>
          </p:cNvGrpSpPr>
          <p:nvPr/>
        </p:nvGrpSpPr>
        <p:grpSpPr bwMode="auto">
          <a:xfrm>
            <a:off x="2166074" y="2823258"/>
            <a:ext cx="457200" cy="457200"/>
            <a:chOff x="1344" y="1248"/>
            <a:chExt cx="288" cy="288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6BAA7841-E124-4ABD-8EE2-BC95EE4A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142BF6DD-E2E8-446D-AA4B-0EECC109B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82B5E3F0-6541-49C6-A1D4-A5742C9A98D4}"/>
              </a:ext>
            </a:extLst>
          </p:cNvPr>
          <p:cNvGrpSpPr>
            <a:grpSpLocks/>
          </p:cNvGrpSpPr>
          <p:nvPr/>
        </p:nvGrpSpPr>
        <p:grpSpPr bwMode="auto">
          <a:xfrm>
            <a:off x="2851874" y="3737658"/>
            <a:ext cx="457200" cy="457200"/>
            <a:chOff x="1344" y="1248"/>
            <a:chExt cx="288" cy="288"/>
          </a:xfrm>
        </p:grpSpPr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977DA0B5-3FDD-4A77-8FF2-7DED42E3D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478A49F6-BE5B-4557-B2E1-3F03BA4EC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369E1A4C-8139-42A2-87AF-8DE658CB4974}"/>
              </a:ext>
            </a:extLst>
          </p:cNvPr>
          <p:cNvGrpSpPr>
            <a:grpSpLocks/>
          </p:cNvGrpSpPr>
          <p:nvPr/>
        </p:nvGrpSpPr>
        <p:grpSpPr bwMode="auto">
          <a:xfrm>
            <a:off x="1861274" y="5414058"/>
            <a:ext cx="457200" cy="457200"/>
            <a:chOff x="1344" y="1248"/>
            <a:chExt cx="288" cy="288"/>
          </a:xfrm>
        </p:grpSpPr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EB722BE2-AA60-4C98-BE9F-7914DCB5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84D08909-A4D5-4136-B90D-7242EFE60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180363D4-2BC7-4DB0-8241-6F6CA5385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674" y="328045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1114C97-CCE3-4B2B-A972-C0F404CA5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874" y="4194858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EDF3B42E-F6A6-427C-B978-FF25E10AE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274" y="3204258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B275B152-EAE3-42A9-BA45-CA8AAB1E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274" y="480445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AFB9A45F-5B89-4F42-A3B8-6982105B6DC4}"/>
              </a:ext>
            </a:extLst>
          </p:cNvPr>
          <p:cNvGrpSpPr>
            <a:grpSpLocks/>
          </p:cNvGrpSpPr>
          <p:nvPr/>
        </p:nvGrpSpPr>
        <p:grpSpPr bwMode="auto">
          <a:xfrm>
            <a:off x="1327874" y="3737658"/>
            <a:ext cx="457200" cy="457200"/>
            <a:chOff x="1344" y="1248"/>
            <a:chExt cx="288" cy="288"/>
          </a:xfrm>
        </p:grpSpPr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37BA715C-5079-40E1-9A3B-CB7B8D9C4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2620BEAD-9C5F-4CE3-8C01-2717EC65A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4" name="Group 31">
            <a:extLst>
              <a:ext uri="{FF2B5EF4-FFF2-40B4-BE49-F238E27FC236}">
                <a16:creationId xmlns:a16="http://schemas.microsoft.com/office/drawing/2014/main" id="{78DE07AD-A8E6-4183-95A4-1549F5D85579}"/>
              </a:ext>
            </a:extLst>
          </p:cNvPr>
          <p:cNvGrpSpPr>
            <a:grpSpLocks/>
          </p:cNvGrpSpPr>
          <p:nvPr/>
        </p:nvGrpSpPr>
        <p:grpSpPr bwMode="auto">
          <a:xfrm>
            <a:off x="1099274" y="4652058"/>
            <a:ext cx="457200" cy="457200"/>
            <a:chOff x="1344" y="1248"/>
            <a:chExt cx="288" cy="288"/>
          </a:xfrm>
        </p:grpSpPr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294213B1-365C-4A54-9726-245F068B1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9C2326AB-43E7-403F-91D6-D146587F2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7" name="Line 34">
            <a:extLst>
              <a:ext uri="{FF2B5EF4-FFF2-40B4-BE49-F238E27FC236}">
                <a16:creationId xmlns:a16="http://schemas.microsoft.com/office/drawing/2014/main" id="{5C2D7CEC-25F4-4EEA-9224-D9E70AEA9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0274" y="328045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9F248D4E-ACDF-4168-A41D-699FCA7C40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7874" y="419485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6691D3DC-D8E8-4A29-B9BF-4C06F2BBB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874" y="510925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9DD96A8D-AF50-40A6-A2D5-71C0926F2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74" y="3204258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AAA032E-A033-423B-BDA9-0A8241EC8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8474" y="2137458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676163EA-9EB1-4D1B-9B6B-80F3A6FCB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8474" y="213745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7225DFCF-B825-43AC-A7CB-E04D243B7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1674" y="2137458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DE8A287E-30C0-456B-996E-BA1F82163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274" y="282325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FA15465D-86A9-4709-A34F-E09D0E8A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074" y="152785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39A525BF-F999-45D8-8765-121F20DC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674" y="571885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3CE124E4-B600-40A5-845F-B13852BB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74" y="4271058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79818FD3-367F-437F-A8A4-674411ED7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674" y="5185458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4AABE141-95BA-4FC7-813E-FC39FDD4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674" y="1832658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7">
            <a:extLst>
              <a:ext uri="{FF2B5EF4-FFF2-40B4-BE49-F238E27FC236}">
                <a16:creationId xmlns:a16="http://schemas.microsoft.com/office/drawing/2014/main" id="{B1005B3E-8B73-4A20-82EA-7F3ACBC9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874" y="190885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8">
            <a:extLst>
              <a:ext uri="{FF2B5EF4-FFF2-40B4-BE49-F238E27FC236}">
                <a16:creationId xmlns:a16="http://schemas.microsoft.com/office/drawing/2014/main" id="{9D646DDA-5351-426F-A548-578CF9F00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74" y="274705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" name="Text Box 49">
            <a:extLst>
              <a:ext uri="{FF2B5EF4-FFF2-40B4-BE49-F238E27FC236}">
                <a16:creationId xmlns:a16="http://schemas.microsoft.com/office/drawing/2014/main" id="{2DF64029-9603-418B-B07C-B1A4976E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874" y="5642658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3" name="Group 50">
            <a:extLst>
              <a:ext uri="{FF2B5EF4-FFF2-40B4-BE49-F238E27FC236}">
                <a16:creationId xmlns:a16="http://schemas.microsoft.com/office/drawing/2014/main" id="{5081F58F-F31A-478C-95AA-71F67AC26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41734"/>
              </p:ext>
            </p:extLst>
          </p:nvPr>
        </p:nvGraphicFramePr>
        <p:xfrm>
          <a:off x="5101362" y="1527858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" name="Text Box 85">
            <a:extLst>
              <a:ext uri="{FF2B5EF4-FFF2-40B4-BE49-F238E27FC236}">
                <a16:creationId xmlns:a16="http://schemas.microsoft.com/office/drawing/2014/main" id="{B4452A1C-9E31-4DD1-A7A2-5217B6046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74" y="2380346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53DD9-5B8C-4043-8D6A-17AE10416898}"/>
                  </a:ext>
                </a:extLst>
              </p14:cNvPr>
              <p14:cNvContentPartPr/>
              <p14:nvPr/>
            </p14:nvContentPartPr>
            <p14:xfrm>
              <a:off x="1661040" y="2000160"/>
              <a:ext cx="1706040" cy="206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53DD9-5B8C-4043-8D6A-17AE10416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990800"/>
                <a:ext cx="172476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46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33B6B-EFD7-478D-84EF-6286BB80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A2D58-D04E-4107-BD19-29149336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19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D68621A-6062-418C-ACF1-F0B87032ADD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DF39461-33B7-49D2-A28B-81637692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EE51DEF7-A148-4546-BB7C-877D8CDC9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8" name="Text Box 42">
            <a:extLst>
              <a:ext uri="{FF2B5EF4-FFF2-40B4-BE49-F238E27FC236}">
                <a16:creationId xmlns:a16="http://schemas.microsoft.com/office/drawing/2014/main" id="{045C4D9F-DF3F-4A7C-B2D4-9443D764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3075" y="1439056"/>
            <a:ext cx="6422950" cy="4557011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</a:rPr>
              <a:t>Problem Types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</a:rPr>
              <a:t>Problem Formulation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Basic Search Algorithms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ms-MY" sz="2800" dirty="0"/>
              <a:t>Informed Search Strategies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 r="8929" b="7855"/>
          <a:stretch/>
        </p:blipFill>
        <p:spPr>
          <a:xfrm>
            <a:off x="6788338" y="1439057"/>
            <a:ext cx="2293496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E7F1B-9870-4E9C-A382-D7CABA1E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D5D17-85A5-473B-A464-099B9F5A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20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A286A226-C716-4708-816F-DB92BFBAB11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5E09B91-4BA7-4C2D-88B6-BD63E912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BAD53EA-4C08-4465-A94D-BBDFBBF13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F257B754-C9D9-4DAF-9352-C19AD8A76BE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C20D60F4-32F5-4146-90E4-C2D4E9E1B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C6313F75-C402-4975-8134-EC68C8867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7121B68-ABCE-4518-B871-2B33A51EF9C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F0FD2E8-ADA5-4F5D-A7D7-E63C5DE3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A8E2534-0F27-455F-8556-FA8866FAD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963C3B3-97BE-4301-B9FA-C95BFD737B9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80CF139-23D4-4C7C-AF01-2386E660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7A92E67-B512-4371-B7FE-84E0BCDB9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sp>
        <p:nvSpPr>
          <p:cNvPr id="17" name="Line 34">
            <a:extLst>
              <a:ext uri="{FF2B5EF4-FFF2-40B4-BE49-F238E27FC236}">
                <a16:creationId xmlns:a16="http://schemas.microsoft.com/office/drawing/2014/main" id="{D27715B5-B61B-4452-A944-DEF5423E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B3C00A3F-4768-41FC-B0ED-B0B1BB0E7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" name="Line 36">
            <a:extLst>
              <a:ext uri="{FF2B5EF4-FFF2-40B4-BE49-F238E27FC236}">
                <a16:creationId xmlns:a16="http://schemas.microsoft.com/office/drawing/2014/main" id="{A2E730D9-8BA6-4818-8E71-47A86849B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14A38C12-1481-40F3-A86C-D12248AE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21" name="Text Box 39">
            <a:extLst>
              <a:ext uri="{FF2B5EF4-FFF2-40B4-BE49-F238E27FC236}">
                <a16:creationId xmlns:a16="http://schemas.microsoft.com/office/drawing/2014/main" id="{E5CEE600-CD17-4FE7-83A7-58E91596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B5119754-CC68-47CF-9336-EB6576ED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3" name="Text Box 41">
            <a:extLst>
              <a:ext uri="{FF2B5EF4-FFF2-40B4-BE49-F238E27FC236}">
                <a16:creationId xmlns:a16="http://schemas.microsoft.com/office/drawing/2014/main" id="{E8AA0077-CB9F-450B-843E-C824AE71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4" name="Text Box 42">
            <a:extLst>
              <a:ext uri="{FF2B5EF4-FFF2-40B4-BE49-F238E27FC236}">
                <a16:creationId xmlns:a16="http://schemas.microsoft.com/office/drawing/2014/main" id="{F0EC100D-573B-4D13-83E9-1EC1933A4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25" name="Text Box 43">
            <a:extLst>
              <a:ext uri="{FF2B5EF4-FFF2-40B4-BE49-F238E27FC236}">
                <a16:creationId xmlns:a16="http://schemas.microsoft.com/office/drawing/2014/main" id="{CE285D5F-6C22-4D28-A4F7-EEF08C54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[329]</a:t>
            </a:r>
            <a:endParaRPr lang="en-GB" altLang="en-US" sz="1800"/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D9DA94F6-890F-490A-8EF0-F9F4A332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03449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D79E7-8F93-4289-868F-1F817143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7B6E-0ECB-4856-8085-398EAB6F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21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A047EB9-7C46-4D23-AB1B-29A47787BFD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FF05F2D-7F8B-4CC6-AFE6-E726E08E5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7D7C9E5-716E-4048-B0C1-9BEB92B6D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5A02B387-EA23-4522-B8A3-1C2D17E4994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D80B3C92-7B6A-470B-A268-298523E2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E932130-5639-4567-A5CC-F9ECDE91A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369B3AE-F936-4900-BD67-34B6ED837D0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411DE5BF-D20B-4674-92E7-0F0D85B1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8CEDA1B6-2A45-4554-BC7A-29BFE3813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B72826A9-4884-4083-9657-72330AD442C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5B494640-114E-4C58-B719-147BA880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0492EA34-B41B-4B42-A8EE-A39C9F04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B51A2B8-E695-455B-85F6-9B71EB25020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D558F038-BC81-4844-ABE7-8A200173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0ECAFBEC-7FFE-4E12-B749-B622B2F14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20" name="Line 21">
            <a:extLst>
              <a:ext uri="{FF2B5EF4-FFF2-40B4-BE49-F238E27FC236}">
                <a16:creationId xmlns:a16="http://schemas.microsoft.com/office/drawing/2014/main" id="{0017374B-1A0C-4F85-81C6-03E44E064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1D1E2EE7-3DDF-4267-83AB-E3CB8E14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99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D5AE05D8-4CA7-458D-A63C-DE44FBEA1DC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CBDB5D8D-48F2-465D-880B-809910272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87EDC0C8-0816-4A68-8F95-3277248DA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E1AB1B89-4249-4D28-A862-68D58A34177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CC3A3C1E-63C6-4FD1-A38F-F75AA6F8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616F66D9-A1C6-4FFA-BD61-B0AED0AB8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28" name="Line 31">
            <a:extLst>
              <a:ext uri="{FF2B5EF4-FFF2-40B4-BE49-F238E27FC236}">
                <a16:creationId xmlns:a16="http://schemas.microsoft.com/office/drawing/2014/main" id="{06DA1D24-16F2-443D-B5FB-4CE5CF0CD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9DCA411D-7DD2-48CF-A849-A3F604B6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80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894A408E-7E2D-4036-A2B1-7E7F76CE6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1178FE03-C71B-4EB9-A87C-EDD0625DE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468E3DE4-DA1B-44BE-9255-78764CEC88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13CC8F38-BC2E-4587-80B5-FA6B96E9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722635F4-D22C-4C57-BE45-FE9851DC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D2698CA6-AB13-4BCE-8CF3-96FB1E89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351D42EA-01CB-4C63-8830-055C54B81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A67FE2D1-42B4-4274-9C69-0CC18225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80AB2A6A-46C0-4B01-A3DC-54BA7E08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[329]</a:t>
            </a:r>
            <a:endParaRPr lang="en-GB" altLang="en-US" sz="1800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C23D110D-A415-46CC-B27F-D107DF9CE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40" name="Text Box 45">
            <a:extLst>
              <a:ext uri="{FF2B5EF4-FFF2-40B4-BE49-F238E27FC236}">
                <a16:creationId xmlns:a16="http://schemas.microsoft.com/office/drawing/2014/main" id="{0C6A90EB-C5ED-4CCA-B99B-CAE09ACB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[193]</a:t>
            </a:r>
            <a:endParaRPr lang="en-GB" altLang="en-US" sz="1800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626B3570-CF78-404D-8988-3AD4CFD4F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Text Box 47">
            <a:extLst>
              <a:ext uri="{FF2B5EF4-FFF2-40B4-BE49-F238E27FC236}">
                <a16:creationId xmlns:a16="http://schemas.microsoft.com/office/drawing/2014/main" id="{7FB45695-135C-480B-9FA8-DA1078D33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[366]</a:t>
            </a:r>
            <a:endParaRPr lang="en-GB" altLang="en-US" sz="1800"/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7211B30C-9762-4EE9-A8AA-3A8F2EB5E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[178]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136664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90645-E527-4705-BCAA-6C1C4F0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84D32-DDCC-469A-8545-868012E3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22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BF4C60EA-55D4-459D-833A-F6F368B4707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F5D50A6-F948-4C40-9432-889975A9D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491FD364-F4C5-4EBE-A548-ED559FAE2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676BE7A-A2A7-4819-98C5-4B62F0399E1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17EA597-D5B5-49E8-8B85-6DEC6F10F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36A4B9F-1193-47C5-9D40-66E564C98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6C261CC-2A46-4BCF-A7DC-711264A528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84EEB10-2D91-4B04-AA31-29B0D4D6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41D7FAC-FDC2-4461-994A-85D014A70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DAF9CA0-AA79-4BF9-9AA0-1E8CF42330D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E7128076-B01D-4247-A2D8-8077FBA0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F585B672-AE58-4AA4-AD91-E33C40187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D8DC0D9-FACD-4250-9211-6946F95CA27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8E35C0A5-B6CF-4A49-A30D-CBC69EA45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42D6FF4-4E4C-48EF-9524-7063D492D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8A274880-B4AA-48F7-9775-DC9D200FB1E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0B8382D7-4A64-4CED-AAE9-A7439B1A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DDD6218F-74A1-4423-82BF-6AEE24D47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3" name="Line 21">
            <a:extLst>
              <a:ext uri="{FF2B5EF4-FFF2-40B4-BE49-F238E27FC236}">
                <a16:creationId xmlns:a16="http://schemas.microsoft.com/office/drawing/2014/main" id="{F3662B17-47AE-4B85-999E-2CD1F537D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CCA46368-D409-4B64-B077-2F694724E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29503C48-9CE5-439D-ACE9-EBBF008E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99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A8C37276-C3FE-4D8B-B6A5-C9398A7B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211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BB5B1A62-B9E5-41E5-940A-CDA793AC2D1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94416C9B-FB97-4C55-9BEE-E2DE5C5B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B11801C7-8E5B-42AA-878C-1FF53B233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64DD2C73-893C-4132-864A-0F9AD01B593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363E96F6-B2B4-47D0-A674-8796B109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5201521D-13F6-46F6-9D10-270716EBF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33" name="Line 31">
            <a:extLst>
              <a:ext uri="{FF2B5EF4-FFF2-40B4-BE49-F238E27FC236}">
                <a16:creationId xmlns:a16="http://schemas.microsoft.com/office/drawing/2014/main" id="{64BF66D0-639E-41DB-B6BB-E386B1F4F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D3E99FD-870F-4F42-B463-6458780F8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495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B856F440-B2ED-407D-84F1-337825099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80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0DCFD0CA-C836-4DD9-B96D-479026D5E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00AB9075-D3BD-4A94-891D-F967FCA30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5BF4666A-6B9C-4CE5-9416-2AD2DFCC0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BD6B20F7-7808-4F32-9B3A-C84F71E2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45090FB9-8EC1-47B8-A6AF-768E0875A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0514B344-9119-4790-A07B-900B2643A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66ADAAC-FEBC-4420-888F-07EAEE1A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4A67299C-F6F5-4E88-87EA-BF9463474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3B7AC826-B2F5-43A0-8C69-5D7B8F1B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E583C79B-D574-4EC9-B29A-8C7F5149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[329]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150C8A24-4C53-4148-9A00-A02E28899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52BDA919-20A2-41A1-AA09-6B855A64D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[193]</a:t>
            </a:r>
            <a:endParaRPr lang="en-GB" altLang="en-US" sz="1800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9DC47DCA-628F-44E1-8931-7AC4C483A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441C4283-DA9C-4E06-AC89-C5EBC8DE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[366]</a:t>
            </a:r>
            <a:endParaRPr lang="en-GB" altLang="en-US" sz="1800"/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F9FC1262-527D-4BD8-8242-2FE52A959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[178]</a:t>
            </a:r>
            <a:endParaRPr lang="en-GB" altLang="en-US" sz="1800"/>
          </a:p>
        </p:txBody>
      </p:sp>
      <p:grpSp>
        <p:nvGrpSpPr>
          <p:cNvPr id="51" name="Group 49">
            <a:extLst>
              <a:ext uri="{FF2B5EF4-FFF2-40B4-BE49-F238E27FC236}">
                <a16:creationId xmlns:a16="http://schemas.microsoft.com/office/drawing/2014/main" id="{ADD5CA12-5E3C-44EB-BF52-00A6156776F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108EE3D2-6A48-45A9-B4FF-1D184BC1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2546AB5E-B95A-48F7-820D-919A288A8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sp>
        <p:nvSpPr>
          <p:cNvPr id="54" name="Text Box 52">
            <a:extLst>
              <a:ext uri="{FF2B5EF4-FFF2-40B4-BE49-F238E27FC236}">
                <a16:creationId xmlns:a16="http://schemas.microsoft.com/office/drawing/2014/main" id="{0942CD9E-F040-450D-B4DA-4BAADE94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[0]</a:t>
            </a:r>
            <a:endParaRPr lang="en-GB" altLang="en-US" sz="1800"/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9002790C-4B1D-4B1A-9513-9EE069D3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94993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42C28-ACC1-4982-B52E-E16C4B4B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76AB-5A65-4AA5-A75F-58135751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23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77AFDCA8-F7C9-4476-92E9-39DB08E9D5D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44D9F8C-77B9-4766-861E-CACD58BDE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5510474-836E-4CBF-9E32-0DB9DEA26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AA5AF9A2-91A7-460F-B1EE-67E52B8AF98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3A1E63CA-3B58-480A-9956-4091DC8EC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E952DC45-6D3A-40E3-8AEB-74EAFB766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DAA6FE5A-D173-4557-9C05-2D145F18424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05741B5-6229-46A2-ABD5-210BDA0B1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4A13A0D-B658-4C43-8E75-3DF2720C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3734E74-E27A-4077-945F-F87FB881FBA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07C6E674-1E38-4CEF-BDCF-30B44479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9879D5D-8822-4D43-8826-851212C1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E00B10F-4AE1-4B16-A14F-CF01EDF4044E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0B7A45E7-AF76-4B1F-9000-9542EED2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B52C1BCA-3140-43C8-95C2-13B24699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0B6F7C3C-B98F-4C16-A4DE-797FDD89B27F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7FD3F4DC-CE9D-4B6D-A722-FF56665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9515682-B158-452E-AC20-5265B43CE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3" name="Line 21">
            <a:extLst>
              <a:ext uri="{FF2B5EF4-FFF2-40B4-BE49-F238E27FC236}">
                <a16:creationId xmlns:a16="http://schemas.microsoft.com/office/drawing/2014/main" id="{C0818EDD-5BF8-439A-A66F-096D5CAF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955E9A9A-DA55-45F5-B535-6E03F5061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E9B3A6D1-2B3F-4581-A79F-13EC52C42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99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AF6C7245-B32F-43E4-BE80-EE1AC5B0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211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6E47220B-F567-45DA-B141-253E5BEB858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3CAB4AC5-377B-48AD-9FAE-C693C5B7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3F12DA7D-A100-42D0-867B-FDFD0A217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A8677F8B-239D-43B2-A6DB-6B27FF5F9BB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FB289B5-1786-440E-884B-F6CE9120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C2257BC2-BAC4-42F3-B431-1A61724EB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33" name="Line 31">
            <a:extLst>
              <a:ext uri="{FF2B5EF4-FFF2-40B4-BE49-F238E27FC236}">
                <a16:creationId xmlns:a16="http://schemas.microsoft.com/office/drawing/2014/main" id="{29B0B949-E6F3-4AE5-9905-9396A2D96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F647F046-EB42-4AA2-97F6-F4D153D9E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495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426A159D-5630-4326-81CA-38D656B8D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80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5BA68E51-5945-47CB-AECE-E60363BB3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C7736824-B6E9-4BF6-9840-7291EB05B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92A7B661-9AFD-4645-857A-2C900BEFB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80B72365-A268-4BE5-8919-C100373E9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EF1680C1-C3A9-44C6-B964-C7DC228B8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2DB80B59-ACF4-4A5D-9969-8757E887C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6F023ABF-B85B-4058-ABB3-4E576277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2E4F9221-B7ED-4665-ADBB-C24713F2C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CE763CE8-7B1F-47EA-ABA4-E0938946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6D802C58-DA36-4166-B55A-481E566A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[329]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FD4698B2-0638-42FF-A35B-3F4114B3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918C5BC8-A107-4AAF-8A28-B96B740C8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[193]</a:t>
            </a:r>
            <a:endParaRPr lang="en-GB" altLang="en-US" sz="1800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96839507-75EE-4E4D-B3D3-CC9968F01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D924367-A406-4197-83CC-8AE59E253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[366]</a:t>
            </a:r>
            <a:endParaRPr lang="en-GB" altLang="en-US" sz="1800"/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91DD56CF-93D9-41A9-8CA2-4322F8F51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[178]</a:t>
            </a:r>
            <a:endParaRPr lang="en-GB" altLang="en-US" sz="1800"/>
          </a:p>
        </p:txBody>
      </p:sp>
      <p:grpSp>
        <p:nvGrpSpPr>
          <p:cNvPr id="51" name="Group 49">
            <a:extLst>
              <a:ext uri="{FF2B5EF4-FFF2-40B4-BE49-F238E27FC236}">
                <a16:creationId xmlns:a16="http://schemas.microsoft.com/office/drawing/2014/main" id="{717AB6A2-FB5F-46B4-B536-221353DEC4F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6469C5EA-131B-40D5-92AC-E24F6B2B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5E3E7CF2-3E7E-4786-80B1-E98C19973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sp>
        <p:nvSpPr>
          <p:cNvPr id="54" name="Text Box 53">
            <a:extLst>
              <a:ext uri="{FF2B5EF4-FFF2-40B4-BE49-F238E27FC236}">
                <a16:creationId xmlns:a16="http://schemas.microsoft.com/office/drawing/2014/main" id="{A4A069CB-6DC8-43FC-85C8-28D7A970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C7F3E5C5-C6CB-47DB-BDEF-9F3A776DF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15000"/>
            <a:ext cx="5486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Path cost(A-E-F-I) =140 + 99 + 211 = </a:t>
            </a:r>
            <a:r>
              <a:rPr lang="en-US" altLang="en-US" sz="1800" b="1">
                <a:solidFill>
                  <a:schemeClr val="folHlink"/>
                </a:solidFill>
              </a:rPr>
              <a:t>450</a:t>
            </a:r>
            <a:endParaRPr lang="en-US" altLang="en-US" sz="1800" b="1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dist(A-E-F-I) = 253 + 178 + 0 = </a:t>
            </a:r>
            <a:r>
              <a:rPr lang="en-US" altLang="en-US" sz="1800" b="1">
                <a:solidFill>
                  <a:schemeClr val="hlink"/>
                </a:solidFill>
              </a:rPr>
              <a:t>431</a:t>
            </a:r>
            <a:endParaRPr lang="en-GB" altLang="en-US" sz="1800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3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96529C-D31B-4DD0-B2C0-F7A98BC6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Optimal ?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E040B-799B-4A5E-8822-E2079D3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24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A118F9F-5AAA-449E-9B5A-0666400123AE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811337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AA09B6B-18F6-4E18-B6E7-DC9FFD2C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3E6086-82F5-4212-95AC-4FC647871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12B3D27-C073-433B-9E82-BE7EFFAD4239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344737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1FE8676-5AB3-47FD-B621-41E31D35F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175A7565-8187-4E56-BD24-497365427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336C9ACE-DB09-44A6-9D01-C7EFA78F0670}"/>
              </a:ext>
            </a:extLst>
          </p:cNvPr>
          <p:cNvGrpSpPr>
            <a:grpSpLocks/>
          </p:cNvGrpSpPr>
          <p:nvPr/>
        </p:nvGrpSpPr>
        <p:grpSpPr bwMode="auto">
          <a:xfrm>
            <a:off x="457201" y="3259137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A1093785-307F-4703-9F07-71CB94C89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D29C281-F1D3-4A78-A64B-6C9491013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9E1A0C8A-323A-478B-8E96-29EE430C5FC5}"/>
              </a:ext>
            </a:extLst>
          </p:cNvPr>
          <p:cNvGrpSpPr>
            <a:grpSpLocks/>
          </p:cNvGrpSpPr>
          <p:nvPr/>
        </p:nvGrpSpPr>
        <p:grpSpPr bwMode="auto">
          <a:xfrm>
            <a:off x="990601" y="2497137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DFF6F266-8AE9-4899-BF16-E5E10A79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823C198-CFEC-4FD7-8348-ED7AD8AA3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B06C11DA-4D25-4A66-9EB8-667251E59F0B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954337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BAA4C94-4451-4B69-B865-4CE084951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1C3B5473-F657-4E1D-AF50-F5263D81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EBA530E6-14C6-4912-9DBB-F9C439C9EDF4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868737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2B754358-4C95-4818-B47A-A68CA3B26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A580EA0-37DF-4150-9C83-58EF497B9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047A6084-0C82-4904-8717-7799412E5858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5545137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6FB7C6B8-944A-4E89-A810-005049C1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D53D9AC6-4CAF-400C-A4D9-F8818C5B8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A2862162-7766-4089-88C8-3BA538EA8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1" y="3411537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D6B82C3-8CD3-4AF1-8CC3-3980AC420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4325937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C94C5F6E-40B6-4BB0-B6EA-38153250B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3353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AA2A00A-3D65-49EC-BBF7-137C0EAE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935537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C03FB7C2-2576-4363-9370-E85A8A1094FC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3868737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F4CB960-CC86-40EE-8D2D-71876220E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75B9BF31-C345-4237-A6A9-72D7AFF49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91483104-A5D5-455B-A41C-CF5820128382}"/>
              </a:ext>
            </a:extLst>
          </p:cNvPr>
          <p:cNvGrpSpPr>
            <a:grpSpLocks/>
          </p:cNvGrpSpPr>
          <p:nvPr/>
        </p:nvGrpSpPr>
        <p:grpSpPr bwMode="auto">
          <a:xfrm>
            <a:off x="1066801" y="4783137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E572E8B3-D62F-4092-9CC0-BADC0A4FB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CA79180E-5784-49D7-954E-D9640938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BBD214BE-1B9D-4181-B19E-F5EB651811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1" y="3411537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F117327-591E-425B-9990-0D1DB7BFE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1" y="4325937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F68D6ACD-E534-4B47-A9D9-9DDA61F61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1" y="5240337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A38EA99-381A-4A46-B898-A50720EB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3353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8657A28-3152-4404-B0C9-11EC9E3A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268537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63CF60B5-5B71-4297-BBB3-9B73C26C5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268537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A5790694-9E82-460D-8716-58CE2DE83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1" y="2268537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9AAF08AA-5B29-4F82-8E6E-308343AD6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1" y="295433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287D87DF-7F36-4FA3-8729-33186C09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658937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6D353AED-7CA9-40CB-897E-0F33C3411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849937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1E42ABEC-B254-491C-9CEC-309F1B2B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4021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C98C207D-CDF9-4530-84C3-1C93911F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5316537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2DA1D893-EEEE-41F1-AEDA-4AC9B42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19637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BB689F86-F952-445B-A3A6-C5683045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2039937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C7E7CB1B-A13E-4A7C-A031-D4E9CE5A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2878137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1378DCDC-E0C4-417E-B24A-3ED69D76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27675"/>
            <a:ext cx="5486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/>
              <a:t>f(n) = h </a:t>
            </a:r>
            <a:r>
              <a:rPr lang="en-US" altLang="en-US" sz="1600" b="1" dirty="0"/>
              <a:t>(</a:t>
            </a:r>
            <a:r>
              <a:rPr lang="en-US" altLang="en-US" sz="1600" b="1" i="1" dirty="0"/>
              <a:t>n</a:t>
            </a:r>
            <a:r>
              <a:rPr lang="en-US" altLang="en-US" sz="1600" b="1" dirty="0"/>
              <a:t>) = straight-line distance heuristic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/>
              <a:t>path(A-E-G-H-I) =140+80+97+101=</a:t>
            </a:r>
            <a:r>
              <a:rPr lang="en-US" altLang="en-US" sz="1600" b="1" dirty="0">
                <a:solidFill>
                  <a:schemeClr val="bg2">
                    <a:lumMod val="50000"/>
                  </a:schemeClr>
                </a:solidFill>
              </a:rPr>
              <a:t>418</a:t>
            </a:r>
            <a:r>
              <a:rPr lang="en-US" altLang="en-US" sz="1600" b="1" dirty="0">
                <a:solidFill>
                  <a:srgbClr val="F466E0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F466E0"/>
                </a:solidFill>
              </a:rPr>
              <a:t>Dist</a:t>
            </a:r>
            <a:r>
              <a:rPr lang="en-US" altLang="en-US" sz="1600" b="1" dirty="0">
                <a:solidFill>
                  <a:srgbClr val="F466E0"/>
                </a:solidFill>
              </a:rPr>
              <a:t> (A-E-G-H-I)=253+193+98+0= 544</a:t>
            </a:r>
            <a:endParaRPr lang="en-GB" altLang="en-US" sz="1600" b="1" dirty="0">
              <a:solidFill>
                <a:srgbClr val="F466E0"/>
              </a:solidFill>
            </a:endParaRPr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A27CA13A-ABDF-4640-895B-3ABF1462C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245868"/>
              </p:ext>
            </p:extLst>
          </p:nvPr>
        </p:nvGraphicFramePr>
        <p:xfrm>
          <a:off x="5029201" y="1358900"/>
          <a:ext cx="3810000" cy="4140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Text Box 85">
            <a:extLst>
              <a:ext uri="{FF2B5EF4-FFF2-40B4-BE49-F238E27FC236}">
                <a16:creationId xmlns:a16="http://schemas.microsoft.com/office/drawing/2014/main" id="{5FC88E48-862E-409C-B730-E0C4B72D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51142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4" name="Oval 86">
            <a:extLst>
              <a:ext uri="{FF2B5EF4-FFF2-40B4-BE49-F238E27FC236}">
                <a16:creationId xmlns:a16="http://schemas.microsoft.com/office/drawing/2014/main" id="{50370B21-2C32-4091-AFB7-7B6C6A2E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88" y="6202054"/>
            <a:ext cx="609600" cy="457200"/>
          </a:xfrm>
          <a:prstGeom prst="ellipse">
            <a:avLst/>
          </a:prstGeom>
          <a:noFill/>
          <a:ln w="9525">
            <a:solidFill>
              <a:srgbClr val="F466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6014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2BEC4-487C-4714-B647-7C47CAF8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Complete ?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698D-A0DA-4B0D-B690-7C5CCF40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25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6FB5196-758E-41C4-BAF1-B255B16F1FFE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63396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5C2E579-75A5-4410-8165-91C78245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DD7D29F-A78D-42E7-A7EA-6D334B554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00915D25-89D7-4F40-A793-4053E40E9945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16736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2A5391A-B9C2-46CB-BFAF-8C6125C27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1053489-9969-4281-A1B7-E19D95118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C5DAC779-5E9F-4D99-8A92-FE99AC6429E6}"/>
              </a:ext>
            </a:extLst>
          </p:cNvPr>
          <p:cNvGrpSpPr>
            <a:grpSpLocks/>
          </p:cNvGrpSpPr>
          <p:nvPr/>
        </p:nvGrpSpPr>
        <p:grpSpPr bwMode="auto">
          <a:xfrm>
            <a:off x="457201" y="308176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505D64E-3DD1-46F9-BCE0-C50B231D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9575D94-A242-4F5C-AC89-A85D0B3D4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594AD4F-5A28-45D4-8C42-C6A0E82E38B4}"/>
              </a:ext>
            </a:extLst>
          </p:cNvPr>
          <p:cNvGrpSpPr>
            <a:grpSpLocks/>
          </p:cNvGrpSpPr>
          <p:nvPr/>
        </p:nvGrpSpPr>
        <p:grpSpPr bwMode="auto">
          <a:xfrm>
            <a:off x="990601" y="231976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6312049-8088-4C13-8E41-7F67C89B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E49B998-CE86-414F-A350-9521F3DA6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2C961B-7F42-4731-A807-EB33967740B3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776960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546B5AD2-2B80-47C6-94F8-142EFBFF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03E9EEC5-05FD-486C-BC3B-CD78A5AE4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4CAC5AD8-BFA0-4486-91B6-F4EA42D8759A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691360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F7B41BF-7D9D-4B28-863F-F519B9118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7B90B9FF-2286-4017-B7D8-21966CE36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5518AA79-90E8-493D-A354-1E41EACB0624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5367760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91CEF336-ADCF-4D51-8148-C337DFF7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882FECBB-3BF9-4DA9-A5EB-3198662BC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E4E5EFB3-99DD-4D30-8192-73CC32B48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1" y="323416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72FA5F07-2D87-442C-9D31-EAAD5D02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414856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DE915AAC-3543-4D13-BDED-F97B9166C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1579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3050A83-BEB7-4B3E-B30A-5858FC55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75816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7B0F964E-FE42-42B1-A4C6-712B28FF6C19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3691360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DF6594C-986B-486C-AEB2-9181EE918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7281C90B-F91C-4319-B05D-94AC7A9D6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A83BBB1A-3B7B-4A76-9836-0132819E6CD7}"/>
              </a:ext>
            </a:extLst>
          </p:cNvPr>
          <p:cNvGrpSpPr>
            <a:grpSpLocks/>
          </p:cNvGrpSpPr>
          <p:nvPr/>
        </p:nvGrpSpPr>
        <p:grpSpPr bwMode="auto">
          <a:xfrm>
            <a:off x="1066801" y="460576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DA9BE9A8-7964-4458-A745-8A9AD768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CEC050E3-83C4-4AFA-A27C-D09250EB2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F45038C9-442D-43FD-A7AC-DCB9ED0D6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1" y="323416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08FA576E-11BA-4548-AB68-6E46DAD74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1" y="414856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4D53A9D0-B9F6-4B7F-B805-3DC78A86F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1" y="506296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4EE78322-4C91-4DDB-8BC8-F53F4F973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1579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135C7737-7026-4832-A3FB-60E12DCDB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09116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515BF507-F10F-4247-BDBD-51528DB1F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209116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3AD8F7D4-20D3-4FD1-BD20-DCFC4BE0F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1" y="209116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BED9D233-27E1-40DF-B5B7-8B191B020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1" y="277696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78A11749-DC7B-4E67-994E-896991C40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48156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4DEC0490-1FCF-4AF6-9651-FB861C9A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67256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821A0A35-0220-49D1-951C-2448117E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2247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964BAE97-D522-495B-B620-2DB6A31E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513916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13C75C71-297C-44B2-A0CA-328C3FC7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178636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72CFE4DA-A563-4D25-8141-6D2734CC2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186256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7E66BD4E-D32F-4E44-97C2-8840668A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270076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B96D4516-0E94-4A42-9D5B-B93CB72E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9636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2" name="Group 50">
            <a:extLst>
              <a:ext uri="{FF2B5EF4-FFF2-40B4-BE49-F238E27FC236}">
                <a16:creationId xmlns:a16="http://schemas.microsoft.com/office/drawing/2014/main" id="{AD9954C7-6BC3-459D-BE44-D7045E8A6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539285"/>
              </p:ext>
            </p:extLst>
          </p:nvPr>
        </p:nvGraphicFramePr>
        <p:xfrm>
          <a:off x="5068889" y="148156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**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C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250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Text Box 85">
            <a:extLst>
              <a:ext uri="{FF2B5EF4-FFF2-40B4-BE49-F238E27FC236}">
                <a16:creationId xmlns:a16="http://schemas.microsoft.com/office/drawing/2014/main" id="{B2B70187-947A-46E1-A7BA-66EA2F968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33404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5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2D70DD-6702-47B0-A228-3DBB124D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88C08-6BEB-433D-82BD-B1912974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26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BCCB60E5-1E93-4D3F-B3EB-D3902F4E047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BDA9B61-D4BB-4CB7-93A1-A5AD263E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0BB69AD6-96DB-476B-A365-704B4D1AD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8" name="Text Box 37">
            <a:extLst>
              <a:ext uri="{FF2B5EF4-FFF2-40B4-BE49-F238E27FC236}">
                <a16:creationId xmlns:a16="http://schemas.microsoft.com/office/drawing/2014/main" id="{AA09B353-0923-47A7-AA28-21F3CE22E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3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904CE0-63A0-4469-BBC9-31794F2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8870-B287-4E6D-8EB0-5150C169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27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76097B8B-EFA8-42A8-92CA-77FF26A084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90F8977A-44EE-46D7-BD7A-DC4DA45E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6799E00-C9D0-4E67-B6C6-18A8C400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C5E8B212-85BF-4003-8681-EEBF542A66D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E262ACA-7F64-4BAA-B34B-78ADD0DE6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1B93DB86-4313-4395-A7F2-FB7A1D8BF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A06232DC-8850-43B8-8B7C-839A9FDBFD5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F501749-F01A-453B-8E18-A88DE9269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7CB7416-1063-4E0C-AF0B-1647583BC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37AA719-3779-4F0C-ABE4-7AFDF0DBD68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883D008D-0007-4BD9-84E4-E2CAF636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818DC8EC-AA8D-4C1B-96E0-6C209FEE7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sp>
        <p:nvSpPr>
          <p:cNvPr id="17" name="Line 20">
            <a:extLst>
              <a:ext uri="{FF2B5EF4-FFF2-40B4-BE49-F238E27FC236}">
                <a16:creationId xmlns:a16="http://schemas.microsoft.com/office/drawing/2014/main" id="{19BBDF09-D33B-4AD0-B161-77CFD241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202E3693-4C5F-4971-84A1-CEF348E5F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8AE75224-696E-4AB7-9C27-9721F36E1F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067C8F02-BED9-44A5-8053-B041CDE5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AD20B0EE-96C6-45AF-BA31-9B80B8C4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594172BF-DF92-4B86-8961-9887096A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03E181C2-67F7-4AF3-A6C5-3003FFE2D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AC138BBA-BE37-409D-902A-42A1A06D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82146BE4-3E24-42FF-ACED-B78D7BD2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0353FE34-28B9-4285-8B1C-29A7611A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86598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49E65-B53B-4303-A6D1-8A79CB0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E1DA-7D7B-4949-BFB7-0C8B117E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28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1907D06-02E7-4B28-AA5D-034B74FA066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D69A60B-BC53-4FBC-92E4-BBC3E6EC9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088230C8-C930-4EBE-9441-2416F81A1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C9B89652-E36E-4665-B9C7-BF1392B7F18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D56EDEF-0DC9-47B7-9ABD-A9D3269B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59B8B1F-78C2-4CDC-8EB8-30ADFE5BC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52435FE6-C420-4A4F-9C87-56FC3EFAB45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8A5D675-A8CC-4FD0-B060-BDDC63633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252B2B14-329F-47EB-B2CA-3095E76F5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10EA672-740E-40E3-873D-B0D00EE7FD1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7FCBD285-6ACB-4DC2-9621-74EE4685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D67C74F0-BB6E-46E3-BC31-3AD4BE692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51C268CD-71E3-45BE-8B48-23B89F6E66E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00E11AAC-E194-418C-8D0D-4E1ED7FA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B311C803-995A-4A6B-840A-32F79A1BE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54223F9D-DAF2-405B-AD26-601D5E4AD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2B03E422-96F4-41D5-BE67-A6D60D64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111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79975BE-8009-448B-8537-CF6EA6FFB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3DCE0C89-C6CE-472A-9D59-8BF5087A6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4EAEED12-2C80-4B10-BD9C-C7490643A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630235DE-35A3-475D-BBAC-C03EF007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827D47C-60EB-481E-B59F-C03530F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EFBCF772-741F-4ABE-8BDC-24D2DB6A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E5076EAC-ADE2-47FA-A079-1C3E0D7E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8FFD1178-44C6-4713-8394-75E1DAC2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2B3DE157-DB92-4692-8550-58406E06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05625D0C-483F-4B90-B456-B5B43FAC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2D1C284-85E1-434F-B0E3-C3120E04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[244]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073255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88D161-D96D-4063-A725-16803BA1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5A3F1-347C-41B7-B457-2450D898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29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55D13CDA-F1E7-4A34-97AB-3A2311E504D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5806D64-FC3E-481E-A884-C52C7CF7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C1B9201-230C-454E-8105-F12466B76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F5CB8BF7-5CB2-4CE9-84E9-CD9D53ECBF6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B0C5F8CA-3B60-4327-9ADC-CB03EF68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DE722C4F-C4E1-4A11-B700-7B0B891B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2E24DFCE-AC48-4C16-9C1F-FED143C997F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C5F6B06-92FF-430F-A79E-F6C7261C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60DC1D9-CD30-4F85-8E6C-17B6A757E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0F2EEDC4-E32E-4AF6-A158-F8333138F0D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986B7880-546E-451D-8BC7-66A23D00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694B29A-18A6-475F-952F-CDB9AE22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2BCCF01-BBA8-4F25-9151-4593379A0DD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1BB49D34-8D77-4418-BFCF-4FF69A853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FCB9740B-9AD0-4C2C-8D0E-67D65FC86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277FDB55-588F-4E6D-8357-6067556BF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8EC65ED-4906-44DF-AAEA-C3C30BA6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111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154B719-1E2A-4A29-BD51-573D9442C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342C39B-EEB4-47B1-99BA-EB68DD76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B715078-21CE-4533-965E-46ACF4338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E30179E4-6B45-4061-802E-529E71CE5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881478EA-3A34-4F87-819E-727DD3E1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C29C400F-363F-4224-83AC-C340739DC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EA47F631-443C-4A14-BAE6-F7F7BAE8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7DCF6940-ED6A-4C77-BFEF-6AFF3AFB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C01807CC-8EE7-401A-AE84-69DC6696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C04F944-F6B6-457E-89A5-CED097DE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E4C8B83-4936-47A0-BADE-30233A0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[244]</a:t>
            </a:r>
            <a:endParaRPr lang="en-GB" altLang="en-US" sz="1800"/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CC38C7D4-9EAC-4432-A81C-39F71FE5AD1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252C5B46-03E3-48D6-9DC8-F3CE9A074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133A0908-974E-4E48-B1BF-1D7117D66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sp>
        <p:nvSpPr>
          <p:cNvPr id="36" name="Line 37">
            <a:extLst>
              <a:ext uri="{FF2B5EF4-FFF2-40B4-BE49-F238E27FC236}">
                <a16:creationId xmlns:a16="http://schemas.microsoft.com/office/drawing/2014/main" id="{E267B9FD-78E3-45C7-B95B-237F0D75C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F3B2DF36-FD26-46FD-AA63-8A0A899E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89D5CCA2-DFC5-474D-8C2E-01D2A03C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Infinite Branch !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9B4347-A808-4C6D-861D-553EF64A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Using problem specific knowledge to aid searching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D72FD-D615-4CA6-800B-69777F5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FA427BB-BA16-4AAF-9CD0-E2E8925003FC}"/>
              </a:ext>
            </a:extLst>
          </p:cNvPr>
          <p:cNvSpPr txBox="1">
            <a:spLocks noChangeArrowheads="1"/>
          </p:cNvSpPr>
          <p:nvPr/>
        </p:nvSpPr>
        <p:spPr>
          <a:xfrm>
            <a:off x="603954" y="1647323"/>
            <a:ext cx="4227512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Without incorporating knowledge into searching, one can have no </a:t>
            </a:r>
            <a:r>
              <a:rPr lang="en-US" altLang="en-US" sz="2400" i="1">
                <a:latin typeface="Times New Roman" panose="02020603050405020304" pitchFamily="18" charset="0"/>
              </a:rPr>
              <a:t>bias</a:t>
            </a:r>
            <a:r>
              <a:rPr lang="en-US" altLang="en-US" sz="2400">
                <a:latin typeface="Times New Roman" panose="02020603050405020304" pitchFamily="18" charset="0"/>
              </a:rPr>
              <a:t> (i.e. a preference) on the search space.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Without a bias, one is forced to look everywhere to find the answer.  Hence, the complexity of uninformed search is intractable.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C9C52-500D-42FF-BA54-93382FF5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5266" y="2444248"/>
            <a:ext cx="3621088" cy="2519362"/>
          </a:xfrm>
          <a:prstGeom prst="rect">
            <a:avLst/>
          </a:prstGeom>
          <a:noFill/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07813238-19B0-480F-AC11-73BAFDBA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266" y="176321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Search everywhere!!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79941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12CC5-5D16-4BA2-A3F4-906C1E2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02F7-E34A-4C02-9308-42DE664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30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166F083-FEE0-4B62-91D2-8B3E817E933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10EDC6E-BEC0-4ACA-BC33-A27E24AD7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D3B75CC2-C2F1-4DFD-BAA7-8E55DC0C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6E6665AB-679D-4ED8-BA44-A772A3E3555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D098969-3A70-4125-B572-C0062D10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91137D0-6E78-4EC4-A1F9-6C8A4B434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407B01A-B3F4-45FA-B7F6-A548BD37250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A489AD5-238B-4E33-924C-495921020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4249592-FE09-4DBA-9E3D-B5C1AC446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7D5C63A-4942-4782-AD31-29B1A483C3D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A1EED6E-9648-4444-AD90-25EE9921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C50CDC0-5669-4C05-A461-4064A8ECC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17F8B44D-8AC4-41A2-86DD-1CEB812D899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314C2360-9774-4213-8E60-71AC86E57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1F6F5602-F838-4EB1-A880-3AB240D12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BFAA44D8-D4CB-4E04-8C97-097D44080C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ED0E6FC8-5AAF-4A8E-AE4F-02010728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111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25EC3FD-9F86-4CE1-9DA3-BABD7F393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BB774C-5DA3-4A09-A1E1-6835C3614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BB78FCC-A4D6-496D-84E8-AD5BD2E23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9B13E7D-47F7-4C2F-AFF9-775474A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0387F43-4E83-4BC0-9C4F-9BF73B248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5B7212-9C4D-4474-B52E-E4C6D2382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1CAE3BA-A5AF-467D-B9CC-738C9562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06647605-6839-4E37-9DA4-CAE3270E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6F43D52-3889-495D-84C7-3194B90EC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1C8112AD-C792-4D4F-B5DC-63676811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FF8909A-5909-4079-8FC7-69BCCA2E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[244]</a:t>
            </a:r>
            <a:endParaRPr lang="en-GB" altLang="en-US" sz="1800"/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75B38439-4D60-4A18-A870-0CA9D07E143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76EFB530-60FE-4133-9AB6-0791C32B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55176D5F-4633-4D26-BDA2-173B5BCE8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D9E51EC2-D1CD-42DA-BF57-7FF93B0AB58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5D5756C8-B93F-45EE-B808-62B03E315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8BC8B30F-0EA4-441F-A666-714D9CDEC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39" name="Line 37">
            <a:extLst>
              <a:ext uri="{FF2B5EF4-FFF2-40B4-BE49-F238E27FC236}">
                <a16:creationId xmlns:a16="http://schemas.microsoft.com/office/drawing/2014/main" id="{649820DA-ADDF-426E-ADA5-FD3AF07F0D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89A978FB-7D30-49B7-9404-3D87C936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A52FFE7-B02F-44C1-AD98-5BBB72C5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[244]</a:t>
            </a:r>
            <a:endParaRPr lang="en-GB" altLang="en-US" sz="1800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25E58DC8-F2D0-416D-819C-872894041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FB03CB54-FB70-4C91-BA69-5567C93F2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61722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D573B460-2D8D-46D7-83B5-63B8B7A9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Infinite Branch !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20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C757D4-BDCD-4F24-A16D-DD9D2CB6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Search: Tree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ADE14-F9DB-4D54-9204-DBC60E6E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31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E140941-C0AB-4E0B-9FD8-39FB7600C7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18928FE-EDE0-4910-B72F-71B0B364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EFFD13E5-3B6C-463B-837A-A829B380B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C51A2015-7097-49F0-B70F-15498A6D579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6966531-73F1-435D-86C4-1066BCF9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87D3EA0-6AA5-4466-8CB4-8E61C9CC9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DCEB9A98-AA2F-442A-85F1-28FF1A4F566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9EF11F9-B885-4459-BEF4-DDB1F436A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4AA62CD2-E7A2-42FB-964B-9F3FC45B9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F869D090-4818-47F6-AEE9-BECBE1C26D0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5E512541-BBF0-488B-ABE3-F26DE720D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D461043-DE31-46F5-8B6F-95362A6D1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1ED529E2-26FD-4FD9-849C-DA3A161064C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40C74217-12AD-4D29-8D4F-C5C3CB26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F118D472-3404-458A-9B81-5CCEFF065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82A0BB1D-689B-4053-860B-083736153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582AFB1A-FB8F-40D9-BBE4-DCB635CA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111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E8B8EE9-2809-4808-AB45-FCEFEF225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2AA4218-F88F-4885-A486-47D15578A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D5374325-86BB-4D76-AB35-56BF5D3AC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D8C218D-901E-4CB5-B63A-98E8AB4C1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Start</a:t>
            </a:r>
            <a:endParaRPr lang="en-GB" altLang="en-US" sz="1800" b="1">
              <a:solidFill>
                <a:schemeClr val="accent1"/>
              </a:solidFill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31997D23-2792-4167-8F92-3BF041AE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75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035DF648-9F02-4CC7-9FEE-A3CAB78A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118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9A172C9-64AC-400B-AD8D-92987630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140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4D027D8A-2A57-4B95-81ED-4C8CED8B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[374]</a:t>
            </a:r>
            <a:endParaRPr lang="en-GB" altLang="en-US" sz="1800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7B09785-7D9D-48AE-B9D3-A9894202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36A1159-D58D-403C-B7CB-0CA08157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[253]</a:t>
            </a:r>
            <a:endParaRPr lang="en-GB" altLang="en-US" sz="180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420960F-8AD9-4600-86D0-05EFA2BD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[244]</a:t>
            </a:r>
            <a:endParaRPr lang="en-GB" altLang="en-US" sz="1800"/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16D3398A-F91E-4136-BFEE-CE0823C37F9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E90DD4F5-2587-4FB6-AE71-07734E69E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8DA94A42-AEA9-4C9E-B9AB-9949D4F1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A9DB464B-123B-48DD-BA26-08F083F07D2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C857D43A-E128-4FD3-B701-55D6F625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BB56A40A-9856-4240-854E-9238494A8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39" name="Line 37">
            <a:extLst>
              <a:ext uri="{FF2B5EF4-FFF2-40B4-BE49-F238E27FC236}">
                <a16:creationId xmlns:a16="http://schemas.microsoft.com/office/drawing/2014/main" id="{6F74D2C7-99D6-4A23-AFEE-F86214B51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99ADCDFA-A60E-40B8-8EEC-98DC38AEE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[250]</a:t>
            </a:r>
            <a:endParaRPr lang="en-GB" altLang="en-US" sz="1800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D8B65885-9878-4B50-8D5E-EADD32B9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[244]</a:t>
            </a:r>
            <a:endParaRPr lang="en-GB" altLang="en-US" sz="1800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35980E7A-637C-467B-AEF1-F1E972DAD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77D00246-9F93-4410-A85F-61F5EA358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61722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CA3AA3C4-49B1-4E08-A61A-44308195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Infinite Branch !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8E1E1B-6724-4C23-9213-F3A77EAE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Greedy Search: Time and Space Complexity ?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F1E5-089C-42E7-956A-6EF4559D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32</a:t>
            </a:fld>
            <a:endParaRPr lang="en-MY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643FEB2-BD83-481A-ACA2-A4F9470867B6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541362"/>
            <a:ext cx="457200" cy="457200"/>
            <a:chOff x="1344" y="1248"/>
            <a:chExt cx="288" cy="28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8977DD5-1F80-4A79-8C5C-A43E5522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ADA1580D-498C-4ADF-BB89-794F450B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05842BE1-8A39-4959-8112-F2FDFAB2A9F5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074762"/>
            <a:ext cx="457200" cy="457200"/>
            <a:chOff x="1344" y="1248"/>
            <a:chExt cx="288" cy="28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2A9A8BE-D0D6-4C58-B099-578431E97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7BD0073-D6C8-4156-8056-F1E7D961B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3DA4EEF9-822C-4944-A27E-B180DEC51C98}"/>
              </a:ext>
            </a:extLst>
          </p:cNvPr>
          <p:cNvGrpSpPr>
            <a:grpSpLocks/>
          </p:cNvGrpSpPr>
          <p:nvPr/>
        </p:nvGrpSpPr>
        <p:grpSpPr bwMode="auto">
          <a:xfrm>
            <a:off x="457201" y="2989162"/>
            <a:ext cx="457200" cy="457200"/>
            <a:chOff x="1344" y="1248"/>
            <a:chExt cx="288" cy="288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08C60C1-9DA9-4200-809C-70FB5998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D34BF48-141E-4C57-B743-3EF03393D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E0117CA4-078B-4383-B0BE-D1FF66F84A9E}"/>
              </a:ext>
            </a:extLst>
          </p:cNvPr>
          <p:cNvGrpSpPr>
            <a:grpSpLocks/>
          </p:cNvGrpSpPr>
          <p:nvPr/>
        </p:nvGrpSpPr>
        <p:grpSpPr bwMode="auto">
          <a:xfrm>
            <a:off x="990601" y="2227162"/>
            <a:ext cx="457200" cy="457200"/>
            <a:chOff x="1344" y="1248"/>
            <a:chExt cx="288" cy="288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3D98D2A-1FAE-4A42-A5AA-41525C50F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BB30FCCC-E078-4DC9-B5ED-385FD0730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8DC16857-4396-4D7C-AFA5-2291FFA836C8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684362"/>
            <a:ext cx="457200" cy="457200"/>
            <a:chOff x="1344" y="1248"/>
            <a:chExt cx="288" cy="288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12B7EEA6-FBAA-48D0-A37C-E89662D7D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55B3E227-E7EB-4E9B-A183-44BAECC49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5FBB679D-A6F6-4581-9C49-615950266D62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598762"/>
            <a:ext cx="457200" cy="457200"/>
            <a:chOff x="1344" y="1248"/>
            <a:chExt cx="288" cy="288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72546B2A-731E-4327-90D0-558A84074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675B9DD-A66C-476D-936A-F866C133B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100A6741-3A1D-4487-A015-2A7B920C22BE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5275162"/>
            <a:ext cx="457200" cy="457200"/>
            <a:chOff x="1344" y="1248"/>
            <a:chExt cx="288" cy="288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F9A2676B-3A00-4EB6-83CA-071BF542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BD3D36BA-3B18-453F-83A7-4F45411CF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70713721-75C8-4543-97F1-D91255DDB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1" y="3141562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78A6022-3DF0-4C31-9F97-1F6EF3835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4055962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A8FCE89-1EE9-4DAB-8A26-D7F06642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065362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91AED6F-3F4E-4809-8ABB-A82EFF52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665562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4E5A37E4-DE4E-4974-B6CE-BDAAB65DA693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3598762"/>
            <a:ext cx="457200" cy="457200"/>
            <a:chOff x="1344" y="1248"/>
            <a:chExt cx="288" cy="288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2596214D-6955-48B0-B507-EB8A8C619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F7EE34C5-70C9-4954-BABF-641E9D6DA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00A636DC-B70F-4DCD-9CEF-6FE2DD88BC74}"/>
              </a:ext>
            </a:extLst>
          </p:cNvPr>
          <p:cNvGrpSpPr>
            <a:grpSpLocks/>
          </p:cNvGrpSpPr>
          <p:nvPr/>
        </p:nvGrpSpPr>
        <p:grpSpPr bwMode="auto">
          <a:xfrm>
            <a:off x="1066801" y="4513162"/>
            <a:ext cx="457200" cy="457200"/>
            <a:chOff x="1344" y="1248"/>
            <a:chExt cx="288" cy="288"/>
          </a:xfrm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A6C4EC8B-747B-4381-883A-990B01EE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F883B1AB-25DC-4002-8429-2C3F0F6A1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02024EE8-B6F1-41B7-9276-3FCD6112EE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1" y="3141562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20CE4BC-8DC7-4546-9476-1B73804274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1" y="4055962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88ABBDB6-68F5-4D0A-8315-0C6DA1537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1" y="4970362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DDDD22D7-7086-4E79-A745-4D142C9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65362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443F5F17-3CAE-43D6-8A40-ACF4681AC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1998562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F8EFC8B2-B054-4081-B9D9-F7A97A54F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1998562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AE5CC28D-4D87-4066-837C-351EDFFB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1" y="1998562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096505B9-745E-4950-BA62-7811B53F5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1" y="268436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4CCF9846-ADE1-40FF-BA47-6D42809F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388962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800FADB4-F2FB-446C-8777-4829879B8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579962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CEAA1595-D984-412C-BFD4-A326C9FC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132162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9B5CEAA5-18D6-4227-AD1A-2C4A483A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504656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EC2F3BF1-9355-4EB6-8C06-EB658F56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1693762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24739D02-5675-474E-8ADC-4AB680142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1769962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D5F5A7C4-900D-4065-AC79-F9B249943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2608162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E71192FC-643D-420E-8B63-B393B6CD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241450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E0D9E03B-E039-431E-8A10-E04A32490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693762"/>
            <a:ext cx="5181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800"/>
              <a:t> Greedy search is not optimal.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800"/>
              <a:t> Greedy search is incomplete </a:t>
            </a:r>
            <a:r>
              <a:rPr lang="en-US" altLang="en-US" sz="2800">
                <a:solidFill>
                  <a:schemeClr val="hlink"/>
                </a:solidFill>
              </a:rPr>
              <a:t>without systematic checking of repeated states.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800"/>
              <a:t> In the worst case, the Time and Space Complexity of Greedy Search are both O(b</a:t>
            </a:r>
            <a:r>
              <a:rPr lang="en-US" altLang="en-US" sz="2800" baseline="30000"/>
              <a:t>m</a:t>
            </a:r>
            <a:r>
              <a:rPr lang="en-US" altLang="en-US" sz="2800"/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Where b is the branching factor and m the maximum path length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3032738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FC202-F27F-4C85-8EB2-D5F00528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 sz="3200" dirty="0">
                <a:solidFill>
                  <a:srgbClr val="FF0000"/>
                </a:solidFill>
              </a:rPr>
              <a:t>Question!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9AAB-55BE-4976-9D6E-414DD24A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33</a:t>
            </a:fld>
            <a:endParaRPr lang="en-MY"/>
          </a:p>
        </p:txBody>
      </p:sp>
      <p:pic>
        <p:nvPicPr>
          <p:cNvPr id="6" name="Picture 2" descr="https://csunplugged.files.wordpress.com/2012/09/romania-graph1.png">
            <a:extLst>
              <a:ext uri="{FF2B5EF4-FFF2-40B4-BE49-F238E27FC236}">
                <a16:creationId xmlns:a16="http://schemas.microsoft.com/office/drawing/2014/main" id="{A1C0C3B7-4230-47DE-AA04-A2049700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" y="876300"/>
            <a:ext cx="8882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9A1A1E17-74FF-4154-9D68-9F9D70318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" y="5649912"/>
            <a:ext cx="303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MY" altLang="en-US" sz="2400"/>
              <a:t>Initial State= Arad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3861044-905E-4F14-A25F-880B89B3B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" y="6124575"/>
            <a:ext cx="359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MY" altLang="en-US" sz="2400"/>
              <a:t>Goal State= Bucharest</a:t>
            </a:r>
          </a:p>
        </p:txBody>
      </p:sp>
    </p:spTree>
    <p:extLst>
      <p:ext uri="{BB962C8B-B14F-4D97-AF65-F5344CB8AC3E}">
        <p14:creationId xmlns:p14="http://schemas.microsoft.com/office/powerpoint/2010/main" val="426595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744A4D0B-C004-470C-8C77-0499AEFBB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13B87-B2B9-4929-9091-D571DFBACCC9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 sz="1400"/>
          </a:p>
        </p:txBody>
      </p:sp>
      <p:pic>
        <p:nvPicPr>
          <p:cNvPr id="3891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0634E32-8398-4D0F-8F3B-17C5ABEB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710565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6">
            <a:extLst>
              <a:ext uri="{FF2B5EF4-FFF2-40B4-BE49-F238E27FC236}">
                <a16:creationId xmlns:a16="http://schemas.microsoft.com/office/drawing/2014/main" id="{7425CEA2-75FD-4331-8B52-607DF340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447800"/>
            <a:ext cx="17653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/>
              <a:t>Figure 3.23 </a:t>
            </a:r>
            <a:r>
              <a:rPr lang="en-US" altLang="en-US" sz="1400" dirty="0"/>
              <a:t>Stages in a greedy best-first tree search for Bucharest with the straight-line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distance heuristic </a:t>
            </a:r>
            <a:r>
              <a:rPr lang="en-US" altLang="en-US" sz="1400" dirty="0" err="1"/>
              <a:t>hSLD</a:t>
            </a:r>
            <a:r>
              <a:rPr lang="en-US" altLang="en-US" sz="1400" dirty="0"/>
              <a:t>. Nodes are labeled with their h-values.</a:t>
            </a:r>
            <a:endParaRPr lang="en-MY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D2554-68C0-4DA1-AD45-0AB8E2AF7AB4}"/>
              </a:ext>
            </a:extLst>
          </p:cNvPr>
          <p:cNvSpPr txBox="1"/>
          <p:nvPr/>
        </p:nvSpPr>
        <p:spPr>
          <a:xfrm>
            <a:off x="7181850" y="3687763"/>
            <a:ext cx="176530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MY" sz="1050" i="1" dirty="0"/>
              <a:t>Source: : Russell and </a:t>
            </a:r>
            <a:r>
              <a:rPr lang="en-MY" sz="1050" i="1" dirty="0" err="1"/>
              <a:t>Norvig</a:t>
            </a:r>
            <a:r>
              <a:rPr lang="en-MY" sz="1050" i="1" dirty="0"/>
              <a:t>, “Artificial Intelligence: A Modern Approach”. 3</a:t>
            </a:r>
            <a:r>
              <a:rPr lang="en-MY" sz="1050" i="1" baseline="30000" dirty="0"/>
              <a:t>rd</a:t>
            </a:r>
            <a:r>
              <a:rPr lang="en-MY" sz="1050" i="1" dirty="0"/>
              <a:t> Edition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z="1600" b="1">
                <a:solidFill>
                  <a:schemeClr val="tx2"/>
                </a:solidFill>
              </a:rPr>
              <a:pPr/>
              <a:t>35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812" y="2780818"/>
            <a:ext cx="8198375" cy="1021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Informed Search Strategies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D47A5C-C147-48E5-B5EF-0AF1E209F984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4394321"/>
            <a:ext cx="6705600" cy="1248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A* Search</a:t>
            </a:r>
          </a:p>
          <a:p>
            <a:pPr marL="0" indent="0" algn="ctr"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eval-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f(n)=g(n)+h(n)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57529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93D4BC-7134-4196-8290-F506A708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A* (A Star) 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45AEC-19D6-4DE3-B867-3F0FA2D1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36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DC66CD-8592-4545-AA7D-D58F9D6B5EDF}"/>
              </a:ext>
            </a:extLst>
          </p:cNvPr>
          <p:cNvSpPr txBox="1">
            <a:spLocks noChangeArrowheads="1"/>
          </p:cNvSpPr>
          <p:nvPr/>
        </p:nvSpPr>
        <p:spPr>
          <a:xfrm>
            <a:off x="430333" y="1658898"/>
            <a:ext cx="7772400" cy="407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Search minimizes a heuristic h(n) which is an estimated cost from a node n to the goal state. Greedy Search is efficient, but it is not optimal nor complete.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Cost Search minimizes the cost g(n) from the initial state to n. UCS is optimal and complete but not efficient.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Strategy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Greedy Search and UCS to get an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which is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and optimal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23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FB0A2-8B5C-495B-8765-CD92049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A* (A Star) 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B4A7C-5EFC-4C1C-86F6-78C9719F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37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727494-F6D5-410F-96C1-5C8DB6EFE5F7}"/>
              </a:ext>
            </a:extLst>
          </p:cNvPr>
          <p:cNvSpPr txBox="1">
            <a:spLocks noChangeArrowheads="1"/>
          </p:cNvSpPr>
          <p:nvPr/>
        </p:nvSpPr>
        <p:spPr>
          <a:xfrm>
            <a:off x="556549" y="1700514"/>
            <a:ext cx="7772400" cy="4078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A* uses a heuristic function which combines g(n) and h(n):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f(n) = g(n) + h(n)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exact cost to reach node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initial state.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an estimation of the remaining cost to reach the goal.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/>
              <a:t>The algorithm is identical to UNIFORM-COST-SEARCH except that A∗ uses </a:t>
            </a:r>
            <a:r>
              <a:rPr lang="en-US" altLang="en-US" sz="2400" i="1"/>
              <a:t>g + h </a:t>
            </a:r>
            <a:r>
              <a:rPr lang="en-US" altLang="en-US" sz="2400"/>
              <a:t>instead of </a:t>
            </a:r>
            <a:r>
              <a:rPr lang="en-US" altLang="en-US" sz="2400" i="1"/>
              <a:t>g</a:t>
            </a: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38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523A15F4-6407-4018-92F7-2EB87EAC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3D19D-01EE-4FC1-B165-882555D6F9A5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7627F94-D862-44E6-82BF-406DEEE9F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A* (A Star) </a:t>
            </a:r>
            <a:endParaRPr lang="en-GB" altLang="en-US" dirty="0"/>
          </a:p>
        </p:txBody>
      </p:sp>
      <p:grpSp>
        <p:nvGrpSpPr>
          <p:cNvPr id="43012" name="Group 6">
            <a:extLst>
              <a:ext uri="{FF2B5EF4-FFF2-40B4-BE49-F238E27FC236}">
                <a16:creationId xmlns:a16="http://schemas.microsoft.com/office/drawing/2014/main" id="{23FDB3DE-57B0-418A-8E2E-21A1510795E1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43071" name="Oval 7">
              <a:extLst>
                <a:ext uri="{FF2B5EF4-FFF2-40B4-BE49-F238E27FC236}">
                  <a16:creationId xmlns:a16="http://schemas.microsoft.com/office/drawing/2014/main" id="{2987C019-F218-4169-8D5E-D4D35EE0A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72" name="Text Box 8">
              <a:extLst>
                <a:ext uri="{FF2B5EF4-FFF2-40B4-BE49-F238E27FC236}">
                  <a16:creationId xmlns:a16="http://schemas.microsoft.com/office/drawing/2014/main" id="{F2A3EBFA-3340-4088-A5E4-E67A3817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13" name="Group 9">
            <a:extLst>
              <a:ext uri="{FF2B5EF4-FFF2-40B4-BE49-F238E27FC236}">
                <a16:creationId xmlns:a16="http://schemas.microsoft.com/office/drawing/2014/main" id="{3F55D9CA-BB8B-4064-B388-639537B2DE76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43069" name="Oval 10">
              <a:extLst>
                <a:ext uri="{FF2B5EF4-FFF2-40B4-BE49-F238E27FC236}">
                  <a16:creationId xmlns:a16="http://schemas.microsoft.com/office/drawing/2014/main" id="{90C3F541-A95B-4FA8-BC33-314FB339A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70" name="Text Box 11">
              <a:extLst>
                <a:ext uri="{FF2B5EF4-FFF2-40B4-BE49-F238E27FC236}">
                  <a16:creationId xmlns:a16="http://schemas.microsoft.com/office/drawing/2014/main" id="{34614151-BDF3-480F-9A50-86BB121B8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14" name="Group 12">
            <a:extLst>
              <a:ext uri="{FF2B5EF4-FFF2-40B4-BE49-F238E27FC236}">
                <a16:creationId xmlns:a16="http://schemas.microsoft.com/office/drawing/2014/main" id="{DC4EDF5B-4C23-4953-B431-CC25A15446F6}"/>
              </a:ext>
            </a:extLst>
          </p:cNvPr>
          <p:cNvGrpSpPr>
            <a:grpSpLocks/>
          </p:cNvGrpSpPr>
          <p:nvPr/>
        </p:nvGrpSpPr>
        <p:grpSpPr bwMode="auto"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43067" name="Oval 13">
              <a:extLst>
                <a:ext uri="{FF2B5EF4-FFF2-40B4-BE49-F238E27FC236}">
                  <a16:creationId xmlns:a16="http://schemas.microsoft.com/office/drawing/2014/main" id="{AB3882D1-6AEB-4B2C-938F-191AD5CA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8" name="Text Box 14">
              <a:extLst>
                <a:ext uri="{FF2B5EF4-FFF2-40B4-BE49-F238E27FC236}">
                  <a16:creationId xmlns:a16="http://schemas.microsoft.com/office/drawing/2014/main" id="{25426F3A-2DAB-4C72-839F-E87251EA8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15" name="Group 15">
            <a:extLst>
              <a:ext uri="{FF2B5EF4-FFF2-40B4-BE49-F238E27FC236}">
                <a16:creationId xmlns:a16="http://schemas.microsoft.com/office/drawing/2014/main" id="{2A6C4C47-8112-4E9E-9778-82CE2F7666F4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43065" name="Oval 16">
              <a:extLst>
                <a:ext uri="{FF2B5EF4-FFF2-40B4-BE49-F238E27FC236}">
                  <a16:creationId xmlns:a16="http://schemas.microsoft.com/office/drawing/2014/main" id="{F4C38521-C6A7-4023-A86A-DE2A8926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6" name="Text Box 17">
              <a:extLst>
                <a:ext uri="{FF2B5EF4-FFF2-40B4-BE49-F238E27FC236}">
                  <a16:creationId xmlns:a16="http://schemas.microsoft.com/office/drawing/2014/main" id="{06EE3F00-EF59-4634-B02F-F08D8273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16" name="Group 18">
            <a:extLst>
              <a:ext uri="{FF2B5EF4-FFF2-40B4-BE49-F238E27FC236}">
                <a16:creationId xmlns:a16="http://schemas.microsoft.com/office/drawing/2014/main" id="{48475F6C-FBDC-4054-ABB7-77825F80CD6E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43063" name="Oval 19">
              <a:extLst>
                <a:ext uri="{FF2B5EF4-FFF2-40B4-BE49-F238E27FC236}">
                  <a16:creationId xmlns:a16="http://schemas.microsoft.com/office/drawing/2014/main" id="{84D37613-D403-4127-9472-078E758FA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4" name="Text Box 20">
              <a:extLst>
                <a:ext uri="{FF2B5EF4-FFF2-40B4-BE49-F238E27FC236}">
                  <a16:creationId xmlns:a16="http://schemas.microsoft.com/office/drawing/2014/main" id="{E44585FC-1D8A-4572-9AE9-01DDD6D31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17" name="Group 24">
            <a:extLst>
              <a:ext uri="{FF2B5EF4-FFF2-40B4-BE49-F238E27FC236}">
                <a16:creationId xmlns:a16="http://schemas.microsoft.com/office/drawing/2014/main" id="{68D0AA66-C65C-4F42-BECD-A783BEA5DE9D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43061" name="Oval 25">
              <a:extLst>
                <a:ext uri="{FF2B5EF4-FFF2-40B4-BE49-F238E27FC236}">
                  <a16:creationId xmlns:a16="http://schemas.microsoft.com/office/drawing/2014/main" id="{02062DA6-EF4D-4BB6-9C5C-E6D35FF6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2" name="Text Box 26">
              <a:extLst>
                <a:ext uri="{FF2B5EF4-FFF2-40B4-BE49-F238E27FC236}">
                  <a16:creationId xmlns:a16="http://schemas.microsoft.com/office/drawing/2014/main" id="{020D37D3-F8FD-4031-ABD0-AF333F09F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n</a:t>
              </a:r>
              <a:endParaRPr lang="en-GB" altLang="en-US" sz="1800" b="1"/>
            </a:p>
          </p:txBody>
        </p:sp>
      </p:grpSp>
      <p:grpSp>
        <p:nvGrpSpPr>
          <p:cNvPr id="43018" name="Group 27">
            <a:extLst>
              <a:ext uri="{FF2B5EF4-FFF2-40B4-BE49-F238E27FC236}">
                <a16:creationId xmlns:a16="http://schemas.microsoft.com/office/drawing/2014/main" id="{E8751D0B-3963-480A-B944-4727B34896A6}"/>
              </a:ext>
            </a:extLst>
          </p:cNvPr>
          <p:cNvGrpSpPr>
            <a:grpSpLocks/>
          </p:cNvGrpSpPr>
          <p:nvPr/>
        </p:nvGrpSpPr>
        <p:grpSpPr bwMode="auto"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43059" name="Oval 28">
              <a:extLst>
                <a:ext uri="{FF2B5EF4-FFF2-40B4-BE49-F238E27FC236}">
                  <a16:creationId xmlns:a16="http://schemas.microsoft.com/office/drawing/2014/main" id="{E3718798-9496-433B-9244-DFF6931C8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0" name="Text Box 29">
              <a:extLst>
                <a:ext uri="{FF2B5EF4-FFF2-40B4-BE49-F238E27FC236}">
                  <a16:creationId xmlns:a16="http://schemas.microsoft.com/office/drawing/2014/main" id="{5009A197-54CA-4C29-9F13-9C7F4D662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19" name="Group 30">
            <a:extLst>
              <a:ext uri="{FF2B5EF4-FFF2-40B4-BE49-F238E27FC236}">
                <a16:creationId xmlns:a16="http://schemas.microsoft.com/office/drawing/2014/main" id="{A2FDD732-6ED6-425E-A804-E1F0877D129F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43057" name="Oval 31">
              <a:extLst>
                <a:ext uri="{FF2B5EF4-FFF2-40B4-BE49-F238E27FC236}">
                  <a16:creationId xmlns:a16="http://schemas.microsoft.com/office/drawing/2014/main" id="{71E286FE-1C60-4B81-9DBA-C7049ECF5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58" name="Text Box 32">
              <a:extLst>
                <a:ext uri="{FF2B5EF4-FFF2-40B4-BE49-F238E27FC236}">
                  <a16:creationId xmlns:a16="http://schemas.microsoft.com/office/drawing/2014/main" id="{8E261979-5409-475F-8BD0-25D5763B3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20" name="Group 33">
            <a:extLst>
              <a:ext uri="{FF2B5EF4-FFF2-40B4-BE49-F238E27FC236}">
                <a16:creationId xmlns:a16="http://schemas.microsoft.com/office/drawing/2014/main" id="{0CE06B48-5BB1-4315-87F3-31601EFA7078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43055" name="Oval 34">
              <a:extLst>
                <a:ext uri="{FF2B5EF4-FFF2-40B4-BE49-F238E27FC236}">
                  <a16:creationId xmlns:a16="http://schemas.microsoft.com/office/drawing/2014/main" id="{664166BB-C41A-4356-9217-72884721D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56" name="Text Box 35">
              <a:extLst>
                <a:ext uri="{FF2B5EF4-FFF2-40B4-BE49-F238E27FC236}">
                  <a16:creationId xmlns:a16="http://schemas.microsoft.com/office/drawing/2014/main" id="{62BE618F-CB50-4D40-869E-4FB1CD9D3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21" name="Group 36">
            <a:extLst>
              <a:ext uri="{FF2B5EF4-FFF2-40B4-BE49-F238E27FC236}">
                <a16:creationId xmlns:a16="http://schemas.microsoft.com/office/drawing/2014/main" id="{B00490BB-F40A-402A-BA0A-339D1B6A69C0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43053" name="Oval 37">
              <a:extLst>
                <a:ext uri="{FF2B5EF4-FFF2-40B4-BE49-F238E27FC236}">
                  <a16:creationId xmlns:a16="http://schemas.microsoft.com/office/drawing/2014/main" id="{F7EE6BC3-7D5B-41CF-A1F0-1AE04A13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54" name="Text Box 38">
              <a:extLst>
                <a:ext uri="{FF2B5EF4-FFF2-40B4-BE49-F238E27FC236}">
                  <a16:creationId xmlns:a16="http://schemas.microsoft.com/office/drawing/2014/main" id="{0846C0DB-E2C6-4E55-A00D-408357FA6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22" name="Group 39">
            <a:extLst>
              <a:ext uri="{FF2B5EF4-FFF2-40B4-BE49-F238E27FC236}">
                <a16:creationId xmlns:a16="http://schemas.microsoft.com/office/drawing/2014/main" id="{88D37AAE-41A8-4E0E-9215-8ADC59D87941}"/>
              </a:ext>
            </a:extLst>
          </p:cNvPr>
          <p:cNvGrpSpPr>
            <a:grpSpLocks/>
          </p:cNvGrpSpPr>
          <p:nvPr/>
        </p:nvGrpSpPr>
        <p:grpSpPr bwMode="auto"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43051" name="Oval 40">
              <a:extLst>
                <a:ext uri="{FF2B5EF4-FFF2-40B4-BE49-F238E27FC236}">
                  <a16:creationId xmlns:a16="http://schemas.microsoft.com/office/drawing/2014/main" id="{EE3996AD-7E3B-4895-A21B-2CA4D293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52" name="Text Box 41">
              <a:extLst>
                <a:ext uri="{FF2B5EF4-FFF2-40B4-BE49-F238E27FC236}">
                  <a16:creationId xmlns:a16="http://schemas.microsoft.com/office/drawing/2014/main" id="{EAA8D6A3-3DDB-4F45-96C2-CD2E09A78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3023" name="Oval 42">
            <a:extLst>
              <a:ext uri="{FF2B5EF4-FFF2-40B4-BE49-F238E27FC236}">
                <a16:creationId xmlns:a16="http://schemas.microsoft.com/office/drawing/2014/main" id="{17BE704E-C295-4345-8641-590EA136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4" name="Text Box 43">
            <a:extLst>
              <a:ext uri="{FF2B5EF4-FFF2-40B4-BE49-F238E27FC236}">
                <a16:creationId xmlns:a16="http://schemas.microsoft.com/office/drawing/2014/main" id="{AB110570-ED37-4685-B064-97FF13324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58499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 i="1"/>
          </a:p>
        </p:txBody>
      </p:sp>
      <p:sp>
        <p:nvSpPr>
          <p:cNvPr id="43025" name="Line 44">
            <a:extLst>
              <a:ext uri="{FF2B5EF4-FFF2-40B4-BE49-F238E27FC236}">
                <a16:creationId xmlns:a16="http://schemas.microsoft.com/office/drawing/2014/main" id="{2AA65154-1379-48BE-B876-F01C61B47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2532063"/>
            <a:ext cx="1825625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26" name="Line 45">
            <a:extLst>
              <a:ext uri="{FF2B5EF4-FFF2-40B4-BE49-F238E27FC236}">
                <a16:creationId xmlns:a16="http://schemas.microsoft.com/office/drawing/2014/main" id="{E2189A48-753F-483C-A135-98F788C60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9175" y="2532063"/>
            <a:ext cx="347663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27" name="Line 46">
            <a:extLst>
              <a:ext uri="{FF2B5EF4-FFF2-40B4-BE49-F238E27FC236}">
                <a16:creationId xmlns:a16="http://schemas.microsoft.com/office/drawing/2014/main" id="{D5B76CC5-0B0F-47B2-A22C-78D637553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532063"/>
            <a:ext cx="868362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28" name="Line 47">
            <a:extLst>
              <a:ext uri="{FF2B5EF4-FFF2-40B4-BE49-F238E27FC236}">
                <a16:creationId xmlns:a16="http://schemas.microsoft.com/office/drawing/2014/main" id="{27928650-C4B5-46C0-A111-CD0A54F5F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532063"/>
            <a:ext cx="278130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29" name="Line 49">
            <a:extLst>
              <a:ext uri="{FF2B5EF4-FFF2-40B4-BE49-F238E27FC236}">
                <a16:creationId xmlns:a16="http://schemas.microsoft.com/office/drawing/2014/main" id="{61DEE73A-6669-4599-8592-B1D6EA141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3384550"/>
            <a:ext cx="608012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0" name="Line 50">
            <a:extLst>
              <a:ext uri="{FF2B5EF4-FFF2-40B4-BE49-F238E27FC236}">
                <a16:creationId xmlns:a16="http://schemas.microsoft.com/office/drawing/2014/main" id="{F2941320-D651-4633-8A00-15E9FAD56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9175" y="3384550"/>
            <a:ext cx="173038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1" name="Line 51">
            <a:extLst>
              <a:ext uri="{FF2B5EF4-FFF2-40B4-BE49-F238E27FC236}">
                <a16:creationId xmlns:a16="http://schemas.microsoft.com/office/drawing/2014/main" id="{8B31BF5C-B331-4A60-A728-7077013C8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7888" y="3384550"/>
            <a:ext cx="261937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2" name="Line 52">
            <a:extLst>
              <a:ext uri="{FF2B5EF4-FFF2-40B4-BE49-F238E27FC236}">
                <a16:creationId xmlns:a16="http://schemas.microsoft.com/office/drawing/2014/main" id="{0811C426-7BEB-4B91-A75F-954F923E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3384550"/>
            <a:ext cx="782638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3" name="Line 53">
            <a:extLst>
              <a:ext uri="{FF2B5EF4-FFF2-40B4-BE49-F238E27FC236}">
                <a16:creationId xmlns:a16="http://schemas.microsoft.com/office/drawing/2014/main" id="{5018C429-BA19-4192-8FA8-B45FDF609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4238625"/>
            <a:ext cx="608013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4" name="Line 54">
            <a:extLst>
              <a:ext uri="{FF2B5EF4-FFF2-40B4-BE49-F238E27FC236}">
                <a16:creationId xmlns:a16="http://schemas.microsoft.com/office/drawing/2014/main" id="{8301228C-7F82-437F-8A50-A8FC2B61B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4238625"/>
            <a:ext cx="4349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43035" name="Group 55">
            <a:extLst>
              <a:ext uri="{FF2B5EF4-FFF2-40B4-BE49-F238E27FC236}">
                <a16:creationId xmlns:a16="http://schemas.microsoft.com/office/drawing/2014/main" id="{2B696068-EBBA-4A55-AC74-ED93E13162CB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43049" name="Oval 56">
              <a:extLst>
                <a:ext uri="{FF2B5EF4-FFF2-40B4-BE49-F238E27FC236}">
                  <a16:creationId xmlns:a16="http://schemas.microsoft.com/office/drawing/2014/main" id="{909F58CD-4E00-45D8-9B5E-8FAF37290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50" name="Text Box 57">
              <a:extLst>
                <a:ext uri="{FF2B5EF4-FFF2-40B4-BE49-F238E27FC236}">
                  <a16:creationId xmlns:a16="http://schemas.microsoft.com/office/drawing/2014/main" id="{12824C90-EB41-464D-B4E7-1D9E13C52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36" name="Group 58">
            <a:extLst>
              <a:ext uri="{FF2B5EF4-FFF2-40B4-BE49-F238E27FC236}">
                <a16:creationId xmlns:a16="http://schemas.microsoft.com/office/drawing/2014/main" id="{20791CF0-DEC9-4E9F-B84F-ABED96FA3446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43047" name="Oval 59">
              <a:extLst>
                <a:ext uri="{FF2B5EF4-FFF2-40B4-BE49-F238E27FC236}">
                  <a16:creationId xmlns:a16="http://schemas.microsoft.com/office/drawing/2014/main" id="{6D7277F6-1F14-450D-B277-9DB850D8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48" name="Text Box 60">
              <a:extLst>
                <a:ext uri="{FF2B5EF4-FFF2-40B4-BE49-F238E27FC236}">
                  <a16:creationId xmlns:a16="http://schemas.microsoft.com/office/drawing/2014/main" id="{1EEDC70A-1B0F-4EE8-8038-569C8D99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3037" name="Line 61">
            <a:extLst>
              <a:ext uri="{FF2B5EF4-FFF2-40B4-BE49-F238E27FC236}">
                <a16:creationId xmlns:a16="http://schemas.microsoft.com/office/drawing/2014/main" id="{07828AB3-6A31-456C-BF3F-533C2669C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4238625"/>
            <a:ext cx="87313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8" name="Line 62">
            <a:extLst>
              <a:ext uri="{FF2B5EF4-FFF2-40B4-BE49-F238E27FC236}">
                <a16:creationId xmlns:a16="http://schemas.microsoft.com/office/drawing/2014/main" id="{D4D4DE53-E43A-4E04-B907-C72245E91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813" y="4238625"/>
            <a:ext cx="87312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39" name="Line 63">
            <a:extLst>
              <a:ext uri="{FF2B5EF4-FFF2-40B4-BE49-F238E27FC236}">
                <a16:creationId xmlns:a16="http://schemas.microsoft.com/office/drawing/2014/main" id="{1E5AFF84-D378-46D8-B56E-9E678EBA1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6888" y="5281613"/>
            <a:ext cx="87312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43040" name="Group 73">
            <a:extLst>
              <a:ext uri="{FF2B5EF4-FFF2-40B4-BE49-F238E27FC236}">
                <a16:creationId xmlns:a16="http://schemas.microsoft.com/office/drawing/2014/main" id="{920A1493-9C2C-4C06-B05A-05AB4B8C1472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667000"/>
            <a:ext cx="1447800" cy="990600"/>
            <a:chOff x="1728" y="1680"/>
            <a:chExt cx="912" cy="624"/>
          </a:xfrm>
        </p:grpSpPr>
        <p:sp>
          <p:nvSpPr>
            <p:cNvPr id="43045" name="Line 64">
              <a:extLst>
                <a:ext uri="{FF2B5EF4-FFF2-40B4-BE49-F238E27FC236}">
                  <a16:creationId xmlns:a16="http://schemas.microsoft.com/office/drawing/2014/main" id="{D7FF7799-5881-44F5-9475-714864FAD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680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046" name="Line 65">
              <a:extLst>
                <a:ext uri="{FF2B5EF4-FFF2-40B4-BE49-F238E27FC236}">
                  <a16:creationId xmlns:a16="http://schemas.microsoft.com/office/drawing/2014/main" id="{CD6F814A-0B1D-4B61-AB18-7FCB109A5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288" cy="4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43041" name="Line 66">
            <a:extLst>
              <a:ext uri="{FF2B5EF4-FFF2-40B4-BE49-F238E27FC236}">
                <a16:creationId xmlns:a16="http://schemas.microsoft.com/office/drawing/2014/main" id="{90576999-0011-4A64-98B5-7CDBCD179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152400" cy="1524000"/>
          </a:xfrm>
          <a:prstGeom prst="line">
            <a:avLst/>
          </a:pr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42" name="Text Box 69">
            <a:extLst>
              <a:ext uri="{FF2B5EF4-FFF2-40B4-BE49-F238E27FC236}">
                <a16:creationId xmlns:a16="http://schemas.microsoft.com/office/drawing/2014/main" id="{D752A286-E30F-4DF5-9FC2-8B44AF1F1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/>
              <a:t>g(n)</a:t>
            </a:r>
            <a:endParaRPr lang="en-GB" altLang="en-US" sz="1600" b="1"/>
          </a:p>
        </p:txBody>
      </p:sp>
      <p:sp>
        <p:nvSpPr>
          <p:cNvPr id="43043" name="Text Box 70">
            <a:extLst>
              <a:ext uri="{FF2B5EF4-FFF2-40B4-BE49-F238E27FC236}">
                <a16:creationId xmlns:a16="http://schemas.microsoft.com/office/drawing/2014/main" id="{D8E42176-C2FC-4375-8F3A-B82C73CA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57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h(n)</a:t>
            </a:r>
            <a:endParaRPr lang="en-GB" altLang="en-US" sz="1800" b="1"/>
          </a:p>
        </p:txBody>
      </p:sp>
      <p:sp>
        <p:nvSpPr>
          <p:cNvPr id="43044" name="Text Box 72">
            <a:extLst>
              <a:ext uri="{FF2B5EF4-FFF2-40B4-BE49-F238E27FC236}">
                <a16:creationId xmlns:a16="http://schemas.microsoft.com/office/drawing/2014/main" id="{8DE90C3D-6DD4-41DC-A999-C83FE45C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33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f(n) = g(n)+h(n)</a:t>
            </a:r>
            <a:endParaRPr lang="en-GB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826" name="Group 50">
            <a:extLst>
              <a:ext uri="{FF2B5EF4-FFF2-40B4-BE49-F238E27FC236}">
                <a16:creationId xmlns:a16="http://schemas.microsoft.com/office/drawing/2014/main" id="{F7F72000-25A0-40BD-8CAB-8882DF845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356401"/>
              </p:ext>
            </p:extLst>
          </p:nvPr>
        </p:nvGraphicFramePr>
        <p:xfrm>
          <a:off x="4607242" y="1291898"/>
          <a:ext cx="4219576" cy="4064000"/>
        </p:xfrm>
        <a:graphic>
          <a:graphicData uri="http://schemas.openxmlformats.org/drawingml/2006/table">
            <a:tbl>
              <a:tblPr/>
              <a:tblGrid>
                <a:gridCol w="2109788">
                  <a:extLst>
                    <a:ext uri="{9D8B030D-6E8A-4147-A177-3AD203B41FA5}">
                      <a16:colId xmlns:a16="http://schemas.microsoft.com/office/drawing/2014/main" val="703471240"/>
                    </a:ext>
                  </a:extLst>
                </a:gridCol>
                <a:gridCol w="210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035" name="Rectangle 2">
            <a:extLst>
              <a:ext uri="{FF2B5EF4-FFF2-40B4-BE49-F238E27FC236}">
                <a16:creationId xmlns:a16="http://schemas.microsoft.com/office/drawing/2014/main" id="{F5F4D73B-9B23-4880-9259-048F38480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</a:t>
            </a:r>
            <a:endParaRPr lang="en-GB" altLang="en-US"/>
          </a:p>
        </p:txBody>
      </p:sp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4ECC3F2D-88EC-4EEE-86DD-69CB0158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43A0FA-03F6-46F5-AA33-430719810A09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en-US" sz="1400"/>
          </a:p>
        </p:txBody>
      </p:sp>
      <p:sp>
        <p:nvSpPr>
          <p:cNvPr id="44036" name="Text Box 49">
            <a:extLst>
              <a:ext uri="{FF2B5EF4-FFF2-40B4-BE49-F238E27FC236}">
                <a16:creationId xmlns:a16="http://schemas.microsoft.com/office/drawing/2014/main" id="{D9B1F95E-8A58-47F3-8472-BD6F12E3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48288"/>
            <a:ext cx="6629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		f(n) = g(n) +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g(n): </a:t>
            </a:r>
            <a:r>
              <a:rPr lang="en-US" altLang="en-US" sz="1800"/>
              <a:t>is the exact cost to reach node </a:t>
            </a:r>
            <a:r>
              <a:rPr lang="en-US" altLang="en-US" sz="1800" i="1"/>
              <a:t>n</a:t>
            </a:r>
            <a:r>
              <a:rPr lang="en-US" altLang="en-US" sz="1800"/>
              <a:t> from the initial state.</a:t>
            </a:r>
            <a:endParaRPr lang="en-GB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1800" b="1"/>
          </a:p>
        </p:txBody>
      </p:sp>
      <p:grpSp>
        <p:nvGrpSpPr>
          <p:cNvPr id="44072" name="Group 86">
            <a:extLst>
              <a:ext uri="{FF2B5EF4-FFF2-40B4-BE49-F238E27FC236}">
                <a16:creationId xmlns:a16="http://schemas.microsoft.com/office/drawing/2014/main" id="{4B19BA7E-56BF-4D8A-A72B-CEACD9B46B5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44073" name="Group 3">
              <a:extLst>
                <a:ext uri="{FF2B5EF4-FFF2-40B4-BE49-F238E27FC236}">
                  <a16:creationId xmlns:a16="http://schemas.microsoft.com/office/drawing/2014/main" id="{70C0DAFC-F6DB-4646-B5C2-5316C3C30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44118" name="Oval 4">
                <a:extLst>
                  <a:ext uri="{FF2B5EF4-FFF2-40B4-BE49-F238E27FC236}">
                    <a16:creationId xmlns:a16="http://schemas.microsoft.com/office/drawing/2014/main" id="{C8CF3B38-A742-4E00-853E-015946BBB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19" name="Text Box 5">
                <a:extLst>
                  <a:ext uri="{FF2B5EF4-FFF2-40B4-BE49-F238E27FC236}">
                    <a16:creationId xmlns:a16="http://schemas.microsoft.com/office/drawing/2014/main" id="{6698B532-3E07-4E10-AD48-E4B67D3AF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A</a:t>
                </a:r>
                <a:endParaRPr lang="en-GB" altLang="en-US" sz="1800"/>
              </a:p>
            </p:txBody>
          </p:sp>
        </p:grpSp>
        <p:grpSp>
          <p:nvGrpSpPr>
            <p:cNvPr id="44074" name="Group 6">
              <a:extLst>
                <a:ext uri="{FF2B5EF4-FFF2-40B4-BE49-F238E27FC236}">
                  <a16:creationId xmlns:a16="http://schemas.microsoft.com/office/drawing/2014/main" id="{2F950EF7-9C19-4501-A2A3-6D4427E87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44116" name="Oval 7">
                <a:extLst>
                  <a:ext uri="{FF2B5EF4-FFF2-40B4-BE49-F238E27FC236}">
                    <a16:creationId xmlns:a16="http://schemas.microsoft.com/office/drawing/2014/main" id="{266B5CE0-88DC-4842-B97D-5AA3DB76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17" name="Text Box 8">
                <a:extLst>
                  <a:ext uri="{FF2B5EF4-FFF2-40B4-BE49-F238E27FC236}">
                    <a16:creationId xmlns:a16="http://schemas.microsoft.com/office/drawing/2014/main" id="{92691514-7C34-45CC-9BA6-FE6B89171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B</a:t>
                </a:r>
                <a:endParaRPr lang="en-GB" altLang="en-US" sz="1800"/>
              </a:p>
            </p:txBody>
          </p:sp>
        </p:grpSp>
        <p:grpSp>
          <p:nvGrpSpPr>
            <p:cNvPr id="44075" name="Group 9">
              <a:extLst>
                <a:ext uri="{FF2B5EF4-FFF2-40B4-BE49-F238E27FC236}">
                  <a16:creationId xmlns:a16="http://schemas.microsoft.com/office/drawing/2014/main" id="{9517187C-C2AB-43EC-855A-6B65F60A6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44114" name="Oval 10">
                <a:extLst>
                  <a:ext uri="{FF2B5EF4-FFF2-40B4-BE49-F238E27FC236}">
                    <a16:creationId xmlns:a16="http://schemas.microsoft.com/office/drawing/2014/main" id="{FC637379-6F03-4EC4-A911-C82BF8B4F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15" name="Text Box 11">
                <a:extLst>
                  <a:ext uri="{FF2B5EF4-FFF2-40B4-BE49-F238E27FC236}">
                    <a16:creationId xmlns:a16="http://schemas.microsoft.com/office/drawing/2014/main" id="{5008AF4C-BC03-431B-8529-A3621C45A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endParaRPr lang="en-GB" altLang="en-US" sz="1800"/>
              </a:p>
            </p:txBody>
          </p:sp>
        </p:grpSp>
        <p:grpSp>
          <p:nvGrpSpPr>
            <p:cNvPr id="44076" name="Group 12">
              <a:extLst>
                <a:ext uri="{FF2B5EF4-FFF2-40B4-BE49-F238E27FC236}">
                  <a16:creationId xmlns:a16="http://schemas.microsoft.com/office/drawing/2014/main" id="{C8B576C0-C596-4734-807C-2FFA95BED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44112" name="Oval 13">
                <a:extLst>
                  <a:ext uri="{FF2B5EF4-FFF2-40B4-BE49-F238E27FC236}">
                    <a16:creationId xmlns:a16="http://schemas.microsoft.com/office/drawing/2014/main" id="{ED6DE391-1AC0-4A01-835D-E7F7CD4DF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13" name="Text Box 14">
                <a:extLst>
                  <a:ext uri="{FF2B5EF4-FFF2-40B4-BE49-F238E27FC236}">
                    <a16:creationId xmlns:a16="http://schemas.microsoft.com/office/drawing/2014/main" id="{C1FC2386-61C3-49F1-9284-1A01D4F54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C</a:t>
                </a:r>
                <a:endParaRPr lang="en-GB" altLang="en-US" sz="1800"/>
              </a:p>
            </p:txBody>
          </p:sp>
        </p:grpSp>
        <p:grpSp>
          <p:nvGrpSpPr>
            <p:cNvPr id="44077" name="Group 15">
              <a:extLst>
                <a:ext uri="{FF2B5EF4-FFF2-40B4-BE49-F238E27FC236}">
                  <a16:creationId xmlns:a16="http://schemas.microsoft.com/office/drawing/2014/main" id="{3E57DE57-CA03-4A85-B1D0-118337F0C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44110" name="Oval 16">
                <a:extLst>
                  <a:ext uri="{FF2B5EF4-FFF2-40B4-BE49-F238E27FC236}">
                    <a16:creationId xmlns:a16="http://schemas.microsoft.com/office/drawing/2014/main" id="{5B57A3B4-02C4-49EA-82CA-453AE7188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11" name="Text Box 17">
                <a:extLst>
                  <a:ext uri="{FF2B5EF4-FFF2-40B4-BE49-F238E27FC236}">
                    <a16:creationId xmlns:a16="http://schemas.microsoft.com/office/drawing/2014/main" id="{9E4EAB04-2B3A-4B8A-A69B-19E4A26FF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E</a:t>
                </a:r>
                <a:endParaRPr lang="en-GB" altLang="en-US" sz="1800"/>
              </a:p>
            </p:txBody>
          </p:sp>
        </p:grpSp>
        <p:grpSp>
          <p:nvGrpSpPr>
            <p:cNvPr id="44078" name="Group 18">
              <a:extLst>
                <a:ext uri="{FF2B5EF4-FFF2-40B4-BE49-F238E27FC236}">
                  <a16:creationId xmlns:a16="http://schemas.microsoft.com/office/drawing/2014/main" id="{6B6553C2-C19C-477E-8DCD-56AA32531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44108" name="Oval 19">
                <a:extLst>
                  <a:ext uri="{FF2B5EF4-FFF2-40B4-BE49-F238E27FC236}">
                    <a16:creationId xmlns:a16="http://schemas.microsoft.com/office/drawing/2014/main" id="{30362F00-B7A7-4ED3-A152-FFB3B6FDA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09" name="Text Box 20">
                <a:extLst>
                  <a:ext uri="{FF2B5EF4-FFF2-40B4-BE49-F238E27FC236}">
                    <a16:creationId xmlns:a16="http://schemas.microsoft.com/office/drawing/2014/main" id="{2DDA5B4B-8C3A-4DD4-A518-26537A6A9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</a:t>
                </a:r>
                <a:endParaRPr lang="en-GB" altLang="en-US" sz="1800"/>
              </a:p>
            </p:txBody>
          </p:sp>
        </p:grpSp>
        <p:grpSp>
          <p:nvGrpSpPr>
            <p:cNvPr id="44079" name="Group 21">
              <a:extLst>
                <a:ext uri="{FF2B5EF4-FFF2-40B4-BE49-F238E27FC236}">
                  <a16:creationId xmlns:a16="http://schemas.microsoft.com/office/drawing/2014/main" id="{2009463C-7B9B-4913-959B-646F1D52E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44106" name="Oval 22">
                <a:extLst>
                  <a:ext uri="{FF2B5EF4-FFF2-40B4-BE49-F238E27FC236}">
                    <a16:creationId xmlns:a16="http://schemas.microsoft.com/office/drawing/2014/main" id="{C25323C4-F368-4A9B-9558-C0833CBB0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07" name="Text Box 23">
                <a:extLst>
                  <a:ext uri="{FF2B5EF4-FFF2-40B4-BE49-F238E27FC236}">
                    <a16:creationId xmlns:a16="http://schemas.microsoft.com/office/drawing/2014/main" id="{4F81DD7B-8DA0-41B1-BC74-81C4B912E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I</a:t>
                </a:r>
                <a:endParaRPr lang="en-GB" altLang="en-US" sz="1800"/>
              </a:p>
            </p:txBody>
          </p:sp>
        </p:grpSp>
        <p:sp>
          <p:nvSpPr>
            <p:cNvPr id="44080" name="Line 24">
              <a:extLst>
                <a:ext uri="{FF2B5EF4-FFF2-40B4-BE49-F238E27FC236}">
                  <a16:creationId xmlns:a16="http://schemas.microsoft.com/office/drawing/2014/main" id="{786F8D8B-B57D-4061-B251-F4998062F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81" name="Line 25">
              <a:extLst>
                <a:ext uri="{FF2B5EF4-FFF2-40B4-BE49-F238E27FC236}">
                  <a16:creationId xmlns:a16="http://schemas.microsoft.com/office/drawing/2014/main" id="{49929A3A-8202-4E9A-8CF6-7A2167818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832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82" name="Text Box 26">
              <a:extLst>
                <a:ext uri="{FF2B5EF4-FFF2-40B4-BE49-F238E27FC236}">
                  <a16:creationId xmlns:a16="http://schemas.microsoft.com/office/drawing/2014/main" id="{C2266F81-E80A-49E6-8337-A075ABBB8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99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083" name="Text Box 27">
              <a:extLst>
                <a:ext uri="{FF2B5EF4-FFF2-40B4-BE49-F238E27FC236}">
                  <a16:creationId xmlns:a16="http://schemas.microsoft.com/office/drawing/2014/main" id="{39A67C1D-F6E6-4C78-8F7F-DEC6BDABD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211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grpSp>
          <p:nvGrpSpPr>
            <p:cNvPr id="44084" name="Group 28">
              <a:extLst>
                <a:ext uri="{FF2B5EF4-FFF2-40B4-BE49-F238E27FC236}">
                  <a16:creationId xmlns:a16="http://schemas.microsoft.com/office/drawing/2014/main" id="{D1862645-E1AE-4F10-BBFF-BC47972E5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44104" name="Oval 29">
                <a:extLst>
                  <a:ext uri="{FF2B5EF4-FFF2-40B4-BE49-F238E27FC236}">
                    <a16:creationId xmlns:a16="http://schemas.microsoft.com/office/drawing/2014/main" id="{BE6633D1-011F-4545-8A6D-110619263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05" name="Text Box 30">
                <a:extLst>
                  <a:ext uri="{FF2B5EF4-FFF2-40B4-BE49-F238E27FC236}">
                    <a16:creationId xmlns:a16="http://schemas.microsoft.com/office/drawing/2014/main" id="{14BF810D-863E-42E6-BFCE-FAF8674B5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G</a:t>
                </a:r>
                <a:endParaRPr lang="en-GB" altLang="en-US" sz="1800"/>
              </a:p>
            </p:txBody>
          </p:sp>
        </p:grpSp>
        <p:grpSp>
          <p:nvGrpSpPr>
            <p:cNvPr id="44085" name="Group 31">
              <a:extLst>
                <a:ext uri="{FF2B5EF4-FFF2-40B4-BE49-F238E27FC236}">
                  <a16:creationId xmlns:a16="http://schemas.microsoft.com/office/drawing/2014/main" id="{6180A1F5-27A0-40B4-B02D-5E2E788BF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44102" name="Oval 32">
                <a:extLst>
                  <a:ext uri="{FF2B5EF4-FFF2-40B4-BE49-F238E27FC236}">
                    <a16:creationId xmlns:a16="http://schemas.microsoft.com/office/drawing/2014/main" id="{2DA53B6C-8527-4517-A55B-60DD48183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103" name="Text Box 33">
                <a:extLst>
                  <a:ext uri="{FF2B5EF4-FFF2-40B4-BE49-F238E27FC236}">
                    <a16:creationId xmlns:a16="http://schemas.microsoft.com/office/drawing/2014/main" id="{D4CE74CB-B695-42E3-A296-31A2401B6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H</a:t>
                </a:r>
                <a:endParaRPr lang="en-GB" altLang="en-US" sz="1800"/>
              </a:p>
            </p:txBody>
          </p:sp>
        </p:grpSp>
        <p:sp>
          <p:nvSpPr>
            <p:cNvPr id="44086" name="Line 34">
              <a:extLst>
                <a:ext uri="{FF2B5EF4-FFF2-40B4-BE49-F238E27FC236}">
                  <a16:creationId xmlns:a16="http://schemas.microsoft.com/office/drawing/2014/main" id="{72339612-6352-4A5D-AFCE-136BF0EEC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25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87" name="Line 35">
              <a:extLst>
                <a:ext uri="{FF2B5EF4-FFF2-40B4-BE49-F238E27FC236}">
                  <a16:creationId xmlns:a16="http://schemas.microsoft.com/office/drawing/2014/main" id="{53B47333-684C-4C94-BF25-D0E170927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88" name="Line 36">
              <a:extLst>
                <a:ext uri="{FF2B5EF4-FFF2-40B4-BE49-F238E27FC236}">
                  <a16:creationId xmlns:a16="http://schemas.microsoft.com/office/drawing/2014/main" id="{EC277416-7D99-4DA8-A3D9-F2A923926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40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89" name="Text Box 37">
              <a:extLst>
                <a:ext uri="{FF2B5EF4-FFF2-40B4-BE49-F238E27FC236}">
                  <a16:creationId xmlns:a16="http://schemas.microsoft.com/office/drawing/2014/main" id="{17903F03-6D00-41C5-A275-4690E5A4B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80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090" name="Line 38">
              <a:extLst>
                <a:ext uri="{FF2B5EF4-FFF2-40B4-BE49-F238E27FC236}">
                  <a16:creationId xmlns:a16="http://schemas.microsoft.com/office/drawing/2014/main" id="{56963B1F-5160-426A-926A-C7CC0155E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536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91" name="Line 39">
              <a:extLst>
                <a:ext uri="{FF2B5EF4-FFF2-40B4-BE49-F238E27FC236}">
                  <a16:creationId xmlns:a16="http://schemas.microsoft.com/office/drawing/2014/main" id="{229D18E3-20B7-4ACC-ADC3-D97522E1C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5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92" name="Line 40">
              <a:extLst>
                <a:ext uri="{FF2B5EF4-FFF2-40B4-BE49-F238E27FC236}">
                  <a16:creationId xmlns:a16="http://schemas.microsoft.com/office/drawing/2014/main" id="{6F408AD8-E55F-402D-BEEC-5631D54FB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536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93" name="Line 41">
              <a:extLst>
                <a:ext uri="{FF2B5EF4-FFF2-40B4-BE49-F238E27FC236}">
                  <a16:creationId xmlns:a16="http://schemas.microsoft.com/office/drawing/2014/main" id="{0FCDB35C-35A7-4CE0-A87D-A8D864093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94" name="Text Box 42">
              <a:extLst>
                <a:ext uri="{FF2B5EF4-FFF2-40B4-BE49-F238E27FC236}">
                  <a16:creationId xmlns:a16="http://schemas.microsoft.com/office/drawing/2014/main" id="{7DB1BE9C-9DA4-4ECA-9C70-30AE815A5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Start</a:t>
              </a:r>
              <a:endParaRPr lang="en-GB" altLang="en-US" sz="1800"/>
            </a:p>
          </p:txBody>
        </p:sp>
        <p:sp>
          <p:nvSpPr>
            <p:cNvPr id="44095" name="Text Box 43">
              <a:extLst>
                <a:ext uri="{FF2B5EF4-FFF2-40B4-BE49-F238E27FC236}">
                  <a16:creationId xmlns:a16="http://schemas.microsoft.com/office/drawing/2014/main" id="{C813155E-8357-4784-9640-8C618B9A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Goal</a:t>
              </a:r>
              <a:endParaRPr lang="en-GB" altLang="en-US" sz="1800"/>
            </a:p>
          </p:txBody>
        </p:sp>
        <p:sp>
          <p:nvSpPr>
            <p:cNvPr id="44096" name="Text Box 44">
              <a:extLst>
                <a:ext uri="{FF2B5EF4-FFF2-40B4-BE49-F238E27FC236}">
                  <a16:creationId xmlns:a16="http://schemas.microsoft.com/office/drawing/2014/main" id="{73486943-69FB-49C2-B873-A903E9A36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97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097" name="Text Box 45">
              <a:extLst>
                <a:ext uri="{FF2B5EF4-FFF2-40B4-BE49-F238E27FC236}">
                  <a16:creationId xmlns:a16="http://schemas.microsoft.com/office/drawing/2014/main" id="{E2BF809B-1508-479C-B787-D721535B0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101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098" name="Text Box 46">
              <a:extLst>
                <a:ext uri="{FF2B5EF4-FFF2-40B4-BE49-F238E27FC236}">
                  <a16:creationId xmlns:a16="http://schemas.microsoft.com/office/drawing/2014/main" id="{A00943A8-048D-462B-839D-C2E29E01E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75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099" name="Text Box 47">
              <a:extLst>
                <a:ext uri="{FF2B5EF4-FFF2-40B4-BE49-F238E27FC236}">
                  <a16:creationId xmlns:a16="http://schemas.microsoft.com/office/drawing/2014/main" id="{45BB0BA1-F95A-4B92-93E0-4E2542403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118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100" name="Text Box 48">
              <a:extLst>
                <a:ext uri="{FF2B5EF4-FFF2-40B4-BE49-F238E27FC236}">
                  <a16:creationId xmlns:a16="http://schemas.microsoft.com/office/drawing/2014/main" id="{577A8F15-A9CE-493F-8F60-48697D928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111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44101" name="Text Box 85">
              <a:extLst>
                <a:ext uri="{FF2B5EF4-FFF2-40B4-BE49-F238E27FC236}">
                  <a16:creationId xmlns:a16="http://schemas.microsoft.com/office/drawing/2014/main" id="{FFAA2D30-8A2C-415E-B0C0-787251B30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</a:rPr>
                <a:t>140</a:t>
              </a:r>
              <a:endParaRPr lang="en-GB" altLang="en-US" sz="1800" b="1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73A899-82DE-4B2E-9A89-36E7C950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Using problem specific knowledge to aid searching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7735-9F1E-4648-826B-4A8A7163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93E9A6F0-3585-43F9-B982-DB35A219200E}"/>
              </a:ext>
            </a:extLst>
          </p:cNvPr>
          <p:cNvSpPr txBox="1">
            <a:spLocks noChangeArrowheads="1"/>
          </p:cNvSpPr>
          <p:nvPr/>
        </p:nvSpPr>
        <p:spPr>
          <a:xfrm>
            <a:off x="986742" y="1394118"/>
            <a:ext cx="8269288" cy="156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With knowledge, one can search the state space as if he was given “hints” when exploring a maze.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Heuristic information in search = Hints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Leads to dramatic speed up in efficiency. </a:t>
            </a:r>
            <a:endParaRPr lang="en-US" altLang="en-US" sz="2400"/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id="{69CCA349-EEE2-4ACC-96E3-4BDB3BA7282C}"/>
              </a:ext>
            </a:extLst>
          </p:cNvPr>
          <p:cNvGrpSpPr>
            <a:grpSpLocks/>
          </p:cNvGrpSpPr>
          <p:nvPr/>
        </p:nvGrpSpPr>
        <p:grpSpPr bwMode="auto">
          <a:xfrm>
            <a:off x="2434542" y="3338805"/>
            <a:ext cx="5334000" cy="2701925"/>
            <a:chOff x="1104" y="1776"/>
            <a:chExt cx="3408" cy="2222"/>
          </a:xfrm>
        </p:grpSpPr>
        <p:grpSp>
          <p:nvGrpSpPr>
            <p:cNvPr id="68" name="Group 38">
              <a:extLst>
                <a:ext uri="{FF2B5EF4-FFF2-40B4-BE49-F238E27FC236}">
                  <a16:creationId xmlns:a16="http://schemas.microsoft.com/office/drawing/2014/main" id="{F2BECB22-4B25-4A81-B7E2-1E93D97D5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24" name="Oval 39">
                <a:extLst>
                  <a:ext uri="{FF2B5EF4-FFF2-40B4-BE49-F238E27FC236}">
                    <a16:creationId xmlns:a16="http://schemas.microsoft.com/office/drawing/2014/main" id="{FE21E2B3-A2A6-4C23-B28A-4B93437E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5" name="Text Box 40">
                <a:extLst>
                  <a:ext uri="{FF2B5EF4-FFF2-40B4-BE49-F238E27FC236}">
                    <a16:creationId xmlns:a16="http://schemas.microsoft.com/office/drawing/2014/main" id="{7EF4E8E6-3545-4099-9749-6070D01C7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A</a:t>
                </a:r>
                <a:endParaRPr lang="en-GB" altLang="en-US" sz="1800"/>
              </a:p>
            </p:txBody>
          </p: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7325BB59-C317-4DB6-9991-2C12C1DE0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22" name="Oval 42">
                <a:extLst>
                  <a:ext uri="{FF2B5EF4-FFF2-40B4-BE49-F238E27FC236}">
                    <a16:creationId xmlns:a16="http://schemas.microsoft.com/office/drawing/2014/main" id="{D59C30C8-8978-45F1-BD5D-5AA57F019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" name="Text Box 43">
                <a:extLst>
                  <a:ext uri="{FF2B5EF4-FFF2-40B4-BE49-F238E27FC236}">
                    <a16:creationId xmlns:a16="http://schemas.microsoft.com/office/drawing/2014/main" id="{C53ADAF7-F31F-4275-925B-B23DE94EB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B</a:t>
                </a:r>
                <a:endParaRPr lang="en-GB" altLang="en-US" sz="1800"/>
              </a:p>
            </p:txBody>
          </p:sp>
        </p:grpSp>
        <p:grpSp>
          <p:nvGrpSpPr>
            <p:cNvPr id="70" name="Group 44">
              <a:extLst>
                <a:ext uri="{FF2B5EF4-FFF2-40B4-BE49-F238E27FC236}">
                  <a16:creationId xmlns:a16="http://schemas.microsoft.com/office/drawing/2014/main" id="{FECAA864-F25F-4BF1-A808-30A1022ED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20" name="Oval 45">
                <a:extLst>
                  <a:ext uri="{FF2B5EF4-FFF2-40B4-BE49-F238E27FC236}">
                    <a16:creationId xmlns:a16="http://schemas.microsoft.com/office/drawing/2014/main" id="{238F2F98-A8E0-4BAD-8D74-E746E18BD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1" name="Text Box 46">
                <a:extLst>
                  <a:ext uri="{FF2B5EF4-FFF2-40B4-BE49-F238E27FC236}">
                    <a16:creationId xmlns:a16="http://schemas.microsoft.com/office/drawing/2014/main" id="{9D6ADCD7-E570-46F4-910A-D1513D740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C</a:t>
                </a:r>
                <a:endParaRPr lang="en-GB" altLang="en-US" sz="1800"/>
              </a:p>
            </p:txBody>
          </p:sp>
        </p:grpSp>
        <p:grpSp>
          <p:nvGrpSpPr>
            <p:cNvPr id="71" name="Group 47">
              <a:extLst>
                <a:ext uri="{FF2B5EF4-FFF2-40B4-BE49-F238E27FC236}">
                  <a16:creationId xmlns:a16="http://schemas.microsoft.com/office/drawing/2014/main" id="{620D2F61-F0A6-48DF-8200-17BF04288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18" name="Oval 48">
                <a:extLst>
                  <a:ext uri="{FF2B5EF4-FFF2-40B4-BE49-F238E27FC236}">
                    <a16:creationId xmlns:a16="http://schemas.microsoft.com/office/drawing/2014/main" id="{6C319DE5-980D-47CB-B665-E03886356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7E443551-A08E-42F0-AC7A-93251B7FF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E</a:t>
                </a:r>
                <a:endParaRPr lang="en-GB" altLang="en-US" sz="1800"/>
              </a:p>
            </p:txBody>
          </p:sp>
        </p:grpSp>
        <p:grpSp>
          <p:nvGrpSpPr>
            <p:cNvPr id="72" name="Group 50">
              <a:extLst>
                <a:ext uri="{FF2B5EF4-FFF2-40B4-BE49-F238E27FC236}">
                  <a16:creationId xmlns:a16="http://schemas.microsoft.com/office/drawing/2014/main" id="{081ED6D7-7C6B-4748-BB7F-6558AB6A5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16" name="Oval 51">
                <a:extLst>
                  <a:ext uri="{FF2B5EF4-FFF2-40B4-BE49-F238E27FC236}">
                    <a16:creationId xmlns:a16="http://schemas.microsoft.com/office/drawing/2014/main" id="{2C34F667-CF8B-4D1D-80D1-B137E451C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7" name="Text Box 52">
                <a:extLst>
                  <a:ext uri="{FF2B5EF4-FFF2-40B4-BE49-F238E27FC236}">
                    <a16:creationId xmlns:a16="http://schemas.microsoft.com/office/drawing/2014/main" id="{3F8CFF02-D8FC-438A-90D7-E2D0CEBB0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endParaRPr lang="en-GB" altLang="en-US" sz="1800"/>
              </a:p>
            </p:txBody>
          </p:sp>
        </p:grpSp>
        <p:grpSp>
          <p:nvGrpSpPr>
            <p:cNvPr id="73" name="Group 53">
              <a:extLst>
                <a:ext uri="{FF2B5EF4-FFF2-40B4-BE49-F238E27FC236}">
                  <a16:creationId xmlns:a16="http://schemas.microsoft.com/office/drawing/2014/main" id="{5AF37F7F-869B-4902-803F-9C1062B5C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14" name="Oval 54">
                <a:extLst>
                  <a:ext uri="{FF2B5EF4-FFF2-40B4-BE49-F238E27FC236}">
                    <a16:creationId xmlns:a16="http://schemas.microsoft.com/office/drawing/2014/main" id="{A746FF7C-2D99-4085-AB6B-6C179D5D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5" name="Text Box 55">
                <a:extLst>
                  <a:ext uri="{FF2B5EF4-FFF2-40B4-BE49-F238E27FC236}">
                    <a16:creationId xmlns:a16="http://schemas.microsoft.com/office/drawing/2014/main" id="{6F024D6A-F084-49C0-AA98-F4EB30F7A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</a:t>
                </a:r>
                <a:endParaRPr lang="en-GB" altLang="en-US" sz="1800"/>
              </a:p>
            </p:txBody>
          </p:sp>
        </p:grpSp>
        <p:grpSp>
          <p:nvGrpSpPr>
            <p:cNvPr id="74" name="Group 56">
              <a:extLst>
                <a:ext uri="{FF2B5EF4-FFF2-40B4-BE49-F238E27FC236}">
                  <a16:creationId xmlns:a16="http://schemas.microsoft.com/office/drawing/2014/main" id="{D2965F7F-F14A-41B6-AF97-85A578501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12" name="Oval 57">
                <a:extLst>
                  <a:ext uri="{FF2B5EF4-FFF2-40B4-BE49-F238E27FC236}">
                    <a16:creationId xmlns:a16="http://schemas.microsoft.com/office/drawing/2014/main" id="{53EC4ECF-8047-4E93-913D-272435C3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3" name="Text Box 58">
                <a:extLst>
                  <a:ext uri="{FF2B5EF4-FFF2-40B4-BE49-F238E27FC236}">
                    <a16:creationId xmlns:a16="http://schemas.microsoft.com/office/drawing/2014/main" id="{34939C74-7EFD-4927-9DCC-15C754F6FC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G</a:t>
                </a:r>
                <a:endParaRPr lang="en-GB" altLang="en-US" sz="1800"/>
              </a:p>
            </p:txBody>
          </p:sp>
        </p:grpSp>
        <p:grpSp>
          <p:nvGrpSpPr>
            <p:cNvPr id="75" name="Group 59">
              <a:extLst>
                <a:ext uri="{FF2B5EF4-FFF2-40B4-BE49-F238E27FC236}">
                  <a16:creationId xmlns:a16="http://schemas.microsoft.com/office/drawing/2014/main" id="{74FAFAF0-99A5-463C-B289-540C9121C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10" name="Oval 60">
                <a:extLst>
                  <a:ext uri="{FF2B5EF4-FFF2-40B4-BE49-F238E27FC236}">
                    <a16:creationId xmlns:a16="http://schemas.microsoft.com/office/drawing/2014/main" id="{63D5BB80-6E1C-4AFA-BC36-4F7E1365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1" name="Text Box 61">
                <a:extLst>
                  <a:ext uri="{FF2B5EF4-FFF2-40B4-BE49-F238E27FC236}">
                    <a16:creationId xmlns:a16="http://schemas.microsoft.com/office/drawing/2014/main" id="{EB82F9DE-0426-48CA-97B9-6D1499F09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H</a:t>
                </a:r>
                <a:endParaRPr lang="en-GB" altLang="en-US" sz="1800"/>
              </a:p>
            </p:txBody>
          </p:sp>
        </p:grp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97E05D06-DD20-4019-8C64-22668949F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08" name="Oval 63">
                <a:extLst>
                  <a:ext uri="{FF2B5EF4-FFF2-40B4-BE49-F238E27FC236}">
                    <a16:creationId xmlns:a16="http://schemas.microsoft.com/office/drawing/2014/main" id="{75E677EC-8FBF-425C-A51D-8197BC62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9" name="Text Box 64">
                <a:extLst>
                  <a:ext uri="{FF2B5EF4-FFF2-40B4-BE49-F238E27FC236}">
                    <a16:creationId xmlns:a16="http://schemas.microsoft.com/office/drawing/2014/main" id="{38BCD0AF-AE36-4D57-A517-CCE816C9F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I</a:t>
                </a:r>
                <a:endParaRPr lang="en-GB" altLang="en-US" sz="1800"/>
              </a:p>
            </p:txBody>
          </p:sp>
        </p:grpSp>
        <p:grpSp>
          <p:nvGrpSpPr>
            <p:cNvPr id="77" name="Group 65">
              <a:extLst>
                <a:ext uri="{FF2B5EF4-FFF2-40B4-BE49-F238E27FC236}">
                  <a16:creationId xmlns:a16="http://schemas.microsoft.com/office/drawing/2014/main" id="{33795CE0-BC39-4EED-AA7D-890F0F01A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06" name="Oval 66">
                <a:extLst>
                  <a:ext uri="{FF2B5EF4-FFF2-40B4-BE49-F238E27FC236}">
                    <a16:creationId xmlns:a16="http://schemas.microsoft.com/office/drawing/2014/main" id="{8FD2417C-774B-45BE-9C78-83563F09A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7" name="Text Box 67">
                <a:extLst>
                  <a:ext uri="{FF2B5EF4-FFF2-40B4-BE49-F238E27FC236}">
                    <a16:creationId xmlns:a16="http://schemas.microsoft.com/office/drawing/2014/main" id="{D1F1654E-F72D-4422-A807-211A876EF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J</a:t>
                </a:r>
                <a:endParaRPr lang="en-GB" altLang="en-US" sz="1800"/>
              </a:p>
            </p:txBody>
          </p:sp>
        </p:grpSp>
        <p:grpSp>
          <p:nvGrpSpPr>
            <p:cNvPr id="78" name="Group 68">
              <a:extLst>
                <a:ext uri="{FF2B5EF4-FFF2-40B4-BE49-F238E27FC236}">
                  <a16:creationId xmlns:a16="http://schemas.microsoft.com/office/drawing/2014/main" id="{4EE4E9EA-D60E-4427-9AD9-2D48FFC8A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04" name="Oval 69">
                <a:extLst>
                  <a:ext uri="{FF2B5EF4-FFF2-40B4-BE49-F238E27FC236}">
                    <a16:creationId xmlns:a16="http://schemas.microsoft.com/office/drawing/2014/main" id="{03750FDE-F247-4C6E-8B1E-0C0F6B8DA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5" name="Text Box 70">
                <a:extLst>
                  <a:ext uri="{FF2B5EF4-FFF2-40B4-BE49-F238E27FC236}">
                    <a16:creationId xmlns:a16="http://schemas.microsoft.com/office/drawing/2014/main" id="{94AA2C67-45B8-474C-A44E-EF1EBCE66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endParaRPr lang="en-GB" altLang="en-US" sz="1800"/>
              </a:p>
            </p:txBody>
          </p:sp>
        </p:grpSp>
        <p:grpSp>
          <p:nvGrpSpPr>
            <p:cNvPr id="79" name="Group 71">
              <a:extLst>
                <a:ext uri="{FF2B5EF4-FFF2-40B4-BE49-F238E27FC236}">
                  <a16:creationId xmlns:a16="http://schemas.microsoft.com/office/drawing/2014/main" id="{C59735E5-55CF-40A5-8D49-F0B1D605D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02" name="Oval 72">
                <a:extLst>
                  <a:ext uri="{FF2B5EF4-FFF2-40B4-BE49-F238E27FC236}">
                    <a16:creationId xmlns:a16="http://schemas.microsoft.com/office/drawing/2014/main" id="{5AF765FD-E2B8-4F58-BE9C-6697EFE7C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" name="Text Box 73">
                <a:extLst>
                  <a:ext uri="{FF2B5EF4-FFF2-40B4-BE49-F238E27FC236}">
                    <a16:creationId xmlns:a16="http://schemas.microsoft.com/office/drawing/2014/main" id="{81ABB171-919C-43D0-A235-977EBDFA7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L</a:t>
                </a:r>
                <a:endParaRPr lang="en-GB" altLang="en-US" sz="1800"/>
              </a:p>
            </p:txBody>
          </p:sp>
        </p:grpSp>
        <p:sp>
          <p:nvSpPr>
            <p:cNvPr id="80" name="Oval 74">
              <a:extLst>
                <a:ext uri="{FF2B5EF4-FFF2-40B4-BE49-F238E27FC236}">
                  <a16:creationId xmlns:a16="http://schemas.microsoft.com/office/drawing/2014/main" id="{B423CFFE-CB06-45BC-B71E-DB68A518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" name="Text Box 75">
              <a:extLst>
                <a:ext uri="{FF2B5EF4-FFF2-40B4-BE49-F238E27FC236}">
                  <a16:creationId xmlns:a16="http://schemas.microsoft.com/office/drawing/2014/main" id="{A11D39D4-E1E1-4914-B47B-5A5809C2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/>
                <a:t>O</a:t>
              </a:r>
              <a:endParaRPr lang="en-GB" altLang="en-US" sz="1800" b="1" i="1"/>
            </a:p>
          </p:txBody>
        </p:sp>
        <p:sp>
          <p:nvSpPr>
            <p:cNvPr id="82" name="Line 76">
              <a:extLst>
                <a:ext uri="{FF2B5EF4-FFF2-40B4-BE49-F238E27FC236}">
                  <a16:creationId xmlns:a16="http://schemas.microsoft.com/office/drawing/2014/main" id="{236745B0-809D-4646-94E7-4B558F4E9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3" name="Line 77">
              <a:extLst>
                <a:ext uri="{FF2B5EF4-FFF2-40B4-BE49-F238E27FC236}">
                  <a16:creationId xmlns:a16="http://schemas.microsoft.com/office/drawing/2014/main" id="{653B30B6-8CB7-4A9E-AC38-651296B4E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4" name="Line 78">
              <a:extLst>
                <a:ext uri="{FF2B5EF4-FFF2-40B4-BE49-F238E27FC236}">
                  <a16:creationId xmlns:a16="http://schemas.microsoft.com/office/drawing/2014/main" id="{8E626A23-0F71-44E5-9BD8-A86647023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5" name="Line 79">
              <a:extLst>
                <a:ext uri="{FF2B5EF4-FFF2-40B4-BE49-F238E27FC236}">
                  <a16:creationId xmlns:a16="http://schemas.microsoft.com/office/drawing/2014/main" id="{B01125C4-A502-47A9-A6F4-6665AEF0C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6" name="Line 80">
              <a:extLst>
                <a:ext uri="{FF2B5EF4-FFF2-40B4-BE49-F238E27FC236}">
                  <a16:creationId xmlns:a16="http://schemas.microsoft.com/office/drawing/2014/main" id="{FC36352F-C0BA-4DE6-9648-D2531AE6F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80E4C70C-E867-4D92-BBC9-5A3AEE65A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8" name="Line 82">
              <a:extLst>
                <a:ext uri="{FF2B5EF4-FFF2-40B4-BE49-F238E27FC236}">
                  <a16:creationId xmlns:a16="http://schemas.microsoft.com/office/drawing/2014/main" id="{CC9D59E4-2C8B-46F0-BB2B-A3DEE62F1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CC0B47F5-B62F-4A10-A4A5-B9573EAA3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0" name="Line 84">
              <a:extLst>
                <a:ext uri="{FF2B5EF4-FFF2-40B4-BE49-F238E27FC236}">
                  <a16:creationId xmlns:a16="http://schemas.microsoft.com/office/drawing/2014/main" id="{CD16DF41-E2C6-4F5D-8549-2DF677A28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1" name="Line 85">
              <a:extLst>
                <a:ext uri="{FF2B5EF4-FFF2-40B4-BE49-F238E27FC236}">
                  <a16:creationId xmlns:a16="http://schemas.microsoft.com/office/drawing/2014/main" id="{964FEB5A-45A1-42DB-8E52-51884B010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2" name="Line 86">
              <a:extLst>
                <a:ext uri="{FF2B5EF4-FFF2-40B4-BE49-F238E27FC236}">
                  <a16:creationId xmlns:a16="http://schemas.microsoft.com/office/drawing/2014/main" id="{C8CDD489-A1C4-4980-BE81-7E95678BF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93" name="Group 87">
              <a:extLst>
                <a:ext uri="{FF2B5EF4-FFF2-40B4-BE49-F238E27FC236}">
                  <a16:creationId xmlns:a16="http://schemas.microsoft.com/office/drawing/2014/main" id="{03830661-9E41-456B-B122-D5A9275F8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00" name="Oval 88">
                <a:extLst>
                  <a:ext uri="{FF2B5EF4-FFF2-40B4-BE49-F238E27FC236}">
                    <a16:creationId xmlns:a16="http://schemas.microsoft.com/office/drawing/2014/main" id="{D0DD8B85-B802-4D06-9E36-2B026AACF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1" name="Text Box 89">
                <a:extLst>
                  <a:ext uri="{FF2B5EF4-FFF2-40B4-BE49-F238E27FC236}">
                    <a16:creationId xmlns:a16="http://schemas.microsoft.com/office/drawing/2014/main" id="{8F6CC2BE-64A1-4AEE-978D-D00AA80CC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M</a:t>
                </a:r>
                <a:endParaRPr lang="en-GB" altLang="en-US" sz="1800"/>
              </a:p>
            </p:txBody>
          </p:sp>
        </p:grpSp>
        <p:grpSp>
          <p:nvGrpSpPr>
            <p:cNvPr id="94" name="Group 90">
              <a:extLst>
                <a:ext uri="{FF2B5EF4-FFF2-40B4-BE49-F238E27FC236}">
                  <a16:creationId xmlns:a16="http://schemas.microsoft.com/office/drawing/2014/main" id="{874077F5-6DB7-4B3A-B9B4-43BCE9FC0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98" name="Oval 91">
                <a:extLst>
                  <a:ext uri="{FF2B5EF4-FFF2-40B4-BE49-F238E27FC236}">
                    <a16:creationId xmlns:a16="http://schemas.microsoft.com/office/drawing/2014/main" id="{F0A5A25C-6E20-4062-8D60-31E7EEE3F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9" name="Text Box 92">
                <a:extLst>
                  <a:ext uri="{FF2B5EF4-FFF2-40B4-BE49-F238E27FC236}">
                    <a16:creationId xmlns:a16="http://schemas.microsoft.com/office/drawing/2014/main" id="{0AD44BDF-3A4A-43C8-A53C-E9F71F6D0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N</a:t>
                </a:r>
                <a:endParaRPr lang="en-GB" altLang="en-US" sz="1800"/>
              </a:p>
            </p:txBody>
          </p:sp>
        </p:grp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FF8BFCB9-8EA8-48A7-BD68-8891A2A2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6EBE0E21-1816-41F1-900A-EB20CDA32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B5B732DE-67D1-4859-B7F8-6EF038C70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26" name="Oval 96">
            <a:extLst>
              <a:ext uri="{FF2B5EF4-FFF2-40B4-BE49-F238E27FC236}">
                <a16:creationId xmlns:a16="http://schemas.microsoft.com/office/drawing/2014/main" id="{F873CED4-10CF-4C0D-9155-2D06089AE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342" y="3262605"/>
            <a:ext cx="2514600" cy="2971800"/>
          </a:xfrm>
          <a:prstGeom prst="ellips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7" name="Text Box 97">
            <a:extLst>
              <a:ext uri="{FF2B5EF4-FFF2-40B4-BE49-F238E27FC236}">
                <a16:creationId xmlns:a16="http://schemas.microsoft.com/office/drawing/2014/main" id="{9C8F85E1-19C3-43B5-844C-4FB9FA7C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42" y="410080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Search only in this subtree!!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3047259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5C5E8B0-CE41-425C-9A54-FD663828D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B1757915-1382-403A-A29C-FDCFC8CA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8EAE63-F141-4ADE-A13F-A2613C3C05A0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en-US" sz="1400"/>
          </a:p>
        </p:txBody>
      </p:sp>
      <p:grpSp>
        <p:nvGrpSpPr>
          <p:cNvPr id="45060" name="Group 3">
            <a:extLst>
              <a:ext uri="{FF2B5EF4-FFF2-40B4-BE49-F238E27FC236}">
                <a16:creationId xmlns:a16="http://schemas.microsoft.com/office/drawing/2014/main" id="{8441EAAC-71F2-4809-BFD2-929A4121706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5062" name="Oval 4">
              <a:extLst>
                <a:ext uri="{FF2B5EF4-FFF2-40B4-BE49-F238E27FC236}">
                  <a16:creationId xmlns:a16="http://schemas.microsoft.com/office/drawing/2014/main" id="{1681D2F6-DA91-40A5-93BB-852927D48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063" name="Text Box 5">
              <a:extLst>
                <a:ext uri="{FF2B5EF4-FFF2-40B4-BE49-F238E27FC236}">
                  <a16:creationId xmlns:a16="http://schemas.microsoft.com/office/drawing/2014/main" id="{1DCCC096-CC56-4B68-AAEF-824C6D723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45061" name="Text Box 6">
            <a:extLst>
              <a:ext uri="{FF2B5EF4-FFF2-40B4-BE49-F238E27FC236}">
                <a16:creationId xmlns:a16="http://schemas.microsoft.com/office/drawing/2014/main" id="{024EE43C-3556-4D66-B257-718774A31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4BF4482D-6067-4881-B64B-79A0B71C8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07927256-5F9F-42A2-AE17-64BAE3E1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AE1D6-1083-4B29-ACE2-1693DA1D36BE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en-US" sz="1400"/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id="{9A03471D-0322-46CA-A554-A4D34AD20D9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6104" name="Oval 4">
              <a:extLst>
                <a:ext uri="{FF2B5EF4-FFF2-40B4-BE49-F238E27FC236}">
                  <a16:creationId xmlns:a16="http://schemas.microsoft.com/office/drawing/2014/main" id="{A18331D7-A73A-4C38-AA5E-B0FD189D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Text Box 5">
              <a:extLst>
                <a:ext uri="{FF2B5EF4-FFF2-40B4-BE49-F238E27FC236}">
                  <a16:creationId xmlns:a16="http://schemas.microsoft.com/office/drawing/2014/main" id="{B2DD6A33-4D85-44A5-BF0D-18A84778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46085" name="Group 6">
            <a:extLst>
              <a:ext uri="{FF2B5EF4-FFF2-40B4-BE49-F238E27FC236}">
                <a16:creationId xmlns:a16="http://schemas.microsoft.com/office/drawing/2014/main" id="{565CB870-16E3-4591-A798-DE00BC54CE0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6102" name="Oval 7">
              <a:extLst>
                <a:ext uri="{FF2B5EF4-FFF2-40B4-BE49-F238E27FC236}">
                  <a16:creationId xmlns:a16="http://schemas.microsoft.com/office/drawing/2014/main" id="{A01F4C82-8627-4F5E-B34F-D68332CF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Text Box 8">
              <a:extLst>
                <a:ext uri="{FF2B5EF4-FFF2-40B4-BE49-F238E27FC236}">
                  <a16:creationId xmlns:a16="http://schemas.microsoft.com/office/drawing/2014/main" id="{29FE1DAA-AB38-4D00-82C3-5751256E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46086" name="Group 9">
            <a:extLst>
              <a:ext uri="{FF2B5EF4-FFF2-40B4-BE49-F238E27FC236}">
                <a16:creationId xmlns:a16="http://schemas.microsoft.com/office/drawing/2014/main" id="{6A6D2967-4046-4680-BCE4-72AE416800F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6100" name="Oval 10">
              <a:extLst>
                <a:ext uri="{FF2B5EF4-FFF2-40B4-BE49-F238E27FC236}">
                  <a16:creationId xmlns:a16="http://schemas.microsoft.com/office/drawing/2014/main" id="{DD6362CE-FD32-4094-9F0D-1DB236CF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Text Box 11">
              <a:extLst>
                <a:ext uri="{FF2B5EF4-FFF2-40B4-BE49-F238E27FC236}">
                  <a16:creationId xmlns:a16="http://schemas.microsoft.com/office/drawing/2014/main" id="{027A44B6-138A-4121-AA2D-56EB3B3CC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46087" name="Group 12">
            <a:extLst>
              <a:ext uri="{FF2B5EF4-FFF2-40B4-BE49-F238E27FC236}">
                <a16:creationId xmlns:a16="http://schemas.microsoft.com/office/drawing/2014/main" id="{6CD10FEB-EB1C-46D6-ACE4-A757892DDEA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6098" name="Oval 13">
              <a:extLst>
                <a:ext uri="{FF2B5EF4-FFF2-40B4-BE49-F238E27FC236}">
                  <a16:creationId xmlns:a16="http://schemas.microsoft.com/office/drawing/2014/main" id="{E1C2C97F-837B-4A7E-9228-B1BD174B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Text Box 14">
              <a:extLst>
                <a:ext uri="{FF2B5EF4-FFF2-40B4-BE49-F238E27FC236}">
                  <a16:creationId xmlns:a16="http://schemas.microsoft.com/office/drawing/2014/main" id="{4358F6A1-95F8-4437-8BA1-E1F78BA53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sp>
        <p:nvSpPr>
          <p:cNvPr id="46088" name="Line 15">
            <a:extLst>
              <a:ext uri="{FF2B5EF4-FFF2-40B4-BE49-F238E27FC236}">
                <a16:creationId xmlns:a16="http://schemas.microsoft.com/office/drawing/2014/main" id="{4B3AA235-5069-4955-994B-C1A1EB700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089" name="Line 16">
            <a:extLst>
              <a:ext uri="{FF2B5EF4-FFF2-40B4-BE49-F238E27FC236}">
                <a16:creationId xmlns:a16="http://schemas.microsoft.com/office/drawing/2014/main" id="{54B0E0D3-163A-4D87-B6BA-50BDCD30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090" name="Line 17">
            <a:extLst>
              <a:ext uri="{FF2B5EF4-FFF2-40B4-BE49-F238E27FC236}">
                <a16:creationId xmlns:a16="http://schemas.microsoft.com/office/drawing/2014/main" id="{83DD4F1D-635F-4652-9108-525DDC47E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091" name="Text Box 18">
            <a:extLst>
              <a:ext uri="{FF2B5EF4-FFF2-40B4-BE49-F238E27FC236}">
                <a16:creationId xmlns:a16="http://schemas.microsoft.com/office/drawing/2014/main" id="{9F4204CC-4417-4173-9741-CDBF425E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46092" name="Text Box 19">
            <a:extLst>
              <a:ext uri="{FF2B5EF4-FFF2-40B4-BE49-F238E27FC236}">
                <a16:creationId xmlns:a16="http://schemas.microsoft.com/office/drawing/2014/main" id="{E3D79082-E68D-4DD0-B029-B61039B3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6093" name="Text Box 20">
            <a:extLst>
              <a:ext uri="{FF2B5EF4-FFF2-40B4-BE49-F238E27FC236}">
                <a16:creationId xmlns:a16="http://schemas.microsoft.com/office/drawing/2014/main" id="{5FC02C58-1604-4E2E-90AF-114EA7C6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6094" name="Text Box 21">
            <a:extLst>
              <a:ext uri="{FF2B5EF4-FFF2-40B4-BE49-F238E27FC236}">
                <a16:creationId xmlns:a16="http://schemas.microsoft.com/office/drawing/2014/main" id="{16490C03-21A3-4122-9DE0-396F77EC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6095" name="Text Box 22">
            <a:extLst>
              <a:ext uri="{FF2B5EF4-FFF2-40B4-BE49-F238E27FC236}">
                <a16:creationId xmlns:a16="http://schemas.microsoft.com/office/drawing/2014/main" id="{A491393D-34F6-4FEF-BBB5-B47AF9AC0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46096" name="Text Box 23">
            <a:extLst>
              <a:ext uri="{FF2B5EF4-FFF2-40B4-BE49-F238E27FC236}">
                <a16:creationId xmlns:a16="http://schemas.microsoft.com/office/drawing/2014/main" id="{C7E6248F-3204-41A2-A15F-E58D34B5B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46097" name="Text Box 24">
            <a:extLst>
              <a:ext uri="{FF2B5EF4-FFF2-40B4-BE49-F238E27FC236}">
                <a16:creationId xmlns:a16="http://schemas.microsoft.com/office/drawing/2014/main" id="{80F13032-00DA-46D1-B6D5-5FA3313D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8C1C02E6-3105-469D-A884-9F3335BC0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B5210FC8-7660-48C2-82D1-DC2664A8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AC8CB-2532-46EF-9D55-D2492EC9771B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en-US" sz="1400"/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E380AC4D-DB16-49E3-80CE-5FA67F5250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7140" name="Oval 4">
              <a:extLst>
                <a:ext uri="{FF2B5EF4-FFF2-40B4-BE49-F238E27FC236}">
                  <a16:creationId xmlns:a16="http://schemas.microsoft.com/office/drawing/2014/main" id="{47394510-494A-4E33-9FCE-5A8AEEB2F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41" name="Text Box 5">
              <a:extLst>
                <a:ext uri="{FF2B5EF4-FFF2-40B4-BE49-F238E27FC236}">
                  <a16:creationId xmlns:a16="http://schemas.microsoft.com/office/drawing/2014/main" id="{172B42B7-C342-4D32-BB74-3FBA74E0D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52419ED4-50F0-4977-8C6E-A24AF0AF4D3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7138" name="Oval 7">
              <a:extLst>
                <a:ext uri="{FF2B5EF4-FFF2-40B4-BE49-F238E27FC236}">
                  <a16:creationId xmlns:a16="http://schemas.microsoft.com/office/drawing/2014/main" id="{54EBBC54-80CC-4463-ACA4-5455B772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39" name="Text Box 8">
              <a:extLst>
                <a:ext uri="{FF2B5EF4-FFF2-40B4-BE49-F238E27FC236}">
                  <a16:creationId xmlns:a16="http://schemas.microsoft.com/office/drawing/2014/main" id="{94A5CE2C-EE06-4627-A1FD-68D48BC5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47110" name="Group 9">
            <a:extLst>
              <a:ext uri="{FF2B5EF4-FFF2-40B4-BE49-F238E27FC236}">
                <a16:creationId xmlns:a16="http://schemas.microsoft.com/office/drawing/2014/main" id="{4FC886C1-EEA1-4B12-8BC6-6153AB98721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7136" name="Oval 10">
              <a:extLst>
                <a:ext uri="{FF2B5EF4-FFF2-40B4-BE49-F238E27FC236}">
                  <a16:creationId xmlns:a16="http://schemas.microsoft.com/office/drawing/2014/main" id="{39CDF039-427E-4372-9518-D9D94A47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37" name="Text Box 11">
              <a:extLst>
                <a:ext uri="{FF2B5EF4-FFF2-40B4-BE49-F238E27FC236}">
                  <a16:creationId xmlns:a16="http://schemas.microsoft.com/office/drawing/2014/main" id="{CCE527B7-8B8D-432B-991E-E179DC71F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47111" name="Group 12">
            <a:extLst>
              <a:ext uri="{FF2B5EF4-FFF2-40B4-BE49-F238E27FC236}">
                <a16:creationId xmlns:a16="http://schemas.microsoft.com/office/drawing/2014/main" id="{558EE3B1-888B-404B-A5A1-8D76E655D3B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7134" name="Oval 13">
              <a:extLst>
                <a:ext uri="{FF2B5EF4-FFF2-40B4-BE49-F238E27FC236}">
                  <a16:creationId xmlns:a16="http://schemas.microsoft.com/office/drawing/2014/main" id="{754F9B41-0F0F-4E7B-9619-C4ABBB76F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35" name="Text Box 14">
              <a:extLst>
                <a:ext uri="{FF2B5EF4-FFF2-40B4-BE49-F238E27FC236}">
                  <a16:creationId xmlns:a16="http://schemas.microsoft.com/office/drawing/2014/main" id="{DE0DBB9B-505B-41AC-BBE9-28EB25114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47112" name="Group 15">
            <a:extLst>
              <a:ext uri="{FF2B5EF4-FFF2-40B4-BE49-F238E27FC236}">
                <a16:creationId xmlns:a16="http://schemas.microsoft.com/office/drawing/2014/main" id="{6575D10D-824C-40A0-A71F-18658F770F5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47132" name="Oval 16">
              <a:extLst>
                <a:ext uri="{FF2B5EF4-FFF2-40B4-BE49-F238E27FC236}">
                  <a16:creationId xmlns:a16="http://schemas.microsoft.com/office/drawing/2014/main" id="{76E08E2E-4CBF-42F9-949A-3BD0B87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33" name="Text Box 17">
              <a:extLst>
                <a:ext uri="{FF2B5EF4-FFF2-40B4-BE49-F238E27FC236}">
                  <a16:creationId xmlns:a16="http://schemas.microsoft.com/office/drawing/2014/main" id="{3F79A271-A8BA-4A9F-BE1F-E41B12D8B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47113" name="Line 18">
            <a:extLst>
              <a:ext uri="{FF2B5EF4-FFF2-40B4-BE49-F238E27FC236}">
                <a16:creationId xmlns:a16="http://schemas.microsoft.com/office/drawing/2014/main" id="{35F44EB0-CE76-4A6E-A69F-3A4EA76B4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14" name="Text Box 19">
            <a:extLst>
              <a:ext uri="{FF2B5EF4-FFF2-40B4-BE49-F238E27FC236}">
                <a16:creationId xmlns:a16="http://schemas.microsoft.com/office/drawing/2014/main" id="{335427E4-120A-4FB0-B731-D8A05B1B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47115" name="Group 20">
            <a:extLst>
              <a:ext uri="{FF2B5EF4-FFF2-40B4-BE49-F238E27FC236}">
                <a16:creationId xmlns:a16="http://schemas.microsoft.com/office/drawing/2014/main" id="{3A29EDE1-423E-4D14-B158-D615AB5D2A9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47130" name="Oval 21">
              <a:extLst>
                <a:ext uri="{FF2B5EF4-FFF2-40B4-BE49-F238E27FC236}">
                  <a16:creationId xmlns:a16="http://schemas.microsoft.com/office/drawing/2014/main" id="{3A057906-15D4-4B73-A678-E8B1E57B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31" name="Text Box 22">
              <a:extLst>
                <a:ext uri="{FF2B5EF4-FFF2-40B4-BE49-F238E27FC236}">
                  <a16:creationId xmlns:a16="http://schemas.microsoft.com/office/drawing/2014/main" id="{6375E52F-6680-46D1-9476-80AC6528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sp>
        <p:nvSpPr>
          <p:cNvPr id="47116" name="Line 23">
            <a:extLst>
              <a:ext uri="{FF2B5EF4-FFF2-40B4-BE49-F238E27FC236}">
                <a16:creationId xmlns:a16="http://schemas.microsoft.com/office/drawing/2014/main" id="{353F8F6A-2571-47E3-8D04-32AD509D7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17" name="Text Box 24">
            <a:extLst>
              <a:ext uri="{FF2B5EF4-FFF2-40B4-BE49-F238E27FC236}">
                <a16:creationId xmlns:a16="http://schemas.microsoft.com/office/drawing/2014/main" id="{D61941A1-1DD7-4141-BE18-31BCD822B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118" name="Line 25">
            <a:extLst>
              <a:ext uri="{FF2B5EF4-FFF2-40B4-BE49-F238E27FC236}">
                <a16:creationId xmlns:a16="http://schemas.microsoft.com/office/drawing/2014/main" id="{C846D957-8C22-43CB-9E36-69E225CDF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19" name="Line 26">
            <a:extLst>
              <a:ext uri="{FF2B5EF4-FFF2-40B4-BE49-F238E27FC236}">
                <a16:creationId xmlns:a16="http://schemas.microsoft.com/office/drawing/2014/main" id="{39DA4D81-AAD1-4922-AB69-6465BED50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20" name="Line 27">
            <a:extLst>
              <a:ext uri="{FF2B5EF4-FFF2-40B4-BE49-F238E27FC236}">
                <a16:creationId xmlns:a16="http://schemas.microsoft.com/office/drawing/2014/main" id="{720520AF-9640-4D59-AA5D-D69FC7D07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21" name="Text Box 28">
            <a:extLst>
              <a:ext uri="{FF2B5EF4-FFF2-40B4-BE49-F238E27FC236}">
                <a16:creationId xmlns:a16="http://schemas.microsoft.com/office/drawing/2014/main" id="{3D514115-5579-4FCE-A9CA-3BC9BEE4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47122" name="Text Box 29">
            <a:extLst>
              <a:ext uri="{FF2B5EF4-FFF2-40B4-BE49-F238E27FC236}">
                <a16:creationId xmlns:a16="http://schemas.microsoft.com/office/drawing/2014/main" id="{FE739402-5D6C-4C35-A09A-2597F178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123" name="Text Box 30">
            <a:extLst>
              <a:ext uri="{FF2B5EF4-FFF2-40B4-BE49-F238E27FC236}">
                <a16:creationId xmlns:a16="http://schemas.microsoft.com/office/drawing/2014/main" id="{A2EB4627-ED66-42FC-9BC6-BA9D25A7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124" name="Text Box 31">
            <a:extLst>
              <a:ext uri="{FF2B5EF4-FFF2-40B4-BE49-F238E27FC236}">
                <a16:creationId xmlns:a16="http://schemas.microsoft.com/office/drawing/2014/main" id="{9B5E5A06-2747-4193-8B9A-CB3A4D65D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7125" name="Text Box 32">
            <a:extLst>
              <a:ext uri="{FF2B5EF4-FFF2-40B4-BE49-F238E27FC236}">
                <a16:creationId xmlns:a16="http://schemas.microsoft.com/office/drawing/2014/main" id="{544049D0-DE33-4FC0-A5CD-C21A1280F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47126" name="Text Box 33">
            <a:extLst>
              <a:ext uri="{FF2B5EF4-FFF2-40B4-BE49-F238E27FC236}">
                <a16:creationId xmlns:a16="http://schemas.microsoft.com/office/drawing/2014/main" id="{914E09FB-E369-4941-9BAE-4E0535AB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47127" name="Text Box 34">
            <a:extLst>
              <a:ext uri="{FF2B5EF4-FFF2-40B4-BE49-F238E27FC236}">
                <a16:creationId xmlns:a16="http://schemas.microsoft.com/office/drawing/2014/main" id="{80A0799A-0004-4D38-9E11-430D860B5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47128" name="Text Box 35">
            <a:extLst>
              <a:ext uri="{FF2B5EF4-FFF2-40B4-BE49-F238E27FC236}">
                <a16:creationId xmlns:a16="http://schemas.microsoft.com/office/drawing/2014/main" id="{084735C1-BFFC-4748-9AA7-E336197F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47129" name="Text Box 36">
            <a:extLst>
              <a:ext uri="{FF2B5EF4-FFF2-40B4-BE49-F238E27FC236}">
                <a16:creationId xmlns:a16="http://schemas.microsoft.com/office/drawing/2014/main" id="{1C9A5442-32BA-4650-9B8E-6C2F1444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C2EFA207-6DC4-486E-89ED-15C8A9227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7D648D10-E025-4B74-9F56-AEE4F8FE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83F10A-2DD8-4E87-AADF-5CD5F8B735F4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en-US" sz="1400"/>
          </a:p>
        </p:txBody>
      </p:sp>
      <p:grpSp>
        <p:nvGrpSpPr>
          <p:cNvPr id="48132" name="Group 3">
            <a:extLst>
              <a:ext uri="{FF2B5EF4-FFF2-40B4-BE49-F238E27FC236}">
                <a16:creationId xmlns:a16="http://schemas.microsoft.com/office/drawing/2014/main" id="{D5A84142-1AAC-478F-9CF0-CC64E81462F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8170" name="Oval 4">
              <a:extLst>
                <a:ext uri="{FF2B5EF4-FFF2-40B4-BE49-F238E27FC236}">
                  <a16:creationId xmlns:a16="http://schemas.microsoft.com/office/drawing/2014/main" id="{E9A32790-49FC-4DC1-AF84-F354A565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Text Box 5">
              <a:extLst>
                <a:ext uri="{FF2B5EF4-FFF2-40B4-BE49-F238E27FC236}">
                  <a16:creationId xmlns:a16="http://schemas.microsoft.com/office/drawing/2014/main" id="{0D27A33D-EEC9-4AEC-A256-C1E63DA31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7C9943BC-4C8A-44FA-819D-695797E5A2B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8168" name="Oval 7">
              <a:extLst>
                <a:ext uri="{FF2B5EF4-FFF2-40B4-BE49-F238E27FC236}">
                  <a16:creationId xmlns:a16="http://schemas.microsoft.com/office/drawing/2014/main" id="{5CF0EF20-198F-4779-B956-5730384CE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9" name="Text Box 8">
              <a:extLst>
                <a:ext uri="{FF2B5EF4-FFF2-40B4-BE49-F238E27FC236}">
                  <a16:creationId xmlns:a16="http://schemas.microsoft.com/office/drawing/2014/main" id="{519E5F5B-5829-4445-8BEA-CCD5041BE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48134" name="Group 9">
            <a:extLst>
              <a:ext uri="{FF2B5EF4-FFF2-40B4-BE49-F238E27FC236}">
                <a16:creationId xmlns:a16="http://schemas.microsoft.com/office/drawing/2014/main" id="{C89478CD-A630-4597-B5DC-477EB48BA3C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8166" name="Oval 10">
              <a:extLst>
                <a:ext uri="{FF2B5EF4-FFF2-40B4-BE49-F238E27FC236}">
                  <a16:creationId xmlns:a16="http://schemas.microsoft.com/office/drawing/2014/main" id="{29046365-7EDB-4AA5-B28B-AC7FAA4C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7" name="Text Box 11">
              <a:extLst>
                <a:ext uri="{FF2B5EF4-FFF2-40B4-BE49-F238E27FC236}">
                  <a16:creationId xmlns:a16="http://schemas.microsoft.com/office/drawing/2014/main" id="{BEA130B4-A667-4F13-BF0F-7AFAE7AC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48135" name="Group 12">
            <a:extLst>
              <a:ext uri="{FF2B5EF4-FFF2-40B4-BE49-F238E27FC236}">
                <a16:creationId xmlns:a16="http://schemas.microsoft.com/office/drawing/2014/main" id="{85440C66-2776-49E1-887B-9904E54F0EF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8164" name="Oval 13">
              <a:extLst>
                <a:ext uri="{FF2B5EF4-FFF2-40B4-BE49-F238E27FC236}">
                  <a16:creationId xmlns:a16="http://schemas.microsoft.com/office/drawing/2014/main" id="{8C207AF8-CFBA-42A4-8DB0-234958F7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Text Box 14">
              <a:extLst>
                <a:ext uri="{FF2B5EF4-FFF2-40B4-BE49-F238E27FC236}">
                  <a16:creationId xmlns:a16="http://schemas.microsoft.com/office/drawing/2014/main" id="{B57C3BB3-B4B3-46E8-B23B-3F9EC6F4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48136" name="Group 15">
            <a:extLst>
              <a:ext uri="{FF2B5EF4-FFF2-40B4-BE49-F238E27FC236}">
                <a16:creationId xmlns:a16="http://schemas.microsoft.com/office/drawing/2014/main" id="{2E8B2DA8-98D5-48D6-8815-F5D9FDCD2CD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48162" name="Oval 16">
              <a:extLst>
                <a:ext uri="{FF2B5EF4-FFF2-40B4-BE49-F238E27FC236}">
                  <a16:creationId xmlns:a16="http://schemas.microsoft.com/office/drawing/2014/main" id="{3AFF8E7A-F4F1-4FEF-8208-667E2856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3" name="Text Box 17">
              <a:extLst>
                <a:ext uri="{FF2B5EF4-FFF2-40B4-BE49-F238E27FC236}">
                  <a16:creationId xmlns:a16="http://schemas.microsoft.com/office/drawing/2014/main" id="{A98FE42D-5D1B-437E-A3DF-56F8CA43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48137" name="Line 18">
            <a:extLst>
              <a:ext uri="{FF2B5EF4-FFF2-40B4-BE49-F238E27FC236}">
                <a16:creationId xmlns:a16="http://schemas.microsoft.com/office/drawing/2014/main" id="{0A25A958-D18F-4D04-88FF-2E9710F0A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38" name="Text Box 19">
            <a:extLst>
              <a:ext uri="{FF2B5EF4-FFF2-40B4-BE49-F238E27FC236}">
                <a16:creationId xmlns:a16="http://schemas.microsoft.com/office/drawing/2014/main" id="{D49F8872-25DA-4A32-9102-AB46E7F1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48139" name="Group 20">
            <a:extLst>
              <a:ext uri="{FF2B5EF4-FFF2-40B4-BE49-F238E27FC236}">
                <a16:creationId xmlns:a16="http://schemas.microsoft.com/office/drawing/2014/main" id="{ED3D031C-9D3B-4701-95E3-AFA0110748B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48160" name="Oval 21">
              <a:extLst>
                <a:ext uri="{FF2B5EF4-FFF2-40B4-BE49-F238E27FC236}">
                  <a16:creationId xmlns:a16="http://schemas.microsoft.com/office/drawing/2014/main" id="{B9F8D400-B716-4754-A5EE-0603E47C1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1" name="Text Box 22">
              <a:extLst>
                <a:ext uri="{FF2B5EF4-FFF2-40B4-BE49-F238E27FC236}">
                  <a16:creationId xmlns:a16="http://schemas.microsoft.com/office/drawing/2014/main" id="{3C97FEE3-2814-457C-ACD4-AFF44BAB4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sp>
        <p:nvSpPr>
          <p:cNvPr id="48140" name="Line 23">
            <a:extLst>
              <a:ext uri="{FF2B5EF4-FFF2-40B4-BE49-F238E27FC236}">
                <a16:creationId xmlns:a16="http://schemas.microsoft.com/office/drawing/2014/main" id="{DE412517-BC86-46D0-AE00-912EE2A668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1" name="Text Box 24">
            <a:extLst>
              <a:ext uri="{FF2B5EF4-FFF2-40B4-BE49-F238E27FC236}">
                <a16:creationId xmlns:a16="http://schemas.microsoft.com/office/drawing/2014/main" id="{35DADE0C-6672-4A0F-83BC-90BE02FF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142" name="Line 25">
            <a:extLst>
              <a:ext uri="{FF2B5EF4-FFF2-40B4-BE49-F238E27FC236}">
                <a16:creationId xmlns:a16="http://schemas.microsoft.com/office/drawing/2014/main" id="{95993334-0F6F-4CD6-ACBB-0DD593950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3" name="Line 26">
            <a:extLst>
              <a:ext uri="{FF2B5EF4-FFF2-40B4-BE49-F238E27FC236}">
                <a16:creationId xmlns:a16="http://schemas.microsoft.com/office/drawing/2014/main" id="{D98550EE-1F57-429C-8DB7-79B8B86DC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4" name="Line 27">
            <a:extLst>
              <a:ext uri="{FF2B5EF4-FFF2-40B4-BE49-F238E27FC236}">
                <a16:creationId xmlns:a16="http://schemas.microsoft.com/office/drawing/2014/main" id="{DD688145-C865-420C-B893-ACA7FBA8B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5" name="Text Box 28">
            <a:extLst>
              <a:ext uri="{FF2B5EF4-FFF2-40B4-BE49-F238E27FC236}">
                <a16:creationId xmlns:a16="http://schemas.microsoft.com/office/drawing/2014/main" id="{81353D63-A415-47F1-BB75-24CB33A93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48146" name="Text Box 29">
            <a:extLst>
              <a:ext uri="{FF2B5EF4-FFF2-40B4-BE49-F238E27FC236}">
                <a16:creationId xmlns:a16="http://schemas.microsoft.com/office/drawing/2014/main" id="{F1A64635-9595-4D17-A44C-3C4C4E2E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147" name="Text Box 30">
            <a:extLst>
              <a:ext uri="{FF2B5EF4-FFF2-40B4-BE49-F238E27FC236}">
                <a16:creationId xmlns:a16="http://schemas.microsoft.com/office/drawing/2014/main" id="{6226ECD2-4469-4CBF-AD60-33C2A1B5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148" name="Text Box 31">
            <a:extLst>
              <a:ext uri="{FF2B5EF4-FFF2-40B4-BE49-F238E27FC236}">
                <a16:creationId xmlns:a16="http://schemas.microsoft.com/office/drawing/2014/main" id="{B4D7259E-2A21-4DE0-8D8D-B2216277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149" name="Text Box 32">
            <a:extLst>
              <a:ext uri="{FF2B5EF4-FFF2-40B4-BE49-F238E27FC236}">
                <a16:creationId xmlns:a16="http://schemas.microsoft.com/office/drawing/2014/main" id="{E4FE5299-5FE5-4D02-BA11-EF099103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48150" name="Text Box 33">
            <a:extLst>
              <a:ext uri="{FF2B5EF4-FFF2-40B4-BE49-F238E27FC236}">
                <a16:creationId xmlns:a16="http://schemas.microsoft.com/office/drawing/2014/main" id="{761856E1-5A2D-44CB-90B1-556E9EDE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48151" name="Text Box 34">
            <a:extLst>
              <a:ext uri="{FF2B5EF4-FFF2-40B4-BE49-F238E27FC236}">
                <a16:creationId xmlns:a16="http://schemas.microsoft.com/office/drawing/2014/main" id="{EBB1EC71-BFF5-48DD-978E-1FFB1848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48152" name="Text Box 35">
            <a:extLst>
              <a:ext uri="{FF2B5EF4-FFF2-40B4-BE49-F238E27FC236}">
                <a16:creationId xmlns:a16="http://schemas.microsoft.com/office/drawing/2014/main" id="{3F0C4D15-C6EB-4F13-B284-8BF5DF83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48153" name="Text Box 36">
            <a:extLst>
              <a:ext uri="{FF2B5EF4-FFF2-40B4-BE49-F238E27FC236}">
                <a16:creationId xmlns:a16="http://schemas.microsoft.com/office/drawing/2014/main" id="{BBD8D160-3CAD-45C5-8CE5-AABBF783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grpSp>
        <p:nvGrpSpPr>
          <p:cNvPr id="48154" name="Group 37">
            <a:extLst>
              <a:ext uri="{FF2B5EF4-FFF2-40B4-BE49-F238E27FC236}">
                <a16:creationId xmlns:a16="http://schemas.microsoft.com/office/drawing/2014/main" id="{95C7B8FF-CF1B-43AB-AD12-8971D9D89B7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48158" name="Oval 38">
              <a:extLst>
                <a:ext uri="{FF2B5EF4-FFF2-40B4-BE49-F238E27FC236}">
                  <a16:creationId xmlns:a16="http://schemas.microsoft.com/office/drawing/2014/main" id="{BC411835-277F-41A9-A28E-C8F43DA95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9" name="Text Box 39">
              <a:extLst>
                <a:ext uri="{FF2B5EF4-FFF2-40B4-BE49-F238E27FC236}">
                  <a16:creationId xmlns:a16="http://schemas.microsoft.com/office/drawing/2014/main" id="{766606A2-7350-44BE-BCC7-7069B493B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48155" name="Line 40">
            <a:extLst>
              <a:ext uri="{FF2B5EF4-FFF2-40B4-BE49-F238E27FC236}">
                <a16:creationId xmlns:a16="http://schemas.microsoft.com/office/drawing/2014/main" id="{2312F2D5-FB6F-44DF-8FAC-321990454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43400"/>
            <a:ext cx="7620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56" name="Text Box 41">
            <a:extLst>
              <a:ext uri="{FF2B5EF4-FFF2-40B4-BE49-F238E27FC236}">
                <a16:creationId xmlns:a16="http://schemas.microsoft.com/office/drawing/2014/main" id="{215E27AD-C0D2-46F6-BA40-991E40FB6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8157" name="Text Box 42">
            <a:extLst>
              <a:ext uri="{FF2B5EF4-FFF2-40B4-BE49-F238E27FC236}">
                <a16:creationId xmlns:a16="http://schemas.microsoft.com/office/drawing/2014/main" id="{5C44924F-9712-490F-889C-5D7E25B4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[415]</a:t>
            </a:r>
            <a:endParaRPr lang="en-GB" altLang="en-U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8FFF777B-8E1C-4836-9F09-DB890C8E7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408D2BB0-7733-4138-8865-476C65BE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EACA4-1B79-4C9D-9F60-1676E5964AF6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en-US" sz="1400"/>
          </a:p>
        </p:txBody>
      </p:sp>
      <p:grpSp>
        <p:nvGrpSpPr>
          <p:cNvPr id="49156" name="Group 3">
            <a:extLst>
              <a:ext uri="{FF2B5EF4-FFF2-40B4-BE49-F238E27FC236}">
                <a16:creationId xmlns:a16="http://schemas.microsoft.com/office/drawing/2014/main" id="{A181C52C-759E-4C32-96C3-4401FEE7919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9201" name="Oval 4">
              <a:extLst>
                <a:ext uri="{FF2B5EF4-FFF2-40B4-BE49-F238E27FC236}">
                  <a16:creationId xmlns:a16="http://schemas.microsoft.com/office/drawing/2014/main" id="{098E91F2-BE09-4FC2-BADD-175F84E1C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2" name="Text Box 5">
              <a:extLst>
                <a:ext uri="{FF2B5EF4-FFF2-40B4-BE49-F238E27FC236}">
                  <a16:creationId xmlns:a16="http://schemas.microsoft.com/office/drawing/2014/main" id="{09FCFFD4-256C-4EFB-99E6-ED76D75C5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F241B4A0-B940-45B8-838F-26147E943D27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9199" name="Oval 7">
              <a:extLst>
                <a:ext uri="{FF2B5EF4-FFF2-40B4-BE49-F238E27FC236}">
                  <a16:creationId xmlns:a16="http://schemas.microsoft.com/office/drawing/2014/main" id="{DEE475E7-3978-450B-9127-CE30C69B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0" name="Text Box 8">
              <a:extLst>
                <a:ext uri="{FF2B5EF4-FFF2-40B4-BE49-F238E27FC236}">
                  <a16:creationId xmlns:a16="http://schemas.microsoft.com/office/drawing/2014/main" id="{71736D07-D4E1-4C6E-80AF-A714886C6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49158" name="Group 12">
            <a:extLst>
              <a:ext uri="{FF2B5EF4-FFF2-40B4-BE49-F238E27FC236}">
                <a16:creationId xmlns:a16="http://schemas.microsoft.com/office/drawing/2014/main" id="{AFF2B6DB-B463-4DBA-A81E-8A8147EE82E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9197" name="Oval 13">
              <a:extLst>
                <a:ext uri="{FF2B5EF4-FFF2-40B4-BE49-F238E27FC236}">
                  <a16:creationId xmlns:a16="http://schemas.microsoft.com/office/drawing/2014/main" id="{F1921148-68B0-46C0-B51C-941DAA789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98" name="Text Box 14">
              <a:extLst>
                <a:ext uri="{FF2B5EF4-FFF2-40B4-BE49-F238E27FC236}">
                  <a16:creationId xmlns:a16="http://schemas.microsoft.com/office/drawing/2014/main" id="{06F68B8C-7AE4-4022-B9F9-4304B7F37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49159" name="Group 15">
            <a:extLst>
              <a:ext uri="{FF2B5EF4-FFF2-40B4-BE49-F238E27FC236}">
                <a16:creationId xmlns:a16="http://schemas.microsoft.com/office/drawing/2014/main" id="{92255DB7-8A00-4282-B18E-1252D67F846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9195" name="Oval 16">
              <a:extLst>
                <a:ext uri="{FF2B5EF4-FFF2-40B4-BE49-F238E27FC236}">
                  <a16:creationId xmlns:a16="http://schemas.microsoft.com/office/drawing/2014/main" id="{6341DA9F-538C-40DB-AD83-2130F8BE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96" name="Text Box 17">
              <a:extLst>
                <a:ext uri="{FF2B5EF4-FFF2-40B4-BE49-F238E27FC236}">
                  <a16:creationId xmlns:a16="http://schemas.microsoft.com/office/drawing/2014/main" id="{33A0724D-0FFA-4F7C-992D-9E98DA629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49160" name="Group 18">
            <a:extLst>
              <a:ext uri="{FF2B5EF4-FFF2-40B4-BE49-F238E27FC236}">
                <a16:creationId xmlns:a16="http://schemas.microsoft.com/office/drawing/2014/main" id="{C3591492-2ACF-452D-9D57-8EBD053AB80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49193" name="Oval 19">
              <a:extLst>
                <a:ext uri="{FF2B5EF4-FFF2-40B4-BE49-F238E27FC236}">
                  <a16:creationId xmlns:a16="http://schemas.microsoft.com/office/drawing/2014/main" id="{89AE7113-3677-45AA-9BD4-A75CCE4C5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94" name="Text Box 20">
              <a:extLst>
                <a:ext uri="{FF2B5EF4-FFF2-40B4-BE49-F238E27FC236}">
                  <a16:creationId xmlns:a16="http://schemas.microsoft.com/office/drawing/2014/main" id="{C736881E-9134-4C9D-B32A-FBAF76F36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49161" name="Group 21">
            <a:extLst>
              <a:ext uri="{FF2B5EF4-FFF2-40B4-BE49-F238E27FC236}">
                <a16:creationId xmlns:a16="http://schemas.microsoft.com/office/drawing/2014/main" id="{1E0E556C-90D1-4086-94DB-AE8CD409FCC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49191" name="Oval 22">
              <a:extLst>
                <a:ext uri="{FF2B5EF4-FFF2-40B4-BE49-F238E27FC236}">
                  <a16:creationId xmlns:a16="http://schemas.microsoft.com/office/drawing/2014/main" id="{6137E1C1-D7F2-4FCF-A2C1-50EFF3E82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92" name="Text Box 23">
              <a:extLst>
                <a:ext uri="{FF2B5EF4-FFF2-40B4-BE49-F238E27FC236}">
                  <a16:creationId xmlns:a16="http://schemas.microsoft.com/office/drawing/2014/main" id="{A52B7D70-D2A7-413C-B630-050E53402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49162" name="Line 24">
            <a:extLst>
              <a:ext uri="{FF2B5EF4-FFF2-40B4-BE49-F238E27FC236}">
                <a16:creationId xmlns:a16="http://schemas.microsoft.com/office/drawing/2014/main" id="{D37F52B7-8A83-48A4-BE85-F3F6C6BB3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63" name="Text Box 26">
            <a:extLst>
              <a:ext uri="{FF2B5EF4-FFF2-40B4-BE49-F238E27FC236}">
                <a16:creationId xmlns:a16="http://schemas.microsoft.com/office/drawing/2014/main" id="{67920F0A-8B28-4D59-A3AE-421DDDC5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49164" name="Group 28">
            <a:extLst>
              <a:ext uri="{FF2B5EF4-FFF2-40B4-BE49-F238E27FC236}">
                <a16:creationId xmlns:a16="http://schemas.microsoft.com/office/drawing/2014/main" id="{A046F94A-15EE-4C2D-8080-9D959DCF78B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49189" name="Oval 29">
              <a:extLst>
                <a:ext uri="{FF2B5EF4-FFF2-40B4-BE49-F238E27FC236}">
                  <a16:creationId xmlns:a16="http://schemas.microsoft.com/office/drawing/2014/main" id="{1C362277-CA32-4F11-9836-ADF8311B3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90" name="Text Box 30">
              <a:extLst>
                <a:ext uri="{FF2B5EF4-FFF2-40B4-BE49-F238E27FC236}">
                  <a16:creationId xmlns:a16="http://schemas.microsoft.com/office/drawing/2014/main" id="{080AA88F-2AC7-4253-85C2-D474905E1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49165" name="Group 31">
            <a:extLst>
              <a:ext uri="{FF2B5EF4-FFF2-40B4-BE49-F238E27FC236}">
                <a16:creationId xmlns:a16="http://schemas.microsoft.com/office/drawing/2014/main" id="{768EE4DE-4101-4474-81F1-BA7E1E358C8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49187" name="Oval 32">
              <a:extLst>
                <a:ext uri="{FF2B5EF4-FFF2-40B4-BE49-F238E27FC236}">
                  <a16:creationId xmlns:a16="http://schemas.microsoft.com/office/drawing/2014/main" id="{391C9839-82B3-4A0D-907C-3BCBE418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88" name="Text Box 33">
              <a:extLst>
                <a:ext uri="{FF2B5EF4-FFF2-40B4-BE49-F238E27FC236}">
                  <a16:creationId xmlns:a16="http://schemas.microsoft.com/office/drawing/2014/main" id="{AA2DC0D0-74E7-495C-9ABD-1E03317ED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49166" name="Line 34">
            <a:extLst>
              <a:ext uri="{FF2B5EF4-FFF2-40B4-BE49-F238E27FC236}">
                <a16:creationId xmlns:a16="http://schemas.microsoft.com/office/drawing/2014/main" id="{1CDA3EC8-76CD-49D4-9F94-6FF4CE9C6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67" name="Line 35">
            <a:extLst>
              <a:ext uri="{FF2B5EF4-FFF2-40B4-BE49-F238E27FC236}">
                <a16:creationId xmlns:a16="http://schemas.microsoft.com/office/drawing/2014/main" id="{807B04FB-A58A-4827-B647-B6CE8752D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68" name="Line 36">
            <a:extLst>
              <a:ext uri="{FF2B5EF4-FFF2-40B4-BE49-F238E27FC236}">
                <a16:creationId xmlns:a16="http://schemas.microsoft.com/office/drawing/2014/main" id="{35470320-4014-483B-BE7E-271A31340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69" name="Text Box 37">
            <a:extLst>
              <a:ext uri="{FF2B5EF4-FFF2-40B4-BE49-F238E27FC236}">
                <a16:creationId xmlns:a16="http://schemas.microsoft.com/office/drawing/2014/main" id="{947789E5-3A3D-45E4-A2CE-94B657EE9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170" name="Line 38">
            <a:extLst>
              <a:ext uri="{FF2B5EF4-FFF2-40B4-BE49-F238E27FC236}">
                <a16:creationId xmlns:a16="http://schemas.microsoft.com/office/drawing/2014/main" id="{05B79A19-8DF9-48B1-85B0-21F2246DC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71" name="Line 39">
            <a:extLst>
              <a:ext uri="{FF2B5EF4-FFF2-40B4-BE49-F238E27FC236}">
                <a16:creationId xmlns:a16="http://schemas.microsoft.com/office/drawing/2014/main" id="{4DA2EEC5-C18F-4AA8-9CEC-D37D74F98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72" name="Line 40">
            <a:extLst>
              <a:ext uri="{FF2B5EF4-FFF2-40B4-BE49-F238E27FC236}">
                <a16:creationId xmlns:a16="http://schemas.microsoft.com/office/drawing/2014/main" id="{3D9669B2-566A-49E4-9C70-460BEE88A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73" name="Text Box 42">
            <a:extLst>
              <a:ext uri="{FF2B5EF4-FFF2-40B4-BE49-F238E27FC236}">
                <a16:creationId xmlns:a16="http://schemas.microsoft.com/office/drawing/2014/main" id="{4C801C52-CE17-4FD3-AAED-A5C7944FA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49174" name="Text Box 44">
            <a:extLst>
              <a:ext uri="{FF2B5EF4-FFF2-40B4-BE49-F238E27FC236}">
                <a16:creationId xmlns:a16="http://schemas.microsoft.com/office/drawing/2014/main" id="{281DC6AB-3C62-4925-8CAB-60D5AA4C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175" name="Text Box 45">
            <a:extLst>
              <a:ext uri="{FF2B5EF4-FFF2-40B4-BE49-F238E27FC236}">
                <a16:creationId xmlns:a16="http://schemas.microsoft.com/office/drawing/2014/main" id="{A8CC04EB-0490-4B49-8B42-387686770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176" name="Text Box 46">
            <a:extLst>
              <a:ext uri="{FF2B5EF4-FFF2-40B4-BE49-F238E27FC236}">
                <a16:creationId xmlns:a16="http://schemas.microsoft.com/office/drawing/2014/main" id="{D8D3F60C-797F-48FF-B719-5A191A4B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177" name="Text Box 47">
            <a:extLst>
              <a:ext uri="{FF2B5EF4-FFF2-40B4-BE49-F238E27FC236}">
                <a16:creationId xmlns:a16="http://schemas.microsoft.com/office/drawing/2014/main" id="{032A9153-38F7-411C-9BC6-0470610F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178" name="Text Box 85">
            <a:extLst>
              <a:ext uri="{FF2B5EF4-FFF2-40B4-BE49-F238E27FC236}">
                <a16:creationId xmlns:a16="http://schemas.microsoft.com/office/drawing/2014/main" id="{E9F97A9F-95B1-40D9-B5C8-653E32E33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9179" name="Text Box 86">
            <a:extLst>
              <a:ext uri="{FF2B5EF4-FFF2-40B4-BE49-F238E27FC236}">
                <a16:creationId xmlns:a16="http://schemas.microsoft.com/office/drawing/2014/main" id="{32D38984-63BB-423C-A784-DD0C3EE6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49180" name="Text Box 87">
            <a:extLst>
              <a:ext uri="{FF2B5EF4-FFF2-40B4-BE49-F238E27FC236}">
                <a16:creationId xmlns:a16="http://schemas.microsoft.com/office/drawing/2014/main" id="{DB7D9129-D041-437A-A93C-9630D47F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49181" name="Text Box 88">
            <a:extLst>
              <a:ext uri="{FF2B5EF4-FFF2-40B4-BE49-F238E27FC236}">
                <a16:creationId xmlns:a16="http://schemas.microsoft.com/office/drawing/2014/main" id="{D9C21A72-FBE5-4115-9E89-4D714347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49182" name="Text Box 89">
            <a:extLst>
              <a:ext uri="{FF2B5EF4-FFF2-40B4-BE49-F238E27FC236}">
                <a16:creationId xmlns:a16="http://schemas.microsoft.com/office/drawing/2014/main" id="{C3AE3FC6-6ADC-4EBA-80A3-1CFA2957D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49183" name="Text Box 90">
            <a:extLst>
              <a:ext uri="{FF2B5EF4-FFF2-40B4-BE49-F238E27FC236}">
                <a16:creationId xmlns:a16="http://schemas.microsoft.com/office/drawing/2014/main" id="{E5F04945-DFFE-4F1F-A90E-25E1A0FEF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49184" name="Text Box 91">
            <a:extLst>
              <a:ext uri="{FF2B5EF4-FFF2-40B4-BE49-F238E27FC236}">
                <a16:creationId xmlns:a16="http://schemas.microsoft.com/office/drawing/2014/main" id="{86D7A7C9-3570-48CE-9212-79654F876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[415]</a:t>
            </a:r>
            <a:endParaRPr lang="en-GB" altLang="en-US" sz="1800"/>
          </a:p>
        </p:txBody>
      </p:sp>
      <p:sp>
        <p:nvSpPr>
          <p:cNvPr id="49185" name="Text Box 94">
            <a:extLst>
              <a:ext uri="{FF2B5EF4-FFF2-40B4-BE49-F238E27FC236}">
                <a16:creationId xmlns:a16="http://schemas.microsoft.com/office/drawing/2014/main" id="{3FDB8A4C-2A1A-44CC-AD2E-9D9EE30CA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sp>
        <p:nvSpPr>
          <p:cNvPr id="49186" name="Text Box 95">
            <a:extLst>
              <a:ext uri="{FF2B5EF4-FFF2-40B4-BE49-F238E27FC236}">
                <a16:creationId xmlns:a16="http://schemas.microsoft.com/office/drawing/2014/main" id="{6887D262-80F6-46C5-AFEA-311F6233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[418]</a:t>
            </a:r>
            <a:endParaRPr lang="en-GB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DEE6BE07-D675-4710-8AFE-CAFA3E48C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B5A1584A-0B1E-498E-906F-0111ABB8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953139-108A-4855-B3AE-1071E3CF6DA3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en-US" sz="1400"/>
          </a:p>
        </p:txBody>
      </p:sp>
      <p:grpSp>
        <p:nvGrpSpPr>
          <p:cNvPr id="50180" name="Group 3">
            <a:extLst>
              <a:ext uri="{FF2B5EF4-FFF2-40B4-BE49-F238E27FC236}">
                <a16:creationId xmlns:a16="http://schemas.microsoft.com/office/drawing/2014/main" id="{592D0733-7880-490D-8039-012C5E1E8FF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0230" name="Oval 4">
              <a:extLst>
                <a:ext uri="{FF2B5EF4-FFF2-40B4-BE49-F238E27FC236}">
                  <a16:creationId xmlns:a16="http://schemas.microsoft.com/office/drawing/2014/main" id="{5CDEACCE-B00F-40AC-8C66-6FD12295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31" name="Text Box 5">
              <a:extLst>
                <a:ext uri="{FF2B5EF4-FFF2-40B4-BE49-F238E27FC236}">
                  <a16:creationId xmlns:a16="http://schemas.microsoft.com/office/drawing/2014/main" id="{D1A3075B-305F-4F36-BBC6-36F6EEBDA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4F06BA1F-FB77-4A85-926B-D21AE5AB435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0228" name="Oval 7">
              <a:extLst>
                <a:ext uri="{FF2B5EF4-FFF2-40B4-BE49-F238E27FC236}">
                  <a16:creationId xmlns:a16="http://schemas.microsoft.com/office/drawing/2014/main" id="{0AAC440F-4C29-47A5-90AC-C824E9B4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29" name="Text Box 8">
              <a:extLst>
                <a:ext uri="{FF2B5EF4-FFF2-40B4-BE49-F238E27FC236}">
                  <a16:creationId xmlns:a16="http://schemas.microsoft.com/office/drawing/2014/main" id="{611A46C9-7D63-4AAE-8A47-B8963755D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50182" name="Group 9">
            <a:extLst>
              <a:ext uri="{FF2B5EF4-FFF2-40B4-BE49-F238E27FC236}">
                <a16:creationId xmlns:a16="http://schemas.microsoft.com/office/drawing/2014/main" id="{C73AC103-DB8E-46C7-85D4-BDE2E5F395A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0226" name="Oval 10">
              <a:extLst>
                <a:ext uri="{FF2B5EF4-FFF2-40B4-BE49-F238E27FC236}">
                  <a16:creationId xmlns:a16="http://schemas.microsoft.com/office/drawing/2014/main" id="{20745F9A-6E23-4BD0-BFBD-DDA379548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27" name="Text Box 11">
              <a:extLst>
                <a:ext uri="{FF2B5EF4-FFF2-40B4-BE49-F238E27FC236}">
                  <a16:creationId xmlns:a16="http://schemas.microsoft.com/office/drawing/2014/main" id="{4C272EBE-FDAF-41B0-9368-55D62902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50183" name="Group 12">
            <a:extLst>
              <a:ext uri="{FF2B5EF4-FFF2-40B4-BE49-F238E27FC236}">
                <a16:creationId xmlns:a16="http://schemas.microsoft.com/office/drawing/2014/main" id="{B2CA91AF-FC89-4DEE-A767-87B6F4DC5D3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0224" name="Oval 13">
              <a:extLst>
                <a:ext uri="{FF2B5EF4-FFF2-40B4-BE49-F238E27FC236}">
                  <a16:creationId xmlns:a16="http://schemas.microsoft.com/office/drawing/2014/main" id="{58C47098-DE17-4736-9D67-591AC4F9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25" name="Text Box 14">
              <a:extLst>
                <a:ext uri="{FF2B5EF4-FFF2-40B4-BE49-F238E27FC236}">
                  <a16:creationId xmlns:a16="http://schemas.microsoft.com/office/drawing/2014/main" id="{9F03EB02-44D8-4C86-B4F4-B9EFEA77F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50184" name="Group 15">
            <a:extLst>
              <a:ext uri="{FF2B5EF4-FFF2-40B4-BE49-F238E27FC236}">
                <a16:creationId xmlns:a16="http://schemas.microsoft.com/office/drawing/2014/main" id="{96B9ADA7-EC2A-496A-80BF-5A0DADC53FF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0222" name="Oval 16">
              <a:extLst>
                <a:ext uri="{FF2B5EF4-FFF2-40B4-BE49-F238E27FC236}">
                  <a16:creationId xmlns:a16="http://schemas.microsoft.com/office/drawing/2014/main" id="{A07EB6D5-65C1-4F44-8364-B2C6AB375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23" name="Text Box 17">
              <a:extLst>
                <a:ext uri="{FF2B5EF4-FFF2-40B4-BE49-F238E27FC236}">
                  <a16:creationId xmlns:a16="http://schemas.microsoft.com/office/drawing/2014/main" id="{C73649B3-6E3B-4E04-A890-60E084BD6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50185" name="Group 18">
            <a:extLst>
              <a:ext uri="{FF2B5EF4-FFF2-40B4-BE49-F238E27FC236}">
                <a16:creationId xmlns:a16="http://schemas.microsoft.com/office/drawing/2014/main" id="{3382D1E0-FC05-47E8-8AE3-90276C27D9D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0220" name="Oval 19">
              <a:extLst>
                <a:ext uri="{FF2B5EF4-FFF2-40B4-BE49-F238E27FC236}">
                  <a16:creationId xmlns:a16="http://schemas.microsoft.com/office/drawing/2014/main" id="{87EE3ACE-1DD2-470A-8DFE-54524E69A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21" name="Text Box 20">
              <a:extLst>
                <a:ext uri="{FF2B5EF4-FFF2-40B4-BE49-F238E27FC236}">
                  <a16:creationId xmlns:a16="http://schemas.microsoft.com/office/drawing/2014/main" id="{E97482A5-867D-40B7-886B-773BF44B7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0186" name="Line 21">
            <a:extLst>
              <a:ext uri="{FF2B5EF4-FFF2-40B4-BE49-F238E27FC236}">
                <a16:creationId xmlns:a16="http://schemas.microsoft.com/office/drawing/2014/main" id="{4E77851B-C250-4951-A5C5-A1324FE14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87" name="Text Box 22">
            <a:extLst>
              <a:ext uri="{FF2B5EF4-FFF2-40B4-BE49-F238E27FC236}">
                <a16:creationId xmlns:a16="http://schemas.microsoft.com/office/drawing/2014/main" id="{1244F6EC-E436-4A59-9AC1-2A05770F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50188" name="Group 23">
            <a:extLst>
              <a:ext uri="{FF2B5EF4-FFF2-40B4-BE49-F238E27FC236}">
                <a16:creationId xmlns:a16="http://schemas.microsoft.com/office/drawing/2014/main" id="{D880E87A-3882-46E6-A135-79502E64D98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0218" name="Oval 24">
              <a:extLst>
                <a:ext uri="{FF2B5EF4-FFF2-40B4-BE49-F238E27FC236}">
                  <a16:creationId xmlns:a16="http://schemas.microsoft.com/office/drawing/2014/main" id="{73564C71-8471-43E1-A7BC-19B1776DD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19" name="Text Box 25">
              <a:extLst>
                <a:ext uri="{FF2B5EF4-FFF2-40B4-BE49-F238E27FC236}">
                  <a16:creationId xmlns:a16="http://schemas.microsoft.com/office/drawing/2014/main" id="{DD2CAB66-1F9D-43BB-A0EE-835268E91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50189" name="Group 26">
            <a:extLst>
              <a:ext uri="{FF2B5EF4-FFF2-40B4-BE49-F238E27FC236}">
                <a16:creationId xmlns:a16="http://schemas.microsoft.com/office/drawing/2014/main" id="{2A8365A8-C18D-4F58-9A73-90D92C7BB3F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0216" name="Oval 27">
              <a:extLst>
                <a:ext uri="{FF2B5EF4-FFF2-40B4-BE49-F238E27FC236}">
                  <a16:creationId xmlns:a16="http://schemas.microsoft.com/office/drawing/2014/main" id="{97B961E2-89C3-4C95-9082-DBDBAE4E7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17" name="Text Box 28">
              <a:extLst>
                <a:ext uri="{FF2B5EF4-FFF2-40B4-BE49-F238E27FC236}">
                  <a16:creationId xmlns:a16="http://schemas.microsoft.com/office/drawing/2014/main" id="{2F71FF83-CE43-4946-993B-AC5FBEDCA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50190" name="Line 29">
            <a:extLst>
              <a:ext uri="{FF2B5EF4-FFF2-40B4-BE49-F238E27FC236}">
                <a16:creationId xmlns:a16="http://schemas.microsoft.com/office/drawing/2014/main" id="{210C4382-8198-4585-81BF-B737FEED0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91" name="Line 30">
            <a:extLst>
              <a:ext uri="{FF2B5EF4-FFF2-40B4-BE49-F238E27FC236}">
                <a16:creationId xmlns:a16="http://schemas.microsoft.com/office/drawing/2014/main" id="{03173B03-2EF1-40B2-8186-82BA229D4D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92" name="Line 31">
            <a:extLst>
              <a:ext uri="{FF2B5EF4-FFF2-40B4-BE49-F238E27FC236}">
                <a16:creationId xmlns:a16="http://schemas.microsoft.com/office/drawing/2014/main" id="{8F0B3521-054A-413E-9FED-776F6B84D4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93" name="Text Box 32">
            <a:extLst>
              <a:ext uri="{FF2B5EF4-FFF2-40B4-BE49-F238E27FC236}">
                <a16:creationId xmlns:a16="http://schemas.microsoft.com/office/drawing/2014/main" id="{00F4DDB7-2CBC-4613-9E64-50DE0F85B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194" name="Line 33">
            <a:extLst>
              <a:ext uri="{FF2B5EF4-FFF2-40B4-BE49-F238E27FC236}">
                <a16:creationId xmlns:a16="http://schemas.microsoft.com/office/drawing/2014/main" id="{CD9E55A1-66BA-4197-B9C2-D900941F6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95" name="Line 34">
            <a:extLst>
              <a:ext uri="{FF2B5EF4-FFF2-40B4-BE49-F238E27FC236}">
                <a16:creationId xmlns:a16="http://schemas.microsoft.com/office/drawing/2014/main" id="{0F3CBEA1-55FF-4F1B-BC75-17A9B03D7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96" name="Line 35">
            <a:extLst>
              <a:ext uri="{FF2B5EF4-FFF2-40B4-BE49-F238E27FC236}">
                <a16:creationId xmlns:a16="http://schemas.microsoft.com/office/drawing/2014/main" id="{29C0128B-F5FA-48FE-9FA4-3051B7182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97" name="Text Box 36">
            <a:extLst>
              <a:ext uri="{FF2B5EF4-FFF2-40B4-BE49-F238E27FC236}">
                <a16:creationId xmlns:a16="http://schemas.microsoft.com/office/drawing/2014/main" id="{C67FA20A-A908-4728-B068-BCE74A5D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50198" name="Text Box 37">
            <a:extLst>
              <a:ext uri="{FF2B5EF4-FFF2-40B4-BE49-F238E27FC236}">
                <a16:creationId xmlns:a16="http://schemas.microsoft.com/office/drawing/2014/main" id="{DA9412C4-27E0-49FE-B869-DE3C5B72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199" name="Text Box 38">
            <a:extLst>
              <a:ext uri="{FF2B5EF4-FFF2-40B4-BE49-F238E27FC236}">
                <a16:creationId xmlns:a16="http://schemas.microsoft.com/office/drawing/2014/main" id="{66D03FD1-5EF5-44A0-96C9-C3015FCC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200" name="Text Box 39">
            <a:extLst>
              <a:ext uri="{FF2B5EF4-FFF2-40B4-BE49-F238E27FC236}">
                <a16:creationId xmlns:a16="http://schemas.microsoft.com/office/drawing/2014/main" id="{E221B3C5-018C-44D4-8C62-096B8C21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201" name="Text Box 40">
            <a:extLst>
              <a:ext uri="{FF2B5EF4-FFF2-40B4-BE49-F238E27FC236}">
                <a16:creationId xmlns:a16="http://schemas.microsoft.com/office/drawing/2014/main" id="{A87B4895-62F7-472D-A7C0-7FCD809B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202" name="Text Box 41">
            <a:extLst>
              <a:ext uri="{FF2B5EF4-FFF2-40B4-BE49-F238E27FC236}">
                <a16:creationId xmlns:a16="http://schemas.microsoft.com/office/drawing/2014/main" id="{A83EACDE-79B0-48ED-A3BA-729DF84F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203" name="Text Box 42">
            <a:extLst>
              <a:ext uri="{FF2B5EF4-FFF2-40B4-BE49-F238E27FC236}">
                <a16:creationId xmlns:a16="http://schemas.microsoft.com/office/drawing/2014/main" id="{6275C250-E512-4476-BF36-691CA68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50204" name="Text Box 43">
            <a:extLst>
              <a:ext uri="{FF2B5EF4-FFF2-40B4-BE49-F238E27FC236}">
                <a16:creationId xmlns:a16="http://schemas.microsoft.com/office/drawing/2014/main" id="{45877B03-417D-4445-B821-17500A6BC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50205" name="Text Box 44">
            <a:extLst>
              <a:ext uri="{FF2B5EF4-FFF2-40B4-BE49-F238E27FC236}">
                <a16:creationId xmlns:a16="http://schemas.microsoft.com/office/drawing/2014/main" id="{1A54CCD6-4483-4B2C-A636-E7D7CEFA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50206" name="Text Box 45">
            <a:extLst>
              <a:ext uri="{FF2B5EF4-FFF2-40B4-BE49-F238E27FC236}">
                <a16:creationId xmlns:a16="http://schemas.microsoft.com/office/drawing/2014/main" id="{B18A0037-2A9B-4B7C-8F69-02A0A7D1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50207" name="Text Box 46">
            <a:extLst>
              <a:ext uri="{FF2B5EF4-FFF2-40B4-BE49-F238E27FC236}">
                <a16:creationId xmlns:a16="http://schemas.microsoft.com/office/drawing/2014/main" id="{61C953F7-FA9D-4578-9595-A5168489A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50208" name="Text Box 47">
            <a:extLst>
              <a:ext uri="{FF2B5EF4-FFF2-40B4-BE49-F238E27FC236}">
                <a16:creationId xmlns:a16="http://schemas.microsoft.com/office/drawing/2014/main" id="{57D623F5-3F39-4EE5-95C2-5A09992E5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[415]</a:t>
            </a:r>
            <a:endParaRPr lang="en-GB" altLang="en-US" sz="1800"/>
          </a:p>
        </p:txBody>
      </p:sp>
      <p:sp>
        <p:nvSpPr>
          <p:cNvPr id="50209" name="Text Box 48">
            <a:extLst>
              <a:ext uri="{FF2B5EF4-FFF2-40B4-BE49-F238E27FC236}">
                <a16:creationId xmlns:a16="http://schemas.microsoft.com/office/drawing/2014/main" id="{2927C8C0-2EEB-47BC-9EF4-9C3B060A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sp>
        <p:nvSpPr>
          <p:cNvPr id="50210" name="Text Box 49">
            <a:extLst>
              <a:ext uri="{FF2B5EF4-FFF2-40B4-BE49-F238E27FC236}">
                <a16:creationId xmlns:a16="http://schemas.microsoft.com/office/drawing/2014/main" id="{17F3A386-B95B-4AC8-A0F3-AB69E834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[418]</a:t>
            </a:r>
            <a:endParaRPr lang="en-GB" altLang="en-US" sz="1800"/>
          </a:p>
        </p:txBody>
      </p:sp>
      <p:grpSp>
        <p:nvGrpSpPr>
          <p:cNvPr id="50211" name="Group 50">
            <a:extLst>
              <a:ext uri="{FF2B5EF4-FFF2-40B4-BE49-F238E27FC236}">
                <a16:creationId xmlns:a16="http://schemas.microsoft.com/office/drawing/2014/main" id="{BD40F505-F6A2-4AE3-8045-39E960F66BA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50214" name="Oval 51">
              <a:extLst>
                <a:ext uri="{FF2B5EF4-FFF2-40B4-BE49-F238E27FC236}">
                  <a16:creationId xmlns:a16="http://schemas.microsoft.com/office/drawing/2014/main" id="{19316E30-D908-4296-93BA-05953796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215" name="Text Box 52">
              <a:extLst>
                <a:ext uri="{FF2B5EF4-FFF2-40B4-BE49-F238E27FC236}">
                  <a16:creationId xmlns:a16="http://schemas.microsoft.com/office/drawing/2014/main" id="{A0525375-5846-49D9-8B60-712404DAF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0212" name="Line 53">
            <a:extLst>
              <a:ext uri="{FF2B5EF4-FFF2-40B4-BE49-F238E27FC236}">
                <a16:creationId xmlns:a16="http://schemas.microsoft.com/office/drawing/2014/main" id="{76FBE967-14CB-460F-A95A-F0A9D11CA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213" name="Text Box 54">
            <a:extLst>
              <a:ext uri="{FF2B5EF4-FFF2-40B4-BE49-F238E27FC236}">
                <a16:creationId xmlns:a16="http://schemas.microsoft.com/office/drawing/2014/main" id="{166E5291-8CE7-4826-AE8A-53513CBB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4A1687A1-4766-4143-AABC-EEF11DDBE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FC77C345-389F-485C-A340-05588796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377EB7-7E73-4ED3-B36E-AE688F4CF923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en-US" sz="1400"/>
          </a:p>
        </p:txBody>
      </p:sp>
      <p:grpSp>
        <p:nvGrpSpPr>
          <p:cNvPr id="51204" name="Group 3">
            <a:extLst>
              <a:ext uri="{FF2B5EF4-FFF2-40B4-BE49-F238E27FC236}">
                <a16:creationId xmlns:a16="http://schemas.microsoft.com/office/drawing/2014/main" id="{D2D0643F-12A5-494A-976F-C08E0B5DE71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1254" name="Oval 4">
              <a:extLst>
                <a:ext uri="{FF2B5EF4-FFF2-40B4-BE49-F238E27FC236}">
                  <a16:creationId xmlns:a16="http://schemas.microsoft.com/office/drawing/2014/main" id="{3227F4C1-9D3C-4D0D-A150-96F9F8E09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55" name="Text Box 5">
              <a:extLst>
                <a:ext uri="{FF2B5EF4-FFF2-40B4-BE49-F238E27FC236}">
                  <a16:creationId xmlns:a16="http://schemas.microsoft.com/office/drawing/2014/main" id="{351ED701-5C15-45DA-B1EB-F7F09C173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1205" name="Group 6">
            <a:extLst>
              <a:ext uri="{FF2B5EF4-FFF2-40B4-BE49-F238E27FC236}">
                <a16:creationId xmlns:a16="http://schemas.microsoft.com/office/drawing/2014/main" id="{A2E7B8FA-681B-4B8E-B660-DA0B778C59E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1252" name="Oval 7">
              <a:extLst>
                <a:ext uri="{FF2B5EF4-FFF2-40B4-BE49-F238E27FC236}">
                  <a16:creationId xmlns:a16="http://schemas.microsoft.com/office/drawing/2014/main" id="{6778C72D-9A6D-4F9E-A15F-C1B0389F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53" name="Text Box 8">
              <a:extLst>
                <a:ext uri="{FF2B5EF4-FFF2-40B4-BE49-F238E27FC236}">
                  <a16:creationId xmlns:a16="http://schemas.microsoft.com/office/drawing/2014/main" id="{585127FE-D875-4E06-913D-75D169BBC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51206" name="Group 9">
            <a:extLst>
              <a:ext uri="{FF2B5EF4-FFF2-40B4-BE49-F238E27FC236}">
                <a16:creationId xmlns:a16="http://schemas.microsoft.com/office/drawing/2014/main" id="{C8B7FADC-B7B7-48F8-89B1-D8F3ED2DD7A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1250" name="Oval 10">
              <a:extLst>
                <a:ext uri="{FF2B5EF4-FFF2-40B4-BE49-F238E27FC236}">
                  <a16:creationId xmlns:a16="http://schemas.microsoft.com/office/drawing/2014/main" id="{A13ECEBA-963F-4C75-BA09-70A8BB00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51" name="Text Box 11">
              <a:extLst>
                <a:ext uri="{FF2B5EF4-FFF2-40B4-BE49-F238E27FC236}">
                  <a16:creationId xmlns:a16="http://schemas.microsoft.com/office/drawing/2014/main" id="{FEAA8AC6-CBFD-4F9F-9C24-E67E184F9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51207" name="Group 12">
            <a:extLst>
              <a:ext uri="{FF2B5EF4-FFF2-40B4-BE49-F238E27FC236}">
                <a16:creationId xmlns:a16="http://schemas.microsoft.com/office/drawing/2014/main" id="{B0E458F3-3A72-4CE6-8CEB-B51A56E9886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1248" name="Oval 13">
              <a:extLst>
                <a:ext uri="{FF2B5EF4-FFF2-40B4-BE49-F238E27FC236}">
                  <a16:creationId xmlns:a16="http://schemas.microsoft.com/office/drawing/2014/main" id="{9031694D-8A62-4FBD-9E48-C2D05E4C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9" name="Text Box 14">
              <a:extLst>
                <a:ext uri="{FF2B5EF4-FFF2-40B4-BE49-F238E27FC236}">
                  <a16:creationId xmlns:a16="http://schemas.microsoft.com/office/drawing/2014/main" id="{79B0A569-B0F7-4FE7-AF6C-A1709F05F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51208" name="Group 15">
            <a:extLst>
              <a:ext uri="{FF2B5EF4-FFF2-40B4-BE49-F238E27FC236}">
                <a16:creationId xmlns:a16="http://schemas.microsoft.com/office/drawing/2014/main" id="{94CE86C2-4A03-4814-8770-4D57483336C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1246" name="Oval 16">
              <a:extLst>
                <a:ext uri="{FF2B5EF4-FFF2-40B4-BE49-F238E27FC236}">
                  <a16:creationId xmlns:a16="http://schemas.microsoft.com/office/drawing/2014/main" id="{9C741B70-D9C1-4D69-B43D-11D9E5C3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7" name="Text Box 17">
              <a:extLst>
                <a:ext uri="{FF2B5EF4-FFF2-40B4-BE49-F238E27FC236}">
                  <a16:creationId xmlns:a16="http://schemas.microsoft.com/office/drawing/2014/main" id="{BBAC0012-3C3E-4812-AEB3-F77676CA3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51209" name="Group 18">
            <a:extLst>
              <a:ext uri="{FF2B5EF4-FFF2-40B4-BE49-F238E27FC236}">
                <a16:creationId xmlns:a16="http://schemas.microsoft.com/office/drawing/2014/main" id="{9A0E0D7E-1A45-4D3F-95E3-F3A70715506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1244" name="Oval 19">
              <a:extLst>
                <a:ext uri="{FF2B5EF4-FFF2-40B4-BE49-F238E27FC236}">
                  <a16:creationId xmlns:a16="http://schemas.microsoft.com/office/drawing/2014/main" id="{B21EB8CC-4DB7-405B-85FA-7E345354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5" name="Text Box 20">
              <a:extLst>
                <a:ext uri="{FF2B5EF4-FFF2-40B4-BE49-F238E27FC236}">
                  <a16:creationId xmlns:a16="http://schemas.microsoft.com/office/drawing/2014/main" id="{09327B58-2DC5-498F-8180-EE0298579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1210" name="Line 21">
            <a:extLst>
              <a:ext uri="{FF2B5EF4-FFF2-40B4-BE49-F238E27FC236}">
                <a16:creationId xmlns:a16="http://schemas.microsoft.com/office/drawing/2014/main" id="{DFA13FD0-9B6B-4378-9F1B-DA5BB52CB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11" name="Text Box 22">
            <a:extLst>
              <a:ext uri="{FF2B5EF4-FFF2-40B4-BE49-F238E27FC236}">
                <a16:creationId xmlns:a16="http://schemas.microsoft.com/office/drawing/2014/main" id="{F4DE3917-1B74-43E4-951C-2B5DA6AA4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51212" name="Group 23">
            <a:extLst>
              <a:ext uri="{FF2B5EF4-FFF2-40B4-BE49-F238E27FC236}">
                <a16:creationId xmlns:a16="http://schemas.microsoft.com/office/drawing/2014/main" id="{BB93DBE4-7C54-4DB2-8787-9A5E850D704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1242" name="Oval 24">
              <a:extLst>
                <a:ext uri="{FF2B5EF4-FFF2-40B4-BE49-F238E27FC236}">
                  <a16:creationId xmlns:a16="http://schemas.microsoft.com/office/drawing/2014/main" id="{BB38439E-BD2D-4AA6-9849-C5E30360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3" name="Text Box 25">
              <a:extLst>
                <a:ext uri="{FF2B5EF4-FFF2-40B4-BE49-F238E27FC236}">
                  <a16:creationId xmlns:a16="http://schemas.microsoft.com/office/drawing/2014/main" id="{BBCBE502-9AF3-482F-B7A4-9BF5AAA2E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51213" name="Group 26">
            <a:extLst>
              <a:ext uri="{FF2B5EF4-FFF2-40B4-BE49-F238E27FC236}">
                <a16:creationId xmlns:a16="http://schemas.microsoft.com/office/drawing/2014/main" id="{9A663D77-E5AF-4690-BB72-E698F385550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1240" name="Oval 27">
              <a:extLst>
                <a:ext uri="{FF2B5EF4-FFF2-40B4-BE49-F238E27FC236}">
                  <a16:creationId xmlns:a16="http://schemas.microsoft.com/office/drawing/2014/main" id="{8B58CEAF-B638-477C-AD2F-976AE972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1" name="Text Box 28">
              <a:extLst>
                <a:ext uri="{FF2B5EF4-FFF2-40B4-BE49-F238E27FC236}">
                  <a16:creationId xmlns:a16="http://schemas.microsoft.com/office/drawing/2014/main" id="{126F928A-F659-4274-8D75-FE8A17869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51214" name="Line 29">
            <a:extLst>
              <a:ext uri="{FF2B5EF4-FFF2-40B4-BE49-F238E27FC236}">
                <a16:creationId xmlns:a16="http://schemas.microsoft.com/office/drawing/2014/main" id="{5513CF83-5A7D-4D7E-94DD-36936B019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15" name="Line 30">
            <a:extLst>
              <a:ext uri="{FF2B5EF4-FFF2-40B4-BE49-F238E27FC236}">
                <a16:creationId xmlns:a16="http://schemas.microsoft.com/office/drawing/2014/main" id="{D4D06DA6-AA1F-4A37-98FE-2CEC7816B8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16" name="Line 31">
            <a:extLst>
              <a:ext uri="{FF2B5EF4-FFF2-40B4-BE49-F238E27FC236}">
                <a16:creationId xmlns:a16="http://schemas.microsoft.com/office/drawing/2014/main" id="{EE680540-67B8-439A-8D94-B8F61D17F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17" name="Text Box 32">
            <a:extLst>
              <a:ext uri="{FF2B5EF4-FFF2-40B4-BE49-F238E27FC236}">
                <a16:creationId xmlns:a16="http://schemas.microsoft.com/office/drawing/2014/main" id="{BCB573D0-91FD-4833-8AE5-1F2E5520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218" name="Line 33">
            <a:extLst>
              <a:ext uri="{FF2B5EF4-FFF2-40B4-BE49-F238E27FC236}">
                <a16:creationId xmlns:a16="http://schemas.microsoft.com/office/drawing/2014/main" id="{023AD065-E68F-4F09-A179-8AAEE4658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19" name="Line 34">
            <a:extLst>
              <a:ext uri="{FF2B5EF4-FFF2-40B4-BE49-F238E27FC236}">
                <a16:creationId xmlns:a16="http://schemas.microsoft.com/office/drawing/2014/main" id="{6AC7F4E3-F45A-466F-AD96-A6A5D23B1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20" name="Line 35">
            <a:extLst>
              <a:ext uri="{FF2B5EF4-FFF2-40B4-BE49-F238E27FC236}">
                <a16:creationId xmlns:a16="http://schemas.microsoft.com/office/drawing/2014/main" id="{AF569146-2BEF-4B30-966C-670F586B4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21" name="Text Box 36">
            <a:extLst>
              <a:ext uri="{FF2B5EF4-FFF2-40B4-BE49-F238E27FC236}">
                <a16:creationId xmlns:a16="http://schemas.microsoft.com/office/drawing/2014/main" id="{5E245F05-927E-45F6-94C9-C223E83BB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51222" name="Text Box 37">
            <a:extLst>
              <a:ext uri="{FF2B5EF4-FFF2-40B4-BE49-F238E27FC236}">
                <a16:creationId xmlns:a16="http://schemas.microsoft.com/office/drawing/2014/main" id="{C5D5045E-4BD7-4AA2-B96D-D2BD3E44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223" name="Text Box 38">
            <a:extLst>
              <a:ext uri="{FF2B5EF4-FFF2-40B4-BE49-F238E27FC236}">
                <a16:creationId xmlns:a16="http://schemas.microsoft.com/office/drawing/2014/main" id="{C8A01E54-A845-4D8B-A4DA-13264B13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224" name="Text Box 39">
            <a:extLst>
              <a:ext uri="{FF2B5EF4-FFF2-40B4-BE49-F238E27FC236}">
                <a16:creationId xmlns:a16="http://schemas.microsoft.com/office/drawing/2014/main" id="{F8413289-7947-4B04-90D6-2559CB65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225" name="Text Box 40">
            <a:extLst>
              <a:ext uri="{FF2B5EF4-FFF2-40B4-BE49-F238E27FC236}">
                <a16:creationId xmlns:a16="http://schemas.microsoft.com/office/drawing/2014/main" id="{0D7DB4ED-2A9F-43CA-ABE7-4132A9DEE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226" name="Text Box 41">
            <a:extLst>
              <a:ext uri="{FF2B5EF4-FFF2-40B4-BE49-F238E27FC236}">
                <a16:creationId xmlns:a16="http://schemas.microsoft.com/office/drawing/2014/main" id="{5D23A859-7A38-4A7D-9A80-8B016513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227" name="Text Box 42">
            <a:extLst>
              <a:ext uri="{FF2B5EF4-FFF2-40B4-BE49-F238E27FC236}">
                <a16:creationId xmlns:a16="http://schemas.microsoft.com/office/drawing/2014/main" id="{856D6E20-25DB-4324-8A96-18047506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51228" name="Text Box 43">
            <a:extLst>
              <a:ext uri="{FF2B5EF4-FFF2-40B4-BE49-F238E27FC236}">
                <a16:creationId xmlns:a16="http://schemas.microsoft.com/office/drawing/2014/main" id="{379D93B5-3F31-4A16-A2F4-E6D18DC1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51229" name="Text Box 44">
            <a:extLst>
              <a:ext uri="{FF2B5EF4-FFF2-40B4-BE49-F238E27FC236}">
                <a16:creationId xmlns:a16="http://schemas.microsoft.com/office/drawing/2014/main" id="{A75F3DDC-642B-47C9-86EA-797B3441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51230" name="Text Box 45">
            <a:extLst>
              <a:ext uri="{FF2B5EF4-FFF2-40B4-BE49-F238E27FC236}">
                <a16:creationId xmlns:a16="http://schemas.microsoft.com/office/drawing/2014/main" id="{796BA1F8-C3B5-4BAE-A10C-8E644D50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51231" name="Text Box 46">
            <a:extLst>
              <a:ext uri="{FF2B5EF4-FFF2-40B4-BE49-F238E27FC236}">
                <a16:creationId xmlns:a16="http://schemas.microsoft.com/office/drawing/2014/main" id="{CC75B864-5C1B-4401-9B52-927E95A75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51232" name="Text Box 47">
            <a:extLst>
              <a:ext uri="{FF2B5EF4-FFF2-40B4-BE49-F238E27FC236}">
                <a16:creationId xmlns:a16="http://schemas.microsoft.com/office/drawing/2014/main" id="{FC79C36E-5890-4D25-801B-60D3FFE5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[415]</a:t>
            </a:r>
            <a:endParaRPr lang="en-GB" altLang="en-US" sz="1800"/>
          </a:p>
        </p:txBody>
      </p:sp>
      <p:sp>
        <p:nvSpPr>
          <p:cNvPr id="51233" name="Text Box 48">
            <a:extLst>
              <a:ext uri="{FF2B5EF4-FFF2-40B4-BE49-F238E27FC236}">
                <a16:creationId xmlns:a16="http://schemas.microsoft.com/office/drawing/2014/main" id="{6439C891-56BD-42F7-80E1-7C9D6AE45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sp>
        <p:nvSpPr>
          <p:cNvPr id="51234" name="Text Box 49">
            <a:extLst>
              <a:ext uri="{FF2B5EF4-FFF2-40B4-BE49-F238E27FC236}">
                <a16:creationId xmlns:a16="http://schemas.microsoft.com/office/drawing/2014/main" id="{27D4A6BC-B31C-4B4F-AA65-1F15C433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[418]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grpSp>
        <p:nvGrpSpPr>
          <p:cNvPr id="51235" name="Group 50">
            <a:extLst>
              <a:ext uri="{FF2B5EF4-FFF2-40B4-BE49-F238E27FC236}">
                <a16:creationId xmlns:a16="http://schemas.microsoft.com/office/drawing/2014/main" id="{ABD34543-48AA-48F2-9F07-02F55B768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51238" name="Oval 51">
              <a:extLst>
                <a:ext uri="{FF2B5EF4-FFF2-40B4-BE49-F238E27FC236}">
                  <a16:creationId xmlns:a16="http://schemas.microsoft.com/office/drawing/2014/main" id="{46852D99-76DB-41D4-8D26-531DC6E2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9" name="Text Box 52">
              <a:extLst>
                <a:ext uri="{FF2B5EF4-FFF2-40B4-BE49-F238E27FC236}">
                  <a16:creationId xmlns:a16="http://schemas.microsoft.com/office/drawing/2014/main" id="{ABD1B98C-CA99-4A7C-94E0-8F67347B5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1236" name="Line 53">
            <a:extLst>
              <a:ext uri="{FF2B5EF4-FFF2-40B4-BE49-F238E27FC236}">
                <a16:creationId xmlns:a16="http://schemas.microsoft.com/office/drawing/2014/main" id="{1C1B5CE3-6604-45D5-B4EE-CF4474898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37" name="Text Box 54">
            <a:extLst>
              <a:ext uri="{FF2B5EF4-FFF2-40B4-BE49-F238E27FC236}">
                <a16:creationId xmlns:a16="http://schemas.microsoft.com/office/drawing/2014/main" id="{B5AA78E8-5918-4193-B8CD-5C251504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ED0EC53D-A073-40CB-9F69-92D7F22B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52226" name="Slide Number Placeholder 6">
            <a:extLst>
              <a:ext uri="{FF2B5EF4-FFF2-40B4-BE49-F238E27FC236}">
                <a16:creationId xmlns:a16="http://schemas.microsoft.com/office/drawing/2014/main" id="{E6DBE492-5BFF-4ECC-A733-53B62943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BF492-E95A-4CD4-B36E-D5EE266FFAAF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GB" altLang="en-US" sz="1400"/>
          </a:p>
        </p:txBody>
      </p:sp>
      <p:grpSp>
        <p:nvGrpSpPr>
          <p:cNvPr id="52228" name="Group 3">
            <a:extLst>
              <a:ext uri="{FF2B5EF4-FFF2-40B4-BE49-F238E27FC236}">
                <a16:creationId xmlns:a16="http://schemas.microsoft.com/office/drawing/2014/main" id="{7789EBF1-343F-4ADD-9FFC-ECC3D824D84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2278" name="Oval 4">
              <a:extLst>
                <a:ext uri="{FF2B5EF4-FFF2-40B4-BE49-F238E27FC236}">
                  <a16:creationId xmlns:a16="http://schemas.microsoft.com/office/drawing/2014/main" id="{B6C8D750-D1B1-4329-A989-EDA4321F3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9" name="Text Box 5">
              <a:extLst>
                <a:ext uri="{FF2B5EF4-FFF2-40B4-BE49-F238E27FC236}">
                  <a16:creationId xmlns:a16="http://schemas.microsoft.com/office/drawing/2014/main" id="{82777335-193F-40E5-8B73-5B7EEB42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2229" name="Group 6">
            <a:extLst>
              <a:ext uri="{FF2B5EF4-FFF2-40B4-BE49-F238E27FC236}">
                <a16:creationId xmlns:a16="http://schemas.microsoft.com/office/drawing/2014/main" id="{F5FBCB96-449C-413B-AE4C-DE88D6FBC5E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2276" name="Oval 7">
              <a:extLst>
                <a:ext uri="{FF2B5EF4-FFF2-40B4-BE49-F238E27FC236}">
                  <a16:creationId xmlns:a16="http://schemas.microsoft.com/office/drawing/2014/main" id="{D79471E9-D614-4F63-8C82-2682291A7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7" name="Text Box 8">
              <a:extLst>
                <a:ext uri="{FF2B5EF4-FFF2-40B4-BE49-F238E27FC236}">
                  <a16:creationId xmlns:a16="http://schemas.microsoft.com/office/drawing/2014/main" id="{FD158B6D-AE1B-40E7-91F3-E7CD47981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52230" name="Group 9">
            <a:extLst>
              <a:ext uri="{FF2B5EF4-FFF2-40B4-BE49-F238E27FC236}">
                <a16:creationId xmlns:a16="http://schemas.microsoft.com/office/drawing/2014/main" id="{265A24F2-CDEF-4BC4-B668-77BA35E3F1A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2274" name="Oval 10">
              <a:extLst>
                <a:ext uri="{FF2B5EF4-FFF2-40B4-BE49-F238E27FC236}">
                  <a16:creationId xmlns:a16="http://schemas.microsoft.com/office/drawing/2014/main" id="{36DCFEEC-F7B1-40AC-ABC3-859268BC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5" name="Text Box 11">
              <a:extLst>
                <a:ext uri="{FF2B5EF4-FFF2-40B4-BE49-F238E27FC236}">
                  <a16:creationId xmlns:a16="http://schemas.microsoft.com/office/drawing/2014/main" id="{FEEA96FD-FF69-46EE-A4F2-65C875C07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52231" name="Group 12">
            <a:extLst>
              <a:ext uri="{FF2B5EF4-FFF2-40B4-BE49-F238E27FC236}">
                <a16:creationId xmlns:a16="http://schemas.microsoft.com/office/drawing/2014/main" id="{749BCDED-A192-476E-9BD9-820528FA232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2272" name="Oval 13">
              <a:extLst>
                <a:ext uri="{FF2B5EF4-FFF2-40B4-BE49-F238E27FC236}">
                  <a16:creationId xmlns:a16="http://schemas.microsoft.com/office/drawing/2014/main" id="{CF471614-67A5-4F9F-A373-DEED69AB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3" name="Text Box 14">
              <a:extLst>
                <a:ext uri="{FF2B5EF4-FFF2-40B4-BE49-F238E27FC236}">
                  <a16:creationId xmlns:a16="http://schemas.microsoft.com/office/drawing/2014/main" id="{82CA89A7-1276-450A-A367-4B82099AA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52232" name="Group 15">
            <a:extLst>
              <a:ext uri="{FF2B5EF4-FFF2-40B4-BE49-F238E27FC236}">
                <a16:creationId xmlns:a16="http://schemas.microsoft.com/office/drawing/2014/main" id="{2C2372D6-DA05-4F97-815B-4A54CB228CF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2270" name="Oval 16">
              <a:extLst>
                <a:ext uri="{FF2B5EF4-FFF2-40B4-BE49-F238E27FC236}">
                  <a16:creationId xmlns:a16="http://schemas.microsoft.com/office/drawing/2014/main" id="{41801B48-BAA7-4E1F-B9D2-D028A91B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1" name="Text Box 17">
              <a:extLst>
                <a:ext uri="{FF2B5EF4-FFF2-40B4-BE49-F238E27FC236}">
                  <a16:creationId xmlns:a16="http://schemas.microsoft.com/office/drawing/2014/main" id="{244E2B8C-7C13-414B-91DF-074A6250A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52233" name="Group 18">
            <a:extLst>
              <a:ext uri="{FF2B5EF4-FFF2-40B4-BE49-F238E27FC236}">
                <a16:creationId xmlns:a16="http://schemas.microsoft.com/office/drawing/2014/main" id="{D9D57E84-9088-4533-82A0-E16BB791A4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2268" name="Oval 19">
              <a:extLst>
                <a:ext uri="{FF2B5EF4-FFF2-40B4-BE49-F238E27FC236}">
                  <a16:creationId xmlns:a16="http://schemas.microsoft.com/office/drawing/2014/main" id="{B35F9743-38F9-44F5-93E4-92711EB7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9" name="Text Box 20">
              <a:extLst>
                <a:ext uri="{FF2B5EF4-FFF2-40B4-BE49-F238E27FC236}">
                  <a16:creationId xmlns:a16="http://schemas.microsoft.com/office/drawing/2014/main" id="{A821CF96-D214-4A91-A99B-ABC0F627B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2234" name="Line 21">
            <a:extLst>
              <a:ext uri="{FF2B5EF4-FFF2-40B4-BE49-F238E27FC236}">
                <a16:creationId xmlns:a16="http://schemas.microsoft.com/office/drawing/2014/main" id="{FFA206FA-6081-4BE3-A486-70F58BA45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35" name="Text Box 22">
            <a:extLst>
              <a:ext uri="{FF2B5EF4-FFF2-40B4-BE49-F238E27FC236}">
                <a16:creationId xmlns:a16="http://schemas.microsoft.com/office/drawing/2014/main" id="{C11FAD6F-13BA-45A3-9A4A-ABE79D54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52236" name="Group 23">
            <a:extLst>
              <a:ext uri="{FF2B5EF4-FFF2-40B4-BE49-F238E27FC236}">
                <a16:creationId xmlns:a16="http://schemas.microsoft.com/office/drawing/2014/main" id="{A3237AA9-60C1-4726-A35E-E4F43001AA2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2266" name="Oval 24">
              <a:extLst>
                <a:ext uri="{FF2B5EF4-FFF2-40B4-BE49-F238E27FC236}">
                  <a16:creationId xmlns:a16="http://schemas.microsoft.com/office/drawing/2014/main" id="{231E1662-BAE3-4B51-88AB-86E647ED5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7" name="Text Box 25">
              <a:extLst>
                <a:ext uri="{FF2B5EF4-FFF2-40B4-BE49-F238E27FC236}">
                  <a16:creationId xmlns:a16="http://schemas.microsoft.com/office/drawing/2014/main" id="{EE1AF7BA-919B-4AFE-A1AF-815D560DD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52237" name="Group 26">
            <a:extLst>
              <a:ext uri="{FF2B5EF4-FFF2-40B4-BE49-F238E27FC236}">
                <a16:creationId xmlns:a16="http://schemas.microsoft.com/office/drawing/2014/main" id="{3524FD31-A000-4F60-9BDE-1AF9619B307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2264" name="Oval 27">
              <a:extLst>
                <a:ext uri="{FF2B5EF4-FFF2-40B4-BE49-F238E27FC236}">
                  <a16:creationId xmlns:a16="http://schemas.microsoft.com/office/drawing/2014/main" id="{971E4EB7-7659-4EA9-91F7-A7A870C0F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5" name="Text Box 28">
              <a:extLst>
                <a:ext uri="{FF2B5EF4-FFF2-40B4-BE49-F238E27FC236}">
                  <a16:creationId xmlns:a16="http://schemas.microsoft.com/office/drawing/2014/main" id="{DD4B841F-C68E-4380-BC7A-6693E305D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52238" name="Line 29">
            <a:extLst>
              <a:ext uri="{FF2B5EF4-FFF2-40B4-BE49-F238E27FC236}">
                <a16:creationId xmlns:a16="http://schemas.microsoft.com/office/drawing/2014/main" id="{B5E9D061-0C03-4787-8FB4-06FB5DD2B9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39" name="Line 30">
            <a:extLst>
              <a:ext uri="{FF2B5EF4-FFF2-40B4-BE49-F238E27FC236}">
                <a16:creationId xmlns:a16="http://schemas.microsoft.com/office/drawing/2014/main" id="{28120162-CA8A-423A-A27D-797D5B9B6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40" name="Line 31">
            <a:extLst>
              <a:ext uri="{FF2B5EF4-FFF2-40B4-BE49-F238E27FC236}">
                <a16:creationId xmlns:a16="http://schemas.microsoft.com/office/drawing/2014/main" id="{25DD3676-8627-43F0-B6B3-2960EF03A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41" name="Text Box 32">
            <a:extLst>
              <a:ext uri="{FF2B5EF4-FFF2-40B4-BE49-F238E27FC236}">
                <a16:creationId xmlns:a16="http://schemas.microsoft.com/office/drawing/2014/main" id="{4BB3B719-4832-4718-B4C9-826B5647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242" name="Line 33">
            <a:extLst>
              <a:ext uri="{FF2B5EF4-FFF2-40B4-BE49-F238E27FC236}">
                <a16:creationId xmlns:a16="http://schemas.microsoft.com/office/drawing/2014/main" id="{946D9FD4-B2CF-4D07-9FE0-916B0079E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43" name="Line 34">
            <a:extLst>
              <a:ext uri="{FF2B5EF4-FFF2-40B4-BE49-F238E27FC236}">
                <a16:creationId xmlns:a16="http://schemas.microsoft.com/office/drawing/2014/main" id="{3880E725-CEC7-4C4A-88F6-DE96A9B29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44" name="Line 35">
            <a:extLst>
              <a:ext uri="{FF2B5EF4-FFF2-40B4-BE49-F238E27FC236}">
                <a16:creationId xmlns:a16="http://schemas.microsoft.com/office/drawing/2014/main" id="{ACFDDF18-2814-4DA8-922E-3D0570F32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45" name="Text Box 36">
            <a:extLst>
              <a:ext uri="{FF2B5EF4-FFF2-40B4-BE49-F238E27FC236}">
                <a16:creationId xmlns:a16="http://schemas.microsoft.com/office/drawing/2014/main" id="{B513E14B-2F04-4ECA-8BAF-6E81D6BE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52246" name="Text Box 37">
            <a:extLst>
              <a:ext uri="{FF2B5EF4-FFF2-40B4-BE49-F238E27FC236}">
                <a16:creationId xmlns:a16="http://schemas.microsoft.com/office/drawing/2014/main" id="{A4F39F5F-18D8-4F8C-9CE6-76DC222C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247" name="Text Box 38">
            <a:extLst>
              <a:ext uri="{FF2B5EF4-FFF2-40B4-BE49-F238E27FC236}">
                <a16:creationId xmlns:a16="http://schemas.microsoft.com/office/drawing/2014/main" id="{391CE64E-7342-42AA-BB5B-F3B731FF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248" name="Text Box 39">
            <a:extLst>
              <a:ext uri="{FF2B5EF4-FFF2-40B4-BE49-F238E27FC236}">
                <a16:creationId xmlns:a16="http://schemas.microsoft.com/office/drawing/2014/main" id="{2421CDF3-53EE-4210-A929-62CFE5A3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249" name="Text Box 40">
            <a:extLst>
              <a:ext uri="{FF2B5EF4-FFF2-40B4-BE49-F238E27FC236}">
                <a16:creationId xmlns:a16="http://schemas.microsoft.com/office/drawing/2014/main" id="{3A104AC1-09C8-47B5-B90D-CB088480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250" name="Text Box 41">
            <a:extLst>
              <a:ext uri="{FF2B5EF4-FFF2-40B4-BE49-F238E27FC236}">
                <a16:creationId xmlns:a16="http://schemas.microsoft.com/office/drawing/2014/main" id="{FEEB87BD-EF90-4535-81FC-B073082FA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251" name="Text Box 42">
            <a:extLst>
              <a:ext uri="{FF2B5EF4-FFF2-40B4-BE49-F238E27FC236}">
                <a16:creationId xmlns:a16="http://schemas.microsoft.com/office/drawing/2014/main" id="{FFC5A3B9-9A97-406E-BE9E-D8FBC43A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52252" name="Text Box 43">
            <a:extLst>
              <a:ext uri="{FF2B5EF4-FFF2-40B4-BE49-F238E27FC236}">
                <a16:creationId xmlns:a16="http://schemas.microsoft.com/office/drawing/2014/main" id="{BC4986BF-15A4-4C52-BF84-CE9710D54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52253" name="Text Box 44">
            <a:extLst>
              <a:ext uri="{FF2B5EF4-FFF2-40B4-BE49-F238E27FC236}">
                <a16:creationId xmlns:a16="http://schemas.microsoft.com/office/drawing/2014/main" id="{9F3F8B38-767B-45CC-932F-DABBDBE1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52254" name="Text Box 45">
            <a:extLst>
              <a:ext uri="{FF2B5EF4-FFF2-40B4-BE49-F238E27FC236}">
                <a16:creationId xmlns:a16="http://schemas.microsoft.com/office/drawing/2014/main" id="{1AC0C74F-12A6-42B4-BEE4-4424860D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52255" name="Text Box 46">
            <a:extLst>
              <a:ext uri="{FF2B5EF4-FFF2-40B4-BE49-F238E27FC236}">
                <a16:creationId xmlns:a16="http://schemas.microsoft.com/office/drawing/2014/main" id="{116278CD-5DFA-4E23-B1DF-B4E0E856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52256" name="Text Box 47">
            <a:extLst>
              <a:ext uri="{FF2B5EF4-FFF2-40B4-BE49-F238E27FC236}">
                <a16:creationId xmlns:a16="http://schemas.microsoft.com/office/drawing/2014/main" id="{DAB2FCA7-C690-4459-B8D6-A5CB326C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[415]</a:t>
            </a:r>
            <a:endParaRPr lang="en-GB" altLang="en-US" sz="1800"/>
          </a:p>
        </p:txBody>
      </p:sp>
      <p:sp>
        <p:nvSpPr>
          <p:cNvPr id="52257" name="Text Box 48">
            <a:extLst>
              <a:ext uri="{FF2B5EF4-FFF2-40B4-BE49-F238E27FC236}">
                <a16:creationId xmlns:a16="http://schemas.microsoft.com/office/drawing/2014/main" id="{D59238E2-9203-4C37-A8D8-1E2B78FF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sp>
        <p:nvSpPr>
          <p:cNvPr id="52258" name="Text Box 49">
            <a:extLst>
              <a:ext uri="{FF2B5EF4-FFF2-40B4-BE49-F238E27FC236}">
                <a16:creationId xmlns:a16="http://schemas.microsoft.com/office/drawing/2014/main" id="{499063DC-A151-403C-A107-1112DAFB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[418]</a:t>
            </a:r>
            <a:endParaRPr lang="en-GB" altLang="en-US" sz="1800" b="1">
              <a:solidFill>
                <a:schemeClr val="accent2"/>
              </a:solidFill>
            </a:endParaRPr>
          </a:p>
        </p:txBody>
      </p:sp>
      <p:grpSp>
        <p:nvGrpSpPr>
          <p:cNvPr id="52259" name="Group 50">
            <a:extLst>
              <a:ext uri="{FF2B5EF4-FFF2-40B4-BE49-F238E27FC236}">
                <a16:creationId xmlns:a16="http://schemas.microsoft.com/office/drawing/2014/main" id="{1AAC6F8C-969E-40A0-9C25-13E61816E77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52262" name="Oval 51">
              <a:extLst>
                <a:ext uri="{FF2B5EF4-FFF2-40B4-BE49-F238E27FC236}">
                  <a16:creationId xmlns:a16="http://schemas.microsoft.com/office/drawing/2014/main" id="{EEB6AB73-BA66-484C-8AA2-46BEBF69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3" name="Text Box 52">
              <a:extLst>
                <a:ext uri="{FF2B5EF4-FFF2-40B4-BE49-F238E27FC236}">
                  <a16:creationId xmlns:a16="http://schemas.microsoft.com/office/drawing/2014/main" id="{AF4A6620-7CF8-47B7-84A7-51D2E00CA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2260" name="Line 53">
            <a:extLst>
              <a:ext uri="{FF2B5EF4-FFF2-40B4-BE49-F238E27FC236}">
                <a16:creationId xmlns:a16="http://schemas.microsoft.com/office/drawing/2014/main" id="{9D198EA2-740D-4AC5-9216-4E3813706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261" name="Text Box 54">
            <a:extLst>
              <a:ext uri="{FF2B5EF4-FFF2-40B4-BE49-F238E27FC236}">
                <a16:creationId xmlns:a16="http://schemas.microsoft.com/office/drawing/2014/main" id="{52CD0804-F110-4D12-89D6-362C41BE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ACF781A7-E5AE-452B-B200-E0D571A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16BF0-18DD-4B2A-91FF-29627A927E90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GB" altLang="en-US" sz="1400"/>
          </a:p>
        </p:txBody>
      </p:sp>
      <p:pic>
        <p:nvPicPr>
          <p:cNvPr id="53251" name="Picture 2" descr="https://csunplugged.files.wordpress.com/2012/09/romania-graph1.png">
            <a:extLst>
              <a:ext uri="{FF2B5EF4-FFF2-40B4-BE49-F238E27FC236}">
                <a16:creationId xmlns:a16="http://schemas.microsoft.com/office/drawing/2014/main" id="{55EFD916-A6DF-49A0-BD7F-0806BC80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876300"/>
            <a:ext cx="8882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6">
            <a:extLst>
              <a:ext uri="{FF2B5EF4-FFF2-40B4-BE49-F238E27FC236}">
                <a16:creationId xmlns:a16="http://schemas.microsoft.com/office/drawing/2014/main" id="{45D07EAC-7CFD-4BE3-BEDD-56635750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00738"/>
            <a:ext cx="2408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MY" altLang="en-US" sz="1800"/>
              <a:t>Initial State= Arad</a:t>
            </a:r>
          </a:p>
        </p:txBody>
      </p:sp>
      <p:sp>
        <p:nvSpPr>
          <p:cNvPr id="53253" name="TextBox 8">
            <a:extLst>
              <a:ext uri="{FF2B5EF4-FFF2-40B4-BE49-F238E27FC236}">
                <a16:creationId xmlns:a16="http://schemas.microsoft.com/office/drawing/2014/main" id="{1F6CAA80-5617-4635-B9CC-CEC81ABD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6375400"/>
            <a:ext cx="282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MY" altLang="en-US" sz="1800"/>
              <a:t>Goal State= Bucharest</a:t>
            </a:r>
          </a:p>
        </p:txBody>
      </p:sp>
      <p:sp>
        <p:nvSpPr>
          <p:cNvPr id="53254" name="TextBox 1">
            <a:extLst>
              <a:ext uri="{FF2B5EF4-FFF2-40B4-BE49-F238E27FC236}">
                <a16:creationId xmlns:a16="http://schemas.microsoft.com/office/drawing/2014/main" id="{0ECFD76C-A25B-4B04-861B-E0C199D0E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"/>
            <a:ext cx="177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2400">
                <a:solidFill>
                  <a:srgbClr val="FF0000"/>
                </a:solidFill>
              </a:rPr>
              <a:t>QUESTION!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CB63A53B-73C4-4B06-8527-46F520B56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50A51-0674-4AF3-B51C-39F085E9CF4F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GB" altLang="en-US" sz="1400"/>
          </a:p>
        </p:txBody>
      </p:sp>
      <p:pic>
        <p:nvPicPr>
          <p:cNvPr id="5427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39BE39-A05E-4F90-9996-23A8B594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76200"/>
            <a:ext cx="490855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6">
            <a:extLst>
              <a:ext uri="{FF2B5EF4-FFF2-40B4-BE49-F238E27FC236}">
                <a16:creationId xmlns:a16="http://schemas.microsoft.com/office/drawing/2014/main" id="{91826FD6-8558-4254-8CD4-62971095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1981200"/>
            <a:ext cx="3657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Figure 3.24 </a:t>
            </a:r>
            <a:r>
              <a:rPr lang="en-US" altLang="en-US" sz="1400"/>
              <a:t>Stages in an A∗ search for Bucharest. Nodes are labeled with </a:t>
            </a:r>
            <a:r>
              <a:rPr lang="en-US" altLang="en-US" sz="1400" i="1"/>
              <a:t>f = g +h</a:t>
            </a:r>
            <a:r>
              <a:rPr lang="en-US" altLang="en-US" sz="1400"/>
              <a:t>. The </a:t>
            </a:r>
            <a:r>
              <a:rPr lang="en-US" altLang="en-US" sz="1400" i="1"/>
              <a:t>h</a:t>
            </a:r>
            <a:r>
              <a:rPr lang="en-US" altLang="en-US" sz="1400"/>
              <a:t> values are the straight-line distances to Bucharest</a:t>
            </a:r>
            <a:endParaRPr lang="en-MY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B3447-AC64-4B61-856E-5803E2BBC97F}"/>
              </a:ext>
            </a:extLst>
          </p:cNvPr>
          <p:cNvSpPr txBox="1"/>
          <p:nvPr/>
        </p:nvSpPr>
        <p:spPr>
          <a:xfrm>
            <a:off x="7412038" y="2935288"/>
            <a:ext cx="176530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MY" sz="1050" i="1" dirty="0"/>
              <a:t>Source: : Russell and </a:t>
            </a:r>
            <a:r>
              <a:rPr lang="en-MY" sz="1050" i="1" dirty="0" err="1"/>
              <a:t>Norvig</a:t>
            </a:r>
            <a:r>
              <a:rPr lang="en-MY" sz="1050" i="1" dirty="0"/>
              <a:t>, “Artificial Intelligence: A Modern Approach”. 3</a:t>
            </a:r>
            <a:r>
              <a:rPr lang="en-MY" sz="1050" i="1" baseline="30000" dirty="0"/>
              <a:t>rd</a:t>
            </a:r>
            <a:r>
              <a:rPr lang="en-MY" sz="1050" i="1" dirty="0"/>
              <a:t>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3" y="224853"/>
            <a:ext cx="6444345" cy="7308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More formally, why heuristic functions work?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9EF9EA-9FFC-4A34-9095-31E9F8211C6B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483488"/>
            <a:ext cx="8686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In any search problem where there are at most </a:t>
            </a:r>
            <a:r>
              <a:rPr lang="en-US" altLang="en-US" sz="2800" i="1">
                <a:latin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</a:rPr>
              <a:t> choices at each node and a depth of </a:t>
            </a:r>
            <a:r>
              <a:rPr lang="en-US" altLang="en-US" sz="2800" i="1">
                <a:latin typeface="Times New Roman" panose="02020603050405020304" pitchFamily="18" charset="0"/>
              </a:rPr>
              <a:t>d</a:t>
            </a:r>
            <a:r>
              <a:rPr lang="en-US" altLang="en-US" sz="2800">
                <a:latin typeface="Times New Roman" panose="02020603050405020304" pitchFamily="18" charset="0"/>
              </a:rPr>
              <a:t> at the goal node, a naive search algorithm would have to, in the worst case, search around </a:t>
            </a:r>
            <a:r>
              <a:rPr lang="en-US" altLang="en-US" sz="2800" i="1">
                <a:latin typeface="Times New Roman" panose="02020603050405020304" pitchFamily="18" charset="0"/>
              </a:rPr>
              <a:t>O(b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d</a:t>
            </a:r>
            <a:r>
              <a:rPr lang="en-US" altLang="en-US" sz="2800" i="1">
                <a:latin typeface="Times New Roman" panose="02020603050405020304" pitchFamily="18" charset="0"/>
              </a:rPr>
              <a:t>) </a:t>
            </a:r>
            <a:r>
              <a:rPr lang="en-US" altLang="en-US" sz="2800">
                <a:latin typeface="Times New Roman" panose="02020603050405020304" pitchFamily="18" charset="0"/>
              </a:rPr>
              <a:t>nodes before finding a solution (Exponential Time Complexity).</a:t>
            </a:r>
          </a:p>
          <a:p>
            <a:pPr>
              <a:lnSpc>
                <a:spcPct val="90000"/>
              </a:lnSpc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Heuristics improve the efficiency of search algorithms by reducing the </a:t>
            </a:r>
            <a:r>
              <a:rPr lang="en-US" altLang="en-US" sz="2800" u="sng">
                <a:latin typeface="Times New Roman" panose="02020603050405020304" pitchFamily="18" charset="0"/>
              </a:rPr>
              <a:t>effective </a:t>
            </a:r>
            <a:r>
              <a:rPr lang="en-US" altLang="en-US" sz="2800" u="sng">
                <a:latin typeface="Times New Roman" panose="02020603050405020304" pitchFamily="18" charset="0"/>
                <a:hlinkClick r:id="rId2" tooltip="Branching factor"/>
              </a:rPr>
              <a:t>branching</a:t>
            </a:r>
            <a:r>
              <a:rPr lang="en-US" altLang="en-US" sz="2800">
                <a:latin typeface="Times New Roman" panose="02020603050405020304" pitchFamily="18" charset="0"/>
                <a:hlinkClick r:id="rId2" tooltip="Branching factor"/>
              </a:rPr>
              <a:t> factor</a:t>
            </a:r>
            <a:r>
              <a:rPr lang="en-US" altLang="en-US" sz="2800">
                <a:latin typeface="Times New Roman" panose="02020603050405020304" pitchFamily="18" charset="0"/>
              </a:rPr>
              <a:t> from </a:t>
            </a:r>
            <a:r>
              <a:rPr lang="en-US" altLang="en-US" sz="2800" i="1">
                <a:latin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</a:rPr>
              <a:t> to (ideally) a low constant b* such that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1 =&lt; b* &lt;&lt; b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20374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531E51E8-1754-4274-A5F7-F260E8FD51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with f() not Admissible</a:t>
            </a:r>
            <a:endParaRPr lang="en-GB" altLang="en-US"/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F7102AB2-323F-4AA7-9211-2357934B4F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h() overestimates the cost to reach the goal state </a:t>
            </a:r>
            <a:endParaRPr lang="en-GB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018" name="Group 50">
            <a:extLst>
              <a:ext uri="{FF2B5EF4-FFF2-40B4-BE49-F238E27FC236}">
                <a16:creationId xmlns:a16="http://schemas.microsoft.com/office/drawing/2014/main" id="{458A8525-E6AD-4EF9-A30F-698586C75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38498"/>
              </p:ext>
            </p:extLst>
          </p:nvPr>
        </p:nvGraphicFramePr>
        <p:xfrm>
          <a:off x="4419600" y="1369531"/>
          <a:ext cx="4219575" cy="4064000"/>
        </p:xfrm>
        <a:graphic>
          <a:graphicData uri="http://schemas.openxmlformats.org/drawingml/2006/table">
            <a:tbl>
              <a:tblPr/>
              <a:tblGrid>
                <a:gridCol w="421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138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323" name="Rectangle 2">
            <a:extLst>
              <a:ext uri="{FF2B5EF4-FFF2-40B4-BE49-F238E27FC236}">
                <a16:creationId xmlns:a16="http://schemas.microsoft.com/office/drawing/2014/main" id="{19056F4C-E304-4644-9C3A-4528275A3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</a:t>
            </a:r>
            <a:r>
              <a:rPr lang="en-US" altLang="en-US" i="1"/>
              <a:t>h</a:t>
            </a:r>
            <a:r>
              <a:rPr lang="en-US" altLang="en-US"/>
              <a:t> not admissible !</a:t>
            </a:r>
            <a:endParaRPr lang="en-GB" altLang="en-US"/>
          </a:p>
        </p:txBody>
      </p:sp>
      <p:sp>
        <p:nvSpPr>
          <p:cNvPr id="56322" name="Slide Number Placeholder 6">
            <a:extLst>
              <a:ext uri="{FF2B5EF4-FFF2-40B4-BE49-F238E27FC236}">
                <a16:creationId xmlns:a16="http://schemas.microsoft.com/office/drawing/2014/main" id="{ECFD6A96-3E5B-43BB-99BD-D0F826F6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A2691D-16AB-4F6B-A7A5-C939F5E738A5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GB" altLang="en-US" sz="1400"/>
          </a:p>
        </p:txBody>
      </p:sp>
      <p:grpSp>
        <p:nvGrpSpPr>
          <p:cNvPr id="56324" name="Group 3">
            <a:extLst>
              <a:ext uri="{FF2B5EF4-FFF2-40B4-BE49-F238E27FC236}">
                <a16:creationId xmlns:a16="http://schemas.microsoft.com/office/drawing/2014/main" id="{56D4FFCD-6490-424F-8CBD-F8163294A35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6405" name="Oval 4">
              <a:extLst>
                <a:ext uri="{FF2B5EF4-FFF2-40B4-BE49-F238E27FC236}">
                  <a16:creationId xmlns:a16="http://schemas.microsoft.com/office/drawing/2014/main" id="{2FC65115-7419-451A-852B-C8338BC9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406" name="Text Box 5">
              <a:extLst>
                <a:ext uri="{FF2B5EF4-FFF2-40B4-BE49-F238E27FC236}">
                  <a16:creationId xmlns:a16="http://schemas.microsoft.com/office/drawing/2014/main" id="{25769D4A-263E-4FE2-8F93-45897FF06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6325" name="Group 6">
            <a:extLst>
              <a:ext uri="{FF2B5EF4-FFF2-40B4-BE49-F238E27FC236}">
                <a16:creationId xmlns:a16="http://schemas.microsoft.com/office/drawing/2014/main" id="{5E4AD846-D103-4025-A1CD-43E9CAE33C5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6403" name="Oval 7">
              <a:extLst>
                <a:ext uri="{FF2B5EF4-FFF2-40B4-BE49-F238E27FC236}">
                  <a16:creationId xmlns:a16="http://schemas.microsoft.com/office/drawing/2014/main" id="{C069E858-F941-485A-94F8-FDB49A9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404" name="Text Box 8">
              <a:extLst>
                <a:ext uri="{FF2B5EF4-FFF2-40B4-BE49-F238E27FC236}">
                  <a16:creationId xmlns:a16="http://schemas.microsoft.com/office/drawing/2014/main" id="{35298995-9AAE-4B70-B9A7-707ABA741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56326" name="Group 9">
            <a:extLst>
              <a:ext uri="{FF2B5EF4-FFF2-40B4-BE49-F238E27FC236}">
                <a16:creationId xmlns:a16="http://schemas.microsoft.com/office/drawing/2014/main" id="{B169EB80-CEB4-4D0A-A699-8599533D512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6401" name="Oval 10">
              <a:extLst>
                <a:ext uri="{FF2B5EF4-FFF2-40B4-BE49-F238E27FC236}">
                  <a16:creationId xmlns:a16="http://schemas.microsoft.com/office/drawing/2014/main" id="{FCEDF22A-E650-4620-9270-CAB53C87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402" name="Text Box 11">
              <a:extLst>
                <a:ext uri="{FF2B5EF4-FFF2-40B4-BE49-F238E27FC236}">
                  <a16:creationId xmlns:a16="http://schemas.microsoft.com/office/drawing/2014/main" id="{88823E73-5139-48E1-8C5D-98D6A2524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56327" name="Group 12">
            <a:extLst>
              <a:ext uri="{FF2B5EF4-FFF2-40B4-BE49-F238E27FC236}">
                <a16:creationId xmlns:a16="http://schemas.microsoft.com/office/drawing/2014/main" id="{F0EA26A1-5251-4EA6-A7DB-6130473ED44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6399" name="Oval 13">
              <a:extLst>
                <a:ext uri="{FF2B5EF4-FFF2-40B4-BE49-F238E27FC236}">
                  <a16:creationId xmlns:a16="http://schemas.microsoft.com/office/drawing/2014/main" id="{351815CB-04EC-402B-887E-0ED85A13E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400" name="Text Box 14">
              <a:extLst>
                <a:ext uri="{FF2B5EF4-FFF2-40B4-BE49-F238E27FC236}">
                  <a16:creationId xmlns:a16="http://schemas.microsoft.com/office/drawing/2014/main" id="{7321EB0E-A84F-4801-A399-5F102AE76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56328" name="Group 15">
            <a:extLst>
              <a:ext uri="{FF2B5EF4-FFF2-40B4-BE49-F238E27FC236}">
                <a16:creationId xmlns:a16="http://schemas.microsoft.com/office/drawing/2014/main" id="{E2F49881-A45C-4584-976D-C7B682CBD1E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6397" name="Oval 16">
              <a:extLst>
                <a:ext uri="{FF2B5EF4-FFF2-40B4-BE49-F238E27FC236}">
                  <a16:creationId xmlns:a16="http://schemas.microsoft.com/office/drawing/2014/main" id="{8B6DA022-FEEF-4118-AF2D-D5890161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398" name="Text Box 17">
              <a:extLst>
                <a:ext uri="{FF2B5EF4-FFF2-40B4-BE49-F238E27FC236}">
                  <a16:creationId xmlns:a16="http://schemas.microsoft.com/office/drawing/2014/main" id="{71CB96E9-EECF-43E1-B237-405E27F32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56329" name="Group 18">
            <a:extLst>
              <a:ext uri="{FF2B5EF4-FFF2-40B4-BE49-F238E27FC236}">
                <a16:creationId xmlns:a16="http://schemas.microsoft.com/office/drawing/2014/main" id="{56C0FBBB-5FC7-45DD-9C9F-090DBAF299E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6395" name="Oval 19">
              <a:extLst>
                <a:ext uri="{FF2B5EF4-FFF2-40B4-BE49-F238E27FC236}">
                  <a16:creationId xmlns:a16="http://schemas.microsoft.com/office/drawing/2014/main" id="{5C3EDFAD-7514-43C7-B053-694BC445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396" name="Text Box 20">
              <a:extLst>
                <a:ext uri="{FF2B5EF4-FFF2-40B4-BE49-F238E27FC236}">
                  <a16:creationId xmlns:a16="http://schemas.microsoft.com/office/drawing/2014/main" id="{09C6F974-E374-44F1-BF64-A73D2E111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56330" name="Group 21">
            <a:extLst>
              <a:ext uri="{FF2B5EF4-FFF2-40B4-BE49-F238E27FC236}">
                <a16:creationId xmlns:a16="http://schemas.microsoft.com/office/drawing/2014/main" id="{7B64D2B6-3FA3-4BD3-BD8B-CAAE0F1137A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6393" name="Oval 22">
              <a:extLst>
                <a:ext uri="{FF2B5EF4-FFF2-40B4-BE49-F238E27FC236}">
                  <a16:creationId xmlns:a16="http://schemas.microsoft.com/office/drawing/2014/main" id="{B1C1E0FD-6C18-48D6-AE83-0EC196C8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394" name="Text Box 23">
              <a:extLst>
                <a:ext uri="{FF2B5EF4-FFF2-40B4-BE49-F238E27FC236}">
                  <a16:creationId xmlns:a16="http://schemas.microsoft.com/office/drawing/2014/main" id="{2CFDED08-8865-41A8-B810-00F6AFF59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56331" name="Line 24">
            <a:extLst>
              <a:ext uri="{FF2B5EF4-FFF2-40B4-BE49-F238E27FC236}">
                <a16:creationId xmlns:a16="http://schemas.microsoft.com/office/drawing/2014/main" id="{21D69E11-AE2C-480D-8451-B9F16A846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32" name="Line 25">
            <a:extLst>
              <a:ext uri="{FF2B5EF4-FFF2-40B4-BE49-F238E27FC236}">
                <a16:creationId xmlns:a16="http://schemas.microsoft.com/office/drawing/2014/main" id="{5220286D-668C-4ECA-A309-0949F9413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33" name="Text Box 26">
            <a:extLst>
              <a:ext uri="{FF2B5EF4-FFF2-40B4-BE49-F238E27FC236}">
                <a16:creationId xmlns:a16="http://schemas.microsoft.com/office/drawing/2014/main" id="{4D4D5C3D-94C1-4796-B01B-AA4EEF07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34" name="Text Box 27">
            <a:extLst>
              <a:ext uri="{FF2B5EF4-FFF2-40B4-BE49-F238E27FC236}">
                <a16:creationId xmlns:a16="http://schemas.microsoft.com/office/drawing/2014/main" id="{5B124967-53EC-4878-B770-43EC46FA5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56335" name="Group 28">
            <a:extLst>
              <a:ext uri="{FF2B5EF4-FFF2-40B4-BE49-F238E27FC236}">
                <a16:creationId xmlns:a16="http://schemas.microsoft.com/office/drawing/2014/main" id="{212E99CE-CB15-4FA8-9E4F-32E393A9CE7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6391" name="Oval 29">
              <a:extLst>
                <a:ext uri="{FF2B5EF4-FFF2-40B4-BE49-F238E27FC236}">
                  <a16:creationId xmlns:a16="http://schemas.microsoft.com/office/drawing/2014/main" id="{5CA3C159-C256-477A-9647-CC5468A5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392" name="Text Box 30">
              <a:extLst>
                <a:ext uri="{FF2B5EF4-FFF2-40B4-BE49-F238E27FC236}">
                  <a16:creationId xmlns:a16="http://schemas.microsoft.com/office/drawing/2014/main" id="{263FB134-79BA-48A2-9278-C1F2FC057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56336" name="Group 31">
            <a:extLst>
              <a:ext uri="{FF2B5EF4-FFF2-40B4-BE49-F238E27FC236}">
                <a16:creationId xmlns:a16="http://schemas.microsoft.com/office/drawing/2014/main" id="{84010187-A6DD-4399-99B3-80DE42A8CE4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6389" name="Oval 32">
              <a:extLst>
                <a:ext uri="{FF2B5EF4-FFF2-40B4-BE49-F238E27FC236}">
                  <a16:creationId xmlns:a16="http://schemas.microsoft.com/office/drawing/2014/main" id="{BE8A94C1-022B-45CE-9D41-50A10A97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6390" name="Text Box 33">
              <a:extLst>
                <a:ext uri="{FF2B5EF4-FFF2-40B4-BE49-F238E27FC236}">
                  <a16:creationId xmlns:a16="http://schemas.microsoft.com/office/drawing/2014/main" id="{129E5229-FC4D-4B8D-A509-4DCAD6BCF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56337" name="Line 34">
            <a:extLst>
              <a:ext uri="{FF2B5EF4-FFF2-40B4-BE49-F238E27FC236}">
                <a16:creationId xmlns:a16="http://schemas.microsoft.com/office/drawing/2014/main" id="{4C68F08F-E80E-4BA0-94CA-D93E0E46E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38" name="Line 35">
            <a:extLst>
              <a:ext uri="{FF2B5EF4-FFF2-40B4-BE49-F238E27FC236}">
                <a16:creationId xmlns:a16="http://schemas.microsoft.com/office/drawing/2014/main" id="{E012C0CD-4441-4BB5-A9AB-90C025B8A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39" name="Line 36">
            <a:extLst>
              <a:ext uri="{FF2B5EF4-FFF2-40B4-BE49-F238E27FC236}">
                <a16:creationId xmlns:a16="http://schemas.microsoft.com/office/drawing/2014/main" id="{E498E743-0A20-4FAF-9E2D-B00F6557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40" name="Text Box 37">
            <a:extLst>
              <a:ext uri="{FF2B5EF4-FFF2-40B4-BE49-F238E27FC236}">
                <a16:creationId xmlns:a16="http://schemas.microsoft.com/office/drawing/2014/main" id="{919CB4AD-D628-484C-9D44-ABEB5823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41" name="Line 38">
            <a:extLst>
              <a:ext uri="{FF2B5EF4-FFF2-40B4-BE49-F238E27FC236}">
                <a16:creationId xmlns:a16="http://schemas.microsoft.com/office/drawing/2014/main" id="{D4EAB9C9-FC8D-415E-9C61-B412F1021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42" name="Line 39">
            <a:extLst>
              <a:ext uri="{FF2B5EF4-FFF2-40B4-BE49-F238E27FC236}">
                <a16:creationId xmlns:a16="http://schemas.microsoft.com/office/drawing/2014/main" id="{3D9852BC-62B6-42EF-A517-8295D2C15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43" name="Line 40">
            <a:extLst>
              <a:ext uri="{FF2B5EF4-FFF2-40B4-BE49-F238E27FC236}">
                <a16:creationId xmlns:a16="http://schemas.microsoft.com/office/drawing/2014/main" id="{A092FDCF-4083-4227-8879-63D6F07CC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44" name="Line 41">
            <a:extLst>
              <a:ext uri="{FF2B5EF4-FFF2-40B4-BE49-F238E27FC236}">
                <a16:creationId xmlns:a16="http://schemas.microsoft.com/office/drawing/2014/main" id="{AD911E23-960D-4225-BD25-585688DD8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45" name="Text Box 42">
            <a:extLst>
              <a:ext uri="{FF2B5EF4-FFF2-40B4-BE49-F238E27FC236}">
                <a16:creationId xmlns:a16="http://schemas.microsoft.com/office/drawing/2014/main" id="{462CA872-0A35-47EF-B935-0CFB6E8E3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56346" name="Text Box 43">
            <a:extLst>
              <a:ext uri="{FF2B5EF4-FFF2-40B4-BE49-F238E27FC236}">
                <a16:creationId xmlns:a16="http://schemas.microsoft.com/office/drawing/2014/main" id="{51B4672C-D080-4E40-9CCC-84F5CA14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56347" name="Text Box 44">
            <a:extLst>
              <a:ext uri="{FF2B5EF4-FFF2-40B4-BE49-F238E27FC236}">
                <a16:creationId xmlns:a16="http://schemas.microsoft.com/office/drawing/2014/main" id="{7080DBDC-B64B-4CCC-99C2-6DB2C33A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48" name="Text Box 45">
            <a:extLst>
              <a:ext uri="{FF2B5EF4-FFF2-40B4-BE49-F238E27FC236}">
                <a16:creationId xmlns:a16="http://schemas.microsoft.com/office/drawing/2014/main" id="{A3D6C38D-2517-47DD-9D21-BC739E502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49" name="Text Box 46">
            <a:extLst>
              <a:ext uri="{FF2B5EF4-FFF2-40B4-BE49-F238E27FC236}">
                <a16:creationId xmlns:a16="http://schemas.microsoft.com/office/drawing/2014/main" id="{64C61DE6-EBCD-485D-9D2D-6FC83AD9D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50" name="Text Box 47">
            <a:extLst>
              <a:ext uri="{FF2B5EF4-FFF2-40B4-BE49-F238E27FC236}">
                <a16:creationId xmlns:a16="http://schemas.microsoft.com/office/drawing/2014/main" id="{591FF76D-6FD4-4801-8E41-262EE3FF1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51" name="Text Box 48">
            <a:extLst>
              <a:ext uri="{FF2B5EF4-FFF2-40B4-BE49-F238E27FC236}">
                <a16:creationId xmlns:a16="http://schemas.microsoft.com/office/drawing/2014/main" id="{8FC42C21-A79A-402D-8D3F-07F58C6E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6352" name="Text Box 49">
            <a:extLst>
              <a:ext uri="{FF2B5EF4-FFF2-40B4-BE49-F238E27FC236}">
                <a16:creationId xmlns:a16="http://schemas.microsoft.com/office/drawing/2014/main" id="{17B177FB-F1D5-45E8-B5D7-70F1D866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5791200"/>
            <a:ext cx="6629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	f(n) = g(n) +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– </a:t>
            </a:r>
            <a:r>
              <a:rPr lang="en-US" altLang="en-US" sz="1800" b="1">
                <a:solidFill>
                  <a:schemeClr val="hlink"/>
                </a:solidFill>
              </a:rPr>
              <a:t>(H-I) Overestimated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g(n): </a:t>
            </a:r>
            <a:r>
              <a:rPr lang="en-US" altLang="en-US" sz="1800"/>
              <a:t>is the exact cost to reach node </a:t>
            </a:r>
            <a:r>
              <a:rPr lang="en-US" altLang="en-US" sz="1800" i="1"/>
              <a:t>n</a:t>
            </a:r>
            <a:r>
              <a:rPr lang="en-US" altLang="en-US" sz="1800"/>
              <a:t> from the initial state.</a:t>
            </a:r>
            <a:endParaRPr lang="en-GB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1800" b="1"/>
          </a:p>
        </p:txBody>
      </p:sp>
      <p:sp>
        <p:nvSpPr>
          <p:cNvPr id="56388" name="Text Box 85">
            <a:extLst>
              <a:ext uri="{FF2B5EF4-FFF2-40B4-BE49-F238E27FC236}">
                <a16:creationId xmlns:a16="http://schemas.microsoft.com/office/drawing/2014/main" id="{C3F16A5D-7F9A-4999-BA46-49FF0D62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F4A495FF-A9B2-45FE-8F4A-4B8168C93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57346" name="Slide Number Placeholder 6">
            <a:extLst>
              <a:ext uri="{FF2B5EF4-FFF2-40B4-BE49-F238E27FC236}">
                <a16:creationId xmlns:a16="http://schemas.microsoft.com/office/drawing/2014/main" id="{BAB00D8E-DAB1-44E5-BACE-B3E5B8F1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7E7CDB-0C8B-469B-9ADA-FF298985EBEC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GB" altLang="en-US" sz="1400"/>
          </a:p>
        </p:txBody>
      </p:sp>
      <p:grpSp>
        <p:nvGrpSpPr>
          <p:cNvPr id="57348" name="Group 3">
            <a:extLst>
              <a:ext uri="{FF2B5EF4-FFF2-40B4-BE49-F238E27FC236}">
                <a16:creationId xmlns:a16="http://schemas.microsoft.com/office/drawing/2014/main" id="{4E524CD9-1039-4358-8246-17ADB850CF6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7350" name="Oval 4">
              <a:extLst>
                <a:ext uri="{FF2B5EF4-FFF2-40B4-BE49-F238E27FC236}">
                  <a16:creationId xmlns:a16="http://schemas.microsoft.com/office/drawing/2014/main" id="{6B88CBD7-3B94-4E05-A33A-9E44734D7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7351" name="Text Box 5">
              <a:extLst>
                <a:ext uri="{FF2B5EF4-FFF2-40B4-BE49-F238E27FC236}">
                  <a16:creationId xmlns:a16="http://schemas.microsoft.com/office/drawing/2014/main" id="{DDF08BF1-A1AF-44D2-8354-4C5EE1FA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sp>
        <p:nvSpPr>
          <p:cNvPr id="57349" name="Text Box 36">
            <a:extLst>
              <a:ext uri="{FF2B5EF4-FFF2-40B4-BE49-F238E27FC236}">
                <a16:creationId xmlns:a16="http://schemas.microsoft.com/office/drawing/2014/main" id="{59DDD7B9-68B2-4C91-B6F0-214E0B94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D5B0AD65-D2B3-4289-8E2A-FFA73D118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58370" name="Slide Number Placeholder 6">
            <a:extLst>
              <a:ext uri="{FF2B5EF4-FFF2-40B4-BE49-F238E27FC236}">
                <a16:creationId xmlns:a16="http://schemas.microsoft.com/office/drawing/2014/main" id="{9DC4F70E-5024-44AD-8585-CF318772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3A1C62-2EFB-4E89-B1F7-9E5773912E70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GB" altLang="en-US" sz="1400"/>
          </a:p>
        </p:txBody>
      </p:sp>
      <p:grpSp>
        <p:nvGrpSpPr>
          <p:cNvPr id="58372" name="Group 3">
            <a:extLst>
              <a:ext uri="{FF2B5EF4-FFF2-40B4-BE49-F238E27FC236}">
                <a16:creationId xmlns:a16="http://schemas.microsoft.com/office/drawing/2014/main" id="{29A46336-8E3F-44D4-ADAB-A4F3E893F31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8392" name="Oval 4">
              <a:extLst>
                <a:ext uri="{FF2B5EF4-FFF2-40B4-BE49-F238E27FC236}">
                  <a16:creationId xmlns:a16="http://schemas.microsoft.com/office/drawing/2014/main" id="{53FB3027-3CB5-46F3-AA33-CEF6148F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8393" name="Text Box 5">
              <a:extLst>
                <a:ext uri="{FF2B5EF4-FFF2-40B4-BE49-F238E27FC236}">
                  <a16:creationId xmlns:a16="http://schemas.microsoft.com/office/drawing/2014/main" id="{59D42568-08C1-49CC-9B8A-29B1C1A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8373" name="Group 6">
            <a:extLst>
              <a:ext uri="{FF2B5EF4-FFF2-40B4-BE49-F238E27FC236}">
                <a16:creationId xmlns:a16="http://schemas.microsoft.com/office/drawing/2014/main" id="{2C42A71D-AEC5-443B-8F03-958D6E8FC1E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8390" name="Oval 7">
              <a:extLst>
                <a:ext uri="{FF2B5EF4-FFF2-40B4-BE49-F238E27FC236}">
                  <a16:creationId xmlns:a16="http://schemas.microsoft.com/office/drawing/2014/main" id="{DFBFE059-B4B4-4EEF-A161-4EF50599F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8391" name="Text Box 8">
              <a:extLst>
                <a:ext uri="{FF2B5EF4-FFF2-40B4-BE49-F238E27FC236}">
                  <a16:creationId xmlns:a16="http://schemas.microsoft.com/office/drawing/2014/main" id="{C7831D1C-9D9A-4F9F-A585-65EBE72FC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58374" name="Group 9">
            <a:extLst>
              <a:ext uri="{FF2B5EF4-FFF2-40B4-BE49-F238E27FC236}">
                <a16:creationId xmlns:a16="http://schemas.microsoft.com/office/drawing/2014/main" id="{9EC82471-768B-4EA2-B668-BDAB4C99E3D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8388" name="Oval 10">
              <a:extLst>
                <a:ext uri="{FF2B5EF4-FFF2-40B4-BE49-F238E27FC236}">
                  <a16:creationId xmlns:a16="http://schemas.microsoft.com/office/drawing/2014/main" id="{BE64C098-943B-44E8-9687-C273F2A4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8389" name="Text Box 11">
              <a:extLst>
                <a:ext uri="{FF2B5EF4-FFF2-40B4-BE49-F238E27FC236}">
                  <a16:creationId xmlns:a16="http://schemas.microsoft.com/office/drawing/2014/main" id="{2C4B8ECF-F79B-4792-A34C-E8C6ED379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58375" name="Group 12">
            <a:extLst>
              <a:ext uri="{FF2B5EF4-FFF2-40B4-BE49-F238E27FC236}">
                <a16:creationId xmlns:a16="http://schemas.microsoft.com/office/drawing/2014/main" id="{161D3C8A-F779-44EC-A9B7-443005C5025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8386" name="Oval 13">
              <a:extLst>
                <a:ext uri="{FF2B5EF4-FFF2-40B4-BE49-F238E27FC236}">
                  <a16:creationId xmlns:a16="http://schemas.microsoft.com/office/drawing/2014/main" id="{700FBE2E-9C33-48AC-805B-47016C92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8387" name="Text Box 14">
              <a:extLst>
                <a:ext uri="{FF2B5EF4-FFF2-40B4-BE49-F238E27FC236}">
                  <a16:creationId xmlns:a16="http://schemas.microsoft.com/office/drawing/2014/main" id="{82BE1952-AF14-4580-94B7-40B05BA4F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sp>
        <p:nvSpPr>
          <p:cNvPr id="58376" name="Line 29">
            <a:extLst>
              <a:ext uri="{FF2B5EF4-FFF2-40B4-BE49-F238E27FC236}">
                <a16:creationId xmlns:a16="http://schemas.microsoft.com/office/drawing/2014/main" id="{4B57DF5E-3250-4D62-AB6C-CF159312F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377" name="Line 30">
            <a:extLst>
              <a:ext uri="{FF2B5EF4-FFF2-40B4-BE49-F238E27FC236}">
                <a16:creationId xmlns:a16="http://schemas.microsoft.com/office/drawing/2014/main" id="{B39420AB-964B-4631-A6D8-189EBD242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378" name="Line 31">
            <a:extLst>
              <a:ext uri="{FF2B5EF4-FFF2-40B4-BE49-F238E27FC236}">
                <a16:creationId xmlns:a16="http://schemas.microsoft.com/office/drawing/2014/main" id="{3CAC0D25-9E62-4B0A-B4E7-5427B166B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379" name="Text Box 32">
            <a:extLst>
              <a:ext uri="{FF2B5EF4-FFF2-40B4-BE49-F238E27FC236}">
                <a16:creationId xmlns:a16="http://schemas.microsoft.com/office/drawing/2014/main" id="{367D0954-E90B-46A6-8C3D-BEE3AB1D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58380" name="Text Box 34">
            <a:extLst>
              <a:ext uri="{FF2B5EF4-FFF2-40B4-BE49-F238E27FC236}">
                <a16:creationId xmlns:a16="http://schemas.microsoft.com/office/drawing/2014/main" id="{85D19D58-4728-49E4-AE83-39A2942B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8381" name="Text Box 35">
            <a:extLst>
              <a:ext uri="{FF2B5EF4-FFF2-40B4-BE49-F238E27FC236}">
                <a16:creationId xmlns:a16="http://schemas.microsoft.com/office/drawing/2014/main" id="{E50051B8-16FE-4F1B-9D80-99CD6813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8382" name="Text Box 36">
            <a:extLst>
              <a:ext uri="{FF2B5EF4-FFF2-40B4-BE49-F238E27FC236}">
                <a16:creationId xmlns:a16="http://schemas.microsoft.com/office/drawing/2014/main" id="{F593C184-A121-42C3-B2D8-EA2C0153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8383" name="Text Box 37">
            <a:extLst>
              <a:ext uri="{FF2B5EF4-FFF2-40B4-BE49-F238E27FC236}">
                <a16:creationId xmlns:a16="http://schemas.microsoft.com/office/drawing/2014/main" id="{D98C4E7F-8794-4DF4-8410-02E28EA8F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58384" name="Text Box 38">
            <a:extLst>
              <a:ext uri="{FF2B5EF4-FFF2-40B4-BE49-F238E27FC236}">
                <a16:creationId xmlns:a16="http://schemas.microsoft.com/office/drawing/2014/main" id="{6A5EE216-F64B-45BC-8BA4-5143484D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58385" name="Text Box 39">
            <a:extLst>
              <a:ext uri="{FF2B5EF4-FFF2-40B4-BE49-F238E27FC236}">
                <a16:creationId xmlns:a16="http://schemas.microsoft.com/office/drawing/2014/main" id="{3821C8AC-5E9F-47FF-932D-AB3556E2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7FF52FFF-C901-40DE-AC66-98944F9CA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59394" name="Slide Number Placeholder 6">
            <a:extLst>
              <a:ext uri="{FF2B5EF4-FFF2-40B4-BE49-F238E27FC236}">
                <a16:creationId xmlns:a16="http://schemas.microsoft.com/office/drawing/2014/main" id="{DA3D7D87-7A6A-4C44-8D87-999C004F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B9C1DF-8548-44F5-A2E9-FBF079D9030E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GB" altLang="en-US" sz="1400"/>
          </a:p>
        </p:txBody>
      </p:sp>
      <p:grpSp>
        <p:nvGrpSpPr>
          <p:cNvPr id="59396" name="Group 3">
            <a:extLst>
              <a:ext uri="{FF2B5EF4-FFF2-40B4-BE49-F238E27FC236}">
                <a16:creationId xmlns:a16="http://schemas.microsoft.com/office/drawing/2014/main" id="{2588523A-C45E-4CEF-AB69-BBA97989D4D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9428" name="Oval 4">
              <a:extLst>
                <a:ext uri="{FF2B5EF4-FFF2-40B4-BE49-F238E27FC236}">
                  <a16:creationId xmlns:a16="http://schemas.microsoft.com/office/drawing/2014/main" id="{F57521D7-5F67-4438-8702-A0EEFC20E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9429" name="Text Box 5">
              <a:extLst>
                <a:ext uri="{FF2B5EF4-FFF2-40B4-BE49-F238E27FC236}">
                  <a16:creationId xmlns:a16="http://schemas.microsoft.com/office/drawing/2014/main" id="{951A68DB-0631-4294-8B5A-3A180FDA6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59397" name="Group 6">
            <a:extLst>
              <a:ext uri="{FF2B5EF4-FFF2-40B4-BE49-F238E27FC236}">
                <a16:creationId xmlns:a16="http://schemas.microsoft.com/office/drawing/2014/main" id="{DAAEAD4D-9834-4CA2-9F8E-2932F0A1B20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9426" name="Oval 7">
              <a:extLst>
                <a:ext uri="{FF2B5EF4-FFF2-40B4-BE49-F238E27FC236}">
                  <a16:creationId xmlns:a16="http://schemas.microsoft.com/office/drawing/2014/main" id="{83B6D5D6-01B4-4822-9F00-E22FF66D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9427" name="Text Box 8">
              <a:extLst>
                <a:ext uri="{FF2B5EF4-FFF2-40B4-BE49-F238E27FC236}">
                  <a16:creationId xmlns:a16="http://schemas.microsoft.com/office/drawing/2014/main" id="{FEA4F008-A307-4841-A9C9-EC737ABFB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59398" name="Group 9">
            <a:extLst>
              <a:ext uri="{FF2B5EF4-FFF2-40B4-BE49-F238E27FC236}">
                <a16:creationId xmlns:a16="http://schemas.microsoft.com/office/drawing/2014/main" id="{4B3EDFBA-5D8F-44CE-A648-5950E36F71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9424" name="Oval 10">
              <a:extLst>
                <a:ext uri="{FF2B5EF4-FFF2-40B4-BE49-F238E27FC236}">
                  <a16:creationId xmlns:a16="http://schemas.microsoft.com/office/drawing/2014/main" id="{70CE67A6-05F6-4EC5-83CC-9C9FA5E9A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9425" name="Text Box 11">
              <a:extLst>
                <a:ext uri="{FF2B5EF4-FFF2-40B4-BE49-F238E27FC236}">
                  <a16:creationId xmlns:a16="http://schemas.microsoft.com/office/drawing/2014/main" id="{AF161D19-090E-42FC-B87A-972BCAA9B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59399" name="Group 12">
            <a:extLst>
              <a:ext uri="{FF2B5EF4-FFF2-40B4-BE49-F238E27FC236}">
                <a16:creationId xmlns:a16="http://schemas.microsoft.com/office/drawing/2014/main" id="{8A616ABF-0B8B-4F50-9759-3744B3D5B19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9422" name="Oval 13">
              <a:extLst>
                <a:ext uri="{FF2B5EF4-FFF2-40B4-BE49-F238E27FC236}">
                  <a16:creationId xmlns:a16="http://schemas.microsoft.com/office/drawing/2014/main" id="{CBE9DB82-B90B-45C9-B21F-6F9456C9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9423" name="Text Box 14">
              <a:extLst>
                <a:ext uri="{FF2B5EF4-FFF2-40B4-BE49-F238E27FC236}">
                  <a16:creationId xmlns:a16="http://schemas.microsoft.com/office/drawing/2014/main" id="{243224FB-B55D-4C28-8868-8D31CE7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59400" name="Group 15">
            <a:extLst>
              <a:ext uri="{FF2B5EF4-FFF2-40B4-BE49-F238E27FC236}">
                <a16:creationId xmlns:a16="http://schemas.microsoft.com/office/drawing/2014/main" id="{F9B335F4-DACE-4C4C-99E0-D8D32EA74F6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9420" name="Oval 16">
              <a:extLst>
                <a:ext uri="{FF2B5EF4-FFF2-40B4-BE49-F238E27FC236}">
                  <a16:creationId xmlns:a16="http://schemas.microsoft.com/office/drawing/2014/main" id="{5887DC07-52D0-43EF-9B41-54F193FCF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9421" name="Text Box 17">
              <a:extLst>
                <a:ext uri="{FF2B5EF4-FFF2-40B4-BE49-F238E27FC236}">
                  <a16:creationId xmlns:a16="http://schemas.microsoft.com/office/drawing/2014/main" id="{F4BC580D-8230-43A3-8D38-87D1B7AA8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59401" name="Line 18">
            <a:extLst>
              <a:ext uri="{FF2B5EF4-FFF2-40B4-BE49-F238E27FC236}">
                <a16:creationId xmlns:a16="http://schemas.microsoft.com/office/drawing/2014/main" id="{4380F070-175B-4D73-AA5E-F36A6E040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2" name="Text Box 19">
            <a:extLst>
              <a:ext uri="{FF2B5EF4-FFF2-40B4-BE49-F238E27FC236}">
                <a16:creationId xmlns:a16="http://schemas.microsoft.com/office/drawing/2014/main" id="{C6000A37-6F75-48A1-BF67-DB11B97C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59403" name="Group 20">
            <a:extLst>
              <a:ext uri="{FF2B5EF4-FFF2-40B4-BE49-F238E27FC236}">
                <a16:creationId xmlns:a16="http://schemas.microsoft.com/office/drawing/2014/main" id="{CC8422BB-937A-4659-B645-2EEE277F71E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9418" name="Oval 21">
              <a:extLst>
                <a:ext uri="{FF2B5EF4-FFF2-40B4-BE49-F238E27FC236}">
                  <a16:creationId xmlns:a16="http://schemas.microsoft.com/office/drawing/2014/main" id="{9DC49B2F-A164-45FF-964D-F8642EA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9419" name="Text Box 22">
              <a:extLst>
                <a:ext uri="{FF2B5EF4-FFF2-40B4-BE49-F238E27FC236}">
                  <a16:creationId xmlns:a16="http://schemas.microsoft.com/office/drawing/2014/main" id="{A32EC480-5543-435D-B6E4-93A1CFF5D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sp>
        <p:nvSpPr>
          <p:cNvPr id="59404" name="Line 26">
            <a:extLst>
              <a:ext uri="{FF2B5EF4-FFF2-40B4-BE49-F238E27FC236}">
                <a16:creationId xmlns:a16="http://schemas.microsoft.com/office/drawing/2014/main" id="{E286104B-053D-4569-BB00-8B5B58A00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5" name="Text Box 28">
            <a:extLst>
              <a:ext uri="{FF2B5EF4-FFF2-40B4-BE49-F238E27FC236}">
                <a16:creationId xmlns:a16="http://schemas.microsoft.com/office/drawing/2014/main" id="{D99EB1F3-F0D8-4BFE-B371-8DB979AB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9406" name="Line 29">
            <a:extLst>
              <a:ext uri="{FF2B5EF4-FFF2-40B4-BE49-F238E27FC236}">
                <a16:creationId xmlns:a16="http://schemas.microsoft.com/office/drawing/2014/main" id="{40D62B80-3341-4007-9059-EE9D19D41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7" name="Line 30">
            <a:extLst>
              <a:ext uri="{FF2B5EF4-FFF2-40B4-BE49-F238E27FC236}">
                <a16:creationId xmlns:a16="http://schemas.microsoft.com/office/drawing/2014/main" id="{865DD91D-31B9-4C5D-994E-B0B82BE11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8" name="Line 31">
            <a:extLst>
              <a:ext uri="{FF2B5EF4-FFF2-40B4-BE49-F238E27FC236}">
                <a16:creationId xmlns:a16="http://schemas.microsoft.com/office/drawing/2014/main" id="{96DC7724-23C3-41B1-860B-E422AC52C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9" name="Text Box 32">
            <a:extLst>
              <a:ext uri="{FF2B5EF4-FFF2-40B4-BE49-F238E27FC236}">
                <a16:creationId xmlns:a16="http://schemas.microsoft.com/office/drawing/2014/main" id="{1982C19F-39BF-4F9F-869E-7C925DB3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59410" name="Text Box 34">
            <a:extLst>
              <a:ext uri="{FF2B5EF4-FFF2-40B4-BE49-F238E27FC236}">
                <a16:creationId xmlns:a16="http://schemas.microsoft.com/office/drawing/2014/main" id="{B00541E8-6074-4646-A622-00A8B30D8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9411" name="Text Box 35">
            <a:extLst>
              <a:ext uri="{FF2B5EF4-FFF2-40B4-BE49-F238E27FC236}">
                <a16:creationId xmlns:a16="http://schemas.microsoft.com/office/drawing/2014/main" id="{28EB5120-AE06-405A-B748-84C77A58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9412" name="Text Box 36">
            <a:extLst>
              <a:ext uri="{FF2B5EF4-FFF2-40B4-BE49-F238E27FC236}">
                <a16:creationId xmlns:a16="http://schemas.microsoft.com/office/drawing/2014/main" id="{3D972081-20E3-4C40-B138-56D56834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9413" name="Text Box 37">
            <a:extLst>
              <a:ext uri="{FF2B5EF4-FFF2-40B4-BE49-F238E27FC236}">
                <a16:creationId xmlns:a16="http://schemas.microsoft.com/office/drawing/2014/main" id="{DDBAC9A4-31A4-4152-AA4B-5859D6F1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59414" name="Text Box 38">
            <a:extLst>
              <a:ext uri="{FF2B5EF4-FFF2-40B4-BE49-F238E27FC236}">
                <a16:creationId xmlns:a16="http://schemas.microsoft.com/office/drawing/2014/main" id="{B35198CF-CFE0-4235-8456-75AEEBBC6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59415" name="Text Box 39">
            <a:extLst>
              <a:ext uri="{FF2B5EF4-FFF2-40B4-BE49-F238E27FC236}">
                <a16:creationId xmlns:a16="http://schemas.microsoft.com/office/drawing/2014/main" id="{8BB0EC22-198A-4655-89BF-FF760C43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59416" name="Text Box 40">
            <a:extLst>
              <a:ext uri="{FF2B5EF4-FFF2-40B4-BE49-F238E27FC236}">
                <a16:creationId xmlns:a16="http://schemas.microsoft.com/office/drawing/2014/main" id="{FA7A94CF-ED56-48C4-B5BC-52F93F7BD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59417" name="Text Box 41">
            <a:extLst>
              <a:ext uri="{FF2B5EF4-FFF2-40B4-BE49-F238E27FC236}">
                <a16:creationId xmlns:a16="http://schemas.microsoft.com/office/drawing/2014/main" id="{617D740F-D40A-4675-A40D-52A36E19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6511E78E-23E3-4243-89AC-5BDE6FE42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60418" name="Slide Number Placeholder 6">
            <a:extLst>
              <a:ext uri="{FF2B5EF4-FFF2-40B4-BE49-F238E27FC236}">
                <a16:creationId xmlns:a16="http://schemas.microsoft.com/office/drawing/2014/main" id="{FD7C0A97-9607-4D16-8938-8CB65178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AFE1B-31BB-4202-81FE-56C931A52FCC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GB" altLang="en-US" sz="1400"/>
          </a:p>
        </p:txBody>
      </p:sp>
      <p:grpSp>
        <p:nvGrpSpPr>
          <p:cNvPr id="60420" name="Group 3">
            <a:extLst>
              <a:ext uri="{FF2B5EF4-FFF2-40B4-BE49-F238E27FC236}">
                <a16:creationId xmlns:a16="http://schemas.microsoft.com/office/drawing/2014/main" id="{93E10C06-69AD-473B-8A4D-0B17B3F837F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0458" name="Oval 4">
              <a:extLst>
                <a:ext uri="{FF2B5EF4-FFF2-40B4-BE49-F238E27FC236}">
                  <a16:creationId xmlns:a16="http://schemas.microsoft.com/office/drawing/2014/main" id="{5A6B6904-BB69-4297-93B2-2F082302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9" name="Text Box 5">
              <a:extLst>
                <a:ext uri="{FF2B5EF4-FFF2-40B4-BE49-F238E27FC236}">
                  <a16:creationId xmlns:a16="http://schemas.microsoft.com/office/drawing/2014/main" id="{68D54CF6-D717-4D75-A72B-584A8BB9A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0421" name="Group 6">
            <a:extLst>
              <a:ext uri="{FF2B5EF4-FFF2-40B4-BE49-F238E27FC236}">
                <a16:creationId xmlns:a16="http://schemas.microsoft.com/office/drawing/2014/main" id="{FC7D0357-554C-4D3C-92A5-36B913D630F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0456" name="Oval 7">
              <a:extLst>
                <a:ext uri="{FF2B5EF4-FFF2-40B4-BE49-F238E27FC236}">
                  <a16:creationId xmlns:a16="http://schemas.microsoft.com/office/drawing/2014/main" id="{F42EDA6F-53CD-447C-AC18-11B134EA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7" name="Text Box 8">
              <a:extLst>
                <a:ext uri="{FF2B5EF4-FFF2-40B4-BE49-F238E27FC236}">
                  <a16:creationId xmlns:a16="http://schemas.microsoft.com/office/drawing/2014/main" id="{07ACC71F-469A-45A9-AED3-7A67AFAC0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0422" name="Group 9">
            <a:extLst>
              <a:ext uri="{FF2B5EF4-FFF2-40B4-BE49-F238E27FC236}">
                <a16:creationId xmlns:a16="http://schemas.microsoft.com/office/drawing/2014/main" id="{D7FC1916-854C-44D5-93F9-6EF67DC8511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0454" name="Oval 10">
              <a:extLst>
                <a:ext uri="{FF2B5EF4-FFF2-40B4-BE49-F238E27FC236}">
                  <a16:creationId xmlns:a16="http://schemas.microsoft.com/office/drawing/2014/main" id="{8D0E68D6-FB56-4B3D-887F-74C539635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5" name="Text Box 11">
              <a:extLst>
                <a:ext uri="{FF2B5EF4-FFF2-40B4-BE49-F238E27FC236}">
                  <a16:creationId xmlns:a16="http://schemas.microsoft.com/office/drawing/2014/main" id="{3F879DEA-66BC-471B-B936-1470BC09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0423" name="Group 12">
            <a:extLst>
              <a:ext uri="{FF2B5EF4-FFF2-40B4-BE49-F238E27FC236}">
                <a16:creationId xmlns:a16="http://schemas.microsoft.com/office/drawing/2014/main" id="{38324B91-33D8-4621-9D27-84506FB8B9C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0452" name="Oval 13">
              <a:extLst>
                <a:ext uri="{FF2B5EF4-FFF2-40B4-BE49-F238E27FC236}">
                  <a16:creationId xmlns:a16="http://schemas.microsoft.com/office/drawing/2014/main" id="{2C9EB441-6A7A-4551-874C-F1D21E7EE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3" name="Text Box 14">
              <a:extLst>
                <a:ext uri="{FF2B5EF4-FFF2-40B4-BE49-F238E27FC236}">
                  <a16:creationId xmlns:a16="http://schemas.microsoft.com/office/drawing/2014/main" id="{7E2B1215-E3FD-417E-BC10-0A3811CEC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0424" name="Group 15">
            <a:extLst>
              <a:ext uri="{FF2B5EF4-FFF2-40B4-BE49-F238E27FC236}">
                <a16:creationId xmlns:a16="http://schemas.microsoft.com/office/drawing/2014/main" id="{175355DE-3A7E-48D5-93F0-F6189175A4D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0450" name="Oval 16">
              <a:extLst>
                <a:ext uri="{FF2B5EF4-FFF2-40B4-BE49-F238E27FC236}">
                  <a16:creationId xmlns:a16="http://schemas.microsoft.com/office/drawing/2014/main" id="{51340503-DA59-418C-BC3C-35F0AEDF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1" name="Text Box 17">
              <a:extLst>
                <a:ext uri="{FF2B5EF4-FFF2-40B4-BE49-F238E27FC236}">
                  <a16:creationId xmlns:a16="http://schemas.microsoft.com/office/drawing/2014/main" id="{7D942793-0DFA-4DC9-AF88-F1DFF68AA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60425" name="Line 18">
            <a:extLst>
              <a:ext uri="{FF2B5EF4-FFF2-40B4-BE49-F238E27FC236}">
                <a16:creationId xmlns:a16="http://schemas.microsoft.com/office/drawing/2014/main" id="{E7C010AF-87FA-4F8C-9445-9AB9E3299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26" name="Text Box 19">
            <a:extLst>
              <a:ext uri="{FF2B5EF4-FFF2-40B4-BE49-F238E27FC236}">
                <a16:creationId xmlns:a16="http://schemas.microsoft.com/office/drawing/2014/main" id="{9DC8497A-2D9C-4D9A-8DAE-BFC26AFAB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0427" name="Group 20">
            <a:extLst>
              <a:ext uri="{FF2B5EF4-FFF2-40B4-BE49-F238E27FC236}">
                <a16:creationId xmlns:a16="http://schemas.microsoft.com/office/drawing/2014/main" id="{84B76802-79A8-4555-85FE-0BC5844088D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0448" name="Oval 21">
              <a:extLst>
                <a:ext uri="{FF2B5EF4-FFF2-40B4-BE49-F238E27FC236}">
                  <a16:creationId xmlns:a16="http://schemas.microsoft.com/office/drawing/2014/main" id="{77E58BA9-6A44-49D2-9015-79EC390B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9" name="Text Box 22">
              <a:extLst>
                <a:ext uri="{FF2B5EF4-FFF2-40B4-BE49-F238E27FC236}">
                  <a16:creationId xmlns:a16="http://schemas.microsoft.com/office/drawing/2014/main" id="{E84C3698-73A4-4C94-BC73-5651E779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sp>
        <p:nvSpPr>
          <p:cNvPr id="60428" name="Line 26">
            <a:extLst>
              <a:ext uri="{FF2B5EF4-FFF2-40B4-BE49-F238E27FC236}">
                <a16:creationId xmlns:a16="http://schemas.microsoft.com/office/drawing/2014/main" id="{D5994BBA-F265-4480-AD5F-F17BA1E5D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29" name="Text Box 28">
            <a:extLst>
              <a:ext uri="{FF2B5EF4-FFF2-40B4-BE49-F238E27FC236}">
                <a16:creationId xmlns:a16="http://schemas.microsoft.com/office/drawing/2014/main" id="{7DBB3687-CAD1-4172-86CE-C64A0D82A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0430" name="Line 29">
            <a:extLst>
              <a:ext uri="{FF2B5EF4-FFF2-40B4-BE49-F238E27FC236}">
                <a16:creationId xmlns:a16="http://schemas.microsoft.com/office/drawing/2014/main" id="{72F6B381-C1E1-445B-9B63-BC204EB89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31" name="Line 30">
            <a:extLst>
              <a:ext uri="{FF2B5EF4-FFF2-40B4-BE49-F238E27FC236}">
                <a16:creationId xmlns:a16="http://schemas.microsoft.com/office/drawing/2014/main" id="{B326E036-F642-444B-BBC5-335B9F637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32" name="Line 31">
            <a:extLst>
              <a:ext uri="{FF2B5EF4-FFF2-40B4-BE49-F238E27FC236}">
                <a16:creationId xmlns:a16="http://schemas.microsoft.com/office/drawing/2014/main" id="{35EC13CB-25A3-4517-B082-E87331DB3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33" name="Text Box 32">
            <a:extLst>
              <a:ext uri="{FF2B5EF4-FFF2-40B4-BE49-F238E27FC236}">
                <a16:creationId xmlns:a16="http://schemas.microsoft.com/office/drawing/2014/main" id="{B5241330-61B1-415B-8061-05FF2A76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60434" name="Text Box 34">
            <a:extLst>
              <a:ext uri="{FF2B5EF4-FFF2-40B4-BE49-F238E27FC236}">
                <a16:creationId xmlns:a16="http://schemas.microsoft.com/office/drawing/2014/main" id="{1F645ABB-C681-4D14-B951-DBD4E4A3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0435" name="Text Box 35">
            <a:extLst>
              <a:ext uri="{FF2B5EF4-FFF2-40B4-BE49-F238E27FC236}">
                <a16:creationId xmlns:a16="http://schemas.microsoft.com/office/drawing/2014/main" id="{ABD79CB2-6025-4508-B6C3-3D72F1976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0436" name="Text Box 36">
            <a:extLst>
              <a:ext uri="{FF2B5EF4-FFF2-40B4-BE49-F238E27FC236}">
                <a16:creationId xmlns:a16="http://schemas.microsoft.com/office/drawing/2014/main" id="{6233143F-CDA8-4198-95A1-D52B79F3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0437" name="Text Box 37">
            <a:extLst>
              <a:ext uri="{FF2B5EF4-FFF2-40B4-BE49-F238E27FC236}">
                <a16:creationId xmlns:a16="http://schemas.microsoft.com/office/drawing/2014/main" id="{3A326E7C-0BC6-4A6A-864D-17A6A6A8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60438" name="Text Box 38">
            <a:extLst>
              <a:ext uri="{FF2B5EF4-FFF2-40B4-BE49-F238E27FC236}">
                <a16:creationId xmlns:a16="http://schemas.microsoft.com/office/drawing/2014/main" id="{48E1DA87-769B-4E4A-BFE1-16EAA6B9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60439" name="Text Box 39">
            <a:extLst>
              <a:ext uri="{FF2B5EF4-FFF2-40B4-BE49-F238E27FC236}">
                <a16:creationId xmlns:a16="http://schemas.microsoft.com/office/drawing/2014/main" id="{73CF67E9-D393-4099-ADE8-017DA977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60440" name="Text Box 40">
            <a:extLst>
              <a:ext uri="{FF2B5EF4-FFF2-40B4-BE49-F238E27FC236}">
                <a16:creationId xmlns:a16="http://schemas.microsoft.com/office/drawing/2014/main" id="{145C26E0-E2C3-4C99-9773-946307A69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60441" name="Text Box 41">
            <a:extLst>
              <a:ext uri="{FF2B5EF4-FFF2-40B4-BE49-F238E27FC236}">
                <a16:creationId xmlns:a16="http://schemas.microsoft.com/office/drawing/2014/main" id="{6C2B5A5D-C32C-4B5A-A968-4A3A66063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grpSp>
        <p:nvGrpSpPr>
          <p:cNvPr id="60442" name="Group 54">
            <a:extLst>
              <a:ext uri="{FF2B5EF4-FFF2-40B4-BE49-F238E27FC236}">
                <a16:creationId xmlns:a16="http://schemas.microsoft.com/office/drawing/2014/main" id="{5121408C-6BDC-4DA9-BE9E-87FFAD7FA2D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60446" name="Oval 55">
              <a:extLst>
                <a:ext uri="{FF2B5EF4-FFF2-40B4-BE49-F238E27FC236}">
                  <a16:creationId xmlns:a16="http://schemas.microsoft.com/office/drawing/2014/main" id="{9165CA52-3A0F-4CC5-85A5-DD8EF67CC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7" name="Text Box 56">
              <a:extLst>
                <a:ext uri="{FF2B5EF4-FFF2-40B4-BE49-F238E27FC236}">
                  <a16:creationId xmlns:a16="http://schemas.microsoft.com/office/drawing/2014/main" id="{00306420-D691-4779-861C-B433F28DA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0443" name="Line 57">
            <a:extLst>
              <a:ext uri="{FF2B5EF4-FFF2-40B4-BE49-F238E27FC236}">
                <a16:creationId xmlns:a16="http://schemas.microsoft.com/office/drawing/2014/main" id="{A5C7B418-08BA-4328-97BA-851CA0E3C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43400"/>
            <a:ext cx="7620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44" name="Text Box 58">
            <a:extLst>
              <a:ext uri="{FF2B5EF4-FFF2-40B4-BE49-F238E27FC236}">
                <a16:creationId xmlns:a16="http://schemas.microsoft.com/office/drawing/2014/main" id="{A5D31CA1-AF2E-4DAB-972C-96CA4BD60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0445" name="Text Box 59">
            <a:extLst>
              <a:ext uri="{FF2B5EF4-FFF2-40B4-BE49-F238E27FC236}">
                <a16:creationId xmlns:a16="http://schemas.microsoft.com/office/drawing/2014/main" id="{0FD0EDB6-A82E-4F39-83C1-D60D8BB8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[455]</a:t>
            </a:r>
            <a:endParaRPr lang="en-GB" altLang="en-US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C70513B7-6EA0-4E39-A292-9DA9F1E31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61442" name="Slide Number Placeholder 6">
            <a:extLst>
              <a:ext uri="{FF2B5EF4-FFF2-40B4-BE49-F238E27FC236}">
                <a16:creationId xmlns:a16="http://schemas.microsoft.com/office/drawing/2014/main" id="{29EFE37D-3169-4372-824D-913E62B0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9A357-A338-417E-96F8-612B62C35866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GB" altLang="en-US" sz="1400"/>
          </a:p>
        </p:txBody>
      </p:sp>
      <p:grpSp>
        <p:nvGrpSpPr>
          <p:cNvPr id="61444" name="Group 3">
            <a:extLst>
              <a:ext uri="{FF2B5EF4-FFF2-40B4-BE49-F238E27FC236}">
                <a16:creationId xmlns:a16="http://schemas.microsoft.com/office/drawing/2014/main" id="{5D0CEB47-7C78-4782-A429-73AE1763BC0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1488" name="Oval 4">
              <a:extLst>
                <a:ext uri="{FF2B5EF4-FFF2-40B4-BE49-F238E27FC236}">
                  <a16:creationId xmlns:a16="http://schemas.microsoft.com/office/drawing/2014/main" id="{806B24D4-6E72-4376-95DD-B3AE8E14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89" name="Text Box 5">
              <a:extLst>
                <a:ext uri="{FF2B5EF4-FFF2-40B4-BE49-F238E27FC236}">
                  <a16:creationId xmlns:a16="http://schemas.microsoft.com/office/drawing/2014/main" id="{2AE67C20-E995-440E-9C2D-BEB75EBC8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1445" name="Group 6">
            <a:extLst>
              <a:ext uri="{FF2B5EF4-FFF2-40B4-BE49-F238E27FC236}">
                <a16:creationId xmlns:a16="http://schemas.microsoft.com/office/drawing/2014/main" id="{387F081A-25F6-422B-8BD2-0AE4C299D31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1486" name="Oval 7">
              <a:extLst>
                <a:ext uri="{FF2B5EF4-FFF2-40B4-BE49-F238E27FC236}">
                  <a16:creationId xmlns:a16="http://schemas.microsoft.com/office/drawing/2014/main" id="{96BE6E2F-6955-4DAA-AE98-13923C38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87" name="Text Box 8">
              <a:extLst>
                <a:ext uri="{FF2B5EF4-FFF2-40B4-BE49-F238E27FC236}">
                  <a16:creationId xmlns:a16="http://schemas.microsoft.com/office/drawing/2014/main" id="{A618FA0E-6E99-4DB2-96D9-E676E47FC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1446" name="Group 9">
            <a:extLst>
              <a:ext uri="{FF2B5EF4-FFF2-40B4-BE49-F238E27FC236}">
                <a16:creationId xmlns:a16="http://schemas.microsoft.com/office/drawing/2014/main" id="{A1CCD844-4BC6-4F54-8607-2B1F405508C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1484" name="Oval 10">
              <a:extLst>
                <a:ext uri="{FF2B5EF4-FFF2-40B4-BE49-F238E27FC236}">
                  <a16:creationId xmlns:a16="http://schemas.microsoft.com/office/drawing/2014/main" id="{675D500D-CB35-4E77-8121-DE5378196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85" name="Text Box 11">
              <a:extLst>
                <a:ext uri="{FF2B5EF4-FFF2-40B4-BE49-F238E27FC236}">
                  <a16:creationId xmlns:a16="http://schemas.microsoft.com/office/drawing/2014/main" id="{8C02E939-788C-4CAF-A1E4-637BE086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1447" name="Group 12">
            <a:extLst>
              <a:ext uri="{FF2B5EF4-FFF2-40B4-BE49-F238E27FC236}">
                <a16:creationId xmlns:a16="http://schemas.microsoft.com/office/drawing/2014/main" id="{5C7DE083-DF66-49A0-A47D-80776EEFA96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1482" name="Oval 13">
              <a:extLst>
                <a:ext uri="{FF2B5EF4-FFF2-40B4-BE49-F238E27FC236}">
                  <a16:creationId xmlns:a16="http://schemas.microsoft.com/office/drawing/2014/main" id="{BF6962D2-FAFF-4BF8-8F8C-17B8410D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83" name="Text Box 14">
              <a:extLst>
                <a:ext uri="{FF2B5EF4-FFF2-40B4-BE49-F238E27FC236}">
                  <a16:creationId xmlns:a16="http://schemas.microsoft.com/office/drawing/2014/main" id="{701037C7-8D72-40EC-9CF6-921CC298D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1448" name="Group 15">
            <a:extLst>
              <a:ext uri="{FF2B5EF4-FFF2-40B4-BE49-F238E27FC236}">
                <a16:creationId xmlns:a16="http://schemas.microsoft.com/office/drawing/2014/main" id="{B8CE4A91-9F53-4307-884B-93D030D64B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1480" name="Oval 16">
              <a:extLst>
                <a:ext uri="{FF2B5EF4-FFF2-40B4-BE49-F238E27FC236}">
                  <a16:creationId xmlns:a16="http://schemas.microsoft.com/office/drawing/2014/main" id="{1E4BDCFF-CB89-4B74-9DC1-FB423D48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81" name="Text Box 17">
              <a:extLst>
                <a:ext uri="{FF2B5EF4-FFF2-40B4-BE49-F238E27FC236}">
                  <a16:creationId xmlns:a16="http://schemas.microsoft.com/office/drawing/2014/main" id="{724BD79B-DFEB-4866-A8E4-F2966148A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61449" name="Line 18">
            <a:extLst>
              <a:ext uri="{FF2B5EF4-FFF2-40B4-BE49-F238E27FC236}">
                <a16:creationId xmlns:a16="http://schemas.microsoft.com/office/drawing/2014/main" id="{9554C358-A5FC-4A7C-9DB9-AB5DEE6D7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0" name="Text Box 19">
            <a:extLst>
              <a:ext uri="{FF2B5EF4-FFF2-40B4-BE49-F238E27FC236}">
                <a16:creationId xmlns:a16="http://schemas.microsoft.com/office/drawing/2014/main" id="{C7DA5031-38FD-446F-9B03-5F3F50F7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1451" name="Group 20">
            <a:extLst>
              <a:ext uri="{FF2B5EF4-FFF2-40B4-BE49-F238E27FC236}">
                <a16:creationId xmlns:a16="http://schemas.microsoft.com/office/drawing/2014/main" id="{94A791CA-A63C-4254-B58C-F9F9BD43DC9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1478" name="Oval 21">
              <a:extLst>
                <a:ext uri="{FF2B5EF4-FFF2-40B4-BE49-F238E27FC236}">
                  <a16:creationId xmlns:a16="http://schemas.microsoft.com/office/drawing/2014/main" id="{4C247118-CFA4-482F-9282-B90215877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79" name="Text Box 22">
              <a:extLst>
                <a:ext uri="{FF2B5EF4-FFF2-40B4-BE49-F238E27FC236}">
                  <a16:creationId xmlns:a16="http://schemas.microsoft.com/office/drawing/2014/main" id="{00D57DCF-ACCB-4003-B507-956C7544A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61452" name="Group 23">
            <a:extLst>
              <a:ext uri="{FF2B5EF4-FFF2-40B4-BE49-F238E27FC236}">
                <a16:creationId xmlns:a16="http://schemas.microsoft.com/office/drawing/2014/main" id="{B817B886-8E44-4F55-92CC-865CC69D659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1476" name="Oval 24">
              <a:extLst>
                <a:ext uri="{FF2B5EF4-FFF2-40B4-BE49-F238E27FC236}">
                  <a16:creationId xmlns:a16="http://schemas.microsoft.com/office/drawing/2014/main" id="{E68DE249-387B-42B6-ACDB-9C23466C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77" name="Text Box 25">
              <a:extLst>
                <a:ext uri="{FF2B5EF4-FFF2-40B4-BE49-F238E27FC236}">
                  <a16:creationId xmlns:a16="http://schemas.microsoft.com/office/drawing/2014/main" id="{42D53ED0-2777-4BF1-A415-EC353A12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1453" name="Line 26">
            <a:extLst>
              <a:ext uri="{FF2B5EF4-FFF2-40B4-BE49-F238E27FC236}">
                <a16:creationId xmlns:a16="http://schemas.microsoft.com/office/drawing/2014/main" id="{F8D5E958-30FC-4450-A550-71E1C3274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4" name="Line 27">
            <a:extLst>
              <a:ext uri="{FF2B5EF4-FFF2-40B4-BE49-F238E27FC236}">
                <a16:creationId xmlns:a16="http://schemas.microsoft.com/office/drawing/2014/main" id="{2EAC63CB-5B55-4D50-A8BB-5FDD021C12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5" name="Text Box 28">
            <a:extLst>
              <a:ext uri="{FF2B5EF4-FFF2-40B4-BE49-F238E27FC236}">
                <a16:creationId xmlns:a16="http://schemas.microsoft.com/office/drawing/2014/main" id="{D6331C28-269B-4CD5-9A68-D0BC7E6F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1456" name="Line 29">
            <a:extLst>
              <a:ext uri="{FF2B5EF4-FFF2-40B4-BE49-F238E27FC236}">
                <a16:creationId xmlns:a16="http://schemas.microsoft.com/office/drawing/2014/main" id="{359A872E-0D1B-43DE-B01C-F250806ED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7" name="Line 30">
            <a:extLst>
              <a:ext uri="{FF2B5EF4-FFF2-40B4-BE49-F238E27FC236}">
                <a16:creationId xmlns:a16="http://schemas.microsoft.com/office/drawing/2014/main" id="{8D6C9E06-77FE-4C49-A00F-C64B6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8" name="Line 31">
            <a:extLst>
              <a:ext uri="{FF2B5EF4-FFF2-40B4-BE49-F238E27FC236}">
                <a16:creationId xmlns:a16="http://schemas.microsoft.com/office/drawing/2014/main" id="{1F8E48D3-5278-4C37-A7CA-CFCD2339D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9" name="Text Box 32">
            <a:extLst>
              <a:ext uri="{FF2B5EF4-FFF2-40B4-BE49-F238E27FC236}">
                <a16:creationId xmlns:a16="http://schemas.microsoft.com/office/drawing/2014/main" id="{0CD03F2C-CCF3-4256-8954-8F95ACA2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61460" name="Text Box 33">
            <a:extLst>
              <a:ext uri="{FF2B5EF4-FFF2-40B4-BE49-F238E27FC236}">
                <a16:creationId xmlns:a16="http://schemas.microsoft.com/office/drawing/2014/main" id="{49A4E960-8D78-4586-A589-24D769A0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1461" name="Text Box 34">
            <a:extLst>
              <a:ext uri="{FF2B5EF4-FFF2-40B4-BE49-F238E27FC236}">
                <a16:creationId xmlns:a16="http://schemas.microsoft.com/office/drawing/2014/main" id="{9362B296-3CD8-4581-B3E8-6114C37F4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1462" name="Text Box 35">
            <a:extLst>
              <a:ext uri="{FF2B5EF4-FFF2-40B4-BE49-F238E27FC236}">
                <a16:creationId xmlns:a16="http://schemas.microsoft.com/office/drawing/2014/main" id="{6E40234C-CCD1-4412-9CA9-7DD8BD49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1463" name="Text Box 36">
            <a:extLst>
              <a:ext uri="{FF2B5EF4-FFF2-40B4-BE49-F238E27FC236}">
                <a16:creationId xmlns:a16="http://schemas.microsoft.com/office/drawing/2014/main" id="{C760109D-C4EB-4A2C-AF07-4CC09405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1464" name="Text Box 37">
            <a:extLst>
              <a:ext uri="{FF2B5EF4-FFF2-40B4-BE49-F238E27FC236}">
                <a16:creationId xmlns:a16="http://schemas.microsoft.com/office/drawing/2014/main" id="{D28A2E23-6C2A-42DF-A6E1-B041CFCD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61465" name="Text Box 38">
            <a:extLst>
              <a:ext uri="{FF2B5EF4-FFF2-40B4-BE49-F238E27FC236}">
                <a16:creationId xmlns:a16="http://schemas.microsoft.com/office/drawing/2014/main" id="{5B46947A-8FB1-41CE-BE84-02A25D666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61466" name="Text Box 39">
            <a:extLst>
              <a:ext uri="{FF2B5EF4-FFF2-40B4-BE49-F238E27FC236}">
                <a16:creationId xmlns:a16="http://schemas.microsoft.com/office/drawing/2014/main" id="{2E42CC27-108B-416D-8EF2-E1D25C35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61467" name="Text Box 40">
            <a:extLst>
              <a:ext uri="{FF2B5EF4-FFF2-40B4-BE49-F238E27FC236}">
                <a16:creationId xmlns:a16="http://schemas.microsoft.com/office/drawing/2014/main" id="{6822BBD3-C387-4E4E-B73E-31CE6E4F2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61468" name="Text Box 41">
            <a:extLst>
              <a:ext uri="{FF2B5EF4-FFF2-40B4-BE49-F238E27FC236}">
                <a16:creationId xmlns:a16="http://schemas.microsoft.com/office/drawing/2014/main" id="{E6857183-2CE6-493E-A1F0-749DFA93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61469" name="Text Box 42">
            <a:extLst>
              <a:ext uri="{FF2B5EF4-FFF2-40B4-BE49-F238E27FC236}">
                <a16:creationId xmlns:a16="http://schemas.microsoft.com/office/drawing/2014/main" id="{E8420BE3-55B7-449A-9D4F-408786D1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[455]</a:t>
            </a:r>
            <a:endParaRPr lang="en-GB" altLang="en-US" sz="1800"/>
          </a:p>
        </p:txBody>
      </p:sp>
      <p:sp>
        <p:nvSpPr>
          <p:cNvPr id="61470" name="Text Box 43">
            <a:extLst>
              <a:ext uri="{FF2B5EF4-FFF2-40B4-BE49-F238E27FC236}">
                <a16:creationId xmlns:a16="http://schemas.microsoft.com/office/drawing/2014/main" id="{DE610137-B750-439C-B992-6507F232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grpSp>
        <p:nvGrpSpPr>
          <p:cNvPr id="61471" name="Group 44">
            <a:extLst>
              <a:ext uri="{FF2B5EF4-FFF2-40B4-BE49-F238E27FC236}">
                <a16:creationId xmlns:a16="http://schemas.microsoft.com/office/drawing/2014/main" id="{C6DB9912-63CF-4DAD-9D79-E4FF6130B1B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1474" name="Oval 45">
              <a:extLst>
                <a:ext uri="{FF2B5EF4-FFF2-40B4-BE49-F238E27FC236}">
                  <a16:creationId xmlns:a16="http://schemas.microsoft.com/office/drawing/2014/main" id="{AE8BE699-6DD6-499C-BB22-FC7BD087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475" name="Text Box 46">
              <a:extLst>
                <a:ext uri="{FF2B5EF4-FFF2-40B4-BE49-F238E27FC236}">
                  <a16:creationId xmlns:a16="http://schemas.microsoft.com/office/drawing/2014/main" id="{B14CB23E-4375-4634-89C2-AF14EBE53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61472" name="Line 47">
            <a:extLst>
              <a:ext uri="{FF2B5EF4-FFF2-40B4-BE49-F238E27FC236}">
                <a16:creationId xmlns:a16="http://schemas.microsoft.com/office/drawing/2014/main" id="{4A3E3617-1B17-43D2-B3BF-154D74FC5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73" name="Text Box 48">
            <a:extLst>
              <a:ext uri="{FF2B5EF4-FFF2-40B4-BE49-F238E27FC236}">
                <a16:creationId xmlns:a16="http://schemas.microsoft.com/office/drawing/2014/main" id="{F08FC448-5735-456B-BFF7-0973A767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503D4FC5-9629-4089-AE93-DDD5A9ABF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62466" name="Slide Number Placeholder 6">
            <a:extLst>
              <a:ext uri="{FF2B5EF4-FFF2-40B4-BE49-F238E27FC236}">
                <a16:creationId xmlns:a16="http://schemas.microsoft.com/office/drawing/2014/main" id="{44198C3B-4C2B-4655-B56E-A60D6B36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11BB33-9D03-4930-BD29-F185D62D8A3C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GB" altLang="en-US" sz="1400"/>
          </a:p>
        </p:txBody>
      </p:sp>
      <p:grpSp>
        <p:nvGrpSpPr>
          <p:cNvPr id="62468" name="Group 3">
            <a:extLst>
              <a:ext uri="{FF2B5EF4-FFF2-40B4-BE49-F238E27FC236}">
                <a16:creationId xmlns:a16="http://schemas.microsoft.com/office/drawing/2014/main" id="{EA2A71ED-305C-45CD-8090-40DE691534D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2517" name="Oval 4">
              <a:extLst>
                <a:ext uri="{FF2B5EF4-FFF2-40B4-BE49-F238E27FC236}">
                  <a16:creationId xmlns:a16="http://schemas.microsoft.com/office/drawing/2014/main" id="{1C9258A1-61EB-4E95-B35A-FCBEC29C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18" name="Text Box 5">
              <a:extLst>
                <a:ext uri="{FF2B5EF4-FFF2-40B4-BE49-F238E27FC236}">
                  <a16:creationId xmlns:a16="http://schemas.microsoft.com/office/drawing/2014/main" id="{28013C86-5650-4101-A5B1-C90A4A761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2469" name="Group 6">
            <a:extLst>
              <a:ext uri="{FF2B5EF4-FFF2-40B4-BE49-F238E27FC236}">
                <a16:creationId xmlns:a16="http://schemas.microsoft.com/office/drawing/2014/main" id="{98487D93-D63F-46AE-8A4C-1D3C942D7BD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2515" name="Oval 7">
              <a:extLst>
                <a:ext uri="{FF2B5EF4-FFF2-40B4-BE49-F238E27FC236}">
                  <a16:creationId xmlns:a16="http://schemas.microsoft.com/office/drawing/2014/main" id="{4AB548A1-7948-49E6-A784-2BABDC29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16" name="Text Box 8">
              <a:extLst>
                <a:ext uri="{FF2B5EF4-FFF2-40B4-BE49-F238E27FC236}">
                  <a16:creationId xmlns:a16="http://schemas.microsoft.com/office/drawing/2014/main" id="{497A3D35-3FFB-46D8-909A-69F6C8FF9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2470" name="Group 9">
            <a:extLst>
              <a:ext uri="{FF2B5EF4-FFF2-40B4-BE49-F238E27FC236}">
                <a16:creationId xmlns:a16="http://schemas.microsoft.com/office/drawing/2014/main" id="{AE8A26E9-82C1-4E2B-ADC9-138EBB9F708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2513" name="Oval 10">
              <a:extLst>
                <a:ext uri="{FF2B5EF4-FFF2-40B4-BE49-F238E27FC236}">
                  <a16:creationId xmlns:a16="http://schemas.microsoft.com/office/drawing/2014/main" id="{3CFB1968-273B-430C-AA4F-C28D263F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14" name="Text Box 11">
              <a:extLst>
                <a:ext uri="{FF2B5EF4-FFF2-40B4-BE49-F238E27FC236}">
                  <a16:creationId xmlns:a16="http://schemas.microsoft.com/office/drawing/2014/main" id="{1CC6E58E-0B07-4FCC-9196-57CE752A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2471" name="Group 12">
            <a:extLst>
              <a:ext uri="{FF2B5EF4-FFF2-40B4-BE49-F238E27FC236}">
                <a16:creationId xmlns:a16="http://schemas.microsoft.com/office/drawing/2014/main" id="{ACE0308D-EA22-483E-AE9C-C97F8BCF111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2511" name="Oval 13">
              <a:extLst>
                <a:ext uri="{FF2B5EF4-FFF2-40B4-BE49-F238E27FC236}">
                  <a16:creationId xmlns:a16="http://schemas.microsoft.com/office/drawing/2014/main" id="{71CDAF32-9792-43CC-A058-F458483E2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12" name="Text Box 14">
              <a:extLst>
                <a:ext uri="{FF2B5EF4-FFF2-40B4-BE49-F238E27FC236}">
                  <a16:creationId xmlns:a16="http://schemas.microsoft.com/office/drawing/2014/main" id="{71A7CB2F-960E-4B51-9F9E-F07D5ADC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2472" name="Group 15">
            <a:extLst>
              <a:ext uri="{FF2B5EF4-FFF2-40B4-BE49-F238E27FC236}">
                <a16:creationId xmlns:a16="http://schemas.microsoft.com/office/drawing/2014/main" id="{6D4290FF-3B45-4144-BCA6-69C5C767756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2509" name="Oval 16">
              <a:extLst>
                <a:ext uri="{FF2B5EF4-FFF2-40B4-BE49-F238E27FC236}">
                  <a16:creationId xmlns:a16="http://schemas.microsoft.com/office/drawing/2014/main" id="{3A45A8AB-3D5E-4EB0-AAA2-AB13B3398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10" name="Text Box 17">
              <a:extLst>
                <a:ext uri="{FF2B5EF4-FFF2-40B4-BE49-F238E27FC236}">
                  <a16:creationId xmlns:a16="http://schemas.microsoft.com/office/drawing/2014/main" id="{E032BA19-3B71-45B0-BCF9-D717380D5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62473" name="Line 18">
            <a:extLst>
              <a:ext uri="{FF2B5EF4-FFF2-40B4-BE49-F238E27FC236}">
                <a16:creationId xmlns:a16="http://schemas.microsoft.com/office/drawing/2014/main" id="{FD7FE14B-3AFC-46C6-A23D-009AA1336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74" name="Text Box 19">
            <a:extLst>
              <a:ext uri="{FF2B5EF4-FFF2-40B4-BE49-F238E27FC236}">
                <a16:creationId xmlns:a16="http://schemas.microsoft.com/office/drawing/2014/main" id="{6B0DD72A-3238-46C2-A51E-9EB8D75D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2475" name="Group 20">
            <a:extLst>
              <a:ext uri="{FF2B5EF4-FFF2-40B4-BE49-F238E27FC236}">
                <a16:creationId xmlns:a16="http://schemas.microsoft.com/office/drawing/2014/main" id="{07E5B026-A4E4-4063-98DC-57212AEE632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2507" name="Oval 21">
              <a:extLst>
                <a:ext uri="{FF2B5EF4-FFF2-40B4-BE49-F238E27FC236}">
                  <a16:creationId xmlns:a16="http://schemas.microsoft.com/office/drawing/2014/main" id="{721B0B0C-E5D4-4EA1-BCCF-40DFB0DD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08" name="Text Box 22">
              <a:extLst>
                <a:ext uri="{FF2B5EF4-FFF2-40B4-BE49-F238E27FC236}">
                  <a16:creationId xmlns:a16="http://schemas.microsoft.com/office/drawing/2014/main" id="{E5DAE06C-E94D-4822-926E-E7371144D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62476" name="Group 23">
            <a:extLst>
              <a:ext uri="{FF2B5EF4-FFF2-40B4-BE49-F238E27FC236}">
                <a16:creationId xmlns:a16="http://schemas.microsoft.com/office/drawing/2014/main" id="{AAABA789-E900-4C19-8D1C-197C9A0C0F1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2505" name="Oval 24">
              <a:extLst>
                <a:ext uri="{FF2B5EF4-FFF2-40B4-BE49-F238E27FC236}">
                  <a16:creationId xmlns:a16="http://schemas.microsoft.com/office/drawing/2014/main" id="{5477AFCF-306B-4497-BFA6-DFF5760AD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06" name="Text Box 25">
              <a:extLst>
                <a:ext uri="{FF2B5EF4-FFF2-40B4-BE49-F238E27FC236}">
                  <a16:creationId xmlns:a16="http://schemas.microsoft.com/office/drawing/2014/main" id="{E0E3A9C1-53AD-4709-9960-984055AA8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2477" name="Line 26">
            <a:extLst>
              <a:ext uri="{FF2B5EF4-FFF2-40B4-BE49-F238E27FC236}">
                <a16:creationId xmlns:a16="http://schemas.microsoft.com/office/drawing/2014/main" id="{A4912978-BADB-4F2F-BCBE-39C0F4715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78" name="Line 27">
            <a:extLst>
              <a:ext uri="{FF2B5EF4-FFF2-40B4-BE49-F238E27FC236}">
                <a16:creationId xmlns:a16="http://schemas.microsoft.com/office/drawing/2014/main" id="{9DC91F74-3DE1-4C56-9F74-F3CE3E7C9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79" name="Text Box 28">
            <a:extLst>
              <a:ext uri="{FF2B5EF4-FFF2-40B4-BE49-F238E27FC236}">
                <a16:creationId xmlns:a16="http://schemas.microsoft.com/office/drawing/2014/main" id="{A5FC265E-BBA4-46D4-B02F-2E2ED260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2480" name="Line 29">
            <a:extLst>
              <a:ext uri="{FF2B5EF4-FFF2-40B4-BE49-F238E27FC236}">
                <a16:creationId xmlns:a16="http://schemas.microsoft.com/office/drawing/2014/main" id="{EE075C55-CA8B-4191-9C73-BA6F1FE73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81" name="Line 30">
            <a:extLst>
              <a:ext uri="{FF2B5EF4-FFF2-40B4-BE49-F238E27FC236}">
                <a16:creationId xmlns:a16="http://schemas.microsoft.com/office/drawing/2014/main" id="{854881AE-E7BC-4E27-91E0-B3C8FA1FC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82" name="Line 31">
            <a:extLst>
              <a:ext uri="{FF2B5EF4-FFF2-40B4-BE49-F238E27FC236}">
                <a16:creationId xmlns:a16="http://schemas.microsoft.com/office/drawing/2014/main" id="{B2514199-836C-4EDD-9B10-331B979A9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83" name="Text Box 32">
            <a:extLst>
              <a:ext uri="{FF2B5EF4-FFF2-40B4-BE49-F238E27FC236}">
                <a16:creationId xmlns:a16="http://schemas.microsoft.com/office/drawing/2014/main" id="{4E4974DE-799B-45AD-9247-B383D71C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62484" name="Text Box 33">
            <a:extLst>
              <a:ext uri="{FF2B5EF4-FFF2-40B4-BE49-F238E27FC236}">
                <a16:creationId xmlns:a16="http://schemas.microsoft.com/office/drawing/2014/main" id="{8042E3F9-7AF0-4396-BFE5-FC835F23C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2485" name="Text Box 34">
            <a:extLst>
              <a:ext uri="{FF2B5EF4-FFF2-40B4-BE49-F238E27FC236}">
                <a16:creationId xmlns:a16="http://schemas.microsoft.com/office/drawing/2014/main" id="{56CE8BBA-A273-412C-AC5E-C515F6A2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2486" name="Text Box 35">
            <a:extLst>
              <a:ext uri="{FF2B5EF4-FFF2-40B4-BE49-F238E27FC236}">
                <a16:creationId xmlns:a16="http://schemas.microsoft.com/office/drawing/2014/main" id="{55AB04F7-810F-4DFB-AC2B-176CE7105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2487" name="Text Box 36">
            <a:extLst>
              <a:ext uri="{FF2B5EF4-FFF2-40B4-BE49-F238E27FC236}">
                <a16:creationId xmlns:a16="http://schemas.microsoft.com/office/drawing/2014/main" id="{657F465B-7E15-4148-ABC7-C5E0090B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2488" name="Text Box 37">
            <a:extLst>
              <a:ext uri="{FF2B5EF4-FFF2-40B4-BE49-F238E27FC236}">
                <a16:creationId xmlns:a16="http://schemas.microsoft.com/office/drawing/2014/main" id="{8CC08B97-9C65-4EEE-81C2-96E922AA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62489" name="Text Box 38">
            <a:extLst>
              <a:ext uri="{FF2B5EF4-FFF2-40B4-BE49-F238E27FC236}">
                <a16:creationId xmlns:a16="http://schemas.microsoft.com/office/drawing/2014/main" id="{905CC1C3-1739-405D-A45B-2CDAA60B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62490" name="Text Box 39">
            <a:extLst>
              <a:ext uri="{FF2B5EF4-FFF2-40B4-BE49-F238E27FC236}">
                <a16:creationId xmlns:a16="http://schemas.microsoft.com/office/drawing/2014/main" id="{35753744-17F3-4EA8-BE01-4F556AF5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62491" name="Text Box 40">
            <a:extLst>
              <a:ext uri="{FF2B5EF4-FFF2-40B4-BE49-F238E27FC236}">
                <a16:creationId xmlns:a16="http://schemas.microsoft.com/office/drawing/2014/main" id="{D659385A-DF9B-4B77-A1BD-C9FB02A4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62492" name="Text Box 41">
            <a:extLst>
              <a:ext uri="{FF2B5EF4-FFF2-40B4-BE49-F238E27FC236}">
                <a16:creationId xmlns:a16="http://schemas.microsoft.com/office/drawing/2014/main" id="{A5708CCF-687A-4D08-AD67-9C6E1EB3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62493" name="Text Box 42">
            <a:extLst>
              <a:ext uri="{FF2B5EF4-FFF2-40B4-BE49-F238E27FC236}">
                <a16:creationId xmlns:a16="http://schemas.microsoft.com/office/drawing/2014/main" id="{B8EAA8D7-F3D4-43FB-A417-688CE2E2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[455]</a:t>
            </a:r>
            <a:endParaRPr lang="en-GB" altLang="en-US" sz="1800"/>
          </a:p>
        </p:txBody>
      </p:sp>
      <p:sp>
        <p:nvSpPr>
          <p:cNvPr id="62494" name="Text Box 43">
            <a:extLst>
              <a:ext uri="{FF2B5EF4-FFF2-40B4-BE49-F238E27FC236}">
                <a16:creationId xmlns:a16="http://schemas.microsoft.com/office/drawing/2014/main" id="{CCA33F2F-3BD2-4B41-9444-5BE98BC7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grpSp>
        <p:nvGrpSpPr>
          <p:cNvPr id="62495" name="Group 44">
            <a:extLst>
              <a:ext uri="{FF2B5EF4-FFF2-40B4-BE49-F238E27FC236}">
                <a16:creationId xmlns:a16="http://schemas.microsoft.com/office/drawing/2014/main" id="{5FB2152B-B325-45B1-B7BC-DE89A7BE62D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2503" name="Oval 45">
              <a:extLst>
                <a:ext uri="{FF2B5EF4-FFF2-40B4-BE49-F238E27FC236}">
                  <a16:creationId xmlns:a16="http://schemas.microsoft.com/office/drawing/2014/main" id="{2DBA36A7-CD14-4995-A6D1-19CEAD86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04" name="Text Box 46">
              <a:extLst>
                <a:ext uri="{FF2B5EF4-FFF2-40B4-BE49-F238E27FC236}">
                  <a16:creationId xmlns:a16="http://schemas.microsoft.com/office/drawing/2014/main" id="{82E00815-89A3-4E26-800C-1BCC23606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62496" name="Line 47">
            <a:extLst>
              <a:ext uri="{FF2B5EF4-FFF2-40B4-BE49-F238E27FC236}">
                <a16:creationId xmlns:a16="http://schemas.microsoft.com/office/drawing/2014/main" id="{189AF15A-86D7-403C-B10D-258199F7D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497" name="Text Box 48">
            <a:extLst>
              <a:ext uri="{FF2B5EF4-FFF2-40B4-BE49-F238E27FC236}">
                <a16:creationId xmlns:a16="http://schemas.microsoft.com/office/drawing/2014/main" id="{3844D6EF-5117-464E-819B-F841399F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  <p:grpSp>
        <p:nvGrpSpPr>
          <p:cNvPr id="62498" name="Group 49">
            <a:extLst>
              <a:ext uri="{FF2B5EF4-FFF2-40B4-BE49-F238E27FC236}">
                <a16:creationId xmlns:a16="http://schemas.microsoft.com/office/drawing/2014/main" id="{04111DDB-F9AE-43F4-BCEA-48E3506FF51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2501" name="Oval 50">
              <a:extLst>
                <a:ext uri="{FF2B5EF4-FFF2-40B4-BE49-F238E27FC236}">
                  <a16:creationId xmlns:a16="http://schemas.microsoft.com/office/drawing/2014/main" id="{68FAA2BA-ABC9-4A14-A150-02BD3FAE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2502" name="Text Box 51">
              <a:extLst>
                <a:ext uri="{FF2B5EF4-FFF2-40B4-BE49-F238E27FC236}">
                  <a16:creationId xmlns:a16="http://schemas.microsoft.com/office/drawing/2014/main" id="{BBDF3B8C-1693-4555-BED9-8C85111F2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62499" name="Line 52">
            <a:extLst>
              <a:ext uri="{FF2B5EF4-FFF2-40B4-BE49-F238E27FC236}">
                <a16:creationId xmlns:a16="http://schemas.microsoft.com/office/drawing/2014/main" id="{B001E3F5-7342-4EDA-B7F0-E0733247BE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500" name="Text Box 53">
            <a:extLst>
              <a:ext uri="{FF2B5EF4-FFF2-40B4-BE49-F238E27FC236}">
                <a16:creationId xmlns:a16="http://schemas.microsoft.com/office/drawing/2014/main" id="{6E25AFD8-0042-4F0C-B91B-352E86AD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[473]</a:t>
            </a:r>
            <a:endParaRPr lang="en-GB" altLang="en-US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2E1EAB2-1E41-465F-8E4A-32677CD6D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63490" name="Slide Number Placeholder 6">
            <a:extLst>
              <a:ext uri="{FF2B5EF4-FFF2-40B4-BE49-F238E27FC236}">
                <a16:creationId xmlns:a16="http://schemas.microsoft.com/office/drawing/2014/main" id="{D328E12E-AC82-4719-8AA9-9D66F6B2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675AF-1B37-4391-BD6C-FFD8218BD973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GB" altLang="en-US" sz="1400"/>
          </a:p>
        </p:txBody>
      </p:sp>
      <p:grpSp>
        <p:nvGrpSpPr>
          <p:cNvPr id="63492" name="Group 3">
            <a:extLst>
              <a:ext uri="{FF2B5EF4-FFF2-40B4-BE49-F238E27FC236}">
                <a16:creationId xmlns:a16="http://schemas.microsoft.com/office/drawing/2014/main" id="{20CEE061-0FDF-44A1-8466-0B047A9E420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3541" name="Oval 4">
              <a:extLst>
                <a:ext uri="{FF2B5EF4-FFF2-40B4-BE49-F238E27FC236}">
                  <a16:creationId xmlns:a16="http://schemas.microsoft.com/office/drawing/2014/main" id="{65E85462-6601-4C4A-8264-1304F1C9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42" name="Text Box 5">
              <a:extLst>
                <a:ext uri="{FF2B5EF4-FFF2-40B4-BE49-F238E27FC236}">
                  <a16:creationId xmlns:a16="http://schemas.microsoft.com/office/drawing/2014/main" id="{299CE125-6F24-490D-BE66-1A129094A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3493" name="Group 6">
            <a:extLst>
              <a:ext uri="{FF2B5EF4-FFF2-40B4-BE49-F238E27FC236}">
                <a16:creationId xmlns:a16="http://schemas.microsoft.com/office/drawing/2014/main" id="{FA3E3798-7905-4974-8F12-94E008D14D1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3539" name="Oval 7">
              <a:extLst>
                <a:ext uri="{FF2B5EF4-FFF2-40B4-BE49-F238E27FC236}">
                  <a16:creationId xmlns:a16="http://schemas.microsoft.com/office/drawing/2014/main" id="{5D63F944-D65B-4C01-8315-A22E7067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40" name="Text Box 8">
              <a:extLst>
                <a:ext uri="{FF2B5EF4-FFF2-40B4-BE49-F238E27FC236}">
                  <a16:creationId xmlns:a16="http://schemas.microsoft.com/office/drawing/2014/main" id="{245F4F28-F55E-4F75-BCFE-1549806AA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3494" name="Group 9">
            <a:extLst>
              <a:ext uri="{FF2B5EF4-FFF2-40B4-BE49-F238E27FC236}">
                <a16:creationId xmlns:a16="http://schemas.microsoft.com/office/drawing/2014/main" id="{E1A05310-175B-4F0B-BC3E-51EFF5F8C52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3537" name="Oval 10">
              <a:extLst>
                <a:ext uri="{FF2B5EF4-FFF2-40B4-BE49-F238E27FC236}">
                  <a16:creationId xmlns:a16="http://schemas.microsoft.com/office/drawing/2014/main" id="{8A7B2A36-030D-4719-97A6-8EFE3A5F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38" name="Text Box 11">
              <a:extLst>
                <a:ext uri="{FF2B5EF4-FFF2-40B4-BE49-F238E27FC236}">
                  <a16:creationId xmlns:a16="http://schemas.microsoft.com/office/drawing/2014/main" id="{69BB73C5-FF81-423B-AD51-B37F97284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3495" name="Group 12">
            <a:extLst>
              <a:ext uri="{FF2B5EF4-FFF2-40B4-BE49-F238E27FC236}">
                <a16:creationId xmlns:a16="http://schemas.microsoft.com/office/drawing/2014/main" id="{6B70FDEF-9A79-452F-8720-70842381138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3535" name="Oval 13">
              <a:extLst>
                <a:ext uri="{FF2B5EF4-FFF2-40B4-BE49-F238E27FC236}">
                  <a16:creationId xmlns:a16="http://schemas.microsoft.com/office/drawing/2014/main" id="{D27970DF-3A22-44B7-9039-3F47F906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36" name="Text Box 14">
              <a:extLst>
                <a:ext uri="{FF2B5EF4-FFF2-40B4-BE49-F238E27FC236}">
                  <a16:creationId xmlns:a16="http://schemas.microsoft.com/office/drawing/2014/main" id="{F49A3CFB-A99D-4F04-BFFF-5386CA847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3496" name="Group 15">
            <a:extLst>
              <a:ext uri="{FF2B5EF4-FFF2-40B4-BE49-F238E27FC236}">
                <a16:creationId xmlns:a16="http://schemas.microsoft.com/office/drawing/2014/main" id="{B7A88E1E-63C8-464B-9FD1-CD468E4C762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3533" name="Oval 16">
              <a:extLst>
                <a:ext uri="{FF2B5EF4-FFF2-40B4-BE49-F238E27FC236}">
                  <a16:creationId xmlns:a16="http://schemas.microsoft.com/office/drawing/2014/main" id="{2E4705E4-11CD-4E60-99E7-2250D72E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34" name="Text Box 17">
              <a:extLst>
                <a:ext uri="{FF2B5EF4-FFF2-40B4-BE49-F238E27FC236}">
                  <a16:creationId xmlns:a16="http://schemas.microsoft.com/office/drawing/2014/main" id="{E3534846-986E-42EE-8BFB-B439649F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63497" name="Line 18">
            <a:extLst>
              <a:ext uri="{FF2B5EF4-FFF2-40B4-BE49-F238E27FC236}">
                <a16:creationId xmlns:a16="http://schemas.microsoft.com/office/drawing/2014/main" id="{24CE4A87-6691-4288-A3DB-45BC53BEA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498" name="Text Box 19">
            <a:extLst>
              <a:ext uri="{FF2B5EF4-FFF2-40B4-BE49-F238E27FC236}">
                <a16:creationId xmlns:a16="http://schemas.microsoft.com/office/drawing/2014/main" id="{A5A9F0C7-83BF-4C33-A59E-14A96373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3499" name="Group 20">
            <a:extLst>
              <a:ext uri="{FF2B5EF4-FFF2-40B4-BE49-F238E27FC236}">
                <a16:creationId xmlns:a16="http://schemas.microsoft.com/office/drawing/2014/main" id="{9BF2270C-63B3-474D-B32B-6E495A169EE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3531" name="Oval 21">
              <a:extLst>
                <a:ext uri="{FF2B5EF4-FFF2-40B4-BE49-F238E27FC236}">
                  <a16:creationId xmlns:a16="http://schemas.microsoft.com/office/drawing/2014/main" id="{6BB6A88C-642F-4A8F-ABD3-967FADCB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32" name="Text Box 22">
              <a:extLst>
                <a:ext uri="{FF2B5EF4-FFF2-40B4-BE49-F238E27FC236}">
                  <a16:creationId xmlns:a16="http://schemas.microsoft.com/office/drawing/2014/main" id="{5228EB0C-B36A-4E6D-8B71-988A71AA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63500" name="Group 23">
            <a:extLst>
              <a:ext uri="{FF2B5EF4-FFF2-40B4-BE49-F238E27FC236}">
                <a16:creationId xmlns:a16="http://schemas.microsoft.com/office/drawing/2014/main" id="{2B005979-5845-41F3-A4A9-4306DDCF921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3529" name="Oval 24">
              <a:extLst>
                <a:ext uri="{FF2B5EF4-FFF2-40B4-BE49-F238E27FC236}">
                  <a16:creationId xmlns:a16="http://schemas.microsoft.com/office/drawing/2014/main" id="{37392BD7-6A55-466B-B6A9-072A3C0D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30" name="Text Box 25">
              <a:extLst>
                <a:ext uri="{FF2B5EF4-FFF2-40B4-BE49-F238E27FC236}">
                  <a16:creationId xmlns:a16="http://schemas.microsoft.com/office/drawing/2014/main" id="{9546F05F-DC1D-449F-83C8-6E3169F90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3501" name="Line 26">
            <a:extLst>
              <a:ext uri="{FF2B5EF4-FFF2-40B4-BE49-F238E27FC236}">
                <a16:creationId xmlns:a16="http://schemas.microsoft.com/office/drawing/2014/main" id="{7676D780-7659-4C54-AD7A-0938A50FC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02" name="Line 27">
            <a:extLst>
              <a:ext uri="{FF2B5EF4-FFF2-40B4-BE49-F238E27FC236}">
                <a16:creationId xmlns:a16="http://schemas.microsoft.com/office/drawing/2014/main" id="{3EA23FF4-3075-4CE6-ACC1-9C18A81D6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03" name="Text Box 28">
            <a:extLst>
              <a:ext uri="{FF2B5EF4-FFF2-40B4-BE49-F238E27FC236}">
                <a16:creationId xmlns:a16="http://schemas.microsoft.com/office/drawing/2014/main" id="{DE4B2366-0240-4CA9-8CF2-EAC6CC8A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3504" name="Line 29">
            <a:extLst>
              <a:ext uri="{FF2B5EF4-FFF2-40B4-BE49-F238E27FC236}">
                <a16:creationId xmlns:a16="http://schemas.microsoft.com/office/drawing/2014/main" id="{E853E4D0-7DB1-462B-B386-5767CF017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05" name="Line 30">
            <a:extLst>
              <a:ext uri="{FF2B5EF4-FFF2-40B4-BE49-F238E27FC236}">
                <a16:creationId xmlns:a16="http://schemas.microsoft.com/office/drawing/2014/main" id="{D56DA12F-B1B5-4BCC-A667-336871882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06" name="Line 31">
            <a:extLst>
              <a:ext uri="{FF2B5EF4-FFF2-40B4-BE49-F238E27FC236}">
                <a16:creationId xmlns:a16="http://schemas.microsoft.com/office/drawing/2014/main" id="{C1C620E3-AC17-4D61-886B-93E23BE95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07" name="Text Box 32">
            <a:extLst>
              <a:ext uri="{FF2B5EF4-FFF2-40B4-BE49-F238E27FC236}">
                <a16:creationId xmlns:a16="http://schemas.microsoft.com/office/drawing/2014/main" id="{07D4790D-65D2-45C8-B823-C00079BB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63508" name="Text Box 33">
            <a:extLst>
              <a:ext uri="{FF2B5EF4-FFF2-40B4-BE49-F238E27FC236}">
                <a16:creationId xmlns:a16="http://schemas.microsoft.com/office/drawing/2014/main" id="{DE4705E4-B859-416F-910B-FBA35DD12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3509" name="Text Box 34">
            <a:extLst>
              <a:ext uri="{FF2B5EF4-FFF2-40B4-BE49-F238E27FC236}">
                <a16:creationId xmlns:a16="http://schemas.microsoft.com/office/drawing/2014/main" id="{92B5AED7-8AFE-4AAD-9373-DA65EA3A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3510" name="Text Box 35">
            <a:extLst>
              <a:ext uri="{FF2B5EF4-FFF2-40B4-BE49-F238E27FC236}">
                <a16:creationId xmlns:a16="http://schemas.microsoft.com/office/drawing/2014/main" id="{9FA10FD2-2C5D-4CCE-A696-12873D01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3511" name="Text Box 36">
            <a:extLst>
              <a:ext uri="{FF2B5EF4-FFF2-40B4-BE49-F238E27FC236}">
                <a16:creationId xmlns:a16="http://schemas.microsoft.com/office/drawing/2014/main" id="{37063DA4-DF88-4CDE-8463-183E8FB2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3512" name="Text Box 37">
            <a:extLst>
              <a:ext uri="{FF2B5EF4-FFF2-40B4-BE49-F238E27FC236}">
                <a16:creationId xmlns:a16="http://schemas.microsoft.com/office/drawing/2014/main" id="{0A332F15-63BC-4BB9-B02F-A66C022DD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63513" name="Text Box 38">
            <a:extLst>
              <a:ext uri="{FF2B5EF4-FFF2-40B4-BE49-F238E27FC236}">
                <a16:creationId xmlns:a16="http://schemas.microsoft.com/office/drawing/2014/main" id="{6923BA21-570B-4EE7-80FF-20672CA6C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63514" name="Text Box 39">
            <a:extLst>
              <a:ext uri="{FF2B5EF4-FFF2-40B4-BE49-F238E27FC236}">
                <a16:creationId xmlns:a16="http://schemas.microsoft.com/office/drawing/2014/main" id="{BE76E176-D61D-403D-8109-C4B52BEB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63515" name="Text Box 40">
            <a:extLst>
              <a:ext uri="{FF2B5EF4-FFF2-40B4-BE49-F238E27FC236}">
                <a16:creationId xmlns:a16="http://schemas.microsoft.com/office/drawing/2014/main" id="{5F8AAF76-44A6-445A-ADD9-65553CC0F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63516" name="Text Box 41">
            <a:extLst>
              <a:ext uri="{FF2B5EF4-FFF2-40B4-BE49-F238E27FC236}">
                <a16:creationId xmlns:a16="http://schemas.microsoft.com/office/drawing/2014/main" id="{C229BBD8-14F4-4EB7-BFFF-2ABAF7A7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63517" name="Text Box 42">
            <a:extLst>
              <a:ext uri="{FF2B5EF4-FFF2-40B4-BE49-F238E27FC236}">
                <a16:creationId xmlns:a16="http://schemas.microsoft.com/office/drawing/2014/main" id="{BA1B774C-B6E2-4BA9-B663-4665B35D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[455]</a:t>
            </a:r>
            <a:endParaRPr lang="en-GB" altLang="en-US" sz="1800"/>
          </a:p>
        </p:txBody>
      </p:sp>
      <p:sp>
        <p:nvSpPr>
          <p:cNvPr id="63518" name="Text Box 43">
            <a:extLst>
              <a:ext uri="{FF2B5EF4-FFF2-40B4-BE49-F238E27FC236}">
                <a16:creationId xmlns:a16="http://schemas.microsoft.com/office/drawing/2014/main" id="{F153CE13-F5B7-456F-AEB2-BBA955241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grpSp>
        <p:nvGrpSpPr>
          <p:cNvPr id="63519" name="Group 44">
            <a:extLst>
              <a:ext uri="{FF2B5EF4-FFF2-40B4-BE49-F238E27FC236}">
                <a16:creationId xmlns:a16="http://schemas.microsoft.com/office/drawing/2014/main" id="{CE764A26-7505-483D-8E2D-40E26CD2F49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3527" name="Oval 45">
              <a:extLst>
                <a:ext uri="{FF2B5EF4-FFF2-40B4-BE49-F238E27FC236}">
                  <a16:creationId xmlns:a16="http://schemas.microsoft.com/office/drawing/2014/main" id="{DC3FE87E-6CC7-4788-835C-A169F65E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28" name="Text Box 46">
              <a:extLst>
                <a:ext uri="{FF2B5EF4-FFF2-40B4-BE49-F238E27FC236}">
                  <a16:creationId xmlns:a16="http://schemas.microsoft.com/office/drawing/2014/main" id="{517DC02B-A324-481A-B7BC-D23AE82F9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63520" name="Line 47">
            <a:extLst>
              <a:ext uri="{FF2B5EF4-FFF2-40B4-BE49-F238E27FC236}">
                <a16:creationId xmlns:a16="http://schemas.microsoft.com/office/drawing/2014/main" id="{6D5DD900-60D3-4D9B-9C1D-FBD2C6E1B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21" name="Text Box 48">
            <a:extLst>
              <a:ext uri="{FF2B5EF4-FFF2-40B4-BE49-F238E27FC236}">
                <a16:creationId xmlns:a16="http://schemas.microsoft.com/office/drawing/2014/main" id="{9A016DFE-6956-43BB-B1A1-FC572A93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  <p:grpSp>
        <p:nvGrpSpPr>
          <p:cNvPr id="63522" name="Group 49">
            <a:extLst>
              <a:ext uri="{FF2B5EF4-FFF2-40B4-BE49-F238E27FC236}">
                <a16:creationId xmlns:a16="http://schemas.microsoft.com/office/drawing/2014/main" id="{276EB1B5-C145-4138-AF45-E089E41F756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3525" name="Oval 50">
              <a:extLst>
                <a:ext uri="{FF2B5EF4-FFF2-40B4-BE49-F238E27FC236}">
                  <a16:creationId xmlns:a16="http://schemas.microsoft.com/office/drawing/2014/main" id="{DE641F1A-7FC3-4C39-BF24-68B57CF9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3526" name="Text Box 51">
              <a:extLst>
                <a:ext uri="{FF2B5EF4-FFF2-40B4-BE49-F238E27FC236}">
                  <a16:creationId xmlns:a16="http://schemas.microsoft.com/office/drawing/2014/main" id="{1D75447B-DE2C-4DAF-8028-1B0D3BC31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63523" name="Line 52">
            <a:extLst>
              <a:ext uri="{FF2B5EF4-FFF2-40B4-BE49-F238E27FC236}">
                <a16:creationId xmlns:a16="http://schemas.microsoft.com/office/drawing/2014/main" id="{EC1245A3-7C39-42B1-AB44-7EE23963E2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3524" name="Text Box 53">
            <a:extLst>
              <a:ext uri="{FF2B5EF4-FFF2-40B4-BE49-F238E27FC236}">
                <a16:creationId xmlns:a16="http://schemas.microsoft.com/office/drawing/2014/main" id="{A04B76D7-697C-4B96-8848-CC8196341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[473]</a:t>
            </a:r>
            <a:endParaRPr lang="en-GB" altLang="en-US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54697D05-72FE-4386-9F54-68C9DBAB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B0424EEB-FA0D-4321-BF43-A2AC67DE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153C-4533-4F1E-93C4-4F56D659B2AA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GB" altLang="en-US" sz="1400"/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27910DE2-5750-4F22-9721-092B390912D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4565" name="Oval 4">
              <a:extLst>
                <a:ext uri="{FF2B5EF4-FFF2-40B4-BE49-F238E27FC236}">
                  <a16:creationId xmlns:a16="http://schemas.microsoft.com/office/drawing/2014/main" id="{5D757BA4-D606-4BAA-AC04-0D61045F4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66" name="Text Box 5">
              <a:extLst>
                <a:ext uri="{FF2B5EF4-FFF2-40B4-BE49-F238E27FC236}">
                  <a16:creationId xmlns:a16="http://schemas.microsoft.com/office/drawing/2014/main" id="{AF4F37B1-6D38-4D3A-AEB5-1F3B481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4517" name="Group 6">
            <a:extLst>
              <a:ext uri="{FF2B5EF4-FFF2-40B4-BE49-F238E27FC236}">
                <a16:creationId xmlns:a16="http://schemas.microsoft.com/office/drawing/2014/main" id="{3EF835C1-AB79-43A5-AD71-B8EAF9E096F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4563" name="Oval 7">
              <a:extLst>
                <a:ext uri="{FF2B5EF4-FFF2-40B4-BE49-F238E27FC236}">
                  <a16:creationId xmlns:a16="http://schemas.microsoft.com/office/drawing/2014/main" id="{A6A8C9C7-2B39-4EEB-A412-5BBD34A8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64" name="Text Box 8">
              <a:extLst>
                <a:ext uri="{FF2B5EF4-FFF2-40B4-BE49-F238E27FC236}">
                  <a16:creationId xmlns:a16="http://schemas.microsoft.com/office/drawing/2014/main" id="{19784597-381F-440F-9393-98EC621C9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4518" name="Group 9">
            <a:extLst>
              <a:ext uri="{FF2B5EF4-FFF2-40B4-BE49-F238E27FC236}">
                <a16:creationId xmlns:a16="http://schemas.microsoft.com/office/drawing/2014/main" id="{8BB345B4-0B60-484A-B55B-9E5DF4F2FF1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4561" name="Oval 10">
              <a:extLst>
                <a:ext uri="{FF2B5EF4-FFF2-40B4-BE49-F238E27FC236}">
                  <a16:creationId xmlns:a16="http://schemas.microsoft.com/office/drawing/2014/main" id="{5BEF4BE4-D35E-4EB1-80A4-22C08BA17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62" name="Text Box 11">
              <a:extLst>
                <a:ext uri="{FF2B5EF4-FFF2-40B4-BE49-F238E27FC236}">
                  <a16:creationId xmlns:a16="http://schemas.microsoft.com/office/drawing/2014/main" id="{FE739BBB-034F-4AA4-BEAB-96C0BE7BD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4519" name="Group 12">
            <a:extLst>
              <a:ext uri="{FF2B5EF4-FFF2-40B4-BE49-F238E27FC236}">
                <a16:creationId xmlns:a16="http://schemas.microsoft.com/office/drawing/2014/main" id="{BC56F98D-15E9-49BB-A750-669246FEBF7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4559" name="Oval 13">
              <a:extLst>
                <a:ext uri="{FF2B5EF4-FFF2-40B4-BE49-F238E27FC236}">
                  <a16:creationId xmlns:a16="http://schemas.microsoft.com/office/drawing/2014/main" id="{A1FFA905-E24A-4E1D-876D-21DED389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60" name="Text Box 14">
              <a:extLst>
                <a:ext uri="{FF2B5EF4-FFF2-40B4-BE49-F238E27FC236}">
                  <a16:creationId xmlns:a16="http://schemas.microsoft.com/office/drawing/2014/main" id="{6F59CB3E-149B-484F-BFF0-12E72BF7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4520" name="Group 15">
            <a:extLst>
              <a:ext uri="{FF2B5EF4-FFF2-40B4-BE49-F238E27FC236}">
                <a16:creationId xmlns:a16="http://schemas.microsoft.com/office/drawing/2014/main" id="{0965B222-D32F-493C-94DF-E9E23FEC648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4557" name="Oval 16">
              <a:extLst>
                <a:ext uri="{FF2B5EF4-FFF2-40B4-BE49-F238E27FC236}">
                  <a16:creationId xmlns:a16="http://schemas.microsoft.com/office/drawing/2014/main" id="{41D70054-E7B6-4585-86C5-8FE100D0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58" name="Text Box 17">
              <a:extLst>
                <a:ext uri="{FF2B5EF4-FFF2-40B4-BE49-F238E27FC236}">
                  <a16:creationId xmlns:a16="http://schemas.microsoft.com/office/drawing/2014/main" id="{4480EC8E-F73A-4A09-9CF2-9812251B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64521" name="Line 18">
            <a:extLst>
              <a:ext uri="{FF2B5EF4-FFF2-40B4-BE49-F238E27FC236}">
                <a16:creationId xmlns:a16="http://schemas.microsoft.com/office/drawing/2014/main" id="{DE411126-177F-497F-9E84-018DA2ED5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22" name="Text Box 19">
            <a:extLst>
              <a:ext uri="{FF2B5EF4-FFF2-40B4-BE49-F238E27FC236}">
                <a16:creationId xmlns:a16="http://schemas.microsoft.com/office/drawing/2014/main" id="{5CBC369C-F89E-4E63-A0F6-FE4967D5D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4523" name="Group 20">
            <a:extLst>
              <a:ext uri="{FF2B5EF4-FFF2-40B4-BE49-F238E27FC236}">
                <a16:creationId xmlns:a16="http://schemas.microsoft.com/office/drawing/2014/main" id="{885A5A52-6AE7-4259-84DB-594387BA1C4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4555" name="Oval 21">
              <a:extLst>
                <a:ext uri="{FF2B5EF4-FFF2-40B4-BE49-F238E27FC236}">
                  <a16:creationId xmlns:a16="http://schemas.microsoft.com/office/drawing/2014/main" id="{F5772273-63FF-4D8E-90F1-4C7C96764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56" name="Text Box 22">
              <a:extLst>
                <a:ext uri="{FF2B5EF4-FFF2-40B4-BE49-F238E27FC236}">
                  <a16:creationId xmlns:a16="http://schemas.microsoft.com/office/drawing/2014/main" id="{0BD73905-CD08-43CD-B216-00D5CCF3A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64524" name="Group 23">
            <a:extLst>
              <a:ext uri="{FF2B5EF4-FFF2-40B4-BE49-F238E27FC236}">
                <a16:creationId xmlns:a16="http://schemas.microsoft.com/office/drawing/2014/main" id="{972B116C-034E-4369-AFCC-EC916395C79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4553" name="Oval 24">
              <a:extLst>
                <a:ext uri="{FF2B5EF4-FFF2-40B4-BE49-F238E27FC236}">
                  <a16:creationId xmlns:a16="http://schemas.microsoft.com/office/drawing/2014/main" id="{4753BAAB-0255-403D-8E94-1A7FBC18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54" name="Text Box 25">
              <a:extLst>
                <a:ext uri="{FF2B5EF4-FFF2-40B4-BE49-F238E27FC236}">
                  <a16:creationId xmlns:a16="http://schemas.microsoft.com/office/drawing/2014/main" id="{F63975F8-69B1-4779-B930-BAD4797B9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4525" name="Line 26">
            <a:extLst>
              <a:ext uri="{FF2B5EF4-FFF2-40B4-BE49-F238E27FC236}">
                <a16:creationId xmlns:a16="http://schemas.microsoft.com/office/drawing/2014/main" id="{EA3BB865-5E77-4D0A-9886-212207F69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26" name="Line 27">
            <a:extLst>
              <a:ext uri="{FF2B5EF4-FFF2-40B4-BE49-F238E27FC236}">
                <a16:creationId xmlns:a16="http://schemas.microsoft.com/office/drawing/2014/main" id="{91A80573-0488-4CCE-9BA3-D93280A2D4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27" name="Text Box 28">
            <a:extLst>
              <a:ext uri="{FF2B5EF4-FFF2-40B4-BE49-F238E27FC236}">
                <a16:creationId xmlns:a16="http://schemas.microsoft.com/office/drawing/2014/main" id="{8D41DADA-E8B0-48F3-828B-031F6E5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4528" name="Line 29">
            <a:extLst>
              <a:ext uri="{FF2B5EF4-FFF2-40B4-BE49-F238E27FC236}">
                <a16:creationId xmlns:a16="http://schemas.microsoft.com/office/drawing/2014/main" id="{BB51D755-12E9-4FC9-82FD-8058F9A1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29" name="Line 30">
            <a:extLst>
              <a:ext uri="{FF2B5EF4-FFF2-40B4-BE49-F238E27FC236}">
                <a16:creationId xmlns:a16="http://schemas.microsoft.com/office/drawing/2014/main" id="{193680D4-7071-41A2-8D13-E053B38D4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30" name="Line 31">
            <a:extLst>
              <a:ext uri="{FF2B5EF4-FFF2-40B4-BE49-F238E27FC236}">
                <a16:creationId xmlns:a16="http://schemas.microsoft.com/office/drawing/2014/main" id="{8E111177-B59A-4530-9F2C-E293A6FC5A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31" name="Text Box 32">
            <a:extLst>
              <a:ext uri="{FF2B5EF4-FFF2-40B4-BE49-F238E27FC236}">
                <a16:creationId xmlns:a16="http://schemas.microsoft.com/office/drawing/2014/main" id="{F48D76DF-64CE-4F54-808F-40F76475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64532" name="Text Box 33">
            <a:extLst>
              <a:ext uri="{FF2B5EF4-FFF2-40B4-BE49-F238E27FC236}">
                <a16:creationId xmlns:a16="http://schemas.microsoft.com/office/drawing/2014/main" id="{B4DF9098-4670-47B4-A030-10FA0DD5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4533" name="Text Box 34">
            <a:extLst>
              <a:ext uri="{FF2B5EF4-FFF2-40B4-BE49-F238E27FC236}">
                <a16:creationId xmlns:a16="http://schemas.microsoft.com/office/drawing/2014/main" id="{B53323DE-92D3-4247-9264-DD1A3432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4534" name="Text Box 35">
            <a:extLst>
              <a:ext uri="{FF2B5EF4-FFF2-40B4-BE49-F238E27FC236}">
                <a16:creationId xmlns:a16="http://schemas.microsoft.com/office/drawing/2014/main" id="{BCA17E40-F4EC-4341-AEF5-E90565F4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4535" name="Text Box 36">
            <a:extLst>
              <a:ext uri="{FF2B5EF4-FFF2-40B4-BE49-F238E27FC236}">
                <a16:creationId xmlns:a16="http://schemas.microsoft.com/office/drawing/2014/main" id="{CB7381C6-C369-4528-8078-976BBDBB8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4536" name="Text Box 37">
            <a:extLst>
              <a:ext uri="{FF2B5EF4-FFF2-40B4-BE49-F238E27FC236}">
                <a16:creationId xmlns:a16="http://schemas.microsoft.com/office/drawing/2014/main" id="{C02FFD24-752F-464A-94B9-4CB91567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64537" name="Text Box 38">
            <a:extLst>
              <a:ext uri="{FF2B5EF4-FFF2-40B4-BE49-F238E27FC236}">
                <a16:creationId xmlns:a16="http://schemas.microsoft.com/office/drawing/2014/main" id="{71D1F2D8-B1A2-4586-8F0C-06B07A8F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64538" name="Text Box 39">
            <a:extLst>
              <a:ext uri="{FF2B5EF4-FFF2-40B4-BE49-F238E27FC236}">
                <a16:creationId xmlns:a16="http://schemas.microsoft.com/office/drawing/2014/main" id="{94798AA0-078D-4328-8897-3734A9B5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64539" name="Text Box 40">
            <a:extLst>
              <a:ext uri="{FF2B5EF4-FFF2-40B4-BE49-F238E27FC236}">
                <a16:creationId xmlns:a16="http://schemas.microsoft.com/office/drawing/2014/main" id="{7531DD0B-1B47-4619-A710-CDB01897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64540" name="Text Box 41">
            <a:extLst>
              <a:ext uri="{FF2B5EF4-FFF2-40B4-BE49-F238E27FC236}">
                <a16:creationId xmlns:a16="http://schemas.microsoft.com/office/drawing/2014/main" id="{86645BC3-3C7F-4928-8838-70BB47F7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64541" name="Text Box 42">
            <a:extLst>
              <a:ext uri="{FF2B5EF4-FFF2-40B4-BE49-F238E27FC236}">
                <a16:creationId xmlns:a16="http://schemas.microsoft.com/office/drawing/2014/main" id="{E4681BD8-D585-49F1-B517-1A0EEA51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[455]</a:t>
            </a:r>
            <a:endParaRPr lang="en-GB" altLang="en-US" sz="1800"/>
          </a:p>
        </p:txBody>
      </p:sp>
      <p:sp>
        <p:nvSpPr>
          <p:cNvPr id="64542" name="Text Box 43">
            <a:extLst>
              <a:ext uri="{FF2B5EF4-FFF2-40B4-BE49-F238E27FC236}">
                <a16:creationId xmlns:a16="http://schemas.microsoft.com/office/drawing/2014/main" id="{745F5C93-D555-4FEB-AE56-805125A8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grpSp>
        <p:nvGrpSpPr>
          <p:cNvPr id="64543" name="Group 44">
            <a:extLst>
              <a:ext uri="{FF2B5EF4-FFF2-40B4-BE49-F238E27FC236}">
                <a16:creationId xmlns:a16="http://schemas.microsoft.com/office/drawing/2014/main" id="{694BD9C6-3506-4EEF-B9B7-A1BBEE40F96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4551" name="Oval 45">
              <a:extLst>
                <a:ext uri="{FF2B5EF4-FFF2-40B4-BE49-F238E27FC236}">
                  <a16:creationId xmlns:a16="http://schemas.microsoft.com/office/drawing/2014/main" id="{E11DD81F-E1FF-46AD-87FA-315E2BCC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52" name="Text Box 46">
              <a:extLst>
                <a:ext uri="{FF2B5EF4-FFF2-40B4-BE49-F238E27FC236}">
                  <a16:creationId xmlns:a16="http://schemas.microsoft.com/office/drawing/2014/main" id="{42C99906-F65A-4A60-A63A-AE3028803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64544" name="Line 47">
            <a:extLst>
              <a:ext uri="{FF2B5EF4-FFF2-40B4-BE49-F238E27FC236}">
                <a16:creationId xmlns:a16="http://schemas.microsoft.com/office/drawing/2014/main" id="{3B8E924A-441F-4794-994F-38FFC4CFB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45" name="Text Box 48">
            <a:extLst>
              <a:ext uri="{FF2B5EF4-FFF2-40B4-BE49-F238E27FC236}">
                <a16:creationId xmlns:a16="http://schemas.microsoft.com/office/drawing/2014/main" id="{536E7503-2B3F-4423-95A4-242AAD75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  <p:grpSp>
        <p:nvGrpSpPr>
          <p:cNvPr id="64546" name="Group 49">
            <a:extLst>
              <a:ext uri="{FF2B5EF4-FFF2-40B4-BE49-F238E27FC236}">
                <a16:creationId xmlns:a16="http://schemas.microsoft.com/office/drawing/2014/main" id="{C6B7664C-36DF-444E-B067-B01B10D3157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4549" name="Oval 50">
              <a:extLst>
                <a:ext uri="{FF2B5EF4-FFF2-40B4-BE49-F238E27FC236}">
                  <a16:creationId xmlns:a16="http://schemas.microsoft.com/office/drawing/2014/main" id="{9DCD4109-C919-4E2F-96C6-97707A67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50" name="Text Box 51">
              <a:extLst>
                <a:ext uri="{FF2B5EF4-FFF2-40B4-BE49-F238E27FC236}">
                  <a16:creationId xmlns:a16="http://schemas.microsoft.com/office/drawing/2014/main" id="{6993F45B-9659-413C-B986-60A2879D4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64547" name="Line 52">
            <a:extLst>
              <a:ext uri="{FF2B5EF4-FFF2-40B4-BE49-F238E27FC236}">
                <a16:creationId xmlns:a16="http://schemas.microsoft.com/office/drawing/2014/main" id="{CB97764F-7976-4FC6-B021-569610E59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548" name="Text Box 53">
            <a:extLst>
              <a:ext uri="{FF2B5EF4-FFF2-40B4-BE49-F238E27FC236}">
                <a16:creationId xmlns:a16="http://schemas.microsoft.com/office/drawing/2014/main" id="{F68EF027-FED3-4148-A000-0BFB4000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[473]</a:t>
            </a:r>
            <a:endParaRPr lang="en-GB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8A6C8-194E-4D2D-99B0-73D4DC5B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Functions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EA74E-9F2C-4862-A781-3F301C6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6</a:t>
            </a:fld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8FE18-3219-4FB4-A57C-0D5A8C8B7D04}"/>
              </a:ext>
            </a:extLst>
          </p:cNvPr>
          <p:cNvSpPr txBox="1"/>
          <p:nvPr/>
        </p:nvSpPr>
        <p:spPr>
          <a:xfrm>
            <a:off x="762000" y="6519204"/>
            <a:ext cx="5192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50" i="1" dirty="0"/>
              <a:t>Source: : Russell and </a:t>
            </a:r>
            <a:r>
              <a:rPr lang="en-MY" sz="1050" i="1" dirty="0" err="1"/>
              <a:t>Norvig</a:t>
            </a:r>
            <a:r>
              <a:rPr lang="en-MY" sz="1050" i="1" dirty="0"/>
              <a:t>, “Artificial Intelligence: A Modern Approach”. 3</a:t>
            </a:r>
            <a:r>
              <a:rPr lang="en-MY" sz="1050" i="1" baseline="30000" dirty="0"/>
              <a:t>rd</a:t>
            </a:r>
            <a:r>
              <a:rPr lang="en-MY" sz="1050" i="1" dirty="0"/>
              <a:t> Edition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F17FA1-B054-4F6B-AFA4-4A2FF5B05D9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1" y="1379316"/>
            <a:ext cx="8763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/>
              <a:t>A heuristic function is a function </a:t>
            </a:r>
            <a:r>
              <a:rPr lang="en-US" altLang="en-US" i="1"/>
              <a:t>f(n)</a:t>
            </a:r>
            <a:r>
              <a:rPr lang="en-US" altLang="en-US"/>
              <a:t> that gives an </a:t>
            </a:r>
            <a:r>
              <a:rPr lang="en-US" altLang="en-US" u="sng"/>
              <a:t>estimation</a:t>
            </a:r>
            <a:r>
              <a:rPr lang="en-US" altLang="en-US"/>
              <a:t> on the “cost” of getting from node </a:t>
            </a:r>
            <a:r>
              <a:rPr lang="en-US" altLang="en-US" i="1"/>
              <a:t>n</a:t>
            </a:r>
            <a:r>
              <a:rPr lang="en-US" altLang="en-US"/>
              <a:t> to the goal state – so that the node with the least cost among all possible choices can be selected for expansion first.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Three approaches to defining </a:t>
            </a:r>
            <a:r>
              <a:rPr lang="en-US" altLang="en-US" i="1"/>
              <a:t>f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 i="1"/>
              <a:t>f </a:t>
            </a:r>
            <a:r>
              <a:rPr lang="en-US" altLang="en-US"/>
              <a:t>measures the value of the current state (its “goodness”)</a:t>
            </a:r>
          </a:p>
          <a:p>
            <a:pPr lvl="1">
              <a:lnSpc>
                <a:spcPct val="80000"/>
              </a:lnSpc>
            </a:pPr>
            <a:endParaRPr lang="en-US" altLang="en-US" i="1"/>
          </a:p>
          <a:p>
            <a:pPr lvl="1">
              <a:lnSpc>
                <a:spcPct val="80000"/>
              </a:lnSpc>
            </a:pPr>
            <a:r>
              <a:rPr lang="en-US" altLang="en-US" i="1"/>
              <a:t>f</a:t>
            </a:r>
            <a:r>
              <a:rPr lang="en-US" altLang="en-US"/>
              <a:t> measures the estimated cost of getting to the goal from the current state: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/>
              <a:t>f(n)</a:t>
            </a:r>
            <a:r>
              <a:rPr lang="en-US" altLang="en-US" sz="1600"/>
              <a:t> = </a:t>
            </a:r>
            <a:r>
              <a:rPr lang="en-US" altLang="en-US" sz="1600" i="1"/>
              <a:t>h(n) </a:t>
            </a:r>
            <a:r>
              <a:rPr lang="en-US" altLang="en-US" sz="1600"/>
              <a:t>where </a:t>
            </a:r>
            <a:r>
              <a:rPr lang="en-US" altLang="en-US" sz="1600" i="1"/>
              <a:t>h(n)</a:t>
            </a:r>
            <a:r>
              <a:rPr lang="en-US" altLang="en-US" sz="1600"/>
              <a:t> = an estimate of the cheapest cost to get from </a:t>
            </a:r>
            <a:r>
              <a:rPr lang="en-US" altLang="en-US" sz="1600" i="1"/>
              <a:t>n</a:t>
            </a:r>
            <a:r>
              <a:rPr lang="en-US" altLang="en-US" sz="1600"/>
              <a:t> to a goal</a:t>
            </a:r>
          </a:p>
          <a:p>
            <a:pPr lvl="1">
              <a:lnSpc>
                <a:spcPct val="80000"/>
              </a:lnSpc>
            </a:pPr>
            <a:endParaRPr lang="en-US" altLang="en-US" i="1"/>
          </a:p>
          <a:p>
            <a:pPr lvl="1">
              <a:lnSpc>
                <a:spcPct val="80000"/>
              </a:lnSpc>
            </a:pPr>
            <a:r>
              <a:rPr lang="en-US" altLang="en-US" i="1"/>
              <a:t>f</a:t>
            </a:r>
            <a:r>
              <a:rPr lang="en-US" altLang="en-US"/>
              <a:t> measures the estimated cost of getting to the goal state from the </a:t>
            </a:r>
            <a:r>
              <a:rPr lang="en-US" altLang="en-US" i="1"/>
              <a:t>current state</a:t>
            </a:r>
            <a:r>
              <a:rPr lang="en-US" altLang="en-US"/>
              <a:t> and the cost of the existing path to it.  Often, in this case, we decompose </a:t>
            </a:r>
            <a:r>
              <a:rPr lang="en-US" altLang="en-US" i="1"/>
              <a:t>f</a:t>
            </a:r>
            <a:r>
              <a:rPr lang="en-US" altLang="en-US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/>
              <a:t>	f(n)</a:t>
            </a:r>
            <a:r>
              <a:rPr lang="en-US" altLang="en-US" sz="1600"/>
              <a:t> = </a:t>
            </a:r>
            <a:r>
              <a:rPr lang="en-US" altLang="en-US" sz="1600" i="1"/>
              <a:t>g(n)</a:t>
            </a:r>
            <a:r>
              <a:rPr lang="en-US" altLang="en-US" sz="1600"/>
              <a:t> + </a:t>
            </a:r>
            <a:r>
              <a:rPr lang="en-US" altLang="en-US" sz="1600" i="1"/>
              <a:t>h(n)</a:t>
            </a:r>
            <a:r>
              <a:rPr lang="en-US" altLang="en-US" sz="1600"/>
              <a:t> where </a:t>
            </a:r>
            <a:r>
              <a:rPr lang="en-US" altLang="en-US" sz="1600" i="1"/>
              <a:t>g(n)</a:t>
            </a:r>
            <a:r>
              <a:rPr lang="en-US" altLang="en-US" sz="1600"/>
              <a:t> = the cost to get to </a:t>
            </a:r>
            <a:r>
              <a:rPr lang="en-US" altLang="en-US" sz="1600" i="1"/>
              <a:t>n </a:t>
            </a:r>
            <a:r>
              <a:rPr lang="en-US" altLang="en-US" sz="1600"/>
              <a:t>(from initial state)</a:t>
            </a:r>
            <a:r>
              <a:rPr lang="en-US" altLang="en-US" sz="1600" i="1"/>
              <a:t>	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0880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686DA832-30B7-4BBE-9546-AFF5A2F14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Tree Search</a:t>
            </a:r>
            <a:endParaRPr lang="en-GB" altLang="en-US"/>
          </a:p>
        </p:txBody>
      </p:sp>
      <p:sp>
        <p:nvSpPr>
          <p:cNvPr id="65538" name="Slide Number Placeholder 6">
            <a:extLst>
              <a:ext uri="{FF2B5EF4-FFF2-40B4-BE49-F238E27FC236}">
                <a16:creationId xmlns:a16="http://schemas.microsoft.com/office/drawing/2014/main" id="{E5DF5CAB-219F-4382-8A3C-B208A53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08E6E7-0FB9-4F98-8824-84D5A9BBA675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GB" altLang="en-US" sz="1400"/>
          </a:p>
        </p:txBody>
      </p:sp>
      <p:grpSp>
        <p:nvGrpSpPr>
          <p:cNvPr id="65540" name="Group 3">
            <a:extLst>
              <a:ext uri="{FF2B5EF4-FFF2-40B4-BE49-F238E27FC236}">
                <a16:creationId xmlns:a16="http://schemas.microsoft.com/office/drawing/2014/main" id="{1B9E7A4B-92CD-4E0D-BAB5-0F4C8FF59ED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5590" name="Oval 4">
              <a:extLst>
                <a:ext uri="{FF2B5EF4-FFF2-40B4-BE49-F238E27FC236}">
                  <a16:creationId xmlns:a16="http://schemas.microsoft.com/office/drawing/2014/main" id="{6C83AE1E-0C06-4151-8FB3-740557311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91" name="Text Box 5">
              <a:extLst>
                <a:ext uri="{FF2B5EF4-FFF2-40B4-BE49-F238E27FC236}">
                  <a16:creationId xmlns:a16="http://schemas.microsoft.com/office/drawing/2014/main" id="{58B1B82E-049D-4FD9-ABF2-E92863798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5541" name="Group 6">
            <a:extLst>
              <a:ext uri="{FF2B5EF4-FFF2-40B4-BE49-F238E27FC236}">
                <a16:creationId xmlns:a16="http://schemas.microsoft.com/office/drawing/2014/main" id="{355411DC-687E-4A1A-A9EC-B3DF5055D7F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5588" name="Oval 7">
              <a:extLst>
                <a:ext uri="{FF2B5EF4-FFF2-40B4-BE49-F238E27FC236}">
                  <a16:creationId xmlns:a16="http://schemas.microsoft.com/office/drawing/2014/main" id="{79119C2A-8BC6-46A4-8482-D0E85797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89" name="Text Box 8">
              <a:extLst>
                <a:ext uri="{FF2B5EF4-FFF2-40B4-BE49-F238E27FC236}">
                  <a16:creationId xmlns:a16="http://schemas.microsoft.com/office/drawing/2014/main" id="{A2EDD386-424A-4100-AE1C-AD10A7F2D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5542" name="Group 9">
            <a:extLst>
              <a:ext uri="{FF2B5EF4-FFF2-40B4-BE49-F238E27FC236}">
                <a16:creationId xmlns:a16="http://schemas.microsoft.com/office/drawing/2014/main" id="{D27C25E1-D5C3-4CE7-8961-461F5A7AD175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5586" name="Oval 10">
              <a:extLst>
                <a:ext uri="{FF2B5EF4-FFF2-40B4-BE49-F238E27FC236}">
                  <a16:creationId xmlns:a16="http://schemas.microsoft.com/office/drawing/2014/main" id="{F5152556-D624-4642-9F1A-6F7569DC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87" name="Text Box 11">
              <a:extLst>
                <a:ext uri="{FF2B5EF4-FFF2-40B4-BE49-F238E27FC236}">
                  <a16:creationId xmlns:a16="http://schemas.microsoft.com/office/drawing/2014/main" id="{4E5C7212-9EF0-4086-BD08-EF5A0FE4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5543" name="Group 12">
            <a:extLst>
              <a:ext uri="{FF2B5EF4-FFF2-40B4-BE49-F238E27FC236}">
                <a16:creationId xmlns:a16="http://schemas.microsoft.com/office/drawing/2014/main" id="{BB46DA31-8477-4C12-8FE5-ACDD7967F8E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5584" name="Oval 13">
              <a:extLst>
                <a:ext uri="{FF2B5EF4-FFF2-40B4-BE49-F238E27FC236}">
                  <a16:creationId xmlns:a16="http://schemas.microsoft.com/office/drawing/2014/main" id="{14B33C02-E58E-45AC-8948-8EAF4E19D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85" name="Text Box 14">
              <a:extLst>
                <a:ext uri="{FF2B5EF4-FFF2-40B4-BE49-F238E27FC236}">
                  <a16:creationId xmlns:a16="http://schemas.microsoft.com/office/drawing/2014/main" id="{AB93C7BB-FAA7-41B3-AAD8-A07699CA2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5544" name="Group 15">
            <a:extLst>
              <a:ext uri="{FF2B5EF4-FFF2-40B4-BE49-F238E27FC236}">
                <a16:creationId xmlns:a16="http://schemas.microsoft.com/office/drawing/2014/main" id="{784246A1-1DB4-4B2B-9B11-CF5E6226FC0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5582" name="Oval 16">
              <a:extLst>
                <a:ext uri="{FF2B5EF4-FFF2-40B4-BE49-F238E27FC236}">
                  <a16:creationId xmlns:a16="http://schemas.microsoft.com/office/drawing/2014/main" id="{F0D3ED50-EB76-4AEB-B992-8B676436A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83" name="Text Box 17">
              <a:extLst>
                <a:ext uri="{FF2B5EF4-FFF2-40B4-BE49-F238E27FC236}">
                  <a16:creationId xmlns:a16="http://schemas.microsoft.com/office/drawing/2014/main" id="{08FD68E5-8E8F-4F4E-82C4-C6532E003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sp>
        <p:nvSpPr>
          <p:cNvPr id="65545" name="Line 18">
            <a:extLst>
              <a:ext uri="{FF2B5EF4-FFF2-40B4-BE49-F238E27FC236}">
                <a16:creationId xmlns:a16="http://schemas.microsoft.com/office/drawing/2014/main" id="{ECA4ABA3-039D-46BB-9B54-CBB245EBE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46" name="Text Box 19">
            <a:extLst>
              <a:ext uri="{FF2B5EF4-FFF2-40B4-BE49-F238E27FC236}">
                <a16:creationId xmlns:a16="http://schemas.microsoft.com/office/drawing/2014/main" id="{984E3C2D-8853-4628-8E46-38B85C43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5547" name="Group 20">
            <a:extLst>
              <a:ext uri="{FF2B5EF4-FFF2-40B4-BE49-F238E27FC236}">
                <a16:creationId xmlns:a16="http://schemas.microsoft.com/office/drawing/2014/main" id="{D842D089-4150-42D0-A9E8-09FF671A80F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5580" name="Oval 21">
              <a:extLst>
                <a:ext uri="{FF2B5EF4-FFF2-40B4-BE49-F238E27FC236}">
                  <a16:creationId xmlns:a16="http://schemas.microsoft.com/office/drawing/2014/main" id="{C4BA33B1-ECFF-4BF7-AA61-F75017815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81" name="Text Box 22">
              <a:extLst>
                <a:ext uri="{FF2B5EF4-FFF2-40B4-BE49-F238E27FC236}">
                  <a16:creationId xmlns:a16="http://schemas.microsoft.com/office/drawing/2014/main" id="{80E0E952-7F77-4004-9030-99360665B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65548" name="Group 23">
            <a:extLst>
              <a:ext uri="{FF2B5EF4-FFF2-40B4-BE49-F238E27FC236}">
                <a16:creationId xmlns:a16="http://schemas.microsoft.com/office/drawing/2014/main" id="{44EE0E80-29F9-4E50-A91F-022BC512A1E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5578" name="Oval 24">
              <a:extLst>
                <a:ext uri="{FF2B5EF4-FFF2-40B4-BE49-F238E27FC236}">
                  <a16:creationId xmlns:a16="http://schemas.microsoft.com/office/drawing/2014/main" id="{F930F107-919C-4A59-AD9C-D572177D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79" name="Text Box 25">
              <a:extLst>
                <a:ext uri="{FF2B5EF4-FFF2-40B4-BE49-F238E27FC236}">
                  <a16:creationId xmlns:a16="http://schemas.microsoft.com/office/drawing/2014/main" id="{DC163A16-2157-48FF-ADE6-721AD7C58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5549" name="Line 26">
            <a:extLst>
              <a:ext uri="{FF2B5EF4-FFF2-40B4-BE49-F238E27FC236}">
                <a16:creationId xmlns:a16="http://schemas.microsoft.com/office/drawing/2014/main" id="{64E4CBB3-218B-47CF-9AC0-0DC67293C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50" name="Line 27">
            <a:extLst>
              <a:ext uri="{FF2B5EF4-FFF2-40B4-BE49-F238E27FC236}">
                <a16:creationId xmlns:a16="http://schemas.microsoft.com/office/drawing/2014/main" id="{3CC3EEF4-0053-4506-A2FC-64B1F344D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51" name="Text Box 28">
            <a:extLst>
              <a:ext uri="{FF2B5EF4-FFF2-40B4-BE49-F238E27FC236}">
                <a16:creationId xmlns:a16="http://schemas.microsoft.com/office/drawing/2014/main" id="{6BA03B30-2726-4A1B-8ACC-E9795417E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5552" name="Line 29">
            <a:extLst>
              <a:ext uri="{FF2B5EF4-FFF2-40B4-BE49-F238E27FC236}">
                <a16:creationId xmlns:a16="http://schemas.microsoft.com/office/drawing/2014/main" id="{D43F3A93-7F8F-4D9A-B512-4C9F9ECBC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53" name="Line 30">
            <a:extLst>
              <a:ext uri="{FF2B5EF4-FFF2-40B4-BE49-F238E27FC236}">
                <a16:creationId xmlns:a16="http://schemas.microsoft.com/office/drawing/2014/main" id="{4E94183C-B115-4708-B26B-E19978A26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54" name="Line 31">
            <a:extLst>
              <a:ext uri="{FF2B5EF4-FFF2-40B4-BE49-F238E27FC236}">
                <a16:creationId xmlns:a16="http://schemas.microsoft.com/office/drawing/2014/main" id="{F923CB6F-CA75-4FFF-BBF6-E93AEF9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55" name="Text Box 32">
            <a:extLst>
              <a:ext uri="{FF2B5EF4-FFF2-40B4-BE49-F238E27FC236}">
                <a16:creationId xmlns:a16="http://schemas.microsoft.com/office/drawing/2014/main" id="{BC7BD9AF-881A-403C-8CAF-B00B5799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Start</a:t>
            </a:r>
            <a:endParaRPr lang="en-GB" altLang="en-US" sz="1800" b="1"/>
          </a:p>
        </p:txBody>
      </p:sp>
      <p:sp>
        <p:nvSpPr>
          <p:cNvPr id="65556" name="Text Box 33">
            <a:extLst>
              <a:ext uri="{FF2B5EF4-FFF2-40B4-BE49-F238E27FC236}">
                <a16:creationId xmlns:a16="http://schemas.microsoft.com/office/drawing/2014/main" id="{E1A944C7-3112-4158-9564-63492BBD5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5557" name="Text Box 34">
            <a:extLst>
              <a:ext uri="{FF2B5EF4-FFF2-40B4-BE49-F238E27FC236}">
                <a16:creationId xmlns:a16="http://schemas.microsoft.com/office/drawing/2014/main" id="{5875836E-129B-47FB-A3DC-24E39CC02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5558" name="Text Box 35">
            <a:extLst>
              <a:ext uri="{FF2B5EF4-FFF2-40B4-BE49-F238E27FC236}">
                <a16:creationId xmlns:a16="http://schemas.microsoft.com/office/drawing/2014/main" id="{3F6ED522-F476-4BE3-9B4A-3C112F0C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5559" name="Text Box 36">
            <a:extLst>
              <a:ext uri="{FF2B5EF4-FFF2-40B4-BE49-F238E27FC236}">
                <a16:creationId xmlns:a16="http://schemas.microsoft.com/office/drawing/2014/main" id="{124838F8-E91C-41E6-AA33-015381EF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5560" name="Text Box 37">
            <a:extLst>
              <a:ext uri="{FF2B5EF4-FFF2-40B4-BE49-F238E27FC236}">
                <a16:creationId xmlns:a16="http://schemas.microsoft.com/office/drawing/2014/main" id="{331D2E0B-DE40-4982-B5B5-AEA642CD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[393]</a:t>
            </a:r>
            <a:endParaRPr lang="en-GB" altLang="en-US" sz="1800"/>
          </a:p>
        </p:txBody>
      </p:sp>
      <p:sp>
        <p:nvSpPr>
          <p:cNvPr id="65561" name="Text Box 38">
            <a:extLst>
              <a:ext uri="{FF2B5EF4-FFF2-40B4-BE49-F238E27FC236}">
                <a16:creationId xmlns:a16="http://schemas.microsoft.com/office/drawing/2014/main" id="{51DD7654-6799-4DA1-AFF6-FC54A043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[449]</a:t>
            </a:r>
            <a:endParaRPr lang="en-GB" altLang="en-US" sz="1800"/>
          </a:p>
        </p:txBody>
      </p:sp>
      <p:sp>
        <p:nvSpPr>
          <p:cNvPr id="65562" name="Text Box 39">
            <a:extLst>
              <a:ext uri="{FF2B5EF4-FFF2-40B4-BE49-F238E27FC236}">
                <a16:creationId xmlns:a16="http://schemas.microsoft.com/office/drawing/2014/main" id="{B42B5504-4B81-4BF7-A0AE-893A6142C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[447]</a:t>
            </a:r>
            <a:endParaRPr lang="en-GB" altLang="en-US" sz="1800"/>
          </a:p>
        </p:txBody>
      </p:sp>
      <p:sp>
        <p:nvSpPr>
          <p:cNvPr id="65563" name="Text Box 40">
            <a:extLst>
              <a:ext uri="{FF2B5EF4-FFF2-40B4-BE49-F238E27FC236}">
                <a16:creationId xmlns:a16="http://schemas.microsoft.com/office/drawing/2014/main" id="{5A0C3BE5-AFDC-4BB4-B72B-4F0C2E230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[417]</a:t>
            </a:r>
            <a:endParaRPr lang="en-GB" altLang="en-US" sz="1800"/>
          </a:p>
        </p:txBody>
      </p:sp>
      <p:sp>
        <p:nvSpPr>
          <p:cNvPr id="65564" name="Text Box 41">
            <a:extLst>
              <a:ext uri="{FF2B5EF4-FFF2-40B4-BE49-F238E27FC236}">
                <a16:creationId xmlns:a16="http://schemas.microsoft.com/office/drawing/2014/main" id="{11CB297B-63B2-41EC-873C-172B320F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[413]</a:t>
            </a:r>
            <a:endParaRPr lang="en-GB" altLang="en-US" sz="1800"/>
          </a:p>
        </p:txBody>
      </p:sp>
      <p:sp>
        <p:nvSpPr>
          <p:cNvPr id="65565" name="Text Box 42">
            <a:extLst>
              <a:ext uri="{FF2B5EF4-FFF2-40B4-BE49-F238E27FC236}">
                <a16:creationId xmlns:a16="http://schemas.microsoft.com/office/drawing/2014/main" id="{59431BEA-D863-4D72-94FF-1BE66EEDB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[455]</a:t>
            </a:r>
            <a:endParaRPr lang="en-GB" altLang="en-US" sz="1800"/>
          </a:p>
        </p:txBody>
      </p:sp>
      <p:sp>
        <p:nvSpPr>
          <p:cNvPr id="65566" name="Text Box 43">
            <a:extLst>
              <a:ext uri="{FF2B5EF4-FFF2-40B4-BE49-F238E27FC236}">
                <a16:creationId xmlns:a16="http://schemas.microsoft.com/office/drawing/2014/main" id="{E836376E-7499-4D0C-A9CD-33EC8E71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Goal</a:t>
            </a:r>
            <a:endParaRPr lang="en-GB" altLang="en-US" sz="1800" b="1"/>
          </a:p>
        </p:txBody>
      </p:sp>
      <p:grpSp>
        <p:nvGrpSpPr>
          <p:cNvPr id="65567" name="Group 44">
            <a:extLst>
              <a:ext uri="{FF2B5EF4-FFF2-40B4-BE49-F238E27FC236}">
                <a16:creationId xmlns:a16="http://schemas.microsoft.com/office/drawing/2014/main" id="{D4EF1512-DB08-45CF-8E3B-536373C247B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5576" name="Oval 45">
              <a:extLst>
                <a:ext uri="{FF2B5EF4-FFF2-40B4-BE49-F238E27FC236}">
                  <a16:creationId xmlns:a16="http://schemas.microsoft.com/office/drawing/2014/main" id="{9EB0B06D-3C7C-4629-9EC5-17183E2C3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77" name="Text Box 46">
              <a:extLst>
                <a:ext uri="{FF2B5EF4-FFF2-40B4-BE49-F238E27FC236}">
                  <a16:creationId xmlns:a16="http://schemas.microsoft.com/office/drawing/2014/main" id="{71E7261D-9D88-418F-8707-9DFB4026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65568" name="Line 47">
            <a:extLst>
              <a:ext uri="{FF2B5EF4-FFF2-40B4-BE49-F238E27FC236}">
                <a16:creationId xmlns:a16="http://schemas.microsoft.com/office/drawing/2014/main" id="{91BA8BA1-ED65-4C6C-833F-DD80BC55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69" name="Text Box 48">
            <a:extLst>
              <a:ext uri="{FF2B5EF4-FFF2-40B4-BE49-F238E27FC236}">
                <a16:creationId xmlns:a16="http://schemas.microsoft.com/office/drawing/2014/main" id="{CD997FFB-1511-4530-B81D-1DF254F2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[450]</a:t>
            </a:r>
            <a:endParaRPr lang="en-GB" altLang="en-US" sz="1800"/>
          </a:p>
        </p:txBody>
      </p:sp>
      <p:grpSp>
        <p:nvGrpSpPr>
          <p:cNvPr id="65570" name="Group 49">
            <a:extLst>
              <a:ext uri="{FF2B5EF4-FFF2-40B4-BE49-F238E27FC236}">
                <a16:creationId xmlns:a16="http://schemas.microsoft.com/office/drawing/2014/main" id="{D9119DAA-4FC7-4385-82BD-B52D25F043B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5574" name="Oval 50">
              <a:extLst>
                <a:ext uri="{FF2B5EF4-FFF2-40B4-BE49-F238E27FC236}">
                  <a16:creationId xmlns:a16="http://schemas.microsoft.com/office/drawing/2014/main" id="{2BE0EFC7-DCE5-41CC-80DA-C4DDC1F1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75" name="Text Box 51">
              <a:extLst>
                <a:ext uri="{FF2B5EF4-FFF2-40B4-BE49-F238E27FC236}">
                  <a16:creationId xmlns:a16="http://schemas.microsoft.com/office/drawing/2014/main" id="{0C8D6991-822A-41B2-9F85-A4FC89388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sp>
        <p:nvSpPr>
          <p:cNvPr id="65571" name="Line 52">
            <a:extLst>
              <a:ext uri="{FF2B5EF4-FFF2-40B4-BE49-F238E27FC236}">
                <a16:creationId xmlns:a16="http://schemas.microsoft.com/office/drawing/2014/main" id="{0A1955B6-39CF-412D-88C6-699A7AD9B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5572" name="Text Box 53">
            <a:extLst>
              <a:ext uri="{FF2B5EF4-FFF2-40B4-BE49-F238E27FC236}">
                <a16:creationId xmlns:a16="http://schemas.microsoft.com/office/drawing/2014/main" id="{F3F51300-EA49-4A45-B064-728F87A85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[473]</a:t>
            </a:r>
            <a:endParaRPr lang="en-GB" altLang="en-US" sz="1800"/>
          </a:p>
        </p:txBody>
      </p:sp>
      <p:sp>
        <p:nvSpPr>
          <p:cNvPr id="65573" name="Text Box 54">
            <a:extLst>
              <a:ext uri="{FF2B5EF4-FFF2-40B4-BE49-F238E27FC236}">
                <a16:creationId xmlns:a16="http://schemas.microsoft.com/office/drawing/2014/main" id="{F3D77D37-998E-418C-B091-A2BFEBE9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15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A* not optimal !!!</a:t>
            </a:r>
            <a:endParaRPr lang="en-GB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>
            <a:extLst>
              <a:ext uri="{FF2B5EF4-FFF2-40B4-BE49-F238E27FC236}">
                <a16:creationId xmlns:a16="http://schemas.microsoft.com/office/drawing/2014/main" id="{71C31C12-4253-453C-A231-E4BA028356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Algorithm</a:t>
            </a:r>
            <a:endParaRPr lang="en-GB" altLang="en-US"/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0255CEC9-509B-40DB-88A9-FD59E31F68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with systematic checking for repeated states …</a:t>
            </a:r>
            <a:endParaRPr lang="en-GB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3E5BED39-5C03-4440-A9FE-9CA9708E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8DC43-47BD-46FB-A280-15991AD5B1A3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GB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F5D0F7C-84D3-4814-8148-65E65BCB8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-2286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/>
              <a:t>A* Algorithm</a:t>
            </a:r>
            <a:endParaRPr lang="en-GB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5932ABB-77C5-4246-B0B7-A408D767A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333646"/>
            <a:ext cx="7772400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1.   Search queue Q is empty.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2.   Place the start state s in Q with f  value h(s).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3.   If Q is empty, return failure.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4.   Take node n from Q with lowest f value.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(Keep Q sorted by f  values and pick the first element).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5.   If n is a goal node, stop and return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6.   Generate successors of node 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7.   For each successor n’ of n do: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a) Compute f(n’) = g(n) + cost(</a:t>
            </a:r>
            <a:r>
              <a:rPr lang="en-US" altLang="en-US" sz="2000" dirty="0" err="1"/>
              <a:t>n,n</a:t>
            </a:r>
            <a:r>
              <a:rPr lang="en-US" altLang="en-US" sz="2000" dirty="0"/>
              <a:t>’) + h(n’).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b) If n’ is new (never generated before), add n’ to Q.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c) If node n’ is already in Q with a higher f value, replace it with current f(n’) and place it in sorted order in Q.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End for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8.   Go back to step 3.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82143213-49C0-4263-9AE6-36CDBBA32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Search: Analysis</a:t>
            </a:r>
            <a:endParaRPr lang="en-GB" altLang="en-US"/>
          </a:p>
        </p:txBody>
      </p:sp>
      <p:sp>
        <p:nvSpPr>
          <p:cNvPr id="68610" name="Slide Number Placeholder 6">
            <a:extLst>
              <a:ext uri="{FF2B5EF4-FFF2-40B4-BE49-F238E27FC236}">
                <a16:creationId xmlns:a16="http://schemas.microsoft.com/office/drawing/2014/main" id="{89C8873E-A9E9-493E-8D6E-2A3D6AF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FF0D79-DD57-4F55-8FA3-D269BFA17C99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GB" altLang="en-US" sz="1400"/>
          </a:p>
        </p:txBody>
      </p:sp>
      <p:grpSp>
        <p:nvGrpSpPr>
          <p:cNvPr id="68612" name="Group 3">
            <a:extLst>
              <a:ext uri="{FF2B5EF4-FFF2-40B4-BE49-F238E27FC236}">
                <a16:creationId xmlns:a16="http://schemas.microsoft.com/office/drawing/2014/main" id="{082640F1-E45B-46B3-9372-526A7A419D1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8658" name="Oval 4">
              <a:extLst>
                <a:ext uri="{FF2B5EF4-FFF2-40B4-BE49-F238E27FC236}">
                  <a16:creationId xmlns:a16="http://schemas.microsoft.com/office/drawing/2014/main" id="{73E5E2F4-5B9F-41AB-B800-B4DE14E6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9" name="Text Box 5">
              <a:extLst>
                <a:ext uri="{FF2B5EF4-FFF2-40B4-BE49-F238E27FC236}">
                  <a16:creationId xmlns:a16="http://schemas.microsoft.com/office/drawing/2014/main" id="{344DDB4F-44D7-4092-B0B7-C98BAF286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GB" altLang="en-US" sz="1800"/>
            </a:p>
          </p:txBody>
        </p:sp>
      </p:grpSp>
      <p:grpSp>
        <p:nvGrpSpPr>
          <p:cNvPr id="68613" name="Group 6">
            <a:extLst>
              <a:ext uri="{FF2B5EF4-FFF2-40B4-BE49-F238E27FC236}">
                <a16:creationId xmlns:a16="http://schemas.microsoft.com/office/drawing/2014/main" id="{82D2E137-060C-4432-BC5D-4CDBBCD0003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8656" name="Oval 7">
              <a:extLst>
                <a:ext uri="{FF2B5EF4-FFF2-40B4-BE49-F238E27FC236}">
                  <a16:creationId xmlns:a16="http://schemas.microsoft.com/office/drawing/2014/main" id="{114D5573-A259-4C62-AFED-38A60416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7" name="Text Box 8">
              <a:extLst>
                <a:ext uri="{FF2B5EF4-FFF2-40B4-BE49-F238E27FC236}">
                  <a16:creationId xmlns:a16="http://schemas.microsoft.com/office/drawing/2014/main" id="{ED2F4412-07ED-4475-89A4-397AD89A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68614" name="Group 9">
            <a:extLst>
              <a:ext uri="{FF2B5EF4-FFF2-40B4-BE49-F238E27FC236}">
                <a16:creationId xmlns:a16="http://schemas.microsoft.com/office/drawing/2014/main" id="{B498FCDC-3761-48A5-BD16-89A9961B98F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8654" name="Oval 10">
              <a:extLst>
                <a:ext uri="{FF2B5EF4-FFF2-40B4-BE49-F238E27FC236}">
                  <a16:creationId xmlns:a16="http://schemas.microsoft.com/office/drawing/2014/main" id="{4B96B787-AE78-4C7B-8A5D-6C9BF86E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5" name="Text Box 11">
              <a:extLst>
                <a:ext uri="{FF2B5EF4-FFF2-40B4-BE49-F238E27FC236}">
                  <a16:creationId xmlns:a16="http://schemas.microsoft.com/office/drawing/2014/main" id="{2729EF55-F3AE-4373-945F-E06B0814A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68615" name="Group 12">
            <a:extLst>
              <a:ext uri="{FF2B5EF4-FFF2-40B4-BE49-F238E27FC236}">
                <a16:creationId xmlns:a16="http://schemas.microsoft.com/office/drawing/2014/main" id="{753F8056-7FB9-4505-A387-4B98AAD38FE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8652" name="Oval 13">
              <a:extLst>
                <a:ext uri="{FF2B5EF4-FFF2-40B4-BE49-F238E27FC236}">
                  <a16:creationId xmlns:a16="http://schemas.microsoft.com/office/drawing/2014/main" id="{F54F0B68-47DB-4B39-82ED-CA3C8C95E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3" name="Text Box 14">
              <a:extLst>
                <a:ext uri="{FF2B5EF4-FFF2-40B4-BE49-F238E27FC236}">
                  <a16:creationId xmlns:a16="http://schemas.microsoft.com/office/drawing/2014/main" id="{CAE03D4E-637B-448F-BDC3-A53115F3F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68616" name="Group 15">
            <a:extLst>
              <a:ext uri="{FF2B5EF4-FFF2-40B4-BE49-F238E27FC236}">
                <a16:creationId xmlns:a16="http://schemas.microsoft.com/office/drawing/2014/main" id="{E025BE7F-EF63-4F78-AD98-9FB231009F6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8650" name="Oval 16">
              <a:extLst>
                <a:ext uri="{FF2B5EF4-FFF2-40B4-BE49-F238E27FC236}">
                  <a16:creationId xmlns:a16="http://schemas.microsoft.com/office/drawing/2014/main" id="{2ECC2112-E641-435A-9B2F-9DE96CF3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1" name="Text Box 17">
              <a:extLst>
                <a:ext uri="{FF2B5EF4-FFF2-40B4-BE49-F238E27FC236}">
                  <a16:creationId xmlns:a16="http://schemas.microsoft.com/office/drawing/2014/main" id="{938F8066-554D-41E6-A9F2-F7C7A3D8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68617" name="Group 18">
            <a:extLst>
              <a:ext uri="{FF2B5EF4-FFF2-40B4-BE49-F238E27FC236}">
                <a16:creationId xmlns:a16="http://schemas.microsoft.com/office/drawing/2014/main" id="{36242D3B-AECC-49BE-ABDA-3BA690BF62C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8648" name="Oval 19">
              <a:extLst>
                <a:ext uri="{FF2B5EF4-FFF2-40B4-BE49-F238E27FC236}">
                  <a16:creationId xmlns:a16="http://schemas.microsoft.com/office/drawing/2014/main" id="{843E08B3-F551-4343-9918-5BB9F753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9" name="Text Box 20">
              <a:extLst>
                <a:ext uri="{FF2B5EF4-FFF2-40B4-BE49-F238E27FC236}">
                  <a16:creationId xmlns:a16="http://schemas.microsoft.com/office/drawing/2014/main" id="{F2D90DF9-E8B8-4834-BA85-78B042987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68618" name="Group 21">
            <a:extLst>
              <a:ext uri="{FF2B5EF4-FFF2-40B4-BE49-F238E27FC236}">
                <a16:creationId xmlns:a16="http://schemas.microsoft.com/office/drawing/2014/main" id="{2B4B79EC-5506-4D61-9D3B-0F715DF163E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8646" name="Oval 22">
              <a:extLst>
                <a:ext uri="{FF2B5EF4-FFF2-40B4-BE49-F238E27FC236}">
                  <a16:creationId xmlns:a16="http://schemas.microsoft.com/office/drawing/2014/main" id="{955684AC-D5E5-4A38-86B3-AD837890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7" name="Text Box 23">
              <a:extLst>
                <a:ext uri="{FF2B5EF4-FFF2-40B4-BE49-F238E27FC236}">
                  <a16:creationId xmlns:a16="http://schemas.microsoft.com/office/drawing/2014/main" id="{A716B6EC-FA0B-4AF5-AAF9-2B2BEF81E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68619" name="Line 24">
            <a:extLst>
              <a:ext uri="{FF2B5EF4-FFF2-40B4-BE49-F238E27FC236}">
                <a16:creationId xmlns:a16="http://schemas.microsoft.com/office/drawing/2014/main" id="{EB45FB70-3997-4377-A0E2-A219F007F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20" name="Line 25">
            <a:extLst>
              <a:ext uri="{FF2B5EF4-FFF2-40B4-BE49-F238E27FC236}">
                <a16:creationId xmlns:a16="http://schemas.microsoft.com/office/drawing/2014/main" id="{FA7A087B-9BE7-4921-B6BC-69C2EC286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21" name="Text Box 26">
            <a:extLst>
              <a:ext uri="{FF2B5EF4-FFF2-40B4-BE49-F238E27FC236}">
                <a16:creationId xmlns:a16="http://schemas.microsoft.com/office/drawing/2014/main" id="{C016A1EA-621C-417F-A426-230D02D8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22" name="Text Box 27">
            <a:extLst>
              <a:ext uri="{FF2B5EF4-FFF2-40B4-BE49-F238E27FC236}">
                <a16:creationId xmlns:a16="http://schemas.microsoft.com/office/drawing/2014/main" id="{839E9C7B-CAEA-49D1-B48B-FBC5C974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68623" name="Group 28">
            <a:extLst>
              <a:ext uri="{FF2B5EF4-FFF2-40B4-BE49-F238E27FC236}">
                <a16:creationId xmlns:a16="http://schemas.microsoft.com/office/drawing/2014/main" id="{3AD00191-72B3-4BF3-8D57-EDBD9815486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8644" name="Oval 29">
              <a:extLst>
                <a:ext uri="{FF2B5EF4-FFF2-40B4-BE49-F238E27FC236}">
                  <a16:creationId xmlns:a16="http://schemas.microsoft.com/office/drawing/2014/main" id="{FFF5EB02-EE05-408D-AD44-229E1191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5" name="Text Box 30">
              <a:extLst>
                <a:ext uri="{FF2B5EF4-FFF2-40B4-BE49-F238E27FC236}">
                  <a16:creationId xmlns:a16="http://schemas.microsoft.com/office/drawing/2014/main" id="{971F2616-1FA1-4CA9-8A29-582241EA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68624" name="Group 31">
            <a:extLst>
              <a:ext uri="{FF2B5EF4-FFF2-40B4-BE49-F238E27FC236}">
                <a16:creationId xmlns:a16="http://schemas.microsoft.com/office/drawing/2014/main" id="{07FC34CB-0803-497F-AE56-2D424820208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8642" name="Oval 32">
              <a:extLst>
                <a:ext uri="{FF2B5EF4-FFF2-40B4-BE49-F238E27FC236}">
                  <a16:creationId xmlns:a16="http://schemas.microsoft.com/office/drawing/2014/main" id="{FB4B0AAE-61B4-4F19-B5AC-93C6CEE2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3" name="Text Box 33">
              <a:extLst>
                <a:ext uri="{FF2B5EF4-FFF2-40B4-BE49-F238E27FC236}">
                  <a16:creationId xmlns:a16="http://schemas.microsoft.com/office/drawing/2014/main" id="{C3FD655D-39A6-4384-8467-13EA32F70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68625" name="Line 34">
            <a:extLst>
              <a:ext uri="{FF2B5EF4-FFF2-40B4-BE49-F238E27FC236}">
                <a16:creationId xmlns:a16="http://schemas.microsoft.com/office/drawing/2014/main" id="{53F6CF85-B428-416A-A2DF-E57E8AD3B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26" name="Line 35">
            <a:extLst>
              <a:ext uri="{FF2B5EF4-FFF2-40B4-BE49-F238E27FC236}">
                <a16:creationId xmlns:a16="http://schemas.microsoft.com/office/drawing/2014/main" id="{FF011E00-4670-4809-9096-B93DE065F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27" name="Line 36">
            <a:extLst>
              <a:ext uri="{FF2B5EF4-FFF2-40B4-BE49-F238E27FC236}">
                <a16:creationId xmlns:a16="http://schemas.microsoft.com/office/drawing/2014/main" id="{5C331B27-6E89-40F1-8BA2-E6708F65E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28" name="Text Box 37">
            <a:extLst>
              <a:ext uri="{FF2B5EF4-FFF2-40B4-BE49-F238E27FC236}">
                <a16:creationId xmlns:a16="http://schemas.microsoft.com/office/drawing/2014/main" id="{4D453B04-93E6-4E33-BA17-96440069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29" name="Line 38">
            <a:extLst>
              <a:ext uri="{FF2B5EF4-FFF2-40B4-BE49-F238E27FC236}">
                <a16:creationId xmlns:a16="http://schemas.microsoft.com/office/drawing/2014/main" id="{42811FB3-223F-4071-B67A-599618BCD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30" name="Line 39">
            <a:extLst>
              <a:ext uri="{FF2B5EF4-FFF2-40B4-BE49-F238E27FC236}">
                <a16:creationId xmlns:a16="http://schemas.microsoft.com/office/drawing/2014/main" id="{53CF6DBC-6F16-4E14-81B4-27DEB829B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31" name="Line 40">
            <a:extLst>
              <a:ext uri="{FF2B5EF4-FFF2-40B4-BE49-F238E27FC236}">
                <a16:creationId xmlns:a16="http://schemas.microsoft.com/office/drawing/2014/main" id="{BB9A0894-0ACA-4F37-9961-69D9C0789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32" name="Line 41">
            <a:extLst>
              <a:ext uri="{FF2B5EF4-FFF2-40B4-BE49-F238E27FC236}">
                <a16:creationId xmlns:a16="http://schemas.microsoft.com/office/drawing/2014/main" id="{85698537-5615-4C68-B027-01189BA88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8633" name="Text Box 42">
            <a:extLst>
              <a:ext uri="{FF2B5EF4-FFF2-40B4-BE49-F238E27FC236}">
                <a16:creationId xmlns:a16="http://schemas.microsoft.com/office/drawing/2014/main" id="{C4209184-44C1-48AB-B97D-899E03DB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68634" name="Text Box 43">
            <a:extLst>
              <a:ext uri="{FF2B5EF4-FFF2-40B4-BE49-F238E27FC236}">
                <a16:creationId xmlns:a16="http://schemas.microsoft.com/office/drawing/2014/main" id="{875FAAF8-F68F-420A-9138-4701AB00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68635" name="Text Box 44">
            <a:extLst>
              <a:ext uri="{FF2B5EF4-FFF2-40B4-BE49-F238E27FC236}">
                <a16:creationId xmlns:a16="http://schemas.microsoft.com/office/drawing/2014/main" id="{41714DAF-9893-432C-AAA5-185C8F0E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36" name="Text Box 45">
            <a:extLst>
              <a:ext uri="{FF2B5EF4-FFF2-40B4-BE49-F238E27FC236}">
                <a16:creationId xmlns:a16="http://schemas.microsoft.com/office/drawing/2014/main" id="{D8F7B121-140C-4211-A342-61AC1EC5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37" name="Text Box 46">
            <a:extLst>
              <a:ext uri="{FF2B5EF4-FFF2-40B4-BE49-F238E27FC236}">
                <a16:creationId xmlns:a16="http://schemas.microsoft.com/office/drawing/2014/main" id="{8C6957C9-EF02-4472-BEB4-53EC95F7C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38" name="Text Box 47">
            <a:extLst>
              <a:ext uri="{FF2B5EF4-FFF2-40B4-BE49-F238E27FC236}">
                <a16:creationId xmlns:a16="http://schemas.microsoft.com/office/drawing/2014/main" id="{7A9D827B-46B9-479B-A900-D494746E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39" name="Text Box 48">
            <a:extLst>
              <a:ext uri="{FF2B5EF4-FFF2-40B4-BE49-F238E27FC236}">
                <a16:creationId xmlns:a16="http://schemas.microsoft.com/office/drawing/2014/main" id="{BB4E849C-0E06-40D1-B67C-9E5B10F5C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40" name="Text Box 85">
            <a:extLst>
              <a:ext uri="{FF2B5EF4-FFF2-40B4-BE49-F238E27FC236}">
                <a16:creationId xmlns:a16="http://schemas.microsoft.com/office/drawing/2014/main" id="{E30A154D-7477-4555-A241-7A2CD203A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68641" name="Text Box 87">
            <a:extLst>
              <a:ext uri="{FF2B5EF4-FFF2-40B4-BE49-F238E27FC236}">
                <a16:creationId xmlns:a16="http://schemas.microsoft.com/office/drawing/2014/main" id="{0E98BBFA-4495-45F0-ABA4-7D0A12147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84338"/>
            <a:ext cx="510540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/>
              <a:t>A* is complete except if there is an infinity of nodes with f &lt; f(G).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/>
              <a:t>A* is optimal if heuristic </a:t>
            </a:r>
            <a:r>
              <a:rPr lang="en-US" altLang="en-US" sz="2400" i="1"/>
              <a:t>h</a:t>
            </a:r>
            <a:r>
              <a:rPr lang="en-US" altLang="en-US" sz="2400"/>
              <a:t> is admissible.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/>
              <a:t>Time complexity depends on the quality of heuristic but is still exponential.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/>
              <a:t>For space complexity, A* keeps all nodes in memory. A* has worst case O(b</a:t>
            </a:r>
            <a:r>
              <a:rPr lang="en-US" altLang="en-US" sz="2400" baseline="30000"/>
              <a:t>d</a:t>
            </a:r>
            <a:r>
              <a:rPr lang="en-US" altLang="en-US" sz="2400"/>
              <a:t>) space complexity, but an iterative deepening version is possible (IDA*).</a:t>
            </a:r>
            <a:endParaRPr lang="en-GB" alt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FE15DE53-A38B-42D8-BA4C-8E71C79C89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Informed Search Strategies</a:t>
            </a:r>
            <a:endParaRPr lang="en-GB" altLang="en-US"/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4036B6FD-86B6-4F3C-8AD4-3C0EF06044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Deepening A*</a:t>
            </a:r>
            <a:endParaRPr lang="en-GB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E4F8115F-770A-4CC9-8E0A-9DE8ED8B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8D4F2-362F-44C6-8EF7-417C7C7211A5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GB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AE29F3F-50E7-440D-920E-1D33F6782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Deepening A*:IDA*</a:t>
            </a:r>
            <a:endParaRPr lang="en-GB" altLang="en-US"/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788878C-6952-412C-A7EA-A59438618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 </a:t>
            </a:r>
            <a:r>
              <a:rPr lang="en-US" altLang="en-US" sz="3600"/>
              <a:t>f</a:t>
            </a:r>
            <a:r>
              <a:rPr lang="en-US" altLang="en-US"/>
              <a:t>(N) = g(N) + h(N) with admissible and consistent h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Each iteration is depth-first with cutoff on the value of </a:t>
            </a:r>
            <a:r>
              <a:rPr lang="en-US" altLang="en-US" sz="3600"/>
              <a:t>f</a:t>
            </a:r>
            <a:r>
              <a:rPr lang="en-US" altLang="en-US"/>
              <a:t> of expanded nodes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4EB7975E-7357-486F-84BD-75A773D0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B71D1-172A-48CE-853B-0C33009F53AE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GB" altLang="en-US" sz="1400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801C399A-2CD2-4B70-B3A2-D225C592C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Consistent Heuristic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5E47C85-704F-4AB4-8239-662C30D59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 The admissible heuristic h is </a:t>
            </a:r>
            <a:r>
              <a:rPr lang="en-US" altLang="en-US" sz="2800">
                <a:solidFill>
                  <a:srgbClr val="3366FF"/>
                </a:solidFill>
              </a:rPr>
              <a:t>consistent</a:t>
            </a:r>
            <a:r>
              <a:rPr lang="en-US" altLang="en-US" sz="2800"/>
              <a:t> (or satisfies the </a:t>
            </a:r>
            <a:r>
              <a:rPr lang="en-US" altLang="en-US" sz="2800">
                <a:solidFill>
                  <a:srgbClr val="3366FF"/>
                </a:solidFill>
              </a:rPr>
              <a:t>monotone restriction</a:t>
            </a:r>
            <a:r>
              <a:rPr lang="en-US" altLang="en-US" sz="2800"/>
              <a:t>) if for every node N and every successor N’ of N: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>
                <a:solidFill>
                  <a:srgbClr val="CC6600"/>
                </a:solidFill>
              </a:rPr>
              <a:t>h(N) </a:t>
            </a:r>
            <a:r>
              <a:rPr lang="en-US" altLang="en-US" sz="2400" b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800">
                <a:solidFill>
                  <a:srgbClr val="CC6600"/>
                </a:solidFill>
              </a:rPr>
              <a:t> c(N,N’) + h(N’)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(triangular inequality)</a:t>
            </a:r>
          </a:p>
          <a:p>
            <a:pPr eaLnBrk="1" hangingPunct="1"/>
            <a:r>
              <a:rPr lang="en-US" altLang="en-US" sz="2800"/>
              <a:t>A consistent heuristic is admissible.</a:t>
            </a:r>
          </a:p>
        </p:txBody>
      </p:sp>
      <p:grpSp>
        <p:nvGrpSpPr>
          <p:cNvPr id="72709" name="Group 4">
            <a:extLst>
              <a:ext uri="{FF2B5EF4-FFF2-40B4-BE49-F238E27FC236}">
                <a16:creationId xmlns:a16="http://schemas.microsoft.com/office/drawing/2014/main" id="{8D65B534-C074-4FAC-B375-1B918ABB4357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72710" name="Group 5">
              <a:extLst>
                <a:ext uri="{FF2B5EF4-FFF2-40B4-BE49-F238E27FC236}">
                  <a16:creationId xmlns:a16="http://schemas.microsoft.com/office/drawing/2014/main" id="{59F3EE0B-F51B-4311-A06A-07AE40E7F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72716" name="Oval 6">
                <a:extLst>
                  <a:ext uri="{FF2B5EF4-FFF2-40B4-BE49-F238E27FC236}">
                    <a16:creationId xmlns:a16="http://schemas.microsoft.com/office/drawing/2014/main" id="{63F2E850-986D-41AC-8002-D4BD824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717" name="Oval 7">
                <a:extLst>
                  <a:ext uri="{FF2B5EF4-FFF2-40B4-BE49-F238E27FC236}">
                    <a16:creationId xmlns:a16="http://schemas.microsoft.com/office/drawing/2014/main" id="{2D35B955-32A2-4CDE-BA75-C49673948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718" name="Oval 8">
                <a:extLst>
                  <a:ext uri="{FF2B5EF4-FFF2-40B4-BE49-F238E27FC236}">
                    <a16:creationId xmlns:a16="http://schemas.microsoft.com/office/drawing/2014/main" id="{7B1C6DF1-F744-42D0-9D69-568C16188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719" name="Line 9">
                <a:extLst>
                  <a:ext uri="{FF2B5EF4-FFF2-40B4-BE49-F238E27FC236}">
                    <a16:creationId xmlns:a16="http://schemas.microsoft.com/office/drawing/2014/main" id="{3D2B228D-3DD6-4DF7-943F-D263D121E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MY"/>
              </a:p>
            </p:txBody>
          </p:sp>
          <p:sp>
            <p:nvSpPr>
              <p:cNvPr id="72720" name="Line 10">
                <a:extLst>
                  <a:ext uri="{FF2B5EF4-FFF2-40B4-BE49-F238E27FC236}">
                    <a16:creationId xmlns:a16="http://schemas.microsoft.com/office/drawing/2014/main" id="{3DB278AF-0F34-4E19-B02F-48AA1B9F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MY"/>
              </a:p>
            </p:txBody>
          </p:sp>
          <p:sp>
            <p:nvSpPr>
              <p:cNvPr id="72721" name="Line 11">
                <a:extLst>
                  <a:ext uri="{FF2B5EF4-FFF2-40B4-BE49-F238E27FC236}">
                    <a16:creationId xmlns:a16="http://schemas.microsoft.com/office/drawing/2014/main" id="{E2E145B5-A3B1-4574-8980-9EFD50183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MY"/>
              </a:p>
            </p:txBody>
          </p:sp>
        </p:grpSp>
        <p:sp>
          <p:nvSpPr>
            <p:cNvPr id="72711" name="Text Box 12">
              <a:extLst>
                <a:ext uri="{FF2B5EF4-FFF2-40B4-BE49-F238E27FC236}">
                  <a16:creationId xmlns:a16="http://schemas.microsoft.com/office/drawing/2014/main" id="{83ABBC33-73C1-4B51-B9C3-81785BC91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  <p:sp>
          <p:nvSpPr>
            <p:cNvPr id="72712" name="Text Box 13">
              <a:extLst>
                <a:ext uri="{FF2B5EF4-FFF2-40B4-BE49-F238E27FC236}">
                  <a16:creationId xmlns:a16="http://schemas.microsoft.com/office/drawing/2014/main" id="{071B266E-2E18-42E3-994B-773F732C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072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N’</a:t>
              </a:r>
            </a:p>
          </p:txBody>
        </p:sp>
        <p:sp>
          <p:nvSpPr>
            <p:cNvPr id="72713" name="Text Box 14">
              <a:extLst>
                <a:ext uri="{FF2B5EF4-FFF2-40B4-BE49-F238E27FC236}">
                  <a16:creationId xmlns:a16="http://schemas.microsoft.com/office/drawing/2014/main" id="{46BAF83E-9D00-494F-9C81-4817D8E29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72714" name="Text Box 15">
              <a:extLst>
                <a:ext uri="{FF2B5EF4-FFF2-40B4-BE49-F238E27FC236}">
                  <a16:creationId xmlns:a16="http://schemas.microsoft.com/office/drawing/2014/main" id="{1C7EB8F6-7475-4254-844F-43E59B2A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40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72715" name="Text Box 16">
              <a:extLst>
                <a:ext uri="{FF2B5EF4-FFF2-40B4-BE49-F238E27FC236}">
                  <a16:creationId xmlns:a16="http://schemas.microsoft.com/office/drawing/2014/main" id="{1A06CE1C-3700-41DC-BFC0-0595228F2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784"/>
              <a:ext cx="5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F2C355D0-57A9-49CD-A7B6-2DE36ED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2ECD9-1165-42E4-AA47-BDE38B2275A4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GB" altLang="en-US" sz="140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5EB3DAC1-516F-4C91-AFE3-9BE79999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IDA* Algorithm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F3005CE-F74C-44FB-9618-CA554541C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680" y="1428750"/>
            <a:ext cx="8382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In the first iteration, we determine a </a:t>
            </a:r>
            <a:r>
              <a:rPr lang="en-US" altLang="en-US" sz="2000" b="1" dirty="0">
                <a:solidFill>
                  <a:schemeClr val="folHlink"/>
                </a:solidFill>
                <a:sym typeface="Symbol" panose="05050102010706020507" pitchFamily="18" charset="2"/>
              </a:rPr>
              <a:t>“f-cost limit” – cut-off value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f(n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sym typeface="Symbol" panose="05050102010706020507" pitchFamily="18" charset="2"/>
              </a:rPr>
              <a:t>) = g(n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sym typeface="Symbol" panose="05050102010706020507" pitchFamily="18" charset="2"/>
              </a:rPr>
              <a:t>) + h(n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sym typeface="Symbol" panose="05050102010706020507" pitchFamily="18" charset="2"/>
              </a:rPr>
              <a:t>) = h(n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sym typeface="Symbol" panose="05050102010706020507" pitchFamily="18" charset="2"/>
              </a:rPr>
              <a:t>), where n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sym typeface="Symbol" panose="05050102010706020507" pitchFamily="18" charset="2"/>
              </a:rPr>
              <a:t> is the start node.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We expand nodes using the </a:t>
            </a:r>
            <a:r>
              <a:rPr lang="en-US" altLang="en-US" sz="2000" b="1" dirty="0">
                <a:solidFill>
                  <a:schemeClr val="folHlink"/>
                </a:solidFill>
                <a:sym typeface="Symbol" panose="05050102010706020507" pitchFamily="18" charset="2"/>
              </a:rPr>
              <a:t>depth-first algorithm</a:t>
            </a:r>
            <a:r>
              <a:rPr lang="en-US" altLang="en-US" sz="2000" dirty="0">
                <a:sym typeface="Symbol" panose="05050102010706020507" pitchFamily="18" charset="2"/>
              </a:rPr>
              <a:t> and backtrack whenever f(n) for an expanded node n exceeds the cut-off value.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If this search does not succeed, determine the </a:t>
            </a:r>
            <a:r>
              <a:rPr lang="en-US" altLang="en-US" sz="2000" b="1" dirty="0">
                <a:solidFill>
                  <a:schemeClr val="folHlink"/>
                </a:solidFill>
                <a:sym typeface="Symbol" panose="05050102010706020507" pitchFamily="18" charset="2"/>
              </a:rPr>
              <a:t>lowest f-value</a:t>
            </a:r>
            <a:r>
              <a:rPr lang="en-US" altLang="en-US" sz="2000" dirty="0">
                <a:sym typeface="Symbol" panose="05050102010706020507" pitchFamily="18" charset="2"/>
              </a:rPr>
              <a:t> among the nodes that were visited but not expanded.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Use this f-value as the </a:t>
            </a:r>
            <a:r>
              <a:rPr lang="en-US" altLang="en-US" sz="2000" b="1" dirty="0">
                <a:solidFill>
                  <a:schemeClr val="folHlink"/>
                </a:solidFill>
                <a:sym typeface="Symbol" panose="05050102010706020507" pitchFamily="18" charset="2"/>
              </a:rPr>
              <a:t>new limit value – cut-off value</a:t>
            </a:r>
            <a:r>
              <a:rPr lang="en-US" altLang="en-US" sz="2000" dirty="0">
                <a:sym typeface="Symbol" panose="05050102010706020507" pitchFamily="18" charset="2"/>
              </a:rPr>
              <a:t> and do another depth-first search.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Repeat this procedure until a goal node is found.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1ABB310-EDBA-458A-A0AC-B4747F002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3E0B048C-8702-4893-8891-043F585D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B96AEC-A289-4D5F-8E6B-23E43EA8667F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GB" altLang="en-US" sz="1400"/>
          </a:p>
        </p:txBody>
      </p:sp>
      <p:grpSp>
        <p:nvGrpSpPr>
          <p:cNvPr id="74756" name="Group 3">
            <a:extLst>
              <a:ext uri="{FF2B5EF4-FFF2-40B4-BE49-F238E27FC236}">
                <a16:creationId xmlns:a16="http://schemas.microsoft.com/office/drawing/2014/main" id="{163FBE8F-1531-4D80-AC41-B5BA092E434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4782" name="Rectangle 4">
              <a:extLst>
                <a:ext uri="{FF2B5EF4-FFF2-40B4-BE49-F238E27FC236}">
                  <a16:creationId xmlns:a16="http://schemas.microsoft.com/office/drawing/2014/main" id="{94AC8C9B-668E-4AFE-904F-F037B2A7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3" name="Rectangle 5">
              <a:extLst>
                <a:ext uri="{FF2B5EF4-FFF2-40B4-BE49-F238E27FC236}">
                  <a16:creationId xmlns:a16="http://schemas.microsoft.com/office/drawing/2014/main" id="{C31C58F6-59B6-43FC-90BE-1C949BAF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4" name="Rectangle 6">
              <a:extLst>
                <a:ext uri="{FF2B5EF4-FFF2-40B4-BE49-F238E27FC236}">
                  <a16:creationId xmlns:a16="http://schemas.microsoft.com/office/drawing/2014/main" id="{B59739E8-41A4-46AB-955C-03973FD3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5" name="Rectangle 7">
              <a:extLst>
                <a:ext uri="{FF2B5EF4-FFF2-40B4-BE49-F238E27FC236}">
                  <a16:creationId xmlns:a16="http://schemas.microsoft.com/office/drawing/2014/main" id="{291654B1-631D-4B77-B86D-1B51FA0D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6" name="Rectangle 8">
              <a:extLst>
                <a:ext uri="{FF2B5EF4-FFF2-40B4-BE49-F238E27FC236}">
                  <a16:creationId xmlns:a16="http://schemas.microsoft.com/office/drawing/2014/main" id="{B816BBFD-EE9B-499B-A58F-B02A69D8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7" name="Rectangle 9">
              <a:extLst>
                <a:ext uri="{FF2B5EF4-FFF2-40B4-BE49-F238E27FC236}">
                  <a16:creationId xmlns:a16="http://schemas.microsoft.com/office/drawing/2014/main" id="{FE515903-DAF7-4669-A96B-997B07B3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8" name="Rectangle 10">
              <a:extLst>
                <a:ext uri="{FF2B5EF4-FFF2-40B4-BE49-F238E27FC236}">
                  <a16:creationId xmlns:a16="http://schemas.microsoft.com/office/drawing/2014/main" id="{8179593C-8018-4BB8-8628-3B43AA09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9" name="Rectangle 11">
              <a:extLst>
                <a:ext uri="{FF2B5EF4-FFF2-40B4-BE49-F238E27FC236}">
                  <a16:creationId xmlns:a16="http://schemas.microsoft.com/office/drawing/2014/main" id="{724CA50A-7D0E-4E3F-A789-9977F141E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90" name="Rectangle 12">
              <a:extLst>
                <a:ext uri="{FF2B5EF4-FFF2-40B4-BE49-F238E27FC236}">
                  <a16:creationId xmlns:a16="http://schemas.microsoft.com/office/drawing/2014/main" id="{72871F6F-3FE3-4F57-B00B-B20FFC19D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91" name="Text Box 13">
              <a:extLst>
                <a:ext uri="{FF2B5EF4-FFF2-40B4-BE49-F238E27FC236}">
                  <a16:creationId xmlns:a16="http://schemas.microsoft.com/office/drawing/2014/main" id="{0739F10F-D140-49B5-A35E-69ED0C6AE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74757" name="Group 14">
            <a:extLst>
              <a:ext uri="{FF2B5EF4-FFF2-40B4-BE49-F238E27FC236}">
                <a16:creationId xmlns:a16="http://schemas.microsoft.com/office/drawing/2014/main" id="{644BD0DD-4234-4464-8D96-78A7898C702E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4773" name="Rectangle 15">
              <a:extLst>
                <a:ext uri="{FF2B5EF4-FFF2-40B4-BE49-F238E27FC236}">
                  <a16:creationId xmlns:a16="http://schemas.microsoft.com/office/drawing/2014/main" id="{B6689945-675E-4F8D-BD9A-B86077E2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74" name="Rectangle 16">
              <a:extLst>
                <a:ext uri="{FF2B5EF4-FFF2-40B4-BE49-F238E27FC236}">
                  <a16:creationId xmlns:a16="http://schemas.microsoft.com/office/drawing/2014/main" id="{0B0C3987-E69B-435C-B089-CA4CE5ED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75" name="Rectangle 17">
              <a:extLst>
                <a:ext uri="{FF2B5EF4-FFF2-40B4-BE49-F238E27FC236}">
                  <a16:creationId xmlns:a16="http://schemas.microsoft.com/office/drawing/2014/main" id="{26C161B4-0969-4C7D-9633-C18DAC86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76" name="Rectangle 18">
              <a:extLst>
                <a:ext uri="{FF2B5EF4-FFF2-40B4-BE49-F238E27FC236}">
                  <a16:creationId xmlns:a16="http://schemas.microsoft.com/office/drawing/2014/main" id="{5C557E27-3DED-4293-96F8-06AAC274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77" name="Rectangle 19">
              <a:extLst>
                <a:ext uri="{FF2B5EF4-FFF2-40B4-BE49-F238E27FC236}">
                  <a16:creationId xmlns:a16="http://schemas.microsoft.com/office/drawing/2014/main" id="{9201033E-1C6C-4FCE-A2D1-DA6CBA431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78" name="Rectangle 20">
              <a:extLst>
                <a:ext uri="{FF2B5EF4-FFF2-40B4-BE49-F238E27FC236}">
                  <a16:creationId xmlns:a16="http://schemas.microsoft.com/office/drawing/2014/main" id="{CA25EBD3-83D7-403F-ADDE-4592470C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79" name="Rectangle 21">
              <a:extLst>
                <a:ext uri="{FF2B5EF4-FFF2-40B4-BE49-F238E27FC236}">
                  <a16:creationId xmlns:a16="http://schemas.microsoft.com/office/drawing/2014/main" id="{35438FB7-F4AB-4B8B-A43E-A9060BAD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0" name="Rectangle 22">
              <a:extLst>
                <a:ext uri="{FF2B5EF4-FFF2-40B4-BE49-F238E27FC236}">
                  <a16:creationId xmlns:a16="http://schemas.microsoft.com/office/drawing/2014/main" id="{A4597D83-C0FE-45AA-B63B-5FFEF285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4781" name="Rectangle 23">
              <a:extLst>
                <a:ext uri="{FF2B5EF4-FFF2-40B4-BE49-F238E27FC236}">
                  <a16:creationId xmlns:a16="http://schemas.microsoft.com/office/drawing/2014/main" id="{B40D9254-43F3-4469-8AC2-2537A61D4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9F88CF09-F016-4D19-ADDE-C6FB66CA65A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4761" name="Group 25">
              <a:extLst>
                <a:ext uri="{FF2B5EF4-FFF2-40B4-BE49-F238E27FC236}">
                  <a16:creationId xmlns:a16="http://schemas.microsoft.com/office/drawing/2014/main" id="{B97B5048-FDB8-46EC-AEC8-5C99F4083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4763" name="Rectangle 26">
                <a:extLst>
                  <a:ext uri="{FF2B5EF4-FFF2-40B4-BE49-F238E27FC236}">
                    <a16:creationId xmlns:a16="http://schemas.microsoft.com/office/drawing/2014/main" id="{25456E5D-67C8-426E-871E-7794D0745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64" name="Rectangle 27">
                <a:extLst>
                  <a:ext uri="{FF2B5EF4-FFF2-40B4-BE49-F238E27FC236}">
                    <a16:creationId xmlns:a16="http://schemas.microsoft.com/office/drawing/2014/main" id="{E7D660DB-9DEA-4889-88B3-CC54F5FCB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65" name="Rectangle 28">
                <a:extLst>
                  <a:ext uri="{FF2B5EF4-FFF2-40B4-BE49-F238E27FC236}">
                    <a16:creationId xmlns:a16="http://schemas.microsoft.com/office/drawing/2014/main" id="{9C5CFAD7-62A4-4A19-894D-43863C15F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66" name="Rectangle 29">
                <a:extLst>
                  <a:ext uri="{FF2B5EF4-FFF2-40B4-BE49-F238E27FC236}">
                    <a16:creationId xmlns:a16="http://schemas.microsoft.com/office/drawing/2014/main" id="{6BF0BC19-8FC3-4971-91F8-FBE8FA61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67" name="Rectangle 30">
                <a:extLst>
                  <a:ext uri="{FF2B5EF4-FFF2-40B4-BE49-F238E27FC236}">
                    <a16:creationId xmlns:a16="http://schemas.microsoft.com/office/drawing/2014/main" id="{8CD5B556-8B85-4661-87B0-EF8539521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68" name="Rectangle 31">
                <a:extLst>
                  <a:ext uri="{FF2B5EF4-FFF2-40B4-BE49-F238E27FC236}">
                    <a16:creationId xmlns:a16="http://schemas.microsoft.com/office/drawing/2014/main" id="{0722077B-F91A-486A-8EF6-BA3B54015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69" name="Rectangle 32">
                <a:extLst>
                  <a:ext uri="{FF2B5EF4-FFF2-40B4-BE49-F238E27FC236}">
                    <a16:creationId xmlns:a16="http://schemas.microsoft.com/office/drawing/2014/main" id="{96B93CAB-83AB-4768-AD38-5E847E875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70" name="Rectangle 33">
                <a:extLst>
                  <a:ext uri="{FF2B5EF4-FFF2-40B4-BE49-F238E27FC236}">
                    <a16:creationId xmlns:a16="http://schemas.microsoft.com/office/drawing/2014/main" id="{C2FAC4C6-0FA0-4E55-9726-C117BB4A0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71" name="Rectangle 34">
                <a:extLst>
                  <a:ext uri="{FF2B5EF4-FFF2-40B4-BE49-F238E27FC236}">
                    <a16:creationId xmlns:a16="http://schemas.microsoft.com/office/drawing/2014/main" id="{F7879C5D-4505-44B0-97C3-04E4E0FC9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772" name="Text Box 35">
                <a:extLst>
                  <a:ext uri="{FF2B5EF4-FFF2-40B4-BE49-F238E27FC236}">
                    <a16:creationId xmlns:a16="http://schemas.microsoft.com/office/drawing/2014/main" id="{047DD128-BE9E-485B-886A-4138AEFCB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sp>
          <p:nvSpPr>
            <p:cNvPr id="74762" name="Line 36">
              <a:extLst>
                <a:ext uri="{FF2B5EF4-FFF2-40B4-BE49-F238E27FC236}">
                  <a16:creationId xmlns:a16="http://schemas.microsoft.com/office/drawing/2014/main" id="{B024A118-8613-44CA-B1A6-6E0B1AA83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4759" name="Text Box 37">
            <a:extLst>
              <a:ext uri="{FF2B5EF4-FFF2-40B4-BE49-F238E27FC236}">
                <a16:creationId xmlns:a16="http://schemas.microsoft.com/office/drawing/2014/main" id="{1EA227E7-B0B6-48D4-B6E0-75FFB000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805" y="1164263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74760" name="Text Box 38">
            <a:extLst>
              <a:ext uri="{FF2B5EF4-FFF2-40B4-BE49-F238E27FC236}">
                <a16:creationId xmlns:a16="http://schemas.microsoft.com/office/drawing/2014/main" id="{84919C3E-F7DE-43A0-AC6E-68AEAC50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5E2A8-9DD5-41AB-A609-250F2B24E988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45ABA56-003B-4FFA-8192-4FEE1583F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75778" name="Slide Number Placeholder 4">
            <a:extLst>
              <a:ext uri="{FF2B5EF4-FFF2-40B4-BE49-F238E27FC236}">
                <a16:creationId xmlns:a16="http://schemas.microsoft.com/office/drawing/2014/main" id="{1C0F34E0-86C4-4931-B9C3-EAA7D613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A70AD-5649-42DA-B6E8-C7C67D95180C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GB" altLang="en-US" sz="1400"/>
          </a:p>
        </p:txBody>
      </p:sp>
      <p:grpSp>
        <p:nvGrpSpPr>
          <p:cNvPr id="75780" name="Group 3">
            <a:extLst>
              <a:ext uri="{FF2B5EF4-FFF2-40B4-BE49-F238E27FC236}">
                <a16:creationId xmlns:a16="http://schemas.microsoft.com/office/drawing/2014/main" id="{ED28191B-020A-4D47-8C64-36E4DB76458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5833" name="Rectangle 4">
              <a:extLst>
                <a:ext uri="{FF2B5EF4-FFF2-40B4-BE49-F238E27FC236}">
                  <a16:creationId xmlns:a16="http://schemas.microsoft.com/office/drawing/2014/main" id="{42EA1D8F-730C-408C-AE4B-FCFDD506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4" name="Rectangle 5">
              <a:extLst>
                <a:ext uri="{FF2B5EF4-FFF2-40B4-BE49-F238E27FC236}">
                  <a16:creationId xmlns:a16="http://schemas.microsoft.com/office/drawing/2014/main" id="{6B37FA82-EE35-4D22-AB4C-FFCA919A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5" name="Rectangle 6">
              <a:extLst>
                <a:ext uri="{FF2B5EF4-FFF2-40B4-BE49-F238E27FC236}">
                  <a16:creationId xmlns:a16="http://schemas.microsoft.com/office/drawing/2014/main" id="{C1F16F84-4CA0-47C2-80DA-D32C65CD3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6" name="Rectangle 7">
              <a:extLst>
                <a:ext uri="{FF2B5EF4-FFF2-40B4-BE49-F238E27FC236}">
                  <a16:creationId xmlns:a16="http://schemas.microsoft.com/office/drawing/2014/main" id="{D46E779A-997C-4F0D-98EF-658CA7CA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7" name="Rectangle 8">
              <a:extLst>
                <a:ext uri="{FF2B5EF4-FFF2-40B4-BE49-F238E27FC236}">
                  <a16:creationId xmlns:a16="http://schemas.microsoft.com/office/drawing/2014/main" id="{BDDF0769-CF6E-4D90-873B-79EF1304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8" name="Rectangle 9">
              <a:extLst>
                <a:ext uri="{FF2B5EF4-FFF2-40B4-BE49-F238E27FC236}">
                  <a16:creationId xmlns:a16="http://schemas.microsoft.com/office/drawing/2014/main" id="{7E4FF4BB-6B96-4A9B-B390-61B6352BD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9" name="Rectangle 10">
              <a:extLst>
                <a:ext uri="{FF2B5EF4-FFF2-40B4-BE49-F238E27FC236}">
                  <a16:creationId xmlns:a16="http://schemas.microsoft.com/office/drawing/2014/main" id="{F0931ABB-69CD-4ACD-ABCE-DA1A16DBF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40" name="Rectangle 11">
              <a:extLst>
                <a:ext uri="{FF2B5EF4-FFF2-40B4-BE49-F238E27FC236}">
                  <a16:creationId xmlns:a16="http://schemas.microsoft.com/office/drawing/2014/main" id="{F85958AE-72FE-4449-9EE0-E5CB7E2C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41" name="Rectangle 12">
              <a:extLst>
                <a:ext uri="{FF2B5EF4-FFF2-40B4-BE49-F238E27FC236}">
                  <a16:creationId xmlns:a16="http://schemas.microsoft.com/office/drawing/2014/main" id="{B0637EEB-1451-4E74-8A5F-777A2BA8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42" name="Text Box 13">
              <a:extLst>
                <a:ext uri="{FF2B5EF4-FFF2-40B4-BE49-F238E27FC236}">
                  <a16:creationId xmlns:a16="http://schemas.microsoft.com/office/drawing/2014/main" id="{5FFE83E5-63FD-4C03-B21A-DC0DCC212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75781" name="Group 14">
            <a:extLst>
              <a:ext uri="{FF2B5EF4-FFF2-40B4-BE49-F238E27FC236}">
                <a16:creationId xmlns:a16="http://schemas.microsoft.com/office/drawing/2014/main" id="{3C333A70-5245-4B30-888A-58609C8DC76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5824" name="Rectangle 15">
              <a:extLst>
                <a:ext uri="{FF2B5EF4-FFF2-40B4-BE49-F238E27FC236}">
                  <a16:creationId xmlns:a16="http://schemas.microsoft.com/office/drawing/2014/main" id="{D52F1AC7-8AA1-4FA3-8FC1-8C91F27A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25" name="Rectangle 16">
              <a:extLst>
                <a:ext uri="{FF2B5EF4-FFF2-40B4-BE49-F238E27FC236}">
                  <a16:creationId xmlns:a16="http://schemas.microsoft.com/office/drawing/2014/main" id="{5B265EAF-B5C9-4859-8BD1-672FECA6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26" name="Rectangle 17">
              <a:extLst>
                <a:ext uri="{FF2B5EF4-FFF2-40B4-BE49-F238E27FC236}">
                  <a16:creationId xmlns:a16="http://schemas.microsoft.com/office/drawing/2014/main" id="{7493E33F-7EAE-478E-9445-08619712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27" name="Rectangle 18">
              <a:extLst>
                <a:ext uri="{FF2B5EF4-FFF2-40B4-BE49-F238E27FC236}">
                  <a16:creationId xmlns:a16="http://schemas.microsoft.com/office/drawing/2014/main" id="{2E0011ED-1F5C-4A2B-B51A-37CEA67F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28" name="Rectangle 19">
              <a:extLst>
                <a:ext uri="{FF2B5EF4-FFF2-40B4-BE49-F238E27FC236}">
                  <a16:creationId xmlns:a16="http://schemas.microsoft.com/office/drawing/2014/main" id="{5C64C2CF-7508-45FC-BA15-797DBC0C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29" name="Rectangle 20">
              <a:extLst>
                <a:ext uri="{FF2B5EF4-FFF2-40B4-BE49-F238E27FC236}">
                  <a16:creationId xmlns:a16="http://schemas.microsoft.com/office/drawing/2014/main" id="{4A6632A7-F6BF-440A-A0ED-1FD1A486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0" name="Rectangle 21">
              <a:extLst>
                <a:ext uri="{FF2B5EF4-FFF2-40B4-BE49-F238E27FC236}">
                  <a16:creationId xmlns:a16="http://schemas.microsoft.com/office/drawing/2014/main" id="{E3DEE306-42E3-402A-ACDC-58488EC48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1" name="Rectangle 22">
              <a:extLst>
                <a:ext uri="{FF2B5EF4-FFF2-40B4-BE49-F238E27FC236}">
                  <a16:creationId xmlns:a16="http://schemas.microsoft.com/office/drawing/2014/main" id="{87170D3B-2229-4712-8B0B-7E70C5DA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5832" name="Rectangle 23">
              <a:extLst>
                <a:ext uri="{FF2B5EF4-FFF2-40B4-BE49-F238E27FC236}">
                  <a16:creationId xmlns:a16="http://schemas.microsoft.com/office/drawing/2014/main" id="{E7382589-1007-4B9E-B249-D30A77D0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5782" name="Group 24">
            <a:extLst>
              <a:ext uri="{FF2B5EF4-FFF2-40B4-BE49-F238E27FC236}">
                <a16:creationId xmlns:a16="http://schemas.microsoft.com/office/drawing/2014/main" id="{18BE79A0-35DA-4B0A-9068-E0B266EE7A3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5812" name="Group 25">
              <a:extLst>
                <a:ext uri="{FF2B5EF4-FFF2-40B4-BE49-F238E27FC236}">
                  <a16:creationId xmlns:a16="http://schemas.microsoft.com/office/drawing/2014/main" id="{E9471434-AA97-4C00-9AE0-7D0331D8D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5814" name="Rectangle 26">
                <a:extLst>
                  <a:ext uri="{FF2B5EF4-FFF2-40B4-BE49-F238E27FC236}">
                    <a16:creationId xmlns:a16="http://schemas.microsoft.com/office/drawing/2014/main" id="{E3DD29B8-357E-41BB-9F9B-5D32ABC0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15" name="Rectangle 27">
                <a:extLst>
                  <a:ext uri="{FF2B5EF4-FFF2-40B4-BE49-F238E27FC236}">
                    <a16:creationId xmlns:a16="http://schemas.microsoft.com/office/drawing/2014/main" id="{23126C4F-80E6-4536-8D1F-EFD5C699B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16" name="Rectangle 28">
                <a:extLst>
                  <a:ext uri="{FF2B5EF4-FFF2-40B4-BE49-F238E27FC236}">
                    <a16:creationId xmlns:a16="http://schemas.microsoft.com/office/drawing/2014/main" id="{2E376A77-9B7A-4F46-ADAD-E3EEFBC8E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17" name="Rectangle 29">
                <a:extLst>
                  <a:ext uri="{FF2B5EF4-FFF2-40B4-BE49-F238E27FC236}">
                    <a16:creationId xmlns:a16="http://schemas.microsoft.com/office/drawing/2014/main" id="{B227EC97-9311-4B72-B497-E7598FC97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18" name="Rectangle 30">
                <a:extLst>
                  <a:ext uri="{FF2B5EF4-FFF2-40B4-BE49-F238E27FC236}">
                    <a16:creationId xmlns:a16="http://schemas.microsoft.com/office/drawing/2014/main" id="{0884D682-6095-4142-A65D-B454939B3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19" name="Rectangle 31">
                <a:extLst>
                  <a:ext uri="{FF2B5EF4-FFF2-40B4-BE49-F238E27FC236}">
                    <a16:creationId xmlns:a16="http://schemas.microsoft.com/office/drawing/2014/main" id="{8A3C1956-1FCF-486C-932E-FC58679B4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20" name="Rectangle 32">
                <a:extLst>
                  <a:ext uri="{FF2B5EF4-FFF2-40B4-BE49-F238E27FC236}">
                    <a16:creationId xmlns:a16="http://schemas.microsoft.com/office/drawing/2014/main" id="{9D613E93-F333-41B7-BD13-3DA801708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21" name="Rectangle 33">
                <a:extLst>
                  <a:ext uri="{FF2B5EF4-FFF2-40B4-BE49-F238E27FC236}">
                    <a16:creationId xmlns:a16="http://schemas.microsoft.com/office/drawing/2014/main" id="{4EE665DD-775F-48FB-96C3-F9FF4E1D0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22" name="Rectangle 34">
                <a:extLst>
                  <a:ext uri="{FF2B5EF4-FFF2-40B4-BE49-F238E27FC236}">
                    <a16:creationId xmlns:a16="http://schemas.microsoft.com/office/drawing/2014/main" id="{BD40BD11-5851-47BE-A19D-AB4188DFF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823" name="Text Box 35">
                <a:extLst>
                  <a:ext uri="{FF2B5EF4-FFF2-40B4-BE49-F238E27FC236}">
                    <a16:creationId xmlns:a16="http://schemas.microsoft.com/office/drawing/2014/main" id="{6E4D34E8-7961-4B9A-AECD-745F5216C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75813" name="Line 36">
              <a:extLst>
                <a:ext uri="{FF2B5EF4-FFF2-40B4-BE49-F238E27FC236}">
                  <a16:creationId xmlns:a16="http://schemas.microsoft.com/office/drawing/2014/main" id="{8D9B0BC2-9C40-483A-8B3F-A615F6BE3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5783" name="Group 37">
            <a:extLst>
              <a:ext uri="{FF2B5EF4-FFF2-40B4-BE49-F238E27FC236}">
                <a16:creationId xmlns:a16="http://schemas.microsoft.com/office/drawing/2014/main" id="{1C63612C-911C-401C-9450-6580001025F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5799" name="Group 38">
              <a:extLst>
                <a:ext uri="{FF2B5EF4-FFF2-40B4-BE49-F238E27FC236}">
                  <a16:creationId xmlns:a16="http://schemas.microsoft.com/office/drawing/2014/main" id="{48DC838B-F318-441C-AA7D-73D2ECAA8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5801" name="Text Box 39">
                <a:extLst>
                  <a:ext uri="{FF2B5EF4-FFF2-40B4-BE49-F238E27FC236}">
                    <a16:creationId xmlns:a16="http://schemas.microsoft.com/office/drawing/2014/main" id="{E443A678-2F92-4D2E-A0B5-046740EEC8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5802" name="Group 40">
                <a:extLst>
                  <a:ext uri="{FF2B5EF4-FFF2-40B4-BE49-F238E27FC236}">
                    <a16:creationId xmlns:a16="http://schemas.microsoft.com/office/drawing/2014/main" id="{AAE50C81-1212-4DC7-BB08-F61C0A1C99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5803" name="Rectangle 41">
                  <a:extLst>
                    <a:ext uri="{FF2B5EF4-FFF2-40B4-BE49-F238E27FC236}">
                      <a16:creationId xmlns:a16="http://schemas.microsoft.com/office/drawing/2014/main" id="{AEDE7ADC-1D47-42D2-9AB3-E484A7ACC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04" name="Rectangle 42">
                  <a:extLst>
                    <a:ext uri="{FF2B5EF4-FFF2-40B4-BE49-F238E27FC236}">
                      <a16:creationId xmlns:a16="http://schemas.microsoft.com/office/drawing/2014/main" id="{A1404C97-E152-44DA-A1C3-334BC0EA5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05" name="Rectangle 43">
                  <a:extLst>
                    <a:ext uri="{FF2B5EF4-FFF2-40B4-BE49-F238E27FC236}">
                      <a16:creationId xmlns:a16="http://schemas.microsoft.com/office/drawing/2014/main" id="{E6399DAF-014C-4ACA-8BE6-B448D131D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06" name="Rectangle 44">
                  <a:extLst>
                    <a:ext uri="{FF2B5EF4-FFF2-40B4-BE49-F238E27FC236}">
                      <a16:creationId xmlns:a16="http://schemas.microsoft.com/office/drawing/2014/main" id="{308A92DF-9903-4F6D-A43E-8C34192E4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07" name="Rectangle 45">
                  <a:extLst>
                    <a:ext uri="{FF2B5EF4-FFF2-40B4-BE49-F238E27FC236}">
                      <a16:creationId xmlns:a16="http://schemas.microsoft.com/office/drawing/2014/main" id="{398DA7CD-C9B2-4C21-A11B-D6E45FEBC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08" name="Rectangle 46">
                  <a:extLst>
                    <a:ext uri="{FF2B5EF4-FFF2-40B4-BE49-F238E27FC236}">
                      <a16:creationId xmlns:a16="http://schemas.microsoft.com/office/drawing/2014/main" id="{CE27FAC9-A932-47DB-9CF0-8F51CFC51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09" name="Rectangle 47">
                  <a:extLst>
                    <a:ext uri="{FF2B5EF4-FFF2-40B4-BE49-F238E27FC236}">
                      <a16:creationId xmlns:a16="http://schemas.microsoft.com/office/drawing/2014/main" id="{C6F9DD25-784A-4F26-9656-EBD2C955D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10" name="Rectangle 48">
                  <a:extLst>
                    <a:ext uri="{FF2B5EF4-FFF2-40B4-BE49-F238E27FC236}">
                      <a16:creationId xmlns:a16="http://schemas.microsoft.com/office/drawing/2014/main" id="{0E6596BB-4DC7-4A29-9ABE-E986D56A9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5811" name="Rectangle 49">
                  <a:extLst>
                    <a:ext uri="{FF2B5EF4-FFF2-40B4-BE49-F238E27FC236}">
                      <a16:creationId xmlns:a16="http://schemas.microsoft.com/office/drawing/2014/main" id="{E0B1A539-6A04-481A-B05C-578DA3DE0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5800" name="Line 50">
              <a:extLst>
                <a:ext uri="{FF2B5EF4-FFF2-40B4-BE49-F238E27FC236}">
                  <a16:creationId xmlns:a16="http://schemas.microsoft.com/office/drawing/2014/main" id="{0A8FB2C5-0770-49B9-A230-3E3DF3696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5784" name="Text Box 52">
            <a:extLst>
              <a:ext uri="{FF2B5EF4-FFF2-40B4-BE49-F238E27FC236}">
                <a16:creationId xmlns:a16="http://schemas.microsoft.com/office/drawing/2014/main" id="{B371F07D-EAFE-447D-AF3B-2C241C01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Cutoff=4</a:t>
            </a: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FEAC2E01-342A-4521-8243-F5505539667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5787" name="Group 54">
              <a:extLst>
                <a:ext uri="{FF2B5EF4-FFF2-40B4-BE49-F238E27FC236}">
                  <a16:creationId xmlns:a16="http://schemas.microsoft.com/office/drawing/2014/main" id="{23F1D501-6A31-4592-AD33-3DE331B1D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5789" name="Rectangle 55">
                <a:extLst>
                  <a:ext uri="{FF2B5EF4-FFF2-40B4-BE49-F238E27FC236}">
                    <a16:creationId xmlns:a16="http://schemas.microsoft.com/office/drawing/2014/main" id="{B59C3A7A-A94D-46EF-9F0A-5B6CA52A1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0" name="Rectangle 56">
                <a:extLst>
                  <a:ext uri="{FF2B5EF4-FFF2-40B4-BE49-F238E27FC236}">
                    <a16:creationId xmlns:a16="http://schemas.microsoft.com/office/drawing/2014/main" id="{844D318E-5D59-4EE9-B2DC-E188D0C2E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1" name="Rectangle 57">
                <a:extLst>
                  <a:ext uri="{FF2B5EF4-FFF2-40B4-BE49-F238E27FC236}">
                    <a16:creationId xmlns:a16="http://schemas.microsoft.com/office/drawing/2014/main" id="{D0F009E4-12EE-4782-BAAB-3645D34BB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2" name="Rectangle 58">
                <a:extLst>
                  <a:ext uri="{FF2B5EF4-FFF2-40B4-BE49-F238E27FC236}">
                    <a16:creationId xmlns:a16="http://schemas.microsoft.com/office/drawing/2014/main" id="{78DA1C56-61BB-430E-A4BE-41F0F9D40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3" name="Rectangle 59">
                <a:extLst>
                  <a:ext uri="{FF2B5EF4-FFF2-40B4-BE49-F238E27FC236}">
                    <a16:creationId xmlns:a16="http://schemas.microsoft.com/office/drawing/2014/main" id="{F9337CDB-529E-4574-B055-AD1877D81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4" name="Rectangle 60">
                <a:extLst>
                  <a:ext uri="{FF2B5EF4-FFF2-40B4-BE49-F238E27FC236}">
                    <a16:creationId xmlns:a16="http://schemas.microsoft.com/office/drawing/2014/main" id="{A42F79A4-18F7-42A6-B9B5-D02BE1116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5" name="Rectangle 61">
                <a:extLst>
                  <a:ext uri="{FF2B5EF4-FFF2-40B4-BE49-F238E27FC236}">
                    <a16:creationId xmlns:a16="http://schemas.microsoft.com/office/drawing/2014/main" id="{39C37AF8-6AB0-43FC-A0E6-7C943C339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6" name="Rectangle 62">
                <a:extLst>
                  <a:ext uri="{FF2B5EF4-FFF2-40B4-BE49-F238E27FC236}">
                    <a16:creationId xmlns:a16="http://schemas.microsoft.com/office/drawing/2014/main" id="{8B369759-B396-4199-BFB8-661F7874D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7" name="Rectangle 63">
                <a:extLst>
                  <a:ext uri="{FF2B5EF4-FFF2-40B4-BE49-F238E27FC236}">
                    <a16:creationId xmlns:a16="http://schemas.microsoft.com/office/drawing/2014/main" id="{98F160EB-56D8-4FB3-BAD9-7A2DFF90E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798" name="Text Box 64">
                <a:extLst>
                  <a:ext uri="{FF2B5EF4-FFF2-40B4-BE49-F238E27FC236}">
                    <a16:creationId xmlns:a16="http://schemas.microsoft.com/office/drawing/2014/main" id="{38DCD426-26D7-48E7-A165-58E9760BD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sp>
          <p:nvSpPr>
            <p:cNvPr id="75788" name="Line 65">
              <a:extLst>
                <a:ext uri="{FF2B5EF4-FFF2-40B4-BE49-F238E27FC236}">
                  <a16:creationId xmlns:a16="http://schemas.microsoft.com/office/drawing/2014/main" id="{B71EE28D-BAC8-47ED-A5A7-12B80CEA9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5786" name="Text Box 68">
            <a:extLst>
              <a:ext uri="{FF2B5EF4-FFF2-40B4-BE49-F238E27FC236}">
                <a16:creationId xmlns:a16="http://schemas.microsoft.com/office/drawing/2014/main" id="{366EBD5E-6462-4ABE-B2EC-1758CC935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945" y="1164263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7FBBC-E316-4CFA-81A5-2CA7B057DAB6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7FC43-3C29-48E1-BB34-83C1B4AE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Traditional informed search strategies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929C-A805-4A7E-BD76-8B505B32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7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D0FD8D-0848-43E6-B838-A561F5658A18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372564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Greedy Best first search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“Always chooses the successor node with the best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 value” where </a:t>
            </a:r>
            <a:r>
              <a:rPr lang="en-US" altLang="en-US" sz="2400" i="1">
                <a:latin typeface="Times New Roman" panose="02020603050405020304" pitchFamily="18" charset="0"/>
              </a:rPr>
              <a:t>f(n) = h(n)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We choose the one that is nearest to the final state among all possible choices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Use </a:t>
            </a:r>
            <a:r>
              <a:rPr lang="en-US" altLang="en-US" sz="2400" b="1">
                <a:latin typeface="Times New Roman" panose="02020603050405020304" pitchFamily="18" charset="0"/>
              </a:rPr>
              <a:t>straight-line distance </a:t>
            </a:r>
            <a:r>
              <a:rPr lang="en-US" altLang="en-US" sz="2400">
                <a:latin typeface="Times New Roman" panose="02020603050405020304" pitchFamily="18" charset="0"/>
              </a:rPr>
              <a:t>heuristic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</a:rPr>
              <a:t>A* search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Best first search using an “admissible” heuristic function </a:t>
            </a:r>
            <a:r>
              <a:rPr lang="en-US" altLang="en-US" sz="2400" i="1">
                <a:latin typeface="Times New Roman" panose="02020603050405020304" pitchFamily="18" charset="0"/>
              </a:rPr>
              <a:t>f </a:t>
            </a:r>
            <a:r>
              <a:rPr lang="en-US" altLang="en-US" sz="2400">
                <a:latin typeface="Times New Roman" panose="02020603050405020304" pitchFamily="18" charset="0"/>
              </a:rPr>
              <a:t>that takes into account the current cost</a:t>
            </a:r>
            <a:r>
              <a:rPr lang="en-US" altLang="en-US" sz="2400" i="1">
                <a:latin typeface="Times New Roman" panose="02020603050405020304" pitchFamily="18" charset="0"/>
              </a:rPr>
              <a:t> 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Always returns the optimal solution path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35622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41E1466A-3465-46B5-80EC-31244FD70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F16F1119-AA3E-4995-8E32-B84F621D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7235E-C393-4EB8-A65F-8A39D14131D3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GB" altLang="en-US" sz="1400"/>
          </a:p>
        </p:txBody>
      </p:sp>
      <p:grpSp>
        <p:nvGrpSpPr>
          <p:cNvPr id="76804" name="Group 3">
            <a:extLst>
              <a:ext uri="{FF2B5EF4-FFF2-40B4-BE49-F238E27FC236}">
                <a16:creationId xmlns:a16="http://schemas.microsoft.com/office/drawing/2014/main" id="{CB11CA86-5200-4652-B0D5-D6E0BF4A99A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6871" name="Rectangle 4">
              <a:extLst>
                <a:ext uri="{FF2B5EF4-FFF2-40B4-BE49-F238E27FC236}">
                  <a16:creationId xmlns:a16="http://schemas.microsoft.com/office/drawing/2014/main" id="{85A9AE33-6D1B-4DD5-896D-D6FD3880F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2" name="Rectangle 5">
              <a:extLst>
                <a:ext uri="{FF2B5EF4-FFF2-40B4-BE49-F238E27FC236}">
                  <a16:creationId xmlns:a16="http://schemas.microsoft.com/office/drawing/2014/main" id="{A9954791-46A6-4AB5-9049-55ADA0327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3" name="Rectangle 6">
              <a:extLst>
                <a:ext uri="{FF2B5EF4-FFF2-40B4-BE49-F238E27FC236}">
                  <a16:creationId xmlns:a16="http://schemas.microsoft.com/office/drawing/2014/main" id="{94D9473E-CCAA-4726-A53C-14EC5BDC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4" name="Rectangle 7">
              <a:extLst>
                <a:ext uri="{FF2B5EF4-FFF2-40B4-BE49-F238E27FC236}">
                  <a16:creationId xmlns:a16="http://schemas.microsoft.com/office/drawing/2014/main" id="{976AFC62-4690-45F5-A6AA-B4CE786D8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5" name="Rectangle 8">
              <a:extLst>
                <a:ext uri="{FF2B5EF4-FFF2-40B4-BE49-F238E27FC236}">
                  <a16:creationId xmlns:a16="http://schemas.microsoft.com/office/drawing/2014/main" id="{9A75EF75-307E-47D1-A6F9-4A2B30C9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6" name="Rectangle 9">
              <a:extLst>
                <a:ext uri="{FF2B5EF4-FFF2-40B4-BE49-F238E27FC236}">
                  <a16:creationId xmlns:a16="http://schemas.microsoft.com/office/drawing/2014/main" id="{EB7340C5-17BD-490E-8F68-3D874951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7" name="Rectangle 10">
              <a:extLst>
                <a:ext uri="{FF2B5EF4-FFF2-40B4-BE49-F238E27FC236}">
                  <a16:creationId xmlns:a16="http://schemas.microsoft.com/office/drawing/2014/main" id="{7D4B6D2C-4DE2-49C3-AD42-25D536A7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8" name="Rectangle 11">
              <a:extLst>
                <a:ext uri="{FF2B5EF4-FFF2-40B4-BE49-F238E27FC236}">
                  <a16:creationId xmlns:a16="http://schemas.microsoft.com/office/drawing/2014/main" id="{C25FB914-2531-4D8E-933E-0EEFAD862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9" name="Rectangle 12">
              <a:extLst>
                <a:ext uri="{FF2B5EF4-FFF2-40B4-BE49-F238E27FC236}">
                  <a16:creationId xmlns:a16="http://schemas.microsoft.com/office/drawing/2014/main" id="{933FFA24-6B7C-4A84-BE98-8854E1FB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80" name="Text Box 13">
              <a:extLst>
                <a:ext uri="{FF2B5EF4-FFF2-40B4-BE49-F238E27FC236}">
                  <a16:creationId xmlns:a16="http://schemas.microsoft.com/office/drawing/2014/main" id="{FE08FDE2-ECB0-43A8-A510-2D4E46ED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76805" name="Group 14">
            <a:extLst>
              <a:ext uri="{FF2B5EF4-FFF2-40B4-BE49-F238E27FC236}">
                <a16:creationId xmlns:a16="http://schemas.microsoft.com/office/drawing/2014/main" id="{CB4338F5-4C85-4A8B-8D21-1B8EF7A212FF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6862" name="Rectangle 15">
              <a:extLst>
                <a:ext uri="{FF2B5EF4-FFF2-40B4-BE49-F238E27FC236}">
                  <a16:creationId xmlns:a16="http://schemas.microsoft.com/office/drawing/2014/main" id="{9F2F55A5-80F6-46F9-A92D-BAFDEA60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3" name="Rectangle 16">
              <a:extLst>
                <a:ext uri="{FF2B5EF4-FFF2-40B4-BE49-F238E27FC236}">
                  <a16:creationId xmlns:a16="http://schemas.microsoft.com/office/drawing/2014/main" id="{DB89F170-07AC-4DE1-AF53-92C28C78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4" name="Rectangle 17">
              <a:extLst>
                <a:ext uri="{FF2B5EF4-FFF2-40B4-BE49-F238E27FC236}">
                  <a16:creationId xmlns:a16="http://schemas.microsoft.com/office/drawing/2014/main" id="{22F2F07D-E162-49A2-8731-90E0E1BC6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5" name="Rectangle 18">
              <a:extLst>
                <a:ext uri="{FF2B5EF4-FFF2-40B4-BE49-F238E27FC236}">
                  <a16:creationId xmlns:a16="http://schemas.microsoft.com/office/drawing/2014/main" id="{644D0933-9547-454E-A4ED-774BA3B7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6" name="Rectangle 19">
              <a:extLst>
                <a:ext uri="{FF2B5EF4-FFF2-40B4-BE49-F238E27FC236}">
                  <a16:creationId xmlns:a16="http://schemas.microsoft.com/office/drawing/2014/main" id="{788588BA-55D1-4D35-AA11-92137770E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7" name="Rectangle 20">
              <a:extLst>
                <a:ext uri="{FF2B5EF4-FFF2-40B4-BE49-F238E27FC236}">
                  <a16:creationId xmlns:a16="http://schemas.microsoft.com/office/drawing/2014/main" id="{C9239B08-62B6-4AE9-8141-EC7114E7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8" name="Rectangle 21">
              <a:extLst>
                <a:ext uri="{FF2B5EF4-FFF2-40B4-BE49-F238E27FC236}">
                  <a16:creationId xmlns:a16="http://schemas.microsoft.com/office/drawing/2014/main" id="{C24B9E82-8C7F-4772-BA89-CF3CF411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69" name="Rectangle 22">
              <a:extLst>
                <a:ext uri="{FF2B5EF4-FFF2-40B4-BE49-F238E27FC236}">
                  <a16:creationId xmlns:a16="http://schemas.microsoft.com/office/drawing/2014/main" id="{82E99EC0-BD68-43A4-A1D9-3BF2116BA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6870" name="Rectangle 23">
              <a:extLst>
                <a:ext uri="{FF2B5EF4-FFF2-40B4-BE49-F238E27FC236}">
                  <a16:creationId xmlns:a16="http://schemas.microsoft.com/office/drawing/2014/main" id="{0C90BDF9-6AAC-4A19-B763-A13E8AB13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6806" name="Group 24">
            <a:extLst>
              <a:ext uri="{FF2B5EF4-FFF2-40B4-BE49-F238E27FC236}">
                <a16:creationId xmlns:a16="http://schemas.microsoft.com/office/drawing/2014/main" id="{D53C4D3E-1B9C-4BFA-9577-C51388D21C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6850" name="Group 25">
              <a:extLst>
                <a:ext uri="{FF2B5EF4-FFF2-40B4-BE49-F238E27FC236}">
                  <a16:creationId xmlns:a16="http://schemas.microsoft.com/office/drawing/2014/main" id="{FBB8CE0C-95F0-42BD-960B-52D5D0A86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6852" name="Rectangle 26">
                <a:extLst>
                  <a:ext uri="{FF2B5EF4-FFF2-40B4-BE49-F238E27FC236}">
                    <a16:creationId xmlns:a16="http://schemas.microsoft.com/office/drawing/2014/main" id="{4D3D0ACC-802E-498A-A743-B1139426B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3" name="Rectangle 27">
                <a:extLst>
                  <a:ext uri="{FF2B5EF4-FFF2-40B4-BE49-F238E27FC236}">
                    <a16:creationId xmlns:a16="http://schemas.microsoft.com/office/drawing/2014/main" id="{1907296C-129D-4D97-B0E9-E8D2EBEA2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4" name="Rectangle 28">
                <a:extLst>
                  <a:ext uri="{FF2B5EF4-FFF2-40B4-BE49-F238E27FC236}">
                    <a16:creationId xmlns:a16="http://schemas.microsoft.com/office/drawing/2014/main" id="{71A0EB72-8461-4A3D-826C-FD035FFB9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5" name="Rectangle 29">
                <a:extLst>
                  <a:ext uri="{FF2B5EF4-FFF2-40B4-BE49-F238E27FC236}">
                    <a16:creationId xmlns:a16="http://schemas.microsoft.com/office/drawing/2014/main" id="{3B7B1102-7D87-44BD-A80A-BE4E601FB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6" name="Rectangle 30">
                <a:extLst>
                  <a:ext uri="{FF2B5EF4-FFF2-40B4-BE49-F238E27FC236}">
                    <a16:creationId xmlns:a16="http://schemas.microsoft.com/office/drawing/2014/main" id="{723C15CC-85F3-4AEC-A37C-397FABDB5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7" name="Rectangle 31">
                <a:extLst>
                  <a:ext uri="{FF2B5EF4-FFF2-40B4-BE49-F238E27FC236}">
                    <a16:creationId xmlns:a16="http://schemas.microsoft.com/office/drawing/2014/main" id="{EF760660-B001-41F8-A817-36042B3A1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8" name="Rectangle 32">
                <a:extLst>
                  <a:ext uri="{FF2B5EF4-FFF2-40B4-BE49-F238E27FC236}">
                    <a16:creationId xmlns:a16="http://schemas.microsoft.com/office/drawing/2014/main" id="{A5F7CDB2-FDFE-451A-B751-25E8D0D55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59" name="Rectangle 33">
                <a:extLst>
                  <a:ext uri="{FF2B5EF4-FFF2-40B4-BE49-F238E27FC236}">
                    <a16:creationId xmlns:a16="http://schemas.microsoft.com/office/drawing/2014/main" id="{E86F4D52-57E7-4AF8-8709-862BAF43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60" name="Rectangle 34">
                <a:extLst>
                  <a:ext uri="{FF2B5EF4-FFF2-40B4-BE49-F238E27FC236}">
                    <a16:creationId xmlns:a16="http://schemas.microsoft.com/office/drawing/2014/main" id="{801E5AD0-254F-4EB8-89D7-AD618D7FA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61" name="Text Box 35">
                <a:extLst>
                  <a:ext uri="{FF2B5EF4-FFF2-40B4-BE49-F238E27FC236}">
                    <a16:creationId xmlns:a16="http://schemas.microsoft.com/office/drawing/2014/main" id="{84D77602-E7CF-4989-A17B-E0B390DCD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76851" name="Line 36">
              <a:extLst>
                <a:ext uri="{FF2B5EF4-FFF2-40B4-BE49-F238E27FC236}">
                  <a16:creationId xmlns:a16="http://schemas.microsoft.com/office/drawing/2014/main" id="{3A657B01-8F7B-4CEC-9383-07956737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6807" name="Group 37">
            <a:extLst>
              <a:ext uri="{FF2B5EF4-FFF2-40B4-BE49-F238E27FC236}">
                <a16:creationId xmlns:a16="http://schemas.microsoft.com/office/drawing/2014/main" id="{5DBFE7BE-8DA2-471D-A4E7-97C53E8EAA2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6837" name="Group 38">
              <a:extLst>
                <a:ext uri="{FF2B5EF4-FFF2-40B4-BE49-F238E27FC236}">
                  <a16:creationId xmlns:a16="http://schemas.microsoft.com/office/drawing/2014/main" id="{7A4C1C00-C0FC-42E8-A1CA-A8A4BD231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6839" name="Text Box 39">
                <a:extLst>
                  <a:ext uri="{FF2B5EF4-FFF2-40B4-BE49-F238E27FC236}">
                    <a16:creationId xmlns:a16="http://schemas.microsoft.com/office/drawing/2014/main" id="{8E87BB21-718B-42A8-8ED4-84FD908E7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6840" name="Group 40">
                <a:extLst>
                  <a:ext uri="{FF2B5EF4-FFF2-40B4-BE49-F238E27FC236}">
                    <a16:creationId xmlns:a16="http://schemas.microsoft.com/office/drawing/2014/main" id="{8A58A1D2-1F39-4C39-8DEF-981EFB191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6841" name="Rectangle 41">
                  <a:extLst>
                    <a:ext uri="{FF2B5EF4-FFF2-40B4-BE49-F238E27FC236}">
                      <a16:creationId xmlns:a16="http://schemas.microsoft.com/office/drawing/2014/main" id="{C63226F2-6661-4F17-A4B5-A543DA484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2" name="Rectangle 42">
                  <a:extLst>
                    <a:ext uri="{FF2B5EF4-FFF2-40B4-BE49-F238E27FC236}">
                      <a16:creationId xmlns:a16="http://schemas.microsoft.com/office/drawing/2014/main" id="{6A7C1E9B-CC6A-47C8-B6E2-FD9BB3C7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3" name="Rectangle 43">
                  <a:extLst>
                    <a:ext uri="{FF2B5EF4-FFF2-40B4-BE49-F238E27FC236}">
                      <a16:creationId xmlns:a16="http://schemas.microsoft.com/office/drawing/2014/main" id="{89FAE501-B671-46C9-83B2-C5C4C73A9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4" name="Rectangle 44">
                  <a:extLst>
                    <a:ext uri="{FF2B5EF4-FFF2-40B4-BE49-F238E27FC236}">
                      <a16:creationId xmlns:a16="http://schemas.microsoft.com/office/drawing/2014/main" id="{A6F554CA-0814-4963-BD80-A69B3C0E1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5" name="Rectangle 45">
                  <a:extLst>
                    <a:ext uri="{FF2B5EF4-FFF2-40B4-BE49-F238E27FC236}">
                      <a16:creationId xmlns:a16="http://schemas.microsoft.com/office/drawing/2014/main" id="{95E2D216-64BF-4CDE-B1AB-6730B2159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6" name="Rectangle 46">
                  <a:extLst>
                    <a:ext uri="{FF2B5EF4-FFF2-40B4-BE49-F238E27FC236}">
                      <a16:creationId xmlns:a16="http://schemas.microsoft.com/office/drawing/2014/main" id="{9E8C8A30-C82B-4D0F-BEE9-099028344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7" name="Rectangle 47">
                  <a:extLst>
                    <a:ext uri="{FF2B5EF4-FFF2-40B4-BE49-F238E27FC236}">
                      <a16:creationId xmlns:a16="http://schemas.microsoft.com/office/drawing/2014/main" id="{B7ADC473-C9B0-4640-8285-9B358E6B2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8" name="Rectangle 48">
                  <a:extLst>
                    <a:ext uri="{FF2B5EF4-FFF2-40B4-BE49-F238E27FC236}">
                      <a16:creationId xmlns:a16="http://schemas.microsoft.com/office/drawing/2014/main" id="{10759FD8-FD73-4CC2-80DE-314E8567D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49" name="Rectangle 49">
                  <a:extLst>
                    <a:ext uri="{FF2B5EF4-FFF2-40B4-BE49-F238E27FC236}">
                      <a16:creationId xmlns:a16="http://schemas.microsoft.com/office/drawing/2014/main" id="{1D9DF910-FA67-416A-932D-325B52701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6838" name="Line 50">
              <a:extLst>
                <a:ext uri="{FF2B5EF4-FFF2-40B4-BE49-F238E27FC236}">
                  <a16:creationId xmlns:a16="http://schemas.microsoft.com/office/drawing/2014/main" id="{16AC18BC-62A2-47E5-945D-A43482A42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6808" name="Text Box 52">
            <a:extLst>
              <a:ext uri="{FF2B5EF4-FFF2-40B4-BE49-F238E27FC236}">
                <a16:creationId xmlns:a16="http://schemas.microsoft.com/office/drawing/2014/main" id="{185109B2-E1EC-49A8-B8C1-E34376D4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Cutoff=4</a:t>
            </a:r>
          </a:p>
        </p:txBody>
      </p:sp>
      <p:grpSp>
        <p:nvGrpSpPr>
          <p:cNvPr id="76809" name="Group 53">
            <a:extLst>
              <a:ext uri="{FF2B5EF4-FFF2-40B4-BE49-F238E27FC236}">
                <a16:creationId xmlns:a16="http://schemas.microsoft.com/office/drawing/2014/main" id="{FB6501A6-96B9-4A85-ACC3-D600B09BDA3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6824" name="Group 54">
              <a:extLst>
                <a:ext uri="{FF2B5EF4-FFF2-40B4-BE49-F238E27FC236}">
                  <a16:creationId xmlns:a16="http://schemas.microsoft.com/office/drawing/2014/main" id="{59AD3D4B-14A3-46D6-A3C1-3B3DACBDD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6826" name="Text Box 55">
                <a:extLst>
                  <a:ext uri="{FF2B5EF4-FFF2-40B4-BE49-F238E27FC236}">
                    <a16:creationId xmlns:a16="http://schemas.microsoft.com/office/drawing/2014/main" id="{3E27964C-1DDA-4E52-BDDD-8898B35D4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6827" name="Group 56">
                <a:extLst>
                  <a:ext uri="{FF2B5EF4-FFF2-40B4-BE49-F238E27FC236}">
                    <a16:creationId xmlns:a16="http://schemas.microsoft.com/office/drawing/2014/main" id="{738D9D6F-5D52-4C49-95A6-DFE3D03627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6828" name="Rectangle 57">
                  <a:extLst>
                    <a:ext uri="{FF2B5EF4-FFF2-40B4-BE49-F238E27FC236}">
                      <a16:creationId xmlns:a16="http://schemas.microsoft.com/office/drawing/2014/main" id="{B6404A44-D4DF-4DAE-B404-BA0BF2651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29" name="Rectangle 58">
                  <a:extLst>
                    <a:ext uri="{FF2B5EF4-FFF2-40B4-BE49-F238E27FC236}">
                      <a16:creationId xmlns:a16="http://schemas.microsoft.com/office/drawing/2014/main" id="{7DD6F9E3-FB90-4983-B3CA-2FC5310B2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0" name="Rectangle 59">
                  <a:extLst>
                    <a:ext uri="{FF2B5EF4-FFF2-40B4-BE49-F238E27FC236}">
                      <a16:creationId xmlns:a16="http://schemas.microsoft.com/office/drawing/2014/main" id="{F5A83B93-523E-48A7-B86D-A3A2E46DC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1" name="Rectangle 60">
                  <a:extLst>
                    <a:ext uri="{FF2B5EF4-FFF2-40B4-BE49-F238E27FC236}">
                      <a16:creationId xmlns:a16="http://schemas.microsoft.com/office/drawing/2014/main" id="{4B6AD77E-C5F6-43D4-AF37-6AD5213C8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2" name="Rectangle 61">
                  <a:extLst>
                    <a:ext uri="{FF2B5EF4-FFF2-40B4-BE49-F238E27FC236}">
                      <a16:creationId xmlns:a16="http://schemas.microsoft.com/office/drawing/2014/main" id="{595BE83F-4E2C-4083-803C-5C6E9CBA7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3" name="Rectangle 62">
                  <a:extLst>
                    <a:ext uri="{FF2B5EF4-FFF2-40B4-BE49-F238E27FC236}">
                      <a16:creationId xmlns:a16="http://schemas.microsoft.com/office/drawing/2014/main" id="{0E996137-1755-4B55-8577-E68F74D35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4" name="Rectangle 63">
                  <a:extLst>
                    <a:ext uri="{FF2B5EF4-FFF2-40B4-BE49-F238E27FC236}">
                      <a16:creationId xmlns:a16="http://schemas.microsoft.com/office/drawing/2014/main" id="{4353E860-CA33-47E6-8BB2-866A0E042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5" name="Rectangle 64">
                  <a:extLst>
                    <a:ext uri="{FF2B5EF4-FFF2-40B4-BE49-F238E27FC236}">
                      <a16:creationId xmlns:a16="http://schemas.microsoft.com/office/drawing/2014/main" id="{F6E47C2B-D356-4DA3-8AB2-D1419F064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6836" name="Rectangle 65">
                  <a:extLst>
                    <a:ext uri="{FF2B5EF4-FFF2-40B4-BE49-F238E27FC236}">
                      <a16:creationId xmlns:a16="http://schemas.microsoft.com/office/drawing/2014/main" id="{D1287ADC-122B-49DB-9437-7DC2D497C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6825" name="Line 66">
              <a:extLst>
                <a:ext uri="{FF2B5EF4-FFF2-40B4-BE49-F238E27FC236}">
                  <a16:creationId xmlns:a16="http://schemas.microsoft.com/office/drawing/2014/main" id="{8D3A5A53-C665-4449-BE69-BA2049A6C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6810" name="Group 67">
            <a:extLst>
              <a:ext uri="{FF2B5EF4-FFF2-40B4-BE49-F238E27FC236}">
                <a16:creationId xmlns:a16="http://schemas.microsoft.com/office/drawing/2014/main" id="{BA183CCC-09A5-439E-818E-D74996C42FE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76812" name="Group 68">
              <a:extLst>
                <a:ext uri="{FF2B5EF4-FFF2-40B4-BE49-F238E27FC236}">
                  <a16:creationId xmlns:a16="http://schemas.microsoft.com/office/drawing/2014/main" id="{41E29D49-C583-476C-8B95-3EF69A0BD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6814" name="Rectangle 69">
                <a:extLst>
                  <a:ext uri="{FF2B5EF4-FFF2-40B4-BE49-F238E27FC236}">
                    <a16:creationId xmlns:a16="http://schemas.microsoft.com/office/drawing/2014/main" id="{DC80071C-F4F1-4058-A7AA-17B466BF3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15" name="Rectangle 70">
                <a:extLst>
                  <a:ext uri="{FF2B5EF4-FFF2-40B4-BE49-F238E27FC236}">
                    <a16:creationId xmlns:a16="http://schemas.microsoft.com/office/drawing/2014/main" id="{B3C50B14-9BF2-45E3-A722-D4E77EF51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16" name="Rectangle 71">
                <a:extLst>
                  <a:ext uri="{FF2B5EF4-FFF2-40B4-BE49-F238E27FC236}">
                    <a16:creationId xmlns:a16="http://schemas.microsoft.com/office/drawing/2014/main" id="{E5B70A54-580F-48BB-8002-06BF55FFF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17" name="Rectangle 72">
                <a:extLst>
                  <a:ext uri="{FF2B5EF4-FFF2-40B4-BE49-F238E27FC236}">
                    <a16:creationId xmlns:a16="http://schemas.microsoft.com/office/drawing/2014/main" id="{0598CE31-0AB3-4D1C-A9B1-C04A3D718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18" name="Rectangle 73">
                <a:extLst>
                  <a:ext uri="{FF2B5EF4-FFF2-40B4-BE49-F238E27FC236}">
                    <a16:creationId xmlns:a16="http://schemas.microsoft.com/office/drawing/2014/main" id="{82EDDDA6-7A68-4F37-923C-F1C903DF4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19" name="Rectangle 74">
                <a:extLst>
                  <a:ext uri="{FF2B5EF4-FFF2-40B4-BE49-F238E27FC236}">
                    <a16:creationId xmlns:a16="http://schemas.microsoft.com/office/drawing/2014/main" id="{97E593B3-974D-4BCA-8054-45DF15789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20" name="Rectangle 75">
                <a:extLst>
                  <a:ext uri="{FF2B5EF4-FFF2-40B4-BE49-F238E27FC236}">
                    <a16:creationId xmlns:a16="http://schemas.microsoft.com/office/drawing/2014/main" id="{9F220C37-8C99-4654-A8AF-219D8A484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21" name="Rectangle 76">
                <a:extLst>
                  <a:ext uri="{FF2B5EF4-FFF2-40B4-BE49-F238E27FC236}">
                    <a16:creationId xmlns:a16="http://schemas.microsoft.com/office/drawing/2014/main" id="{9C4AC3C8-D31B-4870-B042-2786A5D5F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22" name="Rectangle 77">
                <a:extLst>
                  <a:ext uri="{FF2B5EF4-FFF2-40B4-BE49-F238E27FC236}">
                    <a16:creationId xmlns:a16="http://schemas.microsoft.com/office/drawing/2014/main" id="{3BE5A1D7-0E56-486B-B258-97744A028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823" name="Text Box 78">
                <a:extLst>
                  <a:ext uri="{FF2B5EF4-FFF2-40B4-BE49-F238E27FC236}">
                    <a16:creationId xmlns:a16="http://schemas.microsoft.com/office/drawing/2014/main" id="{0B8B7CFC-BD8B-4B84-A698-24F749DA6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76813" name="Line 79">
              <a:extLst>
                <a:ext uri="{FF2B5EF4-FFF2-40B4-BE49-F238E27FC236}">
                  <a16:creationId xmlns:a16="http://schemas.microsoft.com/office/drawing/2014/main" id="{934F8FDC-BE4F-42ED-B844-91BC5F8DD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6811" name="Text Box 82">
            <a:extLst>
              <a:ext uri="{FF2B5EF4-FFF2-40B4-BE49-F238E27FC236}">
                <a16:creationId xmlns:a16="http://schemas.microsoft.com/office/drawing/2014/main" id="{CF493CA8-61EE-4FD1-BEC4-81503CC3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945" y="1164263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BEF70-3FF8-495C-884A-4EB1016FE369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6731935E-757D-4A5F-94D2-164620589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8C339A15-E47E-4292-BA50-95229D5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CE77BD-D8DF-4009-ADCC-1B2C1D4223B5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GB" altLang="en-US" sz="1400"/>
          </a:p>
        </p:txBody>
      </p:sp>
      <p:grpSp>
        <p:nvGrpSpPr>
          <p:cNvPr id="77828" name="Group 3">
            <a:extLst>
              <a:ext uri="{FF2B5EF4-FFF2-40B4-BE49-F238E27FC236}">
                <a16:creationId xmlns:a16="http://schemas.microsoft.com/office/drawing/2014/main" id="{380CBC8A-9F3D-40C9-AED7-9F2AF7A6691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7908" name="Rectangle 4">
              <a:extLst>
                <a:ext uri="{FF2B5EF4-FFF2-40B4-BE49-F238E27FC236}">
                  <a16:creationId xmlns:a16="http://schemas.microsoft.com/office/drawing/2014/main" id="{339E1FC8-B154-492B-A4E2-F71ACE79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9" name="Rectangle 5">
              <a:extLst>
                <a:ext uri="{FF2B5EF4-FFF2-40B4-BE49-F238E27FC236}">
                  <a16:creationId xmlns:a16="http://schemas.microsoft.com/office/drawing/2014/main" id="{9C7FF5FC-F997-4E2F-83ED-AFE04348E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0" name="Rectangle 6">
              <a:extLst>
                <a:ext uri="{FF2B5EF4-FFF2-40B4-BE49-F238E27FC236}">
                  <a16:creationId xmlns:a16="http://schemas.microsoft.com/office/drawing/2014/main" id="{E35261DF-A83E-401A-9143-66AED850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1" name="Rectangle 7">
              <a:extLst>
                <a:ext uri="{FF2B5EF4-FFF2-40B4-BE49-F238E27FC236}">
                  <a16:creationId xmlns:a16="http://schemas.microsoft.com/office/drawing/2014/main" id="{46C836C1-E497-4E23-9200-886CEFD7E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2" name="Rectangle 8">
              <a:extLst>
                <a:ext uri="{FF2B5EF4-FFF2-40B4-BE49-F238E27FC236}">
                  <a16:creationId xmlns:a16="http://schemas.microsoft.com/office/drawing/2014/main" id="{D26F109E-C36C-4A8E-AE66-F29CF401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3" name="Rectangle 9">
              <a:extLst>
                <a:ext uri="{FF2B5EF4-FFF2-40B4-BE49-F238E27FC236}">
                  <a16:creationId xmlns:a16="http://schemas.microsoft.com/office/drawing/2014/main" id="{5074477C-5287-42ED-9460-B557CE6D4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4" name="Rectangle 10">
              <a:extLst>
                <a:ext uri="{FF2B5EF4-FFF2-40B4-BE49-F238E27FC236}">
                  <a16:creationId xmlns:a16="http://schemas.microsoft.com/office/drawing/2014/main" id="{9C176B02-28BA-473B-BAE6-6248CB7C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5" name="Rectangle 11">
              <a:extLst>
                <a:ext uri="{FF2B5EF4-FFF2-40B4-BE49-F238E27FC236}">
                  <a16:creationId xmlns:a16="http://schemas.microsoft.com/office/drawing/2014/main" id="{FC77B3D2-CA91-4815-95FB-3818EDF41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6" name="Rectangle 12">
              <a:extLst>
                <a:ext uri="{FF2B5EF4-FFF2-40B4-BE49-F238E27FC236}">
                  <a16:creationId xmlns:a16="http://schemas.microsoft.com/office/drawing/2014/main" id="{6AB071D2-2BE9-4EA4-8D56-748D12EA4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17" name="Text Box 13">
              <a:extLst>
                <a:ext uri="{FF2B5EF4-FFF2-40B4-BE49-F238E27FC236}">
                  <a16:creationId xmlns:a16="http://schemas.microsoft.com/office/drawing/2014/main" id="{B281CEEE-E168-49C8-96AE-FA76681A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77829" name="Group 14">
            <a:extLst>
              <a:ext uri="{FF2B5EF4-FFF2-40B4-BE49-F238E27FC236}">
                <a16:creationId xmlns:a16="http://schemas.microsoft.com/office/drawing/2014/main" id="{1D4EA8DA-EE91-484B-B8B1-B716F98D782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7899" name="Rectangle 15">
              <a:extLst>
                <a:ext uri="{FF2B5EF4-FFF2-40B4-BE49-F238E27FC236}">
                  <a16:creationId xmlns:a16="http://schemas.microsoft.com/office/drawing/2014/main" id="{67AB9C15-D5F6-4C15-A5B2-7B35BA84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0" name="Rectangle 16">
              <a:extLst>
                <a:ext uri="{FF2B5EF4-FFF2-40B4-BE49-F238E27FC236}">
                  <a16:creationId xmlns:a16="http://schemas.microsoft.com/office/drawing/2014/main" id="{546ED35A-A4E8-4A10-8B2B-18F9E6AC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1" name="Rectangle 17">
              <a:extLst>
                <a:ext uri="{FF2B5EF4-FFF2-40B4-BE49-F238E27FC236}">
                  <a16:creationId xmlns:a16="http://schemas.microsoft.com/office/drawing/2014/main" id="{1AE4A5A9-540D-41B1-984F-D06E4E42C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2" name="Rectangle 18">
              <a:extLst>
                <a:ext uri="{FF2B5EF4-FFF2-40B4-BE49-F238E27FC236}">
                  <a16:creationId xmlns:a16="http://schemas.microsoft.com/office/drawing/2014/main" id="{949F6E4D-48D4-4C51-B759-064901ACD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3" name="Rectangle 19">
              <a:extLst>
                <a:ext uri="{FF2B5EF4-FFF2-40B4-BE49-F238E27FC236}">
                  <a16:creationId xmlns:a16="http://schemas.microsoft.com/office/drawing/2014/main" id="{E53E9EE2-6DD4-458A-8BB6-B596D88D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4" name="Rectangle 20">
              <a:extLst>
                <a:ext uri="{FF2B5EF4-FFF2-40B4-BE49-F238E27FC236}">
                  <a16:creationId xmlns:a16="http://schemas.microsoft.com/office/drawing/2014/main" id="{07ECB25A-A990-456C-88F5-410C15A1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5" name="Rectangle 21">
              <a:extLst>
                <a:ext uri="{FF2B5EF4-FFF2-40B4-BE49-F238E27FC236}">
                  <a16:creationId xmlns:a16="http://schemas.microsoft.com/office/drawing/2014/main" id="{1EF5F37D-358D-4B33-83E2-BA8D46C8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6" name="Rectangle 22">
              <a:extLst>
                <a:ext uri="{FF2B5EF4-FFF2-40B4-BE49-F238E27FC236}">
                  <a16:creationId xmlns:a16="http://schemas.microsoft.com/office/drawing/2014/main" id="{3483D0C6-80F5-454A-AD23-24ABE54D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907" name="Rectangle 23">
              <a:extLst>
                <a:ext uri="{FF2B5EF4-FFF2-40B4-BE49-F238E27FC236}">
                  <a16:creationId xmlns:a16="http://schemas.microsoft.com/office/drawing/2014/main" id="{F960306F-FD8A-48DD-BB12-E652A63A3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7830" name="Group 24">
            <a:extLst>
              <a:ext uri="{FF2B5EF4-FFF2-40B4-BE49-F238E27FC236}">
                <a16:creationId xmlns:a16="http://schemas.microsoft.com/office/drawing/2014/main" id="{7BA2A839-028A-4ADC-9D90-DA94A73001B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7887" name="Group 25">
              <a:extLst>
                <a:ext uri="{FF2B5EF4-FFF2-40B4-BE49-F238E27FC236}">
                  <a16:creationId xmlns:a16="http://schemas.microsoft.com/office/drawing/2014/main" id="{6155438F-DE1B-4D33-8B62-61C4F9FB3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7889" name="Rectangle 26">
                <a:extLst>
                  <a:ext uri="{FF2B5EF4-FFF2-40B4-BE49-F238E27FC236}">
                    <a16:creationId xmlns:a16="http://schemas.microsoft.com/office/drawing/2014/main" id="{5F3B81EF-E6F8-4470-B393-7DD9CF73D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0" name="Rectangle 27">
                <a:extLst>
                  <a:ext uri="{FF2B5EF4-FFF2-40B4-BE49-F238E27FC236}">
                    <a16:creationId xmlns:a16="http://schemas.microsoft.com/office/drawing/2014/main" id="{918B9D1F-04B7-42DD-BF19-3A9D78DA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1" name="Rectangle 28">
                <a:extLst>
                  <a:ext uri="{FF2B5EF4-FFF2-40B4-BE49-F238E27FC236}">
                    <a16:creationId xmlns:a16="http://schemas.microsoft.com/office/drawing/2014/main" id="{44F93359-FEEC-4F52-A0E7-84FEE37B8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2" name="Rectangle 29">
                <a:extLst>
                  <a:ext uri="{FF2B5EF4-FFF2-40B4-BE49-F238E27FC236}">
                    <a16:creationId xmlns:a16="http://schemas.microsoft.com/office/drawing/2014/main" id="{16243994-4301-4237-B5EF-286B02210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3" name="Rectangle 30">
                <a:extLst>
                  <a:ext uri="{FF2B5EF4-FFF2-40B4-BE49-F238E27FC236}">
                    <a16:creationId xmlns:a16="http://schemas.microsoft.com/office/drawing/2014/main" id="{8BEB4B70-1941-41DF-A6A8-9CA2137E8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4" name="Rectangle 31">
                <a:extLst>
                  <a:ext uri="{FF2B5EF4-FFF2-40B4-BE49-F238E27FC236}">
                    <a16:creationId xmlns:a16="http://schemas.microsoft.com/office/drawing/2014/main" id="{6B10DF8E-BC83-4D4F-8025-88E88863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5" name="Rectangle 32">
                <a:extLst>
                  <a:ext uri="{FF2B5EF4-FFF2-40B4-BE49-F238E27FC236}">
                    <a16:creationId xmlns:a16="http://schemas.microsoft.com/office/drawing/2014/main" id="{5B738A18-351D-41C4-A5A0-EFD74C9C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6" name="Rectangle 33">
                <a:extLst>
                  <a:ext uri="{FF2B5EF4-FFF2-40B4-BE49-F238E27FC236}">
                    <a16:creationId xmlns:a16="http://schemas.microsoft.com/office/drawing/2014/main" id="{95CEB18E-2E48-4E2E-A140-C7EE8EEC7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7" name="Rectangle 34">
                <a:extLst>
                  <a:ext uri="{FF2B5EF4-FFF2-40B4-BE49-F238E27FC236}">
                    <a16:creationId xmlns:a16="http://schemas.microsoft.com/office/drawing/2014/main" id="{CD08EE96-6E4B-4410-96B4-54793479B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98" name="Text Box 35">
                <a:extLst>
                  <a:ext uri="{FF2B5EF4-FFF2-40B4-BE49-F238E27FC236}">
                    <a16:creationId xmlns:a16="http://schemas.microsoft.com/office/drawing/2014/main" id="{21B5869F-5CAD-44B9-8DF1-1FFF8E6FC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77888" name="Line 36">
              <a:extLst>
                <a:ext uri="{FF2B5EF4-FFF2-40B4-BE49-F238E27FC236}">
                  <a16:creationId xmlns:a16="http://schemas.microsoft.com/office/drawing/2014/main" id="{771970C3-08DB-4C61-8E9E-D3424A02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7831" name="Group 37">
            <a:extLst>
              <a:ext uri="{FF2B5EF4-FFF2-40B4-BE49-F238E27FC236}">
                <a16:creationId xmlns:a16="http://schemas.microsoft.com/office/drawing/2014/main" id="{987FD9C7-0A7A-431C-88E7-98C2081A479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7874" name="Group 38">
              <a:extLst>
                <a:ext uri="{FF2B5EF4-FFF2-40B4-BE49-F238E27FC236}">
                  <a16:creationId xmlns:a16="http://schemas.microsoft.com/office/drawing/2014/main" id="{99261172-3946-46F2-A4F3-5165C5253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7876" name="Text Box 39">
                <a:extLst>
                  <a:ext uri="{FF2B5EF4-FFF2-40B4-BE49-F238E27FC236}">
                    <a16:creationId xmlns:a16="http://schemas.microsoft.com/office/drawing/2014/main" id="{76287CA4-74BF-4884-945A-152BFAC6A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7877" name="Group 40">
                <a:extLst>
                  <a:ext uri="{FF2B5EF4-FFF2-40B4-BE49-F238E27FC236}">
                    <a16:creationId xmlns:a16="http://schemas.microsoft.com/office/drawing/2014/main" id="{853CAC21-CE3F-4D08-874D-1A3E05E1D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7878" name="Rectangle 41">
                  <a:extLst>
                    <a:ext uri="{FF2B5EF4-FFF2-40B4-BE49-F238E27FC236}">
                      <a16:creationId xmlns:a16="http://schemas.microsoft.com/office/drawing/2014/main" id="{F10BFE9A-7366-4EAD-80DC-748F78627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79" name="Rectangle 42">
                  <a:extLst>
                    <a:ext uri="{FF2B5EF4-FFF2-40B4-BE49-F238E27FC236}">
                      <a16:creationId xmlns:a16="http://schemas.microsoft.com/office/drawing/2014/main" id="{D9D42BB9-0995-4F48-8344-70B998D77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0" name="Rectangle 43">
                  <a:extLst>
                    <a:ext uri="{FF2B5EF4-FFF2-40B4-BE49-F238E27FC236}">
                      <a16:creationId xmlns:a16="http://schemas.microsoft.com/office/drawing/2014/main" id="{9BCA4298-2E53-499B-BF8B-E731A2D23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1" name="Rectangle 44">
                  <a:extLst>
                    <a:ext uri="{FF2B5EF4-FFF2-40B4-BE49-F238E27FC236}">
                      <a16:creationId xmlns:a16="http://schemas.microsoft.com/office/drawing/2014/main" id="{6FA3B9B1-9A5D-471F-9F75-C8593486E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2" name="Rectangle 45">
                  <a:extLst>
                    <a:ext uri="{FF2B5EF4-FFF2-40B4-BE49-F238E27FC236}">
                      <a16:creationId xmlns:a16="http://schemas.microsoft.com/office/drawing/2014/main" id="{019B9B20-BBE9-4812-AC9B-58CEB6512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3" name="Rectangle 46">
                  <a:extLst>
                    <a:ext uri="{FF2B5EF4-FFF2-40B4-BE49-F238E27FC236}">
                      <a16:creationId xmlns:a16="http://schemas.microsoft.com/office/drawing/2014/main" id="{46724CFE-98B7-4F6C-8563-B36E54F0D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4" name="Rectangle 47">
                  <a:extLst>
                    <a:ext uri="{FF2B5EF4-FFF2-40B4-BE49-F238E27FC236}">
                      <a16:creationId xmlns:a16="http://schemas.microsoft.com/office/drawing/2014/main" id="{8E146224-5D55-4295-972B-A38C049E9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5" name="Rectangle 48">
                  <a:extLst>
                    <a:ext uri="{FF2B5EF4-FFF2-40B4-BE49-F238E27FC236}">
                      <a16:creationId xmlns:a16="http://schemas.microsoft.com/office/drawing/2014/main" id="{57E6C6CC-3D0E-4D8F-9493-637137B31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86" name="Rectangle 49">
                  <a:extLst>
                    <a:ext uri="{FF2B5EF4-FFF2-40B4-BE49-F238E27FC236}">
                      <a16:creationId xmlns:a16="http://schemas.microsoft.com/office/drawing/2014/main" id="{A6648DAC-42E8-4EF5-8901-DAECB84ED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7875" name="Line 50">
              <a:extLst>
                <a:ext uri="{FF2B5EF4-FFF2-40B4-BE49-F238E27FC236}">
                  <a16:creationId xmlns:a16="http://schemas.microsoft.com/office/drawing/2014/main" id="{D18503E3-5B0F-4A89-8A85-ECE0A354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7832" name="Text Box 52">
            <a:extLst>
              <a:ext uri="{FF2B5EF4-FFF2-40B4-BE49-F238E27FC236}">
                <a16:creationId xmlns:a16="http://schemas.microsoft.com/office/drawing/2014/main" id="{704BA5C8-8C7D-4EC5-867D-BFEF8AB97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Cutoff=4</a:t>
            </a:r>
          </a:p>
        </p:txBody>
      </p:sp>
      <p:grpSp>
        <p:nvGrpSpPr>
          <p:cNvPr id="77833" name="Group 53">
            <a:extLst>
              <a:ext uri="{FF2B5EF4-FFF2-40B4-BE49-F238E27FC236}">
                <a16:creationId xmlns:a16="http://schemas.microsoft.com/office/drawing/2014/main" id="{6CB6EEEE-7B80-4774-BDE6-DCE5B4AB002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7861" name="Group 54">
              <a:extLst>
                <a:ext uri="{FF2B5EF4-FFF2-40B4-BE49-F238E27FC236}">
                  <a16:creationId xmlns:a16="http://schemas.microsoft.com/office/drawing/2014/main" id="{2AD60B85-B571-4290-B60D-F7C22BC89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7863" name="Text Box 55">
                <a:extLst>
                  <a:ext uri="{FF2B5EF4-FFF2-40B4-BE49-F238E27FC236}">
                    <a16:creationId xmlns:a16="http://schemas.microsoft.com/office/drawing/2014/main" id="{5005EC6A-2096-44E2-9249-DF9600DFC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7864" name="Group 56">
                <a:extLst>
                  <a:ext uri="{FF2B5EF4-FFF2-40B4-BE49-F238E27FC236}">
                    <a16:creationId xmlns:a16="http://schemas.microsoft.com/office/drawing/2014/main" id="{A80B92D1-43B6-49E1-9F77-799136EC3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7865" name="Rectangle 57">
                  <a:extLst>
                    <a:ext uri="{FF2B5EF4-FFF2-40B4-BE49-F238E27FC236}">
                      <a16:creationId xmlns:a16="http://schemas.microsoft.com/office/drawing/2014/main" id="{B8D86AE2-DA6A-4378-97F8-23FDD46B1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66" name="Rectangle 58">
                  <a:extLst>
                    <a:ext uri="{FF2B5EF4-FFF2-40B4-BE49-F238E27FC236}">
                      <a16:creationId xmlns:a16="http://schemas.microsoft.com/office/drawing/2014/main" id="{473FB81C-05C5-4808-B53B-7DD36BDA4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67" name="Rectangle 59">
                  <a:extLst>
                    <a:ext uri="{FF2B5EF4-FFF2-40B4-BE49-F238E27FC236}">
                      <a16:creationId xmlns:a16="http://schemas.microsoft.com/office/drawing/2014/main" id="{E31C935A-1E6F-469A-AA88-B337D0D5D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68" name="Rectangle 60">
                  <a:extLst>
                    <a:ext uri="{FF2B5EF4-FFF2-40B4-BE49-F238E27FC236}">
                      <a16:creationId xmlns:a16="http://schemas.microsoft.com/office/drawing/2014/main" id="{E5A51D4E-3637-4751-81A1-8D29C574E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69" name="Rectangle 61">
                  <a:extLst>
                    <a:ext uri="{FF2B5EF4-FFF2-40B4-BE49-F238E27FC236}">
                      <a16:creationId xmlns:a16="http://schemas.microsoft.com/office/drawing/2014/main" id="{8A09A021-65F9-4D9D-8C7E-2A42D2CDB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70" name="Rectangle 62">
                  <a:extLst>
                    <a:ext uri="{FF2B5EF4-FFF2-40B4-BE49-F238E27FC236}">
                      <a16:creationId xmlns:a16="http://schemas.microsoft.com/office/drawing/2014/main" id="{E1D6D732-A5EE-4C6D-ADDF-DAE73F18E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71" name="Rectangle 63">
                  <a:extLst>
                    <a:ext uri="{FF2B5EF4-FFF2-40B4-BE49-F238E27FC236}">
                      <a16:creationId xmlns:a16="http://schemas.microsoft.com/office/drawing/2014/main" id="{8C9FB940-E668-47C8-9FAE-9A58AF76B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72" name="Rectangle 64">
                  <a:extLst>
                    <a:ext uri="{FF2B5EF4-FFF2-40B4-BE49-F238E27FC236}">
                      <a16:creationId xmlns:a16="http://schemas.microsoft.com/office/drawing/2014/main" id="{A5C6ACEE-9B41-4110-9549-214ED44DA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7873" name="Rectangle 65">
                  <a:extLst>
                    <a:ext uri="{FF2B5EF4-FFF2-40B4-BE49-F238E27FC236}">
                      <a16:creationId xmlns:a16="http://schemas.microsoft.com/office/drawing/2014/main" id="{F2D275F6-7E95-4820-A417-65B5A6606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7862" name="Line 66">
              <a:extLst>
                <a:ext uri="{FF2B5EF4-FFF2-40B4-BE49-F238E27FC236}">
                  <a16:creationId xmlns:a16="http://schemas.microsoft.com/office/drawing/2014/main" id="{813C5A03-3A12-45AC-A107-CEBF95B47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7834" name="Group 67">
            <a:extLst>
              <a:ext uri="{FF2B5EF4-FFF2-40B4-BE49-F238E27FC236}">
                <a16:creationId xmlns:a16="http://schemas.microsoft.com/office/drawing/2014/main" id="{ED4255B6-F60D-4E90-B44B-0D03409775F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77849" name="Group 68">
              <a:extLst>
                <a:ext uri="{FF2B5EF4-FFF2-40B4-BE49-F238E27FC236}">
                  <a16:creationId xmlns:a16="http://schemas.microsoft.com/office/drawing/2014/main" id="{8FE44248-6E8E-4C26-9C4A-105980A21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7851" name="Text Box 69">
                <a:extLst>
                  <a:ext uri="{FF2B5EF4-FFF2-40B4-BE49-F238E27FC236}">
                    <a16:creationId xmlns:a16="http://schemas.microsoft.com/office/drawing/2014/main" id="{6CEA07AA-BC29-4AE9-876B-9B4CE65C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  <p:sp>
            <p:nvSpPr>
              <p:cNvPr id="77852" name="Rectangle 70">
                <a:extLst>
                  <a:ext uri="{FF2B5EF4-FFF2-40B4-BE49-F238E27FC236}">
                    <a16:creationId xmlns:a16="http://schemas.microsoft.com/office/drawing/2014/main" id="{E6596AD6-18D6-4C18-8D3F-C6E657B51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3" name="Rectangle 71">
                <a:extLst>
                  <a:ext uri="{FF2B5EF4-FFF2-40B4-BE49-F238E27FC236}">
                    <a16:creationId xmlns:a16="http://schemas.microsoft.com/office/drawing/2014/main" id="{A871B9C1-B6B7-4583-B830-26DC767C3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4" name="Rectangle 72">
                <a:extLst>
                  <a:ext uri="{FF2B5EF4-FFF2-40B4-BE49-F238E27FC236}">
                    <a16:creationId xmlns:a16="http://schemas.microsoft.com/office/drawing/2014/main" id="{D771CE8F-2490-4D2D-AB7E-DB46F7D3A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5" name="Rectangle 73">
                <a:extLst>
                  <a:ext uri="{FF2B5EF4-FFF2-40B4-BE49-F238E27FC236}">
                    <a16:creationId xmlns:a16="http://schemas.microsoft.com/office/drawing/2014/main" id="{3208F6B8-CEC5-4F28-A316-1DFC08D8B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6" name="Rectangle 74">
                <a:extLst>
                  <a:ext uri="{FF2B5EF4-FFF2-40B4-BE49-F238E27FC236}">
                    <a16:creationId xmlns:a16="http://schemas.microsoft.com/office/drawing/2014/main" id="{0F7F4AAC-A4A3-491C-9C71-F6A0D2D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7" name="Rectangle 75">
                <a:extLst>
                  <a:ext uri="{FF2B5EF4-FFF2-40B4-BE49-F238E27FC236}">
                    <a16:creationId xmlns:a16="http://schemas.microsoft.com/office/drawing/2014/main" id="{64B3D40A-DF53-43E8-9AAE-304552937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8" name="Rectangle 76">
                <a:extLst>
                  <a:ext uri="{FF2B5EF4-FFF2-40B4-BE49-F238E27FC236}">
                    <a16:creationId xmlns:a16="http://schemas.microsoft.com/office/drawing/2014/main" id="{739E8863-4635-48F9-B8B2-BB9D26A7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9" name="Rectangle 77">
                <a:extLst>
                  <a:ext uri="{FF2B5EF4-FFF2-40B4-BE49-F238E27FC236}">
                    <a16:creationId xmlns:a16="http://schemas.microsoft.com/office/drawing/2014/main" id="{345CAD6A-0E79-4D71-BBA8-7BD39695E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60" name="Rectangle 78">
                <a:extLst>
                  <a:ext uri="{FF2B5EF4-FFF2-40B4-BE49-F238E27FC236}">
                    <a16:creationId xmlns:a16="http://schemas.microsoft.com/office/drawing/2014/main" id="{3E1598B5-366D-4577-A93F-EFB197A77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77850" name="Line 79">
              <a:extLst>
                <a:ext uri="{FF2B5EF4-FFF2-40B4-BE49-F238E27FC236}">
                  <a16:creationId xmlns:a16="http://schemas.microsoft.com/office/drawing/2014/main" id="{59AD87A8-5966-4C09-9437-53FA57E18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7835" name="Group 80">
            <a:extLst>
              <a:ext uri="{FF2B5EF4-FFF2-40B4-BE49-F238E27FC236}">
                <a16:creationId xmlns:a16="http://schemas.microsoft.com/office/drawing/2014/main" id="{AA57DC46-F38A-4B45-B823-06A8D1BF7CA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77837" name="Group 81">
              <a:extLst>
                <a:ext uri="{FF2B5EF4-FFF2-40B4-BE49-F238E27FC236}">
                  <a16:creationId xmlns:a16="http://schemas.microsoft.com/office/drawing/2014/main" id="{E526987B-DF06-45BD-ABE5-69406659D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77839" name="Rectangle 82">
                <a:extLst>
                  <a:ext uri="{FF2B5EF4-FFF2-40B4-BE49-F238E27FC236}">
                    <a16:creationId xmlns:a16="http://schemas.microsoft.com/office/drawing/2014/main" id="{B1FBE018-B304-4616-9815-E76C21701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0" name="Rectangle 83">
                <a:extLst>
                  <a:ext uri="{FF2B5EF4-FFF2-40B4-BE49-F238E27FC236}">
                    <a16:creationId xmlns:a16="http://schemas.microsoft.com/office/drawing/2014/main" id="{1AC1B545-3423-4CE5-9E94-18A09CCEC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1" name="Rectangle 84">
                <a:extLst>
                  <a:ext uri="{FF2B5EF4-FFF2-40B4-BE49-F238E27FC236}">
                    <a16:creationId xmlns:a16="http://schemas.microsoft.com/office/drawing/2014/main" id="{092B7490-ADB2-44A5-B5ED-2633D85B6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2" name="Rectangle 85">
                <a:extLst>
                  <a:ext uri="{FF2B5EF4-FFF2-40B4-BE49-F238E27FC236}">
                    <a16:creationId xmlns:a16="http://schemas.microsoft.com/office/drawing/2014/main" id="{8FCA3297-F956-4005-8531-5C6BC5683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3" name="Rectangle 86">
                <a:extLst>
                  <a:ext uri="{FF2B5EF4-FFF2-40B4-BE49-F238E27FC236}">
                    <a16:creationId xmlns:a16="http://schemas.microsoft.com/office/drawing/2014/main" id="{2F0D12F1-0CD1-45A9-9045-0F93F2081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4" name="Rectangle 87">
                <a:extLst>
                  <a:ext uri="{FF2B5EF4-FFF2-40B4-BE49-F238E27FC236}">
                    <a16:creationId xmlns:a16="http://schemas.microsoft.com/office/drawing/2014/main" id="{AF4AE7BE-9C58-483B-B56A-A510C0172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5" name="Rectangle 88">
                <a:extLst>
                  <a:ext uri="{FF2B5EF4-FFF2-40B4-BE49-F238E27FC236}">
                    <a16:creationId xmlns:a16="http://schemas.microsoft.com/office/drawing/2014/main" id="{4CF993EE-CF52-4CDA-B26E-B1D971BAF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6" name="Rectangle 89">
                <a:extLst>
                  <a:ext uri="{FF2B5EF4-FFF2-40B4-BE49-F238E27FC236}">
                    <a16:creationId xmlns:a16="http://schemas.microsoft.com/office/drawing/2014/main" id="{021335C8-0B49-4989-A1A8-DB511E36A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7" name="Rectangle 90">
                <a:extLst>
                  <a:ext uri="{FF2B5EF4-FFF2-40B4-BE49-F238E27FC236}">
                    <a16:creationId xmlns:a16="http://schemas.microsoft.com/office/drawing/2014/main" id="{DA56B728-CB83-4B0F-8F83-19A044C06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8" name="Text Box 91">
                <a:extLst>
                  <a:ext uri="{FF2B5EF4-FFF2-40B4-BE49-F238E27FC236}">
                    <a16:creationId xmlns:a16="http://schemas.microsoft.com/office/drawing/2014/main" id="{A076545A-0FC3-4E8F-BAB1-3AE2269A0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77838" name="Line 92">
              <a:extLst>
                <a:ext uri="{FF2B5EF4-FFF2-40B4-BE49-F238E27FC236}">
                  <a16:creationId xmlns:a16="http://schemas.microsoft.com/office/drawing/2014/main" id="{C126778C-1F40-4AEF-BAA8-0514A5C25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7836" name="Text Box 95">
            <a:extLst>
              <a:ext uri="{FF2B5EF4-FFF2-40B4-BE49-F238E27FC236}">
                <a16:creationId xmlns:a16="http://schemas.microsoft.com/office/drawing/2014/main" id="{29631206-F766-4928-84E6-C79363A8D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149" y="1112837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85755-2B71-478E-A12D-934B64696123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3" name="Rectangle 15">
            <a:extLst>
              <a:ext uri="{FF2B5EF4-FFF2-40B4-BE49-F238E27FC236}">
                <a16:creationId xmlns:a16="http://schemas.microsoft.com/office/drawing/2014/main" id="{B0EEFE66-824F-4D6C-B414-368745FB2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0D7A1FBE-F7A0-42A9-9634-92AC735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8DE80-A71D-4B76-9F97-1AA5022AB2A4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GB" altLang="en-US" sz="1400"/>
          </a:p>
        </p:txBody>
      </p:sp>
      <p:grpSp>
        <p:nvGrpSpPr>
          <p:cNvPr id="78851" name="Group 2">
            <a:extLst>
              <a:ext uri="{FF2B5EF4-FFF2-40B4-BE49-F238E27FC236}">
                <a16:creationId xmlns:a16="http://schemas.microsoft.com/office/drawing/2014/main" id="{E82F0BC3-B18C-4DBF-852B-E57DB351B1A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8943" name="Group 3">
              <a:extLst>
                <a:ext uri="{FF2B5EF4-FFF2-40B4-BE49-F238E27FC236}">
                  <a16:creationId xmlns:a16="http://schemas.microsoft.com/office/drawing/2014/main" id="{DDE79ACC-A811-45DE-844B-28227277B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8945" name="Text Box 4">
                <a:extLst>
                  <a:ext uri="{FF2B5EF4-FFF2-40B4-BE49-F238E27FC236}">
                    <a16:creationId xmlns:a16="http://schemas.microsoft.com/office/drawing/2014/main" id="{9F0F6A17-B234-4AC0-8F44-E3FD1DE2E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  <p:sp>
            <p:nvSpPr>
              <p:cNvPr id="78946" name="Rectangle 5">
                <a:extLst>
                  <a:ext uri="{FF2B5EF4-FFF2-40B4-BE49-F238E27FC236}">
                    <a16:creationId xmlns:a16="http://schemas.microsoft.com/office/drawing/2014/main" id="{3C7ED7E8-1B2D-44BC-9EF8-ACA332ABE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47" name="Rectangle 6">
                <a:extLst>
                  <a:ext uri="{FF2B5EF4-FFF2-40B4-BE49-F238E27FC236}">
                    <a16:creationId xmlns:a16="http://schemas.microsoft.com/office/drawing/2014/main" id="{1F7AE00D-C910-4248-B2EB-84EBAD993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48" name="Rectangle 7">
                <a:extLst>
                  <a:ext uri="{FF2B5EF4-FFF2-40B4-BE49-F238E27FC236}">
                    <a16:creationId xmlns:a16="http://schemas.microsoft.com/office/drawing/2014/main" id="{91E397AC-F2AD-4478-BA3D-57150F020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49" name="Rectangle 8">
                <a:extLst>
                  <a:ext uri="{FF2B5EF4-FFF2-40B4-BE49-F238E27FC236}">
                    <a16:creationId xmlns:a16="http://schemas.microsoft.com/office/drawing/2014/main" id="{ABE95ABE-554E-4522-AB79-59C63B76A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50" name="Rectangle 9">
                <a:extLst>
                  <a:ext uri="{FF2B5EF4-FFF2-40B4-BE49-F238E27FC236}">
                    <a16:creationId xmlns:a16="http://schemas.microsoft.com/office/drawing/2014/main" id="{87130065-780E-4C35-9C33-FC3CFAA90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51" name="Rectangle 10">
                <a:extLst>
                  <a:ext uri="{FF2B5EF4-FFF2-40B4-BE49-F238E27FC236}">
                    <a16:creationId xmlns:a16="http://schemas.microsoft.com/office/drawing/2014/main" id="{8268BA62-E128-4CE6-8401-1E6B850C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52" name="Rectangle 11">
                <a:extLst>
                  <a:ext uri="{FF2B5EF4-FFF2-40B4-BE49-F238E27FC236}">
                    <a16:creationId xmlns:a16="http://schemas.microsoft.com/office/drawing/2014/main" id="{E8F07A04-9035-43DC-8618-027E8760B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53" name="Rectangle 12">
                <a:extLst>
                  <a:ext uri="{FF2B5EF4-FFF2-40B4-BE49-F238E27FC236}">
                    <a16:creationId xmlns:a16="http://schemas.microsoft.com/office/drawing/2014/main" id="{F353E242-D726-4CCA-BF3E-3C4C00C4B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954" name="Rectangle 13">
                <a:extLst>
                  <a:ext uri="{FF2B5EF4-FFF2-40B4-BE49-F238E27FC236}">
                    <a16:creationId xmlns:a16="http://schemas.microsoft.com/office/drawing/2014/main" id="{2312CE2F-BBA1-43FD-B5C1-98EB62C5D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78944" name="Line 14">
              <a:extLst>
                <a:ext uri="{FF2B5EF4-FFF2-40B4-BE49-F238E27FC236}">
                  <a16:creationId xmlns:a16="http://schemas.microsoft.com/office/drawing/2014/main" id="{28C85B6C-1B33-4C89-ABC3-CB7635B9D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8853" name="Group 16">
            <a:extLst>
              <a:ext uri="{FF2B5EF4-FFF2-40B4-BE49-F238E27FC236}">
                <a16:creationId xmlns:a16="http://schemas.microsoft.com/office/drawing/2014/main" id="{E595219A-83AD-415F-A90A-2E30EB6F08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8933" name="Rectangle 17">
              <a:extLst>
                <a:ext uri="{FF2B5EF4-FFF2-40B4-BE49-F238E27FC236}">
                  <a16:creationId xmlns:a16="http://schemas.microsoft.com/office/drawing/2014/main" id="{BF761089-87A3-4FF9-98C8-3741F2F8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4" name="Rectangle 18">
              <a:extLst>
                <a:ext uri="{FF2B5EF4-FFF2-40B4-BE49-F238E27FC236}">
                  <a16:creationId xmlns:a16="http://schemas.microsoft.com/office/drawing/2014/main" id="{6781372D-5C3F-4825-8770-0C9ACCFBD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5" name="Rectangle 19">
              <a:extLst>
                <a:ext uri="{FF2B5EF4-FFF2-40B4-BE49-F238E27FC236}">
                  <a16:creationId xmlns:a16="http://schemas.microsoft.com/office/drawing/2014/main" id="{03C614EB-2D3D-4BEF-8D90-76A3C30B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6" name="Rectangle 20">
              <a:extLst>
                <a:ext uri="{FF2B5EF4-FFF2-40B4-BE49-F238E27FC236}">
                  <a16:creationId xmlns:a16="http://schemas.microsoft.com/office/drawing/2014/main" id="{612E8A7D-2F19-4B63-84BC-BF6BF9C9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7" name="Rectangle 21">
              <a:extLst>
                <a:ext uri="{FF2B5EF4-FFF2-40B4-BE49-F238E27FC236}">
                  <a16:creationId xmlns:a16="http://schemas.microsoft.com/office/drawing/2014/main" id="{84419BE6-122F-4F33-9CD4-71165D77A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8" name="Rectangle 22">
              <a:extLst>
                <a:ext uri="{FF2B5EF4-FFF2-40B4-BE49-F238E27FC236}">
                  <a16:creationId xmlns:a16="http://schemas.microsoft.com/office/drawing/2014/main" id="{EE0B88DF-AE43-4957-B999-5E0B4643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9" name="Rectangle 23">
              <a:extLst>
                <a:ext uri="{FF2B5EF4-FFF2-40B4-BE49-F238E27FC236}">
                  <a16:creationId xmlns:a16="http://schemas.microsoft.com/office/drawing/2014/main" id="{A0A055AB-6416-4D35-B939-135232312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40" name="Rectangle 24">
              <a:extLst>
                <a:ext uri="{FF2B5EF4-FFF2-40B4-BE49-F238E27FC236}">
                  <a16:creationId xmlns:a16="http://schemas.microsoft.com/office/drawing/2014/main" id="{596EA8E4-9F91-421E-83DB-4E20D1406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41" name="Rectangle 25">
              <a:extLst>
                <a:ext uri="{FF2B5EF4-FFF2-40B4-BE49-F238E27FC236}">
                  <a16:creationId xmlns:a16="http://schemas.microsoft.com/office/drawing/2014/main" id="{D4785B03-1469-44EF-9270-C7DCE23FC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42" name="Text Box 26">
              <a:extLst>
                <a:ext uri="{FF2B5EF4-FFF2-40B4-BE49-F238E27FC236}">
                  <a16:creationId xmlns:a16="http://schemas.microsoft.com/office/drawing/2014/main" id="{149AF861-6F48-4673-AFB4-0ACDECC62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78854" name="Group 27">
            <a:extLst>
              <a:ext uri="{FF2B5EF4-FFF2-40B4-BE49-F238E27FC236}">
                <a16:creationId xmlns:a16="http://schemas.microsoft.com/office/drawing/2014/main" id="{29C99A98-42B1-43D4-B165-007C0D5D2C5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8924" name="Rectangle 28">
              <a:extLst>
                <a:ext uri="{FF2B5EF4-FFF2-40B4-BE49-F238E27FC236}">
                  <a16:creationId xmlns:a16="http://schemas.microsoft.com/office/drawing/2014/main" id="{245932A5-B243-418F-96D0-D9067A82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25" name="Rectangle 29">
              <a:extLst>
                <a:ext uri="{FF2B5EF4-FFF2-40B4-BE49-F238E27FC236}">
                  <a16:creationId xmlns:a16="http://schemas.microsoft.com/office/drawing/2014/main" id="{D3243C88-AA7C-40EA-9111-29A6ADBDB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26" name="Rectangle 30">
              <a:extLst>
                <a:ext uri="{FF2B5EF4-FFF2-40B4-BE49-F238E27FC236}">
                  <a16:creationId xmlns:a16="http://schemas.microsoft.com/office/drawing/2014/main" id="{6C6C6B80-D63C-494A-B350-22760B038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27" name="Rectangle 31">
              <a:extLst>
                <a:ext uri="{FF2B5EF4-FFF2-40B4-BE49-F238E27FC236}">
                  <a16:creationId xmlns:a16="http://schemas.microsoft.com/office/drawing/2014/main" id="{27D8034D-74A2-4BB6-92AC-92393EDD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28" name="Rectangle 32">
              <a:extLst>
                <a:ext uri="{FF2B5EF4-FFF2-40B4-BE49-F238E27FC236}">
                  <a16:creationId xmlns:a16="http://schemas.microsoft.com/office/drawing/2014/main" id="{C974A81C-252E-49A7-8DF3-85F62934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29" name="Rectangle 33">
              <a:extLst>
                <a:ext uri="{FF2B5EF4-FFF2-40B4-BE49-F238E27FC236}">
                  <a16:creationId xmlns:a16="http://schemas.microsoft.com/office/drawing/2014/main" id="{60105573-BAA5-4939-ADA5-1392B91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0" name="Rectangle 34">
              <a:extLst>
                <a:ext uri="{FF2B5EF4-FFF2-40B4-BE49-F238E27FC236}">
                  <a16:creationId xmlns:a16="http://schemas.microsoft.com/office/drawing/2014/main" id="{5FBC0FDF-0268-49EB-B171-737B7992D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1" name="Rectangle 35">
              <a:extLst>
                <a:ext uri="{FF2B5EF4-FFF2-40B4-BE49-F238E27FC236}">
                  <a16:creationId xmlns:a16="http://schemas.microsoft.com/office/drawing/2014/main" id="{ECAF6680-9005-4E41-831D-D0E1CEE0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932" name="Rectangle 36">
              <a:extLst>
                <a:ext uri="{FF2B5EF4-FFF2-40B4-BE49-F238E27FC236}">
                  <a16:creationId xmlns:a16="http://schemas.microsoft.com/office/drawing/2014/main" id="{B795154E-7AF6-42B9-B12B-568C8215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8855" name="Group 37">
            <a:extLst>
              <a:ext uri="{FF2B5EF4-FFF2-40B4-BE49-F238E27FC236}">
                <a16:creationId xmlns:a16="http://schemas.microsoft.com/office/drawing/2014/main" id="{C8FB28FD-027A-4599-9993-1E2982FECFE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8911" name="Group 38">
              <a:extLst>
                <a:ext uri="{FF2B5EF4-FFF2-40B4-BE49-F238E27FC236}">
                  <a16:creationId xmlns:a16="http://schemas.microsoft.com/office/drawing/2014/main" id="{026D7B70-AB54-46CD-9178-8F465EF45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8913" name="Text Box 39">
                <a:extLst>
                  <a:ext uri="{FF2B5EF4-FFF2-40B4-BE49-F238E27FC236}">
                    <a16:creationId xmlns:a16="http://schemas.microsoft.com/office/drawing/2014/main" id="{335E5E57-C32A-474A-B5FC-E9D410156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8914" name="Group 40">
                <a:extLst>
                  <a:ext uri="{FF2B5EF4-FFF2-40B4-BE49-F238E27FC236}">
                    <a16:creationId xmlns:a16="http://schemas.microsoft.com/office/drawing/2014/main" id="{5B1126C7-BA38-46C1-808F-E2A57720E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8915" name="Rectangle 41">
                  <a:extLst>
                    <a:ext uri="{FF2B5EF4-FFF2-40B4-BE49-F238E27FC236}">
                      <a16:creationId xmlns:a16="http://schemas.microsoft.com/office/drawing/2014/main" id="{65A0D5BB-0B8B-4FF8-B454-E8014E158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16" name="Rectangle 42">
                  <a:extLst>
                    <a:ext uri="{FF2B5EF4-FFF2-40B4-BE49-F238E27FC236}">
                      <a16:creationId xmlns:a16="http://schemas.microsoft.com/office/drawing/2014/main" id="{F8BAD29D-22D9-4F25-BD31-78DC8034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17" name="Rectangle 43">
                  <a:extLst>
                    <a:ext uri="{FF2B5EF4-FFF2-40B4-BE49-F238E27FC236}">
                      <a16:creationId xmlns:a16="http://schemas.microsoft.com/office/drawing/2014/main" id="{A719A323-84EB-4D42-8DB1-7D2196FB9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18" name="Rectangle 44">
                  <a:extLst>
                    <a:ext uri="{FF2B5EF4-FFF2-40B4-BE49-F238E27FC236}">
                      <a16:creationId xmlns:a16="http://schemas.microsoft.com/office/drawing/2014/main" id="{12EA57EB-DB44-4438-8C3D-E8C23D0D0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19" name="Rectangle 45">
                  <a:extLst>
                    <a:ext uri="{FF2B5EF4-FFF2-40B4-BE49-F238E27FC236}">
                      <a16:creationId xmlns:a16="http://schemas.microsoft.com/office/drawing/2014/main" id="{EA8244E5-1AA0-4EA4-94FB-699596803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20" name="Rectangle 46">
                  <a:extLst>
                    <a:ext uri="{FF2B5EF4-FFF2-40B4-BE49-F238E27FC236}">
                      <a16:creationId xmlns:a16="http://schemas.microsoft.com/office/drawing/2014/main" id="{38FA9899-E16D-41F3-B2C1-8B388F250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21" name="Rectangle 47">
                  <a:extLst>
                    <a:ext uri="{FF2B5EF4-FFF2-40B4-BE49-F238E27FC236}">
                      <a16:creationId xmlns:a16="http://schemas.microsoft.com/office/drawing/2014/main" id="{4861FA48-1D57-463B-B95D-81E296E9C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22" name="Rectangle 48">
                  <a:extLst>
                    <a:ext uri="{FF2B5EF4-FFF2-40B4-BE49-F238E27FC236}">
                      <a16:creationId xmlns:a16="http://schemas.microsoft.com/office/drawing/2014/main" id="{3335DE6F-3DA4-48AB-9831-0E7D53A91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23" name="Rectangle 49">
                  <a:extLst>
                    <a:ext uri="{FF2B5EF4-FFF2-40B4-BE49-F238E27FC236}">
                      <a16:creationId xmlns:a16="http://schemas.microsoft.com/office/drawing/2014/main" id="{2CC784B9-E50B-4DD9-9D8F-BC4DE79F9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8912" name="Line 50">
              <a:extLst>
                <a:ext uri="{FF2B5EF4-FFF2-40B4-BE49-F238E27FC236}">
                  <a16:creationId xmlns:a16="http://schemas.microsoft.com/office/drawing/2014/main" id="{1086DDC4-DFC5-4DAA-9926-A3BDC69AB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8856" name="Text Box 52">
            <a:extLst>
              <a:ext uri="{FF2B5EF4-FFF2-40B4-BE49-F238E27FC236}">
                <a16:creationId xmlns:a16="http://schemas.microsoft.com/office/drawing/2014/main" id="{298FF0DC-789F-41B5-8C09-D7F55E03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Cutoff=4</a:t>
            </a:r>
          </a:p>
        </p:txBody>
      </p:sp>
      <p:grpSp>
        <p:nvGrpSpPr>
          <p:cNvPr id="78857" name="Group 53">
            <a:extLst>
              <a:ext uri="{FF2B5EF4-FFF2-40B4-BE49-F238E27FC236}">
                <a16:creationId xmlns:a16="http://schemas.microsoft.com/office/drawing/2014/main" id="{3BD2FF78-4736-46E7-B2F6-EE95BA764FC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8898" name="Group 54">
              <a:extLst>
                <a:ext uri="{FF2B5EF4-FFF2-40B4-BE49-F238E27FC236}">
                  <a16:creationId xmlns:a16="http://schemas.microsoft.com/office/drawing/2014/main" id="{C13325DF-68DA-4EE5-8BDC-94EAD98BDA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8900" name="Text Box 55">
                <a:extLst>
                  <a:ext uri="{FF2B5EF4-FFF2-40B4-BE49-F238E27FC236}">
                    <a16:creationId xmlns:a16="http://schemas.microsoft.com/office/drawing/2014/main" id="{FABFAD03-ED7E-4A2D-B855-6FE100D16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78901" name="Group 56">
                <a:extLst>
                  <a:ext uri="{FF2B5EF4-FFF2-40B4-BE49-F238E27FC236}">
                    <a16:creationId xmlns:a16="http://schemas.microsoft.com/office/drawing/2014/main" id="{BD70ACC8-4BC0-4737-B97C-F05EF510A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8902" name="Rectangle 57">
                  <a:extLst>
                    <a:ext uri="{FF2B5EF4-FFF2-40B4-BE49-F238E27FC236}">
                      <a16:creationId xmlns:a16="http://schemas.microsoft.com/office/drawing/2014/main" id="{3294AB90-210E-4E14-879C-F58BE90B5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3" name="Rectangle 58">
                  <a:extLst>
                    <a:ext uri="{FF2B5EF4-FFF2-40B4-BE49-F238E27FC236}">
                      <a16:creationId xmlns:a16="http://schemas.microsoft.com/office/drawing/2014/main" id="{ACAE1278-2CD8-4002-A6F0-714F9AB0A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4" name="Rectangle 59">
                  <a:extLst>
                    <a:ext uri="{FF2B5EF4-FFF2-40B4-BE49-F238E27FC236}">
                      <a16:creationId xmlns:a16="http://schemas.microsoft.com/office/drawing/2014/main" id="{659747F4-DCEB-450D-B44A-C9F784A1F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5" name="Rectangle 60">
                  <a:extLst>
                    <a:ext uri="{FF2B5EF4-FFF2-40B4-BE49-F238E27FC236}">
                      <a16:creationId xmlns:a16="http://schemas.microsoft.com/office/drawing/2014/main" id="{E7ED0435-5801-4FB3-99CF-0FFAEA1BF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6" name="Rectangle 61">
                  <a:extLst>
                    <a:ext uri="{FF2B5EF4-FFF2-40B4-BE49-F238E27FC236}">
                      <a16:creationId xmlns:a16="http://schemas.microsoft.com/office/drawing/2014/main" id="{7217F0E2-DB1D-4887-9C15-B584E1706D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7" name="Rectangle 62">
                  <a:extLst>
                    <a:ext uri="{FF2B5EF4-FFF2-40B4-BE49-F238E27FC236}">
                      <a16:creationId xmlns:a16="http://schemas.microsoft.com/office/drawing/2014/main" id="{21925F5C-1938-4517-B1F1-34B65F8EC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8" name="Rectangle 63">
                  <a:extLst>
                    <a:ext uri="{FF2B5EF4-FFF2-40B4-BE49-F238E27FC236}">
                      <a16:creationId xmlns:a16="http://schemas.microsoft.com/office/drawing/2014/main" id="{A82BC691-B820-4DD3-8AB1-1B23EAF61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09" name="Rectangle 64">
                  <a:extLst>
                    <a:ext uri="{FF2B5EF4-FFF2-40B4-BE49-F238E27FC236}">
                      <a16:creationId xmlns:a16="http://schemas.microsoft.com/office/drawing/2014/main" id="{C7163BF1-B4D9-4CB2-93D9-5703FC7F4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8910" name="Rectangle 65">
                  <a:extLst>
                    <a:ext uri="{FF2B5EF4-FFF2-40B4-BE49-F238E27FC236}">
                      <a16:creationId xmlns:a16="http://schemas.microsoft.com/office/drawing/2014/main" id="{28A204E5-41F7-4EC3-9F5F-F0F01DEB2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8899" name="Line 66">
              <a:extLst>
                <a:ext uri="{FF2B5EF4-FFF2-40B4-BE49-F238E27FC236}">
                  <a16:creationId xmlns:a16="http://schemas.microsoft.com/office/drawing/2014/main" id="{7C52BEB6-A473-4574-9EC9-38B247DBF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8858" name="Group 67">
            <a:extLst>
              <a:ext uri="{FF2B5EF4-FFF2-40B4-BE49-F238E27FC236}">
                <a16:creationId xmlns:a16="http://schemas.microsoft.com/office/drawing/2014/main" id="{E6E18D7E-FF36-4430-9EEC-DD1BA7CEA7A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78886" name="Group 68">
              <a:extLst>
                <a:ext uri="{FF2B5EF4-FFF2-40B4-BE49-F238E27FC236}">
                  <a16:creationId xmlns:a16="http://schemas.microsoft.com/office/drawing/2014/main" id="{03DD528E-4574-4E8F-8118-95AB2466C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8888" name="Text Box 69">
                <a:extLst>
                  <a:ext uri="{FF2B5EF4-FFF2-40B4-BE49-F238E27FC236}">
                    <a16:creationId xmlns:a16="http://schemas.microsoft.com/office/drawing/2014/main" id="{F54529C5-B5C9-4C9C-A4E4-059C6C83C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  <p:sp>
            <p:nvSpPr>
              <p:cNvPr id="78889" name="Rectangle 70">
                <a:extLst>
                  <a:ext uri="{FF2B5EF4-FFF2-40B4-BE49-F238E27FC236}">
                    <a16:creationId xmlns:a16="http://schemas.microsoft.com/office/drawing/2014/main" id="{566EB569-D423-4218-9F87-CD80A27E4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0" name="Rectangle 71">
                <a:extLst>
                  <a:ext uri="{FF2B5EF4-FFF2-40B4-BE49-F238E27FC236}">
                    <a16:creationId xmlns:a16="http://schemas.microsoft.com/office/drawing/2014/main" id="{E96C0A67-CB73-4986-BF52-74449804A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1" name="Rectangle 72">
                <a:extLst>
                  <a:ext uri="{FF2B5EF4-FFF2-40B4-BE49-F238E27FC236}">
                    <a16:creationId xmlns:a16="http://schemas.microsoft.com/office/drawing/2014/main" id="{AD531EAF-B897-4F81-A10F-A49F15B40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2" name="Rectangle 73">
                <a:extLst>
                  <a:ext uri="{FF2B5EF4-FFF2-40B4-BE49-F238E27FC236}">
                    <a16:creationId xmlns:a16="http://schemas.microsoft.com/office/drawing/2014/main" id="{9C50F58D-B71A-46CA-9ACE-DB173F769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3" name="Rectangle 74">
                <a:extLst>
                  <a:ext uri="{FF2B5EF4-FFF2-40B4-BE49-F238E27FC236}">
                    <a16:creationId xmlns:a16="http://schemas.microsoft.com/office/drawing/2014/main" id="{98890B54-CC8A-4ABB-A169-843C430E1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4" name="Rectangle 75">
                <a:extLst>
                  <a:ext uri="{FF2B5EF4-FFF2-40B4-BE49-F238E27FC236}">
                    <a16:creationId xmlns:a16="http://schemas.microsoft.com/office/drawing/2014/main" id="{5F7820FD-6932-4F88-BE63-2A4DEDA85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5" name="Rectangle 76">
                <a:extLst>
                  <a:ext uri="{FF2B5EF4-FFF2-40B4-BE49-F238E27FC236}">
                    <a16:creationId xmlns:a16="http://schemas.microsoft.com/office/drawing/2014/main" id="{C22271C3-D902-4C14-A6F6-A439FE4E1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6" name="Rectangle 77">
                <a:extLst>
                  <a:ext uri="{FF2B5EF4-FFF2-40B4-BE49-F238E27FC236}">
                    <a16:creationId xmlns:a16="http://schemas.microsoft.com/office/drawing/2014/main" id="{8E983B49-1637-4B6F-B1EE-330561B60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97" name="Rectangle 78">
                <a:extLst>
                  <a:ext uri="{FF2B5EF4-FFF2-40B4-BE49-F238E27FC236}">
                    <a16:creationId xmlns:a16="http://schemas.microsoft.com/office/drawing/2014/main" id="{5A68B74B-6C1C-4164-A0EF-962F2A7AA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78887" name="Line 79">
              <a:extLst>
                <a:ext uri="{FF2B5EF4-FFF2-40B4-BE49-F238E27FC236}">
                  <a16:creationId xmlns:a16="http://schemas.microsoft.com/office/drawing/2014/main" id="{E96BD121-5405-4BEE-AC4C-F91F86451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8859" name="Group 80">
            <a:extLst>
              <a:ext uri="{FF2B5EF4-FFF2-40B4-BE49-F238E27FC236}">
                <a16:creationId xmlns:a16="http://schemas.microsoft.com/office/drawing/2014/main" id="{3BE91792-DD40-49CE-990B-1A1C36CABB3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78874" name="Group 81">
              <a:extLst>
                <a:ext uri="{FF2B5EF4-FFF2-40B4-BE49-F238E27FC236}">
                  <a16:creationId xmlns:a16="http://schemas.microsoft.com/office/drawing/2014/main" id="{796A80CC-33E2-4CC9-9468-9F43848A1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78876" name="Text Box 82">
                <a:extLst>
                  <a:ext uri="{FF2B5EF4-FFF2-40B4-BE49-F238E27FC236}">
                    <a16:creationId xmlns:a16="http://schemas.microsoft.com/office/drawing/2014/main" id="{2546677F-7B0C-4DC5-80A4-5420A642B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  <p:sp>
            <p:nvSpPr>
              <p:cNvPr id="78877" name="Rectangle 83">
                <a:extLst>
                  <a:ext uri="{FF2B5EF4-FFF2-40B4-BE49-F238E27FC236}">
                    <a16:creationId xmlns:a16="http://schemas.microsoft.com/office/drawing/2014/main" id="{59C3B818-FF4B-4D1F-B5BF-619EFC068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8" name="Rectangle 84">
                <a:extLst>
                  <a:ext uri="{FF2B5EF4-FFF2-40B4-BE49-F238E27FC236}">
                    <a16:creationId xmlns:a16="http://schemas.microsoft.com/office/drawing/2014/main" id="{D914B3A5-38B8-4887-BC89-809136054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9" name="Rectangle 85">
                <a:extLst>
                  <a:ext uri="{FF2B5EF4-FFF2-40B4-BE49-F238E27FC236}">
                    <a16:creationId xmlns:a16="http://schemas.microsoft.com/office/drawing/2014/main" id="{2C645E75-D420-4300-9D71-ED134A58B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80" name="Rectangle 86">
                <a:extLst>
                  <a:ext uri="{FF2B5EF4-FFF2-40B4-BE49-F238E27FC236}">
                    <a16:creationId xmlns:a16="http://schemas.microsoft.com/office/drawing/2014/main" id="{90D91F12-1604-4FD2-AB86-6443B1D94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81" name="Rectangle 87">
                <a:extLst>
                  <a:ext uri="{FF2B5EF4-FFF2-40B4-BE49-F238E27FC236}">
                    <a16:creationId xmlns:a16="http://schemas.microsoft.com/office/drawing/2014/main" id="{70972112-74EA-4C62-B68E-E5E27314B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82" name="Rectangle 88">
                <a:extLst>
                  <a:ext uri="{FF2B5EF4-FFF2-40B4-BE49-F238E27FC236}">
                    <a16:creationId xmlns:a16="http://schemas.microsoft.com/office/drawing/2014/main" id="{75ECA839-4A6A-4154-B153-F47C6C1C6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83" name="Rectangle 89">
                <a:extLst>
                  <a:ext uri="{FF2B5EF4-FFF2-40B4-BE49-F238E27FC236}">
                    <a16:creationId xmlns:a16="http://schemas.microsoft.com/office/drawing/2014/main" id="{6FCA2BAA-B4EC-4C7C-AC39-F2A60EEEE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84" name="Rectangle 90">
                <a:extLst>
                  <a:ext uri="{FF2B5EF4-FFF2-40B4-BE49-F238E27FC236}">
                    <a16:creationId xmlns:a16="http://schemas.microsoft.com/office/drawing/2014/main" id="{659E27FD-7FBB-4E50-B75B-C06271B56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85" name="Rectangle 91">
                <a:extLst>
                  <a:ext uri="{FF2B5EF4-FFF2-40B4-BE49-F238E27FC236}">
                    <a16:creationId xmlns:a16="http://schemas.microsoft.com/office/drawing/2014/main" id="{FF160FAB-722F-408E-825E-EB759DBFC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78875" name="Line 92">
              <a:extLst>
                <a:ext uri="{FF2B5EF4-FFF2-40B4-BE49-F238E27FC236}">
                  <a16:creationId xmlns:a16="http://schemas.microsoft.com/office/drawing/2014/main" id="{BC4A111C-60B0-4244-B004-C4975B730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78860" name="Group 93">
            <a:extLst>
              <a:ext uri="{FF2B5EF4-FFF2-40B4-BE49-F238E27FC236}">
                <a16:creationId xmlns:a16="http://schemas.microsoft.com/office/drawing/2014/main" id="{3285E3C0-E404-4803-8526-5EDBC80C80B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78862" name="Group 94">
              <a:extLst>
                <a:ext uri="{FF2B5EF4-FFF2-40B4-BE49-F238E27FC236}">
                  <a16:creationId xmlns:a16="http://schemas.microsoft.com/office/drawing/2014/main" id="{0EA866B5-8606-4825-875E-09C01A6ED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78864" name="Rectangle 95">
                <a:extLst>
                  <a:ext uri="{FF2B5EF4-FFF2-40B4-BE49-F238E27FC236}">
                    <a16:creationId xmlns:a16="http://schemas.microsoft.com/office/drawing/2014/main" id="{76A410A6-EFAF-4768-8AEF-CA120CFB7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65" name="Rectangle 96">
                <a:extLst>
                  <a:ext uri="{FF2B5EF4-FFF2-40B4-BE49-F238E27FC236}">
                    <a16:creationId xmlns:a16="http://schemas.microsoft.com/office/drawing/2014/main" id="{28E0E205-DFCB-471F-9B00-5AD1AFE2A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66" name="Rectangle 97">
                <a:extLst>
                  <a:ext uri="{FF2B5EF4-FFF2-40B4-BE49-F238E27FC236}">
                    <a16:creationId xmlns:a16="http://schemas.microsoft.com/office/drawing/2014/main" id="{2B478B2D-F69B-4E0F-89D4-F3287867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67" name="Rectangle 98">
                <a:extLst>
                  <a:ext uri="{FF2B5EF4-FFF2-40B4-BE49-F238E27FC236}">
                    <a16:creationId xmlns:a16="http://schemas.microsoft.com/office/drawing/2014/main" id="{04F2FF20-A5E8-4FFB-97D8-23FA46EA1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68" name="Rectangle 99">
                <a:extLst>
                  <a:ext uri="{FF2B5EF4-FFF2-40B4-BE49-F238E27FC236}">
                    <a16:creationId xmlns:a16="http://schemas.microsoft.com/office/drawing/2014/main" id="{4B2AFEFF-546C-406E-A5C3-BA4BB784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69" name="Rectangle 100">
                <a:extLst>
                  <a:ext uri="{FF2B5EF4-FFF2-40B4-BE49-F238E27FC236}">
                    <a16:creationId xmlns:a16="http://schemas.microsoft.com/office/drawing/2014/main" id="{87B6C235-281F-4D50-869D-821741704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0" name="Rectangle 101">
                <a:extLst>
                  <a:ext uri="{FF2B5EF4-FFF2-40B4-BE49-F238E27FC236}">
                    <a16:creationId xmlns:a16="http://schemas.microsoft.com/office/drawing/2014/main" id="{1FDF0DAE-3130-459C-A20B-50D0F70E9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1" name="Rectangle 102">
                <a:extLst>
                  <a:ext uri="{FF2B5EF4-FFF2-40B4-BE49-F238E27FC236}">
                    <a16:creationId xmlns:a16="http://schemas.microsoft.com/office/drawing/2014/main" id="{88F24A15-40A7-4807-82EC-8D3EB931B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2" name="Rectangle 103">
                <a:extLst>
                  <a:ext uri="{FF2B5EF4-FFF2-40B4-BE49-F238E27FC236}">
                    <a16:creationId xmlns:a16="http://schemas.microsoft.com/office/drawing/2014/main" id="{D76D7250-CE73-4CEF-8418-16CDF74F5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3" name="Text Box 104">
                <a:extLst>
                  <a:ext uri="{FF2B5EF4-FFF2-40B4-BE49-F238E27FC236}">
                    <a16:creationId xmlns:a16="http://schemas.microsoft.com/office/drawing/2014/main" id="{9F3F48FA-F4BE-45FA-9985-57F6D05D2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sp>
          <p:nvSpPr>
            <p:cNvPr id="78863" name="Line 105">
              <a:extLst>
                <a:ext uri="{FF2B5EF4-FFF2-40B4-BE49-F238E27FC236}">
                  <a16:creationId xmlns:a16="http://schemas.microsoft.com/office/drawing/2014/main" id="{63FD2DC0-8E5C-4EC4-9F78-BF1DBECF6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488"/>
              <a:ext cx="48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8861" name="Text Box 106">
            <a:extLst>
              <a:ext uri="{FF2B5EF4-FFF2-40B4-BE49-F238E27FC236}">
                <a16:creationId xmlns:a16="http://schemas.microsoft.com/office/drawing/2014/main" id="{41976247-FBC9-43DA-BC99-A5479530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805" y="1066800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F75C7-FC2C-4D79-BE4E-9D596F5BE18A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D4FE840C-E5F2-4958-8836-985E53BEE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C5D3B880-0EC3-4519-8DC2-17792A8A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9D886-55FB-4452-B528-6D19042F1EDB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GB" altLang="en-US" sz="1400"/>
          </a:p>
        </p:txBody>
      </p:sp>
      <p:grpSp>
        <p:nvGrpSpPr>
          <p:cNvPr id="79876" name="Group 3">
            <a:extLst>
              <a:ext uri="{FF2B5EF4-FFF2-40B4-BE49-F238E27FC236}">
                <a16:creationId xmlns:a16="http://schemas.microsoft.com/office/drawing/2014/main" id="{C5B8B4DE-6774-41DD-AE44-313D9D97065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9902" name="Rectangle 4">
              <a:extLst>
                <a:ext uri="{FF2B5EF4-FFF2-40B4-BE49-F238E27FC236}">
                  <a16:creationId xmlns:a16="http://schemas.microsoft.com/office/drawing/2014/main" id="{53B349F3-E735-45FA-A17E-235EF3C5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3" name="Rectangle 5">
              <a:extLst>
                <a:ext uri="{FF2B5EF4-FFF2-40B4-BE49-F238E27FC236}">
                  <a16:creationId xmlns:a16="http://schemas.microsoft.com/office/drawing/2014/main" id="{E837C094-0AD5-4CA3-8339-8BAFBBA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4" name="Rectangle 6">
              <a:extLst>
                <a:ext uri="{FF2B5EF4-FFF2-40B4-BE49-F238E27FC236}">
                  <a16:creationId xmlns:a16="http://schemas.microsoft.com/office/drawing/2014/main" id="{B8636CF5-5404-4E50-971C-D326D80F2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5" name="Rectangle 7">
              <a:extLst>
                <a:ext uri="{FF2B5EF4-FFF2-40B4-BE49-F238E27FC236}">
                  <a16:creationId xmlns:a16="http://schemas.microsoft.com/office/drawing/2014/main" id="{04491783-267C-448C-9997-2CB188036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6" name="Rectangle 8">
              <a:extLst>
                <a:ext uri="{FF2B5EF4-FFF2-40B4-BE49-F238E27FC236}">
                  <a16:creationId xmlns:a16="http://schemas.microsoft.com/office/drawing/2014/main" id="{FFB6E83C-1C3F-40F4-80A2-B7CF1FDE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7" name="Rectangle 9">
              <a:extLst>
                <a:ext uri="{FF2B5EF4-FFF2-40B4-BE49-F238E27FC236}">
                  <a16:creationId xmlns:a16="http://schemas.microsoft.com/office/drawing/2014/main" id="{F111C9E7-4488-4093-A920-C02367431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8" name="Rectangle 10">
              <a:extLst>
                <a:ext uri="{FF2B5EF4-FFF2-40B4-BE49-F238E27FC236}">
                  <a16:creationId xmlns:a16="http://schemas.microsoft.com/office/drawing/2014/main" id="{5914EF2A-D838-4E3B-9506-0529BA91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9" name="Rectangle 11">
              <a:extLst>
                <a:ext uri="{FF2B5EF4-FFF2-40B4-BE49-F238E27FC236}">
                  <a16:creationId xmlns:a16="http://schemas.microsoft.com/office/drawing/2014/main" id="{833401BC-5850-4E66-8C5D-1F5B0A58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10" name="Rectangle 12">
              <a:extLst>
                <a:ext uri="{FF2B5EF4-FFF2-40B4-BE49-F238E27FC236}">
                  <a16:creationId xmlns:a16="http://schemas.microsoft.com/office/drawing/2014/main" id="{EF6A8CC2-434E-4CBC-AB74-469AD79A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11" name="Text Box 13">
              <a:extLst>
                <a:ext uri="{FF2B5EF4-FFF2-40B4-BE49-F238E27FC236}">
                  <a16:creationId xmlns:a16="http://schemas.microsoft.com/office/drawing/2014/main" id="{9F7BFE06-4D8C-495E-A564-03A175F1A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79877" name="Group 14">
            <a:extLst>
              <a:ext uri="{FF2B5EF4-FFF2-40B4-BE49-F238E27FC236}">
                <a16:creationId xmlns:a16="http://schemas.microsoft.com/office/drawing/2014/main" id="{9A9955F1-9597-4112-84B8-875D3BDD187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9893" name="Rectangle 15">
              <a:extLst>
                <a:ext uri="{FF2B5EF4-FFF2-40B4-BE49-F238E27FC236}">
                  <a16:creationId xmlns:a16="http://schemas.microsoft.com/office/drawing/2014/main" id="{6130774B-644A-4282-AFD6-1FC70CB6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894" name="Rectangle 16">
              <a:extLst>
                <a:ext uri="{FF2B5EF4-FFF2-40B4-BE49-F238E27FC236}">
                  <a16:creationId xmlns:a16="http://schemas.microsoft.com/office/drawing/2014/main" id="{417DA328-2012-4BAE-9CBD-4716A54DD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895" name="Rectangle 17">
              <a:extLst>
                <a:ext uri="{FF2B5EF4-FFF2-40B4-BE49-F238E27FC236}">
                  <a16:creationId xmlns:a16="http://schemas.microsoft.com/office/drawing/2014/main" id="{83F54E0A-64E8-44F1-9B63-40D154B3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896" name="Rectangle 18">
              <a:extLst>
                <a:ext uri="{FF2B5EF4-FFF2-40B4-BE49-F238E27FC236}">
                  <a16:creationId xmlns:a16="http://schemas.microsoft.com/office/drawing/2014/main" id="{DF30B4BA-47F9-4737-8582-C1EB08E97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897" name="Rectangle 19">
              <a:extLst>
                <a:ext uri="{FF2B5EF4-FFF2-40B4-BE49-F238E27FC236}">
                  <a16:creationId xmlns:a16="http://schemas.microsoft.com/office/drawing/2014/main" id="{B3A01E58-C8EF-4E23-8D34-CF4E5C98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898" name="Rectangle 20">
              <a:extLst>
                <a:ext uri="{FF2B5EF4-FFF2-40B4-BE49-F238E27FC236}">
                  <a16:creationId xmlns:a16="http://schemas.microsoft.com/office/drawing/2014/main" id="{523D7141-06CF-4DD4-8BBA-7312D4BF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899" name="Rectangle 21">
              <a:extLst>
                <a:ext uri="{FF2B5EF4-FFF2-40B4-BE49-F238E27FC236}">
                  <a16:creationId xmlns:a16="http://schemas.microsoft.com/office/drawing/2014/main" id="{E3D3100B-7821-4982-AD60-C6C4BB23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0" name="Rectangle 22">
              <a:extLst>
                <a:ext uri="{FF2B5EF4-FFF2-40B4-BE49-F238E27FC236}">
                  <a16:creationId xmlns:a16="http://schemas.microsoft.com/office/drawing/2014/main" id="{FCD9F174-AA0F-4F51-BC1E-8F53D5E0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901" name="Rectangle 23">
              <a:extLst>
                <a:ext uri="{FF2B5EF4-FFF2-40B4-BE49-F238E27FC236}">
                  <a16:creationId xmlns:a16="http://schemas.microsoft.com/office/drawing/2014/main" id="{80CC3597-E230-4619-BB94-2B5D71FD4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33395AFD-FC42-4D59-B23C-291A83A857F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9881" name="Group 25">
              <a:extLst>
                <a:ext uri="{FF2B5EF4-FFF2-40B4-BE49-F238E27FC236}">
                  <a16:creationId xmlns:a16="http://schemas.microsoft.com/office/drawing/2014/main" id="{4C6357EB-A76D-481C-891D-F17FDE750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9883" name="Rectangle 26">
                <a:extLst>
                  <a:ext uri="{FF2B5EF4-FFF2-40B4-BE49-F238E27FC236}">
                    <a16:creationId xmlns:a16="http://schemas.microsoft.com/office/drawing/2014/main" id="{441B224A-1881-4EC7-8EE2-3C2C60B96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84" name="Rectangle 27">
                <a:extLst>
                  <a:ext uri="{FF2B5EF4-FFF2-40B4-BE49-F238E27FC236}">
                    <a16:creationId xmlns:a16="http://schemas.microsoft.com/office/drawing/2014/main" id="{1B16017D-31CD-4C18-B43E-D3BD92EC7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85" name="Rectangle 28">
                <a:extLst>
                  <a:ext uri="{FF2B5EF4-FFF2-40B4-BE49-F238E27FC236}">
                    <a16:creationId xmlns:a16="http://schemas.microsoft.com/office/drawing/2014/main" id="{76E3DBA0-0DBB-43EB-86D5-117DB5A86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86" name="Rectangle 29">
                <a:extLst>
                  <a:ext uri="{FF2B5EF4-FFF2-40B4-BE49-F238E27FC236}">
                    <a16:creationId xmlns:a16="http://schemas.microsoft.com/office/drawing/2014/main" id="{7D11B0E8-724C-44DA-8250-0CF2522E8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87" name="Rectangle 30">
                <a:extLst>
                  <a:ext uri="{FF2B5EF4-FFF2-40B4-BE49-F238E27FC236}">
                    <a16:creationId xmlns:a16="http://schemas.microsoft.com/office/drawing/2014/main" id="{0C7483AA-9B6C-42D1-82F4-67D96CCE2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88" name="Rectangle 31">
                <a:extLst>
                  <a:ext uri="{FF2B5EF4-FFF2-40B4-BE49-F238E27FC236}">
                    <a16:creationId xmlns:a16="http://schemas.microsoft.com/office/drawing/2014/main" id="{34785CDE-1544-4CA0-8FE5-4F247D6D9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89" name="Rectangle 32">
                <a:extLst>
                  <a:ext uri="{FF2B5EF4-FFF2-40B4-BE49-F238E27FC236}">
                    <a16:creationId xmlns:a16="http://schemas.microsoft.com/office/drawing/2014/main" id="{9AD581E4-29C9-40F4-B634-22A9C46E1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90" name="Rectangle 33">
                <a:extLst>
                  <a:ext uri="{FF2B5EF4-FFF2-40B4-BE49-F238E27FC236}">
                    <a16:creationId xmlns:a16="http://schemas.microsoft.com/office/drawing/2014/main" id="{BFC9AB57-ED2C-47D5-A90F-93DC3B95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91" name="Rectangle 34">
                <a:extLst>
                  <a:ext uri="{FF2B5EF4-FFF2-40B4-BE49-F238E27FC236}">
                    <a16:creationId xmlns:a16="http://schemas.microsoft.com/office/drawing/2014/main" id="{14DA43F7-83A5-41D9-A8A7-F9485E2E7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892" name="Text Box 35">
                <a:extLst>
                  <a:ext uri="{FF2B5EF4-FFF2-40B4-BE49-F238E27FC236}">
                    <a16:creationId xmlns:a16="http://schemas.microsoft.com/office/drawing/2014/main" id="{BD4F2D96-9D27-4E20-A626-9D369E2A7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sp>
          <p:nvSpPr>
            <p:cNvPr id="79882" name="Line 36">
              <a:extLst>
                <a:ext uri="{FF2B5EF4-FFF2-40B4-BE49-F238E27FC236}">
                  <a16:creationId xmlns:a16="http://schemas.microsoft.com/office/drawing/2014/main" id="{9EE9F585-C316-46EC-A72D-74CC587F7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79879" name="Text Box 38">
            <a:extLst>
              <a:ext uri="{FF2B5EF4-FFF2-40B4-BE49-F238E27FC236}">
                <a16:creationId xmlns:a16="http://schemas.microsoft.com/office/drawing/2014/main" id="{A66DE91A-9E81-4162-9B52-E51DF6116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sp>
        <p:nvSpPr>
          <p:cNvPr id="79880" name="Text Box 39">
            <a:extLst>
              <a:ext uri="{FF2B5EF4-FFF2-40B4-BE49-F238E27FC236}">
                <a16:creationId xmlns:a16="http://schemas.microsoft.com/office/drawing/2014/main" id="{15A1B44D-C662-4213-AE01-F30A2E64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805" y="1164263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94DE-CD18-4753-BCCE-0906FE2E21D1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D5E0161D-A871-412D-A1D2-F3365D62C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0F8E4C0D-E43F-4895-B5F5-615C6587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361F6-5944-4422-9909-28213CDB9934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GB" altLang="en-US" sz="1400"/>
          </a:p>
        </p:txBody>
      </p:sp>
      <p:grpSp>
        <p:nvGrpSpPr>
          <p:cNvPr id="80900" name="Group 3">
            <a:extLst>
              <a:ext uri="{FF2B5EF4-FFF2-40B4-BE49-F238E27FC236}">
                <a16:creationId xmlns:a16="http://schemas.microsoft.com/office/drawing/2014/main" id="{C609D6EE-A542-49BD-B827-8B8B7790191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0953" name="Rectangle 4">
              <a:extLst>
                <a:ext uri="{FF2B5EF4-FFF2-40B4-BE49-F238E27FC236}">
                  <a16:creationId xmlns:a16="http://schemas.microsoft.com/office/drawing/2014/main" id="{08321EA6-CB3E-4A75-AB79-78E87CD75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4" name="Rectangle 5">
              <a:extLst>
                <a:ext uri="{FF2B5EF4-FFF2-40B4-BE49-F238E27FC236}">
                  <a16:creationId xmlns:a16="http://schemas.microsoft.com/office/drawing/2014/main" id="{44198873-DCD4-461A-AD0E-2F2928FC3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5" name="Rectangle 6">
              <a:extLst>
                <a:ext uri="{FF2B5EF4-FFF2-40B4-BE49-F238E27FC236}">
                  <a16:creationId xmlns:a16="http://schemas.microsoft.com/office/drawing/2014/main" id="{DFDDBDE0-15B7-40D4-A6B6-B21AA9F98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6" name="Rectangle 7">
              <a:extLst>
                <a:ext uri="{FF2B5EF4-FFF2-40B4-BE49-F238E27FC236}">
                  <a16:creationId xmlns:a16="http://schemas.microsoft.com/office/drawing/2014/main" id="{B436D13F-98A5-4957-8180-2B415D1F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7" name="Rectangle 8">
              <a:extLst>
                <a:ext uri="{FF2B5EF4-FFF2-40B4-BE49-F238E27FC236}">
                  <a16:creationId xmlns:a16="http://schemas.microsoft.com/office/drawing/2014/main" id="{288733D1-09BC-4C5B-8CE9-4BC91C6C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8" name="Rectangle 9">
              <a:extLst>
                <a:ext uri="{FF2B5EF4-FFF2-40B4-BE49-F238E27FC236}">
                  <a16:creationId xmlns:a16="http://schemas.microsoft.com/office/drawing/2014/main" id="{D5D23A9B-FD72-4058-9565-9A1D63B5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9" name="Rectangle 10">
              <a:extLst>
                <a:ext uri="{FF2B5EF4-FFF2-40B4-BE49-F238E27FC236}">
                  <a16:creationId xmlns:a16="http://schemas.microsoft.com/office/drawing/2014/main" id="{FC664BB4-D7B4-4C5F-8BAB-F5A7BF8A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60" name="Rectangle 11">
              <a:extLst>
                <a:ext uri="{FF2B5EF4-FFF2-40B4-BE49-F238E27FC236}">
                  <a16:creationId xmlns:a16="http://schemas.microsoft.com/office/drawing/2014/main" id="{AA3F76AD-CE45-4687-8137-80C6A4C1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61" name="Rectangle 12">
              <a:extLst>
                <a:ext uri="{FF2B5EF4-FFF2-40B4-BE49-F238E27FC236}">
                  <a16:creationId xmlns:a16="http://schemas.microsoft.com/office/drawing/2014/main" id="{90020C38-75D5-43E0-A7F0-19D1C0DD5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62" name="Text Box 13">
              <a:extLst>
                <a:ext uri="{FF2B5EF4-FFF2-40B4-BE49-F238E27FC236}">
                  <a16:creationId xmlns:a16="http://schemas.microsoft.com/office/drawing/2014/main" id="{0C08A2C9-CCDE-477C-BB14-20A85BC9E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80901" name="Group 14">
            <a:extLst>
              <a:ext uri="{FF2B5EF4-FFF2-40B4-BE49-F238E27FC236}">
                <a16:creationId xmlns:a16="http://schemas.microsoft.com/office/drawing/2014/main" id="{6B27D90E-F434-4ACF-8A45-06C7C4AB20E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0944" name="Rectangle 15">
              <a:extLst>
                <a:ext uri="{FF2B5EF4-FFF2-40B4-BE49-F238E27FC236}">
                  <a16:creationId xmlns:a16="http://schemas.microsoft.com/office/drawing/2014/main" id="{430C9E4F-C29F-4D64-9A12-FD91C527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45" name="Rectangle 16">
              <a:extLst>
                <a:ext uri="{FF2B5EF4-FFF2-40B4-BE49-F238E27FC236}">
                  <a16:creationId xmlns:a16="http://schemas.microsoft.com/office/drawing/2014/main" id="{9A6AFCEB-94A5-4415-A7C1-5D14B3A8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46" name="Rectangle 17">
              <a:extLst>
                <a:ext uri="{FF2B5EF4-FFF2-40B4-BE49-F238E27FC236}">
                  <a16:creationId xmlns:a16="http://schemas.microsoft.com/office/drawing/2014/main" id="{B7FDA8B1-AA5F-4870-835C-A98AB67B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47" name="Rectangle 18">
              <a:extLst>
                <a:ext uri="{FF2B5EF4-FFF2-40B4-BE49-F238E27FC236}">
                  <a16:creationId xmlns:a16="http://schemas.microsoft.com/office/drawing/2014/main" id="{8D0BB6C2-E4D3-4449-A134-DF9F9D14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48" name="Rectangle 19">
              <a:extLst>
                <a:ext uri="{FF2B5EF4-FFF2-40B4-BE49-F238E27FC236}">
                  <a16:creationId xmlns:a16="http://schemas.microsoft.com/office/drawing/2014/main" id="{CAB16E44-A7A6-406B-B79C-6BEF6055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49" name="Rectangle 20">
              <a:extLst>
                <a:ext uri="{FF2B5EF4-FFF2-40B4-BE49-F238E27FC236}">
                  <a16:creationId xmlns:a16="http://schemas.microsoft.com/office/drawing/2014/main" id="{369D9922-25E8-4E8F-B57D-9728DD79F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0" name="Rectangle 21">
              <a:extLst>
                <a:ext uri="{FF2B5EF4-FFF2-40B4-BE49-F238E27FC236}">
                  <a16:creationId xmlns:a16="http://schemas.microsoft.com/office/drawing/2014/main" id="{3CE417F1-07CC-4028-99AD-36618AC8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1" name="Rectangle 22">
              <a:extLst>
                <a:ext uri="{FF2B5EF4-FFF2-40B4-BE49-F238E27FC236}">
                  <a16:creationId xmlns:a16="http://schemas.microsoft.com/office/drawing/2014/main" id="{16A1518F-CB1F-4CC9-B967-9F6502C9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952" name="Rectangle 23">
              <a:extLst>
                <a:ext uri="{FF2B5EF4-FFF2-40B4-BE49-F238E27FC236}">
                  <a16:creationId xmlns:a16="http://schemas.microsoft.com/office/drawing/2014/main" id="{6C2781B6-D0E5-4795-B062-A646608A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0902" name="Group 24">
            <a:extLst>
              <a:ext uri="{FF2B5EF4-FFF2-40B4-BE49-F238E27FC236}">
                <a16:creationId xmlns:a16="http://schemas.microsoft.com/office/drawing/2014/main" id="{E7BB3045-343A-442E-9264-9283BB10BEF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0932" name="Group 25">
              <a:extLst>
                <a:ext uri="{FF2B5EF4-FFF2-40B4-BE49-F238E27FC236}">
                  <a16:creationId xmlns:a16="http://schemas.microsoft.com/office/drawing/2014/main" id="{B0FBA05C-DA07-4A0A-9C20-A41772063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0934" name="Rectangle 26">
                <a:extLst>
                  <a:ext uri="{FF2B5EF4-FFF2-40B4-BE49-F238E27FC236}">
                    <a16:creationId xmlns:a16="http://schemas.microsoft.com/office/drawing/2014/main" id="{78AEFAB7-939E-44BF-816D-1EF10575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35" name="Rectangle 27">
                <a:extLst>
                  <a:ext uri="{FF2B5EF4-FFF2-40B4-BE49-F238E27FC236}">
                    <a16:creationId xmlns:a16="http://schemas.microsoft.com/office/drawing/2014/main" id="{A4BFC9F1-13A1-40D2-9942-6498CF868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36" name="Rectangle 28">
                <a:extLst>
                  <a:ext uri="{FF2B5EF4-FFF2-40B4-BE49-F238E27FC236}">
                    <a16:creationId xmlns:a16="http://schemas.microsoft.com/office/drawing/2014/main" id="{5064EFFF-D1D9-49BB-929D-30AF69CFE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37" name="Rectangle 29">
                <a:extLst>
                  <a:ext uri="{FF2B5EF4-FFF2-40B4-BE49-F238E27FC236}">
                    <a16:creationId xmlns:a16="http://schemas.microsoft.com/office/drawing/2014/main" id="{A25855D1-BD70-4D50-A4A3-F4B161F9E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38" name="Rectangle 30">
                <a:extLst>
                  <a:ext uri="{FF2B5EF4-FFF2-40B4-BE49-F238E27FC236}">
                    <a16:creationId xmlns:a16="http://schemas.microsoft.com/office/drawing/2014/main" id="{71EF052F-C208-4402-9A95-92CD9E5B9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39" name="Rectangle 31">
                <a:extLst>
                  <a:ext uri="{FF2B5EF4-FFF2-40B4-BE49-F238E27FC236}">
                    <a16:creationId xmlns:a16="http://schemas.microsoft.com/office/drawing/2014/main" id="{3A4BD007-439A-42EB-8808-5CB0E4644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40" name="Rectangle 32">
                <a:extLst>
                  <a:ext uri="{FF2B5EF4-FFF2-40B4-BE49-F238E27FC236}">
                    <a16:creationId xmlns:a16="http://schemas.microsoft.com/office/drawing/2014/main" id="{69E8E224-C085-46E6-9353-A2D85E6AE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41" name="Rectangle 33">
                <a:extLst>
                  <a:ext uri="{FF2B5EF4-FFF2-40B4-BE49-F238E27FC236}">
                    <a16:creationId xmlns:a16="http://schemas.microsoft.com/office/drawing/2014/main" id="{3381E573-1103-410F-AD30-C35FF4A24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42" name="Rectangle 34">
                <a:extLst>
                  <a:ext uri="{FF2B5EF4-FFF2-40B4-BE49-F238E27FC236}">
                    <a16:creationId xmlns:a16="http://schemas.microsoft.com/office/drawing/2014/main" id="{BA08FC94-6CF7-4928-8D62-09B967BD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43" name="Text Box 35">
                <a:extLst>
                  <a:ext uri="{FF2B5EF4-FFF2-40B4-BE49-F238E27FC236}">
                    <a16:creationId xmlns:a16="http://schemas.microsoft.com/office/drawing/2014/main" id="{021341F8-9688-48C1-8165-436EE016F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80933" name="Line 36">
              <a:extLst>
                <a:ext uri="{FF2B5EF4-FFF2-40B4-BE49-F238E27FC236}">
                  <a16:creationId xmlns:a16="http://schemas.microsoft.com/office/drawing/2014/main" id="{62E9517B-22CC-41A7-BC98-159C5DE62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0903" name="Group 37">
            <a:extLst>
              <a:ext uri="{FF2B5EF4-FFF2-40B4-BE49-F238E27FC236}">
                <a16:creationId xmlns:a16="http://schemas.microsoft.com/office/drawing/2014/main" id="{91A534ED-7E1D-4EC2-8842-3E2324B5B12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0919" name="Group 38">
              <a:extLst>
                <a:ext uri="{FF2B5EF4-FFF2-40B4-BE49-F238E27FC236}">
                  <a16:creationId xmlns:a16="http://schemas.microsoft.com/office/drawing/2014/main" id="{3A94183B-E65E-4A8D-8C22-CDC762AD8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0921" name="Text Box 39">
                <a:extLst>
                  <a:ext uri="{FF2B5EF4-FFF2-40B4-BE49-F238E27FC236}">
                    <a16:creationId xmlns:a16="http://schemas.microsoft.com/office/drawing/2014/main" id="{012F5095-5FC0-4569-85E1-E7FDD1170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0922" name="Group 40">
                <a:extLst>
                  <a:ext uri="{FF2B5EF4-FFF2-40B4-BE49-F238E27FC236}">
                    <a16:creationId xmlns:a16="http://schemas.microsoft.com/office/drawing/2014/main" id="{A0EC3669-E32A-4DD0-A0EA-71083FE5E0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0923" name="Rectangle 41">
                  <a:extLst>
                    <a:ext uri="{FF2B5EF4-FFF2-40B4-BE49-F238E27FC236}">
                      <a16:creationId xmlns:a16="http://schemas.microsoft.com/office/drawing/2014/main" id="{809C06B6-4403-4F26-A816-9AF924372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24" name="Rectangle 42">
                  <a:extLst>
                    <a:ext uri="{FF2B5EF4-FFF2-40B4-BE49-F238E27FC236}">
                      <a16:creationId xmlns:a16="http://schemas.microsoft.com/office/drawing/2014/main" id="{65DF3300-A997-41BF-AF20-D68E5337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25" name="Rectangle 43">
                  <a:extLst>
                    <a:ext uri="{FF2B5EF4-FFF2-40B4-BE49-F238E27FC236}">
                      <a16:creationId xmlns:a16="http://schemas.microsoft.com/office/drawing/2014/main" id="{9FE035F4-5677-4D2F-985F-75598D70FA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26" name="Rectangle 44">
                  <a:extLst>
                    <a:ext uri="{FF2B5EF4-FFF2-40B4-BE49-F238E27FC236}">
                      <a16:creationId xmlns:a16="http://schemas.microsoft.com/office/drawing/2014/main" id="{CB87E058-6DE8-44FE-B67F-4A4B98B4E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27" name="Rectangle 45">
                  <a:extLst>
                    <a:ext uri="{FF2B5EF4-FFF2-40B4-BE49-F238E27FC236}">
                      <a16:creationId xmlns:a16="http://schemas.microsoft.com/office/drawing/2014/main" id="{2FE4C80B-6F6F-4FEC-BBBF-A52F1D77A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28" name="Rectangle 46">
                  <a:extLst>
                    <a:ext uri="{FF2B5EF4-FFF2-40B4-BE49-F238E27FC236}">
                      <a16:creationId xmlns:a16="http://schemas.microsoft.com/office/drawing/2014/main" id="{B84901B7-941E-4887-80F7-8CA446754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29" name="Rectangle 47">
                  <a:extLst>
                    <a:ext uri="{FF2B5EF4-FFF2-40B4-BE49-F238E27FC236}">
                      <a16:creationId xmlns:a16="http://schemas.microsoft.com/office/drawing/2014/main" id="{F26BD808-9C4B-47EA-943B-61A071693C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30" name="Rectangle 48">
                  <a:extLst>
                    <a:ext uri="{FF2B5EF4-FFF2-40B4-BE49-F238E27FC236}">
                      <a16:creationId xmlns:a16="http://schemas.microsoft.com/office/drawing/2014/main" id="{1B895F3A-700E-4E5C-9020-168000C57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0931" name="Rectangle 49">
                  <a:extLst>
                    <a:ext uri="{FF2B5EF4-FFF2-40B4-BE49-F238E27FC236}">
                      <a16:creationId xmlns:a16="http://schemas.microsoft.com/office/drawing/2014/main" id="{E5F506EC-8E70-453A-B18E-40D541755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0920" name="Line 50">
              <a:extLst>
                <a:ext uri="{FF2B5EF4-FFF2-40B4-BE49-F238E27FC236}">
                  <a16:creationId xmlns:a16="http://schemas.microsoft.com/office/drawing/2014/main" id="{4D9E7DF2-40AC-4ECE-B8B9-F6BA48A44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0904" name="Text Box 52">
            <a:extLst>
              <a:ext uri="{FF2B5EF4-FFF2-40B4-BE49-F238E27FC236}">
                <a16:creationId xmlns:a16="http://schemas.microsoft.com/office/drawing/2014/main" id="{9C5F6F8B-B2B8-49AA-9BF2-9E731741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47B1902D-35FE-45EE-8A90-9AB9ED6E9EC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0907" name="Group 54">
              <a:extLst>
                <a:ext uri="{FF2B5EF4-FFF2-40B4-BE49-F238E27FC236}">
                  <a16:creationId xmlns:a16="http://schemas.microsoft.com/office/drawing/2014/main" id="{3FEF3269-3AB9-452F-A8AA-C7E252F87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0909" name="Rectangle 55">
                <a:extLst>
                  <a:ext uri="{FF2B5EF4-FFF2-40B4-BE49-F238E27FC236}">
                    <a16:creationId xmlns:a16="http://schemas.microsoft.com/office/drawing/2014/main" id="{6EF382C0-CFD3-4215-A6A9-26729A74E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0" name="Rectangle 56">
                <a:extLst>
                  <a:ext uri="{FF2B5EF4-FFF2-40B4-BE49-F238E27FC236}">
                    <a16:creationId xmlns:a16="http://schemas.microsoft.com/office/drawing/2014/main" id="{E77DD149-F5B5-4635-998F-8CAD2F8B1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1" name="Rectangle 57">
                <a:extLst>
                  <a:ext uri="{FF2B5EF4-FFF2-40B4-BE49-F238E27FC236}">
                    <a16:creationId xmlns:a16="http://schemas.microsoft.com/office/drawing/2014/main" id="{5CF241E2-472B-4845-BCB4-E735EF519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2" name="Rectangle 58">
                <a:extLst>
                  <a:ext uri="{FF2B5EF4-FFF2-40B4-BE49-F238E27FC236}">
                    <a16:creationId xmlns:a16="http://schemas.microsoft.com/office/drawing/2014/main" id="{A0A2E70C-E0A1-450E-9148-3AF16CE5C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3" name="Rectangle 59">
                <a:extLst>
                  <a:ext uri="{FF2B5EF4-FFF2-40B4-BE49-F238E27FC236}">
                    <a16:creationId xmlns:a16="http://schemas.microsoft.com/office/drawing/2014/main" id="{493FB9D0-AADA-42C4-A287-3E7E2D2DE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4" name="Rectangle 60">
                <a:extLst>
                  <a:ext uri="{FF2B5EF4-FFF2-40B4-BE49-F238E27FC236}">
                    <a16:creationId xmlns:a16="http://schemas.microsoft.com/office/drawing/2014/main" id="{6E535F8B-5A88-4F7E-B060-844E04AD4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5" name="Rectangle 61">
                <a:extLst>
                  <a:ext uri="{FF2B5EF4-FFF2-40B4-BE49-F238E27FC236}">
                    <a16:creationId xmlns:a16="http://schemas.microsoft.com/office/drawing/2014/main" id="{710323FB-D0E9-41FA-8780-ECE79F481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6" name="Rectangle 62">
                <a:extLst>
                  <a:ext uri="{FF2B5EF4-FFF2-40B4-BE49-F238E27FC236}">
                    <a16:creationId xmlns:a16="http://schemas.microsoft.com/office/drawing/2014/main" id="{EA5E17E3-BE5D-4154-8001-5487C8EBA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7" name="Rectangle 63">
                <a:extLst>
                  <a:ext uri="{FF2B5EF4-FFF2-40B4-BE49-F238E27FC236}">
                    <a16:creationId xmlns:a16="http://schemas.microsoft.com/office/drawing/2014/main" id="{CB8834C0-526B-473C-AB41-EB69A377E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918" name="Text Box 64">
                <a:extLst>
                  <a:ext uri="{FF2B5EF4-FFF2-40B4-BE49-F238E27FC236}">
                    <a16:creationId xmlns:a16="http://schemas.microsoft.com/office/drawing/2014/main" id="{5DCB55E0-96B9-411E-8FD1-B4AFED38F4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sp>
          <p:nvSpPr>
            <p:cNvPr id="80908" name="Line 65">
              <a:extLst>
                <a:ext uri="{FF2B5EF4-FFF2-40B4-BE49-F238E27FC236}">
                  <a16:creationId xmlns:a16="http://schemas.microsoft.com/office/drawing/2014/main" id="{85D11E0C-88BE-4210-BE34-0DC343FB7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0906" name="Text Box 66">
            <a:extLst>
              <a:ext uri="{FF2B5EF4-FFF2-40B4-BE49-F238E27FC236}">
                <a16:creationId xmlns:a16="http://schemas.microsoft.com/office/drawing/2014/main" id="{E94BABB7-BCE5-4EC5-BA8D-B73DB8D9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149" y="1088063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D68E7-512B-4F30-9899-D8BE5F7DA7C5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1326AAA9-3728-47E1-84AE-98EC33427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DEBFBF29-D882-4184-A3B8-EF21D0F4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CA2106-DD63-44B7-9C33-806F5C614B0B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GB" altLang="en-US" sz="1400"/>
          </a:p>
        </p:txBody>
      </p:sp>
      <p:grpSp>
        <p:nvGrpSpPr>
          <p:cNvPr id="81924" name="Group 3">
            <a:extLst>
              <a:ext uri="{FF2B5EF4-FFF2-40B4-BE49-F238E27FC236}">
                <a16:creationId xmlns:a16="http://schemas.microsoft.com/office/drawing/2014/main" id="{EA44121A-B9ED-4E7B-BB5D-D96C7BC8FB0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1991" name="Rectangle 4">
              <a:extLst>
                <a:ext uri="{FF2B5EF4-FFF2-40B4-BE49-F238E27FC236}">
                  <a16:creationId xmlns:a16="http://schemas.microsoft.com/office/drawing/2014/main" id="{64F4A499-63C1-4387-BD80-0962322F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2" name="Rectangle 5">
              <a:extLst>
                <a:ext uri="{FF2B5EF4-FFF2-40B4-BE49-F238E27FC236}">
                  <a16:creationId xmlns:a16="http://schemas.microsoft.com/office/drawing/2014/main" id="{8D206620-35D5-40F1-BA85-29D4B4CA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3" name="Rectangle 6">
              <a:extLst>
                <a:ext uri="{FF2B5EF4-FFF2-40B4-BE49-F238E27FC236}">
                  <a16:creationId xmlns:a16="http://schemas.microsoft.com/office/drawing/2014/main" id="{630918C6-DE42-4BDF-8B8F-A2D79451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4" name="Rectangle 7">
              <a:extLst>
                <a:ext uri="{FF2B5EF4-FFF2-40B4-BE49-F238E27FC236}">
                  <a16:creationId xmlns:a16="http://schemas.microsoft.com/office/drawing/2014/main" id="{9FF8DE5A-AE79-45AA-B92E-C14A33D40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5" name="Rectangle 8">
              <a:extLst>
                <a:ext uri="{FF2B5EF4-FFF2-40B4-BE49-F238E27FC236}">
                  <a16:creationId xmlns:a16="http://schemas.microsoft.com/office/drawing/2014/main" id="{A598D3B0-19CB-4DAD-9741-4AB1A620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6" name="Rectangle 9">
              <a:extLst>
                <a:ext uri="{FF2B5EF4-FFF2-40B4-BE49-F238E27FC236}">
                  <a16:creationId xmlns:a16="http://schemas.microsoft.com/office/drawing/2014/main" id="{A6D60541-70B4-44C7-9A76-9E6ECFC3F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7" name="Rectangle 10">
              <a:extLst>
                <a:ext uri="{FF2B5EF4-FFF2-40B4-BE49-F238E27FC236}">
                  <a16:creationId xmlns:a16="http://schemas.microsoft.com/office/drawing/2014/main" id="{758EDEC7-C3F9-4745-80ED-43CD80C0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8" name="Rectangle 11">
              <a:extLst>
                <a:ext uri="{FF2B5EF4-FFF2-40B4-BE49-F238E27FC236}">
                  <a16:creationId xmlns:a16="http://schemas.microsoft.com/office/drawing/2014/main" id="{BCA93CDA-DD62-4747-B4BA-775CC44B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9" name="Rectangle 12">
              <a:extLst>
                <a:ext uri="{FF2B5EF4-FFF2-40B4-BE49-F238E27FC236}">
                  <a16:creationId xmlns:a16="http://schemas.microsoft.com/office/drawing/2014/main" id="{40F54199-879F-4B14-BD1B-EB4D78163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000" name="Text Box 13">
              <a:extLst>
                <a:ext uri="{FF2B5EF4-FFF2-40B4-BE49-F238E27FC236}">
                  <a16:creationId xmlns:a16="http://schemas.microsoft.com/office/drawing/2014/main" id="{249DBADB-55FC-4216-A462-56834FB80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81925" name="Group 14">
            <a:extLst>
              <a:ext uri="{FF2B5EF4-FFF2-40B4-BE49-F238E27FC236}">
                <a16:creationId xmlns:a16="http://schemas.microsoft.com/office/drawing/2014/main" id="{11E5269D-0C41-45E2-8325-A56647C538DD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1982" name="Rectangle 15">
              <a:extLst>
                <a:ext uri="{FF2B5EF4-FFF2-40B4-BE49-F238E27FC236}">
                  <a16:creationId xmlns:a16="http://schemas.microsoft.com/office/drawing/2014/main" id="{6FFA1912-F212-4F6F-A478-91AA757D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3" name="Rectangle 16">
              <a:extLst>
                <a:ext uri="{FF2B5EF4-FFF2-40B4-BE49-F238E27FC236}">
                  <a16:creationId xmlns:a16="http://schemas.microsoft.com/office/drawing/2014/main" id="{1D9BA140-3DB4-40C0-B3DA-A92CB82A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4" name="Rectangle 17">
              <a:extLst>
                <a:ext uri="{FF2B5EF4-FFF2-40B4-BE49-F238E27FC236}">
                  <a16:creationId xmlns:a16="http://schemas.microsoft.com/office/drawing/2014/main" id="{EC977242-FC8C-4ACD-96D3-A743E1876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5" name="Rectangle 18">
              <a:extLst>
                <a:ext uri="{FF2B5EF4-FFF2-40B4-BE49-F238E27FC236}">
                  <a16:creationId xmlns:a16="http://schemas.microsoft.com/office/drawing/2014/main" id="{E995D4C4-9622-4C91-B01C-28C7B870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6" name="Rectangle 19">
              <a:extLst>
                <a:ext uri="{FF2B5EF4-FFF2-40B4-BE49-F238E27FC236}">
                  <a16:creationId xmlns:a16="http://schemas.microsoft.com/office/drawing/2014/main" id="{EF080ED1-CE61-4E32-8A97-6774EDCC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7" name="Rectangle 20">
              <a:extLst>
                <a:ext uri="{FF2B5EF4-FFF2-40B4-BE49-F238E27FC236}">
                  <a16:creationId xmlns:a16="http://schemas.microsoft.com/office/drawing/2014/main" id="{21D6E624-0FA4-4A52-B886-DF8EA4305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8" name="Rectangle 21">
              <a:extLst>
                <a:ext uri="{FF2B5EF4-FFF2-40B4-BE49-F238E27FC236}">
                  <a16:creationId xmlns:a16="http://schemas.microsoft.com/office/drawing/2014/main" id="{71DE20CD-D4C2-4926-9C6B-F50C2DDF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89" name="Rectangle 22">
              <a:extLst>
                <a:ext uri="{FF2B5EF4-FFF2-40B4-BE49-F238E27FC236}">
                  <a16:creationId xmlns:a16="http://schemas.microsoft.com/office/drawing/2014/main" id="{3CC55286-B98B-4785-8A75-6AD2A2603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990" name="Rectangle 23">
              <a:extLst>
                <a:ext uri="{FF2B5EF4-FFF2-40B4-BE49-F238E27FC236}">
                  <a16:creationId xmlns:a16="http://schemas.microsoft.com/office/drawing/2014/main" id="{54847717-8548-4BBF-870D-D00FF20E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1926" name="Group 24">
            <a:extLst>
              <a:ext uri="{FF2B5EF4-FFF2-40B4-BE49-F238E27FC236}">
                <a16:creationId xmlns:a16="http://schemas.microsoft.com/office/drawing/2014/main" id="{26C87A71-AB0A-4CED-94F5-D0DC459FE45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1970" name="Group 25">
              <a:extLst>
                <a:ext uri="{FF2B5EF4-FFF2-40B4-BE49-F238E27FC236}">
                  <a16:creationId xmlns:a16="http://schemas.microsoft.com/office/drawing/2014/main" id="{52D9B7CA-E782-4DAF-B38D-65FE39D09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1972" name="Rectangle 26">
                <a:extLst>
                  <a:ext uri="{FF2B5EF4-FFF2-40B4-BE49-F238E27FC236}">
                    <a16:creationId xmlns:a16="http://schemas.microsoft.com/office/drawing/2014/main" id="{98C8BFD3-C9AC-4194-97B0-F244ADD3D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3" name="Rectangle 27">
                <a:extLst>
                  <a:ext uri="{FF2B5EF4-FFF2-40B4-BE49-F238E27FC236}">
                    <a16:creationId xmlns:a16="http://schemas.microsoft.com/office/drawing/2014/main" id="{772EE358-DE44-4BA5-81D9-CFA12DDBF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4" name="Rectangle 28">
                <a:extLst>
                  <a:ext uri="{FF2B5EF4-FFF2-40B4-BE49-F238E27FC236}">
                    <a16:creationId xmlns:a16="http://schemas.microsoft.com/office/drawing/2014/main" id="{F044F90E-EDAC-45DD-9187-C4F29B418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5" name="Rectangle 29">
                <a:extLst>
                  <a:ext uri="{FF2B5EF4-FFF2-40B4-BE49-F238E27FC236}">
                    <a16:creationId xmlns:a16="http://schemas.microsoft.com/office/drawing/2014/main" id="{6D244FD9-3485-4288-B7A2-26B0F2773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6" name="Rectangle 30">
                <a:extLst>
                  <a:ext uri="{FF2B5EF4-FFF2-40B4-BE49-F238E27FC236}">
                    <a16:creationId xmlns:a16="http://schemas.microsoft.com/office/drawing/2014/main" id="{D0F17993-D584-40DE-B3F1-4AC9DA17A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7" name="Rectangle 31">
                <a:extLst>
                  <a:ext uri="{FF2B5EF4-FFF2-40B4-BE49-F238E27FC236}">
                    <a16:creationId xmlns:a16="http://schemas.microsoft.com/office/drawing/2014/main" id="{B95FFAC0-007C-486C-86E0-A37703EEC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8" name="Rectangle 32">
                <a:extLst>
                  <a:ext uri="{FF2B5EF4-FFF2-40B4-BE49-F238E27FC236}">
                    <a16:creationId xmlns:a16="http://schemas.microsoft.com/office/drawing/2014/main" id="{2FC84C26-1498-4721-B286-B522B3FF5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79" name="Rectangle 33">
                <a:extLst>
                  <a:ext uri="{FF2B5EF4-FFF2-40B4-BE49-F238E27FC236}">
                    <a16:creationId xmlns:a16="http://schemas.microsoft.com/office/drawing/2014/main" id="{3673B1DC-5CF8-4DCC-BE4E-77F34B05B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80" name="Rectangle 34">
                <a:extLst>
                  <a:ext uri="{FF2B5EF4-FFF2-40B4-BE49-F238E27FC236}">
                    <a16:creationId xmlns:a16="http://schemas.microsoft.com/office/drawing/2014/main" id="{7A2C5CCE-8B9A-417E-B1C5-89301AADD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81" name="Text Box 35">
                <a:extLst>
                  <a:ext uri="{FF2B5EF4-FFF2-40B4-BE49-F238E27FC236}">
                    <a16:creationId xmlns:a16="http://schemas.microsoft.com/office/drawing/2014/main" id="{5FD5E023-FB7F-4802-A9B3-D4DABB638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81971" name="Line 36">
              <a:extLst>
                <a:ext uri="{FF2B5EF4-FFF2-40B4-BE49-F238E27FC236}">
                  <a16:creationId xmlns:a16="http://schemas.microsoft.com/office/drawing/2014/main" id="{DFDA15BA-79A5-4F86-9347-40D94B0C2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1927" name="Group 37">
            <a:extLst>
              <a:ext uri="{FF2B5EF4-FFF2-40B4-BE49-F238E27FC236}">
                <a16:creationId xmlns:a16="http://schemas.microsoft.com/office/drawing/2014/main" id="{B65A5B56-41FA-4DF4-B6F8-86F0895721E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1957" name="Group 38">
              <a:extLst>
                <a:ext uri="{FF2B5EF4-FFF2-40B4-BE49-F238E27FC236}">
                  <a16:creationId xmlns:a16="http://schemas.microsoft.com/office/drawing/2014/main" id="{2AF0F2DC-EB77-4326-BC2B-41B36A789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1959" name="Text Box 39">
                <a:extLst>
                  <a:ext uri="{FF2B5EF4-FFF2-40B4-BE49-F238E27FC236}">
                    <a16:creationId xmlns:a16="http://schemas.microsoft.com/office/drawing/2014/main" id="{8ABA4D63-F05E-44DF-ACFE-A3B20C8A3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1960" name="Group 40">
                <a:extLst>
                  <a:ext uri="{FF2B5EF4-FFF2-40B4-BE49-F238E27FC236}">
                    <a16:creationId xmlns:a16="http://schemas.microsoft.com/office/drawing/2014/main" id="{A60A7F0A-62DB-4D7E-AE93-7712A54D11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1961" name="Rectangle 41">
                  <a:extLst>
                    <a:ext uri="{FF2B5EF4-FFF2-40B4-BE49-F238E27FC236}">
                      <a16:creationId xmlns:a16="http://schemas.microsoft.com/office/drawing/2014/main" id="{FDF662AF-EEAC-4D62-9AE3-714860E5B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2" name="Rectangle 42">
                  <a:extLst>
                    <a:ext uri="{FF2B5EF4-FFF2-40B4-BE49-F238E27FC236}">
                      <a16:creationId xmlns:a16="http://schemas.microsoft.com/office/drawing/2014/main" id="{661D70EC-D97B-44E1-8575-0F0A2D6DBC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3" name="Rectangle 43">
                  <a:extLst>
                    <a:ext uri="{FF2B5EF4-FFF2-40B4-BE49-F238E27FC236}">
                      <a16:creationId xmlns:a16="http://schemas.microsoft.com/office/drawing/2014/main" id="{0C146157-A9E0-40E6-8016-172F08845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4" name="Rectangle 44">
                  <a:extLst>
                    <a:ext uri="{FF2B5EF4-FFF2-40B4-BE49-F238E27FC236}">
                      <a16:creationId xmlns:a16="http://schemas.microsoft.com/office/drawing/2014/main" id="{9ADC7CFD-89DD-4658-8627-30B53995D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5" name="Rectangle 45">
                  <a:extLst>
                    <a:ext uri="{FF2B5EF4-FFF2-40B4-BE49-F238E27FC236}">
                      <a16:creationId xmlns:a16="http://schemas.microsoft.com/office/drawing/2014/main" id="{61A1F8B7-05C2-44E4-820B-3EF631925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6" name="Rectangle 46">
                  <a:extLst>
                    <a:ext uri="{FF2B5EF4-FFF2-40B4-BE49-F238E27FC236}">
                      <a16:creationId xmlns:a16="http://schemas.microsoft.com/office/drawing/2014/main" id="{CA1A5FF4-7547-498A-8779-BC06E59D0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7" name="Rectangle 47">
                  <a:extLst>
                    <a:ext uri="{FF2B5EF4-FFF2-40B4-BE49-F238E27FC236}">
                      <a16:creationId xmlns:a16="http://schemas.microsoft.com/office/drawing/2014/main" id="{4DA12F07-4B5D-4410-B59C-0C3F8050D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8" name="Rectangle 48">
                  <a:extLst>
                    <a:ext uri="{FF2B5EF4-FFF2-40B4-BE49-F238E27FC236}">
                      <a16:creationId xmlns:a16="http://schemas.microsoft.com/office/drawing/2014/main" id="{2025A0C7-15F2-4AF4-97E9-438B5D91CB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69" name="Rectangle 49">
                  <a:extLst>
                    <a:ext uri="{FF2B5EF4-FFF2-40B4-BE49-F238E27FC236}">
                      <a16:creationId xmlns:a16="http://schemas.microsoft.com/office/drawing/2014/main" id="{68827182-EC13-4C15-B22B-B46AF6DA0B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1958" name="Line 50">
              <a:extLst>
                <a:ext uri="{FF2B5EF4-FFF2-40B4-BE49-F238E27FC236}">
                  <a16:creationId xmlns:a16="http://schemas.microsoft.com/office/drawing/2014/main" id="{3C18695B-F812-4F11-9261-E4F7877F9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1928" name="Text Box 52">
            <a:extLst>
              <a:ext uri="{FF2B5EF4-FFF2-40B4-BE49-F238E27FC236}">
                <a16:creationId xmlns:a16="http://schemas.microsoft.com/office/drawing/2014/main" id="{BEE27B25-BED9-44FF-BDF6-59320D72D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grpSp>
        <p:nvGrpSpPr>
          <p:cNvPr id="81929" name="Group 53">
            <a:extLst>
              <a:ext uri="{FF2B5EF4-FFF2-40B4-BE49-F238E27FC236}">
                <a16:creationId xmlns:a16="http://schemas.microsoft.com/office/drawing/2014/main" id="{F96E78F0-1664-4519-9DC8-4D2A07FEDEB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1944" name="Group 54">
              <a:extLst>
                <a:ext uri="{FF2B5EF4-FFF2-40B4-BE49-F238E27FC236}">
                  <a16:creationId xmlns:a16="http://schemas.microsoft.com/office/drawing/2014/main" id="{EC0CB19F-7B8F-46C7-8592-CBEB65332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1946" name="Text Box 55">
                <a:extLst>
                  <a:ext uri="{FF2B5EF4-FFF2-40B4-BE49-F238E27FC236}">
                    <a16:creationId xmlns:a16="http://schemas.microsoft.com/office/drawing/2014/main" id="{13ED2661-AB45-4A53-ACA9-52E4B9C42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1947" name="Group 56">
                <a:extLst>
                  <a:ext uri="{FF2B5EF4-FFF2-40B4-BE49-F238E27FC236}">
                    <a16:creationId xmlns:a16="http://schemas.microsoft.com/office/drawing/2014/main" id="{9328134B-52B1-4F50-BBEC-6B4D3FAE6E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1948" name="Rectangle 57">
                  <a:extLst>
                    <a:ext uri="{FF2B5EF4-FFF2-40B4-BE49-F238E27FC236}">
                      <a16:creationId xmlns:a16="http://schemas.microsoft.com/office/drawing/2014/main" id="{ABE29E53-BE5D-4875-88AC-7294689C8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49" name="Rectangle 58">
                  <a:extLst>
                    <a:ext uri="{FF2B5EF4-FFF2-40B4-BE49-F238E27FC236}">
                      <a16:creationId xmlns:a16="http://schemas.microsoft.com/office/drawing/2014/main" id="{2AB92415-D1FE-42EF-971E-228925C3F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0" name="Rectangle 59">
                  <a:extLst>
                    <a:ext uri="{FF2B5EF4-FFF2-40B4-BE49-F238E27FC236}">
                      <a16:creationId xmlns:a16="http://schemas.microsoft.com/office/drawing/2014/main" id="{E3D7A129-A20B-41B0-88BE-1B85E809E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1" name="Rectangle 60">
                  <a:extLst>
                    <a:ext uri="{FF2B5EF4-FFF2-40B4-BE49-F238E27FC236}">
                      <a16:creationId xmlns:a16="http://schemas.microsoft.com/office/drawing/2014/main" id="{D008B786-4B9A-46FE-B35B-5DA0F7A16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2" name="Rectangle 61">
                  <a:extLst>
                    <a:ext uri="{FF2B5EF4-FFF2-40B4-BE49-F238E27FC236}">
                      <a16:creationId xmlns:a16="http://schemas.microsoft.com/office/drawing/2014/main" id="{6BECFEE4-CDE8-4981-83C8-8C4CE1378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3" name="Rectangle 62">
                  <a:extLst>
                    <a:ext uri="{FF2B5EF4-FFF2-40B4-BE49-F238E27FC236}">
                      <a16:creationId xmlns:a16="http://schemas.microsoft.com/office/drawing/2014/main" id="{FCCCA738-35F0-4D12-A4F8-C90246335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4" name="Rectangle 63">
                  <a:extLst>
                    <a:ext uri="{FF2B5EF4-FFF2-40B4-BE49-F238E27FC236}">
                      <a16:creationId xmlns:a16="http://schemas.microsoft.com/office/drawing/2014/main" id="{E78F3A06-CE0A-42BC-8E3C-168C2EC0E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5" name="Rectangle 64">
                  <a:extLst>
                    <a:ext uri="{FF2B5EF4-FFF2-40B4-BE49-F238E27FC236}">
                      <a16:creationId xmlns:a16="http://schemas.microsoft.com/office/drawing/2014/main" id="{0481FE28-1900-40C4-8746-D47179699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1956" name="Rectangle 65">
                  <a:extLst>
                    <a:ext uri="{FF2B5EF4-FFF2-40B4-BE49-F238E27FC236}">
                      <a16:creationId xmlns:a16="http://schemas.microsoft.com/office/drawing/2014/main" id="{0A0261E5-09EF-40D7-9473-ECC2BB02C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1945" name="Line 66">
              <a:extLst>
                <a:ext uri="{FF2B5EF4-FFF2-40B4-BE49-F238E27FC236}">
                  <a16:creationId xmlns:a16="http://schemas.microsoft.com/office/drawing/2014/main" id="{535A093F-E3F8-4329-87ED-C10FA0D35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1930" name="Group 67">
            <a:extLst>
              <a:ext uri="{FF2B5EF4-FFF2-40B4-BE49-F238E27FC236}">
                <a16:creationId xmlns:a16="http://schemas.microsoft.com/office/drawing/2014/main" id="{722081E3-B49C-45F5-8FFA-5162639C930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1932" name="Group 68">
              <a:extLst>
                <a:ext uri="{FF2B5EF4-FFF2-40B4-BE49-F238E27FC236}">
                  <a16:creationId xmlns:a16="http://schemas.microsoft.com/office/drawing/2014/main" id="{604CA65D-213B-48B9-9198-C62DA139E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1934" name="Rectangle 69">
                <a:extLst>
                  <a:ext uri="{FF2B5EF4-FFF2-40B4-BE49-F238E27FC236}">
                    <a16:creationId xmlns:a16="http://schemas.microsoft.com/office/drawing/2014/main" id="{855BFBDC-33DF-4B75-B80F-439D5298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35" name="Rectangle 70">
                <a:extLst>
                  <a:ext uri="{FF2B5EF4-FFF2-40B4-BE49-F238E27FC236}">
                    <a16:creationId xmlns:a16="http://schemas.microsoft.com/office/drawing/2014/main" id="{7574D8BD-0684-40F5-AABA-D8A56201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36" name="Rectangle 71">
                <a:extLst>
                  <a:ext uri="{FF2B5EF4-FFF2-40B4-BE49-F238E27FC236}">
                    <a16:creationId xmlns:a16="http://schemas.microsoft.com/office/drawing/2014/main" id="{4C5905F2-B1D1-45C4-B126-E3E601889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37" name="Rectangle 72">
                <a:extLst>
                  <a:ext uri="{FF2B5EF4-FFF2-40B4-BE49-F238E27FC236}">
                    <a16:creationId xmlns:a16="http://schemas.microsoft.com/office/drawing/2014/main" id="{8E66230F-EAE9-41DD-9DEB-377A6AAD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38" name="Rectangle 73">
                <a:extLst>
                  <a:ext uri="{FF2B5EF4-FFF2-40B4-BE49-F238E27FC236}">
                    <a16:creationId xmlns:a16="http://schemas.microsoft.com/office/drawing/2014/main" id="{AB40E67F-70F2-4836-97A7-5147517D2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39" name="Rectangle 74">
                <a:extLst>
                  <a:ext uri="{FF2B5EF4-FFF2-40B4-BE49-F238E27FC236}">
                    <a16:creationId xmlns:a16="http://schemas.microsoft.com/office/drawing/2014/main" id="{A0203432-F23C-444D-B8AE-433B5ECC9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40" name="Rectangle 75">
                <a:extLst>
                  <a:ext uri="{FF2B5EF4-FFF2-40B4-BE49-F238E27FC236}">
                    <a16:creationId xmlns:a16="http://schemas.microsoft.com/office/drawing/2014/main" id="{6F2D8027-B17B-4D72-AEB1-72A527164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41" name="Rectangle 76">
                <a:extLst>
                  <a:ext uri="{FF2B5EF4-FFF2-40B4-BE49-F238E27FC236}">
                    <a16:creationId xmlns:a16="http://schemas.microsoft.com/office/drawing/2014/main" id="{7B1E8D91-60E8-44D0-BDED-54D7BCE1C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42" name="Rectangle 77">
                <a:extLst>
                  <a:ext uri="{FF2B5EF4-FFF2-40B4-BE49-F238E27FC236}">
                    <a16:creationId xmlns:a16="http://schemas.microsoft.com/office/drawing/2014/main" id="{CA14DDC3-1767-4B54-8407-84D3C6282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943" name="Text Box 78">
                <a:extLst>
                  <a:ext uri="{FF2B5EF4-FFF2-40B4-BE49-F238E27FC236}">
                    <a16:creationId xmlns:a16="http://schemas.microsoft.com/office/drawing/2014/main" id="{A0FDB15F-FB83-4B29-BA04-F0B2CAE85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1933" name="Line 79">
              <a:extLst>
                <a:ext uri="{FF2B5EF4-FFF2-40B4-BE49-F238E27FC236}">
                  <a16:creationId xmlns:a16="http://schemas.microsoft.com/office/drawing/2014/main" id="{005015D4-BB3C-48F0-888A-2A44BC7F7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1931" name="Text Box 80">
            <a:extLst>
              <a:ext uri="{FF2B5EF4-FFF2-40B4-BE49-F238E27FC236}">
                <a16:creationId xmlns:a16="http://schemas.microsoft.com/office/drawing/2014/main" id="{D5486E5D-58E0-4830-8322-DE10B063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149" y="1086476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138B4-9548-42C4-A8F8-4E55F11F45D2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692FC057-C0AF-4E1B-8D2E-06E43D28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999AC25B-8170-49A5-8C92-FFBDF5EA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7C9FC3-F31C-4B41-8570-CD7FAF7BED3A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GB" altLang="en-US" sz="1400"/>
          </a:p>
        </p:txBody>
      </p:sp>
      <p:grpSp>
        <p:nvGrpSpPr>
          <p:cNvPr id="82948" name="Group 3">
            <a:extLst>
              <a:ext uri="{FF2B5EF4-FFF2-40B4-BE49-F238E27FC236}">
                <a16:creationId xmlns:a16="http://schemas.microsoft.com/office/drawing/2014/main" id="{98DA7DDA-0334-4D7A-AD38-EB25D266B9F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3027" name="Rectangle 4">
              <a:extLst>
                <a:ext uri="{FF2B5EF4-FFF2-40B4-BE49-F238E27FC236}">
                  <a16:creationId xmlns:a16="http://schemas.microsoft.com/office/drawing/2014/main" id="{C9F35B6D-57DF-4A65-BA7A-9CE6D806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8" name="Rectangle 5">
              <a:extLst>
                <a:ext uri="{FF2B5EF4-FFF2-40B4-BE49-F238E27FC236}">
                  <a16:creationId xmlns:a16="http://schemas.microsoft.com/office/drawing/2014/main" id="{DBC9E06A-C56C-47F9-9BFC-FE21B633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9" name="Rectangle 6">
              <a:extLst>
                <a:ext uri="{FF2B5EF4-FFF2-40B4-BE49-F238E27FC236}">
                  <a16:creationId xmlns:a16="http://schemas.microsoft.com/office/drawing/2014/main" id="{AB18049D-A22D-41AD-9CF4-9BE4CBCD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0" name="Rectangle 7">
              <a:extLst>
                <a:ext uri="{FF2B5EF4-FFF2-40B4-BE49-F238E27FC236}">
                  <a16:creationId xmlns:a16="http://schemas.microsoft.com/office/drawing/2014/main" id="{B478D57C-7FA2-4A49-9294-1BDDFD4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1" name="Rectangle 8">
              <a:extLst>
                <a:ext uri="{FF2B5EF4-FFF2-40B4-BE49-F238E27FC236}">
                  <a16:creationId xmlns:a16="http://schemas.microsoft.com/office/drawing/2014/main" id="{F4E3CA6B-CF6F-4C8B-B6E7-A1FA4FE5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2" name="Rectangle 9">
              <a:extLst>
                <a:ext uri="{FF2B5EF4-FFF2-40B4-BE49-F238E27FC236}">
                  <a16:creationId xmlns:a16="http://schemas.microsoft.com/office/drawing/2014/main" id="{E671C8B5-83C6-485F-B605-0AE9ACA6A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3" name="Rectangle 10">
              <a:extLst>
                <a:ext uri="{FF2B5EF4-FFF2-40B4-BE49-F238E27FC236}">
                  <a16:creationId xmlns:a16="http://schemas.microsoft.com/office/drawing/2014/main" id="{4F64D5E6-716B-4EEA-BEE0-8A9DF8A90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4" name="Rectangle 11">
              <a:extLst>
                <a:ext uri="{FF2B5EF4-FFF2-40B4-BE49-F238E27FC236}">
                  <a16:creationId xmlns:a16="http://schemas.microsoft.com/office/drawing/2014/main" id="{F604D008-F212-4843-9B79-8B6C013E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5" name="Rectangle 12">
              <a:extLst>
                <a:ext uri="{FF2B5EF4-FFF2-40B4-BE49-F238E27FC236}">
                  <a16:creationId xmlns:a16="http://schemas.microsoft.com/office/drawing/2014/main" id="{F0C74D32-99DF-4DA5-A17F-374D5198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36" name="Text Box 13">
              <a:extLst>
                <a:ext uri="{FF2B5EF4-FFF2-40B4-BE49-F238E27FC236}">
                  <a16:creationId xmlns:a16="http://schemas.microsoft.com/office/drawing/2014/main" id="{882806B7-33A0-48C9-B99F-E4AB4B458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82949" name="Group 14">
            <a:extLst>
              <a:ext uri="{FF2B5EF4-FFF2-40B4-BE49-F238E27FC236}">
                <a16:creationId xmlns:a16="http://schemas.microsoft.com/office/drawing/2014/main" id="{8644943F-C602-4079-B1BE-F72B1478D8A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3018" name="Rectangle 15">
              <a:extLst>
                <a:ext uri="{FF2B5EF4-FFF2-40B4-BE49-F238E27FC236}">
                  <a16:creationId xmlns:a16="http://schemas.microsoft.com/office/drawing/2014/main" id="{CB140F5E-84BF-4EC9-8831-85F1E5E60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19" name="Rectangle 16">
              <a:extLst>
                <a:ext uri="{FF2B5EF4-FFF2-40B4-BE49-F238E27FC236}">
                  <a16:creationId xmlns:a16="http://schemas.microsoft.com/office/drawing/2014/main" id="{327E92A7-753F-4E27-956B-6E8DE248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0" name="Rectangle 17">
              <a:extLst>
                <a:ext uri="{FF2B5EF4-FFF2-40B4-BE49-F238E27FC236}">
                  <a16:creationId xmlns:a16="http://schemas.microsoft.com/office/drawing/2014/main" id="{DE4DA43A-7B1E-4DE7-9A79-75AED1C5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1" name="Rectangle 18">
              <a:extLst>
                <a:ext uri="{FF2B5EF4-FFF2-40B4-BE49-F238E27FC236}">
                  <a16:creationId xmlns:a16="http://schemas.microsoft.com/office/drawing/2014/main" id="{D347A788-9031-423D-AD27-5B208413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2" name="Rectangle 19">
              <a:extLst>
                <a:ext uri="{FF2B5EF4-FFF2-40B4-BE49-F238E27FC236}">
                  <a16:creationId xmlns:a16="http://schemas.microsoft.com/office/drawing/2014/main" id="{E23494E8-6B5D-47F3-919C-5FD8894A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3" name="Rectangle 20">
              <a:extLst>
                <a:ext uri="{FF2B5EF4-FFF2-40B4-BE49-F238E27FC236}">
                  <a16:creationId xmlns:a16="http://schemas.microsoft.com/office/drawing/2014/main" id="{FA6B8367-6611-42FC-B8E1-5BB3E6EF7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4" name="Rectangle 21">
              <a:extLst>
                <a:ext uri="{FF2B5EF4-FFF2-40B4-BE49-F238E27FC236}">
                  <a16:creationId xmlns:a16="http://schemas.microsoft.com/office/drawing/2014/main" id="{EC778478-D5A8-4141-AB1C-3F267658E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5" name="Rectangle 22">
              <a:extLst>
                <a:ext uri="{FF2B5EF4-FFF2-40B4-BE49-F238E27FC236}">
                  <a16:creationId xmlns:a16="http://schemas.microsoft.com/office/drawing/2014/main" id="{87EE97FF-4B16-497A-A654-2EE0787B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026" name="Rectangle 23">
              <a:extLst>
                <a:ext uri="{FF2B5EF4-FFF2-40B4-BE49-F238E27FC236}">
                  <a16:creationId xmlns:a16="http://schemas.microsoft.com/office/drawing/2014/main" id="{109EBA49-4900-4B8E-90B3-A5CB861A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2950" name="Group 24">
            <a:extLst>
              <a:ext uri="{FF2B5EF4-FFF2-40B4-BE49-F238E27FC236}">
                <a16:creationId xmlns:a16="http://schemas.microsoft.com/office/drawing/2014/main" id="{45D95DC4-CE51-4B5D-9540-644C3005DD1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3006" name="Group 25">
              <a:extLst>
                <a:ext uri="{FF2B5EF4-FFF2-40B4-BE49-F238E27FC236}">
                  <a16:creationId xmlns:a16="http://schemas.microsoft.com/office/drawing/2014/main" id="{AB668057-FF30-48EF-B9C4-84D396DBA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3008" name="Rectangle 26">
                <a:extLst>
                  <a:ext uri="{FF2B5EF4-FFF2-40B4-BE49-F238E27FC236}">
                    <a16:creationId xmlns:a16="http://schemas.microsoft.com/office/drawing/2014/main" id="{8E216366-B832-4CB8-B7F7-466C89AF7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09" name="Rectangle 27">
                <a:extLst>
                  <a:ext uri="{FF2B5EF4-FFF2-40B4-BE49-F238E27FC236}">
                    <a16:creationId xmlns:a16="http://schemas.microsoft.com/office/drawing/2014/main" id="{E9C56861-81E0-4DDD-9BD5-1D9A069DF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0" name="Rectangle 28">
                <a:extLst>
                  <a:ext uri="{FF2B5EF4-FFF2-40B4-BE49-F238E27FC236}">
                    <a16:creationId xmlns:a16="http://schemas.microsoft.com/office/drawing/2014/main" id="{CB11EEB2-774A-4892-994A-52D668958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1" name="Rectangle 29">
                <a:extLst>
                  <a:ext uri="{FF2B5EF4-FFF2-40B4-BE49-F238E27FC236}">
                    <a16:creationId xmlns:a16="http://schemas.microsoft.com/office/drawing/2014/main" id="{05CB8CA3-4310-4E89-B5C6-0FB599FCE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2" name="Rectangle 30">
                <a:extLst>
                  <a:ext uri="{FF2B5EF4-FFF2-40B4-BE49-F238E27FC236}">
                    <a16:creationId xmlns:a16="http://schemas.microsoft.com/office/drawing/2014/main" id="{25BEEF62-2355-4DCC-9C22-7C9099D82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3" name="Rectangle 31">
                <a:extLst>
                  <a:ext uri="{FF2B5EF4-FFF2-40B4-BE49-F238E27FC236}">
                    <a16:creationId xmlns:a16="http://schemas.microsoft.com/office/drawing/2014/main" id="{2FE6E518-B236-4278-BF99-52100769E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4" name="Rectangle 32">
                <a:extLst>
                  <a:ext uri="{FF2B5EF4-FFF2-40B4-BE49-F238E27FC236}">
                    <a16:creationId xmlns:a16="http://schemas.microsoft.com/office/drawing/2014/main" id="{78D0D471-BFD3-4EEB-95E9-08195C257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5" name="Rectangle 33">
                <a:extLst>
                  <a:ext uri="{FF2B5EF4-FFF2-40B4-BE49-F238E27FC236}">
                    <a16:creationId xmlns:a16="http://schemas.microsoft.com/office/drawing/2014/main" id="{5968F01E-F801-45B1-9A8C-A9D35832F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6" name="Rectangle 34">
                <a:extLst>
                  <a:ext uri="{FF2B5EF4-FFF2-40B4-BE49-F238E27FC236}">
                    <a16:creationId xmlns:a16="http://schemas.microsoft.com/office/drawing/2014/main" id="{5F258649-901A-4128-A692-5B918306C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017" name="Text Box 35">
                <a:extLst>
                  <a:ext uri="{FF2B5EF4-FFF2-40B4-BE49-F238E27FC236}">
                    <a16:creationId xmlns:a16="http://schemas.microsoft.com/office/drawing/2014/main" id="{768C4ACE-605D-4B65-A10A-D9A4E5A99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83007" name="Line 36">
              <a:extLst>
                <a:ext uri="{FF2B5EF4-FFF2-40B4-BE49-F238E27FC236}">
                  <a16:creationId xmlns:a16="http://schemas.microsoft.com/office/drawing/2014/main" id="{86F5942E-D8ED-425F-849C-ACE244BC7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2951" name="Group 37">
            <a:extLst>
              <a:ext uri="{FF2B5EF4-FFF2-40B4-BE49-F238E27FC236}">
                <a16:creationId xmlns:a16="http://schemas.microsoft.com/office/drawing/2014/main" id="{190D5E72-9356-4120-8B83-6949E09A472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2993" name="Group 38">
              <a:extLst>
                <a:ext uri="{FF2B5EF4-FFF2-40B4-BE49-F238E27FC236}">
                  <a16:creationId xmlns:a16="http://schemas.microsoft.com/office/drawing/2014/main" id="{646A0D23-B999-464A-922E-C15C0AC57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2995" name="Text Box 39">
                <a:extLst>
                  <a:ext uri="{FF2B5EF4-FFF2-40B4-BE49-F238E27FC236}">
                    <a16:creationId xmlns:a16="http://schemas.microsoft.com/office/drawing/2014/main" id="{09F3524D-04EF-49B9-984C-4776F648C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2996" name="Group 40">
                <a:extLst>
                  <a:ext uri="{FF2B5EF4-FFF2-40B4-BE49-F238E27FC236}">
                    <a16:creationId xmlns:a16="http://schemas.microsoft.com/office/drawing/2014/main" id="{63B1F52A-A6F2-4F1B-8057-A7471AC978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2997" name="Rectangle 41">
                  <a:extLst>
                    <a:ext uri="{FF2B5EF4-FFF2-40B4-BE49-F238E27FC236}">
                      <a16:creationId xmlns:a16="http://schemas.microsoft.com/office/drawing/2014/main" id="{5754ACFA-50BB-4226-BD44-6926CDBA8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98" name="Rectangle 42">
                  <a:extLst>
                    <a:ext uri="{FF2B5EF4-FFF2-40B4-BE49-F238E27FC236}">
                      <a16:creationId xmlns:a16="http://schemas.microsoft.com/office/drawing/2014/main" id="{71C2A8D3-7B12-4F89-BB2F-2599108EB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99" name="Rectangle 43">
                  <a:extLst>
                    <a:ext uri="{FF2B5EF4-FFF2-40B4-BE49-F238E27FC236}">
                      <a16:creationId xmlns:a16="http://schemas.microsoft.com/office/drawing/2014/main" id="{F71A6C4F-34EC-44AA-A1F2-5602653C6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3000" name="Rectangle 44">
                  <a:extLst>
                    <a:ext uri="{FF2B5EF4-FFF2-40B4-BE49-F238E27FC236}">
                      <a16:creationId xmlns:a16="http://schemas.microsoft.com/office/drawing/2014/main" id="{FD6FC6F0-412D-48C4-90DF-3809B6EA9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3001" name="Rectangle 45">
                  <a:extLst>
                    <a:ext uri="{FF2B5EF4-FFF2-40B4-BE49-F238E27FC236}">
                      <a16:creationId xmlns:a16="http://schemas.microsoft.com/office/drawing/2014/main" id="{AA2181FA-8DF0-4478-AE60-1ECF51C4F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3002" name="Rectangle 46">
                  <a:extLst>
                    <a:ext uri="{FF2B5EF4-FFF2-40B4-BE49-F238E27FC236}">
                      <a16:creationId xmlns:a16="http://schemas.microsoft.com/office/drawing/2014/main" id="{E71C5DB9-6227-4914-8CCF-AD21B1EC4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3003" name="Rectangle 47">
                  <a:extLst>
                    <a:ext uri="{FF2B5EF4-FFF2-40B4-BE49-F238E27FC236}">
                      <a16:creationId xmlns:a16="http://schemas.microsoft.com/office/drawing/2014/main" id="{1069F977-E7C9-446B-B1E7-8C47176F7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3004" name="Rectangle 48">
                  <a:extLst>
                    <a:ext uri="{FF2B5EF4-FFF2-40B4-BE49-F238E27FC236}">
                      <a16:creationId xmlns:a16="http://schemas.microsoft.com/office/drawing/2014/main" id="{A85CE427-FACB-49CC-A5F4-7DE0C6B66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3005" name="Rectangle 49">
                  <a:extLst>
                    <a:ext uri="{FF2B5EF4-FFF2-40B4-BE49-F238E27FC236}">
                      <a16:creationId xmlns:a16="http://schemas.microsoft.com/office/drawing/2014/main" id="{71557C5F-883C-4501-80A6-8BF7FB4D6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2994" name="Line 50">
              <a:extLst>
                <a:ext uri="{FF2B5EF4-FFF2-40B4-BE49-F238E27FC236}">
                  <a16:creationId xmlns:a16="http://schemas.microsoft.com/office/drawing/2014/main" id="{0F031144-8475-4BD6-8A39-592A295A3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2952" name="Text Box 52">
            <a:extLst>
              <a:ext uri="{FF2B5EF4-FFF2-40B4-BE49-F238E27FC236}">
                <a16:creationId xmlns:a16="http://schemas.microsoft.com/office/drawing/2014/main" id="{696B7736-6D41-49FF-8D12-7A83B19C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grpSp>
        <p:nvGrpSpPr>
          <p:cNvPr id="82953" name="Group 53">
            <a:extLst>
              <a:ext uri="{FF2B5EF4-FFF2-40B4-BE49-F238E27FC236}">
                <a16:creationId xmlns:a16="http://schemas.microsoft.com/office/drawing/2014/main" id="{04E7021D-5A70-4B5B-B598-F5150005F08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2980" name="Group 54">
              <a:extLst>
                <a:ext uri="{FF2B5EF4-FFF2-40B4-BE49-F238E27FC236}">
                  <a16:creationId xmlns:a16="http://schemas.microsoft.com/office/drawing/2014/main" id="{6AD9EFD5-F237-436B-9016-9C39EE3F0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2982" name="Text Box 55">
                <a:extLst>
                  <a:ext uri="{FF2B5EF4-FFF2-40B4-BE49-F238E27FC236}">
                    <a16:creationId xmlns:a16="http://schemas.microsoft.com/office/drawing/2014/main" id="{E977DAD1-C932-497E-9841-CB6E3BDCC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2983" name="Group 56">
                <a:extLst>
                  <a:ext uri="{FF2B5EF4-FFF2-40B4-BE49-F238E27FC236}">
                    <a16:creationId xmlns:a16="http://schemas.microsoft.com/office/drawing/2014/main" id="{4800DB6F-EE50-465F-8880-901CAD79C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2984" name="Rectangle 57">
                  <a:extLst>
                    <a:ext uri="{FF2B5EF4-FFF2-40B4-BE49-F238E27FC236}">
                      <a16:creationId xmlns:a16="http://schemas.microsoft.com/office/drawing/2014/main" id="{D4D9F917-D453-4537-9E62-EF2F3DBA8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85" name="Rectangle 58">
                  <a:extLst>
                    <a:ext uri="{FF2B5EF4-FFF2-40B4-BE49-F238E27FC236}">
                      <a16:creationId xmlns:a16="http://schemas.microsoft.com/office/drawing/2014/main" id="{633E4126-7084-4E9C-893C-F10448DFAF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86" name="Rectangle 59">
                  <a:extLst>
                    <a:ext uri="{FF2B5EF4-FFF2-40B4-BE49-F238E27FC236}">
                      <a16:creationId xmlns:a16="http://schemas.microsoft.com/office/drawing/2014/main" id="{2C01E1D4-ABD7-425A-A4EC-5D35D4FCC3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87" name="Rectangle 60">
                  <a:extLst>
                    <a:ext uri="{FF2B5EF4-FFF2-40B4-BE49-F238E27FC236}">
                      <a16:creationId xmlns:a16="http://schemas.microsoft.com/office/drawing/2014/main" id="{0059C7EF-32AC-43EE-8997-B2DB811A5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88" name="Rectangle 61">
                  <a:extLst>
                    <a:ext uri="{FF2B5EF4-FFF2-40B4-BE49-F238E27FC236}">
                      <a16:creationId xmlns:a16="http://schemas.microsoft.com/office/drawing/2014/main" id="{53E68168-D8FC-4FDE-AE59-8968F2A2A7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89" name="Rectangle 62">
                  <a:extLst>
                    <a:ext uri="{FF2B5EF4-FFF2-40B4-BE49-F238E27FC236}">
                      <a16:creationId xmlns:a16="http://schemas.microsoft.com/office/drawing/2014/main" id="{63EB0ADC-685D-43C3-85C9-9429E262C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90" name="Rectangle 63">
                  <a:extLst>
                    <a:ext uri="{FF2B5EF4-FFF2-40B4-BE49-F238E27FC236}">
                      <a16:creationId xmlns:a16="http://schemas.microsoft.com/office/drawing/2014/main" id="{3232C725-3DFE-4F99-ACC2-1B6C86DEB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91" name="Rectangle 64">
                  <a:extLst>
                    <a:ext uri="{FF2B5EF4-FFF2-40B4-BE49-F238E27FC236}">
                      <a16:creationId xmlns:a16="http://schemas.microsoft.com/office/drawing/2014/main" id="{D94E9165-447D-4592-B51F-85362AE5C9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2992" name="Rectangle 65">
                  <a:extLst>
                    <a:ext uri="{FF2B5EF4-FFF2-40B4-BE49-F238E27FC236}">
                      <a16:creationId xmlns:a16="http://schemas.microsoft.com/office/drawing/2014/main" id="{FC7F089A-9022-464C-9ED6-DEA44F79A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2981" name="Line 66">
              <a:extLst>
                <a:ext uri="{FF2B5EF4-FFF2-40B4-BE49-F238E27FC236}">
                  <a16:creationId xmlns:a16="http://schemas.microsoft.com/office/drawing/2014/main" id="{0146939F-AF0A-4389-981B-D3F602F6F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2954" name="Group 67">
            <a:extLst>
              <a:ext uri="{FF2B5EF4-FFF2-40B4-BE49-F238E27FC236}">
                <a16:creationId xmlns:a16="http://schemas.microsoft.com/office/drawing/2014/main" id="{DACB4500-34FD-4705-96E1-62F883373BF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2968" name="Group 68">
              <a:extLst>
                <a:ext uri="{FF2B5EF4-FFF2-40B4-BE49-F238E27FC236}">
                  <a16:creationId xmlns:a16="http://schemas.microsoft.com/office/drawing/2014/main" id="{F96D8647-4C68-4A64-BFDA-F4E98F8C3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2970" name="Rectangle 69">
                <a:extLst>
                  <a:ext uri="{FF2B5EF4-FFF2-40B4-BE49-F238E27FC236}">
                    <a16:creationId xmlns:a16="http://schemas.microsoft.com/office/drawing/2014/main" id="{FADC2325-7475-439A-84A6-2EBA34827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1" name="Rectangle 70">
                <a:extLst>
                  <a:ext uri="{FF2B5EF4-FFF2-40B4-BE49-F238E27FC236}">
                    <a16:creationId xmlns:a16="http://schemas.microsoft.com/office/drawing/2014/main" id="{E991F78A-3518-4DDC-8CE2-6BE006940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2" name="Rectangle 71">
                <a:extLst>
                  <a:ext uri="{FF2B5EF4-FFF2-40B4-BE49-F238E27FC236}">
                    <a16:creationId xmlns:a16="http://schemas.microsoft.com/office/drawing/2014/main" id="{551C05FD-FC4B-4BB7-9AB5-CF75D3013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3" name="Rectangle 72">
                <a:extLst>
                  <a:ext uri="{FF2B5EF4-FFF2-40B4-BE49-F238E27FC236}">
                    <a16:creationId xmlns:a16="http://schemas.microsoft.com/office/drawing/2014/main" id="{6561D48A-B056-4003-8D2A-605E4925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4" name="Rectangle 73">
                <a:extLst>
                  <a:ext uri="{FF2B5EF4-FFF2-40B4-BE49-F238E27FC236}">
                    <a16:creationId xmlns:a16="http://schemas.microsoft.com/office/drawing/2014/main" id="{E3273BA8-2A2F-475F-85B7-65B678CE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5" name="Rectangle 74">
                <a:extLst>
                  <a:ext uri="{FF2B5EF4-FFF2-40B4-BE49-F238E27FC236}">
                    <a16:creationId xmlns:a16="http://schemas.microsoft.com/office/drawing/2014/main" id="{8150BDC7-3CE2-4519-B64E-A44646876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6" name="Rectangle 75">
                <a:extLst>
                  <a:ext uri="{FF2B5EF4-FFF2-40B4-BE49-F238E27FC236}">
                    <a16:creationId xmlns:a16="http://schemas.microsoft.com/office/drawing/2014/main" id="{7D53C694-6A31-42A9-9C08-ADD937500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7" name="Rectangle 76">
                <a:extLst>
                  <a:ext uri="{FF2B5EF4-FFF2-40B4-BE49-F238E27FC236}">
                    <a16:creationId xmlns:a16="http://schemas.microsoft.com/office/drawing/2014/main" id="{5DA4C71C-813A-4639-89B3-829A58ED6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8" name="Rectangle 77">
                <a:extLst>
                  <a:ext uri="{FF2B5EF4-FFF2-40B4-BE49-F238E27FC236}">
                    <a16:creationId xmlns:a16="http://schemas.microsoft.com/office/drawing/2014/main" id="{7FE605BF-2D1E-438C-9F60-64436DF26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979" name="Text Box 78">
                <a:extLst>
                  <a:ext uri="{FF2B5EF4-FFF2-40B4-BE49-F238E27FC236}">
                    <a16:creationId xmlns:a16="http://schemas.microsoft.com/office/drawing/2014/main" id="{244913EB-5BB2-46DF-9FB9-26E91ABF1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2969" name="Line 79">
              <a:extLst>
                <a:ext uri="{FF2B5EF4-FFF2-40B4-BE49-F238E27FC236}">
                  <a16:creationId xmlns:a16="http://schemas.microsoft.com/office/drawing/2014/main" id="{C56715B3-9EFE-43C2-A95E-88D1683AC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2955" name="Group 80">
            <a:extLst>
              <a:ext uri="{FF2B5EF4-FFF2-40B4-BE49-F238E27FC236}">
                <a16:creationId xmlns:a16="http://schemas.microsoft.com/office/drawing/2014/main" id="{21F3E235-92CE-4A6B-9763-84BA3B81F3F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82959" name="Rectangle 81">
              <a:extLst>
                <a:ext uri="{FF2B5EF4-FFF2-40B4-BE49-F238E27FC236}">
                  <a16:creationId xmlns:a16="http://schemas.microsoft.com/office/drawing/2014/main" id="{31EFA51A-6705-473D-A246-8BC1DFB7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0" name="Rectangle 82">
              <a:extLst>
                <a:ext uri="{FF2B5EF4-FFF2-40B4-BE49-F238E27FC236}">
                  <a16:creationId xmlns:a16="http://schemas.microsoft.com/office/drawing/2014/main" id="{D571CD49-1D07-4B6F-8014-8B6C15D95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1" name="Rectangle 83">
              <a:extLst>
                <a:ext uri="{FF2B5EF4-FFF2-40B4-BE49-F238E27FC236}">
                  <a16:creationId xmlns:a16="http://schemas.microsoft.com/office/drawing/2014/main" id="{0E71CD22-F075-4A35-AB40-FB75B540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2" name="Rectangle 84">
              <a:extLst>
                <a:ext uri="{FF2B5EF4-FFF2-40B4-BE49-F238E27FC236}">
                  <a16:creationId xmlns:a16="http://schemas.microsoft.com/office/drawing/2014/main" id="{A4EADC40-333D-44A6-85CE-4808C20A1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3" name="Rectangle 85">
              <a:extLst>
                <a:ext uri="{FF2B5EF4-FFF2-40B4-BE49-F238E27FC236}">
                  <a16:creationId xmlns:a16="http://schemas.microsoft.com/office/drawing/2014/main" id="{5931A10A-25D6-4DB6-916C-64458F614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4" name="Rectangle 86">
              <a:extLst>
                <a:ext uri="{FF2B5EF4-FFF2-40B4-BE49-F238E27FC236}">
                  <a16:creationId xmlns:a16="http://schemas.microsoft.com/office/drawing/2014/main" id="{34E4DB35-2319-48BC-AB41-9007F3575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5" name="Rectangle 87">
              <a:extLst>
                <a:ext uri="{FF2B5EF4-FFF2-40B4-BE49-F238E27FC236}">
                  <a16:creationId xmlns:a16="http://schemas.microsoft.com/office/drawing/2014/main" id="{75BBC62E-E2C7-4B19-A4FF-F2BFC6890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6" name="Rectangle 88">
              <a:extLst>
                <a:ext uri="{FF2B5EF4-FFF2-40B4-BE49-F238E27FC236}">
                  <a16:creationId xmlns:a16="http://schemas.microsoft.com/office/drawing/2014/main" id="{11C8ED6F-C5E4-4B12-AB57-23F9466E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967" name="Text Box 89">
              <a:extLst>
                <a:ext uri="{FF2B5EF4-FFF2-40B4-BE49-F238E27FC236}">
                  <a16:creationId xmlns:a16="http://schemas.microsoft.com/office/drawing/2014/main" id="{8F60CCF8-7B8F-474D-B1DD-57A09694B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316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7</a:t>
              </a:r>
            </a:p>
          </p:txBody>
        </p:sp>
      </p:grpSp>
      <p:sp>
        <p:nvSpPr>
          <p:cNvPr id="82956" name="Rectangle 90">
            <a:extLst>
              <a:ext uri="{FF2B5EF4-FFF2-40B4-BE49-F238E27FC236}">
                <a16:creationId xmlns:a16="http://schemas.microsoft.com/office/drawing/2014/main" id="{2250A1F7-DB07-444F-97DA-F16F8BD4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957" name="Line 91">
            <a:extLst>
              <a:ext uri="{FF2B5EF4-FFF2-40B4-BE49-F238E27FC236}">
                <a16:creationId xmlns:a16="http://schemas.microsoft.com/office/drawing/2014/main" id="{D3092DD0-3D6B-4DB6-B766-3F738CA9F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82958" name="Text Box 92">
            <a:extLst>
              <a:ext uri="{FF2B5EF4-FFF2-40B4-BE49-F238E27FC236}">
                <a16:creationId xmlns:a16="http://schemas.microsoft.com/office/drawing/2014/main" id="{275D4C42-B8A7-49E2-A418-BDEFEE74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149" y="1086476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53BCD-6EDD-4128-83D9-5BD4A7387143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9ECA63B-3F1C-49CA-AB5E-69E3B77E2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DEC2804B-2F49-4615-98E3-6ED5F866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B3EF17-E6F0-48B4-A797-9894FEA31828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GB" altLang="en-US" sz="1400"/>
          </a:p>
        </p:txBody>
      </p:sp>
      <p:grpSp>
        <p:nvGrpSpPr>
          <p:cNvPr id="83972" name="Group 3">
            <a:extLst>
              <a:ext uri="{FF2B5EF4-FFF2-40B4-BE49-F238E27FC236}">
                <a16:creationId xmlns:a16="http://schemas.microsoft.com/office/drawing/2014/main" id="{23283E93-6D6E-43D8-ACB0-684BFC72EA9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4065" name="Rectangle 4">
              <a:extLst>
                <a:ext uri="{FF2B5EF4-FFF2-40B4-BE49-F238E27FC236}">
                  <a16:creationId xmlns:a16="http://schemas.microsoft.com/office/drawing/2014/main" id="{6893141B-DC9F-409C-856E-08EDF7BBE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6" name="Rectangle 5">
              <a:extLst>
                <a:ext uri="{FF2B5EF4-FFF2-40B4-BE49-F238E27FC236}">
                  <a16:creationId xmlns:a16="http://schemas.microsoft.com/office/drawing/2014/main" id="{F65BACC9-80A5-4453-8934-46AD8EE4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7" name="Rectangle 6">
              <a:extLst>
                <a:ext uri="{FF2B5EF4-FFF2-40B4-BE49-F238E27FC236}">
                  <a16:creationId xmlns:a16="http://schemas.microsoft.com/office/drawing/2014/main" id="{01C67A59-BE9A-45BF-8FDD-58E22D818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8" name="Rectangle 7">
              <a:extLst>
                <a:ext uri="{FF2B5EF4-FFF2-40B4-BE49-F238E27FC236}">
                  <a16:creationId xmlns:a16="http://schemas.microsoft.com/office/drawing/2014/main" id="{66B497DA-5E2C-4475-8E99-97AF9A2BD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9" name="Rectangle 8">
              <a:extLst>
                <a:ext uri="{FF2B5EF4-FFF2-40B4-BE49-F238E27FC236}">
                  <a16:creationId xmlns:a16="http://schemas.microsoft.com/office/drawing/2014/main" id="{653D8F6B-B077-4421-BA58-7FBC5FAE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70" name="Rectangle 9">
              <a:extLst>
                <a:ext uri="{FF2B5EF4-FFF2-40B4-BE49-F238E27FC236}">
                  <a16:creationId xmlns:a16="http://schemas.microsoft.com/office/drawing/2014/main" id="{82516288-35CF-4A7C-9F7D-BBDC6FF4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71" name="Rectangle 10">
              <a:extLst>
                <a:ext uri="{FF2B5EF4-FFF2-40B4-BE49-F238E27FC236}">
                  <a16:creationId xmlns:a16="http://schemas.microsoft.com/office/drawing/2014/main" id="{CB2A1E29-892D-485F-9888-8167EDEF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72" name="Rectangle 11">
              <a:extLst>
                <a:ext uri="{FF2B5EF4-FFF2-40B4-BE49-F238E27FC236}">
                  <a16:creationId xmlns:a16="http://schemas.microsoft.com/office/drawing/2014/main" id="{CAD52A24-B93C-40CC-B472-739B5139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73" name="Rectangle 12">
              <a:extLst>
                <a:ext uri="{FF2B5EF4-FFF2-40B4-BE49-F238E27FC236}">
                  <a16:creationId xmlns:a16="http://schemas.microsoft.com/office/drawing/2014/main" id="{C00378FD-F926-4354-8711-0CF0A48D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74" name="Text Box 13">
              <a:extLst>
                <a:ext uri="{FF2B5EF4-FFF2-40B4-BE49-F238E27FC236}">
                  <a16:creationId xmlns:a16="http://schemas.microsoft.com/office/drawing/2014/main" id="{C64E2EBA-7960-4677-B694-3A137CAEE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83973" name="Group 14">
            <a:extLst>
              <a:ext uri="{FF2B5EF4-FFF2-40B4-BE49-F238E27FC236}">
                <a16:creationId xmlns:a16="http://schemas.microsoft.com/office/drawing/2014/main" id="{79F224C9-6E0D-49BB-A876-B32B77C50730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4056" name="Rectangle 15">
              <a:extLst>
                <a:ext uri="{FF2B5EF4-FFF2-40B4-BE49-F238E27FC236}">
                  <a16:creationId xmlns:a16="http://schemas.microsoft.com/office/drawing/2014/main" id="{27F56699-6FD0-4BDA-87E8-932CFA33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57" name="Rectangle 16">
              <a:extLst>
                <a:ext uri="{FF2B5EF4-FFF2-40B4-BE49-F238E27FC236}">
                  <a16:creationId xmlns:a16="http://schemas.microsoft.com/office/drawing/2014/main" id="{EA2C1ACD-9F04-41AE-8EF1-B21B37D3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58" name="Rectangle 17">
              <a:extLst>
                <a:ext uri="{FF2B5EF4-FFF2-40B4-BE49-F238E27FC236}">
                  <a16:creationId xmlns:a16="http://schemas.microsoft.com/office/drawing/2014/main" id="{3B6182E1-BA85-4328-8C24-7E77E37C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59" name="Rectangle 18">
              <a:extLst>
                <a:ext uri="{FF2B5EF4-FFF2-40B4-BE49-F238E27FC236}">
                  <a16:creationId xmlns:a16="http://schemas.microsoft.com/office/drawing/2014/main" id="{69263900-FA09-4288-AA79-4DA057EF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0" name="Rectangle 19">
              <a:extLst>
                <a:ext uri="{FF2B5EF4-FFF2-40B4-BE49-F238E27FC236}">
                  <a16:creationId xmlns:a16="http://schemas.microsoft.com/office/drawing/2014/main" id="{75BF784F-274D-4F49-8D31-A1C385C9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1" name="Rectangle 20">
              <a:extLst>
                <a:ext uri="{FF2B5EF4-FFF2-40B4-BE49-F238E27FC236}">
                  <a16:creationId xmlns:a16="http://schemas.microsoft.com/office/drawing/2014/main" id="{B87403B0-FD35-4EDD-9721-1AC4B017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2" name="Rectangle 21">
              <a:extLst>
                <a:ext uri="{FF2B5EF4-FFF2-40B4-BE49-F238E27FC236}">
                  <a16:creationId xmlns:a16="http://schemas.microsoft.com/office/drawing/2014/main" id="{4E83E742-36CB-499D-B913-9A89B5DD1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3" name="Rectangle 22">
              <a:extLst>
                <a:ext uri="{FF2B5EF4-FFF2-40B4-BE49-F238E27FC236}">
                  <a16:creationId xmlns:a16="http://schemas.microsoft.com/office/drawing/2014/main" id="{09704CBC-FDF4-4454-98A6-1CC099B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064" name="Rectangle 23">
              <a:extLst>
                <a:ext uri="{FF2B5EF4-FFF2-40B4-BE49-F238E27FC236}">
                  <a16:creationId xmlns:a16="http://schemas.microsoft.com/office/drawing/2014/main" id="{CF09EFFF-6487-44DA-B6CD-3842C7BF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3974" name="Group 24">
            <a:extLst>
              <a:ext uri="{FF2B5EF4-FFF2-40B4-BE49-F238E27FC236}">
                <a16:creationId xmlns:a16="http://schemas.microsoft.com/office/drawing/2014/main" id="{C3E03947-BB1F-4162-8FC4-7E036BF43B7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4044" name="Group 25">
              <a:extLst>
                <a:ext uri="{FF2B5EF4-FFF2-40B4-BE49-F238E27FC236}">
                  <a16:creationId xmlns:a16="http://schemas.microsoft.com/office/drawing/2014/main" id="{4562E0FA-836A-4B47-AA2E-7C43DEEC3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4046" name="Rectangle 26">
                <a:extLst>
                  <a:ext uri="{FF2B5EF4-FFF2-40B4-BE49-F238E27FC236}">
                    <a16:creationId xmlns:a16="http://schemas.microsoft.com/office/drawing/2014/main" id="{E2901836-4279-4D06-855C-7993C4E47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47" name="Rectangle 27">
                <a:extLst>
                  <a:ext uri="{FF2B5EF4-FFF2-40B4-BE49-F238E27FC236}">
                    <a16:creationId xmlns:a16="http://schemas.microsoft.com/office/drawing/2014/main" id="{3BA739BF-6676-447D-923A-8AF0B602A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48" name="Rectangle 28">
                <a:extLst>
                  <a:ext uri="{FF2B5EF4-FFF2-40B4-BE49-F238E27FC236}">
                    <a16:creationId xmlns:a16="http://schemas.microsoft.com/office/drawing/2014/main" id="{8381D150-7BCD-4B85-A127-8D46CE97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49" name="Rectangle 29">
                <a:extLst>
                  <a:ext uri="{FF2B5EF4-FFF2-40B4-BE49-F238E27FC236}">
                    <a16:creationId xmlns:a16="http://schemas.microsoft.com/office/drawing/2014/main" id="{DFD1B227-BF22-44AA-AAB3-C754D9D0E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50" name="Rectangle 30">
                <a:extLst>
                  <a:ext uri="{FF2B5EF4-FFF2-40B4-BE49-F238E27FC236}">
                    <a16:creationId xmlns:a16="http://schemas.microsoft.com/office/drawing/2014/main" id="{C46C1FF8-6AE0-466C-90D8-99A1E8583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51" name="Rectangle 31">
                <a:extLst>
                  <a:ext uri="{FF2B5EF4-FFF2-40B4-BE49-F238E27FC236}">
                    <a16:creationId xmlns:a16="http://schemas.microsoft.com/office/drawing/2014/main" id="{B47899FF-BB8D-48F2-A5BE-2BE83C3F6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52" name="Rectangle 32">
                <a:extLst>
                  <a:ext uri="{FF2B5EF4-FFF2-40B4-BE49-F238E27FC236}">
                    <a16:creationId xmlns:a16="http://schemas.microsoft.com/office/drawing/2014/main" id="{119EC338-9B2F-408C-A216-50FF63A4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53" name="Rectangle 33">
                <a:extLst>
                  <a:ext uri="{FF2B5EF4-FFF2-40B4-BE49-F238E27FC236}">
                    <a16:creationId xmlns:a16="http://schemas.microsoft.com/office/drawing/2014/main" id="{371DF590-23AD-44A8-AE2A-2E6B3557E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54" name="Rectangle 34">
                <a:extLst>
                  <a:ext uri="{FF2B5EF4-FFF2-40B4-BE49-F238E27FC236}">
                    <a16:creationId xmlns:a16="http://schemas.microsoft.com/office/drawing/2014/main" id="{A7995431-539F-49D3-9DDE-F50F9B1DE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55" name="Text Box 35">
                <a:extLst>
                  <a:ext uri="{FF2B5EF4-FFF2-40B4-BE49-F238E27FC236}">
                    <a16:creationId xmlns:a16="http://schemas.microsoft.com/office/drawing/2014/main" id="{8460091B-8BBA-492B-9F15-8C602FA47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84045" name="Line 36">
              <a:extLst>
                <a:ext uri="{FF2B5EF4-FFF2-40B4-BE49-F238E27FC236}">
                  <a16:creationId xmlns:a16="http://schemas.microsoft.com/office/drawing/2014/main" id="{CE27697D-7309-4ABD-984B-F8DCFE191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3975" name="Group 37">
            <a:extLst>
              <a:ext uri="{FF2B5EF4-FFF2-40B4-BE49-F238E27FC236}">
                <a16:creationId xmlns:a16="http://schemas.microsoft.com/office/drawing/2014/main" id="{62582A75-ABBE-4756-B61C-9885A6E2319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4031" name="Group 38">
              <a:extLst>
                <a:ext uri="{FF2B5EF4-FFF2-40B4-BE49-F238E27FC236}">
                  <a16:creationId xmlns:a16="http://schemas.microsoft.com/office/drawing/2014/main" id="{85F1AEF9-BA49-4A3B-BC2B-CC65B0707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4033" name="Text Box 39">
                <a:extLst>
                  <a:ext uri="{FF2B5EF4-FFF2-40B4-BE49-F238E27FC236}">
                    <a16:creationId xmlns:a16="http://schemas.microsoft.com/office/drawing/2014/main" id="{9CF5949F-06AB-44DB-9F8B-6CC6F52CF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4034" name="Group 40">
                <a:extLst>
                  <a:ext uri="{FF2B5EF4-FFF2-40B4-BE49-F238E27FC236}">
                    <a16:creationId xmlns:a16="http://schemas.microsoft.com/office/drawing/2014/main" id="{C81B48E9-AB5C-4794-91C5-EA447649B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4035" name="Rectangle 41">
                  <a:extLst>
                    <a:ext uri="{FF2B5EF4-FFF2-40B4-BE49-F238E27FC236}">
                      <a16:creationId xmlns:a16="http://schemas.microsoft.com/office/drawing/2014/main" id="{5F8723E3-EEE3-4908-A911-57AFFB967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36" name="Rectangle 42">
                  <a:extLst>
                    <a:ext uri="{FF2B5EF4-FFF2-40B4-BE49-F238E27FC236}">
                      <a16:creationId xmlns:a16="http://schemas.microsoft.com/office/drawing/2014/main" id="{6ADF975A-168B-43EA-9E2B-128EAD482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37" name="Rectangle 43">
                  <a:extLst>
                    <a:ext uri="{FF2B5EF4-FFF2-40B4-BE49-F238E27FC236}">
                      <a16:creationId xmlns:a16="http://schemas.microsoft.com/office/drawing/2014/main" id="{F0973D17-AA71-4BF1-8058-22E84886B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38" name="Rectangle 44">
                  <a:extLst>
                    <a:ext uri="{FF2B5EF4-FFF2-40B4-BE49-F238E27FC236}">
                      <a16:creationId xmlns:a16="http://schemas.microsoft.com/office/drawing/2014/main" id="{961966F5-0E82-45F6-81B7-8AA991356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39" name="Rectangle 45">
                  <a:extLst>
                    <a:ext uri="{FF2B5EF4-FFF2-40B4-BE49-F238E27FC236}">
                      <a16:creationId xmlns:a16="http://schemas.microsoft.com/office/drawing/2014/main" id="{B17C1A3A-AF94-4533-A37A-6409FFA11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40" name="Rectangle 46">
                  <a:extLst>
                    <a:ext uri="{FF2B5EF4-FFF2-40B4-BE49-F238E27FC236}">
                      <a16:creationId xmlns:a16="http://schemas.microsoft.com/office/drawing/2014/main" id="{2A1A72F1-DE38-4B34-BC5C-3DA1D130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41" name="Rectangle 47">
                  <a:extLst>
                    <a:ext uri="{FF2B5EF4-FFF2-40B4-BE49-F238E27FC236}">
                      <a16:creationId xmlns:a16="http://schemas.microsoft.com/office/drawing/2014/main" id="{B0527BBB-40ED-4084-A996-988F76DE8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42" name="Rectangle 48">
                  <a:extLst>
                    <a:ext uri="{FF2B5EF4-FFF2-40B4-BE49-F238E27FC236}">
                      <a16:creationId xmlns:a16="http://schemas.microsoft.com/office/drawing/2014/main" id="{FAAA4CCE-D441-4469-AA1A-5CEEABD007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43" name="Rectangle 49">
                  <a:extLst>
                    <a:ext uri="{FF2B5EF4-FFF2-40B4-BE49-F238E27FC236}">
                      <a16:creationId xmlns:a16="http://schemas.microsoft.com/office/drawing/2014/main" id="{4878F42D-0656-4E49-9BC8-648C73E98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4032" name="Line 50">
              <a:extLst>
                <a:ext uri="{FF2B5EF4-FFF2-40B4-BE49-F238E27FC236}">
                  <a16:creationId xmlns:a16="http://schemas.microsoft.com/office/drawing/2014/main" id="{87E4A788-C0A6-4C15-AB2D-CE8F5A679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3976" name="Text Box 52">
            <a:extLst>
              <a:ext uri="{FF2B5EF4-FFF2-40B4-BE49-F238E27FC236}">
                <a16:creationId xmlns:a16="http://schemas.microsoft.com/office/drawing/2014/main" id="{3298AD64-0B7F-48A5-AB9C-51EB9891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grpSp>
        <p:nvGrpSpPr>
          <p:cNvPr id="83977" name="Group 53">
            <a:extLst>
              <a:ext uri="{FF2B5EF4-FFF2-40B4-BE49-F238E27FC236}">
                <a16:creationId xmlns:a16="http://schemas.microsoft.com/office/drawing/2014/main" id="{EC52A6CF-68DE-42DD-BCB4-E068FB9A858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4018" name="Group 54">
              <a:extLst>
                <a:ext uri="{FF2B5EF4-FFF2-40B4-BE49-F238E27FC236}">
                  <a16:creationId xmlns:a16="http://schemas.microsoft.com/office/drawing/2014/main" id="{A6C3D93F-6D29-44A0-97C6-259C3D408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4020" name="Text Box 55">
                <a:extLst>
                  <a:ext uri="{FF2B5EF4-FFF2-40B4-BE49-F238E27FC236}">
                    <a16:creationId xmlns:a16="http://schemas.microsoft.com/office/drawing/2014/main" id="{458E4DBA-20A2-4A9A-93C8-31CD1ED8E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4021" name="Group 56">
                <a:extLst>
                  <a:ext uri="{FF2B5EF4-FFF2-40B4-BE49-F238E27FC236}">
                    <a16:creationId xmlns:a16="http://schemas.microsoft.com/office/drawing/2014/main" id="{2F7211F8-7790-447C-911A-3946B6219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4022" name="Rectangle 57">
                  <a:extLst>
                    <a:ext uri="{FF2B5EF4-FFF2-40B4-BE49-F238E27FC236}">
                      <a16:creationId xmlns:a16="http://schemas.microsoft.com/office/drawing/2014/main" id="{C9CAA404-DB05-4D42-8B7D-E21372955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3" name="Rectangle 58">
                  <a:extLst>
                    <a:ext uri="{FF2B5EF4-FFF2-40B4-BE49-F238E27FC236}">
                      <a16:creationId xmlns:a16="http://schemas.microsoft.com/office/drawing/2014/main" id="{C5D97144-839F-4A3B-A5D5-A1F1C143E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4" name="Rectangle 59">
                  <a:extLst>
                    <a:ext uri="{FF2B5EF4-FFF2-40B4-BE49-F238E27FC236}">
                      <a16:creationId xmlns:a16="http://schemas.microsoft.com/office/drawing/2014/main" id="{1C99963A-DB45-4E5D-A27D-CC62EA101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5" name="Rectangle 60">
                  <a:extLst>
                    <a:ext uri="{FF2B5EF4-FFF2-40B4-BE49-F238E27FC236}">
                      <a16:creationId xmlns:a16="http://schemas.microsoft.com/office/drawing/2014/main" id="{ECF6C353-DC8C-4553-ADF9-4AB52BB56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6" name="Rectangle 61">
                  <a:extLst>
                    <a:ext uri="{FF2B5EF4-FFF2-40B4-BE49-F238E27FC236}">
                      <a16:creationId xmlns:a16="http://schemas.microsoft.com/office/drawing/2014/main" id="{2E93405B-7989-4FCF-805E-D7EB16EF9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7" name="Rectangle 62">
                  <a:extLst>
                    <a:ext uri="{FF2B5EF4-FFF2-40B4-BE49-F238E27FC236}">
                      <a16:creationId xmlns:a16="http://schemas.microsoft.com/office/drawing/2014/main" id="{B860C447-A205-49BD-918A-AF09645E3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8" name="Rectangle 63">
                  <a:extLst>
                    <a:ext uri="{FF2B5EF4-FFF2-40B4-BE49-F238E27FC236}">
                      <a16:creationId xmlns:a16="http://schemas.microsoft.com/office/drawing/2014/main" id="{AFD1A13C-411C-4ACE-9291-261ED69F6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29" name="Rectangle 64">
                  <a:extLst>
                    <a:ext uri="{FF2B5EF4-FFF2-40B4-BE49-F238E27FC236}">
                      <a16:creationId xmlns:a16="http://schemas.microsoft.com/office/drawing/2014/main" id="{DF01A51E-3C62-4CCA-BF09-E627786DB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4030" name="Rectangle 65">
                  <a:extLst>
                    <a:ext uri="{FF2B5EF4-FFF2-40B4-BE49-F238E27FC236}">
                      <a16:creationId xmlns:a16="http://schemas.microsoft.com/office/drawing/2014/main" id="{7DCC8C39-63FC-47E3-9736-4E16123CF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4019" name="Line 66">
              <a:extLst>
                <a:ext uri="{FF2B5EF4-FFF2-40B4-BE49-F238E27FC236}">
                  <a16:creationId xmlns:a16="http://schemas.microsoft.com/office/drawing/2014/main" id="{94110C04-58A0-40F6-B9FE-957D9DF8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3978" name="Group 67">
            <a:extLst>
              <a:ext uri="{FF2B5EF4-FFF2-40B4-BE49-F238E27FC236}">
                <a16:creationId xmlns:a16="http://schemas.microsoft.com/office/drawing/2014/main" id="{3332359B-AD7B-4A44-85CB-889E05F2DB6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4006" name="Group 68">
              <a:extLst>
                <a:ext uri="{FF2B5EF4-FFF2-40B4-BE49-F238E27FC236}">
                  <a16:creationId xmlns:a16="http://schemas.microsoft.com/office/drawing/2014/main" id="{79845620-2F09-4DB5-9AE0-526C00429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4008" name="Rectangle 69">
                <a:extLst>
                  <a:ext uri="{FF2B5EF4-FFF2-40B4-BE49-F238E27FC236}">
                    <a16:creationId xmlns:a16="http://schemas.microsoft.com/office/drawing/2014/main" id="{9C542D85-1C1C-4D3A-9DCF-C5ABFA67E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9" name="Rectangle 70">
                <a:extLst>
                  <a:ext uri="{FF2B5EF4-FFF2-40B4-BE49-F238E27FC236}">
                    <a16:creationId xmlns:a16="http://schemas.microsoft.com/office/drawing/2014/main" id="{51559645-42D1-446A-991A-CFA25B49A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0" name="Rectangle 71">
                <a:extLst>
                  <a:ext uri="{FF2B5EF4-FFF2-40B4-BE49-F238E27FC236}">
                    <a16:creationId xmlns:a16="http://schemas.microsoft.com/office/drawing/2014/main" id="{292A95B8-9A09-41F0-8358-ACB60090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1" name="Rectangle 72">
                <a:extLst>
                  <a:ext uri="{FF2B5EF4-FFF2-40B4-BE49-F238E27FC236}">
                    <a16:creationId xmlns:a16="http://schemas.microsoft.com/office/drawing/2014/main" id="{9A81263D-97E9-4FB4-9267-0CF3EA4C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2" name="Rectangle 73">
                <a:extLst>
                  <a:ext uri="{FF2B5EF4-FFF2-40B4-BE49-F238E27FC236}">
                    <a16:creationId xmlns:a16="http://schemas.microsoft.com/office/drawing/2014/main" id="{F2C1E711-4CA8-44B8-B147-C4CDAE891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3" name="Rectangle 74">
                <a:extLst>
                  <a:ext uri="{FF2B5EF4-FFF2-40B4-BE49-F238E27FC236}">
                    <a16:creationId xmlns:a16="http://schemas.microsoft.com/office/drawing/2014/main" id="{5AE2861F-5261-4414-815A-A2338554E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4" name="Rectangle 75">
                <a:extLst>
                  <a:ext uri="{FF2B5EF4-FFF2-40B4-BE49-F238E27FC236}">
                    <a16:creationId xmlns:a16="http://schemas.microsoft.com/office/drawing/2014/main" id="{31A4CFDB-110E-4B0C-AA89-594EC04D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5" name="Rectangle 76">
                <a:extLst>
                  <a:ext uri="{FF2B5EF4-FFF2-40B4-BE49-F238E27FC236}">
                    <a16:creationId xmlns:a16="http://schemas.microsoft.com/office/drawing/2014/main" id="{9E43F420-2F16-49E3-AB26-C892243F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6" name="Rectangle 77">
                <a:extLst>
                  <a:ext uri="{FF2B5EF4-FFF2-40B4-BE49-F238E27FC236}">
                    <a16:creationId xmlns:a16="http://schemas.microsoft.com/office/drawing/2014/main" id="{7E28406B-DBD6-4671-A699-A3F38906D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17" name="Text Box 78">
                <a:extLst>
                  <a:ext uri="{FF2B5EF4-FFF2-40B4-BE49-F238E27FC236}">
                    <a16:creationId xmlns:a16="http://schemas.microsoft.com/office/drawing/2014/main" id="{B5B092D6-8B2E-416F-9BBC-DAA8E0121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4007" name="Line 79">
              <a:extLst>
                <a:ext uri="{FF2B5EF4-FFF2-40B4-BE49-F238E27FC236}">
                  <a16:creationId xmlns:a16="http://schemas.microsoft.com/office/drawing/2014/main" id="{972E5089-8471-4DF9-BBE5-78A792C72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3979" name="Group 80">
            <a:extLst>
              <a:ext uri="{FF2B5EF4-FFF2-40B4-BE49-F238E27FC236}">
                <a16:creationId xmlns:a16="http://schemas.microsoft.com/office/drawing/2014/main" id="{FFF9C9CC-29A4-4D79-B8C2-D30C1163ECA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83994" name="Group 81">
              <a:extLst>
                <a:ext uri="{FF2B5EF4-FFF2-40B4-BE49-F238E27FC236}">
                  <a16:creationId xmlns:a16="http://schemas.microsoft.com/office/drawing/2014/main" id="{149C066C-3E0E-4F69-B8D8-F442E8427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83996" name="Text Box 82">
                <a:extLst>
                  <a:ext uri="{FF2B5EF4-FFF2-40B4-BE49-F238E27FC236}">
                    <a16:creationId xmlns:a16="http://schemas.microsoft.com/office/drawing/2014/main" id="{F26262C1-5B0F-4D4B-8BFF-8E3C300DD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7</a:t>
                </a:r>
              </a:p>
            </p:txBody>
          </p:sp>
          <p:sp>
            <p:nvSpPr>
              <p:cNvPr id="83997" name="Rectangle 83">
                <a:extLst>
                  <a:ext uri="{FF2B5EF4-FFF2-40B4-BE49-F238E27FC236}">
                    <a16:creationId xmlns:a16="http://schemas.microsoft.com/office/drawing/2014/main" id="{EACF2B15-27C0-418A-A643-4E4395F87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98" name="Rectangle 84">
                <a:extLst>
                  <a:ext uri="{FF2B5EF4-FFF2-40B4-BE49-F238E27FC236}">
                    <a16:creationId xmlns:a16="http://schemas.microsoft.com/office/drawing/2014/main" id="{EE164433-6CC4-4C44-91EB-417654C6C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99" name="Rectangle 85">
                <a:extLst>
                  <a:ext uri="{FF2B5EF4-FFF2-40B4-BE49-F238E27FC236}">
                    <a16:creationId xmlns:a16="http://schemas.microsoft.com/office/drawing/2014/main" id="{E6793B48-E853-4C63-9581-C7954FF8A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0" name="Rectangle 86">
                <a:extLst>
                  <a:ext uri="{FF2B5EF4-FFF2-40B4-BE49-F238E27FC236}">
                    <a16:creationId xmlns:a16="http://schemas.microsoft.com/office/drawing/2014/main" id="{5CDE8D95-CDC1-4B06-8DCF-B88A02745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1" name="Rectangle 87">
                <a:extLst>
                  <a:ext uri="{FF2B5EF4-FFF2-40B4-BE49-F238E27FC236}">
                    <a16:creationId xmlns:a16="http://schemas.microsoft.com/office/drawing/2014/main" id="{15305A35-AE85-44F3-847E-1C3CC27F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2" name="Rectangle 88">
                <a:extLst>
                  <a:ext uri="{FF2B5EF4-FFF2-40B4-BE49-F238E27FC236}">
                    <a16:creationId xmlns:a16="http://schemas.microsoft.com/office/drawing/2014/main" id="{D4BCCD49-D791-45C7-898F-D57A061AC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3" name="Rectangle 89">
                <a:extLst>
                  <a:ext uri="{FF2B5EF4-FFF2-40B4-BE49-F238E27FC236}">
                    <a16:creationId xmlns:a16="http://schemas.microsoft.com/office/drawing/2014/main" id="{21022D61-773A-4E01-BFDA-5226352E4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4" name="Rectangle 90">
                <a:extLst>
                  <a:ext uri="{FF2B5EF4-FFF2-40B4-BE49-F238E27FC236}">
                    <a16:creationId xmlns:a16="http://schemas.microsoft.com/office/drawing/2014/main" id="{874E0BDF-E4F3-4199-B136-485113164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005" name="Rectangle 91">
                <a:extLst>
                  <a:ext uri="{FF2B5EF4-FFF2-40B4-BE49-F238E27FC236}">
                    <a16:creationId xmlns:a16="http://schemas.microsoft.com/office/drawing/2014/main" id="{3E150A93-9F8B-4F33-97FC-91228A3C2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83995" name="Line 92">
              <a:extLst>
                <a:ext uri="{FF2B5EF4-FFF2-40B4-BE49-F238E27FC236}">
                  <a16:creationId xmlns:a16="http://schemas.microsoft.com/office/drawing/2014/main" id="{0A586BC8-7F42-47B8-A99A-93C798B90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3980" name="Group 93">
            <a:extLst>
              <a:ext uri="{FF2B5EF4-FFF2-40B4-BE49-F238E27FC236}">
                <a16:creationId xmlns:a16="http://schemas.microsoft.com/office/drawing/2014/main" id="{6E091912-5FF3-4EE1-91B5-1AFA88F48A8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83982" name="Group 94">
              <a:extLst>
                <a:ext uri="{FF2B5EF4-FFF2-40B4-BE49-F238E27FC236}">
                  <a16:creationId xmlns:a16="http://schemas.microsoft.com/office/drawing/2014/main" id="{57E987CA-FFDD-48AC-A66C-E2508CB7D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83984" name="Rectangle 95">
                <a:extLst>
                  <a:ext uri="{FF2B5EF4-FFF2-40B4-BE49-F238E27FC236}">
                    <a16:creationId xmlns:a16="http://schemas.microsoft.com/office/drawing/2014/main" id="{D99CDB70-1963-4383-B4C1-B7D4E3E10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85" name="Rectangle 96">
                <a:extLst>
                  <a:ext uri="{FF2B5EF4-FFF2-40B4-BE49-F238E27FC236}">
                    <a16:creationId xmlns:a16="http://schemas.microsoft.com/office/drawing/2014/main" id="{A453F967-1DB6-46F2-AB1F-4550E02FC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86" name="Rectangle 97">
                <a:extLst>
                  <a:ext uri="{FF2B5EF4-FFF2-40B4-BE49-F238E27FC236}">
                    <a16:creationId xmlns:a16="http://schemas.microsoft.com/office/drawing/2014/main" id="{95957488-DFD2-4DEE-8BC2-9C2D3A259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87" name="Rectangle 98">
                <a:extLst>
                  <a:ext uri="{FF2B5EF4-FFF2-40B4-BE49-F238E27FC236}">
                    <a16:creationId xmlns:a16="http://schemas.microsoft.com/office/drawing/2014/main" id="{54B41A84-E22E-4E1F-B807-E50067161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88" name="Rectangle 99">
                <a:extLst>
                  <a:ext uri="{FF2B5EF4-FFF2-40B4-BE49-F238E27FC236}">
                    <a16:creationId xmlns:a16="http://schemas.microsoft.com/office/drawing/2014/main" id="{B89F6D4D-1690-4BF4-8162-426E0E728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89" name="Rectangle 100">
                <a:extLst>
                  <a:ext uri="{FF2B5EF4-FFF2-40B4-BE49-F238E27FC236}">
                    <a16:creationId xmlns:a16="http://schemas.microsoft.com/office/drawing/2014/main" id="{8E3D299A-6636-4EC8-983E-C81B8F7A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90" name="Rectangle 101">
                <a:extLst>
                  <a:ext uri="{FF2B5EF4-FFF2-40B4-BE49-F238E27FC236}">
                    <a16:creationId xmlns:a16="http://schemas.microsoft.com/office/drawing/2014/main" id="{0D56915C-FCBF-4810-A798-7AF1DE63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91" name="Rectangle 102">
                <a:extLst>
                  <a:ext uri="{FF2B5EF4-FFF2-40B4-BE49-F238E27FC236}">
                    <a16:creationId xmlns:a16="http://schemas.microsoft.com/office/drawing/2014/main" id="{2890DC7E-521C-41B7-AACE-9B04248C1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92" name="Rectangle 103">
                <a:extLst>
                  <a:ext uri="{FF2B5EF4-FFF2-40B4-BE49-F238E27FC236}">
                    <a16:creationId xmlns:a16="http://schemas.microsoft.com/office/drawing/2014/main" id="{A8F45B66-44FC-402E-B38C-EDEB0456E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993" name="Text Box 104">
                <a:extLst>
                  <a:ext uri="{FF2B5EF4-FFF2-40B4-BE49-F238E27FC236}">
                    <a16:creationId xmlns:a16="http://schemas.microsoft.com/office/drawing/2014/main" id="{2EF5FA64-1FE3-4DD6-9E31-F5F988DB9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3983" name="Line 105">
              <a:extLst>
                <a:ext uri="{FF2B5EF4-FFF2-40B4-BE49-F238E27FC236}">
                  <a16:creationId xmlns:a16="http://schemas.microsoft.com/office/drawing/2014/main" id="{80FAA344-C968-4424-824A-E2AF98F1E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3981" name="Text Box 106">
            <a:extLst>
              <a:ext uri="{FF2B5EF4-FFF2-40B4-BE49-F238E27FC236}">
                <a16:creationId xmlns:a16="http://schemas.microsoft.com/office/drawing/2014/main" id="{41626A68-47D3-431E-A441-D7246814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809" y="1022349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EE9CF-4B10-40DC-ADA4-6B2DF7B9C1ED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B2EA8C8D-5EBB-424C-8DF8-65E3F462C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5C89ADAD-0632-4B08-A4EC-4BF9AFE8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1F4603-4FF8-42BE-AED1-8A2F979EE0B8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GB" altLang="en-US" sz="1400"/>
          </a:p>
        </p:txBody>
      </p:sp>
      <p:grpSp>
        <p:nvGrpSpPr>
          <p:cNvPr id="84996" name="Group 3">
            <a:extLst>
              <a:ext uri="{FF2B5EF4-FFF2-40B4-BE49-F238E27FC236}">
                <a16:creationId xmlns:a16="http://schemas.microsoft.com/office/drawing/2014/main" id="{103FB09D-D55F-44CC-8BCF-A2EC254FA3F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5102" name="Rectangle 4">
              <a:extLst>
                <a:ext uri="{FF2B5EF4-FFF2-40B4-BE49-F238E27FC236}">
                  <a16:creationId xmlns:a16="http://schemas.microsoft.com/office/drawing/2014/main" id="{4165B948-D1BB-47C3-BB4F-59494584E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3" name="Rectangle 5">
              <a:extLst>
                <a:ext uri="{FF2B5EF4-FFF2-40B4-BE49-F238E27FC236}">
                  <a16:creationId xmlns:a16="http://schemas.microsoft.com/office/drawing/2014/main" id="{BC26F689-87AF-434F-B205-9C0CBF06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4" name="Rectangle 6">
              <a:extLst>
                <a:ext uri="{FF2B5EF4-FFF2-40B4-BE49-F238E27FC236}">
                  <a16:creationId xmlns:a16="http://schemas.microsoft.com/office/drawing/2014/main" id="{36632D9F-8533-459F-AD83-1EDC9978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5" name="Rectangle 7">
              <a:extLst>
                <a:ext uri="{FF2B5EF4-FFF2-40B4-BE49-F238E27FC236}">
                  <a16:creationId xmlns:a16="http://schemas.microsoft.com/office/drawing/2014/main" id="{26A947FF-CBD5-4803-960A-D98AFB85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6" name="Rectangle 8">
              <a:extLst>
                <a:ext uri="{FF2B5EF4-FFF2-40B4-BE49-F238E27FC236}">
                  <a16:creationId xmlns:a16="http://schemas.microsoft.com/office/drawing/2014/main" id="{D93A0A2D-0AB3-4320-926B-29C89D69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7" name="Rectangle 9">
              <a:extLst>
                <a:ext uri="{FF2B5EF4-FFF2-40B4-BE49-F238E27FC236}">
                  <a16:creationId xmlns:a16="http://schemas.microsoft.com/office/drawing/2014/main" id="{C724D0F3-CA6A-4079-B091-8107B6F9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8" name="Rectangle 10">
              <a:extLst>
                <a:ext uri="{FF2B5EF4-FFF2-40B4-BE49-F238E27FC236}">
                  <a16:creationId xmlns:a16="http://schemas.microsoft.com/office/drawing/2014/main" id="{9FC30F01-0D9D-4951-8540-C6DEF3DB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9" name="Rectangle 11">
              <a:extLst>
                <a:ext uri="{FF2B5EF4-FFF2-40B4-BE49-F238E27FC236}">
                  <a16:creationId xmlns:a16="http://schemas.microsoft.com/office/drawing/2014/main" id="{3BC75DE6-0F17-4664-8C8E-6C3F2931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10" name="Rectangle 12">
              <a:extLst>
                <a:ext uri="{FF2B5EF4-FFF2-40B4-BE49-F238E27FC236}">
                  <a16:creationId xmlns:a16="http://schemas.microsoft.com/office/drawing/2014/main" id="{3EC4B68F-BD99-42A1-9339-DDBFF02A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11" name="Text Box 13">
              <a:extLst>
                <a:ext uri="{FF2B5EF4-FFF2-40B4-BE49-F238E27FC236}">
                  <a16:creationId xmlns:a16="http://schemas.microsoft.com/office/drawing/2014/main" id="{0F4B0754-B9CD-4D2B-A64C-DFF3530A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84997" name="Group 14">
            <a:extLst>
              <a:ext uri="{FF2B5EF4-FFF2-40B4-BE49-F238E27FC236}">
                <a16:creationId xmlns:a16="http://schemas.microsoft.com/office/drawing/2014/main" id="{9E243ED6-0079-4398-BC4D-95EFAED24CB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5093" name="Rectangle 15">
              <a:extLst>
                <a:ext uri="{FF2B5EF4-FFF2-40B4-BE49-F238E27FC236}">
                  <a16:creationId xmlns:a16="http://schemas.microsoft.com/office/drawing/2014/main" id="{40A4F022-4EF7-4562-B3DE-84C975FD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94" name="Rectangle 16">
              <a:extLst>
                <a:ext uri="{FF2B5EF4-FFF2-40B4-BE49-F238E27FC236}">
                  <a16:creationId xmlns:a16="http://schemas.microsoft.com/office/drawing/2014/main" id="{72FAB967-FA3C-45BD-99B0-868CEA78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95" name="Rectangle 17">
              <a:extLst>
                <a:ext uri="{FF2B5EF4-FFF2-40B4-BE49-F238E27FC236}">
                  <a16:creationId xmlns:a16="http://schemas.microsoft.com/office/drawing/2014/main" id="{6BDC769B-170D-42F9-9DE0-9E4E93C4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96" name="Rectangle 18">
              <a:extLst>
                <a:ext uri="{FF2B5EF4-FFF2-40B4-BE49-F238E27FC236}">
                  <a16:creationId xmlns:a16="http://schemas.microsoft.com/office/drawing/2014/main" id="{A82A870C-20E1-4675-9F17-B9F5D9D9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97" name="Rectangle 19">
              <a:extLst>
                <a:ext uri="{FF2B5EF4-FFF2-40B4-BE49-F238E27FC236}">
                  <a16:creationId xmlns:a16="http://schemas.microsoft.com/office/drawing/2014/main" id="{1D5B3A24-A2A5-4163-BBC0-44B9DDDEC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98" name="Rectangle 20">
              <a:extLst>
                <a:ext uri="{FF2B5EF4-FFF2-40B4-BE49-F238E27FC236}">
                  <a16:creationId xmlns:a16="http://schemas.microsoft.com/office/drawing/2014/main" id="{861565FF-5FD3-47D8-88FB-A432F24E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99" name="Rectangle 21">
              <a:extLst>
                <a:ext uri="{FF2B5EF4-FFF2-40B4-BE49-F238E27FC236}">
                  <a16:creationId xmlns:a16="http://schemas.microsoft.com/office/drawing/2014/main" id="{C1A17239-355B-438D-80F5-FAAF6D42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0" name="Rectangle 22">
              <a:extLst>
                <a:ext uri="{FF2B5EF4-FFF2-40B4-BE49-F238E27FC236}">
                  <a16:creationId xmlns:a16="http://schemas.microsoft.com/office/drawing/2014/main" id="{ADF898D3-0B6B-4E8E-B330-F3FEA7B40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101" name="Rectangle 23">
              <a:extLst>
                <a:ext uri="{FF2B5EF4-FFF2-40B4-BE49-F238E27FC236}">
                  <a16:creationId xmlns:a16="http://schemas.microsoft.com/office/drawing/2014/main" id="{E049E1B4-FC55-45BE-BDBF-DC6CEF50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4998" name="Group 24">
            <a:extLst>
              <a:ext uri="{FF2B5EF4-FFF2-40B4-BE49-F238E27FC236}">
                <a16:creationId xmlns:a16="http://schemas.microsoft.com/office/drawing/2014/main" id="{CF5FC4D1-DC5D-4062-9E80-EA1A1DA7BF3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5081" name="Group 25">
              <a:extLst>
                <a:ext uri="{FF2B5EF4-FFF2-40B4-BE49-F238E27FC236}">
                  <a16:creationId xmlns:a16="http://schemas.microsoft.com/office/drawing/2014/main" id="{303FF3BF-2504-4155-AF0F-4CF576E07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5083" name="Rectangle 26">
                <a:extLst>
                  <a:ext uri="{FF2B5EF4-FFF2-40B4-BE49-F238E27FC236}">
                    <a16:creationId xmlns:a16="http://schemas.microsoft.com/office/drawing/2014/main" id="{1B5A3C70-D3F5-4D36-A86E-6965D82CC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84" name="Rectangle 27">
                <a:extLst>
                  <a:ext uri="{FF2B5EF4-FFF2-40B4-BE49-F238E27FC236}">
                    <a16:creationId xmlns:a16="http://schemas.microsoft.com/office/drawing/2014/main" id="{B3806B15-9DF3-425D-9C77-670F98E1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85" name="Rectangle 28">
                <a:extLst>
                  <a:ext uri="{FF2B5EF4-FFF2-40B4-BE49-F238E27FC236}">
                    <a16:creationId xmlns:a16="http://schemas.microsoft.com/office/drawing/2014/main" id="{A622183F-7EAC-4894-86F0-238C1CE06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86" name="Rectangle 29">
                <a:extLst>
                  <a:ext uri="{FF2B5EF4-FFF2-40B4-BE49-F238E27FC236}">
                    <a16:creationId xmlns:a16="http://schemas.microsoft.com/office/drawing/2014/main" id="{FB63FBEC-F0D5-409F-867D-3BF4DB315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87" name="Rectangle 30">
                <a:extLst>
                  <a:ext uri="{FF2B5EF4-FFF2-40B4-BE49-F238E27FC236}">
                    <a16:creationId xmlns:a16="http://schemas.microsoft.com/office/drawing/2014/main" id="{0A09118E-DCD9-4C81-9D94-F53B4A51D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88" name="Rectangle 31">
                <a:extLst>
                  <a:ext uri="{FF2B5EF4-FFF2-40B4-BE49-F238E27FC236}">
                    <a16:creationId xmlns:a16="http://schemas.microsoft.com/office/drawing/2014/main" id="{CEE5E37B-1C8B-4A1B-9005-AAB06D4B1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89" name="Rectangle 32">
                <a:extLst>
                  <a:ext uri="{FF2B5EF4-FFF2-40B4-BE49-F238E27FC236}">
                    <a16:creationId xmlns:a16="http://schemas.microsoft.com/office/drawing/2014/main" id="{AB7B4D57-D18E-4859-AF1B-CD03DE131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90" name="Rectangle 33">
                <a:extLst>
                  <a:ext uri="{FF2B5EF4-FFF2-40B4-BE49-F238E27FC236}">
                    <a16:creationId xmlns:a16="http://schemas.microsoft.com/office/drawing/2014/main" id="{8334C7C9-D097-4CBA-ACA3-5F2D6DF69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91" name="Rectangle 34">
                <a:extLst>
                  <a:ext uri="{FF2B5EF4-FFF2-40B4-BE49-F238E27FC236}">
                    <a16:creationId xmlns:a16="http://schemas.microsoft.com/office/drawing/2014/main" id="{7D50226B-427F-4F60-BE16-95B6E60AD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92" name="Text Box 35">
                <a:extLst>
                  <a:ext uri="{FF2B5EF4-FFF2-40B4-BE49-F238E27FC236}">
                    <a16:creationId xmlns:a16="http://schemas.microsoft.com/office/drawing/2014/main" id="{115778F9-F97B-4165-8515-2D4EC605B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85082" name="Line 36">
              <a:extLst>
                <a:ext uri="{FF2B5EF4-FFF2-40B4-BE49-F238E27FC236}">
                  <a16:creationId xmlns:a16="http://schemas.microsoft.com/office/drawing/2014/main" id="{BECC055C-5B88-429B-A582-C9495FD10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4999" name="Group 37">
            <a:extLst>
              <a:ext uri="{FF2B5EF4-FFF2-40B4-BE49-F238E27FC236}">
                <a16:creationId xmlns:a16="http://schemas.microsoft.com/office/drawing/2014/main" id="{BD789AB0-1B24-49BC-A5A1-A8BF5BD629D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5068" name="Group 38">
              <a:extLst>
                <a:ext uri="{FF2B5EF4-FFF2-40B4-BE49-F238E27FC236}">
                  <a16:creationId xmlns:a16="http://schemas.microsoft.com/office/drawing/2014/main" id="{55334F26-517C-4393-A7DD-0DDCF71A9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5070" name="Text Box 39">
                <a:extLst>
                  <a:ext uri="{FF2B5EF4-FFF2-40B4-BE49-F238E27FC236}">
                    <a16:creationId xmlns:a16="http://schemas.microsoft.com/office/drawing/2014/main" id="{2E0D018B-21A6-4725-8E25-C52437A93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5071" name="Group 40">
                <a:extLst>
                  <a:ext uri="{FF2B5EF4-FFF2-40B4-BE49-F238E27FC236}">
                    <a16:creationId xmlns:a16="http://schemas.microsoft.com/office/drawing/2014/main" id="{E0642EB3-EAC4-4ECD-9382-D99CA598D9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5072" name="Rectangle 41">
                  <a:extLst>
                    <a:ext uri="{FF2B5EF4-FFF2-40B4-BE49-F238E27FC236}">
                      <a16:creationId xmlns:a16="http://schemas.microsoft.com/office/drawing/2014/main" id="{78E88C79-039B-4D05-A2F6-69A286811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3" name="Rectangle 42">
                  <a:extLst>
                    <a:ext uri="{FF2B5EF4-FFF2-40B4-BE49-F238E27FC236}">
                      <a16:creationId xmlns:a16="http://schemas.microsoft.com/office/drawing/2014/main" id="{3F666046-36F8-43AD-8288-B959DB41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4" name="Rectangle 43">
                  <a:extLst>
                    <a:ext uri="{FF2B5EF4-FFF2-40B4-BE49-F238E27FC236}">
                      <a16:creationId xmlns:a16="http://schemas.microsoft.com/office/drawing/2014/main" id="{CE922A7C-D692-4721-8F28-EDF08B847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5" name="Rectangle 44">
                  <a:extLst>
                    <a:ext uri="{FF2B5EF4-FFF2-40B4-BE49-F238E27FC236}">
                      <a16:creationId xmlns:a16="http://schemas.microsoft.com/office/drawing/2014/main" id="{8B5DC225-CC2E-495E-A6A2-7C2C90346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6" name="Rectangle 45">
                  <a:extLst>
                    <a:ext uri="{FF2B5EF4-FFF2-40B4-BE49-F238E27FC236}">
                      <a16:creationId xmlns:a16="http://schemas.microsoft.com/office/drawing/2014/main" id="{3C58ED4C-BB86-4D87-8FAE-338C8B737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7" name="Rectangle 46">
                  <a:extLst>
                    <a:ext uri="{FF2B5EF4-FFF2-40B4-BE49-F238E27FC236}">
                      <a16:creationId xmlns:a16="http://schemas.microsoft.com/office/drawing/2014/main" id="{E27479C9-BED9-4323-853B-C69B3580C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8" name="Rectangle 47">
                  <a:extLst>
                    <a:ext uri="{FF2B5EF4-FFF2-40B4-BE49-F238E27FC236}">
                      <a16:creationId xmlns:a16="http://schemas.microsoft.com/office/drawing/2014/main" id="{F6EE6E0D-951C-487F-84BD-D7C95B529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9" name="Rectangle 48">
                  <a:extLst>
                    <a:ext uri="{FF2B5EF4-FFF2-40B4-BE49-F238E27FC236}">
                      <a16:creationId xmlns:a16="http://schemas.microsoft.com/office/drawing/2014/main" id="{B34C7950-0BAA-467D-95EC-323DC32B0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0" name="Rectangle 49">
                  <a:extLst>
                    <a:ext uri="{FF2B5EF4-FFF2-40B4-BE49-F238E27FC236}">
                      <a16:creationId xmlns:a16="http://schemas.microsoft.com/office/drawing/2014/main" id="{221028AE-59AC-45FD-94AF-51D5DB50B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5069" name="Line 50">
              <a:extLst>
                <a:ext uri="{FF2B5EF4-FFF2-40B4-BE49-F238E27FC236}">
                  <a16:creationId xmlns:a16="http://schemas.microsoft.com/office/drawing/2014/main" id="{B6676B13-5478-4D04-B271-6FA28DAEE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5000" name="Text Box 52">
            <a:extLst>
              <a:ext uri="{FF2B5EF4-FFF2-40B4-BE49-F238E27FC236}">
                <a16:creationId xmlns:a16="http://schemas.microsoft.com/office/drawing/2014/main" id="{A14DF1E8-355E-4A3A-A174-CF99B11C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grpSp>
        <p:nvGrpSpPr>
          <p:cNvPr id="85001" name="Group 53">
            <a:extLst>
              <a:ext uri="{FF2B5EF4-FFF2-40B4-BE49-F238E27FC236}">
                <a16:creationId xmlns:a16="http://schemas.microsoft.com/office/drawing/2014/main" id="{173B3C3A-E311-43FE-802C-4A697A6C8CA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5055" name="Group 54">
              <a:extLst>
                <a:ext uri="{FF2B5EF4-FFF2-40B4-BE49-F238E27FC236}">
                  <a16:creationId xmlns:a16="http://schemas.microsoft.com/office/drawing/2014/main" id="{BA8C1AA6-F643-445F-A315-0FB511BC5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5057" name="Text Box 55">
                <a:extLst>
                  <a:ext uri="{FF2B5EF4-FFF2-40B4-BE49-F238E27FC236}">
                    <a16:creationId xmlns:a16="http://schemas.microsoft.com/office/drawing/2014/main" id="{AE75B4B7-21BB-4D77-8E8F-F443D3F1B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5058" name="Group 56">
                <a:extLst>
                  <a:ext uri="{FF2B5EF4-FFF2-40B4-BE49-F238E27FC236}">
                    <a16:creationId xmlns:a16="http://schemas.microsoft.com/office/drawing/2014/main" id="{7522496B-230D-4DF9-98E3-E751A35758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5059" name="Rectangle 57">
                  <a:extLst>
                    <a:ext uri="{FF2B5EF4-FFF2-40B4-BE49-F238E27FC236}">
                      <a16:creationId xmlns:a16="http://schemas.microsoft.com/office/drawing/2014/main" id="{2C02EC9C-3E9F-4FA7-8152-5C2B03FE2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0" name="Rectangle 58">
                  <a:extLst>
                    <a:ext uri="{FF2B5EF4-FFF2-40B4-BE49-F238E27FC236}">
                      <a16:creationId xmlns:a16="http://schemas.microsoft.com/office/drawing/2014/main" id="{95E65940-7817-4811-8B4A-94962BA62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1" name="Rectangle 59">
                  <a:extLst>
                    <a:ext uri="{FF2B5EF4-FFF2-40B4-BE49-F238E27FC236}">
                      <a16:creationId xmlns:a16="http://schemas.microsoft.com/office/drawing/2014/main" id="{099551B5-1F53-4F37-9330-5CA613EC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2" name="Rectangle 60">
                  <a:extLst>
                    <a:ext uri="{FF2B5EF4-FFF2-40B4-BE49-F238E27FC236}">
                      <a16:creationId xmlns:a16="http://schemas.microsoft.com/office/drawing/2014/main" id="{F207C6DA-6F3A-4C00-8798-1062CD4BE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3" name="Rectangle 61">
                  <a:extLst>
                    <a:ext uri="{FF2B5EF4-FFF2-40B4-BE49-F238E27FC236}">
                      <a16:creationId xmlns:a16="http://schemas.microsoft.com/office/drawing/2014/main" id="{8FC37E61-3EAF-443D-A985-9A707FB92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4" name="Rectangle 62">
                  <a:extLst>
                    <a:ext uri="{FF2B5EF4-FFF2-40B4-BE49-F238E27FC236}">
                      <a16:creationId xmlns:a16="http://schemas.microsoft.com/office/drawing/2014/main" id="{C993C4F0-9C53-4B0C-93FB-086256D008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5" name="Rectangle 63">
                  <a:extLst>
                    <a:ext uri="{FF2B5EF4-FFF2-40B4-BE49-F238E27FC236}">
                      <a16:creationId xmlns:a16="http://schemas.microsoft.com/office/drawing/2014/main" id="{DECA1B60-36A7-42A2-AC35-C142FBA0D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6" name="Rectangle 64">
                  <a:extLst>
                    <a:ext uri="{FF2B5EF4-FFF2-40B4-BE49-F238E27FC236}">
                      <a16:creationId xmlns:a16="http://schemas.microsoft.com/office/drawing/2014/main" id="{2F9FDB8C-B6C9-4A90-A2BA-040AE94AD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67" name="Rectangle 65">
                  <a:extLst>
                    <a:ext uri="{FF2B5EF4-FFF2-40B4-BE49-F238E27FC236}">
                      <a16:creationId xmlns:a16="http://schemas.microsoft.com/office/drawing/2014/main" id="{22EA0E69-CF5A-44CA-9B25-B58FA7ED5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5056" name="Line 66">
              <a:extLst>
                <a:ext uri="{FF2B5EF4-FFF2-40B4-BE49-F238E27FC236}">
                  <a16:creationId xmlns:a16="http://schemas.microsoft.com/office/drawing/2014/main" id="{9C6FCA17-4945-4194-AFF9-A7C30C670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5002" name="Group 67">
            <a:extLst>
              <a:ext uri="{FF2B5EF4-FFF2-40B4-BE49-F238E27FC236}">
                <a16:creationId xmlns:a16="http://schemas.microsoft.com/office/drawing/2014/main" id="{45D350C5-1873-4D0E-989E-F515C3BA36E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5043" name="Group 68">
              <a:extLst>
                <a:ext uri="{FF2B5EF4-FFF2-40B4-BE49-F238E27FC236}">
                  <a16:creationId xmlns:a16="http://schemas.microsoft.com/office/drawing/2014/main" id="{5E2222BF-4322-48CC-8E27-C2B26BE85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5045" name="Rectangle 69">
                <a:extLst>
                  <a:ext uri="{FF2B5EF4-FFF2-40B4-BE49-F238E27FC236}">
                    <a16:creationId xmlns:a16="http://schemas.microsoft.com/office/drawing/2014/main" id="{60891A12-C6CB-4AF7-A52F-0F9000CC8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6" name="Rectangle 70">
                <a:extLst>
                  <a:ext uri="{FF2B5EF4-FFF2-40B4-BE49-F238E27FC236}">
                    <a16:creationId xmlns:a16="http://schemas.microsoft.com/office/drawing/2014/main" id="{30CEE955-5AF0-4625-8B6A-DB22B17E0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7" name="Rectangle 71">
                <a:extLst>
                  <a:ext uri="{FF2B5EF4-FFF2-40B4-BE49-F238E27FC236}">
                    <a16:creationId xmlns:a16="http://schemas.microsoft.com/office/drawing/2014/main" id="{FC6E8950-F202-4276-A2CE-A2E10B5E3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8" name="Rectangle 72">
                <a:extLst>
                  <a:ext uri="{FF2B5EF4-FFF2-40B4-BE49-F238E27FC236}">
                    <a16:creationId xmlns:a16="http://schemas.microsoft.com/office/drawing/2014/main" id="{5A4CF9F3-F7BE-4634-93A3-009DD685A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9" name="Rectangle 73">
                <a:extLst>
                  <a:ext uri="{FF2B5EF4-FFF2-40B4-BE49-F238E27FC236}">
                    <a16:creationId xmlns:a16="http://schemas.microsoft.com/office/drawing/2014/main" id="{7334E8B6-A0F4-428B-AAF2-DA1C00D74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50" name="Rectangle 74">
                <a:extLst>
                  <a:ext uri="{FF2B5EF4-FFF2-40B4-BE49-F238E27FC236}">
                    <a16:creationId xmlns:a16="http://schemas.microsoft.com/office/drawing/2014/main" id="{B8A798E4-2192-4AA3-B253-DA68913FE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51" name="Rectangle 75">
                <a:extLst>
                  <a:ext uri="{FF2B5EF4-FFF2-40B4-BE49-F238E27FC236}">
                    <a16:creationId xmlns:a16="http://schemas.microsoft.com/office/drawing/2014/main" id="{6888AFFB-C4E1-42AC-9DCA-A1C5BA2A1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52" name="Rectangle 76">
                <a:extLst>
                  <a:ext uri="{FF2B5EF4-FFF2-40B4-BE49-F238E27FC236}">
                    <a16:creationId xmlns:a16="http://schemas.microsoft.com/office/drawing/2014/main" id="{9D15EC8E-8813-4712-99D3-6F52B6E55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53" name="Rectangle 77">
                <a:extLst>
                  <a:ext uri="{FF2B5EF4-FFF2-40B4-BE49-F238E27FC236}">
                    <a16:creationId xmlns:a16="http://schemas.microsoft.com/office/drawing/2014/main" id="{6FB50D85-AE7A-4083-BED0-89DF4BBA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54" name="Text Box 78">
                <a:extLst>
                  <a:ext uri="{FF2B5EF4-FFF2-40B4-BE49-F238E27FC236}">
                    <a16:creationId xmlns:a16="http://schemas.microsoft.com/office/drawing/2014/main" id="{EE5C3FB8-7466-4B47-8731-62F25D6AE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5044" name="Line 79">
              <a:extLst>
                <a:ext uri="{FF2B5EF4-FFF2-40B4-BE49-F238E27FC236}">
                  <a16:creationId xmlns:a16="http://schemas.microsoft.com/office/drawing/2014/main" id="{C15A0883-CD41-4CEA-A00B-CCB39FA30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5003" name="Group 80">
            <a:extLst>
              <a:ext uri="{FF2B5EF4-FFF2-40B4-BE49-F238E27FC236}">
                <a16:creationId xmlns:a16="http://schemas.microsoft.com/office/drawing/2014/main" id="{5D07AC0E-31D3-4855-828D-7F9CA1ADE38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85031" name="Group 81">
              <a:extLst>
                <a:ext uri="{FF2B5EF4-FFF2-40B4-BE49-F238E27FC236}">
                  <a16:creationId xmlns:a16="http://schemas.microsoft.com/office/drawing/2014/main" id="{A645D415-BAE2-4FC2-AC93-0CEF8A271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85033" name="Text Box 82">
                <a:extLst>
                  <a:ext uri="{FF2B5EF4-FFF2-40B4-BE49-F238E27FC236}">
                    <a16:creationId xmlns:a16="http://schemas.microsoft.com/office/drawing/2014/main" id="{DFA9A3E6-3B0A-4768-B1A5-86B0AD561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7</a:t>
                </a:r>
              </a:p>
            </p:txBody>
          </p:sp>
          <p:sp>
            <p:nvSpPr>
              <p:cNvPr id="85034" name="Rectangle 83">
                <a:extLst>
                  <a:ext uri="{FF2B5EF4-FFF2-40B4-BE49-F238E27FC236}">
                    <a16:creationId xmlns:a16="http://schemas.microsoft.com/office/drawing/2014/main" id="{07AC996E-92ED-49F5-A432-0D7895C66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35" name="Rectangle 84">
                <a:extLst>
                  <a:ext uri="{FF2B5EF4-FFF2-40B4-BE49-F238E27FC236}">
                    <a16:creationId xmlns:a16="http://schemas.microsoft.com/office/drawing/2014/main" id="{164C5D65-9DC3-420B-B2C3-21F3932F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36" name="Rectangle 85">
                <a:extLst>
                  <a:ext uri="{FF2B5EF4-FFF2-40B4-BE49-F238E27FC236}">
                    <a16:creationId xmlns:a16="http://schemas.microsoft.com/office/drawing/2014/main" id="{E18A97DC-339F-49EF-AEFA-2BBD747A6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37" name="Rectangle 86">
                <a:extLst>
                  <a:ext uri="{FF2B5EF4-FFF2-40B4-BE49-F238E27FC236}">
                    <a16:creationId xmlns:a16="http://schemas.microsoft.com/office/drawing/2014/main" id="{6603F404-1FB8-4EA7-9382-9EAE76A1A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38" name="Rectangle 87">
                <a:extLst>
                  <a:ext uri="{FF2B5EF4-FFF2-40B4-BE49-F238E27FC236}">
                    <a16:creationId xmlns:a16="http://schemas.microsoft.com/office/drawing/2014/main" id="{A8DDDE5B-2A2E-46DF-ADE4-21FE3FBEB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39" name="Rectangle 88">
                <a:extLst>
                  <a:ext uri="{FF2B5EF4-FFF2-40B4-BE49-F238E27FC236}">
                    <a16:creationId xmlns:a16="http://schemas.microsoft.com/office/drawing/2014/main" id="{C7186F73-7D74-4DA5-AEAC-07D82DA3F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0" name="Rectangle 89">
                <a:extLst>
                  <a:ext uri="{FF2B5EF4-FFF2-40B4-BE49-F238E27FC236}">
                    <a16:creationId xmlns:a16="http://schemas.microsoft.com/office/drawing/2014/main" id="{7F5F82B6-D473-4CA8-AD65-141F085DE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1" name="Rectangle 90">
                <a:extLst>
                  <a:ext uri="{FF2B5EF4-FFF2-40B4-BE49-F238E27FC236}">
                    <a16:creationId xmlns:a16="http://schemas.microsoft.com/office/drawing/2014/main" id="{76E4E446-16FE-4F58-853F-7EAB84DED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42" name="Rectangle 91">
                <a:extLst>
                  <a:ext uri="{FF2B5EF4-FFF2-40B4-BE49-F238E27FC236}">
                    <a16:creationId xmlns:a16="http://schemas.microsoft.com/office/drawing/2014/main" id="{3E85B50D-976E-49BD-8CBB-6CB5F9619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85032" name="Line 92">
              <a:extLst>
                <a:ext uri="{FF2B5EF4-FFF2-40B4-BE49-F238E27FC236}">
                  <a16:creationId xmlns:a16="http://schemas.microsoft.com/office/drawing/2014/main" id="{CCAE7C72-0DF2-4071-BEA1-5E62717D3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5004" name="Group 93">
            <a:extLst>
              <a:ext uri="{FF2B5EF4-FFF2-40B4-BE49-F238E27FC236}">
                <a16:creationId xmlns:a16="http://schemas.microsoft.com/office/drawing/2014/main" id="{69D7AB70-6210-4586-98B8-ABCD57B623B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85019" name="Group 94">
              <a:extLst>
                <a:ext uri="{FF2B5EF4-FFF2-40B4-BE49-F238E27FC236}">
                  <a16:creationId xmlns:a16="http://schemas.microsoft.com/office/drawing/2014/main" id="{B7DE512A-AB1D-4777-A58A-0477414F3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85021" name="Rectangle 95">
                <a:extLst>
                  <a:ext uri="{FF2B5EF4-FFF2-40B4-BE49-F238E27FC236}">
                    <a16:creationId xmlns:a16="http://schemas.microsoft.com/office/drawing/2014/main" id="{E1D36B42-260B-434C-BCD1-0C81CE9EC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2" name="Rectangle 96">
                <a:extLst>
                  <a:ext uri="{FF2B5EF4-FFF2-40B4-BE49-F238E27FC236}">
                    <a16:creationId xmlns:a16="http://schemas.microsoft.com/office/drawing/2014/main" id="{53E6C9E2-112E-4B45-9E8C-005BE6932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3" name="Rectangle 97">
                <a:extLst>
                  <a:ext uri="{FF2B5EF4-FFF2-40B4-BE49-F238E27FC236}">
                    <a16:creationId xmlns:a16="http://schemas.microsoft.com/office/drawing/2014/main" id="{006107A3-C1E7-49A0-AF72-9193EC5B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4" name="Rectangle 98">
                <a:extLst>
                  <a:ext uri="{FF2B5EF4-FFF2-40B4-BE49-F238E27FC236}">
                    <a16:creationId xmlns:a16="http://schemas.microsoft.com/office/drawing/2014/main" id="{64D8EEDC-B60A-4F7A-99D3-28E486685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5" name="Rectangle 99">
                <a:extLst>
                  <a:ext uri="{FF2B5EF4-FFF2-40B4-BE49-F238E27FC236}">
                    <a16:creationId xmlns:a16="http://schemas.microsoft.com/office/drawing/2014/main" id="{C370D0FE-082F-470A-ACD7-54A4F702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6" name="Rectangle 100">
                <a:extLst>
                  <a:ext uri="{FF2B5EF4-FFF2-40B4-BE49-F238E27FC236}">
                    <a16:creationId xmlns:a16="http://schemas.microsoft.com/office/drawing/2014/main" id="{245282B2-0CB3-43F7-9D96-1461772A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7" name="Rectangle 101">
                <a:extLst>
                  <a:ext uri="{FF2B5EF4-FFF2-40B4-BE49-F238E27FC236}">
                    <a16:creationId xmlns:a16="http://schemas.microsoft.com/office/drawing/2014/main" id="{05667184-4ED9-4D51-8A69-46E31F570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8" name="Rectangle 102">
                <a:extLst>
                  <a:ext uri="{FF2B5EF4-FFF2-40B4-BE49-F238E27FC236}">
                    <a16:creationId xmlns:a16="http://schemas.microsoft.com/office/drawing/2014/main" id="{E0C2D6AA-0199-4FA6-AC97-8B1E9C739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29" name="Rectangle 103">
                <a:extLst>
                  <a:ext uri="{FF2B5EF4-FFF2-40B4-BE49-F238E27FC236}">
                    <a16:creationId xmlns:a16="http://schemas.microsoft.com/office/drawing/2014/main" id="{13F47F5A-E667-4503-A223-78FFFBBB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30" name="Text Box 104">
                <a:extLst>
                  <a:ext uri="{FF2B5EF4-FFF2-40B4-BE49-F238E27FC236}">
                    <a16:creationId xmlns:a16="http://schemas.microsoft.com/office/drawing/2014/main" id="{8C230528-AAF0-42FA-950B-F58422A7B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5020" name="Line 105">
              <a:extLst>
                <a:ext uri="{FF2B5EF4-FFF2-40B4-BE49-F238E27FC236}">
                  <a16:creationId xmlns:a16="http://schemas.microsoft.com/office/drawing/2014/main" id="{24D29BC5-8255-42B7-9ADC-5B36B73AF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5005" name="Group 106">
            <a:extLst>
              <a:ext uri="{FF2B5EF4-FFF2-40B4-BE49-F238E27FC236}">
                <a16:creationId xmlns:a16="http://schemas.microsoft.com/office/drawing/2014/main" id="{E365B31D-96B9-4F30-AE59-64D75CAD2EE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85007" name="Group 107">
              <a:extLst>
                <a:ext uri="{FF2B5EF4-FFF2-40B4-BE49-F238E27FC236}">
                  <a16:creationId xmlns:a16="http://schemas.microsoft.com/office/drawing/2014/main" id="{523B661D-7F17-40AB-BB84-E577FA8B5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85009" name="Rectangle 108">
                <a:extLst>
                  <a:ext uri="{FF2B5EF4-FFF2-40B4-BE49-F238E27FC236}">
                    <a16:creationId xmlns:a16="http://schemas.microsoft.com/office/drawing/2014/main" id="{9577595C-312B-43AB-AD9E-FD5402E01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0" name="Rectangle 109">
                <a:extLst>
                  <a:ext uri="{FF2B5EF4-FFF2-40B4-BE49-F238E27FC236}">
                    <a16:creationId xmlns:a16="http://schemas.microsoft.com/office/drawing/2014/main" id="{817DA258-61E1-4C6A-8E41-FCF8DC8C1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1" name="Rectangle 110">
                <a:extLst>
                  <a:ext uri="{FF2B5EF4-FFF2-40B4-BE49-F238E27FC236}">
                    <a16:creationId xmlns:a16="http://schemas.microsoft.com/office/drawing/2014/main" id="{B68F46A1-8E63-49AB-A063-460556F3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2" name="Rectangle 111">
                <a:extLst>
                  <a:ext uri="{FF2B5EF4-FFF2-40B4-BE49-F238E27FC236}">
                    <a16:creationId xmlns:a16="http://schemas.microsoft.com/office/drawing/2014/main" id="{94264A8B-22D3-4FD5-953F-40D51A8D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3" name="Rectangle 112">
                <a:extLst>
                  <a:ext uri="{FF2B5EF4-FFF2-40B4-BE49-F238E27FC236}">
                    <a16:creationId xmlns:a16="http://schemas.microsoft.com/office/drawing/2014/main" id="{689D7BA6-8155-45FD-8332-BE0955232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4" name="Rectangle 113">
                <a:extLst>
                  <a:ext uri="{FF2B5EF4-FFF2-40B4-BE49-F238E27FC236}">
                    <a16:creationId xmlns:a16="http://schemas.microsoft.com/office/drawing/2014/main" id="{687CF574-DB97-4921-BF2C-3A7F6A53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5" name="Rectangle 114">
                <a:extLst>
                  <a:ext uri="{FF2B5EF4-FFF2-40B4-BE49-F238E27FC236}">
                    <a16:creationId xmlns:a16="http://schemas.microsoft.com/office/drawing/2014/main" id="{8BAF544C-7822-48E0-8566-FF2C863B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6" name="Rectangle 115">
                <a:extLst>
                  <a:ext uri="{FF2B5EF4-FFF2-40B4-BE49-F238E27FC236}">
                    <a16:creationId xmlns:a16="http://schemas.microsoft.com/office/drawing/2014/main" id="{807152D0-DC51-48A5-8C07-EE7F34F55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7" name="Rectangle 116">
                <a:extLst>
                  <a:ext uri="{FF2B5EF4-FFF2-40B4-BE49-F238E27FC236}">
                    <a16:creationId xmlns:a16="http://schemas.microsoft.com/office/drawing/2014/main" id="{F01CCAA7-6E66-480F-8493-895F4A92D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018" name="Text Box 117">
                <a:extLst>
                  <a:ext uri="{FF2B5EF4-FFF2-40B4-BE49-F238E27FC236}">
                    <a16:creationId xmlns:a16="http://schemas.microsoft.com/office/drawing/2014/main" id="{6B944CEA-A202-40DE-84E8-A113450E3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5008" name="Line 118">
              <a:extLst>
                <a:ext uri="{FF2B5EF4-FFF2-40B4-BE49-F238E27FC236}">
                  <a16:creationId xmlns:a16="http://schemas.microsoft.com/office/drawing/2014/main" id="{B9CCEE27-C360-487B-9712-C4B3D9803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5006" name="Text Box 119">
            <a:extLst>
              <a:ext uri="{FF2B5EF4-FFF2-40B4-BE49-F238E27FC236}">
                <a16:creationId xmlns:a16="http://schemas.microsoft.com/office/drawing/2014/main" id="{D4ADBF22-61EB-464F-B947-33739D75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149" y="1101244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C2E93-25A6-4333-AA18-919CA628F5C2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584EE92-D359-4765-B027-0ECDABB8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A82DDCEB-1CC7-4C13-8EC1-4C9DDFF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BB263B-50CA-4E61-93CB-E1CF96FC7C12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GB" altLang="en-US" sz="1400"/>
          </a:p>
        </p:txBody>
      </p:sp>
      <p:grpSp>
        <p:nvGrpSpPr>
          <p:cNvPr id="86020" name="Group 3">
            <a:extLst>
              <a:ext uri="{FF2B5EF4-FFF2-40B4-BE49-F238E27FC236}">
                <a16:creationId xmlns:a16="http://schemas.microsoft.com/office/drawing/2014/main" id="{4F7395B6-FA03-4676-82FC-17C284CA7E9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6127" name="Rectangle 4">
              <a:extLst>
                <a:ext uri="{FF2B5EF4-FFF2-40B4-BE49-F238E27FC236}">
                  <a16:creationId xmlns:a16="http://schemas.microsoft.com/office/drawing/2014/main" id="{17DF507F-84A4-4310-92D7-81A6BD16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8" name="Rectangle 5">
              <a:extLst>
                <a:ext uri="{FF2B5EF4-FFF2-40B4-BE49-F238E27FC236}">
                  <a16:creationId xmlns:a16="http://schemas.microsoft.com/office/drawing/2014/main" id="{CDACF9C8-5842-4D9B-AF69-616D5964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9" name="Rectangle 6">
              <a:extLst>
                <a:ext uri="{FF2B5EF4-FFF2-40B4-BE49-F238E27FC236}">
                  <a16:creationId xmlns:a16="http://schemas.microsoft.com/office/drawing/2014/main" id="{33EA20CF-F281-407B-9684-A849A79E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0" name="Rectangle 7">
              <a:extLst>
                <a:ext uri="{FF2B5EF4-FFF2-40B4-BE49-F238E27FC236}">
                  <a16:creationId xmlns:a16="http://schemas.microsoft.com/office/drawing/2014/main" id="{4A70316C-9D69-4EB6-9174-A75E580D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1" name="Rectangle 8">
              <a:extLst>
                <a:ext uri="{FF2B5EF4-FFF2-40B4-BE49-F238E27FC236}">
                  <a16:creationId xmlns:a16="http://schemas.microsoft.com/office/drawing/2014/main" id="{82446134-AAF2-4DB4-ADF6-BE0D3B71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2" name="Rectangle 9">
              <a:extLst>
                <a:ext uri="{FF2B5EF4-FFF2-40B4-BE49-F238E27FC236}">
                  <a16:creationId xmlns:a16="http://schemas.microsoft.com/office/drawing/2014/main" id="{335F7DB7-4FCC-40C3-9C26-EAA090D0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3" name="Rectangle 10">
              <a:extLst>
                <a:ext uri="{FF2B5EF4-FFF2-40B4-BE49-F238E27FC236}">
                  <a16:creationId xmlns:a16="http://schemas.microsoft.com/office/drawing/2014/main" id="{60792E59-AF1D-4BC4-9DD1-B2C3C495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4" name="Rectangle 11">
              <a:extLst>
                <a:ext uri="{FF2B5EF4-FFF2-40B4-BE49-F238E27FC236}">
                  <a16:creationId xmlns:a16="http://schemas.microsoft.com/office/drawing/2014/main" id="{493E7F64-C375-44A1-A03D-973960F5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5" name="Rectangle 12">
              <a:extLst>
                <a:ext uri="{FF2B5EF4-FFF2-40B4-BE49-F238E27FC236}">
                  <a16:creationId xmlns:a16="http://schemas.microsoft.com/office/drawing/2014/main" id="{7EF381CC-2DA2-4209-A0B8-1AA4BB1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36" name="Text Box 13">
              <a:extLst>
                <a:ext uri="{FF2B5EF4-FFF2-40B4-BE49-F238E27FC236}">
                  <a16:creationId xmlns:a16="http://schemas.microsoft.com/office/drawing/2014/main" id="{16BE1F68-600B-4196-818C-3016A60A9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86021" name="Group 14">
            <a:extLst>
              <a:ext uri="{FF2B5EF4-FFF2-40B4-BE49-F238E27FC236}">
                <a16:creationId xmlns:a16="http://schemas.microsoft.com/office/drawing/2014/main" id="{E96ADD97-7439-49E0-BCA8-311911AF406A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6118" name="Rectangle 15">
              <a:extLst>
                <a:ext uri="{FF2B5EF4-FFF2-40B4-BE49-F238E27FC236}">
                  <a16:creationId xmlns:a16="http://schemas.microsoft.com/office/drawing/2014/main" id="{3398262E-8109-4D89-B0F9-B39A258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19" name="Rectangle 16">
              <a:extLst>
                <a:ext uri="{FF2B5EF4-FFF2-40B4-BE49-F238E27FC236}">
                  <a16:creationId xmlns:a16="http://schemas.microsoft.com/office/drawing/2014/main" id="{535FE9B7-67A3-4618-BB0C-76940DE47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0" name="Rectangle 17">
              <a:extLst>
                <a:ext uri="{FF2B5EF4-FFF2-40B4-BE49-F238E27FC236}">
                  <a16:creationId xmlns:a16="http://schemas.microsoft.com/office/drawing/2014/main" id="{5E210BCE-A735-4DD7-9AB4-5B855B9A2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1" name="Rectangle 18">
              <a:extLst>
                <a:ext uri="{FF2B5EF4-FFF2-40B4-BE49-F238E27FC236}">
                  <a16:creationId xmlns:a16="http://schemas.microsoft.com/office/drawing/2014/main" id="{0B440D3E-0C65-4FA5-B276-C9C1B1EA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2" name="Rectangle 19">
              <a:extLst>
                <a:ext uri="{FF2B5EF4-FFF2-40B4-BE49-F238E27FC236}">
                  <a16:creationId xmlns:a16="http://schemas.microsoft.com/office/drawing/2014/main" id="{20165ED4-E02E-4CA4-98A3-7B389392F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3" name="Rectangle 20">
              <a:extLst>
                <a:ext uri="{FF2B5EF4-FFF2-40B4-BE49-F238E27FC236}">
                  <a16:creationId xmlns:a16="http://schemas.microsoft.com/office/drawing/2014/main" id="{8194A73F-EB0D-43F4-8944-312F8BDB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4" name="Rectangle 21">
              <a:extLst>
                <a:ext uri="{FF2B5EF4-FFF2-40B4-BE49-F238E27FC236}">
                  <a16:creationId xmlns:a16="http://schemas.microsoft.com/office/drawing/2014/main" id="{6E7F9B6B-98CC-4AED-8E9B-5DD6C6D8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5" name="Rectangle 22">
              <a:extLst>
                <a:ext uri="{FF2B5EF4-FFF2-40B4-BE49-F238E27FC236}">
                  <a16:creationId xmlns:a16="http://schemas.microsoft.com/office/drawing/2014/main" id="{2DCB2E8E-DED2-4891-B83A-3CF49ED3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26" name="Rectangle 23">
              <a:extLst>
                <a:ext uri="{FF2B5EF4-FFF2-40B4-BE49-F238E27FC236}">
                  <a16:creationId xmlns:a16="http://schemas.microsoft.com/office/drawing/2014/main" id="{67332211-4638-4CE5-97CC-68D927A4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6022" name="Group 24">
            <a:extLst>
              <a:ext uri="{FF2B5EF4-FFF2-40B4-BE49-F238E27FC236}">
                <a16:creationId xmlns:a16="http://schemas.microsoft.com/office/drawing/2014/main" id="{B669243A-EF3C-4ABE-BE77-0205456C0B7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6106" name="Group 25">
              <a:extLst>
                <a:ext uri="{FF2B5EF4-FFF2-40B4-BE49-F238E27FC236}">
                  <a16:creationId xmlns:a16="http://schemas.microsoft.com/office/drawing/2014/main" id="{D46F1640-F907-4F73-B283-356BB78DF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6108" name="Rectangle 26">
                <a:extLst>
                  <a:ext uri="{FF2B5EF4-FFF2-40B4-BE49-F238E27FC236}">
                    <a16:creationId xmlns:a16="http://schemas.microsoft.com/office/drawing/2014/main" id="{72C2CA32-5105-4B7B-AE11-F7F2126A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09" name="Rectangle 27">
                <a:extLst>
                  <a:ext uri="{FF2B5EF4-FFF2-40B4-BE49-F238E27FC236}">
                    <a16:creationId xmlns:a16="http://schemas.microsoft.com/office/drawing/2014/main" id="{9A09750A-8731-49E2-BEFD-6CCE32E18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0" name="Rectangle 28">
                <a:extLst>
                  <a:ext uri="{FF2B5EF4-FFF2-40B4-BE49-F238E27FC236}">
                    <a16:creationId xmlns:a16="http://schemas.microsoft.com/office/drawing/2014/main" id="{11080FB7-6E08-4D03-97EE-FEDA516A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1" name="Rectangle 29">
                <a:extLst>
                  <a:ext uri="{FF2B5EF4-FFF2-40B4-BE49-F238E27FC236}">
                    <a16:creationId xmlns:a16="http://schemas.microsoft.com/office/drawing/2014/main" id="{10A1F6BA-F56F-4A3F-B267-48E2A2485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2" name="Rectangle 30">
                <a:extLst>
                  <a:ext uri="{FF2B5EF4-FFF2-40B4-BE49-F238E27FC236}">
                    <a16:creationId xmlns:a16="http://schemas.microsoft.com/office/drawing/2014/main" id="{34A67549-2152-4C1D-9771-17C68ED6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3" name="Rectangle 31">
                <a:extLst>
                  <a:ext uri="{FF2B5EF4-FFF2-40B4-BE49-F238E27FC236}">
                    <a16:creationId xmlns:a16="http://schemas.microsoft.com/office/drawing/2014/main" id="{39648BF7-088B-4BB0-B8E3-5A2568440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4" name="Rectangle 32">
                <a:extLst>
                  <a:ext uri="{FF2B5EF4-FFF2-40B4-BE49-F238E27FC236}">
                    <a16:creationId xmlns:a16="http://schemas.microsoft.com/office/drawing/2014/main" id="{B609454E-0E97-4D96-BC34-B90BB9C66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5" name="Rectangle 33">
                <a:extLst>
                  <a:ext uri="{FF2B5EF4-FFF2-40B4-BE49-F238E27FC236}">
                    <a16:creationId xmlns:a16="http://schemas.microsoft.com/office/drawing/2014/main" id="{170A5359-45C5-4CB6-9E40-47FD0907E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6" name="Rectangle 34">
                <a:extLst>
                  <a:ext uri="{FF2B5EF4-FFF2-40B4-BE49-F238E27FC236}">
                    <a16:creationId xmlns:a16="http://schemas.microsoft.com/office/drawing/2014/main" id="{1AD85540-99AB-4F09-9C55-4AB26D0D8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117" name="Text Box 35">
                <a:extLst>
                  <a:ext uri="{FF2B5EF4-FFF2-40B4-BE49-F238E27FC236}">
                    <a16:creationId xmlns:a16="http://schemas.microsoft.com/office/drawing/2014/main" id="{3D1448E2-A531-4867-AB9C-6C7FCBF7C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4</a:t>
                </a:r>
              </a:p>
            </p:txBody>
          </p:sp>
        </p:grpSp>
        <p:sp>
          <p:nvSpPr>
            <p:cNvPr id="86107" name="Line 36">
              <a:extLst>
                <a:ext uri="{FF2B5EF4-FFF2-40B4-BE49-F238E27FC236}">
                  <a16:creationId xmlns:a16="http://schemas.microsoft.com/office/drawing/2014/main" id="{1EABEB2B-0E66-4F07-B838-6E470BC20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6023" name="Group 37">
            <a:extLst>
              <a:ext uri="{FF2B5EF4-FFF2-40B4-BE49-F238E27FC236}">
                <a16:creationId xmlns:a16="http://schemas.microsoft.com/office/drawing/2014/main" id="{96C02E97-E78A-4991-9AD4-5D00724B6E3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6093" name="Group 38">
              <a:extLst>
                <a:ext uri="{FF2B5EF4-FFF2-40B4-BE49-F238E27FC236}">
                  <a16:creationId xmlns:a16="http://schemas.microsoft.com/office/drawing/2014/main" id="{FC72C1B0-A7D1-4DDF-B75C-837B340F3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6095" name="Text Box 39">
                <a:extLst>
                  <a:ext uri="{FF2B5EF4-FFF2-40B4-BE49-F238E27FC236}">
                    <a16:creationId xmlns:a16="http://schemas.microsoft.com/office/drawing/2014/main" id="{D6B17817-11EB-4D98-9F7A-BE259FBC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6096" name="Group 40">
                <a:extLst>
                  <a:ext uri="{FF2B5EF4-FFF2-40B4-BE49-F238E27FC236}">
                    <a16:creationId xmlns:a16="http://schemas.microsoft.com/office/drawing/2014/main" id="{89D4C909-4EE4-4B5B-A4C4-EE8483339E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6097" name="Rectangle 41">
                  <a:extLst>
                    <a:ext uri="{FF2B5EF4-FFF2-40B4-BE49-F238E27FC236}">
                      <a16:creationId xmlns:a16="http://schemas.microsoft.com/office/drawing/2014/main" id="{F523E521-3B1E-409D-AE1A-31C4DAE40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98" name="Rectangle 42">
                  <a:extLst>
                    <a:ext uri="{FF2B5EF4-FFF2-40B4-BE49-F238E27FC236}">
                      <a16:creationId xmlns:a16="http://schemas.microsoft.com/office/drawing/2014/main" id="{754254C0-02D8-4582-A778-3FD184556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99" name="Rectangle 43">
                  <a:extLst>
                    <a:ext uri="{FF2B5EF4-FFF2-40B4-BE49-F238E27FC236}">
                      <a16:creationId xmlns:a16="http://schemas.microsoft.com/office/drawing/2014/main" id="{73ED6B8E-8195-420B-9D9E-6D469A924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100" name="Rectangle 44">
                  <a:extLst>
                    <a:ext uri="{FF2B5EF4-FFF2-40B4-BE49-F238E27FC236}">
                      <a16:creationId xmlns:a16="http://schemas.microsoft.com/office/drawing/2014/main" id="{160AD2B3-0ADB-4ABB-B0C5-F05D08FFA5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101" name="Rectangle 45">
                  <a:extLst>
                    <a:ext uri="{FF2B5EF4-FFF2-40B4-BE49-F238E27FC236}">
                      <a16:creationId xmlns:a16="http://schemas.microsoft.com/office/drawing/2014/main" id="{DEDBB4A4-F08E-4DFD-98EA-DA4BA5EFB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102" name="Rectangle 46">
                  <a:extLst>
                    <a:ext uri="{FF2B5EF4-FFF2-40B4-BE49-F238E27FC236}">
                      <a16:creationId xmlns:a16="http://schemas.microsoft.com/office/drawing/2014/main" id="{0698AD78-F6FE-41E0-8BA1-B6E969042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103" name="Rectangle 47">
                  <a:extLst>
                    <a:ext uri="{FF2B5EF4-FFF2-40B4-BE49-F238E27FC236}">
                      <a16:creationId xmlns:a16="http://schemas.microsoft.com/office/drawing/2014/main" id="{201D0AE8-493E-4F6F-ADBF-57AE1A5B8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104" name="Rectangle 48">
                  <a:extLst>
                    <a:ext uri="{FF2B5EF4-FFF2-40B4-BE49-F238E27FC236}">
                      <a16:creationId xmlns:a16="http://schemas.microsoft.com/office/drawing/2014/main" id="{D00F31DA-50F6-4D7A-B113-CE2422CA8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105" name="Rectangle 49">
                  <a:extLst>
                    <a:ext uri="{FF2B5EF4-FFF2-40B4-BE49-F238E27FC236}">
                      <a16:creationId xmlns:a16="http://schemas.microsoft.com/office/drawing/2014/main" id="{A91B60CB-EAFD-436E-912E-5AA2E04F5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6094" name="Line 50">
              <a:extLst>
                <a:ext uri="{FF2B5EF4-FFF2-40B4-BE49-F238E27FC236}">
                  <a16:creationId xmlns:a16="http://schemas.microsoft.com/office/drawing/2014/main" id="{037E61CE-0D83-4EB1-80E2-7CE05F30A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6024" name="Text Box 52">
            <a:extLst>
              <a:ext uri="{FF2B5EF4-FFF2-40B4-BE49-F238E27FC236}">
                <a16:creationId xmlns:a16="http://schemas.microsoft.com/office/drawing/2014/main" id="{63D1485D-61B8-4A39-AA10-CD5B9155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Cutoff=5</a:t>
            </a:r>
          </a:p>
        </p:txBody>
      </p:sp>
      <p:grpSp>
        <p:nvGrpSpPr>
          <p:cNvPr id="86025" name="Group 53">
            <a:extLst>
              <a:ext uri="{FF2B5EF4-FFF2-40B4-BE49-F238E27FC236}">
                <a16:creationId xmlns:a16="http://schemas.microsoft.com/office/drawing/2014/main" id="{E89A897B-0716-470C-BC47-7E18E363647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6080" name="Group 54">
              <a:extLst>
                <a:ext uri="{FF2B5EF4-FFF2-40B4-BE49-F238E27FC236}">
                  <a16:creationId xmlns:a16="http://schemas.microsoft.com/office/drawing/2014/main" id="{013CD32F-8DA3-4172-B47D-7ECD1211E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6082" name="Text Box 55">
                <a:extLst>
                  <a:ext uri="{FF2B5EF4-FFF2-40B4-BE49-F238E27FC236}">
                    <a16:creationId xmlns:a16="http://schemas.microsoft.com/office/drawing/2014/main" id="{BDD1FDCA-D87C-4603-A051-693BC3BEB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  <p:grpSp>
            <p:nvGrpSpPr>
              <p:cNvPr id="86083" name="Group 56">
                <a:extLst>
                  <a:ext uri="{FF2B5EF4-FFF2-40B4-BE49-F238E27FC236}">
                    <a16:creationId xmlns:a16="http://schemas.microsoft.com/office/drawing/2014/main" id="{2EBADC5A-62A0-40FC-901A-8FEA89A60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6084" name="Rectangle 57">
                  <a:extLst>
                    <a:ext uri="{FF2B5EF4-FFF2-40B4-BE49-F238E27FC236}">
                      <a16:creationId xmlns:a16="http://schemas.microsoft.com/office/drawing/2014/main" id="{51416384-0405-4198-9178-36503CF68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85" name="Rectangle 58">
                  <a:extLst>
                    <a:ext uri="{FF2B5EF4-FFF2-40B4-BE49-F238E27FC236}">
                      <a16:creationId xmlns:a16="http://schemas.microsoft.com/office/drawing/2014/main" id="{D1067493-7E65-4F39-A20F-3BD0142B7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86" name="Rectangle 59">
                  <a:extLst>
                    <a:ext uri="{FF2B5EF4-FFF2-40B4-BE49-F238E27FC236}">
                      <a16:creationId xmlns:a16="http://schemas.microsoft.com/office/drawing/2014/main" id="{354F9DEF-A164-4C3E-8B57-ADFDDCE6D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87" name="Rectangle 60">
                  <a:extLst>
                    <a:ext uri="{FF2B5EF4-FFF2-40B4-BE49-F238E27FC236}">
                      <a16:creationId xmlns:a16="http://schemas.microsoft.com/office/drawing/2014/main" id="{10EDA840-BDB2-4984-A56D-D728A06E6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88" name="Rectangle 61">
                  <a:extLst>
                    <a:ext uri="{FF2B5EF4-FFF2-40B4-BE49-F238E27FC236}">
                      <a16:creationId xmlns:a16="http://schemas.microsoft.com/office/drawing/2014/main" id="{8B4AF601-C562-4C8A-84BF-78134127C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89" name="Rectangle 62">
                  <a:extLst>
                    <a:ext uri="{FF2B5EF4-FFF2-40B4-BE49-F238E27FC236}">
                      <a16:creationId xmlns:a16="http://schemas.microsoft.com/office/drawing/2014/main" id="{CCD4A202-42F1-4357-B029-7C81ACD78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90" name="Rectangle 63">
                  <a:extLst>
                    <a:ext uri="{FF2B5EF4-FFF2-40B4-BE49-F238E27FC236}">
                      <a16:creationId xmlns:a16="http://schemas.microsoft.com/office/drawing/2014/main" id="{718EFCE0-D90B-49EE-9D5F-B5DD4B645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91" name="Rectangle 64">
                  <a:extLst>
                    <a:ext uri="{FF2B5EF4-FFF2-40B4-BE49-F238E27FC236}">
                      <a16:creationId xmlns:a16="http://schemas.microsoft.com/office/drawing/2014/main" id="{C515A012-3C26-4F81-8319-52D79C186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6092" name="Rectangle 65">
                  <a:extLst>
                    <a:ext uri="{FF2B5EF4-FFF2-40B4-BE49-F238E27FC236}">
                      <a16:creationId xmlns:a16="http://schemas.microsoft.com/office/drawing/2014/main" id="{4CCE91BA-6D96-4A5C-B2E1-77296DB6D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86081" name="Line 66">
              <a:extLst>
                <a:ext uri="{FF2B5EF4-FFF2-40B4-BE49-F238E27FC236}">
                  <a16:creationId xmlns:a16="http://schemas.microsoft.com/office/drawing/2014/main" id="{F8D9E3DE-8147-43B1-B746-FE9349AB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6026" name="Group 67">
            <a:extLst>
              <a:ext uri="{FF2B5EF4-FFF2-40B4-BE49-F238E27FC236}">
                <a16:creationId xmlns:a16="http://schemas.microsoft.com/office/drawing/2014/main" id="{B03BC49E-78F4-4191-85DC-49184BD1A89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6068" name="Group 68">
              <a:extLst>
                <a:ext uri="{FF2B5EF4-FFF2-40B4-BE49-F238E27FC236}">
                  <a16:creationId xmlns:a16="http://schemas.microsoft.com/office/drawing/2014/main" id="{2951B69A-A25D-48F6-9615-5255E86E8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6070" name="Rectangle 69">
                <a:extLst>
                  <a:ext uri="{FF2B5EF4-FFF2-40B4-BE49-F238E27FC236}">
                    <a16:creationId xmlns:a16="http://schemas.microsoft.com/office/drawing/2014/main" id="{26C019C6-F1F8-4AE1-86A5-AA8B3C7E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1" name="Rectangle 70">
                <a:extLst>
                  <a:ext uri="{FF2B5EF4-FFF2-40B4-BE49-F238E27FC236}">
                    <a16:creationId xmlns:a16="http://schemas.microsoft.com/office/drawing/2014/main" id="{24C74C45-AD0D-4A48-9EE0-E885CB47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2" name="Rectangle 71">
                <a:extLst>
                  <a:ext uri="{FF2B5EF4-FFF2-40B4-BE49-F238E27FC236}">
                    <a16:creationId xmlns:a16="http://schemas.microsoft.com/office/drawing/2014/main" id="{3E37CBC8-94E9-429D-8F7D-A4816F568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3" name="Rectangle 72">
                <a:extLst>
                  <a:ext uri="{FF2B5EF4-FFF2-40B4-BE49-F238E27FC236}">
                    <a16:creationId xmlns:a16="http://schemas.microsoft.com/office/drawing/2014/main" id="{4A6F0EDF-991F-4A06-BF57-FA7DC347A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4" name="Rectangle 73">
                <a:extLst>
                  <a:ext uri="{FF2B5EF4-FFF2-40B4-BE49-F238E27FC236}">
                    <a16:creationId xmlns:a16="http://schemas.microsoft.com/office/drawing/2014/main" id="{C27B67D5-0F94-4E4A-9257-75CB678BA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5" name="Rectangle 74">
                <a:extLst>
                  <a:ext uri="{FF2B5EF4-FFF2-40B4-BE49-F238E27FC236}">
                    <a16:creationId xmlns:a16="http://schemas.microsoft.com/office/drawing/2014/main" id="{37A8B04E-5E22-401B-9412-89870A50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6" name="Rectangle 75">
                <a:extLst>
                  <a:ext uri="{FF2B5EF4-FFF2-40B4-BE49-F238E27FC236}">
                    <a16:creationId xmlns:a16="http://schemas.microsoft.com/office/drawing/2014/main" id="{423EDA66-5A28-4DFC-902C-6CB63E1E4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7" name="Rectangle 76">
                <a:extLst>
                  <a:ext uri="{FF2B5EF4-FFF2-40B4-BE49-F238E27FC236}">
                    <a16:creationId xmlns:a16="http://schemas.microsoft.com/office/drawing/2014/main" id="{C65D9B12-5F0F-40E1-BB14-39D1D3AB8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8" name="Rectangle 77">
                <a:extLst>
                  <a:ext uri="{FF2B5EF4-FFF2-40B4-BE49-F238E27FC236}">
                    <a16:creationId xmlns:a16="http://schemas.microsoft.com/office/drawing/2014/main" id="{7ADE9F19-9B41-4182-9A59-9336A90E5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79" name="Text Box 78">
                <a:extLst>
                  <a:ext uri="{FF2B5EF4-FFF2-40B4-BE49-F238E27FC236}">
                    <a16:creationId xmlns:a16="http://schemas.microsoft.com/office/drawing/2014/main" id="{A99F790D-9740-4793-AF71-9434E8BEB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6069" name="Line 79">
              <a:extLst>
                <a:ext uri="{FF2B5EF4-FFF2-40B4-BE49-F238E27FC236}">
                  <a16:creationId xmlns:a16="http://schemas.microsoft.com/office/drawing/2014/main" id="{89F85775-0513-4E2E-9B57-7AA4A95C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6027" name="Group 80">
            <a:extLst>
              <a:ext uri="{FF2B5EF4-FFF2-40B4-BE49-F238E27FC236}">
                <a16:creationId xmlns:a16="http://schemas.microsoft.com/office/drawing/2014/main" id="{8842F8DA-F0AF-437A-B6DF-9CE3060C94ED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86056" name="Group 81">
              <a:extLst>
                <a:ext uri="{FF2B5EF4-FFF2-40B4-BE49-F238E27FC236}">
                  <a16:creationId xmlns:a16="http://schemas.microsoft.com/office/drawing/2014/main" id="{3AF9D81B-C0E4-4AC6-A41E-9A294DD31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86058" name="Text Box 82">
                <a:extLst>
                  <a:ext uri="{FF2B5EF4-FFF2-40B4-BE49-F238E27FC236}">
                    <a16:creationId xmlns:a16="http://schemas.microsoft.com/office/drawing/2014/main" id="{8B61744E-AA6C-4DFC-8217-8CC59B92E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7</a:t>
                </a:r>
              </a:p>
            </p:txBody>
          </p:sp>
          <p:sp>
            <p:nvSpPr>
              <p:cNvPr id="86059" name="Rectangle 83">
                <a:extLst>
                  <a:ext uri="{FF2B5EF4-FFF2-40B4-BE49-F238E27FC236}">
                    <a16:creationId xmlns:a16="http://schemas.microsoft.com/office/drawing/2014/main" id="{BAC2C2F2-E4A6-40A7-A57B-0915A15B0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0" name="Rectangle 84">
                <a:extLst>
                  <a:ext uri="{FF2B5EF4-FFF2-40B4-BE49-F238E27FC236}">
                    <a16:creationId xmlns:a16="http://schemas.microsoft.com/office/drawing/2014/main" id="{6783EA0E-ACAE-4430-87F1-F1400CA3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1" name="Rectangle 85">
                <a:extLst>
                  <a:ext uri="{FF2B5EF4-FFF2-40B4-BE49-F238E27FC236}">
                    <a16:creationId xmlns:a16="http://schemas.microsoft.com/office/drawing/2014/main" id="{589363F0-D839-4408-940A-EB0C2DEF8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2" name="Rectangle 86">
                <a:extLst>
                  <a:ext uri="{FF2B5EF4-FFF2-40B4-BE49-F238E27FC236}">
                    <a16:creationId xmlns:a16="http://schemas.microsoft.com/office/drawing/2014/main" id="{82FA6B8D-CCA6-4BB2-A68B-23197A927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3" name="Rectangle 87">
                <a:extLst>
                  <a:ext uri="{FF2B5EF4-FFF2-40B4-BE49-F238E27FC236}">
                    <a16:creationId xmlns:a16="http://schemas.microsoft.com/office/drawing/2014/main" id="{5C28DC09-40DB-465E-87BC-E86A6E766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4" name="Rectangle 88">
                <a:extLst>
                  <a:ext uri="{FF2B5EF4-FFF2-40B4-BE49-F238E27FC236}">
                    <a16:creationId xmlns:a16="http://schemas.microsoft.com/office/drawing/2014/main" id="{BB594E4F-CDB0-4B81-A65D-17F1C8B5F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5" name="Rectangle 89">
                <a:extLst>
                  <a:ext uri="{FF2B5EF4-FFF2-40B4-BE49-F238E27FC236}">
                    <a16:creationId xmlns:a16="http://schemas.microsoft.com/office/drawing/2014/main" id="{B04936E7-5F2F-424B-AF99-6E6DF829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6" name="Rectangle 90">
                <a:extLst>
                  <a:ext uri="{FF2B5EF4-FFF2-40B4-BE49-F238E27FC236}">
                    <a16:creationId xmlns:a16="http://schemas.microsoft.com/office/drawing/2014/main" id="{6957B241-282A-49E5-A46D-009ED96CB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67" name="Rectangle 91">
                <a:extLst>
                  <a:ext uri="{FF2B5EF4-FFF2-40B4-BE49-F238E27FC236}">
                    <a16:creationId xmlns:a16="http://schemas.microsoft.com/office/drawing/2014/main" id="{57F3D5D7-5BDB-440C-ADBD-33E68DE40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86057" name="Line 92">
              <a:extLst>
                <a:ext uri="{FF2B5EF4-FFF2-40B4-BE49-F238E27FC236}">
                  <a16:creationId xmlns:a16="http://schemas.microsoft.com/office/drawing/2014/main" id="{72684247-3921-4E2A-A774-827873AA3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6028" name="Group 93">
            <a:extLst>
              <a:ext uri="{FF2B5EF4-FFF2-40B4-BE49-F238E27FC236}">
                <a16:creationId xmlns:a16="http://schemas.microsoft.com/office/drawing/2014/main" id="{8619D0F0-D211-449A-AB05-FE344B3F3E9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86044" name="Group 94">
              <a:extLst>
                <a:ext uri="{FF2B5EF4-FFF2-40B4-BE49-F238E27FC236}">
                  <a16:creationId xmlns:a16="http://schemas.microsoft.com/office/drawing/2014/main" id="{61A62C30-EC8A-42A5-A318-AF72F1097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86046" name="Rectangle 95">
                <a:extLst>
                  <a:ext uri="{FF2B5EF4-FFF2-40B4-BE49-F238E27FC236}">
                    <a16:creationId xmlns:a16="http://schemas.microsoft.com/office/drawing/2014/main" id="{7A484B1F-F002-49A1-ACD5-64429810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7" name="Rectangle 96">
                <a:extLst>
                  <a:ext uri="{FF2B5EF4-FFF2-40B4-BE49-F238E27FC236}">
                    <a16:creationId xmlns:a16="http://schemas.microsoft.com/office/drawing/2014/main" id="{84CA1F86-A934-4EBA-A44C-C85F4128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8" name="Rectangle 97">
                <a:extLst>
                  <a:ext uri="{FF2B5EF4-FFF2-40B4-BE49-F238E27FC236}">
                    <a16:creationId xmlns:a16="http://schemas.microsoft.com/office/drawing/2014/main" id="{971CADDC-A46F-40E3-933B-E9F18C06A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9" name="Rectangle 98">
                <a:extLst>
                  <a:ext uri="{FF2B5EF4-FFF2-40B4-BE49-F238E27FC236}">
                    <a16:creationId xmlns:a16="http://schemas.microsoft.com/office/drawing/2014/main" id="{1031BB67-316E-4A8A-80DB-8EE920A81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50" name="Rectangle 99">
                <a:extLst>
                  <a:ext uri="{FF2B5EF4-FFF2-40B4-BE49-F238E27FC236}">
                    <a16:creationId xmlns:a16="http://schemas.microsoft.com/office/drawing/2014/main" id="{7B9AA1E9-BD42-4ADF-B13F-3D480B17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51" name="Rectangle 100">
                <a:extLst>
                  <a:ext uri="{FF2B5EF4-FFF2-40B4-BE49-F238E27FC236}">
                    <a16:creationId xmlns:a16="http://schemas.microsoft.com/office/drawing/2014/main" id="{B05FCCB0-4C3E-4E32-B50F-76CE5394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52" name="Rectangle 101">
                <a:extLst>
                  <a:ext uri="{FF2B5EF4-FFF2-40B4-BE49-F238E27FC236}">
                    <a16:creationId xmlns:a16="http://schemas.microsoft.com/office/drawing/2014/main" id="{9E827E23-B1B2-4886-ADDF-22F5ADB56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53" name="Rectangle 102">
                <a:extLst>
                  <a:ext uri="{FF2B5EF4-FFF2-40B4-BE49-F238E27FC236}">
                    <a16:creationId xmlns:a16="http://schemas.microsoft.com/office/drawing/2014/main" id="{91820AE2-84B6-4D27-9E50-2C87A680F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54" name="Rectangle 103">
                <a:extLst>
                  <a:ext uri="{FF2B5EF4-FFF2-40B4-BE49-F238E27FC236}">
                    <a16:creationId xmlns:a16="http://schemas.microsoft.com/office/drawing/2014/main" id="{E2760499-F232-4B40-93E9-A624575F5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55" name="Text Box 104">
                <a:extLst>
                  <a:ext uri="{FF2B5EF4-FFF2-40B4-BE49-F238E27FC236}">
                    <a16:creationId xmlns:a16="http://schemas.microsoft.com/office/drawing/2014/main" id="{DF5831BD-33D6-4F95-BC8F-7611A6B58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6045" name="Line 105">
              <a:extLst>
                <a:ext uri="{FF2B5EF4-FFF2-40B4-BE49-F238E27FC236}">
                  <a16:creationId xmlns:a16="http://schemas.microsoft.com/office/drawing/2014/main" id="{DC55B238-8CFE-469F-A51B-ACAE79B2C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grpSp>
        <p:nvGrpSpPr>
          <p:cNvPr id="86029" name="Group 106">
            <a:extLst>
              <a:ext uri="{FF2B5EF4-FFF2-40B4-BE49-F238E27FC236}">
                <a16:creationId xmlns:a16="http://schemas.microsoft.com/office/drawing/2014/main" id="{EB848C97-EB43-4E32-995B-643E1551073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86032" name="Group 107">
              <a:extLst>
                <a:ext uri="{FF2B5EF4-FFF2-40B4-BE49-F238E27FC236}">
                  <a16:creationId xmlns:a16="http://schemas.microsoft.com/office/drawing/2014/main" id="{07264A3B-AF0F-45DC-9600-DE6BD26FC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86034" name="Rectangle 108">
                <a:extLst>
                  <a:ext uri="{FF2B5EF4-FFF2-40B4-BE49-F238E27FC236}">
                    <a16:creationId xmlns:a16="http://schemas.microsoft.com/office/drawing/2014/main" id="{0266422E-CF26-431C-A4BE-89429A823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35" name="Rectangle 109">
                <a:extLst>
                  <a:ext uri="{FF2B5EF4-FFF2-40B4-BE49-F238E27FC236}">
                    <a16:creationId xmlns:a16="http://schemas.microsoft.com/office/drawing/2014/main" id="{6E14BB3C-B901-44B5-8581-600B85921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36" name="Rectangle 110">
                <a:extLst>
                  <a:ext uri="{FF2B5EF4-FFF2-40B4-BE49-F238E27FC236}">
                    <a16:creationId xmlns:a16="http://schemas.microsoft.com/office/drawing/2014/main" id="{252249EF-417E-4A47-93CC-763B5EA9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37" name="Rectangle 111">
                <a:extLst>
                  <a:ext uri="{FF2B5EF4-FFF2-40B4-BE49-F238E27FC236}">
                    <a16:creationId xmlns:a16="http://schemas.microsoft.com/office/drawing/2014/main" id="{B7690AF4-E821-4781-AAFC-D35BBD83B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38" name="Rectangle 112">
                <a:extLst>
                  <a:ext uri="{FF2B5EF4-FFF2-40B4-BE49-F238E27FC236}">
                    <a16:creationId xmlns:a16="http://schemas.microsoft.com/office/drawing/2014/main" id="{262F91E7-F01C-45C6-A3EE-DC303EFDC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39" name="Rectangle 113">
                <a:extLst>
                  <a:ext uri="{FF2B5EF4-FFF2-40B4-BE49-F238E27FC236}">
                    <a16:creationId xmlns:a16="http://schemas.microsoft.com/office/drawing/2014/main" id="{8E5BC591-BCE1-423D-A8D0-1B96A4B5F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0" name="Rectangle 114">
                <a:extLst>
                  <a:ext uri="{FF2B5EF4-FFF2-40B4-BE49-F238E27FC236}">
                    <a16:creationId xmlns:a16="http://schemas.microsoft.com/office/drawing/2014/main" id="{73AFC671-525E-4935-8A42-A17A7501E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1" name="Rectangle 115">
                <a:extLst>
                  <a:ext uri="{FF2B5EF4-FFF2-40B4-BE49-F238E27FC236}">
                    <a16:creationId xmlns:a16="http://schemas.microsoft.com/office/drawing/2014/main" id="{A24A5A16-616A-4ECB-8326-6DED6F199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2" name="Rectangle 116">
                <a:extLst>
                  <a:ext uri="{FF2B5EF4-FFF2-40B4-BE49-F238E27FC236}">
                    <a16:creationId xmlns:a16="http://schemas.microsoft.com/office/drawing/2014/main" id="{E095C388-34D3-4B76-B451-153BD1A38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6043" name="Text Box 117">
                <a:extLst>
                  <a:ext uri="{FF2B5EF4-FFF2-40B4-BE49-F238E27FC236}">
                    <a16:creationId xmlns:a16="http://schemas.microsoft.com/office/drawing/2014/main" id="{B0A22C2C-39C3-48DC-9201-322980365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5</a:t>
                </a:r>
              </a:p>
            </p:txBody>
          </p:sp>
        </p:grpSp>
        <p:sp>
          <p:nvSpPr>
            <p:cNvPr id="86033" name="Line 118">
              <a:extLst>
                <a:ext uri="{FF2B5EF4-FFF2-40B4-BE49-F238E27FC236}">
                  <a16:creationId xmlns:a16="http://schemas.microsoft.com/office/drawing/2014/main" id="{FD9EC042-68CC-47ED-9BDE-E2A4B46D0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86030" name="Line 119">
            <a:extLst>
              <a:ext uri="{FF2B5EF4-FFF2-40B4-BE49-F238E27FC236}">
                <a16:creationId xmlns:a16="http://schemas.microsoft.com/office/drawing/2014/main" id="{39FF5609-62FF-4E47-AF5C-A33A22208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962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86031" name="Text Box 120">
            <a:extLst>
              <a:ext uri="{FF2B5EF4-FFF2-40B4-BE49-F238E27FC236}">
                <a16:creationId xmlns:a16="http://schemas.microsoft.com/office/drawing/2014/main" id="{C9A01056-A2D1-4F62-AA34-E96C7C66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7" y="1011863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f(N) = g(N) + h(N)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F189E-D3F8-4194-A80D-77E46D616BBB}"/>
              </a:ext>
            </a:extLst>
          </p:cNvPr>
          <p:cNvSpPr txBox="1"/>
          <p:nvPr/>
        </p:nvSpPr>
        <p:spPr>
          <a:xfrm>
            <a:off x="7388263" y="48052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z="1600" b="1">
                <a:solidFill>
                  <a:schemeClr val="tx2"/>
                </a:solidFill>
              </a:rPr>
              <a:pPr/>
              <a:t>8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812" y="2780818"/>
            <a:ext cx="8198375" cy="1021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Informed Search Strategies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2CF44C-DA15-4CFD-BB4B-1D000A00C30C}"/>
              </a:ext>
            </a:extLst>
          </p:cNvPr>
          <p:cNvSpPr txBox="1">
            <a:spLocks noChangeArrowheads="1"/>
          </p:cNvSpPr>
          <p:nvPr/>
        </p:nvSpPr>
        <p:spPr>
          <a:xfrm>
            <a:off x="1371599" y="4360762"/>
            <a:ext cx="640080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/>
              <a:t>Greedy Search</a:t>
            </a:r>
          </a:p>
          <a:p>
            <a:pPr marL="0" indent="0" algn="ctr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eval-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f(n) = h(n)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81190"/>
      </p:ext>
    </p:extLst>
  </p:cSld>
  <p:clrMapOvr>
    <a:masterClrMapping/>
  </p:clrMapOvr>
  <p:transition spd="med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F817AB63-2727-48FA-B019-D9DAFDDA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9FF7C-15DB-4E01-AEC2-C19C1D52C74B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GB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8F62E9A-4BE4-400C-A5F2-BB137D273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When to Use Search Techniques</a:t>
            </a:r>
            <a:endParaRPr lang="en-GB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95C1E92-374F-402C-8621-A3B297742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search space is small,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There are no other available techniques,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not worth the effort to develop a more efficient technique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 The search space is large,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There is no other available techniques,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There exist “</a:t>
            </a:r>
            <a:r>
              <a:rPr lang="en-US" altLang="en-US">
                <a:solidFill>
                  <a:schemeClr val="hlink"/>
                </a:solidFill>
              </a:rPr>
              <a:t>good</a:t>
            </a:r>
            <a:r>
              <a:rPr lang="en-US" altLang="en-US"/>
              <a:t>” heuristics</a:t>
            </a:r>
            <a:endParaRPr lang="en-GB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D3D1F101-5C38-425A-82B3-8DA020C4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3F75A3-F255-4FF1-A943-5AFE81FCC52B}" type="slidenum">
              <a:rPr lang="ar-SA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GB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C4769CB-F1E1-419E-8EDE-5A0BE7E0D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Conclusions</a:t>
            </a:r>
            <a:endParaRPr lang="en-GB" altLang="en-US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B1ADD7B-53D4-4FB0-890B-F48C62B49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Frustration with </a:t>
            </a:r>
            <a:r>
              <a:rPr lang="en-US" altLang="en-US" sz="2800" i="1">
                <a:latin typeface="Times New Roman" panose="02020603050405020304" pitchFamily="18" charset="0"/>
              </a:rPr>
              <a:t>uninformed</a:t>
            </a:r>
            <a:r>
              <a:rPr lang="en-US" altLang="en-US" sz="2800">
                <a:latin typeface="Times New Roman" panose="02020603050405020304" pitchFamily="18" charset="0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Even though heuristics improve the performance of informed search algorithms, they are still time consuming especially for large size instances.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8339" r="3627" b="28949"/>
          <a:stretch/>
        </p:blipFill>
        <p:spPr>
          <a:xfrm>
            <a:off x="6529830" y="1003808"/>
            <a:ext cx="2464231" cy="1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6600" y="62039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4467F9-EADD-4680-9637-29CCB1478A62}" type="slidenum">
              <a:rPr lang="en-MY" sz="1600" b="1" smtClean="0">
                <a:solidFill>
                  <a:schemeClr val="tx2"/>
                </a:solidFill>
              </a:rPr>
              <a:pPr/>
              <a:t>82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pic>
        <p:nvPicPr>
          <p:cNvPr id="5124" name="Picture 4" descr="1.7 How to: Zoom, Pronto, Q&amp;A, Contact me, &amp; Group work,: DE CON Sandbox -  Duno">
            <a:extLst>
              <a:ext uri="{FF2B5EF4-FFF2-40B4-BE49-F238E27FC236}">
                <a16:creationId xmlns:a16="http://schemas.microsoft.com/office/drawing/2014/main" id="{4A34462C-D1D9-429C-ABDF-3EE42612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30" y="2788132"/>
            <a:ext cx="5123688" cy="34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4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A0895-310C-40B2-9DEC-6872871D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Search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F508-BA61-419F-B03E-5B6FF675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9</a:t>
            </a:fld>
            <a:endParaRPr lang="en-MY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C6EE1654-7F7F-4279-AA85-0BAC194072FF}"/>
              </a:ext>
            </a:extLst>
          </p:cNvPr>
          <p:cNvGrpSpPr>
            <a:grpSpLocks/>
          </p:cNvGrpSpPr>
          <p:nvPr/>
        </p:nvGrpSpPr>
        <p:grpSpPr bwMode="auto">
          <a:xfrm>
            <a:off x="2126386" y="1645534"/>
            <a:ext cx="457200" cy="457200"/>
            <a:chOff x="1344" y="1248"/>
            <a:chExt cx="288" cy="288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FF147AF-1986-4937-B6C7-4945AB39B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3FAF157-8AC5-47AD-A5EA-B0E0C865C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</a:t>
              </a:r>
              <a:endParaRPr lang="en-GB" altLang="en-US" sz="1800" dirty="0"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3E42017E-3C43-44DC-9E3B-FDF6059F891D}"/>
              </a:ext>
            </a:extLst>
          </p:cNvPr>
          <p:cNvGrpSpPr>
            <a:grpSpLocks/>
          </p:cNvGrpSpPr>
          <p:nvPr/>
        </p:nvGrpSpPr>
        <p:grpSpPr bwMode="auto">
          <a:xfrm>
            <a:off x="3193186" y="2178934"/>
            <a:ext cx="457200" cy="457200"/>
            <a:chOff x="1344" y="1248"/>
            <a:chExt cx="288" cy="288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AB2EBFCB-3F4B-417A-B348-63308199A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0C15E839-3538-4E1C-9EB2-5B1139EEE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GB" altLang="en-US" sz="1800"/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B64B7156-9B5C-4369-93BD-B2BC89EF2A19}"/>
              </a:ext>
            </a:extLst>
          </p:cNvPr>
          <p:cNvGrpSpPr>
            <a:grpSpLocks/>
          </p:cNvGrpSpPr>
          <p:nvPr/>
        </p:nvGrpSpPr>
        <p:grpSpPr bwMode="auto">
          <a:xfrm>
            <a:off x="526186" y="3093334"/>
            <a:ext cx="457200" cy="457200"/>
            <a:chOff x="1344" y="1248"/>
            <a:chExt cx="288" cy="288"/>
          </a:xfrm>
        </p:grpSpPr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DCDE8A84-5515-43EE-92AC-C39CA4BD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96BF679B-0CE3-48EA-83B6-0BC778EF4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GB" altLang="en-US" sz="180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17BF52CD-0542-4D6F-BCED-84AA4D297864}"/>
              </a:ext>
            </a:extLst>
          </p:cNvPr>
          <p:cNvGrpSpPr>
            <a:grpSpLocks/>
          </p:cNvGrpSpPr>
          <p:nvPr/>
        </p:nvGrpSpPr>
        <p:grpSpPr bwMode="auto">
          <a:xfrm>
            <a:off x="1059586" y="2331334"/>
            <a:ext cx="457200" cy="457200"/>
            <a:chOff x="1344" y="1248"/>
            <a:chExt cx="288" cy="288"/>
          </a:xfrm>
        </p:grpSpPr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2E153E5B-F38D-418F-927A-26CD417C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CAC65020-2774-4F91-BBE5-9B4E5C5F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  <a:endParaRPr lang="en-GB" altLang="en-US" sz="1800"/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92A5D5CE-EAB1-4E02-B8EB-6FC838661279}"/>
              </a:ext>
            </a:extLst>
          </p:cNvPr>
          <p:cNvGrpSpPr>
            <a:grpSpLocks/>
          </p:cNvGrpSpPr>
          <p:nvPr/>
        </p:nvGrpSpPr>
        <p:grpSpPr bwMode="auto">
          <a:xfrm>
            <a:off x="2202586" y="2788534"/>
            <a:ext cx="457200" cy="457200"/>
            <a:chOff x="1344" y="1248"/>
            <a:chExt cx="288" cy="288"/>
          </a:xfrm>
        </p:grpSpPr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EBD1E8AB-0CB7-43F5-96FA-6FBD04F1B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173634ED-C6CF-4586-8D77-A80CA18D1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  <a:endParaRPr lang="en-GB" altLang="en-US" sz="1800"/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8D2A00CD-968D-4ED4-B152-7FADFFAE1B7E}"/>
              </a:ext>
            </a:extLst>
          </p:cNvPr>
          <p:cNvGrpSpPr>
            <a:grpSpLocks/>
          </p:cNvGrpSpPr>
          <p:nvPr/>
        </p:nvGrpSpPr>
        <p:grpSpPr bwMode="auto">
          <a:xfrm>
            <a:off x="2888386" y="3702934"/>
            <a:ext cx="457200" cy="457200"/>
            <a:chOff x="1344" y="1248"/>
            <a:chExt cx="288" cy="288"/>
          </a:xfrm>
        </p:grpSpPr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114BC4F9-A885-4656-B216-39519D8C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1F5C4DCF-7DD5-46DF-9570-D6EAB8605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GB" altLang="en-US" sz="1800"/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2C7BA26D-6791-4D93-B65A-122D94947B01}"/>
              </a:ext>
            </a:extLst>
          </p:cNvPr>
          <p:cNvGrpSpPr>
            <a:grpSpLocks/>
          </p:cNvGrpSpPr>
          <p:nvPr/>
        </p:nvGrpSpPr>
        <p:grpSpPr bwMode="auto">
          <a:xfrm>
            <a:off x="1897786" y="5379334"/>
            <a:ext cx="457200" cy="457200"/>
            <a:chOff x="1344" y="1248"/>
            <a:chExt cx="288" cy="288"/>
          </a:xfrm>
        </p:grpSpPr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CD919ABA-9F12-4A95-BD63-E13D10FEA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2FA48831-DB29-4673-B080-184C0524C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endParaRPr lang="en-GB" altLang="en-US" sz="1800"/>
            </a:p>
          </p:txBody>
        </p:sp>
      </p:grpSp>
      <p:sp>
        <p:nvSpPr>
          <p:cNvPr id="29" name="Line 24">
            <a:extLst>
              <a:ext uri="{FF2B5EF4-FFF2-40B4-BE49-F238E27FC236}">
                <a16:creationId xmlns:a16="http://schemas.microsoft.com/office/drawing/2014/main" id="{74C5F4B5-322A-443D-AA04-9A0D2C569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186" y="324573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74D57342-C46E-47EB-AA6E-651EAC04E6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6386" y="4160134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30498771-D6C9-49C9-8E76-4A1D8C75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316953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99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84111E3C-880D-43F5-876D-0EBE55B3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786" y="476973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211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2D72DAD9-EC7D-461B-94C9-F58F454EF040}"/>
              </a:ext>
            </a:extLst>
          </p:cNvPr>
          <p:cNvGrpSpPr>
            <a:grpSpLocks/>
          </p:cNvGrpSpPr>
          <p:nvPr/>
        </p:nvGrpSpPr>
        <p:grpSpPr bwMode="auto">
          <a:xfrm>
            <a:off x="1364386" y="3702934"/>
            <a:ext cx="457200" cy="457200"/>
            <a:chOff x="1344" y="1248"/>
            <a:chExt cx="288" cy="288"/>
          </a:xfrm>
        </p:grpSpPr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3355F16B-2D15-4E1B-AE8A-504F2DAA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EFF9C88-A764-4737-B4DA-DD1107FC8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  <a:endParaRPr lang="en-GB" altLang="en-US" sz="1800"/>
            </a:p>
          </p:txBody>
        </p:sp>
      </p:grpSp>
      <p:grpSp>
        <p:nvGrpSpPr>
          <p:cNvPr id="36" name="Group 31">
            <a:extLst>
              <a:ext uri="{FF2B5EF4-FFF2-40B4-BE49-F238E27FC236}">
                <a16:creationId xmlns:a16="http://schemas.microsoft.com/office/drawing/2014/main" id="{C739F5EB-F7C7-4E1B-B89F-F327EA29A897}"/>
              </a:ext>
            </a:extLst>
          </p:cNvPr>
          <p:cNvGrpSpPr>
            <a:grpSpLocks/>
          </p:cNvGrpSpPr>
          <p:nvPr/>
        </p:nvGrpSpPr>
        <p:grpSpPr bwMode="auto">
          <a:xfrm>
            <a:off x="1135786" y="4617334"/>
            <a:ext cx="457200" cy="457200"/>
            <a:chOff x="1344" y="1248"/>
            <a:chExt cx="288" cy="288"/>
          </a:xfrm>
        </p:grpSpPr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C0AF249A-B942-403A-806C-F0F3C44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C031C4DB-3569-40D8-BFC7-364BA74A0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</a:t>
              </a:r>
              <a:endParaRPr lang="en-GB" altLang="en-US" sz="1800"/>
            </a:p>
          </p:txBody>
        </p:sp>
      </p:grpSp>
      <p:sp>
        <p:nvSpPr>
          <p:cNvPr id="39" name="Line 34">
            <a:extLst>
              <a:ext uri="{FF2B5EF4-FFF2-40B4-BE49-F238E27FC236}">
                <a16:creationId xmlns:a16="http://schemas.microsoft.com/office/drawing/2014/main" id="{DBDB07AB-3720-48D8-A4D4-84771BA62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786" y="3245734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A1DB6823-5D3E-475C-81E0-C8B756B3D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4386" y="4160134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6B3978ED-4CCA-463E-9FCC-D3A0A0B3E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386" y="5074534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485C398B-5C24-4DEA-87DD-D48E51F04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986" y="316953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80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7C0C5769-DAC7-4EAA-84AB-F4855D083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102734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C8907586-BF01-4FAF-9D8F-F6D92F643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986" y="210273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ACB52CBF-329C-4B02-8A16-6C255C1EB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186" y="2102734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2E0F68DE-9884-42CC-A071-B5201186B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786" y="278853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" name="Text Box 42">
            <a:extLst>
              <a:ext uri="{FF2B5EF4-FFF2-40B4-BE49-F238E27FC236}">
                <a16:creationId xmlns:a16="http://schemas.microsoft.com/office/drawing/2014/main" id="{469C920F-81B9-4756-AEC5-4E2AD0FC0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86" y="1493134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Start</a:t>
            </a:r>
            <a:endParaRPr lang="en-GB" altLang="en-US" sz="1800"/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BCF15A1E-D243-4407-A3F8-12307174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186" y="5684134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Goal</a:t>
            </a:r>
            <a:endParaRPr lang="en-GB" altLang="en-US" sz="1800"/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596E1445-3677-4671-92EE-D7D17E5A8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6" y="423633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97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0" name="Text Box 45">
            <a:extLst>
              <a:ext uri="{FF2B5EF4-FFF2-40B4-BE49-F238E27FC236}">
                <a16:creationId xmlns:a16="http://schemas.microsoft.com/office/drawing/2014/main" id="{B9524F77-6F3B-4E09-A1D3-42A1A596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186" y="5150734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101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id="{122C4321-EFE1-468B-9E27-BCD616359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186" y="179793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75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2" name="Text Box 47">
            <a:extLst>
              <a:ext uri="{FF2B5EF4-FFF2-40B4-BE49-F238E27FC236}">
                <a16:creationId xmlns:a16="http://schemas.microsoft.com/office/drawing/2014/main" id="{8356A54F-ABCA-4743-8E9D-217DD5D0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386" y="187413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118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3" name="Text Box 48">
            <a:extLst>
              <a:ext uri="{FF2B5EF4-FFF2-40B4-BE49-F238E27FC236}">
                <a16:creationId xmlns:a16="http://schemas.microsoft.com/office/drawing/2014/main" id="{7B619CBA-BBE0-49C6-BE65-1F430E68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6" y="271233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111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  <p:sp>
        <p:nvSpPr>
          <p:cNvPr id="54" name="Text Box 49">
            <a:extLst>
              <a:ext uri="{FF2B5EF4-FFF2-40B4-BE49-F238E27FC236}">
                <a16:creationId xmlns:a16="http://schemas.microsoft.com/office/drawing/2014/main" id="{A6CC138F-43C1-4A15-8E29-A4B257AB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86" y="5607934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/>
              <a:t>f(n) = h </a:t>
            </a:r>
            <a:r>
              <a:rPr lang="en-US" altLang="en-US" sz="1800" b="1"/>
              <a:t>(</a:t>
            </a:r>
            <a:r>
              <a:rPr lang="en-US" altLang="en-US" sz="1800" b="1" i="1"/>
              <a:t>n</a:t>
            </a:r>
            <a:r>
              <a:rPr lang="en-US" altLang="en-US" sz="1800" b="1"/>
              <a:t>) = straight-line distance heuristic</a:t>
            </a:r>
            <a:endParaRPr lang="en-GB" altLang="en-US" sz="1800" b="1"/>
          </a:p>
        </p:txBody>
      </p:sp>
      <p:graphicFrame>
        <p:nvGraphicFramePr>
          <p:cNvPr id="55" name="Group 50">
            <a:extLst>
              <a:ext uri="{FF2B5EF4-FFF2-40B4-BE49-F238E27FC236}">
                <a16:creationId xmlns:a16="http://schemas.microsoft.com/office/drawing/2014/main" id="{E4D6865D-F1AA-4732-912D-95728CB26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726118"/>
              </p:ext>
            </p:extLst>
          </p:nvPr>
        </p:nvGraphicFramePr>
        <p:xfrm>
          <a:off x="5137874" y="1493134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Text Box 85">
            <a:extLst>
              <a:ext uri="{FF2B5EF4-FFF2-40B4-BE49-F238E27FC236}">
                <a16:creationId xmlns:a16="http://schemas.microsoft.com/office/drawing/2014/main" id="{997CB06D-D7E8-4943-BCB2-81D540CDD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986" y="2345622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140</a:t>
            </a:r>
            <a:endParaRPr lang="en-GB" altLang="en-US" sz="1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0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49489</TotalTime>
  <Words>3988</Words>
  <Application>Microsoft Office PowerPoint</Application>
  <PresentationFormat>On-screen Show (4:3)</PresentationFormat>
  <Paragraphs>1506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PowerPoint Presentation</vt:lpstr>
      <vt:lpstr>Learning Objectives</vt:lpstr>
      <vt:lpstr>Using problem specific knowledge to aid searching</vt:lpstr>
      <vt:lpstr>Using problem specific knowledge to aid searching</vt:lpstr>
      <vt:lpstr>More formally, why heuristic functions work?</vt:lpstr>
      <vt:lpstr>Heuristic Functions</vt:lpstr>
      <vt:lpstr>Traditional informed search strategies</vt:lpstr>
      <vt:lpstr>PowerPoint Presentation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Optimal ?</vt:lpstr>
      <vt:lpstr>Greedy Search: Complete ?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Time and Space Complexity ?</vt:lpstr>
      <vt:lpstr>Question!</vt:lpstr>
      <vt:lpstr>PowerPoint Presentation</vt:lpstr>
      <vt:lpstr>PowerPoint Presentation</vt:lpstr>
      <vt:lpstr>A* (A Star) </vt:lpstr>
      <vt:lpstr>A* (A Star) </vt:lpstr>
      <vt:lpstr>A* (A Star) </vt:lpstr>
      <vt:lpstr>A*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PowerPoint Presentation</vt:lpstr>
      <vt:lpstr>PowerPoint Presentation</vt:lpstr>
      <vt:lpstr>A* with f() not Admissible</vt:lpstr>
      <vt:lpstr>A* Search: h not admissible !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Algorithm</vt:lpstr>
      <vt:lpstr>A* Algorithm</vt:lpstr>
      <vt:lpstr>A* Search: Analysis</vt:lpstr>
      <vt:lpstr>Informed Search Strategies</vt:lpstr>
      <vt:lpstr>Iterative Deepening A*:IDA*</vt:lpstr>
      <vt:lpstr>Consistent Heuristic</vt:lpstr>
      <vt:lpstr>IDA* Algorithm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When to Use Search Techniques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Kareem</dc:creator>
  <cp:lastModifiedBy>Anis Farihan Mat Raffei</cp:lastModifiedBy>
  <cp:revision>1222</cp:revision>
  <dcterms:created xsi:type="dcterms:W3CDTF">2017-01-17T05:25:20Z</dcterms:created>
  <dcterms:modified xsi:type="dcterms:W3CDTF">2021-03-30T04:44:30Z</dcterms:modified>
</cp:coreProperties>
</file>