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handoutMasterIdLst>
    <p:handoutMasterId r:id="rId55"/>
  </p:handoutMasterIdLst>
  <p:sldIdLst>
    <p:sldId id="419" r:id="rId2"/>
    <p:sldId id="282" r:id="rId3"/>
    <p:sldId id="347" r:id="rId4"/>
    <p:sldId id="348" r:id="rId5"/>
    <p:sldId id="281" r:id="rId6"/>
    <p:sldId id="349" r:id="rId7"/>
    <p:sldId id="350" r:id="rId8"/>
    <p:sldId id="351" r:id="rId9"/>
    <p:sldId id="342" r:id="rId10"/>
    <p:sldId id="343" r:id="rId11"/>
    <p:sldId id="344" r:id="rId12"/>
    <p:sldId id="345" r:id="rId13"/>
    <p:sldId id="346" r:id="rId14"/>
    <p:sldId id="378" r:id="rId15"/>
    <p:sldId id="361" r:id="rId16"/>
    <p:sldId id="360" r:id="rId17"/>
    <p:sldId id="359" r:id="rId18"/>
    <p:sldId id="420" r:id="rId19"/>
    <p:sldId id="377" r:id="rId20"/>
    <p:sldId id="374" r:id="rId21"/>
    <p:sldId id="421" r:id="rId22"/>
    <p:sldId id="375" r:id="rId23"/>
    <p:sldId id="376" r:id="rId24"/>
    <p:sldId id="363" r:id="rId25"/>
    <p:sldId id="364" r:id="rId26"/>
    <p:sldId id="365" r:id="rId27"/>
    <p:sldId id="366" r:id="rId28"/>
    <p:sldId id="422" r:id="rId29"/>
    <p:sldId id="368" r:id="rId30"/>
    <p:sldId id="331" r:id="rId31"/>
    <p:sldId id="332" r:id="rId32"/>
    <p:sldId id="333" r:id="rId33"/>
    <p:sldId id="305" r:id="rId34"/>
    <p:sldId id="334" r:id="rId35"/>
    <p:sldId id="335" r:id="rId36"/>
    <p:sldId id="338" r:id="rId37"/>
    <p:sldId id="423" r:id="rId38"/>
    <p:sldId id="336" r:id="rId39"/>
    <p:sldId id="304" r:id="rId40"/>
    <p:sldId id="306" r:id="rId41"/>
    <p:sldId id="307" r:id="rId42"/>
    <p:sldId id="308" r:id="rId43"/>
    <p:sldId id="311" r:id="rId44"/>
    <p:sldId id="340" r:id="rId45"/>
    <p:sldId id="341" r:id="rId46"/>
    <p:sldId id="382" r:id="rId47"/>
    <p:sldId id="383" r:id="rId48"/>
    <p:sldId id="384" r:id="rId49"/>
    <p:sldId id="380" r:id="rId50"/>
    <p:sldId id="381" r:id="rId51"/>
    <p:sldId id="385" r:id="rId52"/>
    <p:sldId id="567" r:id="rId53"/>
  </p:sldIdLst>
  <p:sldSz cx="9144000" cy="6858000" type="screen4x3"/>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6E0"/>
    <a:srgbClr val="9BB5E3"/>
    <a:srgbClr val="C3E583"/>
    <a:srgbClr val="D2D2D2"/>
    <a:srgbClr val="DEF6E4"/>
    <a:srgbClr val="00ACA4"/>
    <a:srgbClr val="85955B"/>
    <a:srgbClr val="FFFFFF"/>
    <a:srgbClr val="CE8A3E"/>
    <a:srgbClr val="4584D3"/>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autoAdjust="0"/>
    <p:restoredTop sz="94343" autoAdjust="0"/>
  </p:normalViewPr>
  <p:slideViewPr>
    <p:cSldViewPr snapToGrid="0">
      <p:cViewPr varScale="1">
        <p:scale>
          <a:sx n="72" d="100"/>
          <a:sy n="72" d="100"/>
        </p:scale>
        <p:origin x="1584" y="6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48" d="100"/>
          <a:sy n="48" d="100"/>
        </p:scale>
        <p:origin x="289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 Farihan Mat Raffei" userId="caa0f81d-2ced-4ad8-a070-ba6968b9f259" providerId="ADAL" clId="{4BA81F0A-207B-4629-AB71-DC419CB4E213}"/>
    <pc:docChg chg="custSel delSld modSld">
      <pc:chgData name="Anis Farihan Mat Raffei" userId="caa0f81d-2ced-4ad8-a070-ba6968b9f259" providerId="ADAL" clId="{4BA81F0A-207B-4629-AB71-DC419CB4E213}" dt="2022-04-11T05:22:11.888" v="16" actId="9405"/>
      <pc:docMkLst>
        <pc:docMk/>
      </pc:docMkLst>
      <pc:sldChg chg="delSp mod">
        <pc:chgData name="Anis Farihan Mat Raffei" userId="caa0f81d-2ced-4ad8-a070-ba6968b9f259" providerId="ADAL" clId="{4BA81F0A-207B-4629-AB71-DC419CB4E213}" dt="2022-04-11T03:47:20.291" v="5" actId="478"/>
        <pc:sldMkLst>
          <pc:docMk/>
          <pc:sldMk cId="2159929722" sldId="305"/>
        </pc:sldMkLst>
        <pc:inkChg chg="del">
          <ac:chgData name="Anis Farihan Mat Raffei" userId="caa0f81d-2ced-4ad8-a070-ba6968b9f259" providerId="ADAL" clId="{4BA81F0A-207B-4629-AB71-DC419CB4E213}" dt="2022-04-11T03:47:20.291" v="5" actId="478"/>
          <ac:inkMkLst>
            <pc:docMk/>
            <pc:sldMk cId="2159929722" sldId="305"/>
            <ac:inkMk id="4" creationId="{D82C91CE-ECF4-44D6-92D2-356CF0DF8708}"/>
          </ac:inkMkLst>
        </pc:inkChg>
      </pc:sldChg>
      <pc:sldChg chg="delSp mod">
        <pc:chgData name="Anis Farihan Mat Raffei" userId="caa0f81d-2ced-4ad8-a070-ba6968b9f259" providerId="ADAL" clId="{4BA81F0A-207B-4629-AB71-DC419CB4E213}" dt="2022-04-11T03:47:30.808" v="8" actId="478"/>
        <pc:sldMkLst>
          <pc:docMk/>
          <pc:sldMk cId="1495744600" sldId="307"/>
        </pc:sldMkLst>
        <pc:inkChg chg="del">
          <ac:chgData name="Anis Farihan Mat Raffei" userId="caa0f81d-2ced-4ad8-a070-ba6968b9f259" providerId="ADAL" clId="{4BA81F0A-207B-4629-AB71-DC419CB4E213}" dt="2022-04-11T03:47:30.808" v="8" actId="478"/>
          <ac:inkMkLst>
            <pc:docMk/>
            <pc:sldMk cId="1495744600" sldId="307"/>
            <ac:inkMk id="4" creationId="{436D0F11-5327-49DF-A846-91F0F25D9AE5}"/>
          </ac:inkMkLst>
        </pc:inkChg>
      </pc:sldChg>
      <pc:sldChg chg="delSp mod">
        <pc:chgData name="Anis Farihan Mat Raffei" userId="caa0f81d-2ced-4ad8-a070-ba6968b9f259" providerId="ADAL" clId="{4BA81F0A-207B-4629-AB71-DC419CB4E213}" dt="2022-04-11T03:47:33.654" v="9" actId="478"/>
        <pc:sldMkLst>
          <pc:docMk/>
          <pc:sldMk cId="3138271584" sldId="308"/>
        </pc:sldMkLst>
        <pc:inkChg chg="del">
          <ac:chgData name="Anis Farihan Mat Raffei" userId="caa0f81d-2ced-4ad8-a070-ba6968b9f259" providerId="ADAL" clId="{4BA81F0A-207B-4629-AB71-DC419CB4E213}" dt="2022-04-11T03:47:33.654" v="9" actId="478"/>
          <ac:inkMkLst>
            <pc:docMk/>
            <pc:sldMk cId="3138271584" sldId="308"/>
            <ac:inkMk id="3" creationId="{7E3240D7-572D-4165-BF19-D93BA19BFA40}"/>
          </ac:inkMkLst>
        </pc:inkChg>
      </pc:sldChg>
      <pc:sldChg chg="delSp mod">
        <pc:chgData name="Anis Farihan Mat Raffei" userId="caa0f81d-2ced-4ad8-a070-ba6968b9f259" providerId="ADAL" clId="{4BA81F0A-207B-4629-AB71-DC419CB4E213}" dt="2022-04-11T03:47:36.409" v="10" actId="478"/>
        <pc:sldMkLst>
          <pc:docMk/>
          <pc:sldMk cId="4066056042" sldId="311"/>
        </pc:sldMkLst>
        <pc:inkChg chg="del">
          <ac:chgData name="Anis Farihan Mat Raffei" userId="caa0f81d-2ced-4ad8-a070-ba6968b9f259" providerId="ADAL" clId="{4BA81F0A-207B-4629-AB71-DC419CB4E213}" dt="2022-04-11T03:47:36.409" v="10" actId="478"/>
          <ac:inkMkLst>
            <pc:docMk/>
            <pc:sldMk cId="4066056042" sldId="311"/>
            <ac:inkMk id="3" creationId="{FAC78584-40A1-4CCC-B68B-CA433DB90EE9}"/>
          </ac:inkMkLst>
        </pc:inkChg>
      </pc:sldChg>
      <pc:sldChg chg="delSp mod">
        <pc:chgData name="Anis Farihan Mat Raffei" userId="caa0f81d-2ced-4ad8-a070-ba6968b9f259" providerId="ADAL" clId="{4BA81F0A-207B-4629-AB71-DC419CB4E213}" dt="2022-04-11T03:47:12.926" v="2" actId="478"/>
        <pc:sldMkLst>
          <pc:docMk/>
          <pc:sldMk cId="3120778891" sldId="331"/>
        </pc:sldMkLst>
        <pc:inkChg chg="del">
          <ac:chgData name="Anis Farihan Mat Raffei" userId="caa0f81d-2ced-4ad8-a070-ba6968b9f259" providerId="ADAL" clId="{4BA81F0A-207B-4629-AB71-DC419CB4E213}" dt="2022-04-11T03:47:12.926" v="2" actId="478"/>
          <ac:inkMkLst>
            <pc:docMk/>
            <pc:sldMk cId="3120778891" sldId="331"/>
            <ac:inkMk id="4" creationId="{7593D33C-DBD0-4DD0-8094-51DCFA709C31}"/>
          </ac:inkMkLst>
        </pc:inkChg>
      </pc:sldChg>
      <pc:sldChg chg="delSp mod">
        <pc:chgData name="Anis Farihan Mat Raffei" userId="caa0f81d-2ced-4ad8-a070-ba6968b9f259" providerId="ADAL" clId="{4BA81F0A-207B-4629-AB71-DC419CB4E213}" dt="2022-04-11T03:47:15.173" v="3" actId="478"/>
        <pc:sldMkLst>
          <pc:docMk/>
          <pc:sldMk cId="1581402317" sldId="332"/>
        </pc:sldMkLst>
        <pc:inkChg chg="del">
          <ac:chgData name="Anis Farihan Mat Raffei" userId="caa0f81d-2ced-4ad8-a070-ba6968b9f259" providerId="ADAL" clId="{4BA81F0A-207B-4629-AB71-DC419CB4E213}" dt="2022-04-11T03:47:15.173" v="3" actId="478"/>
          <ac:inkMkLst>
            <pc:docMk/>
            <pc:sldMk cId="1581402317" sldId="332"/>
            <ac:inkMk id="4" creationId="{3DE9E5AB-999D-4843-984A-5B3E4DE749A2}"/>
          </ac:inkMkLst>
        </pc:inkChg>
      </pc:sldChg>
      <pc:sldChg chg="delSp mod">
        <pc:chgData name="Anis Farihan Mat Raffei" userId="caa0f81d-2ced-4ad8-a070-ba6968b9f259" providerId="ADAL" clId="{4BA81F0A-207B-4629-AB71-DC419CB4E213}" dt="2022-04-11T03:47:18.154" v="4" actId="478"/>
        <pc:sldMkLst>
          <pc:docMk/>
          <pc:sldMk cId="853864277" sldId="333"/>
        </pc:sldMkLst>
        <pc:inkChg chg="del">
          <ac:chgData name="Anis Farihan Mat Raffei" userId="caa0f81d-2ced-4ad8-a070-ba6968b9f259" providerId="ADAL" clId="{4BA81F0A-207B-4629-AB71-DC419CB4E213}" dt="2022-04-11T03:47:18.154" v="4" actId="478"/>
          <ac:inkMkLst>
            <pc:docMk/>
            <pc:sldMk cId="853864277" sldId="333"/>
            <ac:inkMk id="4" creationId="{32435E11-0102-4DA3-A375-59C8A0CD80F1}"/>
          </ac:inkMkLst>
        </pc:inkChg>
      </pc:sldChg>
      <pc:sldChg chg="delSp mod">
        <pc:chgData name="Anis Farihan Mat Raffei" userId="caa0f81d-2ced-4ad8-a070-ba6968b9f259" providerId="ADAL" clId="{4BA81F0A-207B-4629-AB71-DC419CB4E213}" dt="2022-04-11T03:47:22.825" v="6" actId="478"/>
        <pc:sldMkLst>
          <pc:docMk/>
          <pc:sldMk cId="957009706" sldId="334"/>
        </pc:sldMkLst>
        <pc:inkChg chg="del">
          <ac:chgData name="Anis Farihan Mat Raffei" userId="caa0f81d-2ced-4ad8-a070-ba6968b9f259" providerId="ADAL" clId="{4BA81F0A-207B-4629-AB71-DC419CB4E213}" dt="2022-04-11T03:47:22.825" v="6" actId="478"/>
          <ac:inkMkLst>
            <pc:docMk/>
            <pc:sldMk cId="957009706" sldId="334"/>
            <ac:inkMk id="4" creationId="{99622E75-4856-4A1F-B50D-F1F08C1B2CDB}"/>
          </ac:inkMkLst>
        </pc:inkChg>
      </pc:sldChg>
      <pc:sldChg chg="delSp mod">
        <pc:chgData name="Anis Farihan Mat Raffei" userId="caa0f81d-2ced-4ad8-a070-ba6968b9f259" providerId="ADAL" clId="{4BA81F0A-207B-4629-AB71-DC419CB4E213}" dt="2022-04-11T03:47:25.268" v="7" actId="478"/>
        <pc:sldMkLst>
          <pc:docMk/>
          <pc:sldMk cId="1002898674" sldId="335"/>
        </pc:sldMkLst>
        <pc:inkChg chg="del">
          <ac:chgData name="Anis Farihan Mat Raffei" userId="caa0f81d-2ced-4ad8-a070-ba6968b9f259" providerId="ADAL" clId="{4BA81F0A-207B-4629-AB71-DC419CB4E213}" dt="2022-04-11T03:47:25.268" v="7" actId="478"/>
          <ac:inkMkLst>
            <pc:docMk/>
            <pc:sldMk cId="1002898674" sldId="335"/>
            <ac:inkMk id="4" creationId="{7944EF83-9E2B-4CD1-B299-3A90E892BB35}"/>
          </ac:inkMkLst>
        </pc:inkChg>
      </pc:sldChg>
      <pc:sldChg chg="addSp mod">
        <pc:chgData name="Anis Farihan Mat Raffei" userId="caa0f81d-2ced-4ad8-a070-ba6968b9f259" providerId="ADAL" clId="{4BA81F0A-207B-4629-AB71-DC419CB4E213}" dt="2022-04-11T05:22:11.888" v="16" actId="9405"/>
        <pc:sldMkLst>
          <pc:docMk/>
          <pc:sldMk cId="2412945536" sldId="336"/>
        </pc:sldMkLst>
        <pc:inkChg chg="add">
          <ac:chgData name="Anis Farihan Mat Raffei" userId="caa0f81d-2ced-4ad8-a070-ba6968b9f259" providerId="ADAL" clId="{4BA81F0A-207B-4629-AB71-DC419CB4E213}" dt="2022-04-11T05:21:57.916" v="14" actId="9405"/>
          <ac:inkMkLst>
            <pc:docMk/>
            <pc:sldMk cId="2412945536" sldId="336"/>
            <ac:inkMk id="4" creationId="{EF0D99CB-D720-434F-B801-7ABECBA6205A}"/>
          </ac:inkMkLst>
        </pc:inkChg>
        <pc:inkChg chg="add">
          <ac:chgData name="Anis Farihan Mat Raffei" userId="caa0f81d-2ced-4ad8-a070-ba6968b9f259" providerId="ADAL" clId="{4BA81F0A-207B-4629-AB71-DC419CB4E213}" dt="2022-04-11T05:21:58.848" v="15" actId="9405"/>
          <ac:inkMkLst>
            <pc:docMk/>
            <pc:sldMk cId="2412945536" sldId="336"/>
            <ac:inkMk id="5" creationId="{1AF479CE-26ED-47D5-B7A1-43E79406708E}"/>
          </ac:inkMkLst>
        </pc:inkChg>
        <pc:inkChg chg="add">
          <ac:chgData name="Anis Farihan Mat Raffei" userId="caa0f81d-2ced-4ad8-a070-ba6968b9f259" providerId="ADAL" clId="{4BA81F0A-207B-4629-AB71-DC419CB4E213}" dt="2022-04-11T05:22:11.888" v="16" actId="9405"/>
          <ac:inkMkLst>
            <pc:docMk/>
            <pc:sldMk cId="2412945536" sldId="336"/>
            <ac:inkMk id="6" creationId="{8D4C4F0F-CFB8-40EC-9135-7640389E92DB}"/>
          </ac:inkMkLst>
        </pc:inkChg>
      </pc:sldChg>
      <pc:sldChg chg="delSp mod">
        <pc:chgData name="Anis Farihan Mat Raffei" userId="caa0f81d-2ced-4ad8-a070-ba6968b9f259" providerId="ADAL" clId="{4BA81F0A-207B-4629-AB71-DC419CB4E213}" dt="2022-04-11T03:47:39.109" v="11" actId="478"/>
        <pc:sldMkLst>
          <pc:docMk/>
          <pc:sldMk cId="2070421525" sldId="340"/>
        </pc:sldMkLst>
        <pc:inkChg chg="del">
          <ac:chgData name="Anis Farihan Mat Raffei" userId="caa0f81d-2ced-4ad8-a070-ba6968b9f259" providerId="ADAL" clId="{4BA81F0A-207B-4629-AB71-DC419CB4E213}" dt="2022-04-11T03:47:39.109" v="11" actId="478"/>
          <ac:inkMkLst>
            <pc:docMk/>
            <pc:sldMk cId="2070421525" sldId="340"/>
            <ac:inkMk id="3" creationId="{B6A9A56F-487C-4DA2-ADB6-077E50786F41}"/>
          </ac:inkMkLst>
        </pc:inkChg>
      </pc:sldChg>
      <pc:sldChg chg="delSp mod">
        <pc:chgData name="Anis Farihan Mat Raffei" userId="caa0f81d-2ced-4ad8-a070-ba6968b9f259" providerId="ADAL" clId="{4BA81F0A-207B-4629-AB71-DC419CB4E213}" dt="2022-04-11T03:47:41.949" v="12" actId="478"/>
        <pc:sldMkLst>
          <pc:docMk/>
          <pc:sldMk cId="2688722212" sldId="341"/>
        </pc:sldMkLst>
        <pc:inkChg chg="del">
          <ac:chgData name="Anis Farihan Mat Raffei" userId="caa0f81d-2ced-4ad8-a070-ba6968b9f259" providerId="ADAL" clId="{4BA81F0A-207B-4629-AB71-DC419CB4E213}" dt="2022-04-11T03:47:41.949" v="12" actId="478"/>
          <ac:inkMkLst>
            <pc:docMk/>
            <pc:sldMk cId="2688722212" sldId="341"/>
            <ac:inkMk id="3" creationId="{7D6A09EB-A290-49A8-8FAA-F13A20D36965}"/>
          </ac:inkMkLst>
        </pc:inkChg>
      </pc:sldChg>
      <pc:sldChg chg="delSp mod">
        <pc:chgData name="Anis Farihan Mat Raffei" userId="caa0f81d-2ced-4ad8-a070-ba6968b9f259" providerId="ADAL" clId="{4BA81F0A-207B-4629-AB71-DC419CB4E213}" dt="2022-04-11T03:47:03.382" v="0" actId="478"/>
        <pc:sldMkLst>
          <pc:docMk/>
          <pc:sldMk cId="1879206461" sldId="365"/>
        </pc:sldMkLst>
        <pc:inkChg chg="del">
          <ac:chgData name="Anis Farihan Mat Raffei" userId="caa0f81d-2ced-4ad8-a070-ba6968b9f259" providerId="ADAL" clId="{4BA81F0A-207B-4629-AB71-DC419CB4E213}" dt="2022-04-11T03:47:03.382" v="0" actId="478"/>
          <ac:inkMkLst>
            <pc:docMk/>
            <pc:sldMk cId="1879206461" sldId="365"/>
            <ac:inkMk id="5" creationId="{EB85B0AE-51C9-4B22-BB2C-9E0E6A1352AB}"/>
          </ac:inkMkLst>
        </pc:inkChg>
      </pc:sldChg>
      <pc:sldChg chg="delSp mod">
        <pc:chgData name="Anis Farihan Mat Raffei" userId="caa0f81d-2ced-4ad8-a070-ba6968b9f259" providerId="ADAL" clId="{4BA81F0A-207B-4629-AB71-DC419CB4E213}" dt="2022-04-11T03:47:06.963" v="1" actId="478"/>
        <pc:sldMkLst>
          <pc:docMk/>
          <pc:sldMk cId="3821988825" sldId="366"/>
        </pc:sldMkLst>
        <pc:inkChg chg="del">
          <ac:chgData name="Anis Farihan Mat Raffei" userId="caa0f81d-2ced-4ad8-a070-ba6968b9f259" providerId="ADAL" clId="{4BA81F0A-207B-4629-AB71-DC419CB4E213}" dt="2022-04-11T03:47:06.963" v="1" actId="478"/>
          <ac:inkMkLst>
            <pc:docMk/>
            <pc:sldMk cId="3821988825" sldId="366"/>
            <ac:inkMk id="2" creationId="{9CCC0456-B9C3-4577-9C7D-00687EB97425}"/>
          </ac:inkMkLst>
        </pc:inkChg>
      </pc:sldChg>
      <pc:sldChg chg="del">
        <pc:chgData name="Anis Farihan Mat Raffei" userId="caa0f81d-2ced-4ad8-a070-ba6968b9f259" providerId="ADAL" clId="{4BA81F0A-207B-4629-AB71-DC419CB4E213}" dt="2022-04-11T03:47:52.562" v="13" actId="47"/>
        <pc:sldMkLst>
          <pc:docMk/>
          <pc:sldMk cId="1801699563" sldId="568"/>
        </pc:sldMkLst>
      </pc:sldChg>
    </pc:docChg>
  </pc:docChgLst>
  <pc:docChgLst>
    <pc:chgData name="Anis Farihan Mat Raffei" userId="caa0f81d-2ced-4ad8-a070-ba6968b9f259" providerId="ADAL" clId="{C540C173-C1AC-4213-B527-7FC83B9AA372}"/>
    <pc:docChg chg="undo custSel addSld delSld modSld sldOrd">
      <pc:chgData name="Anis Farihan Mat Raffei" userId="caa0f81d-2ced-4ad8-a070-ba6968b9f259" providerId="ADAL" clId="{C540C173-C1AC-4213-B527-7FC83B9AA372}" dt="2020-11-03T03:40:48.335" v="856" actId="1076"/>
      <pc:docMkLst>
        <pc:docMk/>
      </pc:docMkLst>
      <pc:sldChg chg="modSp add mod">
        <pc:chgData name="Anis Farihan Mat Raffei" userId="caa0f81d-2ced-4ad8-a070-ba6968b9f259" providerId="ADAL" clId="{C540C173-C1AC-4213-B527-7FC83B9AA372}" dt="2020-10-27T04:42:51.335" v="527" actId="1076"/>
        <pc:sldMkLst>
          <pc:docMk/>
          <pc:sldMk cId="0" sldId="337"/>
        </pc:sldMkLst>
        <pc:spChg chg="mod">
          <ac:chgData name="Anis Farihan Mat Raffei" userId="caa0f81d-2ced-4ad8-a070-ba6968b9f259" providerId="ADAL" clId="{C540C173-C1AC-4213-B527-7FC83B9AA372}" dt="2020-10-27T04:42:51.335" v="527" actId="1076"/>
          <ac:spMkLst>
            <pc:docMk/>
            <pc:sldMk cId="0" sldId="337"/>
            <ac:spMk id="157700" creationId="{00000000-0000-0000-0000-000000000000}"/>
          </ac:spMkLst>
        </pc:spChg>
      </pc:sldChg>
      <pc:sldChg chg="add del">
        <pc:chgData name="Anis Farihan Mat Raffei" userId="caa0f81d-2ced-4ad8-a070-ba6968b9f259" providerId="ADAL" clId="{C540C173-C1AC-4213-B527-7FC83B9AA372}" dt="2020-10-27T04:49:35.664" v="582" actId="47"/>
        <pc:sldMkLst>
          <pc:docMk/>
          <pc:sldMk cId="258246233" sldId="338"/>
        </pc:sldMkLst>
      </pc:sldChg>
      <pc:sldChg chg="modSp add mod">
        <pc:chgData name="Anis Farihan Mat Raffei" userId="caa0f81d-2ced-4ad8-a070-ba6968b9f259" providerId="ADAL" clId="{C540C173-C1AC-4213-B527-7FC83B9AA372}" dt="2020-10-27T04:55:19.358" v="664" actId="1076"/>
        <pc:sldMkLst>
          <pc:docMk/>
          <pc:sldMk cId="3986933881" sldId="347"/>
        </pc:sldMkLst>
        <pc:spChg chg="mod">
          <ac:chgData name="Anis Farihan Mat Raffei" userId="caa0f81d-2ced-4ad8-a070-ba6968b9f259" providerId="ADAL" clId="{C540C173-C1AC-4213-B527-7FC83B9AA372}" dt="2020-10-27T04:55:19.358" v="664" actId="1076"/>
          <ac:spMkLst>
            <pc:docMk/>
            <pc:sldMk cId="3986933881" sldId="347"/>
            <ac:spMk id="171011" creationId="{00000000-0000-0000-0000-000000000000}"/>
          </ac:spMkLst>
        </pc:spChg>
      </pc:sldChg>
      <pc:sldChg chg="modSp add del mod">
        <pc:chgData name="Anis Farihan Mat Raffei" userId="caa0f81d-2ced-4ad8-a070-ba6968b9f259" providerId="ADAL" clId="{C540C173-C1AC-4213-B527-7FC83B9AA372}" dt="2020-10-27T04:48:05.299" v="563" actId="47"/>
        <pc:sldMkLst>
          <pc:docMk/>
          <pc:sldMk cId="4121020201" sldId="349"/>
        </pc:sldMkLst>
        <pc:spChg chg="mod">
          <ac:chgData name="Anis Farihan Mat Raffei" userId="caa0f81d-2ced-4ad8-a070-ba6968b9f259" providerId="ADAL" clId="{C540C173-C1AC-4213-B527-7FC83B9AA372}" dt="2020-10-27T04:47:27.311" v="555" actId="1076"/>
          <ac:spMkLst>
            <pc:docMk/>
            <pc:sldMk cId="4121020201" sldId="349"/>
            <ac:spMk id="174082" creationId="{00000000-0000-0000-0000-000000000000}"/>
          </ac:spMkLst>
        </pc:spChg>
      </pc:sldChg>
      <pc:sldChg chg="modSp add mod">
        <pc:chgData name="Anis Farihan Mat Raffei" userId="caa0f81d-2ced-4ad8-a070-ba6968b9f259" providerId="ADAL" clId="{C540C173-C1AC-4213-B527-7FC83B9AA372}" dt="2020-10-27T04:40:05.712" v="469" actId="27636"/>
        <pc:sldMkLst>
          <pc:docMk/>
          <pc:sldMk cId="4138101823" sldId="350"/>
        </pc:sldMkLst>
        <pc:spChg chg="mod">
          <ac:chgData name="Anis Farihan Mat Raffei" userId="caa0f81d-2ced-4ad8-a070-ba6968b9f259" providerId="ADAL" clId="{C540C173-C1AC-4213-B527-7FC83B9AA372}" dt="2020-10-27T04:40:05.712" v="469" actId="27636"/>
          <ac:spMkLst>
            <pc:docMk/>
            <pc:sldMk cId="4138101823" sldId="350"/>
            <ac:spMk id="175106" creationId="{00000000-0000-0000-0000-000000000000}"/>
          </ac:spMkLst>
        </pc:spChg>
      </pc:sldChg>
      <pc:sldChg chg="modSp add mod">
        <pc:chgData name="Anis Farihan Mat Raffei" userId="caa0f81d-2ced-4ad8-a070-ba6968b9f259" providerId="ADAL" clId="{C540C173-C1AC-4213-B527-7FC83B9AA372}" dt="2020-10-27T04:45:03.695" v="531" actId="1076"/>
        <pc:sldMkLst>
          <pc:docMk/>
          <pc:sldMk cId="743744532" sldId="351"/>
        </pc:sldMkLst>
        <pc:spChg chg="mod">
          <ac:chgData name="Anis Farihan Mat Raffei" userId="caa0f81d-2ced-4ad8-a070-ba6968b9f259" providerId="ADAL" clId="{C540C173-C1AC-4213-B527-7FC83B9AA372}" dt="2020-10-27T04:45:03.695" v="531" actId="1076"/>
          <ac:spMkLst>
            <pc:docMk/>
            <pc:sldMk cId="743744532" sldId="351"/>
            <ac:spMk id="177154" creationId="{00000000-0000-0000-0000-000000000000}"/>
          </ac:spMkLst>
        </pc:spChg>
      </pc:sldChg>
      <pc:sldChg chg="add">
        <pc:chgData name="Anis Farihan Mat Raffei" userId="caa0f81d-2ced-4ad8-a070-ba6968b9f259" providerId="ADAL" clId="{C540C173-C1AC-4213-B527-7FC83B9AA372}" dt="2020-10-27T04:40:05.541" v="466"/>
        <pc:sldMkLst>
          <pc:docMk/>
          <pc:sldMk cId="0" sldId="352"/>
        </pc:sldMkLst>
      </pc:sldChg>
      <pc:sldChg chg="addSp delSp modSp add mod modClrScheme chgLayout">
        <pc:chgData name="Anis Farihan Mat Raffei" userId="caa0f81d-2ced-4ad8-a070-ba6968b9f259" providerId="ADAL" clId="{C540C173-C1AC-4213-B527-7FC83B9AA372}" dt="2020-11-02T01:48:34.885" v="763" actId="478"/>
        <pc:sldMkLst>
          <pc:docMk/>
          <pc:sldMk cId="0" sldId="353"/>
        </pc:sldMkLst>
        <pc:spChg chg="add del mod ord">
          <ac:chgData name="Anis Farihan Mat Raffei" userId="caa0f81d-2ced-4ad8-a070-ba6968b9f259" providerId="ADAL" clId="{C540C173-C1AC-4213-B527-7FC83B9AA372}" dt="2020-11-02T01:48:34.885" v="763" actId="478"/>
          <ac:spMkLst>
            <pc:docMk/>
            <pc:sldMk cId="0" sldId="353"/>
            <ac:spMk id="2" creationId="{502C92A0-DAF7-4E8E-A183-8A1450A2D67B}"/>
          </ac:spMkLst>
        </pc:spChg>
        <pc:spChg chg="mod ord">
          <ac:chgData name="Anis Farihan Mat Raffei" userId="caa0f81d-2ced-4ad8-a070-ba6968b9f259" providerId="ADAL" clId="{C540C173-C1AC-4213-B527-7FC83B9AA372}" dt="2020-10-27T04:51:35.488" v="602" actId="27636"/>
          <ac:spMkLst>
            <pc:docMk/>
            <pc:sldMk cId="0" sldId="353"/>
            <ac:spMk id="179202" creationId="{00000000-0000-0000-0000-000000000000}"/>
          </ac:spMkLst>
        </pc:spChg>
      </pc:sldChg>
      <pc:sldChg chg="modSp add mod">
        <pc:chgData name="Anis Farihan Mat Raffei" userId="caa0f81d-2ced-4ad8-a070-ba6968b9f259" providerId="ADAL" clId="{C540C173-C1AC-4213-B527-7FC83B9AA372}" dt="2020-10-27T04:52:07.751" v="609" actId="1076"/>
        <pc:sldMkLst>
          <pc:docMk/>
          <pc:sldMk cId="0" sldId="354"/>
        </pc:sldMkLst>
        <pc:spChg chg="mod">
          <ac:chgData name="Anis Farihan Mat Raffei" userId="caa0f81d-2ced-4ad8-a070-ba6968b9f259" providerId="ADAL" clId="{C540C173-C1AC-4213-B527-7FC83B9AA372}" dt="2020-10-27T04:52:05.816" v="608" actId="1076"/>
          <ac:spMkLst>
            <pc:docMk/>
            <pc:sldMk cId="0" sldId="354"/>
            <ac:spMk id="180226" creationId="{00000000-0000-0000-0000-000000000000}"/>
          </ac:spMkLst>
        </pc:spChg>
        <pc:picChg chg="mod">
          <ac:chgData name="Anis Farihan Mat Raffei" userId="caa0f81d-2ced-4ad8-a070-ba6968b9f259" providerId="ADAL" clId="{C540C173-C1AC-4213-B527-7FC83B9AA372}" dt="2020-10-27T04:52:07.751" v="609" actId="1076"/>
          <ac:picMkLst>
            <pc:docMk/>
            <pc:sldMk cId="0" sldId="354"/>
            <ac:picMk id="180228" creationId="{00000000-0000-0000-0000-000000000000}"/>
          </ac:picMkLst>
        </pc:picChg>
      </pc:sldChg>
      <pc:sldChg chg="modSp add mod">
        <pc:chgData name="Anis Farihan Mat Raffei" userId="caa0f81d-2ced-4ad8-a070-ba6968b9f259" providerId="ADAL" clId="{C540C173-C1AC-4213-B527-7FC83B9AA372}" dt="2020-11-02T01:49:42.266" v="772" actId="20577"/>
        <pc:sldMkLst>
          <pc:docMk/>
          <pc:sldMk cId="0" sldId="357"/>
        </pc:sldMkLst>
        <pc:spChg chg="mod">
          <ac:chgData name="Anis Farihan Mat Raffei" userId="caa0f81d-2ced-4ad8-a070-ba6968b9f259" providerId="ADAL" clId="{C540C173-C1AC-4213-B527-7FC83B9AA372}" dt="2020-11-02T01:49:42.266" v="772" actId="20577"/>
          <ac:spMkLst>
            <pc:docMk/>
            <pc:sldMk cId="0" sldId="357"/>
            <ac:spMk id="184323" creationId="{00000000-0000-0000-0000-000000000000}"/>
          </ac:spMkLst>
        </pc:spChg>
      </pc:sldChg>
      <pc:sldChg chg="modSp add mod">
        <pc:chgData name="Anis Farihan Mat Raffei" userId="caa0f81d-2ced-4ad8-a070-ba6968b9f259" providerId="ADAL" clId="{C540C173-C1AC-4213-B527-7FC83B9AA372}" dt="2020-11-02T01:44:07.304" v="723" actId="6549"/>
        <pc:sldMkLst>
          <pc:docMk/>
          <pc:sldMk cId="0" sldId="358"/>
        </pc:sldMkLst>
        <pc:spChg chg="mod">
          <ac:chgData name="Anis Farihan Mat Raffei" userId="caa0f81d-2ced-4ad8-a070-ba6968b9f259" providerId="ADAL" clId="{C540C173-C1AC-4213-B527-7FC83B9AA372}" dt="2020-10-27T04:44:59.120" v="530" actId="1076"/>
          <ac:spMkLst>
            <pc:docMk/>
            <pc:sldMk cId="0" sldId="358"/>
            <ac:spMk id="185346" creationId="{00000000-0000-0000-0000-000000000000}"/>
          </ac:spMkLst>
        </pc:spChg>
        <pc:spChg chg="mod">
          <ac:chgData name="Anis Farihan Mat Raffei" userId="caa0f81d-2ced-4ad8-a070-ba6968b9f259" providerId="ADAL" clId="{C540C173-C1AC-4213-B527-7FC83B9AA372}" dt="2020-11-02T01:44:07.304" v="723" actId="6549"/>
          <ac:spMkLst>
            <pc:docMk/>
            <pc:sldMk cId="0" sldId="358"/>
            <ac:spMk id="185347" creationId="{00000000-0000-0000-0000-000000000000}"/>
          </ac:spMkLst>
        </pc:spChg>
      </pc:sldChg>
      <pc:sldChg chg="addSp delSp modSp add mod modClrScheme chgLayout">
        <pc:chgData name="Anis Farihan Mat Raffei" userId="caa0f81d-2ced-4ad8-a070-ba6968b9f259" providerId="ADAL" clId="{C540C173-C1AC-4213-B527-7FC83B9AA372}" dt="2020-11-02T01:47:57.602" v="762" actId="1076"/>
        <pc:sldMkLst>
          <pc:docMk/>
          <pc:sldMk cId="3508666326" sldId="359"/>
        </pc:sldMkLst>
        <pc:spChg chg="add del mod ord">
          <ac:chgData name="Anis Farihan Mat Raffei" userId="caa0f81d-2ced-4ad8-a070-ba6968b9f259" providerId="ADAL" clId="{C540C173-C1AC-4213-B527-7FC83B9AA372}" dt="2020-11-02T01:47:54.976" v="761" actId="478"/>
          <ac:spMkLst>
            <pc:docMk/>
            <pc:sldMk cId="3508666326" sldId="359"/>
            <ac:spMk id="2" creationId="{25066A74-7E7A-493A-88C5-C984D246A99D}"/>
          </ac:spMkLst>
        </pc:spChg>
        <pc:spChg chg="mod ord">
          <ac:chgData name="Anis Farihan Mat Raffei" userId="caa0f81d-2ced-4ad8-a070-ba6968b9f259" providerId="ADAL" clId="{C540C173-C1AC-4213-B527-7FC83B9AA372}" dt="2020-10-27T04:50:38.091" v="587" actId="700"/>
          <ac:spMkLst>
            <pc:docMk/>
            <pc:sldMk cId="3508666326" sldId="359"/>
            <ac:spMk id="186370" creationId="{00000000-0000-0000-0000-000000000000}"/>
          </ac:spMkLst>
        </pc:spChg>
        <pc:spChg chg="mod">
          <ac:chgData name="Anis Farihan Mat Raffei" userId="caa0f81d-2ced-4ad8-a070-ba6968b9f259" providerId="ADAL" clId="{C540C173-C1AC-4213-B527-7FC83B9AA372}" dt="2020-11-02T01:47:57.602" v="762" actId="1076"/>
          <ac:spMkLst>
            <pc:docMk/>
            <pc:sldMk cId="3508666326" sldId="359"/>
            <ac:spMk id="186373" creationId="{00000000-0000-0000-0000-000000000000}"/>
          </ac:spMkLst>
        </pc:spChg>
      </pc:sldChg>
      <pc:sldChg chg="modSp add mod">
        <pc:chgData name="Anis Farihan Mat Raffei" userId="caa0f81d-2ced-4ad8-a070-ba6968b9f259" providerId="ADAL" clId="{C540C173-C1AC-4213-B527-7FC83B9AA372}" dt="2020-10-27T04:52:02.599" v="607" actId="1076"/>
        <pc:sldMkLst>
          <pc:docMk/>
          <pc:sldMk cId="1042273062" sldId="360"/>
        </pc:sldMkLst>
        <pc:spChg chg="mod">
          <ac:chgData name="Anis Farihan Mat Raffei" userId="caa0f81d-2ced-4ad8-a070-ba6968b9f259" providerId="ADAL" clId="{C540C173-C1AC-4213-B527-7FC83B9AA372}" dt="2020-10-27T04:52:02.599" v="607" actId="1076"/>
          <ac:spMkLst>
            <pc:docMk/>
            <pc:sldMk cId="1042273062" sldId="360"/>
            <ac:spMk id="187394" creationId="{00000000-0000-0000-0000-000000000000}"/>
          </ac:spMkLst>
        </pc:spChg>
      </pc:sldChg>
      <pc:sldChg chg="modSp add mod">
        <pc:chgData name="Anis Farihan Mat Raffei" userId="caa0f81d-2ced-4ad8-a070-ba6968b9f259" providerId="ADAL" clId="{C540C173-C1AC-4213-B527-7FC83B9AA372}" dt="2020-10-27T04:40:05.705" v="468" actId="27636"/>
        <pc:sldMkLst>
          <pc:docMk/>
          <pc:sldMk cId="1649446354" sldId="361"/>
        </pc:sldMkLst>
        <pc:spChg chg="mod">
          <ac:chgData name="Anis Farihan Mat Raffei" userId="caa0f81d-2ced-4ad8-a070-ba6968b9f259" providerId="ADAL" clId="{C540C173-C1AC-4213-B527-7FC83B9AA372}" dt="2020-10-27T04:40:05.705" v="468" actId="27636"/>
          <ac:spMkLst>
            <pc:docMk/>
            <pc:sldMk cId="1649446354" sldId="361"/>
            <ac:spMk id="188418" creationId="{00000000-0000-0000-0000-000000000000}"/>
          </ac:spMkLst>
        </pc:spChg>
      </pc:sldChg>
      <pc:sldChg chg="modSp add mod">
        <pc:chgData name="Anis Farihan Mat Raffei" userId="caa0f81d-2ced-4ad8-a070-ba6968b9f259" providerId="ADAL" clId="{C540C173-C1AC-4213-B527-7FC83B9AA372}" dt="2020-10-27T04:54:56.759" v="658" actId="1076"/>
        <pc:sldMkLst>
          <pc:docMk/>
          <pc:sldMk cId="1228955122" sldId="363"/>
        </pc:sldMkLst>
        <pc:spChg chg="mod">
          <ac:chgData name="Anis Farihan Mat Raffei" userId="caa0f81d-2ced-4ad8-a070-ba6968b9f259" providerId="ADAL" clId="{C540C173-C1AC-4213-B527-7FC83B9AA372}" dt="2020-10-27T04:54:56.759" v="658" actId="1076"/>
          <ac:spMkLst>
            <pc:docMk/>
            <pc:sldMk cId="1228955122" sldId="363"/>
            <ac:spMk id="191490" creationId="{00000000-0000-0000-0000-000000000000}"/>
          </ac:spMkLst>
        </pc:spChg>
      </pc:sldChg>
      <pc:sldChg chg="addSp delSp modSp add mod modClrScheme chgLayout">
        <pc:chgData name="Anis Farihan Mat Raffei" userId="caa0f81d-2ced-4ad8-a070-ba6968b9f259" providerId="ADAL" clId="{C540C173-C1AC-4213-B527-7FC83B9AA372}" dt="2020-10-27T04:55:14.605" v="663" actId="478"/>
        <pc:sldMkLst>
          <pc:docMk/>
          <pc:sldMk cId="2428166835" sldId="364"/>
        </pc:sldMkLst>
        <pc:spChg chg="add del mod ord">
          <ac:chgData name="Anis Farihan Mat Raffei" userId="caa0f81d-2ced-4ad8-a070-ba6968b9f259" providerId="ADAL" clId="{C540C173-C1AC-4213-B527-7FC83B9AA372}" dt="2020-10-27T04:55:14.605" v="663" actId="478"/>
          <ac:spMkLst>
            <pc:docMk/>
            <pc:sldMk cId="2428166835" sldId="364"/>
            <ac:spMk id="2" creationId="{C30BA7C2-7070-4F82-AEBA-792567F42662}"/>
          </ac:spMkLst>
        </pc:spChg>
        <pc:spChg chg="mod ord">
          <ac:chgData name="Anis Farihan Mat Raffei" userId="caa0f81d-2ced-4ad8-a070-ba6968b9f259" providerId="ADAL" clId="{C540C173-C1AC-4213-B527-7FC83B9AA372}" dt="2020-10-27T04:55:12.053" v="662" actId="27636"/>
          <ac:spMkLst>
            <pc:docMk/>
            <pc:sldMk cId="2428166835" sldId="364"/>
            <ac:spMk id="194562" creationId="{00000000-0000-0000-0000-000000000000}"/>
          </ac:spMkLst>
        </pc:spChg>
      </pc:sldChg>
      <pc:sldChg chg="modSp add mod">
        <pc:chgData name="Anis Farihan Mat Raffei" userId="caa0f81d-2ced-4ad8-a070-ba6968b9f259" providerId="ADAL" clId="{C540C173-C1AC-4213-B527-7FC83B9AA372}" dt="2020-10-27T04:44:50.480" v="528" actId="1076"/>
        <pc:sldMkLst>
          <pc:docMk/>
          <pc:sldMk cId="3821988825" sldId="366"/>
        </pc:sldMkLst>
        <pc:spChg chg="mod">
          <ac:chgData name="Anis Farihan Mat Raffei" userId="caa0f81d-2ced-4ad8-a070-ba6968b9f259" providerId="ADAL" clId="{C540C173-C1AC-4213-B527-7FC83B9AA372}" dt="2020-10-27T04:44:50.480" v="528" actId="1076"/>
          <ac:spMkLst>
            <pc:docMk/>
            <pc:sldMk cId="3821988825" sldId="366"/>
            <ac:spMk id="198659" creationId="{00000000-0000-0000-0000-000000000000}"/>
          </ac:spMkLst>
        </pc:spChg>
      </pc:sldChg>
      <pc:sldChg chg="modSp add mod">
        <pc:chgData name="Anis Farihan Mat Raffei" userId="caa0f81d-2ced-4ad8-a070-ba6968b9f259" providerId="ADAL" clId="{C540C173-C1AC-4213-B527-7FC83B9AA372}" dt="2020-10-27T04:47:16.863" v="554" actId="1076"/>
        <pc:sldMkLst>
          <pc:docMk/>
          <pc:sldMk cId="0" sldId="367"/>
        </pc:sldMkLst>
        <pc:spChg chg="mod">
          <ac:chgData name="Anis Farihan Mat Raffei" userId="caa0f81d-2ced-4ad8-a070-ba6968b9f259" providerId="ADAL" clId="{C540C173-C1AC-4213-B527-7FC83B9AA372}" dt="2020-10-27T04:47:16.863" v="554" actId="1076"/>
          <ac:spMkLst>
            <pc:docMk/>
            <pc:sldMk cId="0" sldId="367"/>
            <ac:spMk id="200707" creationId="{00000000-0000-0000-0000-000000000000}"/>
          </ac:spMkLst>
        </pc:spChg>
      </pc:sldChg>
      <pc:sldChg chg="modSp add mod">
        <pc:chgData name="Anis Farihan Mat Raffei" userId="caa0f81d-2ced-4ad8-a070-ba6968b9f259" providerId="ADAL" clId="{C540C173-C1AC-4213-B527-7FC83B9AA372}" dt="2020-10-27T04:49:40.039" v="583" actId="1076"/>
        <pc:sldMkLst>
          <pc:docMk/>
          <pc:sldMk cId="67645665" sldId="368"/>
        </pc:sldMkLst>
        <pc:spChg chg="mod">
          <ac:chgData name="Anis Farihan Mat Raffei" userId="caa0f81d-2ced-4ad8-a070-ba6968b9f259" providerId="ADAL" clId="{C540C173-C1AC-4213-B527-7FC83B9AA372}" dt="2020-10-27T04:49:40.039" v="583" actId="1076"/>
          <ac:spMkLst>
            <pc:docMk/>
            <pc:sldMk cId="67645665" sldId="368"/>
            <ac:spMk id="201731" creationId="{00000000-0000-0000-0000-000000000000}"/>
          </ac:spMkLst>
        </pc:spChg>
      </pc:sldChg>
      <pc:sldChg chg="add">
        <pc:chgData name="Anis Farihan Mat Raffei" userId="caa0f81d-2ced-4ad8-a070-ba6968b9f259" providerId="ADAL" clId="{C540C173-C1AC-4213-B527-7FC83B9AA372}" dt="2020-10-27T04:40:05.541" v="466"/>
        <pc:sldMkLst>
          <pc:docMk/>
          <pc:sldMk cId="0" sldId="369"/>
        </pc:sldMkLst>
      </pc:sldChg>
      <pc:sldChg chg="modSp add mod">
        <pc:chgData name="Anis Farihan Mat Raffei" userId="caa0f81d-2ced-4ad8-a070-ba6968b9f259" providerId="ADAL" clId="{C540C173-C1AC-4213-B527-7FC83B9AA372}" dt="2020-10-27T04:55:00.735" v="659" actId="1076"/>
        <pc:sldMkLst>
          <pc:docMk/>
          <pc:sldMk cId="0" sldId="370"/>
        </pc:sldMkLst>
        <pc:spChg chg="mod">
          <ac:chgData name="Anis Farihan Mat Raffei" userId="caa0f81d-2ced-4ad8-a070-ba6968b9f259" providerId="ADAL" clId="{C540C173-C1AC-4213-B527-7FC83B9AA372}" dt="2020-10-27T04:55:00.735" v="659" actId="1076"/>
          <ac:spMkLst>
            <pc:docMk/>
            <pc:sldMk cId="0" sldId="370"/>
            <ac:spMk id="203779" creationId="{00000000-0000-0000-0000-000000000000}"/>
          </ac:spMkLst>
        </pc:spChg>
      </pc:sldChg>
      <pc:sldChg chg="modSp add mod">
        <pc:chgData name="Anis Farihan Mat Raffei" userId="caa0f81d-2ced-4ad8-a070-ba6968b9f259" providerId="ADAL" clId="{C540C173-C1AC-4213-B527-7FC83B9AA372}" dt="2020-10-27T04:44:54.823" v="529" actId="1076"/>
        <pc:sldMkLst>
          <pc:docMk/>
          <pc:sldMk cId="0" sldId="371"/>
        </pc:sldMkLst>
        <pc:spChg chg="mod">
          <ac:chgData name="Anis Farihan Mat Raffei" userId="caa0f81d-2ced-4ad8-a070-ba6968b9f259" providerId="ADAL" clId="{C540C173-C1AC-4213-B527-7FC83B9AA372}" dt="2020-10-27T04:44:54.823" v="529" actId="1076"/>
          <ac:spMkLst>
            <pc:docMk/>
            <pc:sldMk cId="0" sldId="371"/>
            <ac:spMk id="204802" creationId="{00000000-0000-0000-0000-000000000000}"/>
          </ac:spMkLst>
        </pc:spChg>
      </pc:sldChg>
      <pc:sldChg chg="modSp add mod">
        <pc:chgData name="Anis Farihan Mat Raffei" userId="caa0f81d-2ced-4ad8-a070-ba6968b9f259" providerId="ADAL" clId="{C540C173-C1AC-4213-B527-7FC83B9AA372}" dt="2020-10-27T04:45:07.559" v="532" actId="1076"/>
        <pc:sldMkLst>
          <pc:docMk/>
          <pc:sldMk cId="0" sldId="372"/>
        </pc:sldMkLst>
        <pc:spChg chg="mod">
          <ac:chgData name="Anis Farihan Mat Raffei" userId="caa0f81d-2ced-4ad8-a070-ba6968b9f259" providerId="ADAL" clId="{C540C173-C1AC-4213-B527-7FC83B9AA372}" dt="2020-10-27T04:45:07.559" v="532" actId="1076"/>
          <ac:spMkLst>
            <pc:docMk/>
            <pc:sldMk cId="0" sldId="372"/>
            <ac:spMk id="205826" creationId="{00000000-0000-0000-0000-000000000000}"/>
          </ac:spMkLst>
        </pc:spChg>
      </pc:sldChg>
      <pc:sldChg chg="modSp add mod">
        <pc:chgData name="Anis Farihan Mat Raffei" userId="caa0f81d-2ced-4ad8-a070-ba6968b9f259" providerId="ADAL" clId="{C540C173-C1AC-4213-B527-7FC83B9AA372}" dt="2020-10-27T04:45:10.839" v="533" actId="1076"/>
        <pc:sldMkLst>
          <pc:docMk/>
          <pc:sldMk cId="0" sldId="373"/>
        </pc:sldMkLst>
        <pc:spChg chg="mod">
          <ac:chgData name="Anis Farihan Mat Raffei" userId="caa0f81d-2ced-4ad8-a070-ba6968b9f259" providerId="ADAL" clId="{C540C173-C1AC-4213-B527-7FC83B9AA372}" dt="2020-10-27T04:45:10.839" v="533" actId="1076"/>
          <ac:spMkLst>
            <pc:docMk/>
            <pc:sldMk cId="0" sldId="373"/>
            <ac:spMk id="206850" creationId="{00000000-0000-0000-0000-000000000000}"/>
          </ac:spMkLst>
        </pc:spChg>
      </pc:sldChg>
      <pc:sldChg chg="modSp add mod">
        <pc:chgData name="Anis Farihan Mat Raffei" userId="caa0f81d-2ced-4ad8-a070-ba6968b9f259" providerId="ADAL" clId="{C540C173-C1AC-4213-B527-7FC83B9AA372}" dt="2020-10-27T04:45:14.583" v="534" actId="1076"/>
        <pc:sldMkLst>
          <pc:docMk/>
          <pc:sldMk cId="2583898597" sldId="374"/>
        </pc:sldMkLst>
        <pc:spChg chg="mod">
          <ac:chgData name="Anis Farihan Mat Raffei" userId="caa0f81d-2ced-4ad8-a070-ba6968b9f259" providerId="ADAL" clId="{C540C173-C1AC-4213-B527-7FC83B9AA372}" dt="2020-10-27T04:45:14.583" v="534" actId="1076"/>
          <ac:spMkLst>
            <pc:docMk/>
            <pc:sldMk cId="2583898597" sldId="374"/>
            <ac:spMk id="207874" creationId="{00000000-0000-0000-0000-000000000000}"/>
          </ac:spMkLst>
        </pc:spChg>
      </pc:sldChg>
      <pc:sldChg chg="modSp add mod">
        <pc:chgData name="Anis Farihan Mat Raffei" userId="caa0f81d-2ced-4ad8-a070-ba6968b9f259" providerId="ADAL" clId="{C540C173-C1AC-4213-B527-7FC83B9AA372}" dt="2020-10-27T04:46:55.607" v="536" actId="1076"/>
        <pc:sldMkLst>
          <pc:docMk/>
          <pc:sldMk cId="3112175756" sldId="375"/>
        </pc:sldMkLst>
        <pc:spChg chg="mod">
          <ac:chgData name="Anis Farihan Mat Raffei" userId="caa0f81d-2ced-4ad8-a070-ba6968b9f259" providerId="ADAL" clId="{C540C173-C1AC-4213-B527-7FC83B9AA372}" dt="2020-10-27T04:46:55.607" v="536" actId="1076"/>
          <ac:spMkLst>
            <pc:docMk/>
            <pc:sldMk cId="3112175756" sldId="375"/>
            <ac:spMk id="208898" creationId="{00000000-0000-0000-0000-000000000000}"/>
          </ac:spMkLst>
        </pc:spChg>
      </pc:sldChg>
      <pc:sldChg chg="modSp add mod">
        <pc:chgData name="Anis Farihan Mat Raffei" userId="caa0f81d-2ced-4ad8-a070-ba6968b9f259" providerId="ADAL" clId="{C540C173-C1AC-4213-B527-7FC83B9AA372}" dt="2020-10-27T04:45:18.160" v="535" actId="1076"/>
        <pc:sldMkLst>
          <pc:docMk/>
          <pc:sldMk cId="1806234146" sldId="376"/>
        </pc:sldMkLst>
        <pc:spChg chg="mod">
          <ac:chgData name="Anis Farihan Mat Raffei" userId="caa0f81d-2ced-4ad8-a070-ba6968b9f259" providerId="ADAL" clId="{C540C173-C1AC-4213-B527-7FC83B9AA372}" dt="2020-10-27T04:45:18.160" v="535" actId="1076"/>
          <ac:spMkLst>
            <pc:docMk/>
            <pc:sldMk cId="1806234146" sldId="376"/>
            <ac:spMk id="209922" creationId="{00000000-0000-0000-0000-000000000000}"/>
          </ac:spMkLst>
        </pc:spChg>
      </pc:sldChg>
      <pc:sldChg chg="modSp add mod">
        <pc:chgData name="Anis Farihan Mat Raffei" userId="caa0f81d-2ced-4ad8-a070-ba6968b9f259" providerId="ADAL" clId="{C540C173-C1AC-4213-B527-7FC83B9AA372}" dt="2020-10-27T04:47:01.439" v="537" actId="1076"/>
        <pc:sldMkLst>
          <pc:docMk/>
          <pc:sldMk cId="1955534292" sldId="377"/>
        </pc:sldMkLst>
        <pc:spChg chg="mod">
          <ac:chgData name="Anis Farihan Mat Raffei" userId="caa0f81d-2ced-4ad8-a070-ba6968b9f259" providerId="ADAL" clId="{C540C173-C1AC-4213-B527-7FC83B9AA372}" dt="2020-10-27T04:47:01.439" v="537" actId="1076"/>
          <ac:spMkLst>
            <pc:docMk/>
            <pc:sldMk cId="1955534292" sldId="377"/>
            <ac:spMk id="210946" creationId="{00000000-0000-0000-0000-000000000000}"/>
          </ac:spMkLst>
        </pc:spChg>
      </pc:sldChg>
      <pc:sldChg chg="addSp delSp modSp add mod modClrScheme chgLayout">
        <pc:chgData name="Anis Farihan Mat Raffei" userId="caa0f81d-2ced-4ad8-a070-ba6968b9f259" providerId="ADAL" clId="{C540C173-C1AC-4213-B527-7FC83B9AA372}" dt="2020-10-27T04:51:52.865" v="606" actId="478"/>
        <pc:sldMkLst>
          <pc:docMk/>
          <pc:sldMk cId="1959840612" sldId="378"/>
        </pc:sldMkLst>
        <pc:spChg chg="add del mod ord">
          <ac:chgData name="Anis Farihan Mat Raffei" userId="caa0f81d-2ced-4ad8-a070-ba6968b9f259" providerId="ADAL" clId="{C540C173-C1AC-4213-B527-7FC83B9AA372}" dt="2020-10-27T04:51:52.865" v="606" actId="478"/>
          <ac:spMkLst>
            <pc:docMk/>
            <pc:sldMk cId="1959840612" sldId="378"/>
            <ac:spMk id="2" creationId="{F5815DE0-3FA5-4961-BD15-EC68DE51DFFA}"/>
          </ac:spMkLst>
        </pc:spChg>
        <pc:spChg chg="mod ord">
          <ac:chgData name="Anis Farihan Mat Raffei" userId="caa0f81d-2ced-4ad8-a070-ba6968b9f259" providerId="ADAL" clId="{C540C173-C1AC-4213-B527-7FC83B9AA372}" dt="2020-10-27T04:51:43.139" v="604" actId="27636"/>
          <ac:spMkLst>
            <pc:docMk/>
            <pc:sldMk cId="1959840612" sldId="378"/>
            <ac:spMk id="211970" creationId="{00000000-0000-0000-0000-000000000000}"/>
          </ac:spMkLst>
        </pc:spChg>
        <pc:spChg chg="mod">
          <ac:chgData name="Anis Farihan Mat Raffei" userId="caa0f81d-2ced-4ad8-a070-ba6968b9f259" providerId="ADAL" clId="{C540C173-C1AC-4213-B527-7FC83B9AA372}" dt="2020-10-27T04:51:50.839" v="605" actId="1076"/>
          <ac:spMkLst>
            <pc:docMk/>
            <pc:sldMk cId="1959840612" sldId="378"/>
            <ac:spMk id="211971" creationId="{00000000-0000-0000-0000-000000000000}"/>
          </ac:spMkLst>
        </pc:spChg>
      </pc:sldChg>
      <pc:sldChg chg="addSp delSp modSp add mod modClrScheme chgLayout">
        <pc:chgData name="Anis Farihan Mat Raffei" userId="caa0f81d-2ced-4ad8-a070-ba6968b9f259" providerId="ADAL" clId="{C540C173-C1AC-4213-B527-7FC83B9AA372}" dt="2020-10-27T04:50:32.983" v="586" actId="1076"/>
        <pc:sldMkLst>
          <pc:docMk/>
          <pc:sldMk cId="0" sldId="379"/>
        </pc:sldMkLst>
        <pc:spChg chg="add del mod ord">
          <ac:chgData name="Anis Farihan Mat Raffei" userId="caa0f81d-2ced-4ad8-a070-ba6968b9f259" providerId="ADAL" clId="{C540C173-C1AC-4213-B527-7FC83B9AA372}" dt="2020-10-27T04:50:30.693" v="585" actId="478"/>
          <ac:spMkLst>
            <pc:docMk/>
            <pc:sldMk cId="0" sldId="379"/>
            <ac:spMk id="2" creationId="{56892A8C-9B2C-4E5F-8E87-A29B6AB364E2}"/>
          </ac:spMkLst>
        </pc:spChg>
        <pc:spChg chg="mod ord">
          <ac:chgData name="Anis Farihan Mat Raffei" userId="caa0f81d-2ced-4ad8-a070-ba6968b9f259" providerId="ADAL" clId="{C540C173-C1AC-4213-B527-7FC83B9AA372}" dt="2020-10-27T04:50:21.816" v="584" actId="700"/>
          <ac:spMkLst>
            <pc:docMk/>
            <pc:sldMk cId="0" sldId="379"/>
            <ac:spMk id="214018" creationId="{00000000-0000-0000-0000-000000000000}"/>
          </ac:spMkLst>
        </pc:spChg>
        <pc:spChg chg="mod">
          <ac:chgData name="Anis Farihan Mat Raffei" userId="caa0f81d-2ced-4ad8-a070-ba6968b9f259" providerId="ADAL" clId="{C540C173-C1AC-4213-B527-7FC83B9AA372}" dt="2020-10-27T04:50:32.983" v="586" actId="1076"/>
          <ac:spMkLst>
            <pc:docMk/>
            <pc:sldMk cId="0" sldId="379"/>
            <ac:spMk id="214019" creationId="{00000000-0000-0000-0000-000000000000}"/>
          </ac:spMkLst>
        </pc:spChg>
      </pc:sldChg>
      <pc:sldChg chg="modSp add mod">
        <pc:chgData name="Anis Farihan Mat Raffei" userId="caa0f81d-2ced-4ad8-a070-ba6968b9f259" providerId="ADAL" clId="{C540C173-C1AC-4213-B527-7FC83B9AA372}" dt="2020-10-27T04:55:07.390" v="660" actId="1076"/>
        <pc:sldMkLst>
          <pc:docMk/>
          <pc:sldMk cId="2305740526" sldId="383"/>
        </pc:sldMkLst>
        <pc:spChg chg="mod">
          <ac:chgData name="Anis Farihan Mat Raffei" userId="caa0f81d-2ced-4ad8-a070-ba6968b9f259" providerId="ADAL" clId="{C540C173-C1AC-4213-B527-7FC83B9AA372}" dt="2020-10-27T04:55:07.390" v="660" actId="1076"/>
          <ac:spMkLst>
            <pc:docMk/>
            <pc:sldMk cId="2305740526" sldId="383"/>
            <ac:spMk id="220165" creationId="{00000000-0000-0000-0000-000000000000}"/>
          </ac:spMkLst>
        </pc:spChg>
      </pc:sldChg>
      <pc:sldChg chg="modSp">
        <pc:chgData name="Anis Farihan Mat Raffei" userId="caa0f81d-2ced-4ad8-a070-ba6968b9f259" providerId="ADAL" clId="{C540C173-C1AC-4213-B527-7FC83B9AA372}" dt="2020-10-27T03:27:10.431" v="25" actId="20577"/>
        <pc:sldMkLst>
          <pc:docMk/>
          <pc:sldMk cId="2257448129" sldId="419"/>
        </pc:sldMkLst>
        <pc:graphicFrameChg chg="mod">
          <ac:chgData name="Anis Farihan Mat Raffei" userId="caa0f81d-2ced-4ad8-a070-ba6968b9f259" providerId="ADAL" clId="{C540C173-C1AC-4213-B527-7FC83B9AA372}" dt="2020-10-27T03:27:10.431" v="25" actId="20577"/>
          <ac:graphicFrameMkLst>
            <pc:docMk/>
            <pc:sldMk cId="2257448129" sldId="419"/>
            <ac:graphicFrameMk id="4" creationId="{00000000-0000-0000-0000-000000000000}"/>
          </ac:graphicFrameMkLst>
        </pc:graphicFrameChg>
      </pc:sldChg>
      <pc:sldChg chg="addSp delSp modSp mod">
        <pc:chgData name="Anis Farihan Mat Raffei" userId="caa0f81d-2ced-4ad8-a070-ba6968b9f259" providerId="ADAL" clId="{C540C173-C1AC-4213-B527-7FC83B9AA372}" dt="2020-10-27T03:41:13.039" v="142" actId="12"/>
        <pc:sldMkLst>
          <pc:docMk/>
          <pc:sldMk cId="2804203749" sldId="481"/>
        </pc:sldMkLst>
        <pc:spChg chg="mod">
          <ac:chgData name="Anis Farihan Mat Raffei" userId="caa0f81d-2ced-4ad8-a070-ba6968b9f259" providerId="ADAL" clId="{C540C173-C1AC-4213-B527-7FC83B9AA372}" dt="2020-10-27T03:38:43.923" v="125" actId="27636"/>
          <ac:spMkLst>
            <pc:docMk/>
            <pc:sldMk cId="2804203749" sldId="481"/>
            <ac:spMk id="2" creationId="{00000000-0000-0000-0000-000000000000}"/>
          </ac:spMkLst>
        </pc:spChg>
        <pc:spChg chg="del">
          <ac:chgData name="Anis Farihan Mat Raffei" userId="caa0f81d-2ced-4ad8-a070-ba6968b9f259" providerId="ADAL" clId="{C540C173-C1AC-4213-B527-7FC83B9AA372}" dt="2020-10-27T03:40:15.620" v="126" actId="478"/>
          <ac:spMkLst>
            <pc:docMk/>
            <pc:sldMk cId="2804203749" sldId="481"/>
            <ac:spMk id="3" creationId="{44DD20C0-F3C0-42D0-B892-F2A391F4F760}"/>
          </ac:spMkLst>
        </pc:spChg>
        <pc:spChg chg="add mod">
          <ac:chgData name="Anis Farihan Mat Raffei" userId="caa0f81d-2ced-4ad8-a070-ba6968b9f259" providerId="ADAL" clId="{C540C173-C1AC-4213-B527-7FC83B9AA372}" dt="2020-10-27T03:41:13.039" v="142" actId="12"/>
          <ac:spMkLst>
            <pc:docMk/>
            <pc:sldMk cId="2804203749" sldId="481"/>
            <ac:spMk id="7" creationId="{5DE122A3-60C3-4FC0-BA81-90F1DC20A388}"/>
          </ac:spMkLst>
        </pc:spChg>
        <pc:picChg chg="add mod">
          <ac:chgData name="Anis Farihan Mat Raffei" userId="caa0f81d-2ced-4ad8-a070-ba6968b9f259" providerId="ADAL" clId="{C540C173-C1AC-4213-B527-7FC83B9AA372}" dt="2020-10-27T03:40:29.307" v="130" actId="1076"/>
          <ac:picMkLst>
            <pc:docMk/>
            <pc:sldMk cId="2804203749" sldId="481"/>
            <ac:picMk id="1026" creationId="{0C562184-F57F-4BBA-B839-4B39B45278AC}"/>
          </ac:picMkLst>
        </pc:picChg>
      </pc:sldChg>
      <pc:sldChg chg="add">
        <pc:chgData name="Anis Farihan Mat Raffei" userId="caa0f81d-2ced-4ad8-a070-ba6968b9f259" providerId="ADAL" clId="{C540C173-C1AC-4213-B527-7FC83B9AA372}" dt="2020-10-27T04:40:05.541" v="466"/>
        <pc:sldMkLst>
          <pc:docMk/>
          <pc:sldMk cId="1133970980" sldId="486"/>
        </pc:sldMkLst>
      </pc:sldChg>
      <pc:sldChg chg="add">
        <pc:chgData name="Anis Farihan Mat Raffei" userId="caa0f81d-2ced-4ad8-a070-ba6968b9f259" providerId="ADAL" clId="{C540C173-C1AC-4213-B527-7FC83B9AA372}" dt="2020-10-27T04:40:05.541" v="466"/>
        <pc:sldMkLst>
          <pc:docMk/>
          <pc:sldMk cId="1399153711" sldId="487"/>
        </pc:sldMkLst>
      </pc:sldChg>
      <pc:sldChg chg="modSp add mod">
        <pc:chgData name="Anis Farihan Mat Raffei" userId="caa0f81d-2ced-4ad8-a070-ba6968b9f259" providerId="ADAL" clId="{C540C173-C1AC-4213-B527-7FC83B9AA372}" dt="2020-10-27T04:41:50.281" v="513" actId="1076"/>
        <pc:sldMkLst>
          <pc:docMk/>
          <pc:sldMk cId="4074338338" sldId="493"/>
        </pc:sldMkLst>
        <pc:spChg chg="mod">
          <ac:chgData name="Anis Farihan Mat Raffei" userId="caa0f81d-2ced-4ad8-a070-ba6968b9f259" providerId="ADAL" clId="{C540C173-C1AC-4213-B527-7FC83B9AA372}" dt="2020-10-27T04:41:50.281" v="513" actId="1076"/>
          <ac:spMkLst>
            <pc:docMk/>
            <pc:sldMk cId="4074338338" sldId="493"/>
            <ac:spMk id="230402" creationId="{00000000-0000-0000-0000-000000000000}"/>
          </ac:spMkLst>
        </pc:spChg>
      </pc:sldChg>
      <pc:sldChg chg="modSp add mod">
        <pc:chgData name="Anis Farihan Mat Raffei" userId="caa0f81d-2ced-4ad8-a070-ba6968b9f259" providerId="ADAL" clId="{C540C173-C1AC-4213-B527-7FC83B9AA372}" dt="2020-10-27T04:41:54.344" v="514" actId="1076"/>
        <pc:sldMkLst>
          <pc:docMk/>
          <pc:sldMk cId="4290284483" sldId="494"/>
        </pc:sldMkLst>
        <pc:spChg chg="mod">
          <ac:chgData name="Anis Farihan Mat Raffei" userId="caa0f81d-2ced-4ad8-a070-ba6968b9f259" providerId="ADAL" clId="{C540C173-C1AC-4213-B527-7FC83B9AA372}" dt="2020-10-27T04:41:54.344" v="514" actId="1076"/>
          <ac:spMkLst>
            <pc:docMk/>
            <pc:sldMk cId="4290284483" sldId="494"/>
            <ac:spMk id="231426" creationId="{00000000-0000-0000-0000-000000000000}"/>
          </ac:spMkLst>
        </pc:spChg>
      </pc:sldChg>
      <pc:sldChg chg="modSp add mod">
        <pc:chgData name="Anis Farihan Mat Raffei" userId="caa0f81d-2ced-4ad8-a070-ba6968b9f259" providerId="ADAL" clId="{C540C173-C1AC-4213-B527-7FC83B9AA372}" dt="2020-10-27T04:41:59.167" v="515" actId="1076"/>
        <pc:sldMkLst>
          <pc:docMk/>
          <pc:sldMk cId="915260967" sldId="495"/>
        </pc:sldMkLst>
        <pc:spChg chg="mod">
          <ac:chgData name="Anis Farihan Mat Raffei" userId="caa0f81d-2ced-4ad8-a070-ba6968b9f259" providerId="ADAL" clId="{C540C173-C1AC-4213-B527-7FC83B9AA372}" dt="2020-10-27T04:41:59.167" v="515" actId="1076"/>
          <ac:spMkLst>
            <pc:docMk/>
            <pc:sldMk cId="915260967" sldId="495"/>
            <ac:spMk id="232450" creationId="{00000000-0000-0000-0000-000000000000}"/>
          </ac:spMkLst>
        </pc:spChg>
      </pc:sldChg>
      <pc:sldChg chg="modSp add mod">
        <pc:chgData name="Anis Farihan Mat Raffei" userId="caa0f81d-2ced-4ad8-a070-ba6968b9f259" providerId="ADAL" clId="{C540C173-C1AC-4213-B527-7FC83B9AA372}" dt="2020-10-27T04:42:02.880" v="516" actId="1076"/>
        <pc:sldMkLst>
          <pc:docMk/>
          <pc:sldMk cId="3255575539" sldId="496"/>
        </pc:sldMkLst>
        <pc:spChg chg="mod">
          <ac:chgData name="Anis Farihan Mat Raffei" userId="caa0f81d-2ced-4ad8-a070-ba6968b9f259" providerId="ADAL" clId="{C540C173-C1AC-4213-B527-7FC83B9AA372}" dt="2020-10-27T04:42:02.880" v="516" actId="1076"/>
          <ac:spMkLst>
            <pc:docMk/>
            <pc:sldMk cId="3255575539" sldId="496"/>
            <ac:spMk id="233474" creationId="{00000000-0000-0000-0000-000000000000}"/>
          </ac:spMkLst>
        </pc:spChg>
      </pc:sldChg>
      <pc:sldChg chg="modSp add mod">
        <pc:chgData name="Anis Farihan Mat Raffei" userId="caa0f81d-2ced-4ad8-a070-ba6968b9f259" providerId="ADAL" clId="{C540C173-C1AC-4213-B527-7FC83B9AA372}" dt="2020-10-27T04:42:07.543" v="517" actId="1076"/>
        <pc:sldMkLst>
          <pc:docMk/>
          <pc:sldMk cId="3468229920" sldId="497"/>
        </pc:sldMkLst>
        <pc:spChg chg="mod">
          <ac:chgData name="Anis Farihan Mat Raffei" userId="caa0f81d-2ced-4ad8-a070-ba6968b9f259" providerId="ADAL" clId="{C540C173-C1AC-4213-B527-7FC83B9AA372}" dt="2020-10-27T04:42:07.543" v="517" actId="1076"/>
          <ac:spMkLst>
            <pc:docMk/>
            <pc:sldMk cId="3468229920" sldId="497"/>
            <ac:spMk id="234498" creationId="{00000000-0000-0000-0000-000000000000}"/>
          </ac:spMkLst>
        </pc:spChg>
      </pc:sldChg>
      <pc:sldChg chg="modSp add mod">
        <pc:chgData name="Anis Farihan Mat Raffei" userId="caa0f81d-2ced-4ad8-a070-ba6968b9f259" providerId="ADAL" clId="{C540C173-C1AC-4213-B527-7FC83B9AA372}" dt="2020-10-27T04:42:11.048" v="518" actId="1076"/>
        <pc:sldMkLst>
          <pc:docMk/>
          <pc:sldMk cId="3339077027" sldId="498"/>
        </pc:sldMkLst>
        <pc:spChg chg="mod">
          <ac:chgData name="Anis Farihan Mat Raffei" userId="caa0f81d-2ced-4ad8-a070-ba6968b9f259" providerId="ADAL" clId="{C540C173-C1AC-4213-B527-7FC83B9AA372}" dt="2020-10-27T04:42:11.048" v="518" actId="1076"/>
          <ac:spMkLst>
            <pc:docMk/>
            <pc:sldMk cId="3339077027" sldId="498"/>
            <ac:spMk id="235522" creationId="{00000000-0000-0000-0000-000000000000}"/>
          </ac:spMkLst>
        </pc:spChg>
      </pc:sldChg>
      <pc:sldChg chg="modSp add mod">
        <pc:chgData name="Anis Farihan Mat Raffei" userId="caa0f81d-2ced-4ad8-a070-ba6968b9f259" providerId="ADAL" clId="{C540C173-C1AC-4213-B527-7FC83B9AA372}" dt="2020-10-27T04:42:14.976" v="519" actId="1076"/>
        <pc:sldMkLst>
          <pc:docMk/>
          <pc:sldMk cId="1381702159" sldId="499"/>
        </pc:sldMkLst>
        <pc:spChg chg="mod">
          <ac:chgData name="Anis Farihan Mat Raffei" userId="caa0f81d-2ced-4ad8-a070-ba6968b9f259" providerId="ADAL" clId="{C540C173-C1AC-4213-B527-7FC83B9AA372}" dt="2020-10-27T04:42:14.976" v="519" actId="1076"/>
          <ac:spMkLst>
            <pc:docMk/>
            <pc:sldMk cId="1381702159" sldId="499"/>
            <ac:spMk id="236546" creationId="{00000000-0000-0000-0000-000000000000}"/>
          </ac:spMkLst>
        </pc:spChg>
      </pc:sldChg>
      <pc:sldChg chg="modSp add mod">
        <pc:chgData name="Anis Farihan Mat Raffei" userId="caa0f81d-2ced-4ad8-a070-ba6968b9f259" providerId="ADAL" clId="{C540C173-C1AC-4213-B527-7FC83B9AA372}" dt="2020-10-27T04:42:19.231" v="520" actId="1076"/>
        <pc:sldMkLst>
          <pc:docMk/>
          <pc:sldMk cId="1062741767" sldId="500"/>
        </pc:sldMkLst>
        <pc:spChg chg="mod">
          <ac:chgData name="Anis Farihan Mat Raffei" userId="caa0f81d-2ced-4ad8-a070-ba6968b9f259" providerId="ADAL" clId="{C540C173-C1AC-4213-B527-7FC83B9AA372}" dt="2020-10-27T04:42:19.231" v="520" actId="1076"/>
          <ac:spMkLst>
            <pc:docMk/>
            <pc:sldMk cId="1062741767" sldId="500"/>
            <ac:spMk id="237570" creationId="{00000000-0000-0000-0000-000000000000}"/>
          </ac:spMkLst>
        </pc:spChg>
      </pc:sldChg>
      <pc:sldChg chg="modSp add mod">
        <pc:chgData name="Anis Farihan Mat Raffei" userId="caa0f81d-2ced-4ad8-a070-ba6968b9f259" providerId="ADAL" clId="{C540C173-C1AC-4213-B527-7FC83B9AA372}" dt="2020-10-27T04:42:23.871" v="521" actId="1076"/>
        <pc:sldMkLst>
          <pc:docMk/>
          <pc:sldMk cId="2926802407" sldId="501"/>
        </pc:sldMkLst>
        <pc:spChg chg="mod">
          <ac:chgData name="Anis Farihan Mat Raffei" userId="caa0f81d-2ced-4ad8-a070-ba6968b9f259" providerId="ADAL" clId="{C540C173-C1AC-4213-B527-7FC83B9AA372}" dt="2020-10-27T04:42:23.871" v="521" actId="1076"/>
          <ac:spMkLst>
            <pc:docMk/>
            <pc:sldMk cId="2926802407" sldId="501"/>
            <ac:spMk id="238594" creationId="{00000000-0000-0000-0000-000000000000}"/>
          </ac:spMkLst>
        </pc:spChg>
      </pc:sldChg>
      <pc:sldChg chg="modSp add mod">
        <pc:chgData name="Anis Farihan Mat Raffei" userId="caa0f81d-2ced-4ad8-a070-ba6968b9f259" providerId="ADAL" clId="{C540C173-C1AC-4213-B527-7FC83B9AA372}" dt="2020-10-27T04:42:30.935" v="522" actId="1076"/>
        <pc:sldMkLst>
          <pc:docMk/>
          <pc:sldMk cId="3438577075" sldId="502"/>
        </pc:sldMkLst>
        <pc:spChg chg="mod">
          <ac:chgData name="Anis Farihan Mat Raffei" userId="caa0f81d-2ced-4ad8-a070-ba6968b9f259" providerId="ADAL" clId="{C540C173-C1AC-4213-B527-7FC83B9AA372}" dt="2020-10-27T04:42:30.935" v="522" actId="1076"/>
          <ac:spMkLst>
            <pc:docMk/>
            <pc:sldMk cId="3438577075" sldId="502"/>
            <ac:spMk id="239618" creationId="{00000000-0000-0000-0000-000000000000}"/>
          </ac:spMkLst>
        </pc:spChg>
      </pc:sldChg>
      <pc:sldChg chg="modSp add mod">
        <pc:chgData name="Anis Farihan Mat Raffei" userId="caa0f81d-2ced-4ad8-a070-ba6968b9f259" providerId="ADAL" clId="{C540C173-C1AC-4213-B527-7FC83B9AA372}" dt="2020-10-27T04:42:34.416" v="523" actId="1076"/>
        <pc:sldMkLst>
          <pc:docMk/>
          <pc:sldMk cId="3410990450" sldId="503"/>
        </pc:sldMkLst>
        <pc:spChg chg="mod">
          <ac:chgData name="Anis Farihan Mat Raffei" userId="caa0f81d-2ced-4ad8-a070-ba6968b9f259" providerId="ADAL" clId="{C540C173-C1AC-4213-B527-7FC83B9AA372}" dt="2020-10-27T04:42:34.416" v="523" actId="1076"/>
          <ac:spMkLst>
            <pc:docMk/>
            <pc:sldMk cId="3410990450" sldId="503"/>
            <ac:spMk id="240642" creationId="{00000000-0000-0000-0000-000000000000}"/>
          </ac:spMkLst>
        </pc:spChg>
      </pc:sldChg>
      <pc:sldChg chg="modSp add mod">
        <pc:chgData name="Anis Farihan Mat Raffei" userId="caa0f81d-2ced-4ad8-a070-ba6968b9f259" providerId="ADAL" clId="{C540C173-C1AC-4213-B527-7FC83B9AA372}" dt="2020-10-27T04:42:38.759" v="524" actId="1076"/>
        <pc:sldMkLst>
          <pc:docMk/>
          <pc:sldMk cId="2892300613" sldId="504"/>
        </pc:sldMkLst>
        <pc:spChg chg="mod">
          <ac:chgData name="Anis Farihan Mat Raffei" userId="caa0f81d-2ced-4ad8-a070-ba6968b9f259" providerId="ADAL" clId="{C540C173-C1AC-4213-B527-7FC83B9AA372}" dt="2020-10-27T04:42:38.759" v="524" actId="1076"/>
          <ac:spMkLst>
            <pc:docMk/>
            <pc:sldMk cId="2892300613" sldId="504"/>
            <ac:spMk id="241666" creationId="{00000000-0000-0000-0000-000000000000}"/>
          </ac:spMkLst>
        </pc:spChg>
      </pc:sldChg>
      <pc:sldChg chg="modSp add mod">
        <pc:chgData name="Anis Farihan Mat Raffei" userId="caa0f81d-2ced-4ad8-a070-ba6968b9f259" providerId="ADAL" clId="{C540C173-C1AC-4213-B527-7FC83B9AA372}" dt="2020-10-27T04:42:44.128" v="526" actId="1076"/>
        <pc:sldMkLst>
          <pc:docMk/>
          <pc:sldMk cId="89654498" sldId="505"/>
        </pc:sldMkLst>
        <pc:spChg chg="mod">
          <ac:chgData name="Anis Farihan Mat Raffei" userId="caa0f81d-2ced-4ad8-a070-ba6968b9f259" providerId="ADAL" clId="{C540C173-C1AC-4213-B527-7FC83B9AA372}" dt="2020-10-27T04:42:44.128" v="526" actId="1076"/>
          <ac:spMkLst>
            <pc:docMk/>
            <pc:sldMk cId="89654498" sldId="505"/>
            <ac:spMk id="242690" creationId="{00000000-0000-0000-0000-000000000000}"/>
          </ac:spMkLst>
        </pc:spChg>
      </pc:sldChg>
      <pc:sldChg chg="modSp add mod">
        <pc:chgData name="Anis Farihan Mat Raffei" userId="caa0f81d-2ced-4ad8-a070-ba6968b9f259" providerId="ADAL" clId="{C540C173-C1AC-4213-B527-7FC83B9AA372}" dt="2020-10-27T04:48:21.214" v="565" actId="1076"/>
        <pc:sldMkLst>
          <pc:docMk/>
          <pc:sldMk cId="3306739399" sldId="506"/>
        </pc:sldMkLst>
        <pc:spChg chg="mod">
          <ac:chgData name="Anis Farihan Mat Raffei" userId="caa0f81d-2ced-4ad8-a070-ba6968b9f259" providerId="ADAL" clId="{C540C173-C1AC-4213-B527-7FC83B9AA372}" dt="2020-10-27T04:48:21.214" v="565" actId="1076"/>
          <ac:spMkLst>
            <pc:docMk/>
            <pc:sldMk cId="3306739399" sldId="506"/>
            <ac:spMk id="244738" creationId="{00000000-0000-0000-0000-000000000000}"/>
          </ac:spMkLst>
        </pc:spChg>
      </pc:sldChg>
      <pc:sldChg chg="modSp add mod">
        <pc:chgData name="Anis Farihan Mat Raffei" userId="caa0f81d-2ced-4ad8-a070-ba6968b9f259" providerId="ADAL" clId="{C540C173-C1AC-4213-B527-7FC83B9AA372}" dt="2020-10-27T04:48:26.055" v="566" actId="1076"/>
        <pc:sldMkLst>
          <pc:docMk/>
          <pc:sldMk cId="2117412686" sldId="507"/>
        </pc:sldMkLst>
        <pc:spChg chg="mod">
          <ac:chgData name="Anis Farihan Mat Raffei" userId="caa0f81d-2ced-4ad8-a070-ba6968b9f259" providerId="ADAL" clId="{C540C173-C1AC-4213-B527-7FC83B9AA372}" dt="2020-10-27T04:48:26.055" v="566" actId="1076"/>
          <ac:spMkLst>
            <pc:docMk/>
            <pc:sldMk cId="2117412686" sldId="507"/>
            <ac:spMk id="245762" creationId="{00000000-0000-0000-0000-000000000000}"/>
          </ac:spMkLst>
        </pc:spChg>
      </pc:sldChg>
      <pc:sldChg chg="modSp add mod">
        <pc:chgData name="Anis Farihan Mat Raffei" userId="caa0f81d-2ced-4ad8-a070-ba6968b9f259" providerId="ADAL" clId="{C540C173-C1AC-4213-B527-7FC83B9AA372}" dt="2020-10-27T04:48:29.544" v="567" actId="1076"/>
        <pc:sldMkLst>
          <pc:docMk/>
          <pc:sldMk cId="2321024590" sldId="508"/>
        </pc:sldMkLst>
        <pc:spChg chg="mod">
          <ac:chgData name="Anis Farihan Mat Raffei" userId="caa0f81d-2ced-4ad8-a070-ba6968b9f259" providerId="ADAL" clId="{C540C173-C1AC-4213-B527-7FC83B9AA372}" dt="2020-10-27T04:48:29.544" v="567" actId="1076"/>
          <ac:spMkLst>
            <pc:docMk/>
            <pc:sldMk cId="2321024590" sldId="508"/>
            <ac:spMk id="246786" creationId="{00000000-0000-0000-0000-000000000000}"/>
          </ac:spMkLst>
        </pc:spChg>
      </pc:sldChg>
      <pc:sldChg chg="modSp add mod">
        <pc:chgData name="Anis Farihan Mat Raffei" userId="caa0f81d-2ced-4ad8-a070-ba6968b9f259" providerId="ADAL" clId="{C540C173-C1AC-4213-B527-7FC83B9AA372}" dt="2020-10-27T04:48:34.927" v="568" actId="1076"/>
        <pc:sldMkLst>
          <pc:docMk/>
          <pc:sldMk cId="2885115409" sldId="509"/>
        </pc:sldMkLst>
        <pc:spChg chg="mod">
          <ac:chgData name="Anis Farihan Mat Raffei" userId="caa0f81d-2ced-4ad8-a070-ba6968b9f259" providerId="ADAL" clId="{C540C173-C1AC-4213-B527-7FC83B9AA372}" dt="2020-10-27T04:48:34.927" v="568" actId="1076"/>
          <ac:spMkLst>
            <pc:docMk/>
            <pc:sldMk cId="2885115409" sldId="509"/>
            <ac:spMk id="247810" creationId="{00000000-0000-0000-0000-000000000000}"/>
          </ac:spMkLst>
        </pc:spChg>
      </pc:sldChg>
      <pc:sldChg chg="modSp add mod">
        <pc:chgData name="Anis Farihan Mat Raffei" userId="caa0f81d-2ced-4ad8-a070-ba6968b9f259" providerId="ADAL" clId="{C540C173-C1AC-4213-B527-7FC83B9AA372}" dt="2020-10-27T04:48:40.024" v="569" actId="1076"/>
        <pc:sldMkLst>
          <pc:docMk/>
          <pc:sldMk cId="1819967831" sldId="510"/>
        </pc:sldMkLst>
        <pc:spChg chg="mod">
          <ac:chgData name="Anis Farihan Mat Raffei" userId="caa0f81d-2ced-4ad8-a070-ba6968b9f259" providerId="ADAL" clId="{C540C173-C1AC-4213-B527-7FC83B9AA372}" dt="2020-10-27T04:48:40.024" v="569" actId="1076"/>
          <ac:spMkLst>
            <pc:docMk/>
            <pc:sldMk cId="1819967831" sldId="510"/>
            <ac:spMk id="248834" creationId="{00000000-0000-0000-0000-000000000000}"/>
          </ac:spMkLst>
        </pc:spChg>
      </pc:sldChg>
      <pc:sldChg chg="modSp add mod">
        <pc:chgData name="Anis Farihan Mat Raffei" userId="caa0f81d-2ced-4ad8-a070-ba6968b9f259" providerId="ADAL" clId="{C540C173-C1AC-4213-B527-7FC83B9AA372}" dt="2020-10-27T04:48:43.015" v="570" actId="1076"/>
        <pc:sldMkLst>
          <pc:docMk/>
          <pc:sldMk cId="2588257167" sldId="511"/>
        </pc:sldMkLst>
        <pc:spChg chg="mod">
          <ac:chgData name="Anis Farihan Mat Raffei" userId="caa0f81d-2ced-4ad8-a070-ba6968b9f259" providerId="ADAL" clId="{C540C173-C1AC-4213-B527-7FC83B9AA372}" dt="2020-10-27T04:48:43.015" v="570" actId="1076"/>
          <ac:spMkLst>
            <pc:docMk/>
            <pc:sldMk cId="2588257167" sldId="511"/>
            <ac:spMk id="249858" creationId="{00000000-0000-0000-0000-000000000000}"/>
          </ac:spMkLst>
        </pc:spChg>
      </pc:sldChg>
      <pc:sldChg chg="modSp add mod">
        <pc:chgData name="Anis Farihan Mat Raffei" userId="caa0f81d-2ced-4ad8-a070-ba6968b9f259" providerId="ADAL" clId="{C540C173-C1AC-4213-B527-7FC83B9AA372}" dt="2020-10-27T04:48:46.215" v="571" actId="1076"/>
        <pc:sldMkLst>
          <pc:docMk/>
          <pc:sldMk cId="2273314293" sldId="512"/>
        </pc:sldMkLst>
        <pc:spChg chg="mod">
          <ac:chgData name="Anis Farihan Mat Raffei" userId="caa0f81d-2ced-4ad8-a070-ba6968b9f259" providerId="ADAL" clId="{C540C173-C1AC-4213-B527-7FC83B9AA372}" dt="2020-10-27T04:48:46.215" v="571" actId="1076"/>
          <ac:spMkLst>
            <pc:docMk/>
            <pc:sldMk cId="2273314293" sldId="512"/>
            <ac:spMk id="250882" creationId="{00000000-0000-0000-0000-000000000000}"/>
          </ac:spMkLst>
        </pc:spChg>
      </pc:sldChg>
      <pc:sldChg chg="modSp add mod">
        <pc:chgData name="Anis Farihan Mat Raffei" userId="caa0f81d-2ced-4ad8-a070-ba6968b9f259" providerId="ADAL" clId="{C540C173-C1AC-4213-B527-7FC83B9AA372}" dt="2020-10-27T04:48:49.032" v="572" actId="1076"/>
        <pc:sldMkLst>
          <pc:docMk/>
          <pc:sldMk cId="3511684119" sldId="513"/>
        </pc:sldMkLst>
        <pc:spChg chg="mod">
          <ac:chgData name="Anis Farihan Mat Raffei" userId="caa0f81d-2ced-4ad8-a070-ba6968b9f259" providerId="ADAL" clId="{C540C173-C1AC-4213-B527-7FC83B9AA372}" dt="2020-10-27T04:48:49.032" v="572" actId="1076"/>
          <ac:spMkLst>
            <pc:docMk/>
            <pc:sldMk cId="3511684119" sldId="513"/>
            <ac:spMk id="251906" creationId="{00000000-0000-0000-0000-000000000000}"/>
          </ac:spMkLst>
        </pc:spChg>
      </pc:sldChg>
      <pc:sldChg chg="modSp add mod">
        <pc:chgData name="Anis Farihan Mat Raffei" userId="caa0f81d-2ced-4ad8-a070-ba6968b9f259" providerId="ADAL" clId="{C540C173-C1AC-4213-B527-7FC83B9AA372}" dt="2020-10-27T04:48:52.239" v="573" actId="1076"/>
        <pc:sldMkLst>
          <pc:docMk/>
          <pc:sldMk cId="3101566138" sldId="514"/>
        </pc:sldMkLst>
        <pc:spChg chg="mod">
          <ac:chgData name="Anis Farihan Mat Raffei" userId="caa0f81d-2ced-4ad8-a070-ba6968b9f259" providerId="ADAL" clId="{C540C173-C1AC-4213-B527-7FC83B9AA372}" dt="2020-10-27T04:48:52.239" v="573" actId="1076"/>
          <ac:spMkLst>
            <pc:docMk/>
            <pc:sldMk cId="3101566138" sldId="514"/>
            <ac:spMk id="252930" creationId="{00000000-0000-0000-0000-000000000000}"/>
          </ac:spMkLst>
        </pc:spChg>
      </pc:sldChg>
      <pc:sldChg chg="modSp add mod">
        <pc:chgData name="Anis Farihan Mat Raffei" userId="caa0f81d-2ced-4ad8-a070-ba6968b9f259" providerId="ADAL" clId="{C540C173-C1AC-4213-B527-7FC83B9AA372}" dt="2020-10-27T04:50:44.952" v="588" actId="1076"/>
        <pc:sldMkLst>
          <pc:docMk/>
          <pc:sldMk cId="3391707858" sldId="515"/>
        </pc:sldMkLst>
        <pc:spChg chg="mod">
          <ac:chgData name="Anis Farihan Mat Raffei" userId="caa0f81d-2ced-4ad8-a070-ba6968b9f259" providerId="ADAL" clId="{C540C173-C1AC-4213-B527-7FC83B9AA372}" dt="2020-10-27T04:50:44.952" v="588" actId="1076"/>
          <ac:spMkLst>
            <pc:docMk/>
            <pc:sldMk cId="3391707858" sldId="515"/>
            <ac:spMk id="254978" creationId="{00000000-0000-0000-0000-000000000000}"/>
          </ac:spMkLst>
        </pc:spChg>
      </pc:sldChg>
      <pc:sldChg chg="modSp add mod">
        <pc:chgData name="Anis Farihan Mat Raffei" userId="caa0f81d-2ced-4ad8-a070-ba6968b9f259" providerId="ADAL" clId="{C540C173-C1AC-4213-B527-7FC83B9AA372}" dt="2020-10-27T04:50:47.839" v="589" actId="1076"/>
        <pc:sldMkLst>
          <pc:docMk/>
          <pc:sldMk cId="593889462" sldId="516"/>
        </pc:sldMkLst>
        <pc:spChg chg="mod">
          <ac:chgData name="Anis Farihan Mat Raffei" userId="caa0f81d-2ced-4ad8-a070-ba6968b9f259" providerId="ADAL" clId="{C540C173-C1AC-4213-B527-7FC83B9AA372}" dt="2020-10-27T04:50:47.839" v="589" actId="1076"/>
          <ac:spMkLst>
            <pc:docMk/>
            <pc:sldMk cId="593889462" sldId="516"/>
            <ac:spMk id="256002" creationId="{00000000-0000-0000-0000-000000000000}"/>
          </ac:spMkLst>
        </pc:spChg>
      </pc:sldChg>
      <pc:sldChg chg="modSp add mod">
        <pc:chgData name="Anis Farihan Mat Raffei" userId="caa0f81d-2ced-4ad8-a070-ba6968b9f259" providerId="ADAL" clId="{C540C173-C1AC-4213-B527-7FC83B9AA372}" dt="2020-10-27T04:50:50.856" v="590" actId="1076"/>
        <pc:sldMkLst>
          <pc:docMk/>
          <pc:sldMk cId="896072849" sldId="517"/>
        </pc:sldMkLst>
        <pc:spChg chg="mod">
          <ac:chgData name="Anis Farihan Mat Raffei" userId="caa0f81d-2ced-4ad8-a070-ba6968b9f259" providerId="ADAL" clId="{C540C173-C1AC-4213-B527-7FC83B9AA372}" dt="2020-10-27T04:50:50.856" v="590" actId="1076"/>
          <ac:spMkLst>
            <pc:docMk/>
            <pc:sldMk cId="896072849" sldId="517"/>
            <ac:spMk id="257026" creationId="{00000000-0000-0000-0000-000000000000}"/>
          </ac:spMkLst>
        </pc:spChg>
      </pc:sldChg>
      <pc:sldChg chg="modSp add mod">
        <pc:chgData name="Anis Farihan Mat Raffei" userId="caa0f81d-2ced-4ad8-a070-ba6968b9f259" providerId="ADAL" clId="{C540C173-C1AC-4213-B527-7FC83B9AA372}" dt="2020-10-27T04:50:54.271" v="591" actId="1076"/>
        <pc:sldMkLst>
          <pc:docMk/>
          <pc:sldMk cId="1005644507" sldId="518"/>
        </pc:sldMkLst>
        <pc:spChg chg="mod">
          <ac:chgData name="Anis Farihan Mat Raffei" userId="caa0f81d-2ced-4ad8-a070-ba6968b9f259" providerId="ADAL" clId="{C540C173-C1AC-4213-B527-7FC83B9AA372}" dt="2020-10-27T04:50:54.271" v="591" actId="1076"/>
          <ac:spMkLst>
            <pc:docMk/>
            <pc:sldMk cId="1005644507" sldId="518"/>
            <ac:spMk id="258050" creationId="{00000000-0000-0000-0000-000000000000}"/>
          </ac:spMkLst>
        </pc:spChg>
      </pc:sldChg>
      <pc:sldChg chg="modSp modAnim">
        <pc:chgData name="Anis Farihan Mat Raffei" userId="caa0f81d-2ced-4ad8-a070-ba6968b9f259" providerId="ADAL" clId="{C540C173-C1AC-4213-B527-7FC83B9AA372}" dt="2020-10-27T03:34:20.723" v="91" actId="20577"/>
        <pc:sldMkLst>
          <pc:docMk/>
          <pc:sldMk cId="3344118531" sldId="519"/>
        </pc:sldMkLst>
        <pc:spChg chg="mod">
          <ac:chgData name="Anis Farihan Mat Raffei" userId="caa0f81d-2ced-4ad8-a070-ba6968b9f259" providerId="ADAL" clId="{C540C173-C1AC-4213-B527-7FC83B9AA372}" dt="2020-10-27T03:34:14.150" v="89"/>
          <ac:spMkLst>
            <pc:docMk/>
            <pc:sldMk cId="3344118531" sldId="519"/>
            <ac:spMk id="6147" creationId="{00000000-0000-0000-0000-000000000000}"/>
          </ac:spMkLst>
        </pc:spChg>
      </pc:sldChg>
      <pc:sldChg chg="modSp add mod">
        <pc:chgData name="Anis Farihan Mat Raffei" userId="caa0f81d-2ced-4ad8-a070-ba6968b9f259" providerId="ADAL" clId="{C540C173-C1AC-4213-B527-7FC83B9AA372}" dt="2020-10-27T04:51:01.071" v="593" actId="1076"/>
        <pc:sldMkLst>
          <pc:docMk/>
          <pc:sldMk cId="3952002074" sldId="520"/>
        </pc:sldMkLst>
        <pc:spChg chg="mod">
          <ac:chgData name="Anis Farihan Mat Raffei" userId="caa0f81d-2ced-4ad8-a070-ba6968b9f259" providerId="ADAL" clId="{C540C173-C1AC-4213-B527-7FC83B9AA372}" dt="2020-10-27T04:51:01.071" v="593" actId="1076"/>
          <ac:spMkLst>
            <pc:docMk/>
            <pc:sldMk cId="3952002074" sldId="520"/>
            <ac:spMk id="260098" creationId="{00000000-0000-0000-0000-000000000000}"/>
          </ac:spMkLst>
        </pc:spChg>
      </pc:sldChg>
      <pc:sldChg chg="modSp add mod">
        <pc:chgData name="Anis Farihan Mat Raffei" userId="caa0f81d-2ced-4ad8-a070-ba6968b9f259" providerId="ADAL" clId="{C540C173-C1AC-4213-B527-7FC83B9AA372}" dt="2020-10-27T04:51:04.759" v="594" actId="1076"/>
        <pc:sldMkLst>
          <pc:docMk/>
          <pc:sldMk cId="1266579205" sldId="521"/>
        </pc:sldMkLst>
        <pc:spChg chg="mod">
          <ac:chgData name="Anis Farihan Mat Raffei" userId="caa0f81d-2ced-4ad8-a070-ba6968b9f259" providerId="ADAL" clId="{C540C173-C1AC-4213-B527-7FC83B9AA372}" dt="2020-10-27T04:51:04.759" v="594" actId="1076"/>
          <ac:spMkLst>
            <pc:docMk/>
            <pc:sldMk cId="1266579205" sldId="521"/>
            <ac:spMk id="261122" creationId="{00000000-0000-0000-0000-000000000000}"/>
          </ac:spMkLst>
        </pc:spChg>
      </pc:sldChg>
      <pc:sldChg chg="modSp add mod">
        <pc:chgData name="Anis Farihan Mat Raffei" userId="caa0f81d-2ced-4ad8-a070-ba6968b9f259" providerId="ADAL" clId="{C540C173-C1AC-4213-B527-7FC83B9AA372}" dt="2020-10-27T04:51:09.031" v="595" actId="1076"/>
        <pc:sldMkLst>
          <pc:docMk/>
          <pc:sldMk cId="3033564340" sldId="522"/>
        </pc:sldMkLst>
        <pc:spChg chg="mod">
          <ac:chgData name="Anis Farihan Mat Raffei" userId="caa0f81d-2ced-4ad8-a070-ba6968b9f259" providerId="ADAL" clId="{C540C173-C1AC-4213-B527-7FC83B9AA372}" dt="2020-10-27T04:51:09.031" v="595" actId="1076"/>
          <ac:spMkLst>
            <pc:docMk/>
            <pc:sldMk cId="3033564340" sldId="522"/>
            <ac:spMk id="262146" creationId="{00000000-0000-0000-0000-000000000000}"/>
          </ac:spMkLst>
        </pc:spChg>
      </pc:sldChg>
      <pc:sldChg chg="modSp add mod">
        <pc:chgData name="Anis Farihan Mat Raffei" userId="caa0f81d-2ced-4ad8-a070-ba6968b9f259" providerId="ADAL" clId="{C540C173-C1AC-4213-B527-7FC83B9AA372}" dt="2020-10-27T03:35:20.206" v="96"/>
        <pc:sldMkLst>
          <pc:docMk/>
          <pc:sldMk cId="738098534" sldId="523"/>
        </pc:sldMkLst>
        <pc:spChg chg="mod">
          <ac:chgData name="Anis Farihan Mat Raffei" userId="caa0f81d-2ced-4ad8-a070-ba6968b9f259" providerId="ADAL" clId="{C540C173-C1AC-4213-B527-7FC83B9AA372}" dt="2020-10-27T03:35:20.206" v="96"/>
          <ac:spMkLst>
            <pc:docMk/>
            <pc:sldMk cId="738098534" sldId="523"/>
            <ac:spMk id="5" creationId="{00000000-0000-0000-0000-000000000000}"/>
          </ac:spMkLst>
        </pc:spChg>
      </pc:sldChg>
      <pc:sldChg chg="modSp add mod">
        <pc:chgData name="Anis Farihan Mat Raffei" userId="caa0f81d-2ced-4ad8-a070-ba6968b9f259" providerId="ADAL" clId="{C540C173-C1AC-4213-B527-7FC83B9AA372}" dt="2020-10-27T04:51:15.822" v="597" actId="1076"/>
        <pc:sldMkLst>
          <pc:docMk/>
          <pc:sldMk cId="324405015" sldId="524"/>
        </pc:sldMkLst>
        <pc:spChg chg="mod">
          <ac:chgData name="Anis Farihan Mat Raffei" userId="caa0f81d-2ced-4ad8-a070-ba6968b9f259" providerId="ADAL" clId="{C540C173-C1AC-4213-B527-7FC83B9AA372}" dt="2020-10-27T04:51:15.822" v="597" actId="1076"/>
          <ac:spMkLst>
            <pc:docMk/>
            <pc:sldMk cId="324405015" sldId="524"/>
            <ac:spMk id="264194" creationId="{00000000-0000-0000-0000-000000000000}"/>
          </ac:spMkLst>
        </pc:spChg>
      </pc:sldChg>
      <pc:sldChg chg="modSp add mod">
        <pc:chgData name="Anis Farihan Mat Raffei" userId="caa0f81d-2ced-4ad8-a070-ba6968b9f259" providerId="ADAL" clId="{C540C173-C1AC-4213-B527-7FC83B9AA372}" dt="2020-10-27T04:51:19.223" v="598" actId="1076"/>
        <pc:sldMkLst>
          <pc:docMk/>
          <pc:sldMk cId="2763767849" sldId="525"/>
        </pc:sldMkLst>
        <pc:spChg chg="mod">
          <ac:chgData name="Anis Farihan Mat Raffei" userId="caa0f81d-2ced-4ad8-a070-ba6968b9f259" providerId="ADAL" clId="{C540C173-C1AC-4213-B527-7FC83B9AA372}" dt="2020-10-27T04:51:19.223" v="598" actId="1076"/>
          <ac:spMkLst>
            <pc:docMk/>
            <pc:sldMk cId="2763767849" sldId="525"/>
            <ac:spMk id="265218" creationId="{00000000-0000-0000-0000-000000000000}"/>
          </ac:spMkLst>
        </pc:spChg>
      </pc:sldChg>
      <pc:sldChg chg="modSp add mod">
        <pc:chgData name="Anis Farihan Mat Raffei" userId="caa0f81d-2ced-4ad8-a070-ba6968b9f259" providerId="ADAL" clId="{C540C173-C1AC-4213-B527-7FC83B9AA372}" dt="2020-10-27T04:51:22.927" v="599" actId="1076"/>
        <pc:sldMkLst>
          <pc:docMk/>
          <pc:sldMk cId="841268709" sldId="526"/>
        </pc:sldMkLst>
        <pc:spChg chg="mod">
          <ac:chgData name="Anis Farihan Mat Raffei" userId="caa0f81d-2ced-4ad8-a070-ba6968b9f259" providerId="ADAL" clId="{C540C173-C1AC-4213-B527-7FC83B9AA372}" dt="2020-10-27T04:51:22.927" v="599" actId="1076"/>
          <ac:spMkLst>
            <pc:docMk/>
            <pc:sldMk cId="841268709" sldId="526"/>
            <ac:spMk id="266242" creationId="{00000000-0000-0000-0000-000000000000}"/>
          </ac:spMkLst>
        </pc:spChg>
      </pc:sldChg>
      <pc:sldChg chg="modSp add mod">
        <pc:chgData name="Anis Farihan Mat Raffei" userId="caa0f81d-2ced-4ad8-a070-ba6968b9f259" providerId="ADAL" clId="{C540C173-C1AC-4213-B527-7FC83B9AA372}" dt="2020-10-27T04:51:27.559" v="600" actId="1076"/>
        <pc:sldMkLst>
          <pc:docMk/>
          <pc:sldMk cId="2903128431" sldId="527"/>
        </pc:sldMkLst>
        <pc:spChg chg="mod">
          <ac:chgData name="Anis Farihan Mat Raffei" userId="caa0f81d-2ced-4ad8-a070-ba6968b9f259" providerId="ADAL" clId="{C540C173-C1AC-4213-B527-7FC83B9AA372}" dt="2020-10-27T04:51:27.559" v="600" actId="1076"/>
          <ac:spMkLst>
            <pc:docMk/>
            <pc:sldMk cId="2903128431" sldId="527"/>
            <ac:spMk id="267266" creationId="{00000000-0000-0000-0000-000000000000}"/>
          </ac:spMkLst>
        </pc:spChg>
      </pc:sldChg>
      <pc:sldChg chg="modSp add mod">
        <pc:chgData name="Anis Farihan Mat Raffei" userId="caa0f81d-2ced-4ad8-a070-ba6968b9f259" providerId="ADAL" clId="{C540C173-C1AC-4213-B527-7FC83B9AA372}" dt="2020-10-27T04:52:10.840" v="610" actId="1076"/>
        <pc:sldMkLst>
          <pc:docMk/>
          <pc:sldMk cId="1810174407" sldId="528"/>
        </pc:sldMkLst>
        <pc:spChg chg="mod">
          <ac:chgData name="Anis Farihan Mat Raffei" userId="caa0f81d-2ced-4ad8-a070-ba6968b9f259" providerId="ADAL" clId="{C540C173-C1AC-4213-B527-7FC83B9AA372}" dt="2020-10-27T04:52:10.840" v="610" actId="1076"/>
          <ac:spMkLst>
            <pc:docMk/>
            <pc:sldMk cId="1810174407" sldId="528"/>
            <ac:spMk id="269314" creationId="{00000000-0000-0000-0000-000000000000}"/>
          </ac:spMkLst>
        </pc:spChg>
      </pc:sldChg>
      <pc:sldChg chg="modSp add mod">
        <pc:chgData name="Anis Farihan Mat Raffei" userId="caa0f81d-2ced-4ad8-a070-ba6968b9f259" providerId="ADAL" clId="{C540C173-C1AC-4213-B527-7FC83B9AA372}" dt="2020-10-27T04:52:14.646" v="611" actId="1076"/>
        <pc:sldMkLst>
          <pc:docMk/>
          <pc:sldMk cId="3198342036" sldId="529"/>
        </pc:sldMkLst>
        <pc:spChg chg="mod">
          <ac:chgData name="Anis Farihan Mat Raffei" userId="caa0f81d-2ced-4ad8-a070-ba6968b9f259" providerId="ADAL" clId="{C540C173-C1AC-4213-B527-7FC83B9AA372}" dt="2020-10-27T04:52:14.646" v="611" actId="1076"/>
          <ac:spMkLst>
            <pc:docMk/>
            <pc:sldMk cId="3198342036" sldId="529"/>
            <ac:spMk id="270339" creationId="{00000000-0000-0000-0000-000000000000}"/>
          </ac:spMkLst>
        </pc:spChg>
      </pc:sldChg>
      <pc:sldChg chg="modSp add mod">
        <pc:chgData name="Anis Farihan Mat Raffei" userId="caa0f81d-2ced-4ad8-a070-ba6968b9f259" providerId="ADAL" clId="{C540C173-C1AC-4213-B527-7FC83B9AA372}" dt="2020-10-27T04:52:18.063" v="612" actId="1076"/>
        <pc:sldMkLst>
          <pc:docMk/>
          <pc:sldMk cId="2292921293" sldId="530"/>
        </pc:sldMkLst>
        <pc:spChg chg="mod">
          <ac:chgData name="Anis Farihan Mat Raffei" userId="caa0f81d-2ced-4ad8-a070-ba6968b9f259" providerId="ADAL" clId="{C540C173-C1AC-4213-B527-7FC83B9AA372}" dt="2020-10-27T04:52:18.063" v="612" actId="1076"/>
          <ac:spMkLst>
            <pc:docMk/>
            <pc:sldMk cId="2292921293" sldId="530"/>
            <ac:spMk id="271362" creationId="{00000000-0000-0000-0000-000000000000}"/>
          </ac:spMkLst>
        </pc:spChg>
      </pc:sldChg>
      <pc:sldChg chg="modSp add mod">
        <pc:chgData name="Anis Farihan Mat Raffei" userId="caa0f81d-2ced-4ad8-a070-ba6968b9f259" providerId="ADAL" clId="{C540C173-C1AC-4213-B527-7FC83B9AA372}" dt="2020-10-27T04:52:21.671" v="613" actId="1076"/>
        <pc:sldMkLst>
          <pc:docMk/>
          <pc:sldMk cId="1877403368" sldId="531"/>
        </pc:sldMkLst>
        <pc:spChg chg="mod">
          <ac:chgData name="Anis Farihan Mat Raffei" userId="caa0f81d-2ced-4ad8-a070-ba6968b9f259" providerId="ADAL" clId="{C540C173-C1AC-4213-B527-7FC83B9AA372}" dt="2020-10-27T04:52:21.671" v="613" actId="1076"/>
          <ac:spMkLst>
            <pc:docMk/>
            <pc:sldMk cId="1877403368" sldId="531"/>
            <ac:spMk id="272386" creationId="{00000000-0000-0000-0000-000000000000}"/>
          </ac:spMkLst>
        </pc:spChg>
      </pc:sldChg>
      <pc:sldChg chg="modSp add mod">
        <pc:chgData name="Anis Farihan Mat Raffei" userId="caa0f81d-2ced-4ad8-a070-ba6968b9f259" providerId="ADAL" clId="{C540C173-C1AC-4213-B527-7FC83B9AA372}" dt="2020-10-27T04:52:24.967" v="614" actId="1076"/>
        <pc:sldMkLst>
          <pc:docMk/>
          <pc:sldMk cId="8086107" sldId="532"/>
        </pc:sldMkLst>
        <pc:spChg chg="mod">
          <ac:chgData name="Anis Farihan Mat Raffei" userId="caa0f81d-2ced-4ad8-a070-ba6968b9f259" providerId="ADAL" clId="{C540C173-C1AC-4213-B527-7FC83B9AA372}" dt="2020-10-27T04:52:24.967" v="614" actId="1076"/>
          <ac:spMkLst>
            <pc:docMk/>
            <pc:sldMk cId="8086107" sldId="532"/>
            <ac:spMk id="273411" creationId="{00000000-0000-0000-0000-000000000000}"/>
          </ac:spMkLst>
        </pc:spChg>
      </pc:sldChg>
      <pc:sldChg chg="modSp add mod">
        <pc:chgData name="Anis Farihan Mat Raffei" userId="caa0f81d-2ced-4ad8-a070-ba6968b9f259" providerId="ADAL" clId="{C540C173-C1AC-4213-B527-7FC83B9AA372}" dt="2020-10-27T04:52:28.335" v="615" actId="1076"/>
        <pc:sldMkLst>
          <pc:docMk/>
          <pc:sldMk cId="4229495110" sldId="533"/>
        </pc:sldMkLst>
        <pc:spChg chg="mod">
          <ac:chgData name="Anis Farihan Mat Raffei" userId="caa0f81d-2ced-4ad8-a070-ba6968b9f259" providerId="ADAL" clId="{C540C173-C1AC-4213-B527-7FC83B9AA372}" dt="2020-10-27T04:52:28.335" v="615" actId="1076"/>
          <ac:spMkLst>
            <pc:docMk/>
            <pc:sldMk cId="4229495110" sldId="533"/>
            <ac:spMk id="274434" creationId="{00000000-0000-0000-0000-000000000000}"/>
          </ac:spMkLst>
        </pc:spChg>
      </pc:sldChg>
      <pc:sldChg chg="modSp add mod">
        <pc:chgData name="Anis Farihan Mat Raffei" userId="caa0f81d-2ced-4ad8-a070-ba6968b9f259" providerId="ADAL" clId="{C540C173-C1AC-4213-B527-7FC83B9AA372}" dt="2020-10-27T04:52:31.983" v="616" actId="1076"/>
        <pc:sldMkLst>
          <pc:docMk/>
          <pc:sldMk cId="878594168" sldId="534"/>
        </pc:sldMkLst>
        <pc:spChg chg="mod">
          <ac:chgData name="Anis Farihan Mat Raffei" userId="caa0f81d-2ced-4ad8-a070-ba6968b9f259" providerId="ADAL" clId="{C540C173-C1AC-4213-B527-7FC83B9AA372}" dt="2020-10-27T04:52:31.983" v="616" actId="1076"/>
          <ac:spMkLst>
            <pc:docMk/>
            <pc:sldMk cId="878594168" sldId="534"/>
            <ac:spMk id="275458" creationId="{00000000-0000-0000-0000-000000000000}"/>
          </ac:spMkLst>
        </pc:spChg>
      </pc:sldChg>
      <pc:sldChg chg="modSp add mod">
        <pc:chgData name="Anis Farihan Mat Raffei" userId="caa0f81d-2ced-4ad8-a070-ba6968b9f259" providerId="ADAL" clId="{C540C173-C1AC-4213-B527-7FC83B9AA372}" dt="2020-10-27T04:52:35.775" v="617" actId="1076"/>
        <pc:sldMkLst>
          <pc:docMk/>
          <pc:sldMk cId="2034651236" sldId="535"/>
        </pc:sldMkLst>
        <pc:spChg chg="mod">
          <ac:chgData name="Anis Farihan Mat Raffei" userId="caa0f81d-2ced-4ad8-a070-ba6968b9f259" providerId="ADAL" clId="{C540C173-C1AC-4213-B527-7FC83B9AA372}" dt="2020-10-27T04:52:35.775" v="617" actId="1076"/>
          <ac:spMkLst>
            <pc:docMk/>
            <pc:sldMk cId="2034651236" sldId="535"/>
            <ac:spMk id="276482" creationId="{00000000-0000-0000-0000-000000000000}"/>
          </ac:spMkLst>
        </pc:spChg>
      </pc:sldChg>
      <pc:sldChg chg="modSp add mod">
        <pc:chgData name="Anis Farihan Mat Raffei" userId="caa0f81d-2ced-4ad8-a070-ba6968b9f259" providerId="ADAL" clId="{C540C173-C1AC-4213-B527-7FC83B9AA372}" dt="2020-10-27T04:52:39.326" v="618" actId="1076"/>
        <pc:sldMkLst>
          <pc:docMk/>
          <pc:sldMk cId="3948325562" sldId="536"/>
        </pc:sldMkLst>
        <pc:spChg chg="mod">
          <ac:chgData name="Anis Farihan Mat Raffei" userId="caa0f81d-2ced-4ad8-a070-ba6968b9f259" providerId="ADAL" clId="{C540C173-C1AC-4213-B527-7FC83B9AA372}" dt="2020-10-27T04:52:39.326" v="618" actId="1076"/>
          <ac:spMkLst>
            <pc:docMk/>
            <pc:sldMk cId="3948325562" sldId="536"/>
            <ac:spMk id="277506" creationId="{00000000-0000-0000-0000-000000000000}"/>
          </ac:spMkLst>
        </pc:spChg>
      </pc:sldChg>
      <pc:sldChg chg="modSp add mod">
        <pc:chgData name="Anis Farihan Mat Raffei" userId="caa0f81d-2ced-4ad8-a070-ba6968b9f259" providerId="ADAL" clId="{C540C173-C1AC-4213-B527-7FC83B9AA372}" dt="2020-10-27T04:52:43.007" v="619" actId="1076"/>
        <pc:sldMkLst>
          <pc:docMk/>
          <pc:sldMk cId="2651651967" sldId="537"/>
        </pc:sldMkLst>
        <pc:spChg chg="mod">
          <ac:chgData name="Anis Farihan Mat Raffei" userId="caa0f81d-2ced-4ad8-a070-ba6968b9f259" providerId="ADAL" clId="{C540C173-C1AC-4213-B527-7FC83B9AA372}" dt="2020-10-27T04:52:43.007" v="619" actId="1076"/>
          <ac:spMkLst>
            <pc:docMk/>
            <pc:sldMk cId="2651651967" sldId="537"/>
            <ac:spMk id="278530" creationId="{00000000-0000-0000-0000-000000000000}"/>
          </ac:spMkLst>
        </pc:spChg>
      </pc:sldChg>
      <pc:sldChg chg="modSp add mod">
        <pc:chgData name="Anis Farihan Mat Raffei" userId="caa0f81d-2ced-4ad8-a070-ba6968b9f259" providerId="ADAL" clId="{C540C173-C1AC-4213-B527-7FC83B9AA372}" dt="2020-10-27T04:52:46.638" v="620" actId="1076"/>
        <pc:sldMkLst>
          <pc:docMk/>
          <pc:sldMk cId="2500759150" sldId="538"/>
        </pc:sldMkLst>
        <pc:spChg chg="mod">
          <ac:chgData name="Anis Farihan Mat Raffei" userId="caa0f81d-2ced-4ad8-a070-ba6968b9f259" providerId="ADAL" clId="{C540C173-C1AC-4213-B527-7FC83B9AA372}" dt="2020-10-27T04:52:46.638" v="620" actId="1076"/>
          <ac:spMkLst>
            <pc:docMk/>
            <pc:sldMk cId="2500759150" sldId="538"/>
            <ac:spMk id="279554" creationId="{00000000-0000-0000-0000-000000000000}"/>
          </ac:spMkLst>
        </pc:spChg>
      </pc:sldChg>
      <pc:sldChg chg="modSp add mod">
        <pc:chgData name="Anis Farihan Mat Raffei" userId="caa0f81d-2ced-4ad8-a070-ba6968b9f259" providerId="ADAL" clId="{C540C173-C1AC-4213-B527-7FC83B9AA372}" dt="2020-10-27T04:52:50.367" v="621" actId="1076"/>
        <pc:sldMkLst>
          <pc:docMk/>
          <pc:sldMk cId="2378321538" sldId="539"/>
        </pc:sldMkLst>
        <pc:spChg chg="mod">
          <ac:chgData name="Anis Farihan Mat Raffei" userId="caa0f81d-2ced-4ad8-a070-ba6968b9f259" providerId="ADAL" clId="{C540C173-C1AC-4213-B527-7FC83B9AA372}" dt="2020-10-27T04:52:50.367" v="621" actId="1076"/>
          <ac:spMkLst>
            <pc:docMk/>
            <pc:sldMk cId="2378321538" sldId="539"/>
            <ac:spMk id="280578" creationId="{00000000-0000-0000-0000-000000000000}"/>
          </ac:spMkLst>
        </pc:spChg>
      </pc:sldChg>
      <pc:sldChg chg="modSp add mod">
        <pc:chgData name="Anis Farihan Mat Raffei" userId="caa0f81d-2ced-4ad8-a070-ba6968b9f259" providerId="ADAL" clId="{C540C173-C1AC-4213-B527-7FC83B9AA372}" dt="2020-10-27T04:52:53.935" v="622" actId="1076"/>
        <pc:sldMkLst>
          <pc:docMk/>
          <pc:sldMk cId="2589876694" sldId="540"/>
        </pc:sldMkLst>
        <pc:spChg chg="mod">
          <ac:chgData name="Anis Farihan Mat Raffei" userId="caa0f81d-2ced-4ad8-a070-ba6968b9f259" providerId="ADAL" clId="{C540C173-C1AC-4213-B527-7FC83B9AA372}" dt="2020-10-27T04:52:53.935" v="622" actId="1076"/>
          <ac:spMkLst>
            <pc:docMk/>
            <pc:sldMk cId="2589876694" sldId="540"/>
            <ac:spMk id="281602" creationId="{00000000-0000-0000-0000-000000000000}"/>
          </ac:spMkLst>
        </pc:spChg>
      </pc:sldChg>
      <pc:sldChg chg="modSp add mod">
        <pc:chgData name="Anis Farihan Mat Raffei" userId="caa0f81d-2ced-4ad8-a070-ba6968b9f259" providerId="ADAL" clId="{C540C173-C1AC-4213-B527-7FC83B9AA372}" dt="2020-10-27T04:52:58.407" v="623" actId="1076"/>
        <pc:sldMkLst>
          <pc:docMk/>
          <pc:sldMk cId="2298545705" sldId="541"/>
        </pc:sldMkLst>
        <pc:spChg chg="mod">
          <ac:chgData name="Anis Farihan Mat Raffei" userId="caa0f81d-2ced-4ad8-a070-ba6968b9f259" providerId="ADAL" clId="{C540C173-C1AC-4213-B527-7FC83B9AA372}" dt="2020-10-27T04:52:58.407" v="623" actId="1076"/>
          <ac:spMkLst>
            <pc:docMk/>
            <pc:sldMk cId="2298545705" sldId="541"/>
            <ac:spMk id="282626" creationId="{00000000-0000-0000-0000-000000000000}"/>
          </ac:spMkLst>
        </pc:spChg>
      </pc:sldChg>
      <pc:sldChg chg="modSp add mod">
        <pc:chgData name="Anis Farihan Mat Raffei" userId="caa0f81d-2ced-4ad8-a070-ba6968b9f259" providerId="ADAL" clId="{C540C173-C1AC-4213-B527-7FC83B9AA372}" dt="2020-10-27T04:53:01.423" v="624" actId="1076"/>
        <pc:sldMkLst>
          <pc:docMk/>
          <pc:sldMk cId="396761088" sldId="542"/>
        </pc:sldMkLst>
        <pc:spChg chg="mod">
          <ac:chgData name="Anis Farihan Mat Raffei" userId="caa0f81d-2ced-4ad8-a070-ba6968b9f259" providerId="ADAL" clId="{C540C173-C1AC-4213-B527-7FC83B9AA372}" dt="2020-10-27T04:53:01.423" v="624" actId="1076"/>
          <ac:spMkLst>
            <pc:docMk/>
            <pc:sldMk cId="396761088" sldId="542"/>
            <ac:spMk id="283650" creationId="{00000000-0000-0000-0000-000000000000}"/>
          </ac:spMkLst>
        </pc:spChg>
      </pc:sldChg>
      <pc:sldChg chg="modSp add mod">
        <pc:chgData name="Anis Farihan Mat Raffei" userId="caa0f81d-2ced-4ad8-a070-ba6968b9f259" providerId="ADAL" clId="{C540C173-C1AC-4213-B527-7FC83B9AA372}" dt="2020-10-27T04:53:04.590" v="625" actId="1076"/>
        <pc:sldMkLst>
          <pc:docMk/>
          <pc:sldMk cId="3976764085" sldId="543"/>
        </pc:sldMkLst>
        <pc:spChg chg="mod">
          <ac:chgData name="Anis Farihan Mat Raffei" userId="caa0f81d-2ced-4ad8-a070-ba6968b9f259" providerId="ADAL" clId="{C540C173-C1AC-4213-B527-7FC83B9AA372}" dt="2020-10-27T04:53:04.590" v="625" actId="1076"/>
          <ac:spMkLst>
            <pc:docMk/>
            <pc:sldMk cId="3976764085" sldId="543"/>
            <ac:spMk id="284674" creationId="{00000000-0000-0000-0000-000000000000}"/>
          </ac:spMkLst>
        </pc:spChg>
      </pc:sldChg>
      <pc:sldChg chg="modSp add mod">
        <pc:chgData name="Anis Farihan Mat Raffei" userId="caa0f81d-2ced-4ad8-a070-ba6968b9f259" providerId="ADAL" clId="{C540C173-C1AC-4213-B527-7FC83B9AA372}" dt="2020-10-27T04:53:07.982" v="626" actId="1076"/>
        <pc:sldMkLst>
          <pc:docMk/>
          <pc:sldMk cId="4044673132" sldId="544"/>
        </pc:sldMkLst>
        <pc:spChg chg="mod">
          <ac:chgData name="Anis Farihan Mat Raffei" userId="caa0f81d-2ced-4ad8-a070-ba6968b9f259" providerId="ADAL" clId="{C540C173-C1AC-4213-B527-7FC83B9AA372}" dt="2020-10-27T04:53:07.982" v="626" actId="1076"/>
          <ac:spMkLst>
            <pc:docMk/>
            <pc:sldMk cId="4044673132" sldId="544"/>
            <ac:spMk id="285698" creationId="{00000000-0000-0000-0000-000000000000}"/>
          </ac:spMkLst>
        </pc:spChg>
      </pc:sldChg>
      <pc:sldChg chg="modSp add mod">
        <pc:chgData name="Anis Farihan Mat Raffei" userId="caa0f81d-2ced-4ad8-a070-ba6968b9f259" providerId="ADAL" clId="{C540C173-C1AC-4213-B527-7FC83B9AA372}" dt="2020-10-27T04:53:11.551" v="627" actId="1076"/>
        <pc:sldMkLst>
          <pc:docMk/>
          <pc:sldMk cId="2156659755" sldId="545"/>
        </pc:sldMkLst>
        <pc:spChg chg="mod">
          <ac:chgData name="Anis Farihan Mat Raffei" userId="caa0f81d-2ced-4ad8-a070-ba6968b9f259" providerId="ADAL" clId="{C540C173-C1AC-4213-B527-7FC83B9AA372}" dt="2020-10-27T04:53:11.551" v="627" actId="1076"/>
          <ac:spMkLst>
            <pc:docMk/>
            <pc:sldMk cId="2156659755" sldId="545"/>
            <ac:spMk id="286722" creationId="{00000000-0000-0000-0000-000000000000}"/>
          </ac:spMkLst>
        </pc:spChg>
      </pc:sldChg>
      <pc:sldChg chg="modSp add mod">
        <pc:chgData name="Anis Farihan Mat Raffei" userId="caa0f81d-2ced-4ad8-a070-ba6968b9f259" providerId="ADAL" clId="{C540C173-C1AC-4213-B527-7FC83B9AA372}" dt="2020-10-27T04:53:14.527" v="628" actId="1076"/>
        <pc:sldMkLst>
          <pc:docMk/>
          <pc:sldMk cId="1519061613" sldId="546"/>
        </pc:sldMkLst>
        <pc:spChg chg="mod">
          <ac:chgData name="Anis Farihan Mat Raffei" userId="caa0f81d-2ced-4ad8-a070-ba6968b9f259" providerId="ADAL" clId="{C540C173-C1AC-4213-B527-7FC83B9AA372}" dt="2020-10-27T04:53:14.527" v="628" actId="1076"/>
          <ac:spMkLst>
            <pc:docMk/>
            <pc:sldMk cId="1519061613" sldId="546"/>
            <ac:spMk id="287746" creationId="{00000000-0000-0000-0000-000000000000}"/>
          </ac:spMkLst>
        </pc:spChg>
      </pc:sldChg>
      <pc:sldChg chg="modSp add mod">
        <pc:chgData name="Anis Farihan Mat Raffei" userId="caa0f81d-2ced-4ad8-a070-ba6968b9f259" providerId="ADAL" clId="{C540C173-C1AC-4213-B527-7FC83B9AA372}" dt="2020-10-27T04:53:17.542" v="629" actId="1076"/>
        <pc:sldMkLst>
          <pc:docMk/>
          <pc:sldMk cId="3700208876" sldId="547"/>
        </pc:sldMkLst>
        <pc:spChg chg="mod">
          <ac:chgData name="Anis Farihan Mat Raffei" userId="caa0f81d-2ced-4ad8-a070-ba6968b9f259" providerId="ADAL" clId="{C540C173-C1AC-4213-B527-7FC83B9AA372}" dt="2020-10-27T04:53:17.542" v="629" actId="1076"/>
          <ac:spMkLst>
            <pc:docMk/>
            <pc:sldMk cId="3700208876" sldId="547"/>
            <ac:spMk id="288770" creationId="{00000000-0000-0000-0000-000000000000}"/>
          </ac:spMkLst>
        </pc:spChg>
      </pc:sldChg>
      <pc:sldChg chg="modSp add mod">
        <pc:chgData name="Anis Farihan Mat Raffei" userId="caa0f81d-2ced-4ad8-a070-ba6968b9f259" providerId="ADAL" clId="{C540C173-C1AC-4213-B527-7FC83B9AA372}" dt="2020-10-27T04:53:20.551" v="630" actId="1076"/>
        <pc:sldMkLst>
          <pc:docMk/>
          <pc:sldMk cId="2902665801" sldId="548"/>
        </pc:sldMkLst>
        <pc:spChg chg="mod">
          <ac:chgData name="Anis Farihan Mat Raffei" userId="caa0f81d-2ced-4ad8-a070-ba6968b9f259" providerId="ADAL" clId="{C540C173-C1AC-4213-B527-7FC83B9AA372}" dt="2020-10-27T04:53:20.551" v="630" actId="1076"/>
          <ac:spMkLst>
            <pc:docMk/>
            <pc:sldMk cId="2902665801" sldId="548"/>
            <ac:spMk id="289794" creationId="{00000000-0000-0000-0000-000000000000}"/>
          </ac:spMkLst>
        </pc:spChg>
      </pc:sldChg>
      <pc:sldChg chg="modSp add mod">
        <pc:chgData name="Anis Farihan Mat Raffei" userId="caa0f81d-2ced-4ad8-a070-ba6968b9f259" providerId="ADAL" clId="{C540C173-C1AC-4213-B527-7FC83B9AA372}" dt="2020-10-27T04:53:23.726" v="631" actId="1076"/>
        <pc:sldMkLst>
          <pc:docMk/>
          <pc:sldMk cId="2448218583" sldId="549"/>
        </pc:sldMkLst>
        <pc:spChg chg="mod">
          <ac:chgData name="Anis Farihan Mat Raffei" userId="caa0f81d-2ced-4ad8-a070-ba6968b9f259" providerId="ADAL" clId="{C540C173-C1AC-4213-B527-7FC83B9AA372}" dt="2020-10-27T04:53:23.726" v="631" actId="1076"/>
          <ac:spMkLst>
            <pc:docMk/>
            <pc:sldMk cId="2448218583" sldId="549"/>
            <ac:spMk id="290818" creationId="{00000000-0000-0000-0000-000000000000}"/>
          </ac:spMkLst>
        </pc:spChg>
      </pc:sldChg>
      <pc:sldChg chg="modSp add mod">
        <pc:chgData name="Anis Farihan Mat Raffei" userId="caa0f81d-2ced-4ad8-a070-ba6968b9f259" providerId="ADAL" clId="{C540C173-C1AC-4213-B527-7FC83B9AA372}" dt="2020-10-27T04:53:29.663" v="632" actId="1076"/>
        <pc:sldMkLst>
          <pc:docMk/>
          <pc:sldMk cId="116542303" sldId="550"/>
        </pc:sldMkLst>
        <pc:spChg chg="mod">
          <ac:chgData name="Anis Farihan Mat Raffei" userId="caa0f81d-2ced-4ad8-a070-ba6968b9f259" providerId="ADAL" clId="{C540C173-C1AC-4213-B527-7FC83B9AA372}" dt="2020-10-27T04:53:29.663" v="632" actId="1076"/>
          <ac:spMkLst>
            <pc:docMk/>
            <pc:sldMk cId="116542303" sldId="550"/>
            <ac:spMk id="291843" creationId="{00000000-0000-0000-0000-000000000000}"/>
          </ac:spMkLst>
        </pc:spChg>
      </pc:sldChg>
      <pc:sldChg chg="modSp add mod">
        <pc:chgData name="Anis Farihan Mat Raffei" userId="caa0f81d-2ced-4ad8-a070-ba6968b9f259" providerId="ADAL" clId="{C540C173-C1AC-4213-B527-7FC83B9AA372}" dt="2020-10-27T04:53:32.958" v="633" actId="1076"/>
        <pc:sldMkLst>
          <pc:docMk/>
          <pc:sldMk cId="3629650940" sldId="551"/>
        </pc:sldMkLst>
        <pc:spChg chg="mod">
          <ac:chgData name="Anis Farihan Mat Raffei" userId="caa0f81d-2ced-4ad8-a070-ba6968b9f259" providerId="ADAL" clId="{C540C173-C1AC-4213-B527-7FC83B9AA372}" dt="2020-10-27T04:53:32.958" v="633" actId="1076"/>
          <ac:spMkLst>
            <pc:docMk/>
            <pc:sldMk cId="3629650940" sldId="551"/>
            <ac:spMk id="292866" creationId="{00000000-0000-0000-0000-000000000000}"/>
          </ac:spMkLst>
        </pc:spChg>
      </pc:sldChg>
      <pc:sldChg chg="modSp add mod">
        <pc:chgData name="Anis Farihan Mat Raffei" userId="caa0f81d-2ced-4ad8-a070-ba6968b9f259" providerId="ADAL" clId="{C540C173-C1AC-4213-B527-7FC83B9AA372}" dt="2020-10-27T04:53:35.913" v="634" actId="1076"/>
        <pc:sldMkLst>
          <pc:docMk/>
          <pc:sldMk cId="252191442" sldId="552"/>
        </pc:sldMkLst>
        <pc:spChg chg="mod">
          <ac:chgData name="Anis Farihan Mat Raffei" userId="caa0f81d-2ced-4ad8-a070-ba6968b9f259" providerId="ADAL" clId="{C540C173-C1AC-4213-B527-7FC83B9AA372}" dt="2020-10-27T04:53:35.913" v="634" actId="1076"/>
          <ac:spMkLst>
            <pc:docMk/>
            <pc:sldMk cId="252191442" sldId="552"/>
            <ac:spMk id="293890" creationId="{00000000-0000-0000-0000-000000000000}"/>
          </ac:spMkLst>
        </pc:spChg>
      </pc:sldChg>
      <pc:sldChg chg="modSp add mod">
        <pc:chgData name="Anis Farihan Mat Raffei" userId="caa0f81d-2ced-4ad8-a070-ba6968b9f259" providerId="ADAL" clId="{C540C173-C1AC-4213-B527-7FC83B9AA372}" dt="2020-10-27T04:53:39.686" v="635" actId="1076"/>
        <pc:sldMkLst>
          <pc:docMk/>
          <pc:sldMk cId="62879986" sldId="553"/>
        </pc:sldMkLst>
        <pc:spChg chg="mod">
          <ac:chgData name="Anis Farihan Mat Raffei" userId="caa0f81d-2ced-4ad8-a070-ba6968b9f259" providerId="ADAL" clId="{C540C173-C1AC-4213-B527-7FC83B9AA372}" dt="2020-10-27T04:53:39.686" v="635" actId="1076"/>
          <ac:spMkLst>
            <pc:docMk/>
            <pc:sldMk cId="62879986" sldId="553"/>
            <ac:spMk id="294914" creationId="{00000000-0000-0000-0000-000000000000}"/>
          </ac:spMkLst>
        </pc:spChg>
      </pc:sldChg>
      <pc:sldChg chg="modSp add mod">
        <pc:chgData name="Anis Farihan Mat Raffei" userId="caa0f81d-2ced-4ad8-a070-ba6968b9f259" providerId="ADAL" clId="{C540C173-C1AC-4213-B527-7FC83B9AA372}" dt="2020-10-27T04:53:43.391" v="636" actId="1076"/>
        <pc:sldMkLst>
          <pc:docMk/>
          <pc:sldMk cId="3067729291" sldId="554"/>
        </pc:sldMkLst>
        <pc:spChg chg="mod">
          <ac:chgData name="Anis Farihan Mat Raffei" userId="caa0f81d-2ced-4ad8-a070-ba6968b9f259" providerId="ADAL" clId="{C540C173-C1AC-4213-B527-7FC83B9AA372}" dt="2020-10-27T04:53:43.391" v="636" actId="1076"/>
          <ac:spMkLst>
            <pc:docMk/>
            <pc:sldMk cId="3067729291" sldId="554"/>
            <ac:spMk id="295938" creationId="{00000000-0000-0000-0000-000000000000}"/>
          </ac:spMkLst>
        </pc:spChg>
      </pc:sldChg>
      <pc:sldChg chg="modSp add mod">
        <pc:chgData name="Anis Farihan Mat Raffei" userId="caa0f81d-2ced-4ad8-a070-ba6968b9f259" providerId="ADAL" clId="{C540C173-C1AC-4213-B527-7FC83B9AA372}" dt="2020-10-27T04:53:46.974" v="637" actId="1076"/>
        <pc:sldMkLst>
          <pc:docMk/>
          <pc:sldMk cId="1219316999" sldId="555"/>
        </pc:sldMkLst>
        <pc:spChg chg="mod">
          <ac:chgData name="Anis Farihan Mat Raffei" userId="caa0f81d-2ced-4ad8-a070-ba6968b9f259" providerId="ADAL" clId="{C540C173-C1AC-4213-B527-7FC83B9AA372}" dt="2020-10-27T04:53:46.974" v="637" actId="1076"/>
          <ac:spMkLst>
            <pc:docMk/>
            <pc:sldMk cId="1219316999" sldId="555"/>
            <ac:spMk id="296962" creationId="{00000000-0000-0000-0000-000000000000}"/>
          </ac:spMkLst>
        </pc:spChg>
      </pc:sldChg>
      <pc:sldChg chg="modSp add mod">
        <pc:chgData name="Anis Farihan Mat Raffei" userId="caa0f81d-2ced-4ad8-a070-ba6968b9f259" providerId="ADAL" clId="{C540C173-C1AC-4213-B527-7FC83B9AA372}" dt="2020-10-27T04:53:51.711" v="638" actId="1076"/>
        <pc:sldMkLst>
          <pc:docMk/>
          <pc:sldMk cId="2170676583" sldId="556"/>
        </pc:sldMkLst>
        <pc:spChg chg="mod">
          <ac:chgData name="Anis Farihan Mat Raffei" userId="caa0f81d-2ced-4ad8-a070-ba6968b9f259" providerId="ADAL" clId="{C540C173-C1AC-4213-B527-7FC83B9AA372}" dt="2020-10-27T04:53:51.711" v="638" actId="1076"/>
          <ac:spMkLst>
            <pc:docMk/>
            <pc:sldMk cId="2170676583" sldId="556"/>
            <ac:spMk id="297986" creationId="{00000000-0000-0000-0000-000000000000}"/>
          </ac:spMkLst>
        </pc:spChg>
      </pc:sldChg>
      <pc:sldChg chg="modSp add mod">
        <pc:chgData name="Anis Farihan Mat Raffei" userId="caa0f81d-2ced-4ad8-a070-ba6968b9f259" providerId="ADAL" clId="{C540C173-C1AC-4213-B527-7FC83B9AA372}" dt="2020-10-27T04:53:57.703" v="639" actId="1076"/>
        <pc:sldMkLst>
          <pc:docMk/>
          <pc:sldMk cId="1213051958" sldId="557"/>
        </pc:sldMkLst>
        <pc:spChg chg="mod">
          <ac:chgData name="Anis Farihan Mat Raffei" userId="caa0f81d-2ced-4ad8-a070-ba6968b9f259" providerId="ADAL" clId="{C540C173-C1AC-4213-B527-7FC83B9AA372}" dt="2020-10-27T04:53:57.703" v="639" actId="1076"/>
          <ac:spMkLst>
            <pc:docMk/>
            <pc:sldMk cId="1213051958" sldId="557"/>
            <ac:spMk id="299010" creationId="{00000000-0000-0000-0000-000000000000}"/>
          </ac:spMkLst>
        </pc:spChg>
      </pc:sldChg>
      <pc:sldChg chg="modSp add mod">
        <pc:chgData name="Anis Farihan Mat Raffei" userId="caa0f81d-2ced-4ad8-a070-ba6968b9f259" providerId="ADAL" clId="{C540C173-C1AC-4213-B527-7FC83B9AA372}" dt="2020-10-27T04:54:00.159" v="640" actId="1076"/>
        <pc:sldMkLst>
          <pc:docMk/>
          <pc:sldMk cId="3340498618" sldId="558"/>
        </pc:sldMkLst>
        <pc:spChg chg="mod">
          <ac:chgData name="Anis Farihan Mat Raffei" userId="caa0f81d-2ced-4ad8-a070-ba6968b9f259" providerId="ADAL" clId="{C540C173-C1AC-4213-B527-7FC83B9AA372}" dt="2020-10-27T04:54:00.159" v="640" actId="1076"/>
          <ac:spMkLst>
            <pc:docMk/>
            <pc:sldMk cId="3340498618" sldId="558"/>
            <ac:spMk id="300034" creationId="{00000000-0000-0000-0000-000000000000}"/>
          </ac:spMkLst>
        </pc:spChg>
      </pc:sldChg>
      <pc:sldChg chg="modSp add mod">
        <pc:chgData name="Anis Farihan Mat Raffei" userId="caa0f81d-2ced-4ad8-a070-ba6968b9f259" providerId="ADAL" clId="{C540C173-C1AC-4213-B527-7FC83B9AA372}" dt="2020-10-27T04:54:03.512" v="642" actId="1076"/>
        <pc:sldMkLst>
          <pc:docMk/>
          <pc:sldMk cId="3936066442" sldId="559"/>
        </pc:sldMkLst>
        <pc:spChg chg="mod">
          <ac:chgData name="Anis Farihan Mat Raffei" userId="caa0f81d-2ced-4ad8-a070-ba6968b9f259" providerId="ADAL" clId="{C540C173-C1AC-4213-B527-7FC83B9AA372}" dt="2020-10-27T04:54:03.512" v="642" actId="1076"/>
          <ac:spMkLst>
            <pc:docMk/>
            <pc:sldMk cId="3936066442" sldId="559"/>
            <ac:spMk id="301058" creationId="{00000000-0000-0000-0000-000000000000}"/>
          </ac:spMkLst>
        </pc:spChg>
      </pc:sldChg>
      <pc:sldChg chg="modSp add mod">
        <pc:chgData name="Anis Farihan Mat Raffei" userId="caa0f81d-2ced-4ad8-a070-ba6968b9f259" providerId="ADAL" clId="{C540C173-C1AC-4213-B527-7FC83B9AA372}" dt="2020-10-27T04:54:06.431" v="643" actId="1076"/>
        <pc:sldMkLst>
          <pc:docMk/>
          <pc:sldMk cId="2419538326" sldId="560"/>
        </pc:sldMkLst>
        <pc:spChg chg="mod">
          <ac:chgData name="Anis Farihan Mat Raffei" userId="caa0f81d-2ced-4ad8-a070-ba6968b9f259" providerId="ADAL" clId="{C540C173-C1AC-4213-B527-7FC83B9AA372}" dt="2020-10-27T04:54:06.431" v="643" actId="1076"/>
          <ac:spMkLst>
            <pc:docMk/>
            <pc:sldMk cId="2419538326" sldId="560"/>
            <ac:spMk id="302082" creationId="{00000000-0000-0000-0000-000000000000}"/>
          </ac:spMkLst>
        </pc:spChg>
      </pc:sldChg>
      <pc:sldChg chg="modSp add mod">
        <pc:chgData name="Anis Farihan Mat Raffei" userId="caa0f81d-2ced-4ad8-a070-ba6968b9f259" providerId="ADAL" clId="{C540C173-C1AC-4213-B527-7FC83B9AA372}" dt="2020-10-27T04:54:09.454" v="644" actId="1076"/>
        <pc:sldMkLst>
          <pc:docMk/>
          <pc:sldMk cId="3657836089" sldId="561"/>
        </pc:sldMkLst>
        <pc:spChg chg="mod">
          <ac:chgData name="Anis Farihan Mat Raffei" userId="caa0f81d-2ced-4ad8-a070-ba6968b9f259" providerId="ADAL" clId="{C540C173-C1AC-4213-B527-7FC83B9AA372}" dt="2020-10-27T04:54:09.454" v="644" actId="1076"/>
          <ac:spMkLst>
            <pc:docMk/>
            <pc:sldMk cId="3657836089" sldId="561"/>
            <ac:spMk id="303106" creationId="{00000000-0000-0000-0000-000000000000}"/>
          </ac:spMkLst>
        </pc:spChg>
      </pc:sldChg>
      <pc:sldChg chg="modSp add mod">
        <pc:chgData name="Anis Farihan Mat Raffei" userId="caa0f81d-2ced-4ad8-a070-ba6968b9f259" providerId="ADAL" clId="{C540C173-C1AC-4213-B527-7FC83B9AA372}" dt="2020-10-27T04:54:12.158" v="645" actId="1076"/>
        <pc:sldMkLst>
          <pc:docMk/>
          <pc:sldMk cId="1692191488" sldId="562"/>
        </pc:sldMkLst>
        <pc:spChg chg="mod">
          <ac:chgData name="Anis Farihan Mat Raffei" userId="caa0f81d-2ced-4ad8-a070-ba6968b9f259" providerId="ADAL" clId="{C540C173-C1AC-4213-B527-7FC83B9AA372}" dt="2020-10-27T04:54:12.158" v="645" actId="1076"/>
          <ac:spMkLst>
            <pc:docMk/>
            <pc:sldMk cId="1692191488" sldId="562"/>
            <ac:spMk id="304130" creationId="{00000000-0000-0000-0000-000000000000}"/>
          </ac:spMkLst>
        </pc:spChg>
      </pc:sldChg>
      <pc:sldChg chg="modSp add mod">
        <pc:chgData name="Anis Farihan Mat Raffei" userId="caa0f81d-2ced-4ad8-a070-ba6968b9f259" providerId="ADAL" clId="{C540C173-C1AC-4213-B527-7FC83B9AA372}" dt="2020-10-27T04:54:15.231" v="646" actId="1076"/>
        <pc:sldMkLst>
          <pc:docMk/>
          <pc:sldMk cId="2411560307" sldId="563"/>
        </pc:sldMkLst>
        <pc:spChg chg="mod">
          <ac:chgData name="Anis Farihan Mat Raffei" userId="caa0f81d-2ced-4ad8-a070-ba6968b9f259" providerId="ADAL" clId="{C540C173-C1AC-4213-B527-7FC83B9AA372}" dt="2020-10-27T04:54:15.231" v="646" actId="1076"/>
          <ac:spMkLst>
            <pc:docMk/>
            <pc:sldMk cId="2411560307" sldId="563"/>
            <ac:spMk id="305154" creationId="{00000000-0000-0000-0000-000000000000}"/>
          </ac:spMkLst>
        </pc:spChg>
      </pc:sldChg>
      <pc:sldChg chg="modSp add mod">
        <pc:chgData name="Anis Farihan Mat Raffei" userId="caa0f81d-2ced-4ad8-a070-ba6968b9f259" providerId="ADAL" clId="{C540C173-C1AC-4213-B527-7FC83B9AA372}" dt="2020-10-27T04:54:18.734" v="647" actId="1076"/>
        <pc:sldMkLst>
          <pc:docMk/>
          <pc:sldMk cId="2683930578" sldId="564"/>
        </pc:sldMkLst>
        <pc:spChg chg="mod">
          <ac:chgData name="Anis Farihan Mat Raffei" userId="caa0f81d-2ced-4ad8-a070-ba6968b9f259" providerId="ADAL" clId="{C540C173-C1AC-4213-B527-7FC83B9AA372}" dt="2020-10-27T04:54:18.734" v="647" actId="1076"/>
          <ac:spMkLst>
            <pc:docMk/>
            <pc:sldMk cId="2683930578" sldId="564"/>
            <ac:spMk id="306178" creationId="{00000000-0000-0000-0000-000000000000}"/>
          </ac:spMkLst>
        </pc:spChg>
      </pc:sldChg>
      <pc:sldChg chg="modSp add mod">
        <pc:chgData name="Anis Farihan Mat Raffei" userId="caa0f81d-2ced-4ad8-a070-ba6968b9f259" providerId="ADAL" clId="{C540C173-C1AC-4213-B527-7FC83B9AA372}" dt="2020-10-27T04:54:21.599" v="648" actId="1076"/>
        <pc:sldMkLst>
          <pc:docMk/>
          <pc:sldMk cId="1897042070" sldId="565"/>
        </pc:sldMkLst>
        <pc:spChg chg="mod">
          <ac:chgData name="Anis Farihan Mat Raffei" userId="caa0f81d-2ced-4ad8-a070-ba6968b9f259" providerId="ADAL" clId="{C540C173-C1AC-4213-B527-7FC83B9AA372}" dt="2020-10-27T04:54:21.599" v="648" actId="1076"/>
          <ac:spMkLst>
            <pc:docMk/>
            <pc:sldMk cId="1897042070" sldId="565"/>
            <ac:spMk id="307202" creationId="{00000000-0000-0000-0000-000000000000}"/>
          </ac:spMkLst>
        </pc:spChg>
      </pc:sldChg>
      <pc:sldChg chg="modSp add mod">
        <pc:chgData name="Anis Farihan Mat Raffei" userId="caa0f81d-2ced-4ad8-a070-ba6968b9f259" providerId="ADAL" clId="{C540C173-C1AC-4213-B527-7FC83B9AA372}" dt="2020-10-27T04:54:24.863" v="649" actId="1076"/>
        <pc:sldMkLst>
          <pc:docMk/>
          <pc:sldMk cId="1083609533" sldId="566"/>
        </pc:sldMkLst>
        <pc:spChg chg="mod">
          <ac:chgData name="Anis Farihan Mat Raffei" userId="caa0f81d-2ced-4ad8-a070-ba6968b9f259" providerId="ADAL" clId="{C540C173-C1AC-4213-B527-7FC83B9AA372}" dt="2020-10-27T04:54:24.863" v="649" actId="1076"/>
          <ac:spMkLst>
            <pc:docMk/>
            <pc:sldMk cId="1083609533" sldId="566"/>
            <ac:spMk id="308227" creationId="{00000000-0000-0000-0000-000000000000}"/>
          </ac:spMkLst>
        </pc:spChg>
      </pc:sldChg>
      <pc:sldChg chg="modSp add mod">
        <pc:chgData name="Anis Farihan Mat Raffei" userId="caa0f81d-2ced-4ad8-a070-ba6968b9f259" providerId="ADAL" clId="{C540C173-C1AC-4213-B527-7FC83B9AA372}" dt="2020-10-27T04:54:32.510" v="651" actId="1076"/>
        <pc:sldMkLst>
          <pc:docMk/>
          <pc:sldMk cId="2558340566" sldId="568"/>
        </pc:sldMkLst>
        <pc:spChg chg="mod">
          <ac:chgData name="Anis Farihan Mat Raffei" userId="caa0f81d-2ced-4ad8-a070-ba6968b9f259" providerId="ADAL" clId="{C540C173-C1AC-4213-B527-7FC83B9AA372}" dt="2020-10-27T04:54:32.510" v="651" actId="1076"/>
          <ac:spMkLst>
            <pc:docMk/>
            <pc:sldMk cId="2558340566" sldId="568"/>
            <ac:spMk id="310274" creationId="{00000000-0000-0000-0000-000000000000}"/>
          </ac:spMkLst>
        </pc:spChg>
      </pc:sldChg>
      <pc:sldChg chg="modSp add mod">
        <pc:chgData name="Anis Farihan Mat Raffei" userId="caa0f81d-2ced-4ad8-a070-ba6968b9f259" providerId="ADAL" clId="{C540C173-C1AC-4213-B527-7FC83B9AA372}" dt="2020-10-27T04:54:35.695" v="652" actId="1076"/>
        <pc:sldMkLst>
          <pc:docMk/>
          <pc:sldMk cId="1991413403" sldId="569"/>
        </pc:sldMkLst>
        <pc:spChg chg="mod">
          <ac:chgData name="Anis Farihan Mat Raffei" userId="caa0f81d-2ced-4ad8-a070-ba6968b9f259" providerId="ADAL" clId="{C540C173-C1AC-4213-B527-7FC83B9AA372}" dt="2020-10-27T04:54:35.695" v="652" actId="1076"/>
          <ac:spMkLst>
            <pc:docMk/>
            <pc:sldMk cId="1991413403" sldId="569"/>
            <ac:spMk id="311298" creationId="{00000000-0000-0000-0000-000000000000}"/>
          </ac:spMkLst>
        </pc:spChg>
      </pc:sldChg>
      <pc:sldChg chg="modSp add mod">
        <pc:chgData name="Anis Farihan Mat Raffei" userId="caa0f81d-2ced-4ad8-a070-ba6968b9f259" providerId="ADAL" clId="{C540C173-C1AC-4213-B527-7FC83B9AA372}" dt="2020-10-27T04:54:38.695" v="653" actId="1076"/>
        <pc:sldMkLst>
          <pc:docMk/>
          <pc:sldMk cId="1056211229" sldId="570"/>
        </pc:sldMkLst>
        <pc:spChg chg="mod">
          <ac:chgData name="Anis Farihan Mat Raffei" userId="caa0f81d-2ced-4ad8-a070-ba6968b9f259" providerId="ADAL" clId="{C540C173-C1AC-4213-B527-7FC83B9AA372}" dt="2020-10-27T04:54:38.695" v="653" actId="1076"/>
          <ac:spMkLst>
            <pc:docMk/>
            <pc:sldMk cId="1056211229" sldId="570"/>
            <ac:spMk id="312322" creationId="{00000000-0000-0000-0000-000000000000}"/>
          </ac:spMkLst>
        </pc:spChg>
      </pc:sldChg>
      <pc:sldChg chg="modSp add mod">
        <pc:chgData name="Anis Farihan Mat Raffei" userId="caa0f81d-2ced-4ad8-a070-ba6968b9f259" providerId="ADAL" clId="{C540C173-C1AC-4213-B527-7FC83B9AA372}" dt="2020-10-27T04:54:41.991" v="654" actId="1076"/>
        <pc:sldMkLst>
          <pc:docMk/>
          <pc:sldMk cId="237636676" sldId="571"/>
        </pc:sldMkLst>
        <pc:spChg chg="mod">
          <ac:chgData name="Anis Farihan Mat Raffei" userId="caa0f81d-2ced-4ad8-a070-ba6968b9f259" providerId="ADAL" clId="{C540C173-C1AC-4213-B527-7FC83B9AA372}" dt="2020-10-27T04:54:41.991" v="654" actId="1076"/>
          <ac:spMkLst>
            <pc:docMk/>
            <pc:sldMk cId="237636676" sldId="571"/>
            <ac:spMk id="313346" creationId="{00000000-0000-0000-0000-000000000000}"/>
          </ac:spMkLst>
        </pc:spChg>
      </pc:sldChg>
      <pc:sldChg chg="modSp add mod">
        <pc:chgData name="Anis Farihan Mat Raffei" userId="caa0f81d-2ced-4ad8-a070-ba6968b9f259" providerId="ADAL" clId="{C540C173-C1AC-4213-B527-7FC83B9AA372}" dt="2020-10-27T04:54:45.047" v="655" actId="1076"/>
        <pc:sldMkLst>
          <pc:docMk/>
          <pc:sldMk cId="3619907496" sldId="572"/>
        </pc:sldMkLst>
        <pc:spChg chg="mod">
          <ac:chgData name="Anis Farihan Mat Raffei" userId="caa0f81d-2ced-4ad8-a070-ba6968b9f259" providerId="ADAL" clId="{C540C173-C1AC-4213-B527-7FC83B9AA372}" dt="2020-10-27T04:54:45.047" v="655" actId="1076"/>
          <ac:spMkLst>
            <pc:docMk/>
            <pc:sldMk cId="3619907496" sldId="572"/>
            <ac:spMk id="314370" creationId="{00000000-0000-0000-0000-000000000000}"/>
          </ac:spMkLst>
        </pc:spChg>
      </pc:sldChg>
      <pc:sldChg chg="modSp add mod">
        <pc:chgData name="Anis Farihan Mat Raffei" userId="caa0f81d-2ced-4ad8-a070-ba6968b9f259" providerId="ADAL" clId="{C540C173-C1AC-4213-B527-7FC83B9AA372}" dt="2020-10-27T04:54:48.214" v="656" actId="1076"/>
        <pc:sldMkLst>
          <pc:docMk/>
          <pc:sldMk cId="347170897" sldId="573"/>
        </pc:sldMkLst>
        <pc:spChg chg="mod">
          <ac:chgData name="Anis Farihan Mat Raffei" userId="caa0f81d-2ced-4ad8-a070-ba6968b9f259" providerId="ADAL" clId="{C540C173-C1AC-4213-B527-7FC83B9AA372}" dt="2020-10-27T04:54:48.214" v="656" actId="1076"/>
          <ac:spMkLst>
            <pc:docMk/>
            <pc:sldMk cId="347170897" sldId="573"/>
            <ac:spMk id="315394" creationId="{00000000-0000-0000-0000-000000000000}"/>
          </ac:spMkLst>
        </pc:spChg>
      </pc:sldChg>
      <pc:sldChg chg="modSp add mod">
        <pc:chgData name="Anis Farihan Mat Raffei" userId="caa0f81d-2ced-4ad8-a070-ba6968b9f259" providerId="ADAL" clId="{C540C173-C1AC-4213-B527-7FC83B9AA372}" dt="2020-10-27T04:54:52.446" v="657" actId="1076"/>
        <pc:sldMkLst>
          <pc:docMk/>
          <pc:sldMk cId="3098853540" sldId="574"/>
        </pc:sldMkLst>
        <pc:spChg chg="mod">
          <ac:chgData name="Anis Farihan Mat Raffei" userId="caa0f81d-2ced-4ad8-a070-ba6968b9f259" providerId="ADAL" clId="{C540C173-C1AC-4213-B527-7FC83B9AA372}" dt="2020-10-27T04:54:52.446" v="657" actId="1076"/>
          <ac:spMkLst>
            <pc:docMk/>
            <pc:sldMk cId="3098853540" sldId="574"/>
            <ac:spMk id="316418" creationId="{00000000-0000-0000-0000-000000000000}"/>
          </ac:spMkLst>
        </pc:spChg>
      </pc:sldChg>
      <pc:sldChg chg="del">
        <pc:chgData name="Anis Farihan Mat Raffei" userId="caa0f81d-2ced-4ad8-a070-ba6968b9f259" providerId="ADAL" clId="{C540C173-C1AC-4213-B527-7FC83B9AA372}" dt="2020-10-27T03:42:48.067" v="153" actId="47"/>
        <pc:sldMkLst>
          <pc:docMk/>
          <pc:sldMk cId="631641016" sldId="585"/>
        </pc:sldMkLst>
      </pc:sldChg>
      <pc:sldChg chg="modSp add mod">
        <pc:chgData name="Anis Farihan Mat Raffei" userId="caa0f81d-2ced-4ad8-a070-ba6968b9f259" providerId="ADAL" clId="{C540C173-C1AC-4213-B527-7FC83B9AA372}" dt="2020-10-27T04:47:11.602" v="553" actId="1035"/>
        <pc:sldMkLst>
          <pc:docMk/>
          <pc:sldMk cId="4160601356" sldId="587"/>
        </pc:sldMkLst>
        <pc:spChg chg="mod">
          <ac:chgData name="Anis Farihan Mat Raffei" userId="caa0f81d-2ced-4ad8-a070-ba6968b9f259" providerId="ADAL" clId="{C540C173-C1AC-4213-B527-7FC83B9AA372}" dt="2020-10-27T04:40:05.697" v="467" actId="27636"/>
          <ac:spMkLst>
            <pc:docMk/>
            <pc:sldMk cId="4160601356" sldId="587"/>
            <ac:spMk id="2" creationId="{6B886170-F6D4-4A89-BC13-85D02266FBB8}"/>
          </ac:spMkLst>
        </pc:spChg>
        <pc:spChg chg="mod">
          <ac:chgData name="Anis Farihan Mat Raffei" userId="caa0f81d-2ced-4ad8-a070-ba6968b9f259" providerId="ADAL" clId="{C540C173-C1AC-4213-B527-7FC83B9AA372}" dt="2020-10-27T04:47:11.602" v="553" actId="1035"/>
          <ac:spMkLst>
            <pc:docMk/>
            <pc:sldMk cId="4160601356" sldId="587"/>
            <ac:spMk id="6" creationId="{6A13294D-1EDF-4006-8BCA-C29985D95302}"/>
          </ac:spMkLst>
        </pc:spChg>
        <pc:spChg chg="mod">
          <ac:chgData name="Anis Farihan Mat Raffei" userId="caa0f81d-2ced-4ad8-a070-ba6968b9f259" providerId="ADAL" clId="{C540C173-C1AC-4213-B527-7FC83B9AA372}" dt="2020-10-27T04:47:11.602" v="553" actId="1035"/>
          <ac:spMkLst>
            <pc:docMk/>
            <pc:sldMk cId="4160601356" sldId="587"/>
            <ac:spMk id="7" creationId="{86A2C923-50DB-4A8D-B447-49464B10EC8F}"/>
          </ac:spMkLst>
        </pc:spChg>
        <pc:spChg chg="mod">
          <ac:chgData name="Anis Farihan Mat Raffei" userId="caa0f81d-2ced-4ad8-a070-ba6968b9f259" providerId="ADAL" clId="{C540C173-C1AC-4213-B527-7FC83B9AA372}" dt="2020-10-27T04:47:11.602" v="553" actId="1035"/>
          <ac:spMkLst>
            <pc:docMk/>
            <pc:sldMk cId="4160601356" sldId="587"/>
            <ac:spMk id="8" creationId="{370B00BD-0AAA-446C-87FB-49FFF36CD29D}"/>
          </ac:spMkLst>
        </pc:spChg>
        <pc:spChg chg="mod">
          <ac:chgData name="Anis Farihan Mat Raffei" userId="caa0f81d-2ced-4ad8-a070-ba6968b9f259" providerId="ADAL" clId="{C540C173-C1AC-4213-B527-7FC83B9AA372}" dt="2020-10-27T04:47:11.602" v="553" actId="1035"/>
          <ac:spMkLst>
            <pc:docMk/>
            <pc:sldMk cId="4160601356" sldId="587"/>
            <ac:spMk id="9" creationId="{203B89FE-DE5E-4E88-82D9-7E6B7E531B2D}"/>
          </ac:spMkLst>
        </pc:spChg>
        <pc:picChg chg="mod">
          <ac:chgData name="Anis Farihan Mat Raffei" userId="caa0f81d-2ced-4ad8-a070-ba6968b9f259" providerId="ADAL" clId="{C540C173-C1AC-4213-B527-7FC83B9AA372}" dt="2020-10-27T04:47:11.602" v="553" actId="1035"/>
          <ac:picMkLst>
            <pc:docMk/>
            <pc:sldMk cId="4160601356" sldId="587"/>
            <ac:picMk id="5" creationId="{92F97451-D7EA-4F48-BD67-567703BE4BA9}"/>
          </ac:picMkLst>
        </pc:picChg>
      </pc:sldChg>
      <pc:sldChg chg="del">
        <pc:chgData name="Anis Farihan Mat Raffei" userId="caa0f81d-2ced-4ad8-a070-ba6968b9f259" providerId="ADAL" clId="{C540C173-C1AC-4213-B527-7FC83B9AA372}" dt="2020-10-27T03:42:48.067" v="153" actId="47"/>
        <pc:sldMkLst>
          <pc:docMk/>
          <pc:sldMk cId="1806165441" sldId="632"/>
        </pc:sldMkLst>
      </pc:sldChg>
      <pc:sldChg chg="del">
        <pc:chgData name="Anis Farihan Mat Raffei" userId="caa0f81d-2ced-4ad8-a070-ba6968b9f259" providerId="ADAL" clId="{C540C173-C1AC-4213-B527-7FC83B9AA372}" dt="2020-10-27T03:42:48.067" v="153" actId="47"/>
        <pc:sldMkLst>
          <pc:docMk/>
          <pc:sldMk cId="4169997866" sldId="633"/>
        </pc:sldMkLst>
      </pc:sldChg>
      <pc:sldChg chg="del">
        <pc:chgData name="Anis Farihan Mat Raffei" userId="caa0f81d-2ced-4ad8-a070-ba6968b9f259" providerId="ADAL" clId="{C540C173-C1AC-4213-B527-7FC83B9AA372}" dt="2020-10-27T03:42:48.067" v="153" actId="47"/>
        <pc:sldMkLst>
          <pc:docMk/>
          <pc:sldMk cId="1669380222" sldId="634"/>
        </pc:sldMkLst>
      </pc:sldChg>
      <pc:sldChg chg="del">
        <pc:chgData name="Anis Farihan Mat Raffei" userId="caa0f81d-2ced-4ad8-a070-ba6968b9f259" providerId="ADAL" clId="{C540C173-C1AC-4213-B527-7FC83B9AA372}" dt="2020-10-27T03:42:48.067" v="153" actId="47"/>
        <pc:sldMkLst>
          <pc:docMk/>
          <pc:sldMk cId="113341256" sldId="635"/>
        </pc:sldMkLst>
      </pc:sldChg>
      <pc:sldChg chg="addSp delSp modSp new mod">
        <pc:chgData name="Anis Farihan Mat Raffei" userId="caa0f81d-2ced-4ad8-a070-ba6968b9f259" providerId="ADAL" clId="{C540C173-C1AC-4213-B527-7FC83B9AA372}" dt="2020-10-27T03:38:21.462" v="120" actId="12"/>
        <pc:sldMkLst>
          <pc:docMk/>
          <pc:sldMk cId="799417536" sldId="636"/>
        </pc:sldMkLst>
        <pc:spChg chg="del">
          <ac:chgData name="Anis Farihan Mat Raffei" userId="caa0f81d-2ced-4ad8-a070-ba6968b9f259" providerId="ADAL" clId="{C540C173-C1AC-4213-B527-7FC83B9AA372}" dt="2020-10-27T03:36:55.740" v="104" actId="478"/>
          <ac:spMkLst>
            <pc:docMk/>
            <pc:sldMk cId="799417536" sldId="636"/>
            <ac:spMk id="2" creationId="{0267831C-987D-495B-BFC9-B6024E92D6B8}"/>
          </ac:spMkLst>
        </pc:spChg>
        <pc:spChg chg="mod">
          <ac:chgData name="Anis Farihan Mat Raffei" userId="caa0f81d-2ced-4ad8-a070-ba6968b9f259" providerId="ADAL" clId="{C540C173-C1AC-4213-B527-7FC83B9AA372}" dt="2020-10-27T03:35:39.704" v="103" actId="27636"/>
          <ac:spMkLst>
            <pc:docMk/>
            <pc:sldMk cId="799417536" sldId="636"/>
            <ac:spMk id="3" creationId="{9A9B4347-A808-4C6D-861D-553EF64ADE59}"/>
          </ac:spMkLst>
        </pc:spChg>
        <pc:spChg chg="add mod">
          <ac:chgData name="Anis Farihan Mat Raffei" userId="caa0f81d-2ced-4ad8-a070-ba6968b9f259" providerId="ADAL" clId="{C540C173-C1AC-4213-B527-7FC83B9AA372}" dt="2020-10-27T03:38:21.462" v="120" actId="12"/>
          <ac:spMkLst>
            <pc:docMk/>
            <pc:sldMk cId="799417536" sldId="636"/>
            <ac:spMk id="6" creationId="{82069816-DC22-4280-8F63-EA6CEEF1420E}"/>
          </ac:spMkLst>
        </pc:spChg>
      </pc:sldChg>
      <pc:sldChg chg="modSp add mod">
        <pc:chgData name="Anis Farihan Mat Raffei" userId="caa0f81d-2ced-4ad8-a070-ba6968b9f259" providerId="ADAL" clId="{C540C173-C1AC-4213-B527-7FC83B9AA372}" dt="2020-10-27T03:37:51.715" v="116"/>
        <pc:sldMkLst>
          <pc:docMk/>
          <pc:sldMk cId="3170394363" sldId="637"/>
        </pc:sldMkLst>
        <pc:spChg chg="mod">
          <ac:chgData name="Anis Farihan Mat Raffei" userId="caa0f81d-2ced-4ad8-a070-ba6968b9f259" providerId="ADAL" clId="{C540C173-C1AC-4213-B527-7FC83B9AA372}" dt="2020-10-27T03:37:51.715" v="116"/>
          <ac:spMkLst>
            <pc:docMk/>
            <pc:sldMk cId="3170394363" sldId="637"/>
            <ac:spMk id="5" creationId="{00000000-0000-0000-0000-000000000000}"/>
          </ac:spMkLst>
        </pc:spChg>
      </pc:sldChg>
      <pc:sldChg chg="addSp delSp modSp new mod">
        <pc:chgData name="Anis Farihan Mat Raffei" userId="caa0f81d-2ced-4ad8-a070-ba6968b9f259" providerId="ADAL" clId="{C540C173-C1AC-4213-B527-7FC83B9AA372}" dt="2020-10-27T03:42:37.382" v="152" actId="22"/>
        <pc:sldMkLst>
          <pc:docMk/>
          <pc:sldMk cId="810880978" sldId="638"/>
        </pc:sldMkLst>
        <pc:spChg chg="del">
          <ac:chgData name="Anis Farihan Mat Raffei" userId="caa0f81d-2ced-4ad8-a070-ba6968b9f259" providerId="ADAL" clId="{C540C173-C1AC-4213-B527-7FC83B9AA372}" dt="2020-10-27T03:42:17.577" v="144" actId="478"/>
          <ac:spMkLst>
            <pc:docMk/>
            <pc:sldMk cId="810880978" sldId="638"/>
            <ac:spMk id="2" creationId="{03060483-759B-41C6-B71C-2BE07ABE1149}"/>
          </ac:spMkLst>
        </pc:spChg>
        <pc:spChg chg="mod">
          <ac:chgData name="Anis Farihan Mat Raffei" userId="caa0f81d-2ced-4ad8-a070-ba6968b9f259" providerId="ADAL" clId="{C540C173-C1AC-4213-B527-7FC83B9AA372}" dt="2020-10-27T03:42:32.018" v="151" actId="27636"/>
          <ac:spMkLst>
            <pc:docMk/>
            <pc:sldMk cId="810880978" sldId="638"/>
            <ac:spMk id="3" creationId="{9F38A6C8-194E-4D2D-99B0-73D4DC5BFB46}"/>
          </ac:spMkLst>
        </pc:spChg>
        <pc:spChg chg="add">
          <ac:chgData name="Anis Farihan Mat Raffei" userId="caa0f81d-2ced-4ad8-a070-ba6968b9f259" providerId="ADAL" clId="{C540C173-C1AC-4213-B527-7FC83B9AA372}" dt="2020-10-27T03:42:37.382" v="152" actId="22"/>
          <ac:spMkLst>
            <pc:docMk/>
            <pc:sldMk cId="810880978" sldId="638"/>
            <ac:spMk id="8" creationId="{7AC8FE18-3219-4FB4-A57C-0D5A8C8B7D04}"/>
          </ac:spMkLst>
        </pc:spChg>
        <pc:picChg chg="add mod">
          <ac:chgData name="Anis Farihan Mat Raffei" userId="caa0f81d-2ced-4ad8-a070-ba6968b9f259" providerId="ADAL" clId="{C540C173-C1AC-4213-B527-7FC83B9AA372}" dt="2020-10-27T03:42:25.076" v="146" actId="14100"/>
          <ac:picMkLst>
            <pc:docMk/>
            <pc:sldMk cId="810880978" sldId="638"/>
            <ac:picMk id="6" creationId="{90EBA2E8-0571-4419-9A47-4694DA6F6473}"/>
          </ac:picMkLst>
        </pc:picChg>
      </pc:sldChg>
      <pc:sldChg chg="addSp delSp modSp new mod">
        <pc:chgData name="Anis Farihan Mat Raffei" userId="caa0f81d-2ced-4ad8-a070-ba6968b9f259" providerId="ADAL" clId="{C540C173-C1AC-4213-B527-7FC83B9AA372}" dt="2020-10-27T03:43:43.140" v="176" actId="20577"/>
        <pc:sldMkLst>
          <pc:docMk/>
          <pc:sldMk cId="1935622733" sldId="639"/>
        </pc:sldMkLst>
        <pc:spChg chg="del">
          <ac:chgData name="Anis Farihan Mat Raffei" userId="caa0f81d-2ced-4ad8-a070-ba6968b9f259" providerId="ADAL" clId="{C540C173-C1AC-4213-B527-7FC83B9AA372}" dt="2020-10-27T03:43:06.629" v="158" actId="478"/>
          <ac:spMkLst>
            <pc:docMk/>
            <pc:sldMk cId="1935622733" sldId="639"/>
            <ac:spMk id="2" creationId="{EF7A2741-24AC-403E-A1D4-09286E0BA12F}"/>
          </ac:spMkLst>
        </pc:spChg>
        <pc:spChg chg="mod">
          <ac:chgData name="Anis Farihan Mat Raffei" userId="caa0f81d-2ced-4ad8-a070-ba6968b9f259" providerId="ADAL" clId="{C540C173-C1AC-4213-B527-7FC83B9AA372}" dt="2020-10-27T03:43:01.706" v="157"/>
          <ac:spMkLst>
            <pc:docMk/>
            <pc:sldMk cId="1935622733" sldId="639"/>
            <ac:spMk id="3" creationId="{5D47FC43-3C29-48E1-BB34-83C1B4AE608E}"/>
          </ac:spMkLst>
        </pc:spChg>
        <pc:spChg chg="add mod">
          <ac:chgData name="Anis Farihan Mat Raffei" userId="caa0f81d-2ced-4ad8-a070-ba6968b9f259" providerId="ADAL" clId="{C540C173-C1AC-4213-B527-7FC83B9AA372}" dt="2020-10-27T03:43:43.140" v="176" actId="20577"/>
          <ac:spMkLst>
            <pc:docMk/>
            <pc:sldMk cId="1935622733" sldId="639"/>
            <ac:spMk id="6" creationId="{A81ECF92-3F22-4D9A-A3D0-77FFF3E4DB4D}"/>
          </ac:spMkLst>
        </pc:spChg>
      </pc:sldChg>
      <pc:sldChg chg="addSp delSp modSp new mod">
        <pc:chgData name="Anis Farihan Mat Raffei" userId="caa0f81d-2ced-4ad8-a070-ba6968b9f259" providerId="ADAL" clId="{C540C173-C1AC-4213-B527-7FC83B9AA372}" dt="2020-10-27T03:47:40.178" v="194" actId="11"/>
        <pc:sldMkLst>
          <pc:docMk/>
          <pc:sldMk cId="1677133611" sldId="640"/>
        </pc:sldMkLst>
        <pc:spChg chg="del">
          <ac:chgData name="Anis Farihan Mat Raffei" userId="caa0f81d-2ced-4ad8-a070-ba6968b9f259" providerId="ADAL" clId="{C540C173-C1AC-4213-B527-7FC83B9AA372}" dt="2020-10-27T03:46:51.356" v="185" actId="478"/>
          <ac:spMkLst>
            <pc:docMk/>
            <pc:sldMk cId="1677133611" sldId="640"/>
            <ac:spMk id="2" creationId="{EE90C3D4-4FAD-45E3-A7C7-8DC6CCA0DEE7}"/>
          </ac:spMkLst>
        </pc:spChg>
        <pc:spChg chg="mod">
          <ac:chgData name="Anis Farihan Mat Raffei" userId="caa0f81d-2ced-4ad8-a070-ba6968b9f259" providerId="ADAL" clId="{C540C173-C1AC-4213-B527-7FC83B9AA372}" dt="2020-10-27T03:44:04.559" v="184" actId="27636"/>
          <ac:spMkLst>
            <pc:docMk/>
            <pc:sldMk cId="1677133611" sldId="640"/>
            <ac:spMk id="3" creationId="{CA80CE0E-B8B4-4338-9DCC-B6F3F4CF3022}"/>
          </ac:spMkLst>
        </pc:spChg>
        <pc:spChg chg="add mod">
          <ac:chgData name="Anis Farihan Mat Raffei" userId="caa0f81d-2ced-4ad8-a070-ba6968b9f259" providerId="ADAL" clId="{C540C173-C1AC-4213-B527-7FC83B9AA372}" dt="2020-10-27T03:47:40.178" v="194" actId="11"/>
          <ac:spMkLst>
            <pc:docMk/>
            <pc:sldMk cId="1677133611" sldId="640"/>
            <ac:spMk id="6" creationId="{59FE8874-251B-4097-B0FD-49CF0B937183}"/>
          </ac:spMkLst>
        </pc:spChg>
      </pc:sldChg>
      <pc:sldChg chg="addSp delSp modSp new mod">
        <pc:chgData name="Anis Farihan Mat Raffei" userId="caa0f81d-2ced-4ad8-a070-ba6968b9f259" providerId="ADAL" clId="{C540C173-C1AC-4213-B527-7FC83B9AA372}" dt="2020-10-27T03:48:13.227" v="202" actId="1076"/>
        <pc:sldMkLst>
          <pc:docMk/>
          <pc:sldMk cId="27919053" sldId="641"/>
        </pc:sldMkLst>
        <pc:spChg chg="del">
          <ac:chgData name="Anis Farihan Mat Raffei" userId="caa0f81d-2ced-4ad8-a070-ba6968b9f259" providerId="ADAL" clId="{C540C173-C1AC-4213-B527-7FC83B9AA372}" dt="2020-10-27T03:48:06.536" v="199" actId="478"/>
          <ac:spMkLst>
            <pc:docMk/>
            <pc:sldMk cId="27919053" sldId="641"/>
            <ac:spMk id="2" creationId="{5F588EAA-E0DD-43EB-92E6-B733012428F6}"/>
          </ac:spMkLst>
        </pc:spChg>
        <pc:spChg chg="mod">
          <ac:chgData name="Anis Farihan Mat Raffei" userId="caa0f81d-2ced-4ad8-a070-ba6968b9f259" providerId="ADAL" clId="{C540C173-C1AC-4213-B527-7FC83B9AA372}" dt="2020-10-27T03:48:04.390" v="198"/>
          <ac:spMkLst>
            <pc:docMk/>
            <pc:sldMk cId="27919053" sldId="641"/>
            <ac:spMk id="3" creationId="{0AEA395E-62B5-4337-AB80-F87CE91C583B}"/>
          </ac:spMkLst>
        </pc:spChg>
        <pc:picChg chg="add mod">
          <ac:chgData name="Anis Farihan Mat Raffei" userId="caa0f81d-2ced-4ad8-a070-ba6968b9f259" providerId="ADAL" clId="{C540C173-C1AC-4213-B527-7FC83B9AA372}" dt="2020-10-27T03:48:13.227" v="202" actId="1076"/>
          <ac:picMkLst>
            <pc:docMk/>
            <pc:sldMk cId="27919053" sldId="641"/>
            <ac:picMk id="5" creationId="{794A92CF-AA56-4426-AB57-8762D64E5508}"/>
          </ac:picMkLst>
        </pc:picChg>
      </pc:sldChg>
      <pc:sldChg chg="addSp delSp modSp new mod modAnim">
        <pc:chgData name="Anis Farihan Mat Raffei" userId="caa0f81d-2ced-4ad8-a070-ba6968b9f259" providerId="ADAL" clId="{C540C173-C1AC-4213-B527-7FC83B9AA372}" dt="2020-10-27T03:49:11.181" v="209" actId="1076"/>
        <pc:sldMkLst>
          <pc:docMk/>
          <pc:sldMk cId="669395531" sldId="642"/>
        </pc:sldMkLst>
        <pc:spChg chg="del">
          <ac:chgData name="Anis Farihan Mat Raffei" userId="caa0f81d-2ced-4ad8-a070-ba6968b9f259" providerId="ADAL" clId="{C540C173-C1AC-4213-B527-7FC83B9AA372}" dt="2020-10-27T03:48:51.469" v="204" actId="478"/>
          <ac:spMkLst>
            <pc:docMk/>
            <pc:sldMk cId="669395531" sldId="642"/>
            <ac:spMk id="2" creationId="{6BF3167C-48B2-475D-AC72-A51BA1A0837A}"/>
          </ac:spMkLst>
        </pc:spChg>
        <pc:spChg chg="mod">
          <ac:chgData name="Anis Farihan Mat Raffei" userId="caa0f81d-2ced-4ad8-a070-ba6968b9f259" providerId="ADAL" clId="{C540C173-C1AC-4213-B527-7FC83B9AA372}" dt="2020-10-27T03:48:57.279" v="207"/>
          <ac:spMkLst>
            <pc:docMk/>
            <pc:sldMk cId="669395531" sldId="642"/>
            <ac:spMk id="3" creationId="{BB876ECA-B0BB-43F5-941E-E4BEF6BA2E77}"/>
          </ac:spMkLst>
        </pc:spChg>
        <pc:spChg chg="mod">
          <ac:chgData name="Anis Farihan Mat Raffei" userId="caa0f81d-2ced-4ad8-a070-ba6968b9f259" providerId="ADAL" clId="{C540C173-C1AC-4213-B527-7FC83B9AA372}" dt="2020-10-27T03:49:08.604" v="208"/>
          <ac:spMkLst>
            <pc:docMk/>
            <pc:sldMk cId="669395531" sldId="642"/>
            <ac:spMk id="6" creationId="{056EEBD0-C341-4B28-BF8C-23014DA9249A}"/>
          </ac:spMkLst>
        </pc:spChg>
        <pc:spChg chg="mod">
          <ac:chgData name="Anis Farihan Mat Raffei" userId="caa0f81d-2ced-4ad8-a070-ba6968b9f259" providerId="ADAL" clId="{C540C173-C1AC-4213-B527-7FC83B9AA372}" dt="2020-10-27T03:49:08.604" v="208"/>
          <ac:spMkLst>
            <pc:docMk/>
            <pc:sldMk cId="669395531" sldId="642"/>
            <ac:spMk id="7" creationId="{07873E5D-E70D-45EA-8788-D6C0B15CE854}"/>
          </ac:spMkLst>
        </pc:spChg>
        <pc:spChg chg="mod">
          <ac:chgData name="Anis Farihan Mat Raffei" userId="caa0f81d-2ced-4ad8-a070-ba6968b9f259" providerId="ADAL" clId="{C540C173-C1AC-4213-B527-7FC83B9AA372}" dt="2020-10-27T03:49:08.604" v="208"/>
          <ac:spMkLst>
            <pc:docMk/>
            <pc:sldMk cId="669395531" sldId="642"/>
            <ac:spMk id="9" creationId="{ADD712FF-4122-48FB-A542-686F538DB69A}"/>
          </ac:spMkLst>
        </pc:spChg>
        <pc:spChg chg="mod">
          <ac:chgData name="Anis Farihan Mat Raffei" userId="caa0f81d-2ced-4ad8-a070-ba6968b9f259" providerId="ADAL" clId="{C540C173-C1AC-4213-B527-7FC83B9AA372}" dt="2020-10-27T03:49:08.604" v="208"/>
          <ac:spMkLst>
            <pc:docMk/>
            <pc:sldMk cId="669395531" sldId="642"/>
            <ac:spMk id="10" creationId="{4CB2E5D7-7EED-496C-96EE-4E14A6437FEE}"/>
          </ac:spMkLst>
        </pc:spChg>
        <pc:spChg chg="mod">
          <ac:chgData name="Anis Farihan Mat Raffei" userId="caa0f81d-2ced-4ad8-a070-ba6968b9f259" providerId="ADAL" clId="{C540C173-C1AC-4213-B527-7FC83B9AA372}" dt="2020-10-27T03:49:08.604" v="208"/>
          <ac:spMkLst>
            <pc:docMk/>
            <pc:sldMk cId="669395531" sldId="642"/>
            <ac:spMk id="11" creationId="{B79B742D-C2C0-49D6-A202-592CA82D10AE}"/>
          </ac:spMkLst>
        </pc:spChg>
        <pc:spChg chg="mod">
          <ac:chgData name="Anis Farihan Mat Raffei" userId="caa0f81d-2ced-4ad8-a070-ba6968b9f259" providerId="ADAL" clId="{C540C173-C1AC-4213-B527-7FC83B9AA372}" dt="2020-10-27T03:49:08.604" v="208"/>
          <ac:spMkLst>
            <pc:docMk/>
            <pc:sldMk cId="669395531" sldId="642"/>
            <ac:spMk id="12" creationId="{9F316CB8-1521-4A16-94ED-097DB6C1932E}"/>
          </ac:spMkLst>
        </pc:spChg>
        <pc:spChg chg="mod">
          <ac:chgData name="Anis Farihan Mat Raffei" userId="caa0f81d-2ced-4ad8-a070-ba6968b9f259" providerId="ADAL" clId="{C540C173-C1AC-4213-B527-7FC83B9AA372}" dt="2020-10-27T03:49:08.604" v="208"/>
          <ac:spMkLst>
            <pc:docMk/>
            <pc:sldMk cId="669395531" sldId="642"/>
            <ac:spMk id="13" creationId="{55AC19BE-50C9-4B50-B6E2-62008FB15021}"/>
          </ac:spMkLst>
        </pc:spChg>
        <pc:spChg chg="mod">
          <ac:chgData name="Anis Farihan Mat Raffei" userId="caa0f81d-2ced-4ad8-a070-ba6968b9f259" providerId="ADAL" clId="{C540C173-C1AC-4213-B527-7FC83B9AA372}" dt="2020-10-27T03:49:08.604" v="208"/>
          <ac:spMkLst>
            <pc:docMk/>
            <pc:sldMk cId="669395531" sldId="642"/>
            <ac:spMk id="14" creationId="{3B85CB7D-C179-46EE-80B9-13BBECD79EA3}"/>
          </ac:spMkLst>
        </pc:spChg>
        <pc:spChg chg="mod">
          <ac:chgData name="Anis Farihan Mat Raffei" userId="caa0f81d-2ced-4ad8-a070-ba6968b9f259" providerId="ADAL" clId="{C540C173-C1AC-4213-B527-7FC83B9AA372}" dt="2020-10-27T03:49:08.604" v="208"/>
          <ac:spMkLst>
            <pc:docMk/>
            <pc:sldMk cId="669395531" sldId="642"/>
            <ac:spMk id="15" creationId="{F4383A47-0498-4397-9FD9-F81051B64955}"/>
          </ac:spMkLst>
        </pc:spChg>
        <pc:spChg chg="mod">
          <ac:chgData name="Anis Farihan Mat Raffei" userId="caa0f81d-2ced-4ad8-a070-ba6968b9f259" providerId="ADAL" clId="{C540C173-C1AC-4213-B527-7FC83B9AA372}" dt="2020-10-27T03:49:08.604" v="208"/>
          <ac:spMkLst>
            <pc:docMk/>
            <pc:sldMk cId="669395531" sldId="642"/>
            <ac:spMk id="16" creationId="{4E90831F-44DF-467D-B0E2-8FF37895762E}"/>
          </ac:spMkLst>
        </pc:spChg>
        <pc:spChg chg="mod">
          <ac:chgData name="Anis Farihan Mat Raffei" userId="caa0f81d-2ced-4ad8-a070-ba6968b9f259" providerId="ADAL" clId="{C540C173-C1AC-4213-B527-7FC83B9AA372}" dt="2020-10-27T03:49:08.604" v="208"/>
          <ac:spMkLst>
            <pc:docMk/>
            <pc:sldMk cId="669395531" sldId="642"/>
            <ac:spMk id="17" creationId="{319F6F9D-71A3-4EA7-B5DA-417A1F01A8B5}"/>
          </ac:spMkLst>
        </pc:spChg>
        <pc:spChg chg="mod">
          <ac:chgData name="Anis Farihan Mat Raffei" userId="caa0f81d-2ced-4ad8-a070-ba6968b9f259" providerId="ADAL" clId="{C540C173-C1AC-4213-B527-7FC83B9AA372}" dt="2020-10-27T03:49:08.604" v="208"/>
          <ac:spMkLst>
            <pc:docMk/>
            <pc:sldMk cId="669395531" sldId="642"/>
            <ac:spMk id="19" creationId="{CBC7579D-FD88-4A8C-9ACD-B7EAC705EEBA}"/>
          </ac:spMkLst>
        </pc:spChg>
        <pc:spChg chg="mod">
          <ac:chgData name="Anis Farihan Mat Raffei" userId="caa0f81d-2ced-4ad8-a070-ba6968b9f259" providerId="ADAL" clId="{C540C173-C1AC-4213-B527-7FC83B9AA372}" dt="2020-10-27T03:49:08.604" v="208"/>
          <ac:spMkLst>
            <pc:docMk/>
            <pc:sldMk cId="669395531" sldId="642"/>
            <ac:spMk id="20" creationId="{2585F536-27AD-4D6F-9934-243E5EF7E781}"/>
          </ac:spMkLst>
        </pc:spChg>
        <pc:spChg chg="mod">
          <ac:chgData name="Anis Farihan Mat Raffei" userId="caa0f81d-2ced-4ad8-a070-ba6968b9f259" providerId="ADAL" clId="{C540C173-C1AC-4213-B527-7FC83B9AA372}" dt="2020-10-27T03:49:08.604" v="208"/>
          <ac:spMkLst>
            <pc:docMk/>
            <pc:sldMk cId="669395531" sldId="642"/>
            <ac:spMk id="21" creationId="{499773C2-698D-4F12-B925-E2A54E0F1097}"/>
          </ac:spMkLst>
        </pc:spChg>
        <pc:spChg chg="mod">
          <ac:chgData name="Anis Farihan Mat Raffei" userId="caa0f81d-2ced-4ad8-a070-ba6968b9f259" providerId="ADAL" clId="{C540C173-C1AC-4213-B527-7FC83B9AA372}" dt="2020-10-27T03:49:08.604" v="208"/>
          <ac:spMkLst>
            <pc:docMk/>
            <pc:sldMk cId="669395531" sldId="642"/>
            <ac:spMk id="22" creationId="{E82447E5-FBAB-40E5-959D-09AAEB097942}"/>
          </ac:spMkLst>
        </pc:spChg>
        <pc:spChg chg="mod">
          <ac:chgData name="Anis Farihan Mat Raffei" userId="caa0f81d-2ced-4ad8-a070-ba6968b9f259" providerId="ADAL" clId="{C540C173-C1AC-4213-B527-7FC83B9AA372}" dt="2020-10-27T03:49:08.604" v="208"/>
          <ac:spMkLst>
            <pc:docMk/>
            <pc:sldMk cId="669395531" sldId="642"/>
            <ac:spMk id="23" creationId="{5640CD28-2BE3-4591-A172-F454E4004F82}"/>
          </ac:spMkLst>
        </pc:spChg>
        <pc:spChg chg="mod">
          <ac:chgData name="Anis Farihan Mat Raffei" userId="caa0f81d-2ced-4ad8-a070-ba6968b9f259" providerId="ADAL" clId="{C540C173-C1AC-4213-B527-7FC83B9AA372}" dt="2020-10-27T03:49:08.604" v="208"/>
          <ac:spMkLst>
            <pc:docMk/>
            <pc:sldMk cId="669395531" sldId="642"/>
            <ac:spMk id="24" creationId="{D36C83CE-4D02-4427-B071-991F6C01203D}"/>
          </ac:spMkLst>
        </pc:spChg>
        <pc:spChg chg="mod">
          <ac:chgData name="Anis Farihan Mat Raffei" userId="caa0f81d-2ced-4ad8-a070-ba6968b9f259" providerId="ADAL" clId="{C540C173-C1AC-4213-B527-7FC83B9AA372}" dt="2020-10-27T03:49:08.604" v="208"/>
          <ac:spMkLst>
            <pc:docMk/>
            <pc:sldMk cId="669395531" sldId="642"/>
            <ac:spMk id="25" creationId="{45401533-EEDD-4A15-8AC7-85F987E87D1F}"/>
          </ac:spMkLst>
        </pc:spChg>
        <pc:spChg chg="mod">
          <ac:chgData name="Anis Farihan Mat Raffei" userId="caa0f81d-2ced-4ad8-a070-ba6968b9f259" providerId="ADAL" clId="{C540C173-C1AC-4213-B527-7FC83B9AA372}" dt="2020-10-27T03:49:08.604" v="208"/>
          <ac:spMkLst>
            <pc:docMk/>
            <pc:sldMk cId="669395531" sldId="642"/>
            <ac:spMk id="26" creationId="{A03B14A4-1857-4B84-B2D2-663F97539BDC}"/>
          </ac:spMkLst>
        </pc:spChg>
        <pc:spChg chg="mod">
          <ac:chgData name="Anis Farihan Mat Raffei" userId="caa0f81d-2ced-4ad8-a070-ba6968b9f259" providerId="ADAL" clId="{C540C173-C1AC-4213-B527-7FC83B9AA372}" dt="2020-10-27T03:49:08.604" v="208"/>
          <ac:spMkLst>
            <pc:docMk/>
            <pc:sldMk cId="669395531" sldId="642"/>
            <ac:spMk id="27" creationId="{8501D742-2206-419A-A5A9-5A238D4EAF7B}"/>
          </ac:spMkLst>
        </pc:spChg>
        <pc:spChg chg="mod">
          <ac:chgData name="Anis Farihan Mat Raffei" userId="caa0f81d-2ced-4ad8-a070-ba6968b9f259" providerId="ADAL" clId="{C540C173-C1AC-4213-B527-7FC83B9AA372}" dt="2020-10-27T03:49:08.604" v="208"/>
          <ac:spMkLst>
            <pc:docMk/>
            <pc:sldMk cId="669395531" sldId="642"/>
            <ac:spMk id="28" creationId="{83EEF395-E734-48B1-AA88-87C398721B9B}"/>
          </ac:spMkLst>
        </pc:spChg>
        <pc:spChg chg="mod">
          <ac:chgData name="Anis Farihan Mat Raffei" userId="caa0f81d-2ced-4ad8-a070-ba6968b9f259" providerId="ADAL" clId="{C540C173-C1AC-4213-B527-7FC83B9AA372}" dt="2020-10-27T03:49:08.604" v="208"/>
          <ac:spMkLst>
            <pc:docMk/>
            <pc:sldMk cId="669395531" sldId="642"/>
            <ac:spMk id="29" creationId="{633E8315-B94C-4167-9DEE-54B26230E903}"/>
          </ac:spMkLst>
        </pc:spChg>
        <pc:spChg chg="mod">
          <ac:chgData name="Anis Farihan Mat Raffei" userId="caa0f81d-2ced-4ad8-a070-ba6968b9f259" providerId="ADAL" clId="{C540C173-C1AC-4213-B527-7FC83B9AA372}" dt="2020-10-27T03:49:08.604" v="208"/>
          <ac:spMkLst>
            <pc:docMk/>
            <pc:sldMk cId="669395531" sldId="642"/>
            <ac:spMk id="30" creationId="{EA5370D0-B9AD-47CE-AFB8-B7A56A08B0E5}"/>
          </ac:spMkLst>
        </pc:spChg>
        <pc:spChg chg="mod">
          <ac:chgData name="Anis Farihan Mat Raffei" userId="caa0f81d-2ced-4ad8-a070-ba6968b9f259" providerId="ADAL" clId="{C540C173-C1AC-4213-B527-7FC83B9AA372}" dt="2020-10-27T03:49:08.604" v="208"/>
          <ac:spMkLst>
            <pc:docMk/>
            <pc:sldMk cId="669395531" sldId="642"/>
            <ac:spMk id="32" creationId="{5249E3D9-31F4-43D5-8D2F-91AC2F93B3CE}"/>
          </ac:spMkLst>
        </pc:spChg>
        <pc:spChg chg="mod">
          <ac:chgData name="Anis Farihan Mat Raffei" userId="caa0f81d-2ced-4ad8-a070-ba6968b9f259" providerId="ADAL" clId="{C540C173-C1AC-4213-B527-7FC83B9AA372}" dt="2020-10-27T03:49:08.604" v="208"/>
          <ac:spMkLst>
            <pc:docMk/>
            <pc:sldMk cId="669395531" sldId="642"/>
            <ac:spMk id="33" creationId="{88F9ABC0-850F-4780-8547-0EDC2B4337BA}"/>
          </ac:spMkLst>
        </pc:spChg>
        <pc:spChg chg="mod">
          <ac:chgData name="Anis Farihan Mat Raffei" userId="caa0f81d-2ced-4ad8-a070-ba6968b9f259" providerId="ADAL" clId="{C540C173-C1AC-4213-B527-7FC83B9AA372}" dt="2020-10-27T03:49:08.604" v="208"/>
          <ac:spMkLst>
            <pc:docMk/>
            <pc:sldMk cId="669395531" sldId="642"/>
            <ac:spMk id="34" creationId="{E72D54DE-CAF1-4210-8C98-AB5105A3C317}"/>
          </ac:spMkLst>
        </pc:spChg>
        <pc:spChg chg="mod">
          <ac:chgData name="Anis Farihan Mat Raffei" userId="caa0f81d-2ced-4ad8-a070-ba6968b9f259" providerId="ADAL" clId="{C540C173-C1AC-4213-B527-7FC83B9AA372}" dt="2020-10-27T03:49:08.604" v="208"/>
          <ac:spMkLst>
            <pc:docMk/>
            <pc:sldMk cId="669395531" sldId="642"/>
            <ac:spMk id="35" creationId="{3E1A36C0-B3D3-4C47-A57E-C3C95AF71767}"/>
          </ac:spMkLst>
        </pc:spChg>
        <pc:spChg chg="mod">
          <ac:chgData name="Anis Farihan Mat Raffei" userId="caa0f81d-2ced-4ad8-a070-ba6968b9f259" providerId="ADAL" clId="{C540C173-C1AC-4213-B527-7FC83B9AA372}" dt="2020-10-27T03:49:08.604" v="208"/>
          <ac:spMkLst>
            <pc:docMk/>
            <pc:sldMk cId="669395531" sldId="642"/>
            <ac:spMk id="36" creationId="{C96B34C8-5675-492D-97B0-34036AEDAE63}"/>
          </ac:spMkLst>
        </pc:spChg>
        <pc:spChg chg="mod">
          <ac:chgData name="Anis Farihan Mat Raffei" userId="caa0f81d-2ced-4ad8-a070-ba6968b9f259" providerId="ADAL" clId="{C540C173-C1AC-4213-B527-7FC83B9AA372}" dt="2020-10-27T03:49:08.604" v="208"/>
          <ac:spMkLst>
            <pc:docMk/>
            <pc:sldMk cId="669395531" sldId="642"/>
            <ac:spMk id="37" creationId="{453C8BC3-FDA7-4F48-9F43-738B7AFF8518}"/>
          </ac:spMkLst>
        </pc:spChg>
        <pc:grpChg chg="add mod">
          <ac:chgData name="Anis Farihan Mat Raffei" userId="caa0f81d-2ced-4ad8-a070-ba6968b9f259" providerId="ADAL" clId="{C540C173-C1AC-4213-B527-7FC83B9AA372}" dt="2020-10-27T03:49:11.181" v="209" actId="1076"/>
          <ac:grpSpMkLst>
            <pc:docMk/>
            <pc:sldMk cId="669395531" sldId="642"/>
            <ac:grpSpMk id="5" creationId="{89699555-12B3-440D-A5DE-C63F8F63B301}"/>
          </ac:grpSpMkLst>
        </pc:grpChg>
        <pc:grpChg chg="add mod">
          <ac:chgData name="Anis Farihan Mat Raffei" userId="caa0f81d-2ced-4ad8-a070-ba6968b9f259" providerId="ADAL" clId="{C540C173-C1AC-4213-B527-7FC83B9AA372}" dt="2020-10-27T03:49:11.181" v="209" actId="1076"/>
          <ac:grpSpMkLst>
            <pc:docMk/>
            <pc:sldMk cId="669395531" sldId="642"/>
            <ac:grpSpMk id="8" creationId="{3DCAF174-7105-4C64-9AC8-F3C6529EA37B}"/>
          </ac:grpSpMkLst>
        </pc:grpChg>
        <pc:grpChg chg="add mod">
          <ac:chgData name="Anis Farihan Mat Raffei" userId="caa0f81d-2ced-4ad8-a070-ba6968b9f259" providerId="ADAL" clId="{C540C173-C1AC-4213-B527-7FC83B9AA372}" dt="2020-10-27T03:49:11.181" v="209" actId="1076"/>
          <ac:grpSpMkLst>
            <pc:docMk/>
            <pc:sldMk cId="669395531" sldId="642"/>
            <ac:grpSpMk id="18" creationId="{860873FA-3F4A-4599-97F6-98198C214910}"/>
          </ac:grpSpMkLst>
        </pc:grpChg>
        <pc:grpChg chg="add mod">
          <ac:chgData name="Anis Farihan Mat Raffei" userId="caa0f81d-2ced-4ad8-a070-ba6968b9f259" providerId="ADAL" clId="{C540C173-C1AC-4213-B527-7FC83B9AA372}" dt="2020-10-27T03:49:11.181" v="209" actId="1076"/>
          <ac:grpSpMkLst>
            <pc:docMk/>
            <pc:sldMk cId="669395531" sldId="642"/>
            <ac:grpSpMk id="31" creationId="{45219447-A780-41E6-B973-38C83D70B05E}"/>
          </ac:grpSpMkLst>
        </pc:grpChg>
      </pc:sldChg>
      <pc:sldChg chg="addSp delSp modSp new mod">
        <pc:chgData name="Anis Farihan Mat Raffei" userId="caa0f81d-2ced-4ad8-a070-ba6968b9f259" providerId="ADAL" clId="{C540C173-C1AC-4213-B527-7FC83B9AA372}" dt="2020-10-27T03:49:30.310" v="217" actId="14100"/>
        <pc:sldMkLst>
          <pc:docMk/>
          <pc:sldMk cId="121405759" sldId="643"/>
        </pc:sldMkLst>
        <pc:spChg chg="del">
          <ac:chgData name="Anis Farihan Mat Raffei" userId="caa0f81d-2ced-4ad8-a070-ba6968b9f259" providerId="ADAL" clId="{C540C173-C1AC-4213-B527-7FC83B9AA372}" dt="2020-10-27T03:49:26.670" v="214" actId="478"/>
          <ac:spMkLst>
            <pc:docMk/>
            <pc:sldMk cId="121405759" sldId="643"/>
            <ac:spMk id="2" creationId="{57EFABEB-7AAE-4FD7-9890-73BCC6B312FC}"/>
          </ac:spMkLst>
        </pc:spChg>
        <pc:spChg chg="mod">
          <ac:chgData name="Anis Farihan Mat Raffei" userId="caa0f81d-2ced-4ad8-a070-ba6968b9f259" providerId="ADAL" clId="{C540C173-C1AC-4213-B527-7FC83B9AA372}" dt="2020-10-27T03:49:22.509" v="213"/>
          <ac:spMkLst>
            <pc:docMk/>
            <pc:sldMk cId="121405759" sldId="643"/>
            <ac:spMk id="3" creationId="{50046474-0BA4-4A76-9B31-7EC540D39BB8}"/>
          </ac:spMkLst>
        </pc:spChg>
        <pc:spChg chg="mod">
          <ac:chgData name="Anis Farihan Mat Raffei" userId="caa0f81d-2ced-4ad8-a070-ba6968b9f259" providerId="ADAL" clId="{C540C173-C1AC-4213-B527-7FC83B9AA372}" dt="2020-10-27T03:49:27.122" v="215"/>
          <ac:spMkLst>
            <pc:docMk/>
            <pc:sldMk cId="121405759" sldId="643"/>
            <ac:spMk id="7" creationId="{251106B5-5E75-47F4-BDAA-9F5C43CEAC93}"/>
          </ac:spMkLst>
        </pc:spChg>
        <pc:spChg chg="mod">
          <ac:chgData name="Anis Farihan Mat Raffei" userId="caa0f81d-2ced-4ad8-a070-ba6968b9f259" providerId="ADAL" clId="{C540C173-C1AC-4213-B527-7FC83B9AA372}" dt="2020-10-27T03:49:27.122" v="215"/>
          <ac:spMkLst>
            <pc:docMk/>
            <pc:sldMk cId="121405759" sldId="643"/>
            <ac:spMk id="8" creationId="{B4D89F3E-ED54-44B3-94FA-A4A5AC64EB8D}"/>
          </ac:spMkLst>
        </pc:spChg>
        <pc:spChg chg="mod">
          <ac:chgData name="Anis Farihan Mat Raffei" userId="caa0f81d-2ced-4ad8-a070-ba6968b9f259" providerId="ADAL" clId="{C540C173-C1AC-4213-B527-7FC83B9AA372}" dt="2020-10-27T03:49:27.122" v="215"/>
          <ac:spMkLst>
            <pc:docMk/>
            <pc:sldMk cId="121405759" sldId="643"/>
            <ac:spMk id="9" creationId="{8B2404E9-6568-4F8B-A810-BDB796686147}"/>
          </ac:spMkLst>
        </pc:spChg>
        <pc:spChg chg="mod">
          <ac:chgData name="Anis Farihan Mat Raffei" userId="caa0f81d-2ced-4ad8-a070-ba6968b9f259" providerId="ADAL" clId="{C540C173-C1AC-4213-B527-7FC83B9AA372}" dt="2020-10-27T03:49:27.122" v="215"/>
          <ac:spMkLst>
            <pc:docMk/>
            <pc:sldMk cId="121405759" sldId="643"/>
            <ac:spMk id="10" creationId="{CD643C37-121C-4469-9FC1-A9ADF12BECF3}"/>
          </ac:spMkLst>
        </pc:spChg>
        <pc:spChg chg="mod">
          <ac:chgData name="Anis Farihan Mat Raffei" userId="caa0f81d-2ced-4ad8-a070-ba6968b9f259" providerId="ADAL" clId="{C540C173-C1AC-4213-B527-7FC83B9AA372}" dt="2020-10-27T03:49:27.122" v="215"/>
          <ac:spMkLst>
            <pc:docMk/>
            <pc:sldMk cId="121405759" sldId="643"/>
            <ac:spMk id="11" creationId="{3E59D61F-32DE-4334-A0BE-4469E6CCCE14}"/>
          </ac:spMkLst>
        </pc:spChg>
        <pc:spChg chg="mod">
          <ac:chgData name="Anis Farihan Mat Raffei" userId="caa0f81d-2ced-4ad8-a070-ba6968b9f259" providerId="ADAL" clId="{C540C173-C1AC-4213-B527-7FC83B9AA372}" dt="2020-10-27T03:49:27.122" v="215"/>
          <ac:spMkLst>
            <pc:docMk/>
            <pc:sldMk cId="121405759" sldId="643"/>
            <ac:spMk id="12" creationId="{B2696283-2488-4FB9-A757-E28D262C7DF9}"/>
          </ac:spMkLst>
        </pc:spChg>
        <pc:spChg chg="mod">
          <ac:chgData name="Anis Farihan Mat Raffei" userId="caa0f81d-2ced-4ad8-a070-ba6968b9f259" providerId="ADAL" clId="{C540C173-C1AC-4213-B527-7FC83B9AA372}" dt="2020-10-27T03:49:27.122" v="215"/>
          <ac:spMkLst>
            <pc:docMk/>
            <pc:sldMk cId="121405759" sldId="643"/>
            <ac:spMk id="13" creationId="{0C270E55-C170-4223-9869-617091EF3ABA}"/>
          </ac:spMkLst>
        </pc:spChg>
        <pc:spChg chg="mod">
          <ac:chgData name="Anis Farihan Mat Raffei" userId="caa0f81d-2ced-4ad8-a070-ba6968b9f259" providerId="ADAL" clId="{C540C173-C1AC-4213-B527-7FC83B9AA372}" dt="2020-10-27T03:49:27.122" v="215"/>
          <ac:spMkLst>
            <pc:docMk/>
            <pc:sldMk cId="121405759" sldId="643"/>
            <ac:spMk id="14" creationId="{2C3EA61B-8E8B-4AFF-A370-60C0167593B8}"/>
          </ac:spMkLst>
        </pc:spChg>
        <pc:spChg chg="mod">
          <ac:chgData name="Anis Farihan Mat Raffei" userId="caa0f81d-2ced-4ad8-a070-ba6968b9f259" providerId="ADAL" clId="{C540C173-C1AC-4213-B527-7FC83B9AA372}" dt="2020-10-27T03:49:27.122" v="215"/>
          <ac:spMkLst>
            <pc:docMk/>
            <pc:sldMk cId="121405759" sldId="643"/>
            <ac:spMk id="15" creationId="{9A905B4F-5DC6-4C02-9D00-EF6BD9C96AFC}"/>
          </ac:spMkLst>
        </pc:spChg>
        <pc:spChg chg="mod">
          <ac:chgData name="Anis Farihan Mat Raffei" userId="caa0f81d-2ced-4ad8-a070-ba6968b9f259" providerId="ADAL" clId="{C540C173-C1AC-4213-B527-7FC83B9AA372}" dt="2020-10-27T03:49:27.122" v="215"/>
          <ac:spMkLst>
            <pc:docMk/>
            <pc:sldMk cId="121405759" sldId="643"/>
            <ac:spMk id="16" creationId="{150ED8FE-5303-4C08-A935-0B4670AC46D6}"/>
          </ac:spMkLst>
        </pc:spChg>
        <pc:grpChg chg="add mod">
          <ac:chgData name="Anis Farihan Mat Raffei" userId="caa0f81d-2ced-4ad8-a070-ba6968b9f259" providerId="ADAL" clId="{C540C173-C1AC-4213-B527-7FC83B9AA372}" dt="2020-10-27T03:49:30.310" v="217" actId="14100"/>
          <ac:grpSpMkLst>
            <pc:docMk/>
            <pc:sldMk cId="121405759" sldId="643"/>
            <ac:grpSpMk id="5" creationId="{69A9DA88-3981-46A3-A488-DBCE5C78D40D}"/>
          </ac:grpSpMkLst>
        </pc:grpChg>
        <pc:picChg chg="mod">
          <ac:chgData name="Anis Farihan Mat Raffei" userId="caa0f81d-2ced-4ad8-a070-ba6968b9f259" providerId="ADAL" clId="{C540C173-C1AC-4213-B527-7FC83B9AA372}" dt="2020-10-27T03:49:27.122" v="215"/>
          <ac:picMkLst>
            <pc:docMk/>
            <pc:sldMk cId="121405759" sldId="643"/>
            <ac:picMk id="6" creationId="{252A323F-2D50-43A4-871B-A7D86513D4EC}"/>
          </ac:picMkLst>
        </pc:picChg>
      </pc:sldChg>
      <pc:sldChg chg="addSp delSp modSp new mod">
        <pc:chgData name="Anis Farihan Mat Raffei" userId="caa0f81d-2ced-4ad8-a070-ba6968b9f259" providerId="ADAL" clId="{C540C173-C1AC-4213-B527-7FC83B9AA372}" dt="2020-10-27T03:50:18.879" v="225" actId="6549"/>
        <pc:sldMkLst>
          <pc:docMk/>
          <pc:sldMk cId="4245390941" sldId="644"/>
        </pc:sldMkLst>
        <pc:spChg chg="del">
          <ac:chgData name="Anis Farihan Mat Raffei" userId="caa0f81d-2ced-4ad8-a070-ba6968b9f259" providerId="ADAL" clId="{C540C173-C1AC-4213-B527-7FC83B9AA372}" dt="2020-10-27T03:50:00.218" v="223" actId="478"/>
          <ac:spMkLst>
            <pc:docMk/>
            <pc:sldMk cId="4245390941" sldId="644"/>
            <ac:spMk id="2" creationId="{A77C9D7E-1E0F-4130-8095-F3FD993A65D4}"/>
          </ac:spMkLst>
        </pc:spChg>
        <pc:spChg chg="mod">
          <ac:chgData name="Anis Farihan Mat Raffei" userId="caa0f81d-2ced-4ad8-a070-ba6968b9f259" providerId="ADAL" clId="{C540C173-C1AC-4213-B527-7FC83B9AA372}" dt="2020-10-27T03:49:46.611" v="221"/>
          <ac:spMkLst>
            <pc:docMk/>
            <pc:sldMk cId="4245390941" sldId="644"/>
            <ac:spMk id="3" creationId="{A64E0C91-B336-4DB4-8400-C93C0D0AD473}"/>
          </ac:spMkLst>
        </pc:spChg>
        <pc:spChg chg="add mod">
          <ac:chgData name="Anis Farihan Mat Raffei" userId="caa0f81d-2ced-4ad8-a070-ba6968b9f259" providerId="ADAL" clId="{C540C173-C1AC-4213-B527-7FC83B9AA372}" dt="2020-10-27T03:50:18.879" v="225" actId="6549"/>
          <ac:spMkLst>
            <pc:docMk/>
            <pc:sldMk cId="4245390941" sldId="644"/>
            <ac:spMk id="5" creationId="{BCE8E946-0D8F-4317-A3B2-53B063ADDC37}"/>
          </ac:spMkLst>
        </pc:spChg>
        <pc:spChg chg="mod">
          <ac:chgData name="Anis Farihan Mat Raffei" userId="caa0f81d-2ced-4ad8-a070-ba6968b9f259" providerId="ADAL" clId="{C540C173-C1AC-4213-B527-7FC83B9AA372}" dt="2020-10-27T03:49:57.083" v="222"/>
          <ac:spMkLst>
            <pc:docMk/>
            <pc:sldMk cId="4245390941" sldId="644"/>
            <ac:spMk id="9" creationId="{3284373B-28F1-4DB2-8A47-7799F7216AF2}"/>
          </ac:spMkLst>
        </pc:spChg>
        <pc:spChg chg="mod">
          <ac:chgData name="Anis Farihan Mat Raffei" userId="caa0f81d-2ced-4ad8-a070-ba6968b9f259" providerId="ADAL" clId="{C540C173-C1AC-4213-B527-7FC83B9AA372}" dt="2020-10-27T03:49:57.083" v="222"/>
          <ac:spMkLst>
            <pc:docMk/>
            <pc:sldMk cId="4245390941" sldId="644"/>
            <ac:spMk id="10" creationId="{8A5854DF-3824-4161-B49F-6F1E1AE7A89A}"/>
          </ac:spMkLst>
        </pc:spChg>
        <pc:spChg chg="mod">
          <ac:chgData name="Anis Farihan Mat Raffei" userId="caa0f81d-2ced-4ad8-a070-ba6968b9f259" providerId="ADAL" clId="{C540C173-C1AC-4213-B527-7FC83B9AA372}" dt="2020-10-27T03:49:57.083" v="222"/>
          <ac:spMkLst>
            <pc:docMk/>
            <pc:sldMk cId="4245390941" sldId="644"/>
            <ac:spMk id="11" creationId="{AE1664D9-7261-4CA2-A7CA-D7C9B2328E4D}"/>
          </ac:spMkLst>
        </pc:spChg>
        <pc:spChg chg="mod">
          <ac:chgData name="Anis Farihan Mat Raffei" userId="caa0f81d-2ced-4ad8-a070-ba6968b9f259" providerId="ADAL" clId="{C540C173-C1AC-4213-B527-7FC83B9AA372}" dt="2020-10-27T03:49:57.083" v="222"/>
          <ac:spMkLst>
            <pc:docMk/>
            <pc:sldMk cId="4245390941" sldId="644"/>
            <ac:spMk id="12" creationId="{697E07E7-92C5-4992-B469-02A1B50A551A}"/>
          </ac:spMkLst>
        </pc:spChg>
        <pc:spChg chg="mod">
          <ac:chgData name="Anis Farihan Mat Raffei" userId="caa0f81d-2ced-4ad8-a070-ba6968b9f259" providerId="ADAL" clId="{C540C173-C1AC-4213-B527-7FC83B9AA372}" dt="2020-10-27T03:49:57.083" v="222"/>
          <ac:spMkLst>
            <pc:docMk/>
            <pc:sldMk cId="4245390941" sldId="644"/>
            <ac:spMk id="13" creationId="{F4EF876B-51C0-4C91-B547-A5DBDBA61381}"/>
          </ac:spMkLst>
        </pc:spChg>
        <pc:spChg chg="mod">
          <ac:chgData name="Anis Farihan Mat Raffei" userId="caa0f81d-2ced-4ad8-a070-ba6968b9f259" providerId="ADAL" clId="{C540C173-C1AC-4213-B527-7FC83B9AA372}" dt="2020-10-27T03:49:57.083" v="222"/>
          <ac:spMkLst>
            <pc:docMk/>
            <pc:sldMk cId="4245390941" sldId="644"/>
            <ac:spMk id="14" creationId="{12B36177-FC26-4612-85A8-6A91815BBD55}"/>
          </ac:spMkLst>
        </pc:spChg>
        <pc:spChg chg="mod">
          <ac:chgData name="Anis Farihan Mat Raffei" userId="caa0f81d-2ced-4ad8-a070-ba6968b9f259" providerId="ADAL" clId="{C540C173-C1AC-4213-B527-7FC83B9AA372}" dt="2020-10-27T03:49:57.083" v="222"/>
          <ac:spMkLst>
            <pc:docMk/>
            <pc:sldMk cId="4245390941" sldId="644"/>
            <ac:spMk id="16" creationId="{4204A268-57CB-4960-8884-7F0C55D51415}"/>
          </ac:spMkLst>
        </pc:spChg>
        <pc:spChg chg="mod">
          <ac:chgData name="Anis Farihan Mat Raffei" userId="caa0f81d-2ced-4ad8-a070-ba6968b9f259" providerId="ADAL" clId="{C540C173-C1AC-4213-B527-7FC83B9AA372}" dt="2020-10-27T03:49:57.083" v="222"/>
          <ac:spMkLst>
            <pc:docMk/>
            <pc:sldMk cId="4245390941" sldId="644"/>
            <ac:spMk id="17" creationId="{E58C2E63-4EB9-4540-AD38-DAE94D9ECBB1}"/>
          </ac:spMkLst>
        </pc:spChg>
        <pc:spChg chg="mod">
          <ac:chgData name="Anis Farihan Mat Raffei" userId="caa0f81d-2ced-4ad8-a070-ba6968b9f259" providerId="ADAL" clId="{C540C173-C1AC-4213-B527-7FC83B9AA372}" dt="2020-10-27T03:49:57.083" v="222"/>
          <ac:spMkLst>
            <pc:docMk/>
            <pc:sldMk cId="4245390941" sldId="644"/>
            <ac:spMk id="18" creationId="{EDF09523-08DF-48BC-AB34-F778869605AA}"/>
          </ac:spMkLst>
        </pc:spChg>
        <pc:spChg chg="mod">
          <ac:chgData name="Anis Farihan Mat Raffei" userId="caa0f81d-2ced-4ad8-a070-ba6968b9f259" providerId="ADAL" clId="{C540C173-C1AC-4213-B527-7FC83B9AA372}" dt="2020-10-27T03:49:57.083" v="222"/>
          <ac:spMkLst>
            <pc:docMk/>
            <pc:sldMk cId="4245390941" sldId="644"/>
            <ac:spMk id="21" creationId="{5B4F0EAB-8079-4619-89AD-4A9596637704}"/>
          </ac:spMkLst>
        </pc:spChg>
        <pc:spChg chg="mod">
          <ac:chgData name="Anis Farihan Mat Raffei" userId="caa0f81d-2ced-4ad8-a070-ba6968b9f259" providerId="ADAL" clId="{C540C173-C1AC-4213-B527-7FC83B9AA372}" dt="2020-10-27T03:49:57.083" v="222"/>
          <ac:spMkLst>
            <pc:docMk/>
            <pc:sldMk cId="4245390941" sldId="644"/>
            <ac:spMk id="22" creationId="{193B6BB1-A954-4B43-913F-A995183C32D7}"/>
          </ac:spMkLst>
        </pc:spChg>
        <pc:spChg chg="mod">
          <ac:chgData name="Anis Farihan Mat Raffei" userId="caa0f81d-2ced-4ad8-a070-ba6968b9f259" providerId="ADAL" clId="{C540C173-C1AC-4213-B527-7FC83B9AA372}" dt="2020-10-27T03:49:57.083" v="222"/>
          <ac:spMkLst>
            <pc:docMk/>
            <pc:sldMk cId="4245390941" sldId="644"/>
            <ac:spMk id="23" creationId="{D7A5435D-1127-442E-8D1C-3F35A164F74F}"/>
          </ac:spMkLst>
        </pc:spChg>
        <pc:spChg chg="mod">
          <ac:chgData name="Anis Farihan Mat Raffei" userId="caa0f81d-2ced-4ad8-a070-ba6968b9f259" providerId="ADAL" clId="{C540C173-C1AC-4213-B527-7FC83B9AA372}" dt="2020-10-27T03:49:57.083" v="222"/>
          <ac:spMkLst>
            <pc:docMk/>
            <pc:sldMk cId="4245390941" sldId="644"/>
            <ac:spMk id="24" creationId="{53A653F3-54B8-409E-925D-7FCD3BA78807}"/>
          </ac:spMkLst>
        </pc:spChg>
        <pc:spChg chg="mod">
          <ac:chgData name="Anis Farihan Mat Raffei" userId="caa0f81d-2ced-4ad8-a070-ba6968b9f259" providerId="ADAL" clId="{C540C173-C1AC-4213-B527-7FC83B9AA372}" dt="2020-10-27T03:49:57.083" v="222"/>
          <ac:spMkLst>
            <pc:docMk/>
            <pc:sldMk cId="4245390941" sldId="644"/>
            <ac:spMk id="25" creationId="{61567424-F7B5-4FD3-945A-93C35D514B87}"/>
          </ac:spMkLst>
        </pc:spChg>
        <pc:spChg chg="mod">
          <ac:chgData name="Anis Farihan Mat Raffei" userId="caa0f81d-2ced-4ad8-a070-ba6968b9f259" providerId="ADAL" clId="{C540C173-C1AC-4213-B527-7FC83B9AA372}" dt="2020-10-27T03:49:57.083" v="222"/>
          <ac:spMkLst>
            <pc:docMk/>
            <pc:sldMk cId="4245390941" sldId="644"/>
            <ac:spMk id="26" creationId="{E5823B02-9585-4969-901B-9EBDE49F4C1E}"/>
          </ac:spMkLst>
        </pc:spChg>
        <pc:spChg chg="mod">
          <ac:chgData name="Anis Farihan Mat Raffei" userId="caa0f81d-2ced-4ad8-a070-ba6968b9f259" providerId="ADAL" clId="{C540C173-C1AC-4213-B527-7FC83B9AA372}" dt="2020-10-27T03:49:57.083" v="222"/>
          <ac:spMkLst>
            <pc:docMk/>
            <pc:sldMk cId="4245390941" sldId="644"/>
            <ac:spMk id="27" creationId="{7292080D-FED5-40CC-A52F-4D5F6DD0AED6}"/>
          </ac:spMkLst>
        </pc:spChg>
        <pc:grpChg chg="add mod">
          <ac:chgData name="Anis Farihan Mat Raffei" userId="caa0f81d-2ced-4ad8-a070-ba6968b9f259" providerId="ADAL" clId="{C540C173-C1AC-4213-B527-7FC83B9AA372}" dt="2020-10-27T03:50:06.172" v="224" actId="1076"/>
          <ac:grpSpMkLst>
            <pc:docMk/>
            <pc:sldMk cId="4245390941" sldId="644"/>
            <ac:grpSpMk id="6" creationId="{C2AEF92C-40A6-447E-8EFB-D3149B75D142}"/>
          </ac:grpSpMkLst>
        </pc:grpChg>
        <pc:grpChg chg="mod">
          <ac:chgData name="Anis Farihan Mat Raffei" userId="caa0f81d-2ced-4ad8-a070-ba6968b9f259" providerId="ADAL" clId="{C540C173-C1AC-4213-B527-7FC83B9AA372}" dt="2020-10-27T03:49:57.083" v="222"/>
          <ac:grpSpMkLst>
            <pc:docMk/>
            <pc:sldMk cId="4245390941" sldId="644"/>
            <ac:grpSpMk id="7" creationId="{B99D526F-3560-419A-A955-5E67604C350A}"/>
          </ac:grpSpMkLst>
        </pc:grpChg>
        <pc:grpChg chg="mod">
          <ac:chgData name="Anis Farihan Mat Raffei" userId="caa0f81d-2ced-4ad8-a070-ba6968b9f259" providerId="ADAL" clId="{C540C173-C1AC-4213-B527-7FC83B9AA372}" dt="2020-10-27T03:49:57.083" v="222"/>
          <ac:grpSpMkLst>
            <pc:docMk/>
            <pc:sldMk cId="4245390941" sldId="644"/>
            <ac:grpSpMk id="8" creationId="{FDAD8F5F-B851-45FA-975D-40EC34E54A84}"/>
          </ac:grpSpMkLst>
        </pc:grpChg>
        <pc:grpChg chg="mod">
          <ac:chgData name="Anis Farihan Mat Raffei" userId="caa0f81d-2ced-4ad8-a070-ba6968b9f259" providerId="ADAL" clId="{C540C173-C1AC-4213-B527-7FC83B9AA372}" dt="2020-10-27T03:49:57.083" v="222"/>
          <ac:grpSpMkLst>
            <pc:docMk/>
            <pc:sldMk cId="4245390941" sldId="644"/>
            <ac:grpSpMk id="15" creationId="{324C266E-D7BD-462F-827A-A4E6921BC6D5}"/>
          </ac:grpSpMkLst>
        </pc:grpChg>
        <pc:grpChg chg="mod">
          <ac:chgData name="Anis Farihan Mat Raffei" userId="caa0f81d-2ced-4ad8-a070-ba6968b9f259" providerId="ADAL" clId="{C540C173-C1AC-4213-B527-7FC83B9AA372}" dt="2020-10-27T03:49:57.083" v="222"/>
          <ac:grpSpMkLst>
            <pc:docMk/>
            <pc:sldMk cId="4245390941" sldId="644"/>
            <ac:grpSpMk id="19" creationId="{C9C9C6F0-CF7C-43AE-8B6F-0C363EEF6454}"/>
          </ac:grpSpMkLst>
        </pc:grpChg>
        <pc:grpChg chg="mod">
          <ac:chgData name="Anis Farihan Mat Raffei" userId="caa0f81d-2ced-4ad8-a070-ba6968b9f259" providerId="ADAL" clId="{C540C173-C1AC-4213-B527-7FC83B9AA372}" dt="2020-10-27T03:49:57.083" v="222"/>
          <ac:grpSpMkLst>
            <pc:docMk/>
            <pc:sldMk cId="4245390941" sldId="644"/>
            <ac:grpSpMk id="20" creationId="{2D7447D5-8647-4496-B4BE-64462B7C24F2}"/>
          </ac:grpSpMkLst>
        </pc:grpChg>
      </pc:sldChg>
      <pc:sldChg chg="addSp delSp modSp new mod">
        <pc:chgData name="Anis Farihan Mat Raffei" userId="caa0f81d-2ced-4ad8-a070-ba6968b9f259" providerId="ADAL" clId="{C540C173-C1AC-4213-B527-7FC83B9AA372}" dt="2020-11-03T03:40:48.335" v="856" actId="1076"/>
        <pc:sldMkLst>
          <pc:docMk/>
          <pc:sldMk cId="221167163" sldId="645"/>
        </pc:sldMkLst>
        <pc:spChg chg="del">
          <ac:chgData name="Anis Farihan Mat Raffei" userId="caa0f81d-2ced-4ad8-a070-ba6968b9f259" providerId="ADAL" clId="{C540C173-C1AC-4213-B527-7FC83B9AA372}" dt="2020-10-27T03:50:53.638" v="228" actId="478"/>
          <ac:spMkLst>
            <pc:docMk/>
            <pc:sldMk cId="221167163" sldId="645"/>
            <ac:spMk id="2" creationId="{BE80C7C1-E5A4-49EC-AEA1-FE707A0C5964}"/>
          </ac:spMkLst>
        </pc:spChg>
        <pc:spChg chg="mod">
          <ac:chgData name="Anis Farihan Mat Raffei" userId="caa0f81d-2ced-4ad8-a070-ba6968b9f259" providerId="ADAL" clId="{C540C173-C1AC-4213-B527-7FC83B9AA372}" dt="2020-10-27T03:50:30.241" v="227"/>
          <ac:spMkLst>
            <pc:docMk/>
            <pc:sldMk cId="221167163" sldId="645"/>
            <ac:spMk id="3" creationId="{7A6B1814-9A1E-4C57-BBDA-C125903042CB}"/>
          </ac:spMkLst>
        </pc:spChg>
        <pc:spChg chg="add mod">
          <ac:chgData name="Anis Farihan Mat Raffei" userId="caa0f81d-2ced-4ad8-a070-ba6968b9f259" providerId="ADAL" clId="{C540C173-C1AC-4213-B527-7FC83B9AA372}" dt="2020-11-03T03:40:43.596" v="854" actId="6549"/>
          <ac:spMkLst>
            <pc:docMk/>
            <pc:sldMk cId="221167163" sldId="645"/>
            <ac:spMk id="5" creationId="{549F8966-2744-48A8-95CC-462BDCD035F5}"/>
          </ac:spMkLst>
        </pc:spChg>
        <pc:spChg chg="mod">
          <ac:chgData name="Anis Farihan Mat Raffei" userId="caa0f81d-2ced-4ad8-a070-ba6968b9f259" providerId="ADAL" clId="{C540C173-C1AC-4213-B527-7FC83B9AA372}" dt="2020-10-27T03:50:58.388" v="229"/>
          <ac:spMkLst>
            <pc:docMk/>
            <pc:sldMk cId="221167163" sldId="645"/>
            <ac:spMk id="9" creationId="{3AAB358D-6EEF-47A3-B0BD-88BC758B13ED}"/>
          </ac:spMkLst>
        </pc:spChg>
        <pc:spChg chg="mod">
          <ac:chgData name="Anis Farihan Mat Raffei" userId="caa0f81d-2ced-4ad8-a070-ba6968b9f259" providerId="ADAL" clId="{C540C173-C1AC-4213-B527-7FC83B9AA372}" dt="2020-10-27T03:50:58.388" v="229"/>
          <ac:spMkLst>
            <pc:docMk/>
            <pc:sldMk cId="221167163" sldId="645"/>
            <ac:spMk id="10" creationId="{981A4A53-96E2-4B62-88E3-77D7A332F559}"/>
          </ac:spMkLst>
        </pc:spChg>
        <pc:spChg chg="mod">
          <ac:chgData name="Anis Farihan Mat Raffei" userId="caa0f81d-2ced-4ad8-a070-ba6968b9f259" providerId="ADAL" clId="{C540C173-C1AC-4213-B527-7FC83B9AA372}" dt="2020-10-27T03:50:58.388" v="229"/>
          <ac:spMkLst>
            <pc:docMk/>
            <pc:sldMk cId="221167163" sldId="645"/>
            <ac:spMk id="11" creationId="{DAE2C601-1DCD-4A56-9D8D-21AE9F6DFF60}"/>
          </ac:spMkLst>
        </pc:spChg>
        <pc:spChg chg="mod">
          <ac:chgData name="Anis Farihan Mat Raffei" userId="caa0f81d-2ced-4ad8-a070-ba6968b9f259" providerId="ADAL" clId="{C540C173-C1AC-4213-B527-7FC83B9AA372}" dt="2020-10-27T03:50:58.388" v="229"/>
          <ac:spMkLst>
            <pc:docMk/>
            <pc:sldMk cId="221167163" sldId="645"/>
            <ac:spMk id="13" creationId="{1338ED59-DB5C-41D1-AC27-63085329715C}"/>
          </ac:spMkLst>
        </pc:spChg>
        <pc:spChg chg="mod">
          <ac:chgData name="Anis Farihan Mat Raffei" userId="caa0f81d-2ced-4ad8-a070-ba6968b9f259" providerId="ADAL" clId="{C540C173-C1AC-4213-B527-7FC83B9AA372}" dt="2020-10-27T03:50:58.388" v="229"/>
          <ac:spMkLst>
            <pc:docMk/>
            <pc:sldMk cId="221167163" sldId="645"/>
            <ac:spMk id="14" creationId="{2444EC06-795B-4829-A8A7-A152FDF217EC}"/>
          </ac:spMkLst>
        </pc:spChg>
        <pc:spChg chg="mod">
          <ac:chgData name="Anis Farihan Mat Raffei" userId="caa0f81d-2ced-4ad8-a070-ba6968b9f259" providerId="ADAL" clId="{C540C173-C1AC-4213-B527-7FC83B9AA372}" dt="2020-10-27T03:50:58.388" v="229"/>
          <ac:spMkLst>
            <pc:docMk/>
            <pc:sldMk cId="221167163" sldId="645"/>
            <ac:spMk id="15" creationId="{BC31F2AB-BDE9-424F-835C-8D965F6F2961}"/>
          </ac:spMkLst>
        </pc:spChg>
        <pc:spChg chg="mod">
          <ac:chgData name="Anis Farihan Mat Raffei" userId="caa0f81d-2ced-4ad8-a070-ba6968b9f259" providerId="ADAL" clId="{C540C173-C1AC-4213-B527-7FC83B9AA372}" dt="2020-10-27T03:50:58.388" v="229"/>
          <ac:spMkLst>
            <pc:docMk/>
            <pc:sldMk cId="221167163" sldId="645"/>
            <ac:spMk id="18" creationId="{6507367F-C258-44F4-B18C-8503F4E476E9}"/>
          </ac:spMkLst>
        </pc:spChg>
        <pc:spChg chg="mod">
          <ac:chgData name="Anis Farihan Mat Raffei" userId="caa0f81d-2ced-4ad8-a070-ba6968b9f259" providerId="ADAL" clId="{C540C173-C1AC-4213-B527-7FC83B9AA372}" dt="2020-10-27T03:50:58.388" v="229"/>
          <ac:spMkLst>
            <pc:docMk/>
            <pc:sldMk cId="221167163" sldId="645"/>
            <ac:spMk id="19" creationId="{7DE45BA9-C25B-4AB3-A5FC-7B066F8AE829}"/>
          </ac:spMkLst>
        </pc:spChg>
        <pc:spChg chg="mod">
          <ac:chgData name="Anis Farihan Mat Raffei" userId="caa0f81d-2ced-4ad8-a070-ba6968b9f259" providerId="ADAL" clId="{C540C173-C1AC-4213-B527-7FC83B9AA372}" dt="2020-10-27T03:50:58.388" v="229"/>
          <ac:spMkLst>
            <pc:docMk/>
            <pc:sldMk cId="221167163" sldId="645"/>
            <ac:spMk id="20" creationId="{E0AE8D8C-461E-4D72-BDFC-B2B376D638D9}"/>
          </ac:spMkLst>
        </pc:spChg>
        <pc:spChg chg="mod">
          <ac:chgData name="Anis Farihan Mat Raffei" userId="caa0f81d-2ced-4ad8-a070-ba6968b9f259" providerId="ADAL" clId="{C540C173-C1AC-4213-B527-7FC83B9AA372}" dt="2020-10-27T03:50:58.388" v="229"/>
          <ac:spMkLst>
            <pc:docMk/>
            <pc:sldMk cId="221167163" sldId="645"/>
            <ac:spMk id="21" creationId="{92986ED8-7FDE-4FAE-B9B7-D300CCD46F30}"/>
          </ac:spMkLst>
        </pc:spChg>
        <pc:spChg chg="mod">
          <ac:chgData name="Anis Farihan Mat Raffei" userId="caa0f81d-2ced-4ad8-a070-ba6968b9f259" providerId="ADAL" clId="{C540C173-C1AC-4213-B527-7FC83B9AA372}" dt="2020-10-27T03:50:58.388" v="229"/>
          <ac:spMkLst>
            <pc:docMk/>
            <pc:sldMk cId="221167163" sldId="645"/>
            <ac:spMk id="22" creationId="{36D55378-F7D0-4584-A5C5-76B68C1BF0C6}"/>
          </ac:spMkLst>
        </pc:spChg>
        <pc:spChg chg="mod">
          <ac:chgData name="Anis Farihan Mat Raffei" userId="caa0f81d-2ced-4ad8-a070-ba6968b9f259" providerId="ADAL" clId="{C540C173-C1AC-4213-B527-7FC83B9AA372}" dt="2020-10-27T03:50:58.388" v="229"/>
          <ac:spMkLst>
            <pc:docMk/>
            <pc:sldMk cId="221167163" sldId="645"/>
            <ac:spMk id="23" creationId="{1B16395A-91D2-4D4C-BDA1-7B52A8CFB985}"/>
          </ac:spMkLst>
        </pc:spChg>
        <pc:spChg chg="mod">
          <ac:chgData name="Anis Farihan Mat Raffei" userId="caa0f81d-2ced-4ad8-a070-ba6968b9f259" providerId="ADAL" clId="{C540C173-C1AC-4213-B527-7FC83B9AA372}" dt="2020-10-27T03:50:58.388" v="229"/>
          <ac:spMkLst>
            <pc:docMk/>
            <pc:sldMk cId="221167163" sldId="645"/>
            <ac:spMk id="24" creationId="{7F7DA483-B9B9-4D2C-AA5F-DD1332817D3C}"/>
          </ac:spMkLst>
        </pc:spChg>
        <pc:spChg chg="mod">
          <ac:chgData name="Anis Farihan Mat Raffei" userId="caa0f81d-2ced-4ad8-a070-ba6968b9f259" providerId="ADAL" clId="{C540C173-C1AC-4213-B527-7FC83B9AA372}" dt="2020-10-27T03:50:58.388" v="229"/>
          <ac:spMkLst>
            <pc:docMk/>
            <pc:sldMk cId="221167163" sldId="645"/>
            <ac:spMk id="25" creationId="{E2F90146-9A1A-47F7-82AD-77996A94F0E5}"/>
          </ac:spMkLst>
        </pc:spChg>
        <pc:spChg chg="mod">
          <ac:chgData name="Anis Farihan Mat Raffei" userId="caa0f81d-2ced-4ad8-a070-ba6968b9f259" providerId="ADAL" clId="{C540C173-C1AC-4213-B527-7FC83B9AA372}" dt="2020-10-27T03:50:58.388" v="229"/>
          <ac:spMkLst>
            <pc:docMk/>
            <pc:sldMk cId="221167163" sldId="645"/>
            <ac:spMk id="26" creationId="{B89F0F53-B03D-4819-A12E-490F42D06A45}"/>
          </ac:spMkLst>
        </pc:spChg>
        <pc:spChg chg="mod">
          <ac:chgData name="Anis Farihan Mat Raffei" userId="caa0f81d-2ced-4ad8-a070-ba6968b9f259" providerId="ADAL" clId="{C540C173-C1AC-4213-B527-7FC83B9AA372}" dt="2020-10-27T03:50:58.388" v="229"/>
          <ac:spMkLst>
            <pc:docMk/>
            <pc:sldMk cId="221167163" sldId="645"/>
            <ac:spMk id="28" creationId="{28737083-ED7B-4B72-A2D8-0821B768D1AC}"/>
          </ac:spMkLst>
        </pc:spChg>
        <pc:spChg chg="mod">
          <ac:chgData name="Anis Farihan Mat Raffei" userId="caa0f81d-2ced-4ad8-a070-ba6968b9f259" providerId="ADAL" clId="{C540C173-C1AC-4213-B527-7FC83B9AA372}" dt="2020-10-27T03:50:58.388" v="229"/>
          <ac:spMkLst>
            <pc:docMk/>
            <pc:sldMk cId="221167163" sldId="645"/>
            <ac:spMk id="29" creationId="{966A6A61-1C26-426B-8D85-05C8822D1932}"/>
          </ac:spMkLst>
        </pc:spChg>
        <pc:spChg chg="mod">
          <ac:chgData name="Anis Farihan Mat Raffei" userId="caa0f81d-2ced-4ad8-a070-ba6968b9f259" providerId="ADAL" clId="{C540C173-C1AC-4213-B527-7FC83B9AA372}" dt="2020-10-27T03:50:58.388" v="229"/>
          <ac:spMkLst>
            <pc:docMk/>
            <pc:sldMk cId="221167163" sldId="645"/>
            <ac:spMk id="30" creationId="{B1C34DF5-4A1E-4E35-BE61-41175731C70A}"/>
          </ac:spMkLst>
        </pc:spChg>
        <pc:spChg chg="mod">
          <ac:chgData name="Anis Farihan Mat Raffei" userId="caa0f81d-2ced-4ad8-a070-ba6968b9f259" providerId="ADAL" clId="{C540C173-C1AC-4213-B527-7FC83B9AA372}" dt="2020-10-27T03:50:58.388" v="229"/>
          <ac:spMkLst>
            <pc:docMk/>
            <pc:sldMk cId="221167163" sldId="645"/>
            <ac:spMk id="33" creationId="{9FF30703-4FEC-4CAC-8F48-8AAA32DFFE61}"/>
          </ac:spMkLst>
        </pc:spChg>
        <pc:spChg chg="mod">
          <ac:chgData name="Anis Farihan Mat Raffei" userId="caa0f81d-2ced-4ad8-a070-ba6968b9f259" providerId="ADAL" clId="{C540C173-C1AC-4213-B527-7FC83B9AA372}" dt="2020-10-27T03:50:58.388" v="229"/>
          <ac:spMkLst>
            <pc:docMk/>
            <pc:sldMk cId="221167163" sldId="645"/>
            <ac:spMk id="34" creationId="{374B5C7B-6E87-4550-AF8F-387FAD82CDF7}"/>
          </ac:spMkLst>
        </pc:spChg>
        <pc:spChg chg="mod">
          <ac:chgData name="Anis Farihan Mat Raffei" userId="caa0f81d-2ced-4ad8-a070-ba6968b9f259" providerId="ADAL" clId="{C540C173-C1AC-4213-B527-7FC83B9AA372}" dt="2020-10-27T03:50:58.388" v="229"/>
          <ac:spMkLst>
            <pc:docMk/>
            <pc:sldMk cId="221167163" sldId="645"/>
            <ac:spMk id="35" creationId="{1D00D89E-3374-4256-984D-C23AC9687188}"/>
          </ac:spMkLst>
        </pc:spChg>
        <pc:spChg chg="mod">
          <ac:chgData name="Anis Farihan Mat Raffei" userId="caa0f81d-2ced-4ad8-a070-ba6968b9f259" providerId="ADAL" clId="{C540C173-C1AC-4213-B527-7FC83B9AA372}" dt="2020-10-27T03:50:58.388" v="229"/>
          <ac:spMkLst>
            <pc:docMk/>
            <pc:sldMk cId="221167163" sldId="645"/>
            <ac:spMk id="36" creationId="{F0C9C38B-5E2E-4D11-8178-A7AD884A4706}"/>
          </ac:spMkLst>
        </pc:spChg>
        <pc:spChg chg="mod">
          <ac:chgData name="Anis Farihan Mat Raffei" userId="caa0f81d-2ced-4ad8-a070-ba6968b9f259" providerId="ADAL" clId="{C540C173-C1AC-4213-B527-7FC83B9AA372}" dt="2020-10-27T03:50:58.388" v="229"/>
          <ac:spMkLst>
            <pc:docMk/>
            <pc:sldMk cId="221167163" sldId="645"/>
            <ac:spMk id="37" creationId="{72188AF8-2327-4BFF-A5C4-6E5DE2B16198}"/>
          </ac:spMkLst>
        </pc:spChg>
        <pc:spChg chg="mod">
          <ac:chgData name="Anis Farihan Mat Raffei" userId="caa0f81d-2ced-4ad8-a070-ba6968b9f259" providerId="ADAL" clId="{C540C173-C1AC-4213-B527-7FC83B9AA372}" dt="2020-10-27T03:50:58.388" v="229"/>
          <ac:spMkLst>
            <pc:docMk/>
            <pc:sldMk cId="221167163" sldId="645"/>
            <ac:spMk id="38" creationId="{C1A0AED7-6C49-46A7-B943-E3494373A309}"/>
          </ac:spMkLst>
        </pc:spChg>
        <pc:spChg chg="mod">
          <ac:chgData name="Anis Farihan Mat Raffei" userId="caa0f81d-2ced-4ad8-a070-ba6968b9f259" providerId="ADAL" clId="{C540C173-C1AC-4213-B527-7FC83B9AA372}" dt="2020-10-27T03:50:58.388" v="229"/>
          <ac:spMkLst>
            <pc:docMk/>
            <pc:sldMk cId="221167163" sldId="645"/>
            <ac:spMk id="39" creationId="{A8467273-8B79-4C41-A84A-08D1BDE4C531}"/>
          </ac:spMkLst>
        </pc:spChg>
        <pc:spChg chg="add mod">
          <ac:chgData name="Anis Farihan Mat Raffei" userId="caa0f81d-2ced-4ad8-a070-ba6968b9f259" providerId="ADAL" clId="{C540C173-C1AC-4213-B527-7FC83B9AA372}" dt="2020-11-03T03:40:48.335" v="856" actId="1076"/>
          <ac:spMkLst>
            <pc:docMk/>
            <pc:sldMk cId="221167163" sldId="645"/>
            <ac:spMk id="40" creationId="{A9C28969-4B6F-4462-8E61-6635EB64E268}"/>
          </ac:spMkLst>
        </pc:spChg>
        <pc:grpChg chg="add mod">
          <ac:chgData name="Anis Farihan Mat Raffei" userId="caa0f81d-2ced-4ad8-a070-ba6968b9f259" providerId="ADAL" clId="{C540C173-C1AC-4213-B527-7FC83B9AA372}" dt="2020-10-27T03:51:01.332" v="230" actId="1076"/>
          <ac:grpSpMkLst>
            <pc:docMk/>
            <pc:sldMk cId="221167163" sldId="645"/>
            <ac:grpSpMk id="6" creationId="{E902B445-9D31-4C12-801C-D2275BFA66F1}"/>
          </ac:grpSpMkLst>
        </pc:grpChg>
        <pc:grpChg chg="mod">
          <ac:chgData name="Anis Farihan Mat Raffei" userId="caa0f81d-2ced-4ad8-a070-ba6968b9f259" providerId="ADAL" clId="{C540C173-C1AC-4213-B527-7FC83B9AA372}" dt="2020-10-27T03:50:58.388" v="229"/>
          <ac:grpSpMkLst>
            <pc:docMk/>
            <pc:sldMk cId="221167163" sldId="645"/>
            <ac:grpSpMk id="7" creationId="{E50C227C-C1BA-454E-98FC-7BD853568A32}"/>
          </ac:grpSpMkLst>
        </pc:grpChg>
        <pc:grpChg chg="mod">
          <ac:chgData name="Anis Farihan Mat Raffei" userId="caa0f81d-2ced-4ad8-a070-ba6968b9f259" providerId="ADAL" clId="{C540C173-C1AC-4213-B527-7FC83B9AA372}" dt="2020-10-27T03:50:58.388" v="229"/>
          <ac:grpSpMkLst>
            <pc:docMk/>
            <pc:sldMk cId="221167163" sldId="645"/>
            <ac:grpSpMk id="8" creationId="{C13105A1-335C-4737-99FD-1E198A68C4B6}"/>
          </ac:grpSpMkLst>
        </pc:grpChg>
        <pc:grpChg chg="mod">
          <ac:chgData name="Anis Farihan Mat Raffei" userId="caa0f81d-2ced-4ad8-a070-ba6968b9f259" providerId="ADAL" clId="{C540C173-C1AC-4213-B527-7FC83B9AA372}" dt="2020-10-27T03:50:58.388" v="229"/>
          <ac:grpSpMkLst>
            <pc:docMk/>
            <pc:sldMk cId="221167163" sldId="645"/>
            <ac:grpSpMk id="12" creationId="{B62F17D1-93B5-47C8-B216-5AC12185E18C}"/>
          </ac:grpSpMkLst>
        </pc:grpChg>
        <pc:grpChg chg="mod">
          <ac:chgData name="Anis Farihan Mat Raffei" userId="caa0f81d-2ced-4ad8-a070-ba6968b9f259" providerId="ADAL" clId="{C540C173-C1AC-4213-B527-7FC83B9AA372}" dt="2020-10-27T03:50:58.388" v="229"/>
          <ac:grpSpMkLst>
            <pc:docMk/>
            <pc:sldMk cId="221167163" sldId="645"/>
            <ac:grpSpMk id="16" creationId="{20362CBC-66B4-494E-BCE5-E3BF9128FCD5}"/>
          </ac:grpSpMkLst>
        </pc:grpChg>
        <pc:grpChg chg="mod">
          <ac:chgData name="Anis Farihan Mat Raffei" userId="caa0f81d-2ced-4ad8-a070-ba6968b9f259" providerId="ADAL" clId="{C540C173-C1AC-4213-B527-7FC83B9AA372}" dt="2020-10-27T03:50:58.388" v="229"/>
          <ac:grpSpMkLst>
            <pc:docMk/>
            <pc:sldMk cId="221167163" sldId="645"/>
            <ac:grpSpMk id="17" creationId="{9A9EFB81-E642-4C0F-AF0E-875708B01A97}"/>
          </ac:grpSpMkLst>
        </pc:grpChg>
        <pc:grpChg chg="mod">
          <ac:chgData name="Anis Farihan Mat Raffei" userId="caa0f81d-2ced-4ad8-a070-ba6968b9f259" providerId="ADAL" clId="{C540C173-C1AC-4213-B527-7FC83B9AA372}" dt="2020-10-27T03:50:58.388" v="229"/>
          <ac:grpSpMkLst>
            <pc:docMk/>
            <pc:sldMk cId="221167163" sldId="645"/>
            <ac:grpSpMk id="27" creationId="{DBEFC14A-0EA2-4672-8347-F958EAEB3EA2}"/>
          </ac:grpSpMkLst>
        </pc:grpChg>
        <pc:grpChg chg="mod">
          <ac:chgData name="Anis Farihan Mat Raffei" userId="caa0f81d-2ced-4ad8-a070-ba6968b9f259" providerId="ADAL" clId="{C540C173-C1AC-4213-B527-7FC83B9AA372}" dt="2020-10-27T03:50:58.388" v="229"/>
          <ac:grpSpMkLst>
            <pc:docMk/>
            <pc:sldMk cId="221167163" sldId="645"/>
            <ac:grpSpMk id="31" creationId="{2EFA9BB5-1830-4AA4-A497-D2C7EE23CCA9}"/>
          </ac:grpSpMkLst>
        </pc:grpChg>
        <pc:grpChg chg="mod">
          <ac:chgData name="Anis Farihan Mat Raffei" userId="caa0f81d-2ced-4ad8-a070-ba6968b9f259" providerId="ADAL" clId="{C540C173-C1AC-4213-B527-7FC83B9AA372}" dt="2020-10-27T03:50:58.388" v="229"/>
          <ac:grpSpMkLst>
            <pc:docMk/>
            <pc:sldMk cId="221167163" sldId="645"/>
            <ac:grpSpMk id="32" creationId="{59EAFFBA-CAE9-4A00-97C4-0E96D6FAC29A}"/>
          </ac:grpSpMkLst>
        </pc:grpChg>
      </pc:sldChg>
      <pc:sldChg chg="addSp delSp modSp new mod">
        <pc:chgData name="Anis Farihan Mat Raffei" userId="caa0f81d-2ced-4ad8-a070-ba6968b9f259" providerId="ADAL" clId="{C540C173-C1AC-4213-B527-7FC83B9AA372}" dt="2020-10-27T03:51:26.139" v="235" actId="1076"/>
        <pc:sldMkLst>
          <pc:docMk/>
          <pc:sldMk cId="4142557408" sldId="646"/>
        </pc:sldMkLst>
        <pc:spChg chg="del">
          <ac:chgData name="Anis Farihan Mat Raffei" userId="caa0f81d-2ced-4ad8-a070-ba6968b9f259" providerId="ADAL" clId="{C540C173-C1AC-4213-B527-7FC83B9AA372}" dt="2020-10-27T03:51:18.646" v="233" actId="478"/>
          <ac:spMkLst>
            <pc:docMk/>
            <pc:sldMk cId="4142557408" sldId="646"/>
            <ac:spMk id="2" creationId="{154C7ED7-1CCB-4895-AFDA-2E92C58071B0}"/>
          </ac:spMkLst>
        </pc:spChg>
        <pc:spChg chg="mod">
          <ac:chgData name="Anis Farihan Mat Raffei" userId="caa0f81d-2ced-4ad8-a070-ba6968b9f259" providerId="ADAL" clId="{C540C173-C1AC-4213-B527-7FC83B9AA372}" dt="2020-10-27T03:51:15.897" v="232"/>
          <ac:spMkLst>
            <pc:docMk/>
            <pc:sldMk cId="4142557408" sldId="646"/>
            <ac:spMk id="3" creationId="{143F270D-DC94-44F5-BD2A-FBFF798DCFE1}"/>
          </ac:spMkLst>
        </pc:spChg>
        <pc:spChg chg="add mod">
          <ac:chgData name="Anis Farihan Mat Raffei" userId="caa0f81d-2ced-4ad8-a070-ba6968b9f259" providerId="ADAL" clId="{C540C173-C1AC-4213-B527-7FC83B9AA372}" dt="2020-10-27T03:51:26.139" v="235" actId="1076"/>
          <ac:spMkLst>
            <pc:docMk/>
            <pc:sldMk cId="4142557408" sldId="646"/>
            <ac:spMk id="5" creationId="{440C1CA8-27D1-446A-BEA9-157DFA9A81EF}"/>
          </ac:spMkLst>
        </pc:spChg>
      </pc:sldChg>
      <pc:sldChg chg="addSp delSp modSp new mod">
        <pc:chgData name="Anis Farihan Mat Raffei" userId="caa0f81d-2ced-4ad8-a070-ba6968b9f259" providerId="ADAL" clId="{C540C173-C1AC-4213-B527-7FC83B9AA372}" dt="2020-10-27T03:52:19.573" v="244" actId="1076"/>
        <pc:sldMkLst>
          <pc:docMk/>
          <pc:sldMk cId="1077560827" sldId="647"/>
        </pc:sldMkLst>
        <pc:spChg chg="del">
          <ac:chgData name="Anis Farihan Mat Raffei" userId="caa0f81d-2ced-4ad8-a070-ba6968b9f259" providerId="ADAL" clId="{C540C173-C1AC-4213-B527-7FC83B9AA372}" dt="2020-10-27T03:52:07.820" v="240" actId="478"/>
          <ac:spMkLst>
            <pc:docMk/>
            <pc:sldMk cId="1077560827" sldId="647"/>
            <ac:spMk id="2" creationId="{36368672-3095-43D9-9360-2600B242C623}"/>
          </ac:spMkLst>
        </pc:spChg>
        <pc:spChg chg="mod">
          <ac:chgData name="Anis Farihan Mat Raffei" userId="caa0f81d-2ced-4ad8-a070-ba6968b9f259" providerId="ADAL" clId="{C540C173-C1AC-4213-B527-7FC83B9AA372}" dt="2020-10-27T03:51:48.060" v="239"/>
          <ac:spMkLst>
            <pc:docMk/>
            <pc:sldMk cId="1077560827" sldId="647"/>
            <ac:spMk id="3" creationId="{7A683A6C-47A0-43A4-81B3-AE487762E5A8}"/>
          </ac:spMkLst>
        </pc:spChg>
        <pc:spChg chg="add mod">
          <ac:chgData name="Anis Farihan Mat Raffei" userId="caa0f81d-2ced-4ad8-a070-ba6968b9f259" providerId="ADAL" clId="{C540C173-C1AC-4213-B527-7FC83B9AA372}" dt="2020-10-27T03:52:11.467" v="242" actId="1076"/>
          <ac:spMkLst>
            <pc:docMk/>
            <pc:sldMk cId="1077560827" sldId="647"/>
            <ac:spMk id="6" creationId="{A2F4E86A-BC40-4CF8-879F-D8FC8E892C59}"/>
          </ac:spMkLst>
        </pc:spChg>
        <pc:spChg chg="add mod">
          <ac:chgData name="Anis Farihan Mat Raffei" userId="caa0f81d-2ced-4ad8-a070-ba6968b9f259" providerId="ADAL" clId="{C540C173-C1AC-4213-B527-7FC83B9AA372}" dt="2020-10-27T03:52:11.467" v="242" actId="1076"/>
          <ac:spMkLst>
            <pc:docMk/>
            <pc:sldMk cId="1077560827" sldId="647"/>
            <ac:spMk id="7" creationId="{27D70BFD-5E79-4825-AF27-A4D4C496225B}"/>
          </ac:spMkLst>
        </pc:spChg>
        <pc:spChg chg="add mod">
          <ac:chgData name="Anis Farihan Mat Raffei" userId="caa0f81d-2ced-4ad8-a070-ba6968b9f259" providerId="ADAL" clId="{C540C173-C1AC-4213-B527-7FC83B9AA372}" dt="2020-10-27T03:52:11.467" v="242" actId="1076"/>
          <ac:spMkLst>
            <pc:docMk/>
            <pc:sldMk cId="1077560827" sldId="647"/>
            <ac:spMk id="8" creationId="{63AD3DB9-E89D-4C3B-AC74-26EADFE06E20}"/>
          </ac:spMkLst>
        </pc:spChg>
        <pc:spChg chg="add mod">
          <ac:chgData name="Anis Farihan Mat Raffei" userId="caa0f81d-2ced-4ad8-a070-ba6968b9f259" providerId="ADAL" clId="{C540C173-C1AC-4213-B527-7FC83B9AA372}" dt="2020-10-27T03:52:11.467" v="242" actId="1076"/>
          <ac:spMkLst>
            <pc:docMk/>
            <pc:sldMk cId="1077560827" sldId="647"/>
            <ac:spMk id="9" creationId="{78DE36CA-7A6B-40B0-AF45-AC3A61D97258}"/>
          </ac:spMkLst>
        </pc:spChg>
        <pc:spChg chg="add mod">
          <ac:chgData name="Anis Farihan Mat Raffei" userId="caa0f81d-2ced-4ad8-a070-ba6968b9f259" providerId="ADAL" clId="{C540C173-C1AC-4213-B527-7FC83B9AA372}" dt="2020-10-27T03:52:11.467" v="242" actId="1076"/>
          <ac:spMkLst>
            <pc:docMk/>
            <pc:sldMk cId="1077560827" sldId="647"/>
            <ac:spMk id="10" creationId="{40FDD581-8F55-4221-9B1F-BF5FCC872101}"/>
          </ac:spMkLst>
        </pc:spChg>
        <pc:spChg chg="add mod">
          <ac:chgData name="Anis Farihan Mat Raffei" userId="caa0f81d-2ced-4ad8-a070-ba6968b9f259" providerId="ADAL" clId="{C540C173-C1AC-4213-B527-7FC83B9AA372}" dt="2020-10-27T03:52:19.573" v="244" actId="1076"/>
          <ac:spMkLst>
            <pc:docMk/>
            <pc:sldMk cId="1077560827" sldId="647"/>
            <ac:spMk id="11" creationId="{843B2677-C899-43C6-904B-65B19C00F977}"/>
          </ac:spMkLst>
        </pc:spChg>
        <pc:picChg chg="add mod">
          <ac:chgData name="Anis Farihan Mat Raffei" userId="caa0f81d-2ced-4ad8-a070-ba6968b9f259" providerId="ADAL" clId="{C540C173-C1AC-4213-B527-7FC83B9AA372}" dt="2020-10-27T03:52:11.467" v="242" actId="1076"/>
          <ac:picMkLst>
            <pc:docMk/>
            <pc:sldMk cId="1077560827" sldId="647"/>
            <ac:picMk id="5" creationId="{774EB291-1F28-4CBA-B689-887310D4213A}"/>
          </ac:picMkLst>
        </pc:picChg>
      </pc:sldChg>
      <pc:sldChg chg="addSp delSp modSp new mod">
        <pc:chgData name="Anis Farihan Mat Raffei" userId="caa0f81d-2ced-4ad8-a070-ba6968b9f259" providerId="ADAL" clId="{C540C173-C1AC-4213-B527-7FC83B9AA372}" dt="2020-10-27T03:52:50.435" v="249" actId="1076"/>
        <pc:sldMkLst>
          <pc:docMk/>
          <pc:sldMk cId="1197092774" sldId="648"/>
        </pc:sldMkLst>
        <pc:spChg chg="del">
          <ac:chgData name="Anis Farihan Mat Raffei" userId="caa0f81d-2ced-4ad8-a070-ba6968b9f259" providerId="ADAL" clId="{C540C173-C1AC-4213-B527-7FC83B9AA372}" dt="2020-10-27T03:52:39.652" v="247" actId="478"/>
          <ac:spMkLst>
            <pc:docMk/>
            <pc:sldMk cId="1197092774" sldId="648"/>
            <ac:spMk id="2" creationId="{57EB20EA-D45B-4A12-B142-FDD978652813}"/>
          </ac:spMkLst>
        </pc:spChg>
        <pc:spChg chg="mod">
          <ac:chgData name="Anis Farihan Mat Raffei" userId="caa0f81d-2ced-4ad8-a070-ba6968b9f259" providerId="ADAL" clId="{C540C173-C1AC-4213-B527-7FC83B9AA372}" dt="2020-10-27T03:52:31.777" v="246"/>
          <ac:spMkLst>
            <pc:docMk/>
            <pc:sldMk cId="1197092774" sldId="648"/>
            <ac:spMk id="3" creationId="{44E85213-E476-4969-BF7B-EE7A996F9CEC}"/>
          </ac:spMkLst>
        </pc:spChg>
        <pc:spChg chg="add mod">
          <ac:chgData name="Anis Farihan Mat Raffei" userId="caa0f81d-2ced-4ad8-a070-ba6968b9f259" providerId="ADAL" clId="{C540C173-C1AC-4213-B527-7FC83B9AA372}" dt="2020-10-27T03:52:50.435" v="249" actId="1076"/>
          <ac:spMkLst>
            <pc:docMk/>
            <pc:sldMk cId="1197092774" sldId="648"/>
            <ac:spMk id="5" creationId="{00C9B992-9B70-40E7-828F-3FF0257FF7C4}"/>
          </ac:spMkLst>
        </pc:spChg>
        <pc:picChg chg="add mod">
          <ac:chgData name="Anis Farihan Mat Raffei" userId="caa0f81d-2ced-4ad8-a070-ba6968b9f259" providerId="ADAL" clId="{C540C173-C1AC-4213-B527-7FC83B9AA372}" dt="2020-10-27T03:52:50.435" v="249" actId="1076"/>
          <ac:picMkLst>
            <pc:docMk/>
            <pc:sldMk cId="1197092774" sldId="648"/>
            <ac:picMk id="6" creationId="{381A2EDC-BAE6-4815-918E-A8001696671B}"/>
          </ac:picMkLst>
        </pc:picChg>
      </pc:sldChg>
      <pc:sldChg chg="addSp delSp modSp new mod">
        <pc:chgData name="Anis Farihan Mat Raffei" userId="caa0f81d-2ced-4ad8-a070-ba6968b9f259" providerId="ADAL" clId="{C540C173-C1AC-4213-B527-7FC83B9AA372}" dt="2020-10-27T03:53:16.132" v="254" actId="1076"/>
        <pc:sldMkLst>
          <pc:docMk/>
          <pc:sldMk cId="3256347203" sldId="649"/>
        </pc:sldMkLst>
        <pc:spChg chg="del">
          <ac:chgData name="Anis Farihan Mat Raffei" userId="caa0f81d-2ced-4ad8-a070-ba6968b9f259" providerId="ADAL" clId="{C540C173-C1AC-4213-B527-7FC83B9AA372}" dt="2020-10-27T03:53:06.984" v="252" actId="478"/>
          <ac:spMkLst>
            <pc:docMk/>
            <pc:sldMk cId="3256347203" sldId="649"/>
            <ac:spMk id="2" creationId="{88BA3A94-B0CE-4EA1-B562-F72D5A772AC2}"/>
          </ac:spMkLst>
        </pc:spChg>
        <pc:spChg chg="mod">
          <ac:chgData name="Anis Farihan Mat Raffei" userId="caa0f81d-2ced-4ad8-a070-ba6968b9f259" providerId="ADAL" clId="{C540C173-C1AC-4213-B527-7FC83B9AA372}" dt="2020-10-27T03:53:04.870" v="251"/>
          <ac:spMkLst>
            <pc:docMk/>
            <pc:sldMk cId="3256347203" sldId="649"/>
            <ac:spMk id="3" creationId="{FBF441DB-EBAD-4ED6-AA03-C65C40475996}"/>
          </ac:spMkLst>
        </pc:spChg>
        <pc:spChg chg="add mod">
          <ac:chgData name="Anis Farihan Mat Raffei" userId="caa0f81d-2ced-4ad8-a070-ba6968b9f259" providerId="ADAL" clId="{C540C173-C1AC-4213-B527-7FC83B9AA372}" dt="2020-10-27T03:53:16.132" v="254" actId="1076"/>
          <ac:spMkLst>
            <pc:docMk/>
            <pc:sldMk cId="3256347203" sldId="649"/>
            <ac:spMk id="5" creationId="{E696F26A-9CA3-463F-B7FA-B08C2D16005D}"/>
          </ac:spMkLst>
        </pc:spChg>
        <pc:spChg chg="mod">
          <ac:chgData name="Anis Farihan Mat Raffei" userId="caa0f81d-2ced-4ad8-a070-ba6968b9f259" providerId="ADAL" clId="{C540C173-C1AC-4213-B527-7FC83B9AA372}" dt="2020-10-27T03:53:13.604" v="253"/>
          <ac:spMkLst>
            <pc:docMk/>
            <pc:sldMk cId="3256347203" sldId="649"/>
            <ac:spMk id="8" creationId="{76A362B7-2859-4721-BD60-C546CAE0B1A5}"/>
          </ac:spMkLst>
        </pc:spChg>
        <pc:spChg chg="mod">
          <ac:chgData name="Anis Farihan Mat Raffei" userId="caa0f81d-2ced-4ad8-a070-ba6968b9f259" providerId="ADAL" clId="{C540C173-C1AC-4213-B527-7FC83B9AA372}" dt="2020-10-27T03:53:13.604" v="253"/>
          <ac:spMkLst>
            <pc:docMk/>
            <pc:sldMk cId="3256347203" sldId="649"/>
            <ac:spMk id="9" creationId="{58D20B45-60F2-4907-BB47-5904F607268A}"/>
          </ac:spMkLst>
        </pc:spChg>
        <pc:spChg chg="mod">
          <ac:chgData name="Anis Farihan Mat Raffei" userId="caa0f81d-2ced-4ad8-a070-ba6968b9f259" providerId="ADAL" clId="{C540C173-C1AC-4213-B527-7FC83B9AA372}" dt="2020-10-27T03:53:13.604" v="253"/>
          <ac:spMkLst>
            <pc:docMk/>
            <pc:sldMk cId="3256347203" sldId="649"/>
            <ac:spMk id="10" creationId="{1486C1C5-F8E8-48F8-AEA9-197490B2ED9C}"/>
          </ac:spMkLst>
        </pc:spChg>
        <pc:spChg chg="mod">
          <ac:chgData name="Anis Farihan Mat Raffei" userId="caa0f81d-2ced-4ad8-a070-ba6968b9f259" providerId="ADAL" clId="{C540C173-C1AC-4213-B527-7FC83B9AA372}" dt="2020-10-27T03:53:13.604" v="253"/>
          <ac:spMkLst>
            <pc:docMk/>
            <pc:sldMk cId="3256347203" sldId="649"/>
            <ac:spMk id="11" creationId="{96D016A3-5DAB-43A4-BB76-14992124AC2F}"/>
          </ac:spMkLst>
        </pc:spChg>
        <pc:spChg chg="mod">
          <ac:chgData name="Anis Farihan Mat Raffei" userId="caa0f81d-2ced-4ad8-a070-ba6968b9f259" providerId="ADAL" clId="{C540C173-C1AC-4213-B527-7FC83B9AA372}" dt="2020-10-27T03:53:13.604" v="253"/>
          <ac:spMkLst>
            <pc:docMk/>
            <pc:sldMk cId="3256347203" sldId="649"/>
            <ac:spMk id="12" creationId="{A9BC3ABD-B50E-4AF8-A1AA-BE8FFBFF8610}"/>
          </ac:spMkLst>
        </pc:spChg>
        <pc:spChg chg="mod">
          <ac:chgData name="Anis Farihan Mat Raffei" userId="caa0f81d-2ced-4ad8-a070-ba6968b9f259" providerId="ADAL" clId="{C540C173-C1AC-4213-B527-7FC83B9AA372}" dt="2020-10-27T03:53:13.604" v="253"/>
          <ac:spMkLst>
            <pc:docMk/>
            <pc:sldMk cId="3256347203" sldId="649"/>
            <ac:spMk id="13" creationId="{6BD72DF6-2E01-4A4E-9D37-5DC0428EC723}"/>
          </ac:spMkLst>
        </pc:spChg>
        <pc:spChg chg="mod">
          <ac:chgData name="Anis Farihan Mat Raffei" userId="caa0f81d-2ced-4ad8-a070-ba6968b9f259" providerId="ADAL" clId="{C540C173-C1AC-4213-B527-7FC83B9AA372}" dt="2020-10-27T03:53:13.604" v="253"/>
          <ac:spMkLst>
            <pc:docMk/>
            <pc:sldMk cId="3256347203" sldId="649"/>
            <ac:spMk id="14" creationId="{48A4AAB4-43C8-4399-BB5A-21B7402A3F05}"/>
          </ac:spMkLst>
        </pc:spChg>
        <pc:spChg chg="mod">
          <ac:chgData name="Anis Farihan Mat Raffei" userId="caa0f81d-2ced-4ad8-a070-ba6968b9f259" providerId="ADAL" clId="{C540C173-C1AC-4213-B527-7FC83B9AA372}" dt="2020-10-27T03:53:13.604" v="253"/>
          <ac:spMkLst>
            <pc:docMk/>
            <pc:sldMk cId="3256347203" sldId="649"/>
            <ac:spMk id="15" creationId="{D8E90DEF-C685-41D3-AF14-F57960A16E59}"/>
          </ac:spMkLst>
        </pc:spChg>
        <pc:grpChg chg="add mod">
          <ac:chgData name="Anis Farihan Mat Raffei" userId="caa0f81d-2ced-4ad8-a070-ba6968b9f259" providerId="ADAL" clId="{C540C173-C1AC-4213-B527-7FC83B9AA372}" dt="2020-10-27T03:53:16.132" v="254" actId="1076"/>
          <ac:grpSpMkLst>
            <pc:docMk/>
            <pc:sldMk cId="3256347203" sldId="649"/>
            <ac:grpSpMk id="6" creationId="{EA9A4D51-2A07-431F-B7D5-847906FE2654}"/>
          </ac:grpSpMkLst>
        </pc:grpChg>
        <pc:picChg chg="mod">
          <ac:chgData name="Anis Farihan Mat Raffei" userId="caa0f81d-2ced-4ad8-a070-ba6968b9f259" providerId="ADAL" clId="{C540C173-C1AC-4213-B527-7FC83B9AA372}" dt="2020-10-27T03:53:13.604" v="253"/>
          <ac:picMkLst>
            <pc:docMk/>
            <pc:sldMk cId="3256347203" sldId="649"/>
            <ac:picMk id="7" creationId="{2B7133E5-6B73-4103-837D-8BC36C216B59}"/>
          </ac:picMkLst>
        </pc:picChg>
      </pc:sldChg>
      <pc:sldChg chg="addSp delSp modSp new mod">
        <pc:chgData name="Anis Farihan Mat Raffei" userId="caa0f81d-2ced-4ad8-a070-ba6968b9f259" providerId="ADAL" clId="{C540C173-C1AC-4213-B527-7FC83B9AA372}" dt="2020-10-27T03:53:56.783" v="260" actId="207"/>
        <pc:sldMkLst>
          <pc:docMk/>
          <pc:sldMk cId="3203090244" sldId="650"/>
        </pc:sldMkLst>
        <pc:spChg chg="del">
          <ac:chgData name="Anis Farihan Mat Raffei" userId="caa0f81d-2ced-4ad8-a070-ba6968b9f259" providerId="ADAL" clId="{C540C173-C1AC-4213-B527-7FC83B9AA372}" dt="2020-10-27T03:53:33.163" v="257" actId="478"/>
          <ac:spMkLst>
            <pc:docMk/>
            <pc:sldMk cId="3203090244" sldId="650"/>
            <ac:spMk id="2" creationId="{79ACB15A-1F56-4BE3-92D8-B5D7E88CA332}"/>
          </ac:spMkLst>
        </pc:spChg>
        <pc:spChg chg="mod">
          <ac:chgData name="Anis Farihan Mat Raffei" userId="caa0f81d-2ced-4ad8-a070-ba6968b9f259" providerId="ADAL" clId="{C540C173-C1AC-4213-B527-7FC83B9AA372}" dt="2020-10-27T03:53:30.177" v="256"/>
          <ac:spMkLst>
            <pc:docMk/>
            <pc:sldMk cId="3203090244" sldId="650"/>
            <ac:spMk id="3" creationId="{D002C9F4-B72A-4E8D-9DAC-6012D225CDAF}"/>
          </ac:spMkLst>
        </pc:spChg>
        <pc:spChg chg="add mod">
          <ac:chgData name="Anis Farihan Mat Raffei" userId="caa0f81d-2ced-4ad8-a070-ba6968b9f259" providerId="ADAL" clId="{C540C173-C1AC-4213-B527-7FC83B9AA372}" dt="2020-10-27T03:53:49.479" v="259" actId="1076"/>
          <ac:spMkLst>
            <pc:docMk/>
            <pc:sldMk cId="3203090244" sldId="650"/>
            <ac:spMk id="5" creationId="{438C0411-992F-4864-BFEF-AFCE6DEC8C41}"/>
          </ac:spMkLst>
        </pc:spChg>
        <pc:spChg chg="mod">
          <ac:chgData name="Anis Farihan Mat Raffei" userId="caa0f81d-2ced-4ad8-a070-ba6968b9f259" providerId="ADAL" clId="{C540C173-C1AC-4213-B527-7FC83B9AA372}" dt="2020-10-27T03:53:46.797" v="258"/>
          <ac:spMkLst>
            <pc:docMk/>
            <pc:sldMk cId="3203090244" sldId="650"/>
            <ac:spMk id="8" creationId="{6668E4CF-A62F-441E-BF56-AD2079333527}"/>
          </ac:spMkLst>
        </pc:spChg>
        <pc:spChg chg="mod">
          <ac:chgData name="Anis Farihan Mat Raffei" userId="caa0f81d-2ced-4ad8-a070-ba6968b9f259" providerId="ADAL" clId="{C540C173-C1AC-4213-B527-7FC83B9AA372}" dt="2020-10-27T03:53:46.797" v="258"/>
          <ac:spMkLst>
            <pc:docMk/>
            <pc:sldMk cId="3203090244" sldId="650"/>
            <ac:spMk id="9" creationId="{9E3D9130-C5A7-42C5-969C-613F3352534F}"/>
          </ac:spMkLst>
        </pc:spChg>
        <pc:spChg chg="mod">
          <ac:chgData name="Anis Farihan Mat Raffei" userId="caa0f81d-2ced-4ad8-a070-ba6968b9f259" providerId="ADAL" clId="{C540C173-C1AC-4213-B527-7FC83B9AA372}" dt="2020-10-27T03:53:46.797" v="258"/>
          <ac:spMkLst>
            <pc:docMk/>
            <pc:sldMk cId="3203090244" sldId="650"/>
            <ac:spMk id="10" creationId="{FE21417C-36E7-4352-9D2A-B642BA4114C1}"/>
          </ac:spMkLst>
        </pc:spChg>
        <pc:spChg chg="mod">
          <ac:chgData name="Anis Farihan Mat Raffei" userId="caa0f81d-2ced-4ad8-a070-ba6968b9f259" providerId="ADAL" clId="{C540C173-C1AC-4213-B527-7FC83B9AA372}" dt="2020-10-27T03:53:46.797" v="258"/>
          <ac:spMkLst>
            <pc:docMk/>
            <pc:sldMk cId="3203090244" sldId="650"/>
            <ac:spMk id="11" creationId="{6C648B01-CDE3-45F0-AF3A-077E945429C2}"/>
          </ac:spMkLst>
        </pc:spChg>
        <pc:spChg chg="mod">
          <ac:chgData name="Anis Farihan Mat Raffei" userId="caa0f81d-2ced-4ad8-a070-ba6968b9f259" providerId="ADAL" clId="{C540C173-C1AC-4213-B527-7FC83B9AA372}" dt="2020-10-27T03:53:46.797" v="258"/>
          <ac:spMkLst>
            <pc:docMk/>
            <pc:sldMk cId="3203090244" sldId="650"/>
            <ac:spMk id="13" creationId="{CADF34DD-C3A6-43DC-98C6-14287D972BA7}"/>
          </ac:spMkLst>
        </pc:spChg>
        <pc:spChg chg="mod">
          <ac:chgData name="Anis Farihan Mat Raffei" userId="caa0f81d-2ced-4ad8-a070-ba6968b9f259" providerId="ADAL" clId="{C540C173-C1AC-4213-B527-7FC83B9AA372}" dt="2020-10-27T03:53:46.797" v="258"/>
          <ac:spMkLst>
            <pc:docMk/>
            <pc:sldMk cId="3203090244" sldId="650"/>
            <ac:spMk id="14" creationId="{C796D896-45E6-4727-B3DD-E3ADEF016652}"/>
          </ac:spMkLst>
        </pc:spChg>
        <pc:spChg chg="mod">
          <ac:chgData name="Anis Farihan Mat Raffei" userId="caa0f81d-2ced-4ad8-a070-ba6968b9f259" providerId="ADAL" clId="{C540C173-C1AC-4213-B527-7FC83B9AA372}" dt="2020-10-27T03:53:46.797" v="258"/>
          <ac:spMkLst>
            <pc:docMk/>
            <pc:sldMk cId="3203090244" sldId="650"/>
            <ac:spMk id="15" creationId="{34880D78-BE7E-4A71-87F7-877ED1A3FA0C}"/>
          </ac:spMkLst>
        </pc:spChg>
        <pc:spChg chg="mod">
          <ac:chgData name="Anis Farihan Mat Raffei" userId="caa0f81d-2ced-4ad8-a070-ba6968b9f259" providerId="ADAL" clId="{C540C173-C1AC-4213-B527-7FC83B9AA372}" dt="2020-10-27T03:53:46.797" v="258"/>
          <ac:spMkLst>
            <pc:docMk/>
            <pc:sldMk cId="3203090244" sldId="650"/>
            <ac:spMk id="16" creationId="{BBC71075-AD8A-45B9-8EB5-85DB5248397A}"/>
          </ac:spMkLst>
        </pc:spChg>
        <pc:spChg chg="mod">
          <ac:chgData name="Anis Farihan Mat Raffei" userId="caa0f81d-2ced-4ad8-a070-ba6968b9f259" providerId="ADAL" clId="{C540C173-C1AC-4213-B527-7FC83B9AA372}" dt="2020-10-27T03:53:46.797" v="258"/>
          <ac:spMkLst>
            <pc:docMk/>
            <pc:sldMk cId="3203090244" sldId="650"/>
            <ac:spMk id="18" creationId="{0D15CA0B-0AD3-4BEC-95F1-47FB13D0FC9A}"/>
          </ac:spMkLst>
        </pc:spChg>
        <pc:spChg chg="mod">
          <ac:chgData name="Anis Farihan Mat Raffei" userId="caa0f81d-2ced-4ad8-a070-ba6968b9f259" providerId="ADAL" clId="{C540C173-C1AC-4213-B527-7FC83B9AA372}" dt="2020-10-27T03:53:56.783" v="260" actId="207"/>
          <ac:spMkLst>
            <pc:docMk/>
            <pc:sldMk cId="3203090244" sldId="650"/>
            <ac:spMk id="20" creationId="{DC603894-AD45-460F-BDB0-656FFD7D59F3}"/>
          </ac:spMkLst>
        </pc:spChg>
        <pc:spChg chg="mod">
          <ac:chgData name="Anis Farihan Mat Raffei" userId="caa0f81d-2ced-4ad8-a070-ba6968b9f259" providerId="ADAL" clId="{C540C173-C1AC-4213-B527-7FC83B9AA372}" dt="2020-10-27T03:53:46.797" v="258"/>
          <ac:spMkLst>
            <pc:docMk/>
            <pc:sldMk cId="3203090244" sldId="650"/>
            <ac:spMk id="27" creationId="{B5A41FAF-CB7D-4B30-AC8A-B463F46AE108}"/>
          </ac:spMkLst>
        </pc:spChg>
        <pc:spChg chg="mod">
          <ac:chgData name="Anis Farihan Mat Raffei" userId="caa0f81d-2ced-4ad8-a070-ba6968b9f259" providerId="ADAL" clId="{C540C173-C1AC-4213-B527-7FC83B9AA372}" dt="2020-10-27T03:53:46.797" v="258"/>
          <ac:spMkLst>
            <pc:docMk/>
            <pc:sldMk cId="3203090244" sldId="650"/>
            <ac:spMk id="29" creationId="{BB07F23E-5675-4CE1-9B22-5A1061CDFD40}"/>
          </ac:spMkLst>
        </pc:spChg>
        <pc:spChg chg="mod">
          <ac:chgData name="Anis Farihan Mat Raffei" userId="caa0f81d-2ced-4ad8-a070-ba6968b9f259" providerId="ADAL" clId="{C540C173-C1AC-4213-B527-7FC83B9AA372}" dt="2020-10-27T03:53:46.797" v="258"/>
          <ac:spMkLst>
            <pc:docMk/>
            <pc:sldMk cId="3203090244" sldId="650"/>
            <ac:spMk id="30" creationId="{CFDDB5F6-04C4-4B66-A371-42E1BE277667}"/>
          </ac:spMkLst>
        </pc:spChg>
        <pc:spChg chg="mod">
          <ac:chgData name="Anis Farihan Mat Raffei" userId="caa0f81d-2ced-4ad8-a070-ba6968b9f259" providerId="ADAL" clId="{C540C173-C1AC-4213-B527-7FC83B9AA372}" dt="2020-10-27T03:53:46.797" v="258"/>
          <ac:spMkLst>
            <pc:docMk/>
            <pc:sldMk cId="3203090244" sldId="650"/>
            <ac:spMk id="31" creationId="{217EE9B5-E4C2-4282-AF20-2D0EC07F570C}"/>
          </ac:spMkLst>
        </pc:spChg>
        <pc:spChg chg="mod">
          <ac:chgData name="Anis Farihan Mat Raffei" userId="caa0f81d-2ced-4ad8-a070-ba6968b9f259" providerId="ADAL" clId="{C540C173-C1AC-4213-B527-7FC83B9AA372}" dt="2020-10-27T03:53:46.797" v="258"/>
          <ac:spMkLst>
            <pc:docMk/>
            <pc:sldMk cId="3203090244" sldId="650"/>
            <ac:spMk id="32" creationId="{F9BA0A55-0CDD-4FD8-80E4-F1237D7A3776}"/>
          </ac:spMkLst>
        </pc:spChg>
        <pc:spChg chg="mod">
          <ac:chgData name="Anis Farihan Mat Raffei" userId="caa0f81d-2ced-4ad8-a070-ba6968b9f259" providerId="ADAL" clId="{C540C173-C1AC-4213-B527-7FC83B9AA372}" dt="2020-10-27T03:53:46.797" v="258"/>
          <ac:spMkLst>
            <pc:docMk/>
            <pc:sldMk cId="3203090244" sldId="650"/>
            <ac:spMk id="33" creationId="{73D793F6-C20A-482D-97BA-D548FC1ACA0F}"/>
          </ac:spMkLst>
        </pc:spChg>
        <pc:spChg chg="mod">
          <ac:chgData name="Anis Farihan Mat Raffei" userId="caa0f81d-2ced-4ad8-a070-ba6968b9f259" providerId="ADAL" clId="{C540C173-C1AC-4213-B527-7FC83B9AA372}" dt="2020-10-27T03:53:46.797" v="258"/>
          <ac:spMkLst>
            <pc:docMk/>
            <pc:sldMk cId="3203090244" sldId="650"/>
            <ac:spMk id="34" creationId="{C7AF3CDA-433A-4466-B83C-3AC25DAB909B}"/>
          </ac:spMkLst>
        </pc:spChg>
        <pc:spChg chg="mod">
          <ac:chgData name="Anis Farihan Mat Raffei" userId="caa0f81d-2ced-4ad8-a070-ba6968b9f259" providerId="ADAL" clId="{C540C173-C1AC-4213-B527-7FC83B9AA372}" dt="2020-10-27T03:53:46.797" v="258"/>
          <ac:spMkLst>
            <pc:docMk/>
            <pc:sldMk cId="3203090244" sldId="650"/>
            <ac:spMk id="35" creationId="{670A9414-C0C4-4BC6-8623-3F2EFA71F817}"/>
          </ac:spMkLst>
        </pc:spChg>
        <pc:spChg chg="mod">
          <ac:chgData name="Anis Farihan Mat Raffei" userId="caa0f81d-2ced-4ad8-a070-ba6968b9f259" providerId="ADAL" clId="{C540C173-C1AC-4213-B527-7FC83B9AA372}" dt="2020-10-27T03:53:46.797" v="258"/>
          <ac:spMkLst>
            <pc:docMk/>
            <pc:sldMk cId="3203090244" sldId="650"/>
            <ac:spMk id="37" creationId="{E13939D9-C29A-4BC4-BBBC-6AA16FD6DB73}"/>
          </ac:spMkLst>
        </pc:spChg>
        <pc:spChg chg="mod">
          <ac:chgData name="Anis Farihan Mat Raffei" userId="caa0f81d-2ced-4ad8-a070-ba6968b9f259" providerId="ADAL" clId="{C540C173-C1AC-4213-B527-7FC83B9AA372}" dt="2020-10-27T03:53:46.797" v="258"/>
          <ac:spMkLst>
            <pc:docMk/>
            <pc:sldMk cId="3203090244" sldId="650"/>
            <ac:spMk id="38" creationId="{3A9D153C-FEE6-4AA8-BCA7-CD4624F47DA8}"/>
          </ac:spMkLst>
        </pc:spChg>
        <pc:spChg chg="mod">
          <ac:chgData name="Anis Farihan Mat Raffei" userId="caa0f81d-2ced-4ad8-a070-ba6968b9f259" providerId="ADAL" clId="{C540C173-C1AC-4213-B527-7FC83B9AA372}" dt="2020-10-27T03:53:46.797" v="258"/>
          <ac:spMkLst>
            <pc:docMk/>
            <pc:sldMk cId="3203090244" sldId="650"/>
            <ac:spMk id="39" creationId="{76588C88-B047-487C-96E7-207575E29632}"/>
          </ac:spMkLst>
        </pc:spChg>
        <pc:spChg chg="mod">
          <ac:chgData name="Anis Farihan Mat Raffei" userId="caa0f81d-2ced-4ad8-a070-ba6968b9f259" providerId="ADAL" clId="{C540C173-C1AC-4213-B527-7FC83B9AA372}" dt="2020-10-27T03:53:46.797" v="258"/>
          <ac:spMkLst>
            <pc:docMk/>
            <pc:sldMk cId="3203090244" sldId="650"/>
            <ac:spMk id="40" creationId="{BF11BF8E-F7F2-40B7-A268-53DC5975B99B}"/>
          </ac:spMkLst>
        </pc:spChg>
        <pc:spChg chg="mod">
          <ac:chgData name="Anis Farihan Mat Raffei" userId="caa0f81d-2ced-4ad8-a070-ba6968b9f259" providerId="ADAL" clId="{C540C173-C1AC-4213-B527-7FC83B9AA372}" dt="2020-10-27T03:53:46.797" v="258"/>
          <ac:spMkLst>
            <pc:docMk/>
            <pc:sldMk cId="3203090244" sldId="650"/>
            <ac:spMk id="41" creationId="{7E0E87AA-8D83-4CD9-9075-717E7BEDACD6}"/>
          </ac:spMkLst>
        </pc:spChg>
        <pc:spChg chg="mod">
          <ac:chgData name="Anis Farihan Mat Raffei" userId="caa0f81d-2ced-4ad8-a070-ba6968b9f259" providerId="ADAL" clId="{C540C173-C1AC-4213-B527-7FC83B9AA372}" dt="2020-10-27T03:53:46.797" v="258"/>
          <ac:spMkLst>
            <pc:docMk/>
            <pc:sldMk cId="3203090244" sldId="650"/>
            <ac:spMk id="42" creationId="{424E00DA-EE9C-48FB-B2BA-DA24EA26CB8D}"/>
          </ac:spMkLst>
        </pc:spChg>
        <pc:spChg chg="mod">
          <ac:chgData name="Anis Farihan Mat Raffei" userId="caa0f81d-2ced-4ad8-a070-ba6968b9f259" providerId="ADAL" clId="{C540C173-C1AC-4213-B527-7FC83B9AA372}" dt="2020-10-27T03:53:46.797" v="258"/>
          <ac:spMkLst>
            <pc:docMk/>
            <pc:sldMk cId="3203090244" sldId="650"/>
            <ac:spMk id="43" creationId="{36E0704A-BFA0-4A7F-ABA4-14FE4A337164}"/>
          </ac:spMkLst>
        </pc:spChg>
        <pc:spChg chg="mod">
          <ac:chgData name="Anis Farihan Mat Raffei" userId="caa0f81d-2ced-4ad8-a070-ba6968b9f259" providerId="ADAL" clId="{C540C173-C1AC-4213-B527-7FC83B9AA372}" dt="2020-10-27T03:53:46.797" v="258"/>
          <ac:spMkLst>
            <pc:docMk/>
            <pc:sldMk cId="3203090244" sldId="650"/>
            <ac:spMk id="44" creationId="{A69A951A-AFB0-4AD8-A6A9-09A82AA9BA31}"/>
          </ac:spMkLst>
        </pc:spChg>
        <pc:spChg chg="mod">
          <ac:chgData name="Anis Farihan Mat Raffei" userId="caa0f81d-2ced-4ad8-a070-ba6968b9f259" providerId="ADAL" clId="{C540C173-C1AC-4213-B527-7FC83B9AA372}" dt="2020-10-27T03:53:46.797" v="258"/>
          <ac:spMkLst>
            <pc:docMk/>
            <pc:sldMk cId="3203090244" sldId="650"/>
            <ac:spMk id="45" creationId="{6DAB749D-B289-4F21-AB34-56FEA8C5C74B}"/>
          </ac:spMkLst>
        </pc:spChg>
        <pc:spChg chg="mod">
          <ac:chgData name="Anis Farihan Mat Raffei" userId="caa0f81d-2ced-4ad8-a070-ba6968b9f259" providerId="ADAL" clId="{C540C173-C1AC-4213-B527-7FC83B9AA372}" dt="2020-10-27T03:53:46.797" v="258"/>
          <ac:spMkLst>
            <pc:docMk/>
            <pc:sldMk cId="3203090244" sldId="650"/>
            <ac:spMk id="47" creationId="{60D98ACF-FE72-42F4-973E-80D66287E78D}"/>
          </ac:spMkLst>
        </pc:spChg>
        <pc:spChg chg="mod">
          <ac:chgData name="Anis Farihan Mat Raffei" userId="caa0f81d-2ced-4ad8-a070-ba6968b9f259" providerId="ADAL" clId="{C540C173-C1AC-4213-B527-7FC83B9AA372}" dt="2020-10-27T03:53:46.797" v="258"/>
          <ac:spMkLst>
            <pc:docMk/>
            <pc:sldMk cId="3203090244" sldId="650"/>
            <ac:spMk id="48" creationId="{80C5595F-0A3F-4163-99F6-B8EF0A42795D}"/>
          </ac:spMkLst>
        </pc:spChg>
        <pc:spChg chg="mod">
          <ac:chgData name="Anis Farihan Mat Raffei" userId="caa0f81d-2ced-4ad8-a070-ba6968b9f259" providerId="ADAL" clId="{C540C173-C1AC-4213-B527-7FC83B9AA372}" dt="2020-10-27T03:53:46.797" v="258"/>
          <ac:spMkLst>
            <pc:docMk/>
            <pc:sldMk cId="3203090244" sldId="650"/>
            <ac:spMk id="49" creationId="{DA81659E-58A6-40BF-A833-3D72A283424A}"/>
          </ac:spMkLst>
        </pc:spChg>
        <pc:spChg chg="mod">
          <ac:chgData name="Anis Farihan Mat Raffei" userId="caa0f81d-2ced-4ad8-a070-ba6968b9f259" providerId="ADAL" clId="{C540C173-C1AC-4213-B527-7FC83B9AA372}" dt="2020-10-27T03:53:46.797" v="258"/>
          <ac:spMkLst>
            <pc:docMk/>
            <pc:sldMk cId="3203090244" sldId="650"/>
            <ac:spMk id="50" creationId="{182674A5-A967-4923-89CA-8EE5C6E13C94}"/>
          </ac:spMkLst>
        </pc:spChg>
        <pc:spChg chg="mod">
          <ac:chgData name="Anis Farihan Mat Raffei" userId="caa0f81d-2ced-4ad8-a070-ba6968b9f259" providerId="ADAL" clId="{C540C173-C1AC-4213-B527-7FC83B9AA372}" dt="2020-10-27T03:53:46.797" v="258"/>
          <ac:spMkLst>
            <pc:docMk/>
            <pc:sldMk cId="3203090244" sldId="650"/>
            <ac:spMk id="52" creationId="{8132EA82-D791-46C4-85E7-E1CCA72767C2}"/>
          </ac:spMkLst>
        </pc:spChg>
        <pc:spChg chg="mod">
          <ac:chgData name="Anis Farihan Mat Raffei" userId="caa0f81d-2ced-4ad8-a070-ba6968b9f259" providerId="ADAL" clId="{C540C173-C1AC-4213-B527-7FC83B9AA372}" dt="2020-10-27T03:53:46.797" v="258"/>
          <ac:spMkLst>
            <pc:docMk/>
            <pc:sldMk cId="3203090244" sldId="650"/>
            <ac:spMk id="53" creationId="{6193FD18-1AC9-43B9-8A32-976A162BCE8A}"/>
          </ac:spMkLst>
        </pc:spChg>
        <pc:spChg chg="mod">
          <ac:chgData name="Anis Farihan Mat Raffei" userId="caa0f81d-2ced-4ad8-a070-ba6968b9f259" providerId="ADAL" clId="{C540C173-C1AC-4213-B527-7FC83B9AA372}" dt="2020-10-27T03:53:46.797" v="258"/>
          <ac:spMkLst>
            <pc:docMk/>
            <pc:sldMk cId="3203090244" sldId="650"/>
            <ac:spMk id="54" creationId="{60EA852E-A1A7-4D03-9AC1-09183C7EEF45}"/>
          </ac:spMkLst>
        </pc:spChg>
        <pc:spChg chg="mod">
          <ac:chgData name="Anis Farihan Mat Raffei" userId="caa0f81d-2ced-4ad8-a070-ba6968b9f259" providerId="ADAL" clId="{C540C173-C1AC-4213-B527-7FC83B9AA372}" dt="2020-10-27T03:53:46.797" v="258"/>
          <ac:spMkLst>
            <pc:docMk/>
            <pc:sldMk cId="3203090244" sldId="650"/>
            <ac:spMk id="55" creationId="{FDF80624-AC4F-4E7B-AAB1-9E6D78FDDFF3}"/>
          </ac:spMkLst>
        </pc:spChg>
        <pc:spChg chg="mod">
          <ac:chgData name="Anis Farihan Mat Raffei" userId="caa0f81d-2ced-4ad8-a070-ba6968b9f259" providerId="ADAL" clId="{C540C173-C1AC-4213-B527-7FC83B9AA372}" dt="2020-10-27T03:53:46.797" v="258"/>
          <ac:spMkLst>
            <pc:docMk/>
            <pc:sldMk cId="3203090244" sldId="650"/>
            <ac:spMk id="56" creationId="{EF98DCDF-0027-4E05-B2F0-F080E43F5F16}"/>
          </ac:spMkLst>
        </pc:spChg>
        <pc:spChg chg="mod">
          <ac:chgData name="Anis Farihan Mat Raffei" userId="caa0f81d-2ced-4ad8-a070-ba6968b9f259" providerId="ADAL" clId="{C540C173-C1AC-4213-B527-7FC83B9AA372}" dt="2020-10-27T03:53:46.797" v="258"/>
          <ac:spMkLst>
            <pc:docMk/>
            <pc:sldMk cId="3203090244" sldId="650"/>
            <ac:spMk id="59" creationId="{11C0485D-D06B-4158-AF15-7E5444FF8620}"/>
          </ac:spMkLst>
        </pc:spChg>
        <pc:spChg chg="mod">
          <ac:chgData name="Anis Farihan Mat Raffei" userId="caa0f81d-2ced-4ad8-a070-ba6968b9f259" providerId="ADAL" clId="{C540C173-C1AC-4213-B527-7FC83B9AA372}" dt="2020-10-27T03:53:46.797" v="258"/>
          <ac:spMkLst>
            <pc:docMk/>
            <pc:sldMk cId="3203090244" sldId="650"/>
            <ac:spMk id="60" creationId="{6834860F-B669-4531-B891-35A08BF05342}"/>
          </ac:spMkLst>
        </pc:spChg>
        <pc:spChg chg="mod">
          <ac:chgData name="Anis Farihan Mat Raffei" userId="caa0f81d-2ced-4ad8-a070-ba6968b9f259" providerId="ADAL" clId="{C540C173-C1AC-4213-B527-7FC83B9AA372}" dt="2020-10-27T03:53:46.797" v="258"/>
          <ac:spMkLst>
            <pc:docMk/>
            <pc:sldMk cId="3203090244" sldId="650"/>
            <ac:spMk id="61" creationId="{1C6C65A9-AB14-49BA-B253-BCC67EE8F050}"/>
          </ac:spMkLst>
        </pc:spChg>
        <pc:spChg chg="mod">
          <ac:chgData name="Anis Farihan Mat Raffei" userId="caa0f81d-2ced-4ad8-a070-ba6968b9f259" providerId="ADAL" clId="{C540C173-C1AC-4213-B527-7FC83B9AA372}" dt="2020-10-27T03:53:46.797" v="258"/>
          <ac:spMkLst>
            <pc:docMk/>
            <pc:sldMk cId="3203090244" sldId="650"/>
            <ac:spMk id="62" creationId="{45E0E107-60ED-4DE0-852C-F802DB42EB98}"/>
          </ac:spMkLst>
        </pc:spChg>
        <pc:spChg chg="mod">
          <ac:chgData name="Anis Farihan Mat Raffei" userId="caa0f81d-2ced-4ad8-a070-ba6968b9f259" providerId="ADAL" clId="{C540C173-C1AC-4213-B527-7FC83B9AA372}" dt="2020-10-27T03:53:46.797" v="258"/>
          <ac:spMkLst>
            <pc:docMk/>
            <pc:sldMk cId="3203090244" sldId="650"/>
            <ac:spMk id="64" creationId="{AAB868E3-2491-4140-AF77-D63F9EFBF1CC}"/>
          </ac:spMkLst>
        </pc:spChg>
        <pc:spChg chg="mod">
          <ac:chgData name="Anis Farihan Mat Raffei" userId="caa0f81d-2ced-4ad8-a070-ba6968b9f259" providerId="ADAL" clId="{C540C173-C1AC-4213-B527-7FC83B9AA372}" dt="2020-10-27T03:53:46.797" v="258"/>
          <ac:spMkLst>
            <pc:docMk/>
            <pc:sldMk cId="3203090244" sldId="650"/>
            <ac:spMk id="65" creationId="{E04B8D8B-EB4D-4F39-B26A-106321D4840C}"/>
          </ac:spMkLst>
        </pc:spChg>
        <pc:spChg chg="mod">
          <ac:chgData name="Anis Farihan Mat Raffei" userId="caa0f81d-2ced-4ad8-a070-ba6968b9f259" providerId="ADAL" clId="{C540C173-C1AC-4213-B527-7FC83B9AA372}" dt="2020-10-27T03:53:46.797" v="258"/>
          <ac:spMkLst>
            <pc:docMk/>
            <pc:sldMk cId="3203090244" sldId="650"/>
            <ac:spMk id="66" creationId="{E6C9CF3E-3A93-43E2-8023-5A0EC49191F8}"/>
          </ac:spMkLst>
        </pc:spChg>
        <pc:spChg chg="mod">
          <ac:chgData name="Anis Farihan Mat Raffei" userId="caa0f81d-2ced-4ad8-a070-ba6968b9f259" providerId="ADAL" clId="{C540C173-C1AC-4213-B527-7FC83B9AA372}" dt="2020-10-27T03:53:46.797" v="258"/>
          <ac:spMkLst>
            <pc:docMk/>
            <pc:sldMk cId="3203090244" sldId="650"/>
            <ac:spMk id="67" creationId="{E77A3A03-5961-4089-A42F-7F3DE355A18B}"/>
          </ac:spMkLst>
        </pc:spChg>
        <pc:spChg chg="mod">
          <ac:chgData name="Anis Farihan Mat Raffei" userId="caa0f81d-2ced-4ad8-a070-ba6968b9f259" providerId="ADAL" clId="{C540C173-C1AC-4213-B527-7FC83B9AA372}" dt="2020-10-27T03:53:46.797" v="258"/>
          <ac:spMkLst>
            <pc:docMk/>
            <pc:sldMk cId="3203090244" sldId="650"/>
            <ac:spMk id="70" creationId="{74986134-32A0-474E-B190-86E38E9FB73C}"/>
          </ac:spMkLst>
        </pc:spChg>
        <pc:spChg chg="mod">
          <ac:chgData name="Anis Farihan Mat Raffei" userId="caa0f81d-2ced-4ad8-a070-ba6968b9f259" providerId="ADAL" clId="{C540C173-C1AC-4213-B527-7FC83B9AA372}" dt="2020-10-27T03:53:46.797" v="258"/>
          <ac:spMkLst>
            <pc:docMk/>
            <pc:sldMk cId="3203090244" sldId="650"/>
            <ac:spMk id="71" creationId="{6AFA271D-2801-4BD3-90DB-D0BFB77598EA}"/>
          </ac:spMkLst>
        </pc:spChg>
        <pc:spChg chg="mod">
          <ac:chgData name="Anis Farihan Mat Raffei" userId="caa0f81d-2ced-4ad8-a070-ba6968b9f259" providerId="ADAL" clId="{C540C173-C1AC-4213-B527-7FC83B9AA372}" dt="2020-10-27T03:53:46.797" v="258"/>
          <ac:spMkLst>
            <pc:docMk/>
            <pc:sldMk cId="3203090244" sldId="650"/>
            <ac:spMk id="72" creationId="{5186FF0A-D34B-4797-B85D-D8B5720EA2C3}"/>
          </ac:spMkLst>
        </pc:spChg>
        <pc:spChg chg="mod">
          <ac:chgData name="Anis Farihan Mat Raffei" userId="caa0f81d-2ced-4ad8-a070-ba6968b9f259" providerId="ADAL" clId="{C540C173-C1AC-4213-B527-7FC83B9AA372}" dt="2020-10-27T03:53:46.797" v="258"/>
          <ac:spMkLst>
            <pc:docMk/>
            <pc:sldMk cId="3203090244" sldId="650"/>
            <ac:spMk id="73" creationId="{415F81FD-DECB-40DA-90A2-191C6CA9C615}"/>
          </ac:spMkLst>
        </pc:spChg>
        <pc:spChg chg="mod">
          <ac:chgData name="Anis Farihan Mat Raffei" userId="caa0f81d-2ced-4ad8-a070-ba6968b9f259" providerId="ADAL" clId="{C540C173-C1AC-4213-B527-7FC83B9AA372}" dt="2020-10-27T03:53:46.797" v="258"/>
          <ac:spMkLst>
            <pc:docMk/>
            <pc:sldMk cId="3203090244" sldId="650"/>
            <ac:spMk id="75" creationId="{8CC1569B-9367-45BB-87B7-F8C8FB5028AC}"/>
          </ac:spMkLst>
        </pc:spChg>
        <pc:spChg chg="mod">
          <ac:chgData name="Anis Farihan Mat Raffei" userId="caa0f81d-2ced-4ad8-a070-ba6968b9f259" providerId="ADAL" clId="{C540C173-C1AC-4213-B527-7FC83B9AA372}" dt="2020-10-27T03:53:46.797" v="258"/>
          <ac:spMkLst>
            <pc:docMk/>
            <pc:sldMk cId="3203090244" sldId="650"/>
            <ac:spMk id="76" creationId="{0B868F0D-C866-4F16-A6D5-F5C5011F6CFC}"/>
          </ac:spMkLst>
        </pc:spChg>
        <pc:spChg chg="mod">
          <ac:chgData name="Anis Farihan Mat Raffei" userId="caa0f81d-2ced-4ad8-a070-ba6968b9f259" providerId="ADAL" clId="{C540C173-C1AC-4213-B527-7FC83B9AA372}" dt="2020-10-27T03:53:46.797" v="258"/>
          <ac:spMkLst>
            <pc:docMk/>
            <pc:sldMk cId="3203090244" sldId="650"/>
            <ac:spMk id="77" creationId="{71929F3C-FB94-4D4A-963B-FC5499BAC407}"/>
          </ac:spMkLst>
        </pc:spChg>
        <pc:spChg chg="mod">
          <ac:chgData name="Anis Farihan Mat Raffei" userId="caa0f81d-2ced-4ad8-a070-ba6968b9f259" providerId="ADAL" clId="{C540C173-C1AC-4213-B527-7FC83B9AA372}" dt="2020-10-27T03:53:46.797" v="258"/>
          <ac:spMkLst>
            <pc:docMk/>
            <pc:sldMk cId="3203090244" sldId="650"/>
            <ac:spMk id="79" creationId="{BD9B9B01-754B-4CC9-90A5-56E69FFF9F79}"/>
          </ac:spMkLst>
        </pc:spChg>
        <pc:spChg chg="mod">
          <ac:chgData name="Anis Farihan Mat Raffei" userId="caa0f81d-2ced-4ad8-a070-ba6968b9f259" providerId="ADAL" clId="{C540C173-C1AC-4213-B527-7FC83B9AA372}" dt="2020-10-27T03:53:46.797" v="258"/>
          <ac:spMkLst>
            <pc:docMk/>
            <pc:sldMk cId="3203090244" sldId="650"/>
            <ac:spMk id="80" creationId="{27026DED-8B6A-4E12-B441-44D059D28AFE}"/>
          </ac:spMkLst>
        </pc:spChg>
        <pc:spChg chg="mod">
          <ac:chgData name="Anis Farihan Mat Raffei" userId="caa0f81d-2ced-4ad8-a070-ba6968b9f259" providerId="ADAL" clId="{C540C173-C1AC-4213-B527-7FC83B9AA372}" dt="2020-10-27T03:53:46.797" v="258"/>
          <ac:spMkLst>
            <pc:docMk/>
            <pc:sldMk cId="3203090244" sldId="650"/>
            <ac:spMk id="81" creationId="{D71472C8-8017-4DC3-BA35-AB787DCDE404}"/>
          </ac:spMkLst>
        </pc:spChg>
        <pc:spChg chg="mod">
          <ac:chgData name="Anis Farihan Mat Raffei" userId="caa0f81d-2ced-4ad8-a070-ba6968b9f259" providerId="ADAL" clId="{C540C173-C1AC-4213-B527-7FC83B9AA372}" dt="2020-10-27T03:53:46.797" v="258"/>
          <ac:spMkLst>
            <pc:docMk/>
            <pc:sldMk cId="3203090244" sldId="650"/>
            <ac:spMk id="82" creationId="{F07982DF-ECCA-4648-BB2D-FA1B2C0338B9}"/>
          </ac:spMkLst>
        </pc:spChg>
        <pc:spChg chg="mod">
          <ac:chgData name="Anis Farihan Mat Raffei" userId="caa0f81d-2ced-4ad8-a070-ba6968b9f259" providerId="ADAL" clId="{C540C173-C1AC-4213-B527-7FC83B9AA372}" dt="2020-10-27T03:53:46.797" v="258"/>
          <ac:spMkLst>
            <pc:docMk/>
            <pc:sldMk cId="3203090244" sldId="650"/>
            <ac:spMk id="84" creationId="{EB409ED6-C8F9-445B-A0F3-0AB2D9C27F15}"/>
          </ac:spMkLst>
        </pc:spChg>
        <pc:spChg chg="mod">
          <ac:chgData name="Anis Farihan Mat Raffei" userId="caa0f81d-2ced-4ad8-a070-ba6968b9f259" providerId="ADAL" clId="{C540C173-C1AC-4213-B527-7FC83B9AA372}" dt="2020-10-27T03:53:46.797" v="258"/>
          <ac:spMkLst>
            <pc:docMk/>
            <pc:sldMk cId="3203090244" sldId="650"/>
            <ac:spMk id="85" creationId="{BA45AE59-F043-41BC-B472-D6737EA923FD}"/>
          </ac:spMkLst>
        </pc:spChg>
        <pc:spChg chg="mod">
          <ac:chgData name="Anis Farihan Mat Raffei" userId="caa0f81d-2ced-4ad8-a070-ba6968b9f259" providerId="ADAL" clId="{C540C173-C1AC-4213-B527-7FC83B9AA372}" dt="2020-10-27T03:53:46.797" v="258"/>
          <ac:spMkLst>
            <pc:docMk/>
            <pc:sldMk cId="3203090244" sldId="650"/>
            <ac:spMk id="86" creationId="{707BD8AF-8FF4-4564-A246-B169D0EE9A48}"/>
          </ac:spMkLst>
        </pc:spChg>
        <pc:spChg chg="mod">
          <ac:chgData name="Anis Farihan Mat Raffei" userId="caa0f81d-2ced-4ad8-a070-ba6968b9f259" providerId="ADAL" clId="{C540C173-C1AC-4213-B527-7FC83B9AA372}" dt="2020-10-27T03:53:46.797" v="258"/>
          <ac:spMkLst>
            <pc:docMk/>
            <pc:sldMk cId="3203090244" sldId="650"/>
            <ac:spMk id="87" creationId="{C3B8FEDA-49C5-4CC5-B3CC-7913105760ED}"/>
          </ac:spMkLst>
        </pc:spChg>
        <pc:spChg chg="mod">
          <ac:chgData name="Anis Farihan Mat Raffei" userId="caa0f81d-2ced-4ad8-a070-ba6968b9f259" providerId="ADAL" clId="{C540C173-C1AC-4213-B527-7FC83B9AA372}" dt="2020-10-27T03:53:46.797" v="258"/>
          <ac:spMkLst>
            <pc:docMk/>
            <pc:sldMk cId="3203090244" sldId="650"/>
            <ac:spMk id="89" creationId="{57C2AEEA-422D-4750-81A4-8334C543FF5A}"/>
          </ac:spMkLst>
        </pc:spChg>
        <pc:spChg chg="mod">
          <ac:chgData name="Anis Farihan Mat Raffei" userId="caa0f81d-2ced-4ad8-a070-ba6968b9f259" providerId="ADAL" clId="{C540C173-C1AC-4213-B527-7FC83B9AA372}" dt="2020-10-27T03:53:46.797" v="258"/>
          <ac:spMkLst>
            <pc:docMk/>
            <pc:sldMk cId="3203090244" sldId="650"/>
            <ac:spMk id="90" creationId="{02D0507E-7E86-4FC5-B32A-A688EEB7129B}"/>
          </ac:spMkLst>
        </pc:spChg>
        <pc:spChg chg="mod">
          <ac:chgData name="Anis Farihan Mat Raffei" userId="caa0f81d-2ced-4ad8-a070-ba6968b9f259" providerId="ADAL" clId="{C540C173-C1AC-4213-B527-7FC83B9AA372}" dt="2020-10-27T03:53:46.797" v="258"/>
          <ac:spMkLst>
            <pc:docMk/>
            <pc:sldMk cId="3203090244" sldId="650"/>
            <ac:spMk id="91" creationId="{B23BD44D-B63C-407B-B491-11A370F998A6}"/>
          </ac:spMkLst>
        </pc:spChg>
        <pc:spChg chg="mod">
          <ac:chgData name="Anis Farihan Mat Raffei" userId="caa0f81d-2ced-4ad8-a070-ba6968b9f259" providerId="ADAL" clId="{C540C173-C1AC-4213-B527-7FC83B9AA372}" dt="2020-10-27T03:53:46.797" v="258"/>
          <ac:spMkLst>
            <pc:docMk/>
            <pc:sldMk cId="3203090244" sldId="650"/>
            <ac:spMk id="92" creationId="{CCEB8070-BF7F-4325-BF47-22D4658119DA}"/>
          </ac:spMkLst>
        </pc:spChg>
        <pc:spChg chg="mod">
          <ac:chgData name="Anis Farihan Mat Raffei" userId="caa0f81d-2ced-4ad8-a070-ba6968b9f259" providerId="ADAL" clId="{C540C173-C1AC-4213-B527-7FC83B9AA372}" dt="2020-10-27T03:53:46.797" v="258"/>
          <ac:spMkLst>
            <pc:docMk/>
            <pc:sldMk cId="3203090244" sldId="650"/>
            <ac:spMk id="93" creationId="{38B5127F-D7D0-4CA9-B9FC-0EF070783A56}"/>
          </ac:spMkLst>
        </pc:spChg>
        <pc:grpChg chg="add mod">
          <ac:chgData name="Anis Farihan Mat Raffei" userId="caa0f81d-2ced-4ad8-a070-ba6968b9f259" providerId="ADAL" clId="{C540C173-C1AC-4213-B527-7FC83B9AA372}" dt="2020-10-27T03:53:49.479" v="259" actId="1076"/>
          <ac:grpSpMkLst>
            <pc:docMk/>
            <pc:sldMk cId="3203090244" sldId="650"/>
            <ac:grpSpMk id="6" creationId="{B34EA58B-7F74-4226-B3EC-3A24C0984A48}"/>
          </ac:grpSpMkLst>
        </pc:grpChg>
        <pc:grpChg chg="mod">
          <ac:chgData name="Anis Farihan Mat Raffei" userId="caa0f81d-2ced-4ad8-a070-ba6968b9f259" providerId="ADAL" clId="{C540C173-C1AC-4213-B527-7FC83B9AA372}" dt="2020-10-27T03:53:46.797" v="258"/>
          <ac:grpSpMkLst>
            <pc:docMk/>
            <pc:sldMk cId="3203090244" sldId="650"/>
            <ac:grpSpMk id="7" creationId="{234313F2-A5D9-4ACF-907C-D9E34373C8E7}"/>
          </ac:grpSpMkLst>
        </pc:grpChg>
        <pc:grpChg chg="mod">
          <ac:chgData name="Anis Farihan Mat Raffei" userId="caa0f81d-2ced-4ad8-a070-ba6968b9f259" providerId="ADAL" clId="{C540C173-C1AC-4213-B527-7FC83B9AA372}" dt="2020-10-27T03:53:46.797" v="258"/>
          <ac:grpSpMkLst>
            <pc:docMk/>
            <pc:sldMk cId="3203090244" sldId="650"/>
            <ac:grpSpMk id="12" creationId="{F9897B06-5BEE-4715-B726-B75EB8D9BCFD}"/>
          </ac:grpSpMkLst>
        </pc:grpChg>
        <pc:grpChg chg="mod">
          <ac:chgData name="Anis Farihan Mat Raffei" userId="caa0f81d-2ced-4ad8-a070-ba6968b9f259" providerId="ADAL" clId="{C540C173-C1AC-4213-B527-7FC83B9AA372}" dt="2020-10-27T03:53:46.797" v="258"/>
          <ac:grpSpMkLst>
            <pc:docMk/>
            <pc:sldMk cId="3203090244" sldId="650"/>
            <ac:grpSpMk id="17" creationId="{8A599AB9-C860-476A-9D42-921B8507329D}"/>
          </ac:grpSpMkLst>
        </pc:grpChg>
        <pc:grpChg chg="mod">
          <ac:chgData name="Anis Farihan Mat Raffei" userId="caa0f81d-2ced-4ad8-a070-ba6968b9f259" providerId="ADAL" clId="{C540C173-C1AC-4213-B527-7FC83B9AA372}" dt="2020-10-27T03:53:46.797" v="258"/>
          <ac:grpSpMkLst>
            <pc:docMk/>
            <pc:sldMk cId="3203090244" sldId="650"/>
            <ac:grpSpMk id="19" creationId="{0374F8BE-24BA-4049-9027-FD0471591CEF}"/>
          </ac:grpSpMkLst>
        </pc:grpChg>
        <pc:grpChg chg="mod">
          <ac:chgData name="Anis Farihan Mat Raffei" userId="caa0f81d-2ced-4ad8-a070-ba6968b9f259" providerId="ADAL" clId="{C540C173-C1AC-4213-B527-7FC83B9AA372}" dt="2020-10-27T03:53:46.797" v="258"/>
          <ac:grpSpMkLst>
            <pc:docMk/>
            <pc:sldMk cId="3203090244" sldId="650"/>
            <ac:grpSpMk id="21" creationId="{7C5BEBAD-524C-4CE3-81B1-B2B54B241F8C}"/>
          </ac:grpSpMkLst>
        </pc:grpChg>
        <pc:grpChg chg="mod">
          <ac:chgData name="Anis Farihan Mat Raffei" userId="caa0f81d-2ced-4ad8-a070-ba6968b9f259" providerId="ADAL" clId="{C540C173-C1AC-4213-B527-7FC83B9AA372}" dt="2020-10-27T03:53:46.797" v="258"/>
          <ac:grpSpMkLst>
            <pc:docMk/>
            <pc:sldMk cId="3203090244" sldId="650"/>
            <ac:grpSpMk id="22" creationId="{9AF8C7E8-36E0-46D5-9E63-3E6C7855ECD0}"/>
          </ac:grpSpMkLst>
        </pc:grpChg>
        <pc:grpChg chg="mod">
          <ac:chgData name="Anis Farihan Mat Raffei" userId="caa0f81d-2ced-4ad8-a070-ba6968b9f259" providerId="ADAL" clId="{C540C173-C1AC-4213-B527-7FC83B9AA372}" dt="2020-10-27T03:53:46.797" v="258"/>
          <ac:grpSpMkLst>
            <pc:docMk/>
            <pc:sldMk cId="3203090244" sldId="650"/>
            <ac:grpSpMk id="23" creationId="{B85C22FB-82D2-4AEF-ACF3-9D22D7DB2F9A}"/>
          </ac:grpSpMkLst>
        </pc:grpChg>
        <pc:grpChg chg="mod">
          <ac:chgData name="Anis Farihan Mat Raffei" userId="caa0f81d-2ced-4ad8-a070-ba6968b9f259" providerId="ADAL" clId="{C540C173-C1AC-4213-B527-7FC83B9AA372}" dt="2020-10-27T03:53:46.797" v="258"/>
          <ac:grpSpMkLst>
            <pc:docMk/>
            <pc:sldMk cId="3203090244" sldId="650"/>
            <ac:grpSpMk id="24" creationId="{876E940C-62A0-4849-B969-EB552DB80048}"/>
          </ac:grpSpMkLst>
        </pc:grpChg>
        <pc:grpChg chg="mod">
          <ac:chgData name="Anis Farihan Mat Raffei" userId="caa0f81d-2ced-4ad8-a070-ba6968b9f259" providerId="ADAL" clId="{C540C173-C1AC-4213-B527-7FC83B9AA372}" dt="2020-10-27T03:53:46.797" v="258"/>
          <ac:grpSpMkLst>
            <pc:docMk/>
            <pc:sldMk cId="3203090244" sldId="650"/>
            <ac:grpSpMk id="25" creationId="{ADCF3834-2924-416D-91D4-59D57107FCFC}"/>
          </ac:grpSpMkLst>
        </pc:grpChg>
        <pc:grpChg chg="mod">
          <ac:chgData name="Anis Farihan Mat Raffei" userId="caa0f81d-2ced-4ad8-a070-ba6968b9f259" providerId="ADAL" clId="{C540C173-C1AC-4213-B527-7FC83B9AA372}" dt="2020-10-27T03:53:46.797" v="258"/>
          <ac:grpSpMkLst>
            <pc:docMk/>
            <pc:sldMk cId="3203090244" sldId="650"/>
            <ac:grpSpMk id="28" creationId="{DBBA5342-DCBD-41A5-9446-80B543393A82}"/>
          </ac:grpSpMkLst>
        </pc:grpChg>
        <pc:grpChg chg="mod">
          <ac:chgData name="Anis Farihan Mat Raffei" userId="caa0f81d-2ced-4ad8-a070-ba6968b9f259" providerId="ADAL" clId="{C540C173-C1AC-4213-B527-7FC83B9AA372}" dt="2020-10-27T03:53:46.797" v="258"/>
          <ac:grpSpMkLst>
            <pc:docMk/>
            <pc:sldMk cId="3203090244" sldId="650"/>
            <ac:grpSpMk id="36" creationId="{BF3DB6FB-806A-42AC-BD4F-5FEBEA8DB632}"/>
          </ac:grpSpMkLst>
        </pc:grpChg>
        <pc:grpChg chg="mod">
          <ac:chgData name="Anis Farihan Mat Raffei" userId="caa0f81d-2ced-4ad8-a070-ba6968b9f259" providerId="ADAL" clId="{C540C173-C1AC-4213-B527-7FC83B9AA372}" dt="2020-10-27T03:53:46.797" v="258"/>
          <ac:grpSpMkLst>
            <pc:docMk/>
            <pc:sldMk cId="3203090244" sldId="650"/>
            <ac:grpSpMk id="46" creationId="{E27786AD-C055-44F4-9D53-C26E53C2DF11}"/>
          </ac:grpSpMkLst>
        </pc:grpChg>
        <pc:grpChg chg="mod">
          <ac:chgData name="Anis Farihan Mat Raffei" userId="caa0f81d-2ced-4ad8-a070-ba6968b9f259" providerId="ADAL" clId="{C540C173-C1AC-4213-B527-7FC83B9AA372}" dt="2020-10-27T03:53:46.797" v="258"/>
          <ac:grpSpMkLst>
            <pc:docMk/>
            <pc:sldMk cId="3203090244" sldId="650"/>
            <ac:grpSpMk id="57" creationId="{A6781DCD-3878-469B-BD09-B33C15DB2DAD}"/>
          </ac:grpSpMkLst>
        </pc:grpChg>
        <pc:grpChg chg="mod">
          <ac:chgData name="Anis Farihan Mat Raffei" userId="caa0f81d-2ced-4ad8-a070-ba6968b9f259" providerId="ADAL" clId="{C540C173-C1AC-4213-B527-7FC83B9AA372}" dt="2020-10-27T03:53:46.797" v="258"/>
          <ac:grpSpMkLst>
            <pc:docMk/>
            <pc:sldMk cId="3203090244" sldId="650"/>
            <ac:grpSpMk id="58" creationId="{0D370957-7D04-4CFB-A783-98AA2E338726}"/>
          </ac:grpSpMkLst>
        </pc:grpChg>
        <pc:grpChg chg="mod">
          <ac:chgData name="Anis Farihan Mat Raffei" userId="caa0f81d-2ced-4ad8-a070-ba6968b9f259" providerId="ADAL" clId="{C540C173-C1AC-4213-B527-7FC83B9AA372}" dt="2020-10-27T03:53:46.797" v="258"/>
          <ac:grpSpMkLst>
            <pc:docMk/>
            <pc:sldMk cId="3203090244" sldId="650"/>
            <ac:grpSpMk id="68" creationId="{74FD529C-BE7D-438B-8CF3-07272F3BE2DB}"/>
          </ac:grpSpMkLst>
        </pc:grpChg>
        <pc:grpChg chg="mod">
          <ac:chgData name="Anis Farihan Mat Raffei" userId="caa0f81d-2ced-4ad8-a070-ba6968b9f259" providerId="ADAL" clId="{C540C173-C1AC-4213-B527-7FC83B9AA372}" dt="2020-10-27T03:53:46.797" v="258"/>
          <ac:grpSpMkLst>
            <pc:docMk/>
            <pc:sldMk cId="3203090244" sldId="650"/>
            <ac:grpSpMk id="69" creationId="{69A1FB00-87F2-4F6E-BD9C-2143DF8B269C}"/>
          </ac:grpSpMkLst>
        </pc:grpChg>
        <pc:grpChg chg="mod">
          <ac:chgData name="Anis Farihan Mat Raffei" userId="caa0f81d-2ced-4ad8-a070-ba6968b9f259" providerId="ADAL" clId="{C540C173-C1AC-4213-B527-7FC83B9AA372}" dt="2020-10-27T03:53:46.797" v="258"/>
          <ac:grpSpMkLst>
            <pc:docMk/>
            <pc:sldMk cId="3203090244" sldId="650"/>
            <ac:grpSpMk id="78" creationId="{A5E64199-1F8C-44F8-BFF7-1ED4902C6C30}"/>
          </ac:grpSpMkLst>
        </pc:grpChg>
        <pc:cxnChg chg="mod">
          <ac:chgData name="Anis Farihan Mat Raffei" userId="caa0f81d-2ced-4ad8-a070-ba6968b9f259" providerId="ADAL" clId="{C540C173-C1AC-4213-B527-7FC83B9AA372}" dt="2020-10-27T03:53:46.797" v="258"/>
          <ac:cxnSpMkLst>
            <pc:docMk/>
            <pc:sldMk cId="3203090244" sldId="650"/>
            <ac:cxnSpMk id="26" creationId="{5CBA3D1D-7D20-4749-AEF0-EAA859DBCEF6}"/>
          </ac:cxnSpMkLst>
        </pc:cxnChg>
        <pc:cxnChg chg="mod">
          <ac:chgData name="Anis Farihan Mat Raffei" userId="caa0f81d-2ced-4ad8-a070-ba6968b9f259" providerId="ADAL" clId="{C540C173-C1AC-4213-B527-7FC83B9AA372}" dt="2020-10-27T03:53:46.797" v="258"/>
          <ac:cxnSpMkLst>
            <pc:docMk/>
            <pc:sldMk cId="3203090244" sldId="650"/>
            <ac:cxnSpMk id="51" creationId="{B9C49AF9-DA6D-4067-9090-4ECA05EF49B6}"/>
          </ac:cxnSpMkLst>
        </pc:cxnChg>
        <pc:cxnChg chg="mod">
          <ac:chgData name="Anis Farihan Mat Raffei" userId="caa0f81d-2ced-4ad8-a070-ba6968b9f259" providerId="ADAL" clId="{C540C173-C1AC-4213-B527-7FC83B9AA372}" dt="2020-10-27T03:53:46.797" v="258"/>
          <ac:cxnSpMkLst>
            <pc:docMk/>
            <pc:sldMk cId="3203090244" sldId="650"/>
            <ac:cxnSpMk id="63" creationId="{7887144A-802C-4EDB-9FF5-4979965BECD6}"/>
          </ac:cxnSpMkLst>
        </pc:cxnChg>
        <pc:cxnChg chg="mod">
          <ac:chgData name="Anis Farihan Mat Raffei" userId="caa0f81d-2ced-4ad8-a070-ba6968b9f259" providerId="ADAL" clId="{C540C173-C1AC-4213-B527-7FC83B9AA372}" dt="2020-10-27T03:53:46.797" v="258"/>
          <ac:cxnSpMkLst>
            <pc:docMk/>
            <pc:sldMk cId="3203090244" sldId="650"/>
            <ac:cxnSpMk id="74" creationId="{40CA5D63-9357-4CDB-938F-C69B6F37EF22}"/>
          </ac:cxnSpMkLst>
        </pc:cxnChg>
        <pc:cxnChg chg="mod">
          <ac:chgData name="Anis Farihan Mat Raffei" userId="caa0f81d-2ced-4ad8-a070-ba6968b9f259" providerId="ADAL" clId="{C540C173-C1AC-4213-B527-7FC83B9AA372}" dt="2020-10-27T03:53:46.797" v="258"/>
          <ac:cxnSpMkLst>
            <pc:docMk/>
            <pc:sldMk cId="3203090244" sldId="650"/>
            <ac:cxnSpMk id="83" creationId="{2A94B20D-4946-43DE-86A4-D13132F55E6C}"/>
          </ac:cxnSpMkLst>
        </pc:cxnChg>
        <pc:cxnChg chg="mod">
          <ac:chgData name="Anis Farihan Mat Raffei" userId="caa0f81d-2ced-4ad8-a070-ba6968b9f259" providerId="ADAL" clId="{C540C173-C1AC-4213-B527-7FC83B9AA372}" dt="2020-10-27T03:53:46.797" v="258"/>
          <ac:cxnSpMkLst>
            <pc:docMk/>
            <pc:sldMk cId="3203090244" sldId="650"/>
            <ac:cxnSpMk id="88" creationId="{C106AA59-5265-4169-A9AC-E6D45EEFC75C}"/>
          </ac:cxnSpMkLst>
        </pc:cxnChg>
      </pc:sldChg>
      <pc:sldChg chg="addSp delSp modSp new mod">
        <pc:chgData name="Anis Farihan Mat Raffei" userId="caa0f81d-2ced-4ad8-a070-ba6968b9f259" providerId="ADAL" clId="{C540C173-C1AC-4213-B527-7FC83B9AA372}" dt="2020-10-27T03:54:53.552" v="275" actId="6549"/>
        <pc:sldMkLst>
          <pc:docMk/>
          <pc:sldMk cId="2875336071" sldId="651"/>
        </pc:sldMkLst>
        <pc:spChg chg="del">
          <ac:chgData name="Anis Farihan Mat Raffei" userId="caa0f81d-2ced-4ad8-a070-ba6968b9f259" providerId="ADAL" clId="{C540C173-C1AC-4213-B527-7FC83B9AA372}" dt="2020-10-27T03:54:19.678" v="263" actId="478"/>
          <ac:spMkLst>
            <pc:docMk/>
            <pc:sldMk cId="2875336071" sldId="651"/>
            <ac:spMk id="2" creationId="{BE2DA5BD-3318-47F0-B113-D360A46C0B80}"/>
          </ac:spMkLst>
        </pc:spChg>
        <pc:spChg chg="mod">
          <ac:chgData name="Anis Farihan Mat Raffei" userId="caa0f81d-2ced-4ad8-a070-ba6968b9f259" providerId="ADAL" clId="{C540C173-C1AC-4213-B527-7FC83B9AA372}" dt="2020-10-27T03:54:15.432" v="262"/>
          <ac:spMkLst>
            <pc:docMk/>
            <pc:sldMk cId="2875336071" sldId="651"/>
            <ac:spMk id="3" creationId="{D2145A75-04E6-48C1-B25C-57719D3147A0}"/>
          </ac:spMkLst>
        </pc:spChg>
        <pc:spChg chg="add mod">
          <ac:chgData name="Anis Farihan Mat Raffei" userId="caa0f81d-2ced-4ad8-a070-ba6968b9f259" providerId="ADAL" clId="{C540C173-C1AC-4213-B527-7FC83B9AA372}" dt="2020-10-27T03:54:53.552" v="275" actId="6549"/>
          <ac:spMkLst>
            <pc:docMk/>
            <pc:sldMk cId="2875336071" sldId="651"/>
            <ac:spMk id="6" creationId="{8065BCC8-10BF-4EF3-801F-DC431022E9FD}"/>
          </ac:spMkLst>
        </pc:spChg>
      </pc:sldChg>
      <pc:sldChg chg="addSp delSp modSp new mod">
        <pc:chgData name="Anis Farihan Mat Raffei" userId="caa0f81d-2ced-4ad8-a070-ba6968b9f259" providerId="ADAL" clId="{C540C173-C1AC-4213-B527-7FC83B9AA372}" dt="2020-10-27T03:55:48.237" v="283"/>
        <pc:sldMkLst>
          <pc:docMk/>
          <pc:sldMk cId="3791696629" sldId="652"/>
        </pc:sldMkLst>
        <pc:spChg chg="del">
          <ac:chgData name="Anis Farihan Mat Raffei" userId="caa0f81d-2ced-4ad8-a070-ba6968b9f259" providerId="ADAL" clId="{C540C173-C1AC-4213-B527-7FC83B9AA372}" dt="2020-10-27T03:55:19.876" v="277" actId="478"/>
          <ac:spMkLst>
            <pc:docMk/>
            <pc:sldMk cId="3791696629" sldId="652"/>
            <ac:spMk id="2" creationId="{AD7C4F5C-345D-4F36-99A2-54CAD237C488}"/>
          </ac:spMkLst>
        </pc:spChg>
        <pc:spChg chg="mod">
          <ac:chgData name="Anis Farihan Mat Raffei" userId="caa0f81d-2ced-4ad8-a070-ba6968b9f259" providerId="ADAL" clId="{C540C173-C1AC-4213-B527-7FC83B9AA372}" dt="2020-10-27T03:55:48.237" v="283"/>
          <ac:spMkLst>
            <pc:docMk/>
            <pc:sldMk cId="3791696629" sldId="652"/>
            <ac:spMk id="3" creationId="{2DB3FC2A-5F34-4C22-8212-5C972C6558B1}"/>
          </ac:spMkLst>
        </pc:spChg>
        <pc:spChg chg="add mod">
          <ac:chgData name="Anis Farihan Mat Raffei" userId="caa0f81d-2ced-4ad8-a070-ba6968b9f259" providerId="ADAL" clId="{C540C173-C1AC-4213-B527-7FC83B9AA372}" dt="2020-10-27T03:55:34.027" v="279" actId="1076"/>
          <ac:spMkLst>
            <pc:docMk/>
            <pc:sldMk cId="3791696629" sldId="652"/>
            <ac:spMk id="10" creationId="{D917E954-A025-42F9-BFD4-E6D435F2E296}"/>
          </ac:spMkLst>
        </pc:spChg>
        <pc:spChg chg="add mod">
          <ac:chgData name="Anis Farihan Mat Raffei" userId="caa0f81d-2ced-4ad8-a070-ba6968b9f259" providerId="ADAL" clId="{C540C173-C1AC-4213-B527-7FC83B9AA372}" dt="2020-10-27T03:55:36.747" v="280" actId="1076"/>
          <ac:spMkLst>
            <pc:docMk/>
            <pc:sldMk cId="3791696629" sldId="652"/>
            <ac:spMk id="12" creationId="{1B54251F-FE23-4907-ACD9-0BFEBACE06AA}"/>
          </ac:spMkLst>
        </pc:spChg>
        <pc:picChg chg="add">
          <ac:chgData name="Anis Farihan Mat Raffei" userId="caa0f81d-2ced-4ad8-a070-ba6968b9f259" providerId="ADAL" clId="{C540C173-C1AC-4213-B527-7FC83B9AA372}" dt="2020-10-27T03:55:20.835" v="278" actId="22"/>
          <ac:picMkLst>
            <pc:docMk/>
            <pc:sldMk cId="3791696629" sldId="652"/>
            <ac:picMk id="6" creationId="{A728D97D-3E7B-4BF8-ADA5-6E30D91E3CA9}"/>
          </ac:picMkLst>
        </pc:picChg>
        <pc:picChg chg="add mod">
          <ac:chgData name="Anis Farihan Mat Raffei" userId="caa0f81d-2ced-4ad8-a070-ba6968b9f259" providerId="ADAL" clId="{C540C173-C1AC-4213-B527-7FC83B9AA372}" dt="2020-10-27T03:55:34.027" v="279" actId="1076"/>
          <ac:picMkLst>
            <pc:docMk/>
            <pc:sldMk cId="3791696629" sldId="652"/>
            <ac:picMk id="8" creationId="{B3EC4DA0-4E77-4243-A1DC-2DBFFFFD4D12}"/>
          </ac:picMkLst>
        </pc:picChg>
      </pc:sldChg>
      <pc:sldChg chg="addSp delSp modSp new mod">
        <pc:chgData name="Anis Farihan Mat Raffei" userId="caa0f81d-2ced-4ad8-a070-ba6968b9f259" providerId="ADAL" clId="{C540C173-C1AC-4213-B527-7FC83B9AA372}" dt="2020-10-27T03:56:38.027" v="296" actId="20577"/>
        <pc:sldMkLst>
          <pc:docMk/>
          <pc:sldMk cId="2056093724" sldId="653"/>
        </pc:sldMkLst>
        <pc:spChg chg="del">
          <ac:chgData name="Anis Farihan Mat Raffei" userId="caa0f81d-2ced-4ad8-a070-ba6968b9f259" providerId="ADAL" clId="{C540C173-C1AC-4213-B527-7FC83B9AA372}" dt="2020-10-27T03:56:14.852" v="286" actId="478"/>
          <ac:spMkLst>
            <pc:docMk/>
            <pc:sldMk cId="2056093724" sldId="653"/>
            <ac:spMk id="2" creationId="{E9F9A22C-3A3A-4E56-A23D-0571CC587A59}"/>
          </ac:spMkLst>
        </pc:spChg>
        <pc:spChg chg="mod">
          <ac:chgData name="Anis Farihan Mat Raffei" userId="caa0f81d-2ced-4ad8-a070-ba6968b9f259" providerId="ADAL" clId="{C540C173-C1AC-4213-B527-7FC83B9AA372}" dt="2020-10-27T03:56:02.188" v="285"/>
          <ac:spMkLst>
            <pc:docMk/>
            <pc:sldMk cId="2056093724" sldId="653"/>
            <ac:spMk id="3" creationId="{DD29FD76-F5E6-44BB-A78F-C30151E1981E}"/>
          </ac:spMkLst>
        </pc:spChg>
        <pc:spChg chg="add mod">
          <ac:chgData name="Anis Farihan Mat Raffei" userId="caa0f81d-2ced-4ad8-a070-ba6968b9f259" providerId="ADAL" clId="{C540C173-C1AC-4213-B527-7FC83B9AA372}" dt="2020-10-27T03:56:38.027" v="296" actId="20577"/>
          <ac:spMkLst>
            <pc:docMk/>
            <pc:sldMk cId="2056093724" sldId="653"/>
            <ac:spMk id="6" creationId="{311FD5B3-EE16-4A00-AB8D-BC5995570418}"/>
          </ac:spMkLst>
        </pc:spChg>
      </pc:sldChg>
      <pc:sldChg chg="addSp delSp modSp new mod">
        <pc:chgData name="Anis Farihan Mat Raffei" userId="caa0f81d-2ced-4ad8-a070-ba6968b9f259" providerId="ADAL" clId="{C540C173-C1AC-4213-B527-7FC83B9AA372}" dt="2020-10-27T03:58:30.475" v="301" actId="1076"/>
        <pc:sldMkLst>
          <pc:docMk/>
          <pc:sldMk cId="3386799365" sldId="654"/>
        </pc:sldMkLst>
        <pc:spChg chg="del">
          <ac:chgData name="Anis Farihan Mat Raffei" userId="caa0f81d-2ced-4ad8-a070-ba6968b9f259" providerId="ADAL" clId="{C540C173-C1AC-4213-B527-7FC83B9AA372}" dt="2020-10-27T03:57:06.308" v="299" actId="478"/>
          <ac:spMkLst>
            <pc:docMk/>
            <pc:sldMk cId="3386799365" sldId="654"/>
            <ac:spMk id="2" creationId="{9409E6D5-02D9-412B-A9F0-484796C7ADC5}"/>
          </ac:spMkLst>
        </pc:spChg>
        <pc:spChg chg="mod">
          <ac:chgData name="Anis Farihan Mat Raffei" userId="caa0f81d-2ced-4ad8-a070-ba6968b9f259" providerId="ADAL" clId="{C540C173-C1AC-4213-B527-7FC83B9AA372}" dt="2020-10-27T03:57:00.149" v="298"/>
          <ac:spMkLst>
            <pc:docMk/>
            <pc:sldMk cId="3386799365" sldId="654"/>
            <ac:spMk id="3" creationId="{8F644EED-9ECD-492C-A60A-C41CFCF7409A}"/>
          </ac:spMkLst>
        </pc:spChg>
        <pc:spChg chg="add mod">
          <ac:chgData name="Anis Farihan Mat Raffei" userId="caa0f81d-2ced-4ad8-a070-ba6968b9f259" providerId="ADAL" clId="{C540C173-C1AC-4213-B527-7FC83B9AA372}" dt="2020-10-27T03:58:30.475" v="301" actId="1076"/>
          <ac:spMkLst>
            <pc:docMk/>
            <pc:sldMk cId="3386799365" sldId="654"/>
            <ac:spMk id="5" creationId="{D82DB7FA-254F-46ED-B7B9-48570B241CEB}"/>
          </ac:spMkLst>
        </pc:spChg>
      </pc:sldChg>
      <pc:sldChg chg="addSp delSp modSp new mod">
        <pc:chgData name="Anis Farihan Mat Raffei" userId="caa0f81d-2ced-4ad8-a070-ba6968b9f259" providerId="ADAL" clId="{C540C173-C1AC-4213-B527-7FC83B9AA372}" dt="2020-10-27T03:59:51.774" v="335" actId="207"/>
        <pc:sldMkLst>
          <pc:docMk/>
          <pc:sldMk cId="4006202619" sldId="655"/>
        </pc:sldMkLst>
        <pc:spChg chg="del">
          <ac:chgData name="Anis Farihan Mat Raffei" userId="caa0f81d-2ced-4ad8-a070-ba6968b9f259" providerId="ADAL" clId="{C540C173-C1AC-4213-B527-7FC83B9AA372}" dt="2020-10-27T03:59:43.787" v="332" actId="478"/>
          <ac:spMkLst>
            <pc:docMk/>
            <pc:sldMk cId="4006202619" sldId="655"/>
            <ac:spMk id="2" creationId="{D9E7B3D1-431A-41A1-B8F8-4487793DD8B4}"/>
          </ac:spMkLst>
        </pc:spChg>
        <pc:spChg chg="mod">
          <ac:chgData name="Anis Farihan Mat Raffei" userId="caa0f81d-2ced-4ad8-a070-ba6968b9f259" providerId="ADAL" clId="{C540C173-C1AC-4213-B527-7FC83B9AA372}" dt="2020-10-27T03:59:36.457" v="331"/>
          <ac:spMkLst>
            <pc:docMk/>
            <pc:sldMk cId="4006202619" sldId="655"/>
            <ac:spMk id="3" creationId="{396A0895-310C-40B2-9DEC-6872871D1B66}"/>
          </ac:spMkLst>
        </pc:spChg>
        <pc:spChg chg="add mod">
          <ac:chgData name="Anis Farihan Mat Raffei" userId="caa0f81d-2ced-4ad8-a070-ba6968b9f259" providerId="ADAL" clId="{C540C173-C1AC-4213-B527-7FC83B9AA372}" dt="2020-10-27T03:59:46.435" v="334" actId="1076"/>
          <ac:spMkLst>
            <pc:docMk/>
            <pc:sldMk cId="4006202619" sldId="655"/>
            <ac:spMk id="6" creationId="{D1396122-2A33-4235-8609-2A332E97348E}"/>
          </ac:spMkLst>
        </pc:spChg>
        <pc:spChg chg="add mod">
          <ac:chgData name="Anis Farihan Mat Raffei" userId="caa0f81d-2ced-4ad8-a070-ba6968b9f259" providerId="ADAL" clId="{C540C173-C1AC-4213-B527-7FC83B9AA372}" dt="2020-10-27T03:59:51.774" v="335" actId="207"/>
          <ac:spMkLst>
            <pc:docMk/>
            <pc:sldMk cId="4006202619" sldId="655"/>
            <ac:spMk id="8" creationId="{9ACEA036-F4AF-4007-B315-9C41C28196FD}"/>
          </ac:spMkLst>
        </pc:spChg>
      </pc:sldChg>
      <pc:sldChg chg="modSp add mod">
        <pc:chgData name="Anis Farihan Mat Raffei" userId="caa0f81d-2ced-4ad8-a070-ba6968b9f259" providerId="ADAL" clId="{C540C173-C1AC-4213-B527-7FC83B9AA372}" dt="2020-10-27T03:59:20.104" v="327" actId="20577"/>
        <pc:sldMkLst>
          <pc:docMk/>
          <pc:sldMk cId="3983781190" sldId="656"/>
        </pc:sldMkLst>
        <pc:spChg chg="mod">
          <ac:chgData name="Anis Farihan Mat Raffei" userId="caa0f81d-2ced-4ad8-a070-ba6968b9f259" providerId="ADAL" clId="{C540C173-C1AC-4213-B527-7FC83B9AA372}" dt="2020-10-27T03:59:20.104" v="327" actId="20577"/>
          <ac:spMkLst>
            <pc:docMk/>
            <pc:sldMk cId="3983781190" sldId="656"/>
            <ac:spMk id="5" creationId="{00000000-0000-0000-0000-000000000000}"/>
          </ac:spMkLst>
        </pc:spChg>
      </pc:sldChg>
      <pc:sldChg chg="modSp new del mod ord">
        <pc:chgData name="Anis Farihan Mat Raffei" userId="caa0f81d-2ced-4ad8-a070-ba6968b9f259" providerId="ADAL" clId="{C540C173-C1AC-4213-B527-7FC83B9AA372}" dt="2020-10-27T04:05:12.225" v="389" actId="47"/>
        <pc:sldMkLst>
          <pc:docMk/>
          <pc:sldMk cId="2189332830" sldId="657"/>
        </pc:sldMkLst>
        <pc:spChg chg="mod">
          <ac:chgData name="Anis Farihan Mat Raffei" userId="caa0f81d-2ced-4ad8-a070-ba6968b9f259" providerId="ADAL" clId="{C540C173-C1AC-4213-B527-7FC83B9AA372}" dt="2020-10-27T04:04:46.786" v="383"/>
          <ac:spMkLst>
            <pc:docMk/>
            <pc:sldMk cId="2189332830" sldId="657"/>
            <ac:spMk id="2" creationId="{AF709A48-5341-46AA-A6EE-FA6348A956F0}"/>
          </ac:spMkLst>
        </pc:spChg>
      </pc:sldChg>
      <pc:sldChg chg="addSp delSp modSp new mod">
        <pc:chgData name="Anis Farihan Mat Raffei" userId="caa0f81d-2ced-4ad8-a070-ba6968b9f259" providerId="ADAL" clId="{C540C173-C1AC-4213-B527-7FC83B9AA372}" dt="2020-10-27T04:00:15.563" v="341" actId="1076"/>
        <pc:sldMkLst>
          <pc:docMk/>
          <pc:sldMk cId="400860296" sldId="658"/>
        </pc:sldMkLst>
        <pc:spChg chg="del">
          <ac:chgData name="Anis Farihan Mat Raffei" userId="caa0f81d-2ced-4ad8-a070-ba6968b9f259" providerId="ADAL" clId="{C540C173-C1AC-4213-B527-7FC83B9AA372}" dt="2020-10-27T04:00:12.620" v="339" actId="478"/>
          <ac:spMkLst>
            <pc:docMk/>
            <pc:sldMk cId="400860296" sldId="658"/>
            <ac:spMk id="2" creationId="{35A2831D-B898-42A1-A704-D0DB628E3F6F}"/>
          </ac:spMkLst>
        </pc:spChg>
        <pc:spChg chg="mod">
          <ac:chgData name="Anis Farihan Mat Raffei" userId="caa0f81d-2ced-4ad8-a070-ba6968b9f259" providerId="ADAL" clId="{C540C173-C1AC-4213-B527-7FC83B9AA372}" dt="2020-10-27T04:00:07.115" v="338" actId="27636"/>
          <ac:spMkLst>
            <pc:docMk/>
            <pc:sldMk cId="400860296" sldId="658"/>
            <ac:spMk id="3" creationId="{D03C54E2-4443-4164-A69A-10EFA148910C}"/>
          </ac:spMkLst>
        </pc:spChg>
        <pc:spChg chg="add mod">
          <ac:chgData name="Anis Farihan Mat Raffei" userId="caa0f81d-2ced-4ad8-a070-ba6968b9f259" providerId="ADAL" clId="{C540C173-C1AC-4213-B527-7FC83B9AA372}" dt="2020-10-27T04:00:15.563" v="341" actId="1076"/>
          <ac:spMkLst>
            <pc:docMk/>
            <pc:sldMk cId="400860296" sldId="658"/>
            <ac:spMk id="6" creationId="{313B83AD-6E7D-4BC1-9C74-6E990ABC49BB}"/>
          </ac:spMkLst>
        </pc:spChg>
        <pc:spChg chg="add mod">
          <ac:chgData name="Anis Farihan Mat Raffei" userId="caa0f81d-2ced-4ad8-a070-ba6968b9f259" providerId="ADAL" clId="{C540C173-C1AC-4213-B527-7FC83B9AA372}" dt="2020-10-27T04:00:15.563" v="341" actId="1076"/>
          <ac:spMkLst>
            <pc:docMk/>
            <pc:sldMk cId="400860296" sldId="658"/>
            <ac:spMk id="8" creationId="{7C17A002-F69F-443E-B2B2-326250BA7DA0}"/>
          </ac:spMkLst>
        </pc:spChg>
      </pc:sldChg>
      <pc:sldChg chg="addSp delSp modSp new mod">
        <pc:chgData name="Anis Farihan Mat Raffei" userId="caa0f81d-2ced-4ad8-a070-ba6968b9f259" providerId="ADAL" clId="{C540C173-C1AC-4213-B527-7FC83B9AA372}" dt="2020-10-27T04:00:56.683" v="349" actId="14100"/>
        <pc:sldMkLst>
          <pc:docMk/>
          <pc:sldMk cId="929628202" sldId="659"/>
        </pc:sldMkLst>
        <pc:spChg chg="del">
          <ac:chgData name="Anis Farihan Mat Raffei" userId="caa0f81d-2ced-4ad8-a070-ba6968b9f259" providerId="ADAL" clId="{C540C173-C1AC-4213-B527-7FC83B9AA372}" dt="2020-10-27T04:00:44.729" v="345" actId="478"/>
          <ac:spMkLst>
            <pc:docMk/>
            <pc:sldMk cId="929628202" sldId="659"/>
            <ac:spMk id="2" creationId="{F17315BA-86BE-4F0A-B422-D2377080A714}"/>
          </ac:spMkLst>
        </pc:spChg>
        <pc:spChg chg="mod">
          <ac:chgData name="Anis Farihan Mat Raffei" userId="caa0f81d-2ced-4ad8-a070-ba6968b9f259" providerId="ADAL" clId="{C540C173-C1AC-4213-B527-7FC83B9AA372}" dt="2020-10-27T04:00:39.417" v="344" actId="27636"/>
          <ac:spMkLst>
            <pc:docMk/>
            <pc:sldMk cId="929628202" sldId="659"/>
            <ac:spMk id="3" creationId="{8A54940B-B5AF-4512-A87C-2284564B89FA}"/>
          </ac:spMkLst>
        </pc:spChg>
        <pc:spChg chg="add mod">
          <ac:chgData name="Anis Farihan Mat Raffei" userId="caa0f81d-2ced-4ad8-a070-ba6968b9f259" providerId="ADAL" clId="{C540C173-C1AC-4213-B527-7FC83B9AA372}" dt="2020-10-27T04:00:56.683" v="349" actId="14100"/>
          <ac:spMkLst>
            <pc:docMk/>
            <pc:sldMk cId="929628202" sldId="659"/>
            <ac:spMk id="5" creationId="{64F7BD28-AEA2-46FA-8CB6-6C6BB5D32045}"/>
          </ac:spMkLst>
        </pc:spChg>
      </pc:sldChg>
      <pc:sldChg chg="addSp delSp modSp new mod">
        <pc:chgData name="Anis Farihan Mat Raffei" userId="caa0f81d-2ced-4ad8-a070-ba6968b9f259" providerId="ADAL" clId="{C540C173-C1AC-4213-B527-7FC83B9AA372}" dt="2020-10-27T04:01:17.531" v="354" actId="1076"/>
        <pc:sldMkLst>
          <pc:docMk/>
          <pc:sldMk cId="1989379161" sldId="660"/>
        </pc:sldMkLst>
        <pc:spChg chg="del">
          <ac:chgData name="Anis Farihan Mat Raffei" userId="caa0f81d-2ced-4ad8-a070-ba6968b9f259" providerId="ADAL" clId="{C540C173-C1AC-4213-B527-7FC83B9AA372}" dt="2020-10-27T04:01:14.298" v="352" actId="478"/>
          <ac:spMkLst>
            <pc:docMk/>
            <pc:sldMk cId="1989379161" sldId="660"/>
            <ac:spMk id="2" creationId="{8E384A2E-2599-4305-A9EC-4BE1609FD404}"/>
          </ac:spMkLst>
        </pc:spChg>
        <pc:spChg chg="mod">
          <ac:chgData name="Anis Farihan Mat Raffei" userId="caa0f81d-2ced-4ad8-a070-ba6968b9f259" providerId="ADAL" clId="{C540C173-C1AC-4213-B527-7FC83B9AA372}" dt="2020-10-27T04:01:09.425" v="351"/>
          <ac:spMkLst>
            <pc:docMk/>
            <pc:sldMk cId="1989379161" sldId="660"/>
            <ac:spMk id="3" creationId="{7DE19DC3-3E24-411A-8736-C23957310BCF}"/>
          </ac:spMkLst>
        </pc:spChg>
        <pc:spChg chg="add mod">
          <ac:chgData name="Anis Farihan Mat Raffei" userId="caa0f81d-2ced-4ad8-a070-ba6968b9f259" providerId="ADAL" clId="{C540C173-C1AC-4213-B527-7FC83B9AA372}" dt="2020-10-27T04:01:17.531" v="354" actId="1076"/>
          <ac:spMkLst>
            <pc:docMk/>
            <pc:sldMk cId="1989379161" sldId="660"/>
            <ac:spMk id="5" creationId="{236FB001-6861-4DF6-AF62-8F0A2774BE48}"/>
          </ac:spMkLst>
        </pc:spChg>
      </pc:sldChg>
      <pc:sldChg chg="addSp delSp modSp new mod">
        <pc:chgData name="Anis Farihan Mat Raffei" userId="caa0f81d-2ced-4ad8-a070-ba6968b9f259" providerId="ADAL" clId="{C540C173-C1AC-4213-B527-7FC83B9AA372}" dt="2020-10-27T04:01:33.523" v="360" actId="1076"/>
        <pc:sldMkLst>
          <pc:docMk/>
          <pc:sldMk cId="3491164133" sldId="661"/>
        </pc:sldMkLst>
        <pc:spChg chg="del">
          <ac:chgData name="Anis Farihan Mat Raffei" userId="caa0f81d-2ced-4ad8-a070-ba6968b9f259" providerId="ADAL" clId="{C540C173-C1AC-4213-B527-7FC83B9AA372}" dt="2020-10-27T04:01:27.219" v="358" actId="478"/>
          <ac:spMkLst>
            <pc:docMk/>
            <pc:sldMk cId="3491164133" sldId="661"/>
            <ac:spMk id="2" creationId="{FB425882-BF75-4B4C-8BFB-3B2F1CF8CD48}"/>
          </ac:spMkLst>
        </pc:spChg>
        <pc:spChg chg="mod">
          <ac:chgData name="Anis Farihan Mat Raffei" userId="caa0f81d-2ced-4ad8-a070-ba6968b9f259" providerId="ADAL" clId="{C540C173-C1AC-4213-B527-7FC83B9AA372}" dt="2020-10-27T04:01:24.628" v="357" actId="27636"/>
          <ac:spMkLst>
            <pc:docMk/>
            <pc:sldMk cId="3491164133" sldId="661"/>
            <ac:spMk id="3" creationId="{58807706-06EB-4237-BECE-AD14000F6FBC}"/>
          </ac:spMkLst>
        </pc:spChg>
        <pc:spChg chg="add mod">
          <ac:chgData name="Anis Farihan Mat Raffei" userId="caa0f81d-2ced-4ad8-a070-ba6968b9f259" providerId="ADAL" clId="{C540C173-C1AC-4213-B527-7FC83B9AA372}" dt="2020-10-27T04:01:33.523" v="360" actId="1076"/>
          <ac:spMkLst>
            <pc:docMk/>
            <pc:sldMk cId="3491164133" sldId="661"/>
            <ac:spMk id="5" creationId="{01409F84-5497-4B27-8A97-BEABB703AA54}"/>
          </ac:spMkLst>
        </pc:spChg>
      </pc:sldChg>
      <pc:sldChg chg="addSp delSp modSp new mod">
        <pc:chgData name="Anis Farihan Mat Raffei" userId="caa0f81d-2ced-4ad8-a070-ba6968b9f259" providerId="ADAL" clId="{C540C173-C1AC-4213-B527-7FC83B9AA372}" dt="2020-10-27T04:01:51.570" v="365" actId="1076"/>
        <pc:sldMkLst>
          <pc:docMk/>
          <pc:sldMk cId="400945382" sldId="662"/>
        </pc:sldMkLst>
        <pc:spChg chg="del">
          <ac:chgData name="Anis Farihan Mat Raffei" userId="caa0f81d-2ced-4ad8-a070-ba6968b9f259" providerId="ADAL" clId="{C540C173-C1AC-4213-B527-7FC83B9AA372}" dt="2020-10-27T04:01:46.099" v="363" actId="478"/>
          <ac:spMkLst>
            <pc:docMk/>
            <pc:sldMk cId="400945382" sldId="662"/>
            <ac:spMk id="2" creationId="{5791749D-4A5C-4A43-8D75-CB7D05F2F245}"/>
          </ac:spMkLst>
        </pc:spChg>
        <pc:spChg chg="mod">
          <ac:chgData name="Anis Farihan Mat Raffei" userId="caa0f81d-2ced-4ad8-a070-ba6968b9f259" providerId="ADAL" clId="{C540C173-C1AC-4213-B527-7FC83B9AA372}" dt="2020-10-27T04:01:43.201" v="362"/>
          <ac:spMkLst>
            <pc:docMk/>
            <pc:sldMk cId="400945382" sldId="662"/>
            <ac:spMk id="3" creationId="{244FD729-2C53-4A7A-8B57-F1E8920F1181}"/>
          </ac:spMkLst>
        </pc:spChg>
        <pc:spChg chg="add mod">
          <ac:chgData name="Anis Farihan Mat Raffei" userId="caa0f81d-2ced-4ad8-a070-ba6968b9f259" providerId="ADAL" clId="{C540C173-C1AC-4213-B527-7FC83B9AA372}" dt="2020-10-27T04:01:51.570" v="365" actId="1076"/>
          <ac:spMkLst>
            <pc:docMk/>
            <pc:sldMk cId="400945382" sldId="662"/>
            <ac:spMk id="5" creationId="{792FD8C3-B500-466F-BC24-C4868A519379}"/>
          </ac:spMkLst>
        </pc:spChg>
      </pc:sldChg>
      <pc:sldChg chg="addSp delSp modSp new mod">
        <pc:chgData name="Anis Farihan Mat Raffei" userId="caa0f81d-2ced-4ad8-a070-ba6968b9f259" providerId="ADAL" clId="{C540C173-C1AC-4213-B527-7FC83B9AA372}" dt="2020-10-27T04:02:15.275" v="374" actId="1076"/>
        <pc:sldMkLst>
          <pc:docMk/>
          <pc:sldMk cId="1185916291" sldId="663"/>
        </pc:sldMkLst>
        <pc:spChg chg="del">
          <ac:chgData name="Anis Farihan Mat Raffei" userId="caa0f81d-2ced-4ad8-a070-ba6968b9f259" providerId="ADAL" clId="{C540C173-C1AC-4213-B527-7FC83B9AA372}" dt="2020-10-27T04:02:12.755" v="372" actId="478"/>
          <ac:spMkLst>
            <pc:docMk/>
            <pc:sldMk cId="1185916291" sldId="663"/>
            <ac:spMk id="2" creationId="{ED52CC7A-254C-4CF5-A452-BC494F1BBEE2}"/>
          </ac:spMkLst>
        </pc:spChg>
        <pc:spChg chg="mod">
          <ac:chgData name="Anis Farihan Mat Raffei" userId="caa0f81d-2ced-4ad8-a070-ba6968b9f259" providerId="ADAL" clId="{C540C173-C1AC-4213-B527-7FC83B9AA372}" dt="2020-10-27T04:02:07.148" v="371" actId="27636"/>
          <ac:spMkLst>
            <pc:docMk/>
            <pc:sldMk cId="1185916291" sldId="663"/>
            <ac:spMk id="3" creationId="{302986D5-2A17-4818-A98F-E9602B8BAF5D}"/>
          </ac:spMkLst>
        </pc:spChg>
        <pc:spChg chg="add mod">
          <ac:chgData name="Anis Farihan Mat Raffei" userId="caa0f81d-2ced-4ad8-a070-ba6968b9f259" providerId="ADAL" clId="{C540C173-C1AC-4213-B527-7FC83B9AA372}" dt="2020-10-27T04:02:15.275" v="374" actId="1076"/>
          <ac:spMkLst>
            <pc:docMk/>
            <pc:sldMk cId="1185916291" sldId="663"/>
            <ac:spMk id="5" creationId="{B42FFD28-B165-4739-9EE4-7D021A8366A0}"/>
          </ac:spMkLst>
        </pc:spChg>
        <pc:spChg chg="mod">
          <ac:chgData name="Anis Farihan Mat Raffei" userId="caa0f81d-2ced-4ad8-a070-ba6968b9f259" providerId="ADAL" clId="{C540C173-C1AC-4213-B527-7FC83B9AA372}" dt="2020-10-27T04:02:13.220" v="373"/>
          <ac:spMkLst>
            <pc:docMk/>
            <pc:sldMk cId="1185916291" sldId="663"/>
            <ac:spMk id="9" creationId="{6A9F39C2-A2A1-4B0D-877E-41DEF03992BD}"/>
          </ac:spMkLst>
        </pc:spChg>
        <pc:spChg chg="mod">
          <ac:chgData name="Anis Farihan Mat Raffei" userId="caa0f81d-2ced-4ad8-a070-ba6968b9f259" providerId="ADAL" clId="{C540C173-C1AC-4213-B527-7FC83B9AA372}" dt="2020-10-27T04:02:13.220" v="373"/>
          <ac:spMkLst>
            <pc:docMk/>
            <pc:sldMk cId="1185916291" sldId="663"/>
            <ac:spMk id="10" creationId="{F23A5D74-461D-45B5-B271-445305D8DE26}"/>
          </ac:spMkLst>
        </pc:spChg>
        <pc:spChg chg="mod">
          <ac:chgData name="Anis Farihan Mat Raffei" userId="caa0f81d-2ced-4ad8-a070-ba6968b9f259" providerId="ADAL" clId="{C540C173-C1AC-4213-B527-7FC83B9AA372}" dt="2020-10-27T04:02:13.220" v="373"/>
          <ac:spMkLst>
            <pc:docMk/>
            <pc:sldMk cId="1185916291" sldId="663"/>
            <ac:spMk id="11" creationId="{F0682426-0E75-4B27-B617-84ED84FBEEE9}"/>
          </ac:spMkLst>
        </pc:spChg>
        <pc:spChg chg="mod">
          <ac:chgData name="Anis Farihan Mat Raffei" userId="caa0f81d-2ced-4ad8-a070-ba6968b9f259" providerId="ADAL" clId="{C540C173-C1AC-4213-B527-7FC83B9AA372}" dt="2020-10-27T04:02:13.220" v="373"/>
          <ac:spMkLst>
            <pc:docMk/>
            <pc:sldMk cId="1185916291" sldId="663"/>
            <ac:spMk id="12" creationId="{119E830C-91A9-462B-BED5-BCC388230CAA}"/>
          </ac:spMkLst>
        </pc:spChg>
        <pc:spChg chg="mod">
          <ac:chgData name="Anis Farihan Mat Raffei" userId="caa0f81d-2ced-4ad8-a070-ba6968b9f259" providerId="ADAL" clId="{C540C173-C1AC-4213-B527-7FC83B9AA372}" dt="2020-10-27T04:02:13.220" v="373"/>
          <ac:spMkLst>
            <pc:docMk/>
            <pc:sldMk cId="1185916291" sldId="663"/>
            <ac:spMk id="13" creationId="{816209D5-B0DF-4A22-B77E-0DADCF192B8B}"/>
          </ac:spMkLst>
        </pc:spChg>
        <pc:spChg chg="mod">
          <ac:chgData name="Anis Farihan Mat Raffei" userId="caa0f81d-2ced-4ad8-a070-ba6968b9f259" providerId="ADAL" clId="{C540C173-C1AC-4213-B527-7FC83B9AA372}" dt="2020-10-27T04:02:13.220" v="373"/>
          <ac:spMkLst>
            <pc:docMk/>
            <pc:sldMk cId="1185916291" sldId="663"/>
            <ac:spMk id="14" creationId="{6D7DDDF9-E618-486F-A7F1-478EA0986000}"/>
          </ac:spMkLst>
        </pc:spChg>
        <pc:spChg chg="mod">
          <ac:chgData name="Anis Farihan Mat Raffei" userId="caa0f81d-2ced-4ad8-a070-ba6968b9f259" providerId="ADAL" clId="{C540C173-C1AC-4213-B527-7FC83B9AA372}" dt="2020-10-27T04:02:13.220" v="373"/>
          <ac:spMkLst>
            <pc:docMk/>
            <pc:sldMk cId="1185916291" sldId="663"/>
            <ac:spMk id="15" creationId="{00DE2F75-9303-46A8-8513-83ED535EAF75}"/>
          </ac:spMkLst>
        </pc:spChg>
        <pc:spChg chg="mod">
          <ac:chgData name="Anis Farihan Mat Raffei" userId="caa0f81d-2ced-4ad8-a070-ba6968b9f259" providerId="ADAL" clId="{C540C173-C1AC-4213-B527-7FC83B9AA372}" dt="2020-10-27T04:02:13.220" v="373"/>
          <ac:spMkLst>
            <pc:docMk/>
            <pc:sldMk cId="1185916291" sldId="663"/>
            <ac:spMk id="16" creationId="{53DBD5AC-C184-4AE8-B5E2-1EF9AF58E6D8}"/>
          </ac:spMkLst>
        </pc:spChg>
        <pc:spChg chg="mod">
          <ac:chgData name="Anis Farihan Mat Raffei" userId="caa0f81d-2ced-4ad8-a070-ba6968b9f259" providerId="ADAL" clId="{C540C173-C1AC-4213-B527-7FC83B9AA372}" dt="2020-10-27T04:02:13.220" v="373"/>
          <ac:spMkLst>
            <pc:docMk/>
            <pc:sldMk cId="1185916291" sldId="663"/>
            <ac:spMk id="17" creationId="{3AB00FC1-8B59-4E2D-81AB-507A934EF832}"/>
          </ac:spMkLst>
        </pc:spChg>
        <pc:spChg chg="mod">
          <ac:chgData name="Anis Farihan Mat Raffei" userId="caa0f81d-2ced-4ad8-a070-ba6968b9f259" providerId="ADAL" clId="{C540C173-C1AC-4213-B527-7FC83B9AA372}" dt="2020-10-27T04:02:13.220" v="373"/>
          <ac:spMkLst>
            <pc:docMk/>
            <pc:sldMk cId="1185916291" sldId="663"/>
            <ac:spMk id="18" creationId="{807C0E56-44A9-42FD-B962-FC4FDD8F6B13}"/>
          </ac:spMkLst>
        </pc:spChg>
        <pc:grpChg chg="add mod">
          <ac:chgData name="Anis Farihan Mat Raffei" userId="caa0f81d-2ced-4ad8-a070-ba6968b9f259" providerId="ADAL" clId="{C540C173-C1AC-4213-B527-7FC83B9AA372}" dt="2020-10-27T04:02:15.275" v="374" actId="1076"/>
          <ac:grpSpMkLst>
            <pc:docMk/>
            <pc:sldMk cId="1185916291" sldId="663"/>
            <ac:grpSpMk id="8" creationId="{C0C21856-1C6F-478B-AF42-5E93A53B5F8D}"/>
          </ac:grpSpMkLst>
        </pc:grpChg>
        <pc:picChg chg="add mod">
          <ac:chgData name="Anis Farihan Mat Raffei" userId="caa0f81d-2ced-4ad8-a070-ba6968b9f259" providerId="ADAL" clId="{C540C173-C1AC-4213-B527-7FC83B9AA372}" dt="2020-10-27T04:02:15.275" v="374" actId="1076"/>
          <ac:picMkLst>
            <pc:docMk/>
            <pc:sldMk cId="1185916291" sldId="663"/>
            <ac:picMk id="6" creationId="{E41146DE-4187-4347-87B4-B5E81353A553}"/>
          </ac:picMkLst>
        </pc:picChg>
        <pc:picChg chg="add mod">
          <ac:chgData name="Anis Farihan Mat Raffei" userId="caa0f81d-2ced-4ad8-a070-ba6968b9f259" providerId="ADAL" clId="{C540C173-C1AC-4213-B527-7FC83B9AA372}" dt="2020-10-27T04:02:15.275" v="374" actId="1076"/>
          <ac:picMkLst>
            <pc:docMk/>
            <pc:sldMk cId="1185916291" sldId="663"/>
            <ac:picMk id="7" creationId="{46B5DF65-6D3D-474B-8867-8CC495247593}"/>
          </ac:picMkLst>
        </pc:picChg>
      </pc:sldChg>
      <pc:sldChg chg="addSp delSp modSp new mod">
        <pc:chgData name="Anis Farihan Mat Raffei" userId="caa0f81d-2ced-4ad8-a070-ba6968b9f259" providerId="ADAL" clId="{C540C173-C1AC-4213-B527-7FC83B9AA372}" dt="2020-10-27T04:06:24.618" v="394" actId="1076"/>
        <pc:sldMkLst>
          <pc:docMk/>
          <pc:sldMk cId="1386051994" sldId="664"/>
        </pc:sldMkLst>
        <pc:spChg chg="del">
          <ac:chgData name="Anis Farihan Mat Raffei" userId="caa0f81d-2ced-4ad8-a070-ba6968b9f259" providerId="ADAL" clId="{C540C173-C1AC-4213-B527-7FC83B9AA372}" dt="2020-10-27T04:06:22.224" v="392" actId="478"/>
          <ac:spMkLst>
            <pc:docMk/>
            <pc:sldMk cId="1386051994" sldId="664"/>
            <ac:spMk id="2" creationId="{CF47AFEA-DE57-4E8C-8283-D1FDCD7D1AA7}"/>
          </ac:spMkLst>
        </pc:spChg>
        <pc:spChg chg="mod">
          <ac:chgData name="Anis Farihan Mat Raffei" userId="caa0f81d-2ced-4ad8-a070-ba6968b9f259" providerId="ADAL" clId="{C540C173-C1AC-4213-B527-7FC83B9AA372}" dt="2020-10-27T04:06:16.691" v="391" actId="27636"/>
          <ac:spMkLst>
            <pc:docMk/>
            <pc:sldMk cId="1386051994" sldId="664"/>
            <ac:spMk id="3" creationId="{7DCE66FF-3074-4972-AF06-51B3A1FBDD4E}"/>
          </ac:spMkLst>
        </pc:spChg>
        <pc:spChg chg="add mod">
          <ac:chgData name="Anis Farihan Mat Raffei" userId="caa0f81d-2ced-4ad8-a070-ba6968b9f259" providerId="ADAL" clId="{C540C173-C1AC-4213-B527-7FC83B9AA372}" dt="2020-10-27T04:06:24.618" v="394" actId="1076"/>
          <ac:spMkLst>
            <pc:docMk/>
            <pc:sldMk cId="1386051994" sldId="664"/>
            <ac:spMk id="5" creationId="{D40AFB98-639D-4176-B861-1CEDF3233662}"/>
          </ac:spMkLst>
        </pc:spChg>
      </pc:sldChg>
      <pc:sldChg chg="modSp add mod">
        <pc:chgData name="Anis Farihan Mat Raffei" userId="caa0f81d-2ced-4ad8-a070-ba6968b9f259" providerId="ADAL" clId="{C540C173-C1AC-4213-B527-7FC83B9AA372}" dt="2020-10-27T04:05:08.444" v="388" actId="14100"/>
        <pc:sldMkLst>
          <pc:docMk/>
          <pc:sldMk cId="1132149731" sldId="665"/>
        </pc:sldMkLst>
        <pc:spChg chg="mod">
          <ac:chgData name="Anis Farihan Mat Raffei" userId="caa0f81d-2ced-4ad8-a070-ba6968b9f259" providerId="ADAL" clId="{C540C173-C1AC-4213-B527-7FC83B9AA372}" dt="2020-10-27T04:05:08.444" v="388" actId="14100"/>
          <ac:spMkLst>
            <pc:docMk/>
            <pc:sldMk cId="1132149731" sldId="665"/>
            <ac:spMk id="5" creationId="{00000000-0000-0000-0000-000000000000}"/>
          </ac:spMkLst>
        </pc:spChg>
      </pc:sldChg>
      <pc:sldChg chg="addSp delSp modSp new mod">
        <pc:chgData name="Anis Farihan Mat Raffei" userId="caa0f81d-2ced-4ad8-a070-ba6968b9f259" providerId="ADAL" clId="{C540C173-C1AC-4213-B527-7FC83B9AA372}" dt="2020-10-27T04:34:00.480" v="413" actId="1076"/>
        <pc:sldMkLst>
          <pc:docMk/>
          <pc:sldMk cId="373889491" sldId="666"/>
        </pc:sldMkLst>
        <pc:spChg chg="del">
          <ac:chgData name="Anis Farihan Mat Raffei" userId="caa0f81d-2ced-4ad8-a070-ba6968b9f259" providerId="ADAL" clId="{C540C173-C1AC-4213-B527-7FC83B9AA372}" dt="2020-10-27T04:33:47.216" v="407" actId="478"/>
          <ac:spMkLst>
            <pc:docMk/>
            <pc:sldMk cId="373889491" sldId="666"/>
            <ac:spMk id="2" creationId="{F9F4CD1D-0C93-4ED9-AE80-D1DD74F028CA}"/>
          </ac:spMkLst>
        </pc:spChg>
        <pc:spChg chg="mod">
          <ac:chgData name="Anis Farihan Mat Raffei" userId="caa0f81d-2ced-4ad8-a070-ba6968b9f259" providerId="ADAL" clId="{C540C173-C1AC-4213-B527-7FC83B9AA372}" dt="2020-10-27T04:33:14.954" v="406"/>
          <ac:spMkLst>
            <pc:docMk/>
            <pc:sldMk cId="373889491" sldId="666"/>
            <ac:spMk id="3" creationId="{0FEA92BC-480A-41F7-AF88-54E72F764B00}"/>
          </ac:spMkLst>
        </pc:spChg>
        <pc:spChg chg="add del">
          <ac:chgData name="Anis Farihan Mat Raffei" userId="caa0f81d-2ced-4ad8-a070-ba6968b9f259" providerId="ADAL" clId="{C540C173-C1AC-4213-B527-7FC83B9AA372}" dt="2020-10-27T04:33:49.197" v="409" actId="22"/>
          <ac:spMkLst>
            <pc:docMk/>
            <pc:sldMk cId="373889491" sldId="666"/>
            <ac:spMk id="6" creationId="{32B9E4EB-2431-4D5C-9897-E5B3A87CE804}"/>
          </ac:spMkLst>
        </pc:spChg>
        <pc:spChg chg="mod">
          <ac:chgData name="Anis Farihan Mat Raffei" userId="caa0f81d-2ced-4ad8-a070-ba6968b9f259" providerId="ADAL" clId="{C540C173-C1AC-4213-B527-7FC83B9AA372}" dt="2020-10-27T04:33:51.701" v="410"/>
          <ac:spMkLst>
            <pc:docMk/>
            <pc:sldMk cId="373889491" sldId="666"/>
            <ac:spMk id="9" creationId="{431BC8FC-C4D5-4FC9-B7BE-C2E82C00B8DC}"/>
          </ac:spMkLst>
        </pc:spChg>
        <pc:spChg chg="add mod">
          <ac:chgData name="Anis Farihan Mat Raffei" userId="caa0f81d-2ced-4ad8-a070-ba6968b9f259" providerId="ADAL" clId="{C540C173-C1AC-4213-B527-7FC83B9AA372}" dt="2020-10-27T04:34:00.480" v="413" actId="1076"/>
          <ac:spMkLst>
            <pc:docMk/>
            <pc:sldMk cId="373889491" sldId="666"/>
            <ac:spMk id="11" creationId="{5AF7DEC5-0E31-4D04-B3D5-AE6175D6D193}"/>
          </ac:spMkLst>
        </pc:spChg>
        <pc:grpChg chg="add mod">
          <ac:chgData name="Anis Farihan Mat Raffei" userId="caa0f81d-2ced-4ad8-a070-ba6968b9f259" providerId="ADAL" clId="{C540C173-C1AC-4213-B527-7FC83B9AA372}" dt="2020-10-27T04:33:53.585" v="411" actId="1076"/>
          <ac:grpSpMkLst>
            <pc:docMk/>
            <pc:sldMk cId="373889491" sldId="666"/>
            <ac:grpSpMk id="7" creationId="{789DE71C-F587-4D4A-B4C8-349A32B7B955}"/>
          </ac:grpSpMkLst>
        </pc:grpChg>
        <pc:picChg chg="mod">
          <ac:chgData name="Anis Farihan Mat Raffei" userId="caa0f81d-2ced-4ad8-a070-ba6968b9f259" providerId="ADAL" clId="{C540C173-C1AC-4213-B527-7FC83B9AA372}" dt="2020-10-27T04:33:51.701" v="410"/>
          <ac:picMkLst>
            <pc:docMk/>
            <pc:sldMk cId="373889491" sldId="666"/>
            <ac:picMk id="8" creationId="{C2107381-CF0B-4028-B5D9-102B02D7551F}"/>
          </ac:picMkLst>
        </pc:picChg>
      </pc:sldChg>
      <pc:sldChg chg="addSp modSp add mod">
        <pc:chgData name="Anis Farihan Mat Raffei" userId="caa0f81d-2ced-4ad8-a070-ba6968b9f259" providerId="ADAL" clId="{C540C173-C1AC-4213-B527-7FC83B9AA372}" dt="2020-10-27T04:32:37.888" v="403" actId="1076"/>
        <pc:sldMkLst>
          <pc:docMk/>
          <pc:sldMk cId="1490956143" sldId="667"/>
        </pc:sldMkLst>
        <pc:spChg chg="mod">
          <ac:chgData name="Anis Farihan Mat Raffei" userId="caa0f81d-2ced-4ad8-a070-ba6968b9f259" providerId="ADAL" clId="{C540C173-C1AC-4213-B527-7FC83B9AA372}" dt="2020-10-27T04:32:31.233" v="401" actId="1076"/>
          <ac:spMkLst>
            <pc:docMk/>
            <pc:sldMk cId="1490956143" sldId="667"/>
            <ac:spMk id="5" creationId="{00000000-0000-0000-0000-000000000000}"/>
          </ac:spMkLst>
        </pc:spChg>
        <pc:spChg chg="add mod">
          <ac:chgData name="Anis Farihan Mat Raffei" userId="caa0f81d-2ced-4ad8-a070-ba6968b9f259" providerId="ADAL" clId="{C540C173-C1AC-4213-B527-7FC83B9AA372}" dt="2020-10-27T04:32:37.888" v="403" actId="1076"/>
          <ac:spMkLst>
            <pc:docMk/>
            <pc:sldMk cId="1490956143" sldId="667"/>
            <ac:spMk id="6" creationId="{538D841B-1EE0-44D0-A24E-19BED6E58591}"/>
          </ac:spMkLst>
        </pc:spChg>
      </pc:sldChg>
      <pc:sldChg chg="addSp delSp modSp new mod">
        <pc:chgData name="Anis Farihan Mat Raffei" userId="caa0f81d-2ced-4ad8-a070-ba6968b9f259" providerId="ADAL" clId="{C540C173-C1AC-4213-B527-7FC83B9AA372}" dt="2020-10-27T04:35:43.313" v="422" actId="1076"/>
        <pc:sldMkLst>
          <pc:docMk/>
          <pc:sldMk cId="3844876018" sldId="668"/>
        </pc:sldMkLst>
        <pc:spChg chg="del">
          <ac:chgData name="Anis Farihan Mat Raffei" userId="caa0f81d-2ced-4ad8-a070-ba6968b9f259" providerId="ADAL" clId="{C540C173-C1AC-4213-B527-7FC83B9AA372}" dt="2020-10-27T04:35:37.487" v="420" actId="478"/>
          <ac:spMkLst>
            <pc:docMk/>
            <pc:sldMk cId="3844876018" sldId="668"/>
            <ac:spMk id="2" creationId="{CD157FB2-8B6D-41AC-9AB5-CA9B161C3E52}"/>
          </ac:spMkLst>
        </pc:spChg>
        <pc:spChg chg="mod">
          <ac:chgData name="Anis Farihan Mat Raffei" userId="caa0f81d-2ced-4ad8-a070-ba6968b9f259" providerId="ADAL" clId="{C540C173-C1AC-4213-B527-7FC83B9AA372}" dt="2020-10-27T04:35:35.166" v="419" actId="27636"/>
          <ac:spMkLst>
            <pc:docMk/>
            <pc:sldMk cId="3844876018" sldId="668"/>
            <ac:spMk id="3" creationId="{97791A9F-42EC-4AD0-AC62-14F6E1B09E35}"/>
          </ac:spMkLst>
        </pc:spChg>
        <pc:spChg chg="add mod">
          <ac:chgData name="Anis Farihan Mat Raffei" userId="caa0f81d-2ced-4ad8-a070-ba6968b9f259" providerId="ADAL" clId="{C540C173-C1AC-4213-B527-7FC83B9AA372}" dt="2020-10-27T04:35:43.313" v="422" actId="1076"/>
          <ac:spMkLst>
            <pc:docMk/>
            <pc:sldMk cId="3844876018" sldId="668"/>
            <ac:spMk id="6" creationId="{AF84D165-301E-4A5B-BD1C-2655E64CA47B}"/>
          </ac:spMkLst>
        </pc:spChg>
      </pc:sldChg>
      <pc:sldChg chg="addSp delSp modSp new mod">
        <pc:chgData name="Anis Farihan Mat Raffei" userId="caa0f81d-2ced-4ad8-a070-ba6968b9f259" providerId="ADAL" clId="{C540C173-C1AC-4213-B527-7FC83B9AA372}" dt="2020-10-27T04:36:10.416" v="431" actId="1076"/>
        <pc:sldMkLst>
          <pc:docMk/>
          <pc:sldMk cId="1689694056" sldId="669"/>
        </pc:sldMkLst>
        <pc:spChg chg="del">
          <ac:chgData name="Anis Farihan Mat Raffei" userId="caa0f81d-2ced-4ad8-a070-ba6968b9f259" providerId="ADAL" clId="{C540C173-C1AC-4213-B527-7FC83B9AA372}" dt="2020-10-27T04:35:57.447" v="424" actId="478"/>
          <ac:spMkLst>
            <pc:docMk/>
            <pc:sldMk cId="1689694056" sldId="669"/>
            <ac:spMk id="2" creationId="{62EC070F-F63D-4990-9162-F2F9FA8A4C40}"/>
          </ac:spMkLst>
        </pc:spChg>
        <pc:spChg chg="mod">
          <ac:chgData name="Anis Farihan Mat Raffei" userId="caa0f81d-2ced-4ad8-a070-ba6968b9f259" providerId="ADAL" clId="{C540C173-C1AC-4213-B527-7FC83B9AA372}" dt="2020-10-27T04:36:03.688" v="429" actId="27636"/>
          <ac:spMkLst>
            <pc:docMk/>
            <pc:sldMk cId="1689694056" sldId="669"/>
            <ac:spMk id="3" creationId="{389CE352-2A2C-4282-B0C2-7C0C30A3B6E5}"/>
          </ac:spMkLst>
        </pc:spChg>
        <pc:picChg chg="add mod">
          <ac:chgData name="Anis Farihan Mat Raffei" userId="caa0f81d-2ced-4ad8-a070-ba6968b9f259" providerId="ADAL" clId="{C540C173-C1AC-4213-B527-7FC83B9AA372}" dt="2020-10-27T04:36:10.416" v="431" actId="1076"/>
          <ac:picMkLst>
            <pc:docMk/>
            <pc:sldMk cId="1689694056" sldId="669"/>
            <ac:picMk id="5" creationId="{28147561-738D-4E85-A03C-80E4485321A2}"/>
          </ac:picMkLst>
        </pc:picChg>
      </pc:sldChg>
      <pc:sldChg chg="addSp delSp modSp new mod">
        <pc:chgData name="Anis Farihan Mat Raffei" userId="caa0f81d-2ced-4ad8-a070-ba6968b9f259" providerId="ADAL" clId="{C540C173-C1AC-4213-B527-7FC83B9AA372}" dt="2020-10-27T04:36:55.360" v="440" actId="1076"/>
        <pc:sldMkLst>
          <pc:docMk/>
          <pc:sldMk cId="1636407283" sldId="670"/>
        </pc:sldMkLst>
        <pc:spChg chg="del">
          <ac:chgData name="Anis Farihan Mat Raffei" userId="caa0f81d-2ced-4ad8-a070-ba6968b9f259" providerId="ADAL" clId="{C540C173-C1AC-4213-B527-7FC83B9AA372}" dt="2020-10-27T04:36:25.806" v="435" actId="478"/>
          <ac:spMkLst>
            <pc:docMk/>
            <pc:sldMk cId="1636407283" sldId="670"/>
            <ac:spMk id="2" creationId="{CF6D8145-373A-4E7F-8737-73E0B1ED00D2}"/>
          </ac:spMkLst>
        </pc:spChg>
        <pc:spChg chg="mod">
          <ac:chgData name="Anis Farihan Mat Raffei" userId="caa0f81d-2ced-4ad8-a070-ba6968b9f259" providerId="ADAL" clId="{C540C173-C1AC-4213-B527-7FC83B9AA372}" dt="2020-10-27T04:36:22.735" v="434" actId="27636"/>
          <ac:spMkLst>
            <pc:docMk/>
            <pc:sldMk cId="1636407283" sldId="670"/>
            <ac:spMk id="3" creationId="{4CDD7684-0111-4C5B-A206-59E689A87614}"/>
          </ac:spMkLst>
        </pc:spChg>
        <pc:spChg chg="mod">
          <ac:chgData name="Anis Farihan Mat Raffei" userId="caa0f81d-2ced-4ad8-a070-ba6968b9f259" providerId="ADAL" clId="{C540C173-C1AC-4213-B527-7FC83B9AA372}" dt="2020-10-27T04:36:48.514" v="438" actId="207"/>
          <ac:spMkLst>
            <pc:docMk/>
            <pc:sldMk cId="1636407283" sldId="670"/>
            <ac:spMk id="18" creationId="{05A6FAE1-272F-4176-AE7A-FED80512EA72}"/>
          </ac:spMkLst>
        </pc:spChg>
        <pc:spChg chg="mod">
          <ac:chgData name="Anis Farihan Mat Raffei" userId="caa0f81d-2ced-4ad8-a070-ba6968b9f259" providerId="ADAL" clId="{C540C173-C1AC-4213-B527-7FC83B9AA372}" dt="2020-10-27T04:36:34.428" v="436"/>
          <ac:spMkLst>
            <pc:docMk/>
            <pc:sldMk cId="1636407283" sldId="670"/>
            <ac:spMk id="19" creationId="{AD6D29C2-BE53-4550-9058-2D3D4C54A253}"/>
          </ac:spMkLst>
        </pc:spChg>
        <pc:spChg chg="mod">
          <ac:chgData name="Anis Farihan Mat Raffei" userId="caa0f81d-2ced-4ad8-a070-ba6968b9f259" providerId="ADAL" clId="{C540C173-C1AC-4213-B527-7FC83B9AA372}" dt="2020-10-27T04:36:34.428" v="436"/>
          <ac:spMkLst>
            <pc:docMk/>
            <pc:sldMk cId="1636407283" sldId="670"/>
            <ac:spMk id="20" creationId="{85C5562F-F630-4B82-B4CB-86535BF2D319}"/>
          </ac:spMkLst>
        </pc:spChg>
        <pc:spChg chg="mod">
          <ac:chgData name="Anis Farihan Mat Raffei" userId="caa0f81d-2ced-4ad8-a070-ba6968b9f259" providerId="ADAL" clId="{C540C173-C1AC-4213-B527-7FC83B9AA372}" dt="2020-10-27T04:36:34.428" v="436"/>
          <ac:spMkLst>
            <pc:docMk/>
            <pc:sldMk cId="1636407283" sldId="670"/>
            <ac:spMk id="21" creationId="{EC0245AD-F015-4439-9DA8-2916097B9A1B}"/>
          </ac:spMkLst>
        </pc:spChg>
        <pc:spChg chg="mod">
          <ac:chgData name="Anis Farihan Mat Raffei" userId="caa0f81d-2ced-4ad8-a070-ba6968b9f259" providerId="ADAL" clId="{C540C173-C1AC-4213-B527-7FC83B9AA372}" dt="2020-10-27T04:36:34.428" v="436"/>
          <ac:spMkLst>
            <pc:docMk/>
            <pc:sldMk cId="1636407283" sldId="670"/>
            <ac:spMk id="22" creationId="{446415D1-359E-4D10-9C48-6AA83423019B}"/>
          </ac:spMkLst>
        </pc:spChg>
        <pc:spChg chg="mod">
          <ac:chgData name="Anis Farihan Mat Raffei" userId="caa0f81d-2ced-4ad8-a070-ba6968b9f259" providerId="ADAL" clId="{C540C173-C1AC-4213-B527-7FC83B9AA372}" dt="2020-10-27T04:36:34.428" v="436"/>
          <ac:spMkLst>
            <pc:docMk/>
            <pc:sldMk cId="1636407283" sldId="670"/>
            <ac:spMk id="23" creationId="{8F1DFAB3-27B2-4B81-B8B8-F80F0CDDDFD7}"/>
          </ac:spMkLst>
        </pc:spChg>
        <pc:spChg chg="mod">
          <ac:chgData name="Anis Farihan Mat Raffei" userId="caa0f81d-2ced-4ad8-a070-ba6968b9f259" providerId="ADAL" clId="{C540C173-C1AC-4213-B527-7FC83B9AA372}" dt="2020-10-27T04:36:34.428" v="436"/>
          <ac:spMkLst>
            <pc:docMk/>
            <pc:sldMk cId="1636407283" sldId="670"/>
            <ac:spMk id="24" creationId="{A82CEFDA-6138-4143-B681-67D7CC41DDFB}"/>
          </ac:spMkLst>
        </pc:spChg>
        <pc:spChg chg="mod">
          <ac:chgData name="Anis Farihan Mat Raffei" userId="caa0f81d-2ced-4ad8-a070-ba6968b9f259" providerId="ADAL" clId="{C540C173-C1AC-4213-B527-7FC83B9AA372}" dt="2020-10-27T04:36:34.428" v="436"/>
          <ac:spMkLst>
            <pc:docMk/>
            <pc:sldMk cId="1636407283" sldId="670"/>
            <ac:spMk id="25" creationId="{51CAC4AD-DF54-4313-9378-041BF7D78D6B}"/>
          </ac:spMkLst>
        </pc:spChg>
        <pc:spChg chg="mod">
          <ac:chgData name="Anis Farihan Mat Raffei" userId="caa0f81d-2ced-4ad8-a070-ba6968b9f259" providerId="ADAL" clId="{C540C173-C1AC-4213-B527-7FC83B9AA372}" dt="2020-10-27T04:36:34.428" v="436"/>
          <ac:spMkLst>
            <pc:docMk/>
            <pc:sldMk cId="1636407283" sldId="670"/>
            <ac:spMk id="26" creationId="{34D58268-B841-40E3-8B1D-4A1F7319DF61}"/>
          </ac:spMkLst>
        </pc:spChg>
        <pc:spChg chg="mod">
          <ac:chgData name="Anis Farihan Mat Raffei" userId="caa0f81d-2ced-4ad8-a070-ba6968b9f259" providerId="ADAL" clId="{C540C173-C1AC-4213-B527-7FC83B9AA372}" dt="2020-10-27T04:36:34.428" v="436"/>
          <ac:spMkLst>
            <pc:docMk/>
            <pc:sldMk cId="1636407283" sldId="670"/>
            <ac:spMk id="27" creationId="{614A09E4-7981-42F3-8871-E094261AEC17}"/>
          </ac:spMkLst>
        </pc:spChg>
        <pc:spChg chg="mod">
          <ac:chgData name="Anis Farihan Mat Raffei" userId="caa0f81d-2ced-4ad8-a070-ba6968b9f259" providerId="ADAL" clId="{C540C173-C1AC-4213-B527-7FC83B9AA372}" dt="2020-10-27T04:36:34.428" v="436"/>
          <ac:spMkLst>
            <pc:docMk/>
            <pc:sldMk cId="1636407283" sldId="670"/>
            <ac:spMk id="28" creationId="{0073790C-8350-4F3A-BFAB-54212DBF6F3D}"/>
          </ac:spMkLst>
        </pc:spChg>
        <pc:spChg chg="mod">
          <ac:chgData name="Anis Farihan Mat Raffei" userId="caa0f81d-2ced-4ad8-a070-ba6968b9f259" providerId="ADAL" clId="{C540C173-C1AC-4213-B527-7FC83B9AA372}" dt="2020-10-27T04:36:34.428" v="436"/>
          <ac:spMkLst>
            <pc:docMk/>
            <pc:sldMk cId="1636407283" sldId="670"/>
            <ac:spMk id="29" creationId="{6214D861-2975-434D-B458-9877F0D89355}"/>
          </ac:spMkLst>
        </pc:spChg>
        <pc:spChg chg="mod">
          <ac:chgData name="Anis Farihan Mat Raffei" userId="caa0f81d-2ced-4ad8-a070-ba6968b9f259" providerId="ADAL" clId="{C540C173-C1AC-4213-B527-7FC83B9AA372}" dt="2020-10-27T04:36:34.428" v="436"/>
          <ac:spMkLst>
            <pc:docMk/>
            <pc:sldMk cId="1636407283" sldId="670"/>
            <ac:spMk id="30" creationId="{89107284-E7E8-4B88-9CAF-096AE5C6A7B5}"/>
          </ac:spMkLst>
        </pc:spChg>
        <pc:spChg chg="mod">
          <ac:chgData name="Anis Farihan Mat Raffei" userId="caa0f81d-2ced-4ad8-a070-ba6968b9f259" providerId="ADAL" clId="{C540C173-C1AC-4213-B527-7FC83B9AA372}" dt="2020-10-27T04:36:34.428" v="436"/>
          <ac:spMkLst>
            <pc:docMk/>
            <pc:sldMk cId="1636407283" sldId="670"/>
            <ac:spMk id="33" creationId="{CBB79A7D-94E6-445B-9881-EE3BA048B399}"/>
          </ac:spMkLst>
        </pc:spChg>
        <pc:spChg chg="mod">
          <ac:chgData name="Anis Farihan Mat Raffei" userId="caa0f81d-2ced-4ad8-a070-ba6968b9f259" providerId="ADAL" clId="{C540C173-C1AC-4213-B527-7FC83B9AA372}" dt="2020-10-27T04:36:34.428" v="436"/>
          <ac:spMkLst>
            <pc:docMk/>
            <pc:sldMk cId="1636407283" sldId="670"/>
            <ac:spMk id="34" creationId="{2CE684A8-9987-4EC3-B6F8-E0E7F2B7B9C7}"/>
          </ac:spMkLst>
        </pc:spChg>
        <pc:spChg chg="mod">
          <ac:chgData name="Anis Farihan Mat Raffei" userId="caa0f81d-2ced-4ad8-a070-ba6968b9f259" providerId="ADAL" clId="{C540C173-C1AC-4213-B527-7FC83B9AA372}" dt="2020-10-27T04:36:34.428" v="436"/>
          <ac:spMkLst>
            <pc:docMk/>
            <pc:sldMk cId="1636407283" sldId="670"/>
            <ac:spMk id="35" creationId="{949172CB-F2BE-4A53-B060-8820BCB27FD5}"/>
          </ac:spMkLst>
        </pc:spChg>
        <pc:spChg chg="mod">
          <ac:chgData name="Anis Farihan Mat Raffei" userId="caa0f81d-2ced-4ad8-a070-ba6968b9f259" providerId="ADAL" clId="{C540C173-C1AC-4213-B527-7FC83B9AA372}" dt="2020-10-27T04:36:34.428" v="436"/>
          <ac:spMkLst>
            <pc:docMk/>
            <pc:sldMk cId="1636407283" sldId="670"/>
            <ac:spMk id="36" creationId="{9AA25D21-492D-4A4C-B4AA-DB69F25301F2}"/>
          </ac:spMkLst>
        </pc:spChg>
        <pc:spChg chg="mod">
          <ac:chgData name="Anis Farihan Mat Raffei" userId="caa0f81d-2ced-4ad8-a070-ba6968b9f259" providerId="ADAL" clId="{C540C173-C1AC-4213-B527-7FC83B9AA372}" dt="2020-10-27T04:36:34.428" v="436"/>
          <ac:spMkLst>
            <pc:docMk/>
            <pc:sldMk cId="1636407283" sldId="670"/>
            <ac:spMk id="37" creationId="{4A6459CB-7A40-495C-B42B-944F70F2F78D}"/>
          </ac:spMkLst>
        </pc:spChg>
        <pc:spChg chg="mod">
          <ac:chgData name="Anis Farihan Mat Raffei" userId="caa0f81d-2ced-4ad8-a070-ba6968b9f259" providerId="ADAL" clId="{C540C173-C1AC-4213-B527-7FC83B9AA372}" dt="2020-10-27T04:36:34.428" v="436"/>
          <ac:spMkLst>
            <pc:docMk/>
            <pc:sldMk cId="1636407283" sldId="670"/>
            <ac:spMk id="38" creationId="{E28C015C-849F-4A9A-B6C5-7C00DE3FE8B9}"/>
          </ac:spMkLst>
        </pc:spChg>
        <pc:spChg chg="mod">
          <ac:chgData name="Anis Farihan Mat Raffei" userId="caa0f81d-2ced-4ad8-a070-ba6968b9f259" providerId="ADAL" clId="{C540C173-C1AC-4213-B527-7FC83B9AA372}" dt="2020-10-27T04:36:34.428" v="436"/>
          <ac:spMkLst>
            <pc:docMk/>
            <pc:sldMk cId="1636407283" sldId="670"/>
            <ac:spMk id="39" creationId="{AA654610-CD83-43D4-BB77-516BD90042B7}"/>
          </ac:spMkLst>
        </pc:spChg>
        <pc:spChg chg="mod">
          <ac:chgData name="Anis Farihan Mat Raffei" userId="caa0f81d-2ced-4ad8-a070-ba6968b9f259" providerId="ADAL" clId="{C540C173-C1AC-4213-B527-7FC83B9AA372}" dt="2020-10-27T04:36:34.428" v="436"/>
          <ac:spMkLst>
            <pc:docMk/>
            <pc:sldMk cId="1636407283" sldId="670"/>
            <ac:spMk id="40" creationId="{DB8748B0-CCCF-4C32-A437-FBE999621AC0}"/>
          </ac:spMkLst>
        </pc:spChg>
        <pc:spChg chg="mod">
          <ac:chgData name="Anis Farihan Mat Raffei" userId="caa0f81d-2ced-4ad8-a070-ba6968b9f259" providerId="ADAL" clId="{C540C173-C1AC-4213-B527-7FC83B9AA372}" dt="2020-10-27T04:36:34.428" v="436"/>
          <ac:spMkLst>
            <pc:docMk/>
            <pc:sldMk cId="1636407283" sldId="670"/>
            <ac:spMk id="41" creationId="{A8ED8104-C1E7-4269-BA93-56C8B34DDF7C}"/>
          </ac:spMkLst>
        </pc:spChg>
        <pc:spChg chg="mod">
          <ac:chgData name="Anis Farihan Mat Raffei" userId="caa0f81d-2ced-4ad8-a070-ba6968b9f259" providerId="ADAL" clId="{C540C173-C1AC-4213-B527-7FC83B9AA372}" dt="2020-10-27T04:36:34.428" v="436"/>
          <ac:spMkLst>
            <pc:docMk/>
            <pc:sldMk cId="1636407283" sldId="670"/>
            <ac:spMk id="42" creationId="{A648B734-2017-49B0-93D6-1EBAA7FA9BE4}"/>
          </ac:spMkLst>
        </pc:spChg>
        <pc:spChg chg="mod">
          <ac:chgData name="Anis Farihan Mat Raffei" userId="caa0f81d-2ced-4ad8-a070-ba6968b9f259" providerId="ADAL" clId="{C540C173-C1AC-4213-B527-7FC83B9AA372}" dt="2020-10-27T04:36:34.428" v="436"/>
          <ac:spMkLst>
            <pc:docMk/>
            <pc:sldMk cId="1636407283" sldId="670"/>
            <ac:spMk id="43" creationId="{536490E0-6BB4-4540-8461-CD9A9E35E1CB}"/>
          </ac:spMkLst>
        </pc:spChg>
        <pc:spChg chg="mod">
          <ac:chgData name="Anis Farihan Mat Raffei" userId="caa0f81d-2ced-4ad8-a070-ba6968b9f259" providerId="ADAL" clId="{C540C173-C1AC-4213-B527-7FC83B9AA372}" dt="2020-10-27T04:36:34.428" v="436"/>
          <ac:spMkLst>
            <pc:docMk/>
            <pc:sldMk cId="1636407283" sldId="670"/>
            <ac:spMk id="44" creationId="{6CD8FAC0-6B78-4FD4-AD56-E07AD3140DAD}"/>
          </ac:spMkLst>
        </pc:spChg>
        <pc:spChg chg="mod">
          <ac:chgData name="Anis Farihan Mat Raffei" userId="caa0f81d-2ced-4ad8-a070-ba6968b9f259" providerId="ADAL" clId="{C540C173-C1AC-4213-B527-7FC83B9AA372}" dt="2020-10-27T04:36:34.428" v="436"/>
          <ac:spMkLst>
            <pc:docMk/>
            <pc:sldMk cId="1636407283" sldId="670"/>
            <ac:spMk id="45" creationId="{1F33672B-6F38-429C-920C-5629C783B924}"/>
          </ac:spMkLst>
        </pc:spChg>
        <pc:spChg chg="mod">
          <ac:chgData name="Anis Farihan Mat Raffei" userId="caa0f81d-2ced-4ad8-a070-ba6968b9f259" providerId="ADAL" clId="{C540C173-C1AC-4213-B527-7FC83B9AA372}" dt="2020-10-27T04:36:34.428" v="436"/>
          <ac:spMkLst>
            <pc:docMk/>
            <pc:sldMk cId="1636407283" sldId="670"/>
            <ac:spMk id="46" creationId="{1A722CD3-8489-486F-8E97-B0D22449B2C8}"/>
          </ac:spMkLst>
        </pc:spChg>
        <pc:spChg chg="mod">
          <ac:chgData name="Anis Farihan Mat Raffei" userId="caa0f81d-2ced-4ad8-a070-ba6968b9f259" providerId="ADAL" clId="{C540C173-C1AC-4213-B527-7FC83B9AA372}" dt="2020-10-27T04:36:34.428" v="436"/>
          <ac:spMkLst>
            <pc:docMk/>
            <pc:sldMk cId="1636407283" sldId="670"/>
            <ac:spMk id="47" creationId="{9E66E8AB-34D1-4AF1-8865-A2E6D2A51EC9}"/>
          </ac:spMkLst>
        </pc:spChg>
        <pc:spChg chg="mod">
          <ac:chgData name="Anis Farihan Mat Raffei" userId="caa0f81d-2ced-4ad8-a070-ba6968b9f259" providerId="ADAL" clId="{C540C173-C1AC-4213-B527-7FC83B9AA372}" dt="2020-10-27T04:36:34.428" v="436"/>
          <ac:spMkLst>
            <pc:docMk/>
            <pc:sldMk cId="1636407283" sldId="670"/>
            <ac:spMk id="48" creationId="{9A3FEFB2-F6E0-4FC1-B6EE-0B48FE5ED0BE}"/>
          </ac:spMkLst>
        </pc:spChg>
        <pc:spChg chg="mod">
          <ac:chgData name="Anis Farihan Mat Raffei" userId="caa0f81d-2ced-4ad8-a070-ba6968b9f259" providerId="ADAL" clId="{C540C173-C1AC-4213-B527-7FC83B9AA372}" dt="2020-10-27T04:36:34.428" v="436"/>
          <ac:spMkLst>
            <pc:docMk/>
            <pc:sldMk cId="1636407283" sldId="670"/>
            <ac:spMk id="49" creationId="{E52A84C3-3C69-40B5-821D-916A2FE356E9}"/>
          </ac:spMkLst>
        </pc:spChg>
        <pc:spChg chg="mod">
          <ac:chgData name="Anis Farihan Mat Raffei" userId="caa0f81d-2ced-4ad8-a070-ba6968b9f259" providerId="ADAL" clId="{C540C173-C1AC-4213-B527-7FC83B9AA372}" dt="2020-10-27T04:36:34.428" v="436"/>
          <ac:spMkLst>
            <pc:docMk/>
            <pc:sldMk cId="1636407283" sldId="670"/>
            <ac:spMk id="50" creationId="{D65BA186-B960-4768-A1D1-81A7BB18B54D}"/>
          </ac:spMkLst>
        </pc:spChg>
        <pc:spChg chg="mod">
          <ac:chgData name="Anis Farihan Mat Raffei" userId="caa0f81d-2ced-4ad8-a070-ba6968b9f259" providerId="ADAL" clId="{C540C173-C1AC-4213-B527-7FC83B9AA372}" dt="2020-10-27T04:36:34.428" v="436"/>
          <ac:spMkLst>
            <pc:docMk/>
            <pc:sldMk cId="1636407283" sldId="670"/>
            <ac:spMk id="51" creationId="{86F100A2-AE95-4003-B5EF-FB2ECB38CE06}"/>
          </ac:spMkLst>
        </pc:spChg>
        <pc:spChg chg="mod">
          <ac:chgData name="Anis Farihan Mat Raffei" userId="caa0f81d-2ced-4ad8-a070-ba6968b9f259" providerId="ADAL" clId="{C540C173-C1AC-4213-B527-7FC83B9AA372}" dt="2020-10-27T04:36:34.428" v="436"/>
          <ac:spMkLst>
            <pc:docMk/>
            <pc:sldMk cId="1636407283" sldId="670"/>
            <ac:spMk id="52" creationId="{540C0EBC-1209-42F5-934C-DEE2841D6350}"/>
          </ac:spMkLst>
        </pc:spChg>
        <pc:spChg chg="mod">
          <ac:chgData name="Anis Farihan Mat Raffei" userId="caa0f81d-2ced-4ad8-a070-ba6968b9f259" providerId="ADAL" clId="{C540C173-C1AC-4213-B527-7FC83B9AA372}" dt="2020-10-27T04:36:34.428" v="436"/>
          <ac:spMkLst>
            <pc:docMk/>
            <pc:sldMk cId="1636407283" sldId="670"/>
            <ac:spMk id="53" creationId="{0D7AC531-36D5-4981-943D-07CFF3B18B00}"/>
          </ac:spMkLst>
        </pc:spChg>
        <pc:spChg chg="mod">
          <ac:chgData name="Anis Farihan Mat Raffei" userId="caa0f81d-2ced-4ad8-a070-ba6968b9f259" providerId="ADAL" clId="{C540C173-C1AC-4213-B527-7FC83B9AA372}" dt="2020-10-27T04:36:34.428" v="436"/>
          <ac:spMkLst>
            <pc:docMk/>
            <pc:sldMk cId="1636407283" sldId="670"/>
            <ac:spMk id="54" creationId="{1733CAA5-FEAB-45B2-AA58-0726E4B07578}"/>
          </ac:spMkLst>
        </pc:spChg>
        <pc:spChg chg="mod">
          <ac:chgData name="Anis Farihan Mat Raffei" userId="caa0f81d-2ced-4ad8-a070-ba6968b9f259" providerId="ADAL" clId="{C540C173-C1AC-4213-B527-7FC83B9AA372}" dt="2020-10-27T04:36:34.428" v="436"/>
          <ac:spMkLst>
            <pc:docMk/>
            <pc:sldMk cId="1636407283" sldId="670"/>
            <ac:spMk id="55" creationId="{1243B3A1-4350-4418-9EA6-C72ADC829E56}"/>
          </ac:spMkLst>
        </pc:spChg>
        <pc:spChg chg="mod">
          <ac:chgData name="Anis Farihan Mat Raffei" userId="caa0f81d-2ced-4ad8-a070-ba6968b9f259" providerId="ADAL" clId="{C540C173-C1AC-4213-B527-7FC83B9AA372}" dt="2020-10-27T04:36:34.428" v="436"/>
          <ac:spMkLst>
            <pc:docMk/>
            <pc:sldMk cId="1636407283" sldId="670"/>
            <ac:spMk id="56" creationId="{57DB662C-4035-4D6A-9000-0D71AE7DE502}"/>
          </ac:spMkLst>
        </pc:spChg>
        <pc:spChg chg="mod">
          <ac:chgData name="Anis Farihan Mat Raffei" userId="caa0f81d-2ced-4ad8-a070-ba6968b9f259" providerId="ADAL" clId="{C540C173-C1AC-4213-B527-7FC83B9AA372}" dt="2020-10-27T04:36:34.428" v="436"/>
          <ac:spMkLst>
            <pc:docMk/>
            <pc:sldMk cId="1636407283" sldId="670"/>
            <ac:spMk id="57" creationId="{51DEA4E8-5C56-43EF-9DDE-73FB3BC74184}"/>
          </ac:spMkLst>
        </pc:spChg>
        <pc:spChg chg="mod">
          <ac:chgData name="Anis Farihan Mat Raffei" userId="caa0f81d-2ced-4ad8-a070-ba6968b9f259" providerId="ADAL" clId="{C540C173-C1AC-4213-B527-7FC83B9AA372}" dt="2020-10-27T04:36:34.428" v="436"/>
          <ac:spMkLst>
            <pc:docMk/>
            <pc:sldMk cId="1636407283" sldId="670"/>
            <ac:spMk id="58" creationId="{134907C9-1DC1-4920-9E2E-78D2A16A9B02}"/>
          </ac:spMkLst>
        </pc:spChg>
        <pc:spChg chg="mod">
          <ac:chgData name="Anis Farihan Mat Raffei" userId="caa0f81d-2ced-4ad8-a070-ba6968b9f259" providerId="ADAL" clId="{C540C173-C1AC-4213-B527-7FC83B9AA372}" dt="2020-10-27T04:36:34.428" v="436"/>
          <ac:spMkLst>
            <pc:docMk/>
            <pc:sldMk cId="1636407283" sldId="670"/>
            <ac:spMk id="59" creationId="{969CDB99-FBF5-45BB-8366-0E897DEC7794}"/>
          </ac:spMkLst>
        </pc:spChg>
        <pc:spChg chg="mod">
          <ac:chgData name="Anis Farihan Mat Raffei" userId="caa0f81d-2ced-4ad8-a070-ba6968b9f259" providerId="ADAL" clId="{C540C173-C1AC-4213-B527-7FC83B9AA372}" dt="2020-10-27T04:36:34.428" v="436"/>
          <ac:spMkLst>
            <pc:docMk/>
            <pc:sldMk cId="1636407283" sldId="670"/>
            <ac:spMk id="60" creationId="{25A454C7-623E-4D29-BE7C-F8A11D33B0CB}"/>
          </ac:spMkLst>
        </pc:spChg>
        <pc:spChg chg="mod">
          <ac:chgData name="Anis Farihan Mat Raffei" userId="caa0f81d-2ced-4ad8-a070-ba6968b9f259" providerId="ADAL" clId="{C540C173-C1AC-4213-B527-7FC83B9AA372}" dt="2020-10-27T04:36:34.428" v="436"/>
          <ac:spMkLst>
            <pc:docMk/>
            <pc:sldMk cId="1636407283" sldId="670"/>
            <ac:spMk id="61" creationId="{DD79C10B-0CA7-43DA-BA7A-0C75E5624E50}"/>
          </ac:spMkLst>
        </pc:spChg>
        <pc:spChg chg="mod">
          <ac:chgData name="Anis Farihan Mat Raffei" userId="caa0f81d-2ced-4ad8-a070-ba6968b9f259" providerId="ADAL" clId="{C540C173-C1AC-4213-B527-7FC83B9AA372}" dt="2020-10-27T04:36:34.428" v="436"/>
          <ac:spMkLst>
            <pc:docMk/>
            <pc:sldMk cId="1636407283" sldId="670"/>
            <ac:spMk id="62" creationId="{C9623041-ED5D-499D-8A28-EACD0433C545}"/>
          </ac:spMkLst>
        </pc:spChg>
        <pc:spChg chg="mod">
          <ac:chgData name="Anis Farihan Mat Raffei" userId="caa0f81d-2ced-4ad8-a070-ba6968b9f259" providerId="ADAL" clId="{C540C173-C1AC-4213-B527-7FC83B9AA372}" dt="2020-10-27T04:36:34.428" v="436"/>
          <ac:spMkLst>
            <pc:docMk/>
            <pc:sldMk cId="1636407283" sldId="670"/>
            <ac:spMk id="63" creationId="{6B6C4489-0588-410E-BA71-88E534D6BCBF}"/>
          </ac:spMkLst>
        </pc:spChg>
        <pc:spChg chg="add mod">
          <ac:chgData name="Anis Farihan Mat Raffei" userId="caa0f81d-2ced-4ad8-a070-ba6968b9f259" providerId="ADAL" clId="{C540C173-C1AC-4213-B527-7FC83B9AA372}" dt="2020-10-27T04:36:55.360" v="440" actId="1076"/>
          <ac:spMkLst>
            <pc:docMk/>
            <pc:sldMk cId="1636407283" sldId="670"/>
            <ac:spMk id="65" creationId="{DBA58087-B808-46DD-833A-9317306C7398}"/>
          </ac:spMkLst>
        </pc:spChg>
        <pc:grpChg chg="add mod">
          <ac:chgData name="Anis Farihan Mat Raffei" userId="caa0f81d-2ced-4ad8-a070-ba6968b9f259" providerId="ADAL" clId="{C540C173-C1AC-4213-B527-7FC83B9AA372}" dt="2020-10-27T04:36:37.522" v="437" actId="1076"/>
          <ac:grpSpMkLst>
            <pc:docMk/>
            <pc:sldMk cId="1636407283" sldId="670"/>
            <ac:grpSpMk id="5" creationId="{C7735025-4F89-4341-AFC6-2B5B2D972696}"/>
          </ac:grpSpMkLst>
        </pc:grpChg>
        <pc:grpChg chg="mod">
          <ac:chgData name="Anis Farihan Mat Raffei" userId="caa0f81d-2ced-4ad8-a070-ba6968b9f259" providerId="ADAL" clId="{C540C173-C1AC-4213-B527-7FC83B9AA372}" dt="2020-10-27T04:36:34.428" v="436"/>
          <ac:grpSpMkLst>
            <pc:docMk/>
            <pc:sldMk cId="1636407283" sldId="670"/>
            <ac:grpSpMk id="6" creationId="{C0DEA979-B280-4726-830C-2EA497307D0C}"/>
          </ac:grpSpMkLst>
        </pc:grpChg>
        <pc:grpChg chg="mod">
          <ac:chgData name="Anis Farihan Mat Raffei" userId="caa0f81d-2ced-4ad8-a070-ba6968b9f259" providerId="ADAL" clId="{C540C173-C1AC-4213-B527-7FC83B9AA372}" dt="2020-10-27T04:36:34.428" v="436"/>
          <ac:grpSpMkLst>
            <pc:docMk/>
            <pc:sldMk cId="1636407283" sldId="670"/>
            <ac:grpSpMk id="7" creationId="{6E118915-8991-4F57-BE3D-7A15CFABC0A9}"/>
          </ac:grpSpMkLst>
        </pc:grpChg>
        <pc:grpChg chg="mod">
          <ac:chgData name="Anis Farihan Mat Raffei" userId="caa0f81d-2ced-4ad8-a070-ba6968b9f259" providerId="ADAL" clId="{C540C173-C1AC-4213-B527-7FC83B9AA372}" dt="2020-10-27T04:36:34.428" v="436"/>
          <ac:grpSpMkLst>
            <pc:docMk/>
            <pc:sldMk cId="1636407283" sldId="670"/>
            <ac:grpSpMk id="8" creationId="{5165C4F6-6D8D-43EC-B16F-2B349A630AB1}"/>
          </ac:grpSpMkLst>
        </pc:grpChg>
        <pc:grpChg chg="mod">
          <ac:chgData name="Anis Farihan Mat Raffei" userId="caa0f81d-2ced-4ad8-a070-ba6968b9f259" providerId="ADAL" clId="{C540C173-C1AC-4213-B527-7FC83B9AA372}" dt="2020-10-27T04:36:34.428" v="436"/>
          <ac:grpSpMkLst>
            <pc:docMk/>
            <pc:sldMk cId="1636407283" sldId="670"/>
            <ac:grpSpMk id="9" creationId="{B01EA6C3-9118-4771-8A77-BE9407E974B1}"/>
          </ac:grpSpMkLst>
        </pc:grpChg>
        <pc:grpChg chg="mod">
          <ac:chgData name="Anis Farihan Mat Raffei" userId="caa0f81d-2ced-4ad8-a070-ba6968b9f259" providerId="ADAL" clId="{C540C173-C1AC-4213-B527-7FC83B9AA372}" dt="2020-10-27T04:36:34.428" v="436"/>
          <ac:grpSpMkLst>
            <pc:docMk/>
            <pc:sldMk cId="1636407283" sldId="670"/>
            <ac:grpSpMk id="10" creationId="{12A0E24E-0FB9-42C9-83EF-4FBCD3C3EB4F}"/>
          </ac:grpSpMkLst>
        </pc:grpChg>
        <pc:grpChg chg="mod">
          <ac:chgData name="Anis Farihan Mat Raffei" userId="caa0f81d-2ced-4ad8-a070-ba6968b9f259" providerId="ADAL" clId="{C540C173-C1AC-4213-B527-7FC83B9AA372}" dt="2020-10-27T04:36:34.428" v="436"/>
          <ac:grpSpMkLst>
            <pc:docMk/>
            <pc:sldMk cId="1636407283" sldId="670"/>
            <ac:grpSpMk id="11" creationId="{35DDE865-A713-4A79-8E8A-FB93D4A9EEAA}"/>
          </ac:grpSpMkLst>
        </pc:grpChg>
        <pc:grpChg chg="mod">
          <ac:chgData name="Anis Farihan Mat Raffei" userId="caa0f81d-2ced-4ad8-a070-ba6968b9f259" providerId="ADAL" clId="{C540C173-C1AC-4213-B527-7FC83B9AA372}" dt="2020-10-27T04:36:34.428" v="436"/>
          <ac:grpSpMkLst>
            <pc:docMk/>
            <pc:sldMk cId="1636407283" sldId="670"/>
            <ac:grpSpMk id="12" creationId="{D2E35214-7070-4DEC-87AB-53DBF7EB9AC7}"/>
          </ac:grpSpMkLst>
        </pc:grpChg>
        <pc:grpChg chg="mod">
          <ac:chgData name="Anis Farihan Mat Raffei" userId="caa0f81d-2ced-4ad8-a070-ba6968b9f259" providerId="ADAL" clId="{C540C173-C1AC-4213-B527-7FC83B9AA372}" dt="2020-10-27T04:36:34.428" v="436"/>
          <ac:grpSpMkLst>
            <pc:docMk/>
            <pc:sldMk cId="1636407283" sldId="670"/>
            <ac:grpSpMk id="13" creationId="{6542F266-6F94-4501-ADF5-0A2E90E59B78}"/>
          </ac:grpSpMkLst>
        </pc:grpChg>
        <pc:grpChg chg="mod">
          <ac:chgData name="Anis Farihan Mat Raffei" userId="caa0f81d-2ced-4ad8-a070-ba6968b9f259" providerId="ADAL" clId="{C540C173-C1AC-4213-B527-7FC83B9AA372}" dt="2020-10-27T04:36:34.428" v="436"/>
          <ac:grpSpMkLst>
            <pc:docMk/>
            <pc:sldMk cId="1636407283" sldId="670"/>
            <ac:grpSpMk id="14" creationId="{C68CF202-D424-4765-86E5-F0303C0A7BE9}"/>
          </ac:grpSpMkLst>
        </pc:grpChg>
        <pc:grpChg chg="mod">
          <ac:chgData name="Anis Farihan Mat Raffei" userId="caa0f81d-2ced-4ad8-a070-ba6968b9f259" providerId="ADAL" clId="{C540C173-C1AC-4213-B527-7FC83B9AA372}" dt="2020-10-27T04:36:34.428" v="436"/>
          <ac:grpSpMkLst>
            <pc:docMk/>
            <pc:sldMk cId="1636407283" sldId="670"/>
            <ac:grpSpMk id="15" creationId="{50866E29-3A6C-464A-ACBE-B000FFB35011}"/>
          </ac:grpSpMkLst>
        </pc:grpChg>
        <pc:grpChg chg="mod">
          <ac:chgData name="Anis Farihan Mat Raffei" userId="caa0f81d-2ced-4ad8-a070-ba6968b9f259" providerId="ADAL" clId="{C540C173-C1AC-4213-B527-7FC83B9AA372}" dt="2020-10-27T04:36:34.428" v="436"/>
          <ac:grpSpMkLst>
            <pc:docMk/>
            <pc:sldMk cId="1636407283" sldId="670"/>
            <ac:grpSpMk id="16" creationId="{9749549E-72E5-4CEE-8E41-DABD8777D2F3}"/>
          </ac:grpSpMkLst>
        </pc:grpChg>
        <pc:grpChg chg="mod">
          <ac:chgData name="Anis Farihan Mat Raffei" userId="caa0f81d-2ced-4ad8-a070-ba6968b9f259" providerId="ADAL" clId="{C540C173-C1AC-4213-B527-7FC83B9AA372}" dt="2020-10-27T04:36:34.428" v="436"/>
          <ac:grpSpMkLst>
            <pc:docMk/>
            <pc:sldMk cId="1636407283" sldId="670"/>
            <ac:grpSpMk id="17" creationId="{DA2B4749-614F-4E3C-94BD-FF1561C424B4}"/>
          </ac:grpSpMkLst>
        </pc:grpChg>
        <pc:grpChg chg="mod">
          <ac:chgData name="Anis Farihan Mat Raffei" userId="caa0f81d-2ced-4ad8-a070-ba6968b9f259" providerId="ADAL" clId="{C540C173-C1AC-4213-B527-7FC83B9AA372}" dt="2020-10-27T04:36:34.428" v="436"/>
          <ac:grpSpMkLst>
            <pc:docMk/>
            <pc:sldMk cId="1636407283" sldId="670"/>
            <ac:grpSpMk id="31" creationId="{D829FE0D-9DAA-46AC-B3D1-6B6F0614E3C5}"/>
          </ac:grpSpMkLst>
        </pc:grpChg>
        <pc:grpChg chg="mod">
          <ac:chgData name="Anis Farihan Mat Raffei" userId="caa0f81d-2ced-4ad8-a070-ba6968b9f259" providerId="ADAL" clId="{C540C173-C1AC-4213-B527-7FC83B9AA372}" dt="2020-10-27T04:36:34.428" v="436"/>
          <ac:grpSpMkLst>
            <pc:docMk/>
            <pc:sldMk cId="1636407283" sldId="670"/>
            <ac:grpSpMk id="32" creationId="{5FD9A95F-6AC6-468B-ACCE-B014F962E3D3}"/>
          </ac:grpSpMkLst>
        </pc:grpChg>
      </pc:sldChg>
      <pc:sldChg chg="addSp delSp modSp new mod">
        <pc:chgData name="Anis Farihan Mat Raffei" userId="caa0f81d-2ced-4ad8-a070-ba6968b9f259" providerId="ADAL" clId="{C540C173-C1AC-4213-B527-7FC83B9AA372}" dt="2020-10-27T04:37:22.327" v="445" actId="27636"/>
        <pc:sldMkLst>
          <pc:docMk/>
          <pc:sldMk cId="3417513997" sldId="671"/>
        </pc:sldMkLst>
        <pc:spChg chg="del">
          <ac:chgData name="Anis Farihan Mat Raffei" userId="caa0f81d-2ced-4ad8-a070-ba6968b9f259" providerId="ADAL" clId="{C540C173-C1AC-4213-B527-7FC83B9AA372}" dt="2020-10-27T04:37:14.049" v="442" actId="478"/>
          <ac:spMkLst>
            <pc:docMk/>
            <pc:sldMk cId="3417513997" sldId="671"/>
            <ac:spMk id="2" creationId="{16805C13-2837-4052-94AB-52BA70218D4A}"/>
          </ac:spMkLst>
        </pc:spChg>
        <pc:spChg chg="mod">
          <ac:chgData name="Anis Farihan Mat Raffei" userId="caa0f81d-2ced-4ad8-a070-ba6968b9f259" providerId="ADAL" clId="{C540C173-C1AC-4213-B527-7FC83B9AA372}" dt="2020-10-27T04:37:22.327" v="445" actId="27636"/>
          <ac:spMkLst>
            <pc:docMk/>
            <pc:sldMk cId="3417513997" sldId="671"/>
            <ac:spMk id="3" creationId="{CF010350-22D3-4B98-B07E-92074FA9FFA0}"/>
          </ac:spMkLst>
        </pc:spChg>
        <pc:spChg chg="add mod">
          <ac:chgData name="Anis Farihan Mat Raffei" userId="caa0f81d-2ced-4ad8-a070-ba6968b9f259" providerId="ADAL" clId="{C540C173-C1AC-4213-B527-7FC83B9AA372}" dt="2020-10-27T04:37:14.695" v="443"/>
          <ac:spMkLst>
            <pc:docMk/>
            <pc:sldMk cId="3417513997" sldId="671"/>
            <ac:spMk id="5" creationId="{DB068557-CB14-4403-89F2-676AB1D9CD18}"/>
          </ac:spMkLst>
        </pc:spChg>
        <pc:spChg chg="mod">
          <ac:chgData name="Anis Farihan Mat Raffei" userId="caa0f81d-2ced-4ad8-a070-ba6968b9f259" providerId="ADAL" clId="{C540C173-C1AC-4213-B527-7FC83B9AA372}" dt="2020-10-27T04:37:14.695" v="443"/>
          <ac:spMkLst>
            <pc:docMk/>
            <pc:sldMk cId="3417513997" sldId="671"/>
            <ac:spMk id="12" creationId="{7024F8BB-51A6-44D6-B097-99B3E2A21AD7}"/>
          </ac:spMkLst>
        </pc:spChg>
        <pc:spChg chg="mod">
          <ac:chgData name="Anis Farihan Mat Raffei" userId="caa0f81d-2ced-4ad8-a070-ba6968b9f259" providerId="ADAL" clId="{C540C173-C1AC-4213-B527-7FC83B9AA372}" dt="2020-10-27T04:37:14.695" v="443"/>
          <ac:spMkLst>
            <pc:docMk/>
            <pc:sldMk cId="3417513997" sldId="671"/>
            <ac:spMk id="13" creationId="{4056E325-1B71-4704-86D4-D10DBE64D651}"/>
          </ac:spMkLst>
        </pc:spChg>
        <pc:spChg chg="mod">
          <ac:chgData name="Anis Farihan Mat Raffei" userId="caa0f81d-2ced-4ad8-a070-ba6968b9f259" providerId="ADAL" clId="{C540C173-C1AC-4213-B527-7FC83B9AA372}" dt="2020-10-27T04:37:14.695" v="443"/>
          <ac:spMkLst>
            <pc:docMk/>
            <pc:sldMk cId="3417513997" sldId="671"/>
            <ac:spMk id="14" creationId="{E2E3E8D1-B3F0-433A-AF02-F0A52AF74D8E}"/>
          </ac:spMkLst>
        </pc:spChg>
        <pc:spChg chg="mod">
          <ac:chgData name="Anis Farihan Mat Raffei" userId="caa0f81d-2ced-4ad8-a070-ba6968b9f259" providerId="ADAL" clId="{C540C173-C1AC-4213-B527-7FC83B9AA372}" dt="2020-10-27T04:37:14.695" v="443"/>
          <ac:spMkLst>
            <pc:docMk/>
            <pc:sldMk cId="3417513997" sldId="671"/>
            <ac:spMk id="15" creationId="{252F7150-B3E9-415E-A817-E8076C158BA1}"/>
          </ac:spMkLst>
        </pc:spChg>
        <pc:spChg chg="mod">
          <ac:chgData name="Anis Farihan Mat Raffei" userId="caa0f81d-2ced-4ad8-a070-ba6968b9f259" providerId="ADAL" clId="{C540C173-C1AC-4213-B527-7FC83B9AA372}" dt="2020-10-27T04:37:14.695" v="443"/>
          <ac:spMkLst>
            <pc:docMk/>
            <pc:sldMk cId="3417513997" sldId="671"/>
            <ac:spMk id="16" creationId="{C0B62835-8756-43AA-A137-281E57AAC955}"/>
          </ac:spMkLst>
        </pc:spChg>
        <pc:spChg chg="mod">
          <ac:chgData name="Anis Farihan Mat Raffei" userId="caa0f81d-2ced-4ad8-a070-ba6968b9f259" providerId="ADAL" clId="{C540C173-C1AC-4213-B527-7FC83B9AA372}" dt="2020-10-27T04:37:14.695" v="443"/>
          <ac:spMkLst>
            <pc:docMk/>
            <pc:sldMk cId="3417513997" sldId="671"/>
            <ac:spMk id="17" creationId="{FB15BC7D-2CB7-4604-BB88-2E93DFBFC11B}"/>
          </ac:spMkLst>
        </pc:spChg>
        <pc:spChg chg="mod">
          <ac:chgData name="Anis Farihan Mat Raffei" userId="caa0f81d-2ced-4ad8-a070-ba6968b9f259" providerId="ADAL" clId="{C540C173-C1AC-4213-B527-7FC83B9AA372}" dt="2020-10-27T04:37:14.695" v="443"/>
          <ac:spMkLst>
            <pc:docMk/>
            <pc:sldMk cId="3417513997" sldId="671"/>
            <ac:spMk id="18" creationId="{B3A59280-66F1-41F7-92B7-DC9F0F723437}"/>
          </ac:spMkLst>
        </pc:spChg>
        <pc:spChg chg="mod">
          <ac:chgData name="Anis Farihan Mat Raffei" userId="caa0f81d-2ced-4ad8-a070-ba6968b9f259" providerId="ADAL" clId="{C540C173-C1AC-4213-B527-7FC83B9AA372}" dt="2020-10-27T04:37:14.695" v="443"/>
          <ac:spMkLst>
            <pc:docMk/>
            <pc:sldMk cId="3417513997" sldId="671"/>
            <ac:spMk id="19" creationId="{EE64B398-DEEF-4CAB-B1AD-32095FC96EFF}"/>
          </ac:spMkLst>
        </pc:spChg>
        <pc:spChg chg="mod">
          <ac:chgData name="Anis Farihan Mat Raffei" userId="caa0f81d-2ced-4ad8-a070-ba6968b9f259" providerId="ADAL" clId="{C540C173-C1AC-4213-B527-7FC83B9AA372}" dt="2020-10-27T04:37:14.695" v="443"/>
          <ac:spMkLst>
            <pc:docMk/>
            <pc:sldMk cId="3417513997" sldId="671"/>
            <ac:spMk id="20" creationId="{FCAE3B52-4000-4F09-993A-12EF083CFB2A}"/>
          </ac:spMkLst>
        </pc:spChg>
        <pc:spChg chg="mod">
          <ac:chgData name="Anis Farihan Mat Raffei" userId="caa0f81d-2ced-4ad8-a070-ba6968b9f259" providerId="ADAL" clId="{C540C173-C1AC-4213-B527-7FC83B9AA372}" dt="2020-10-27T04:37:14.695" v="443"/>
          <ac:spMkLst>
            <pc:docMk/>
            <pc:sldMk cId="3417513997" sldId="671"/>
            <ac:spMk id="21" creationId="{A520C757-255E-4175-8ADF-B75960911ACD}"/>
          </ac:spMkLst>
        </pc:spChg>
        <pc:spChg chg="mod">
          <ac:chgData name="Anis Farihan Mat Raffei" userId="caa0f81d-2ced-4ad8-a070-ba6968b9f259" providerId="ADAL" clId="{C540C173-C1AC-4213-B527-7FC83B9AA372}" dt="2020-10-27T04:37:14.695" v="443"/>
          <ac:spMkLst>
            <pc:docMk/>
            <pc:sldMk cId="3417513997" sldId="671"/>
            <ac:spMk id="22" creationId="{E7041CA6-A41D-44C0-971D-66B9D44FB1C4}"/>
          </ac:spMkLst>
        </pc:spChg>
        <pc:spChg chg="mod">
          <ac:chgData name="Anis Farihan Mat Raffei" userId="caa0f81d-2ced-4ad8-a070-ba6968b9f259" providerId="ADAL" clId="{C540C173-C1AC-4213-B527-7FC83B9AA372}" dt="2020-10-27T04:37:14.695" v="443"/>
          <ac:spMkLst>
            <pc:docMk/>
            <pc:sldMk cId="3417513997" sldId="671"/>
            <ac:spMk id="23" creationId="{CBE28598-819E-4C50-91FE-596BAF2E931D}"/>
          </ac:spMkLst>
        </pc:spChg>
        <pc:spChg chg="mod">
          <ac:chgData name="Anis Farihan Mat Raffei" userId="caa0f81d-2ced-4ad8-a070-ba6968b9f259" providerId="ADAL" clId="{C540C173-C1AC-4213-B527-7FC83B9AA372}" dt="2020-10-27T04:37:14.695" v="443"/>
          <ac:spMkLst>
            <pc:docMk/>
            <pc:sldMk cId="3417513997" sldId="671"/>
            <ac:spMk id="24" creationId="{328C32B2-F3D0-4712-A164-4A0420ED4336}"/>
          </ac:spMkLst>
        </pc:spChg>
        <pc:spChg chg="mod">
          <ac:chgData name="Anis Farihan Mat Raffei" userId="caa0f81d-2ced-4ad8-a070-ba6968b9f259" providerId="ADAL" clId="{C540C173-C1AC-4213-B527-7FC83B9AA372}" dt="2020-10-27T04:37:14.695" v="443"/>
          <ac:spMkLst>
            <pc:docMk/>
            <pc:sldMk cId="3417513997" sldId="671"/>
            <ac:spMk id="25" creationId="{FF4A99EC-ECA0-417B-9CBD-1EF62AB217B8}"/>
          </ac:spMkLst>
        </pc:spChg>
        <pc:grpChg chg="add mod">
          <ac:chgData name="Anis Farihan Mat Raffei" userId="caa0f81d-2ced-4ad8-a070-ba6968b9f259" providerId="ADAL" clId="{C540C173-C1AC-4213-B527-7FC83B9AA372}" dt="2020-10-27T04:37:14.695" v="443"/>
          <ac:grpSpMkLst>
            <pc:docMk/>
            <pc:sldMk cId="3417513997" sldId="671"/>
            <ac:grpSpMk id="6" creationId="{C3517662-923E-4E66-90CD-77B62CFECD76}"/>
          </ac:grpSpMkLst>
        </pc:grpChg>
        <pc:grpChg chg="mod">
          <ac:chgData name="Anis Farihan Mat Raffei" userId="caa0f81d-2ced-4ad8-a070-ba6968b9f259" providerId="ADAL" clId="{C540C173-C1AC-4213-B527-7FC83B9AA372}" dt="2020-10-27T04:37:14.695" v="443"/>
          <ac:grpSpMkLst>
            <pc:docMk/>
            <pc:sldMk cId="3417513997" sldId="671"/>
            <ac:grpSpMk id="7" creationId="{A2F82C49-4F75-4D1D-B6FB-631DD3B66E1B}"/>
          </ac:grpSpMkLst>
        </pc:grpChg>
        <pc:grpChg chg="mod">
          <ac:chgData name="Anis Farihan Mat Raffei" userId="caa0f81d-2ced-4ad8-a070-ba6968b9f259" providerId="ADAL" clId="{C540C173-C1AC-4213-B527-7FC83B9AA372}" dt="2020-10-27T04:37:14.695" v="443"/>
          <ac:grpSpMkLst>
            <pc:docMk/>
            <pc:sldMk cId="3417513997" sldId="671"/>
            <ac:grpSpMk id="8" creationId="{DC2FBB78-B40B-4349-B555-B213BE8D2871}"/>
          </ac:grpSpMkLst>
        </pc:grpChg>
        <pc:grpChg chg="mod">
          <ac:chgData name="Anis Farihan Mat Raffei" userId="caa0f81d-2ced-4ad8-a070-ba6968b9f259" providerId="ADAL" clId="{C540C173-C1AC-4213-B527-7FC83B9AA372}" dt="2020-10-27T04:37:14.695" v="443"/>
          <ac:grpSpMkLst>
            <pc:docMk/>
            <pc:sldMk cId="3417513997" sldId="671"/>
            <ac:grpSpMk id="9" creationId="{962028BD-7582-4DF2-A00E-88579C378C5E}"/>
          </ac:grpSpMkLst>
        </pc:grpChg>
        <pc:grpChg chg="mod">
          <ac:chgData name="Anis Farihan Mat Raffei" userId="caa0f81d-2ced-4ad8-a070-ba6968b9f259" providerId="ADAL" clId="{C540C173-C1AC-4213-B527-7FC83B9AA372}" dt="2020-10-27T04:37:14.695" v="443"/>
          <ac:grpSpMkLst>
            <pc:docMk/>
            <pc:sldMk cId="3417513997" sldId="671"/>
            <ac:grpSpMk id="10" creationId="{160A5BFF-5547-41FA-B180-249B9E7CB325}"/>
          </ac:grpSpMkLst>
        </pc:grpChg>
        <pc:grpChg chg="mod">
          <ac:chgData name="Anis Farihan Mat Raffei" userId="caa0f81d-2ced-4ad8-a070-ba6968b9f259" providerId="ADAL" clId="{C540C173-C1AC-4213-B527-7FC83B9AA372}" dt="2020-10-27T04:37:14.695" v="443"/>
          <ac:grpSpMkLst>
            <pc:docMk/>
            <pc:sldMk cId="3417513997" sldId="671"/>
            <ac:grpSpMk id="11" creationId="{72AFCD51-FBCB-4250-95C1-825E13C29F1B}"/>
          </ac:grpSpMkLst>
        </pc:grpChg>
      </pc:sldChg>
      <pc:sldChg chg="addSp delSp modSp new mod">
        <pc:chgData name="Anis Farihan Mat Raffei" userId="caa0f81d-2ced-4ad8-a070-ba6968b9f259" providerId="ADAL" clId="{C540C173-C1AC-4213-B527-7FC83B9AA372}" dt="2020-10-27T04:37:41.897" v="450" actId="27636"/>
        <pc:sldMkLst>
          <pc:docMk/>
          <pc:sldMk cId="2362423152" sldId="672"/>
        </pc:sldMkLst>
        <pc:spChg chg="del">
          <ac:chgData name="Anis Farihan Mat Raffei" userId="caa0f81d-2ced-4ad8-a070-ba6968b9f259" providerId="ADAL" clId="{C540C173-C1AC-4213-B527-7FC83B9AA372}" dt="2020-10-27T04:37:35.302" v="447" actId="478"/>
          <ac:spMkLst>
            <pc:docMk/>
            <pc:sldMk cId="2362423152" sldId="672"/>
            <ac:spMk id="2" creationId="{099FDC04-9C0B-434F-950E-5BFAF4B8F1D4}"/>
          </ac:spMkLst>
        </pc:spChg>
        <pc:spChg chg="mod">
          <ac:chgData name="Anis Farihan Mat Raffei" userId="caa0f81d-2ced-4ad8-a070-ba6968b9f259" providerId="ADAL" clId="{C540C173-C1AC-4213-B527-7FC83B9AA372}" dt="2020-10-27T04:37:41.897" v="450" actId="27636"/>
          <ac:spMkLst>
            <pc:docMk/>
            <pc:sldMk cId="2362423152" sldId="672"/>
            <ac:spMk id="3" creationId="{F5E6BAFC-1B75-4155-B53D-B492B882DA10}"/>
          </ac:spMkLst>
        </pc:spChg>
        <pc:spChg chg="add mod">
          <ac:chgData name="Anis Farihan Mat Raffei" userId="caa0f81d-2ced-4ad8-a070-ba6968b9f259" providerId="ADAL" clId="{C540C173-C1AC-4213-B527-7FC83B9AA372}" dt="2020-10-27T04:37:37.274" v="448"/>
          <ac:spMkLst>
            <pc:docMk/>
            <pc:sldMk cId="2362423152" sldId="672"/>
            <ac:spMk id="5" creationId="{02FF58C2-7EAA-42DE-ABB6-3FBCB0BE4306}"/>
          </ac:spMkLst>
        </pc:spChg>
        <pc:spChg chg="mod">
          <ac:chgData name="Anis Farihan Mat Raffei" userId="caa0f81d-2ced-4ad8-a070-ba6968b9f259" providerId="ADAL" clId="{C540C173-C1AC-4213-B527-7FC83B9AA372}" dt="2020-10-27T04:37:37.274" v="448"/>
          <ac:spMkLst>
            <pc:docMk/>
            <pc:sldMk cId="2362423152" sldId="672"/>
            <ac:spMk id="14" creationId="{CE74D146-9A45-4A21-BC7C-994A2839725D}"/>
          </ac:spMkLst>
        </pc:spChg>
        <pc:spChg chg="mod">
          <ac:chgData name="Anis Farihan Mat Raffei" userId="caa0f81d-2ced-4ad8-a070-ba6968b9f259" providerId="ADAL" clId="{C540C173-C1AC-4213-B527-7FC83B9AA372}" dt="2020-10-27T04:37:37.274" v="448"/>
          <ac:spMkLst>
            <pc:docMk/>
            <pc:sldMk cId="2362423152" sldId="672"/>
            <ac:spMk id="15" creationId="{8FC6EF12-B4B0-4917-B65D-FE374C5035C0}"/>
          </ac:spMkLst>
        </pc:spChg>
        <pc:spChg chg="mod">
          <ac:chgData name="Anis Farihan Mat Raffei" userId="caa0f81d-2ced-4ad8-a070-ba6968b9f259" providerId="ADAL" clId="{C540C173-C1AC-4213-B527-7FC83B9AA372}" dt="2020-10-27T04:37:37.274" v="448"/>
          <ac:spMkLst>
            <pc:docMk/>
            <pc:sldMk cId="2362423152" sldId="672"/>
            <ac:spMk id="16" creationId="{1AB2729B-50C9-4C21-9796-A68C63B2C5F3}"/>
          </ac:spMkLst>
        </pc:spChg>
        <pc:spChg chg="mod">
          <ac:chgData name="Anis Farihan Mat Raffei" userId="caa0f81d-2ced-4ad8-a070-ba6968b9f259" providerId="ADAL" clId="{C540C173-C1AC-4213-B527-7FC83B9AA372}" dt="2020-10-27T04:37:37.274" v="448"/>
          <ac:spMkLst>
            <pc:docMk/>
            <pc:sldMk cId="2362423152" sldId="672"/>
            <ac:spMk id="17" creationId="{A7544E20-F9C8-4CFE-A900-B5E4F4ECB6AA}"/>
          </ac:spMkLst>
        </pc:spChg>
        <pc:spChg chg="mod">
          <ac:chgData name="Anis Farihan Mat Raffei" userId="caa0f81d-2ced-4ad8-a070-ba6968b9f259" providerId="ADAL" clId="{C540C173-C1AC-4213-B527-7FC83B9AA372}" dt="2020-10-27T04:37:37.274" v="448"/>
          <ac:spMkLst>
            <pc:docMk/>
            <pc:sldMk cId="2362423152" sldId="672"/>
            <ac:spMk id="18" creationId="{044EE47C-0BC5-4016-864D-5B955C4905C0}"/>
          </ac:spMkLst>
        </pc:spChg>
        <pc:spChg chg="mod">
          <ac:chgData name="Anis Farihan Mat Raffei" userId="caa0f81d-2ced-4ad8-a070-ba6968b9f259" providerId="ADAL" clId="{C540C173-C1AC-4213-B527-7FC83B9AA372}" dt="2020-10-27T04:37:37.274" v="448"/>
          <ac:spMkLst>
            <pc:docMk/>
            <pc:sldMk cId="2362423152" sldId="672"/>
            <ac:spMk id="19" creationId="{BA22BF99-8A5B-40B4-A316-C1DDC5A22225}"/>
          </ac:spMkLst>
        </pc:spChg>
        <pc:spChg chg="mod">
          <ac:chgData name="Anis Farihan Mat Raffei" userId="caa0f81d-2ced-4ad8-a070-ba6968b9f259" providerId="ADAL" clId="{C540C173-C1AC-4213-B527-7FC83B9AA372}" dt="2020-10-27T04:37:37.274" v="448"/>
          <ac:spMkLst>
            <pc:docMk/>
            <pc:sldMk cId="2362423152" sldId="672"/>
            <ac:spMk id="20" creationId="{F0FE1026-DD99-42E3-AE8F-DDFB8CDA3C0C}"/>
          </ac:spMkLst>
        </pc:spChg>
        <pc:spChg chg="mod">
          <ac:chgData name="Anis Farihan Mat Raffei" userId="caa0f81d-2ced-4ad8-a070-ba6968b9f259" providerId="ADAL" clId="{C540C173-C1AC-4213-B527-7FC83B9AA372}" dt="2020-10-27T04:37:37.274" v="448"/>
          <ac:spMkLst>
            <pc:docMk/>
            <pc:sldMk cId="2362423152" sldId="672"/>
            <ac:spMk id="21" creationId="{E970BEB9-F577-48D6-98DB-45F0E2F33BCA}"/>
          </ac:spMkLst>
        </pc:spChg>
        <pc:spChg chg="mod">
          <ac:chgData name="Anis Farihan Mat Raffei" userId="caa0f81d-2ced-4ad8-a070-ba6968b9f259" providerId="ADAL" clId="{C540C173-C1AC-4213-B527-7FC83B9AA372}" dt="2020-10-27T04:37:37.274" v="448"/>
          <ac:spMkLst>
            <pc:docMk/>
            <pc:sldMk cId="2362423152" sldId="672"/>
            <ac:spMk id="22" creationId="{DE137E36-F828-4C5C-BFF0-6A0D7BB25522}"/>
          </ac:spMkLst>
        </pc:spChg>
        <pc:spChg chg="mod">
          <ac:chgData name="Anis Farihan Mat Raffei" userId="caa0f81d-2ced-4ad8-a070-ba6968b9f259" providerId="ADAL" clId="{C540C173-C1AC-4213-B527-7FC83B9AA372}" dt="2020-10-27T04:37:37.274" v="448"/>
          <ac:spMkLst>
            <pc:docMk/>
            <pc:sldMk cId="2362423152" sldId="672"/>
            <ac:spMk id="23" creationId="{DD923427-B852-4DC0-AD4C-99D8EEC4875C}"/>
          </ac:spMkLst>
        </pc:spChg>
        <pc:spChg chg="mod">
          <ac:chgData name="Anis Farihan Mat Raffei" userId="caa0f81d-2ced-4ad8-a070-ba6968b9f259" providerId="ADAL" clId="{C540C173-C1AC-4213-B527-7FC83B9AA372}" dt="2020-10-27T04:37:37.274" v="448"/>
          <ac:spMkLst>
            <pc:docMk/>
            <pc:sldMk cId="2362423152" sldId="672"/>
            <ac:spMk id="24" creationId="{AF85532A-54DA-4311-BED5-A8EE669B91D1}"/>
          </ac:spMkLst>
        </pc:spChg>
        <pc:spChg chg="mod">
          <ac:chgData name="Anis Farihan Mat Raffei" userId="caa0f81d-2ced-4ad8-a070-ba6968b9f259" providerId="ADAL" clId="{C540C173-C1AC-4213-B527-7FC83B9AA372}" dt="2020-10-27T04:37:37.274" v="448"/>
          <ac:spMkLst>
            <pc:docMk/>
            <pc:sldMk cId="2362423152" sldId="672"/>
            <ac:spMk id="25" creationId="{342AA8DB-264B-43F0-8428-C991FB7666A2}"/>
          </ac:spMkLst>
        </pc:spChg>
        <pc:spChg chg="mod">
          <ac:chgData name="Anis Farihan Mat Raffei" userId="caa0f81d-2ced-4ad8-a070-ba6968b9f259" providerId="ADAL" clId="{C540C173-C1AC-4213-B527-7FC83B9AA372}" dt="2020-10-27T04:37:37.274" v="448"/>
          <ac:spMkLst>
            <pc:docMk/>
            <pc:sldMk cId="2362423152" sldId="672"/>
            <ac:spMk id="26" creationId="{C1F98066-4B42-4CED-AC64-A35D4621E358}"/>
          </ac:spMkLst>
        </pc:spChg>
        <pc:spChg chg="mod">
          <ac:chgData name="Anis Farihan Mat Raffei" userId="caa0f81d-2ced-4ad8-a070-ba6968b9f259" providerId="ADAL" clId="{C540C173-C1AC-4213-B527-7FC83B9AA372}" dt="2020-10-27T04:37:37.274" v="448"/>
          <ac:spMkLst>
            <pc:docMk/>
            <pc:sldMk cId="2362423152" sldId="672"/>
            <ac:spMk id="27" creationId="{9D3BBF4C-D4F3-4911-B4A5-CC2B42D08BC5}"/>
          </ac:spMkLst>
        </pc:spChg>
        <pc:spChg chg="mod">
          <ac:chgData name="Anis Farihan Mat Raffei" userId="caa0f81d-2ced-4ad8-a070-ba6968b9f259" providerId="ADAL" clId="{C540C173-C1AC-4213-B527-7FC83B9AA372}" dt="2020-10-27T04:37:37.274" v="448"/>
          <ac:spMkLst>
            <pc:docMk/>
            <pc:sldMk cId="2362423152" sldId="672"/>
            <ac:spMk id="28" creationId="{92A0186A-6B23-44F5-87A2-27EF21499E5A}"/>
          </ac:spMkLst>
        </pc:spChg>
        <pc:spChg chg="mod">
          <ac:chgData name="Anis Farihan Mat Raffei" userId="caa0f81d-2ced-4ad8-a070-ba6968b9f259" providerId="ADAL" clId="{C540C173-C1AC-4213-B527-7FC83B9AA372}" dt="2020-10-27T04:37:37.274" v="448"/>
          <ac:spMkLst>
            <pc:docMk/>
            <pc:sldMk cId="2362423152" sldId="672"/>
            <ac:spMk id="29" creationId="{3D88AFD7-2971-424B-87C6-C8463A5EE488}"/>
          </ac:spMkLst>
        </pc:spChg>
        <pc:spChg chg="mod">
          <ac:chgData name="Anis Farihan Mat Raffei" userId="caa0f81d-2ced-4ad8-a070-ba6968b9f259" providerId="ADAL" clId="{C540C173-C1AC-4213-B527-7FC83B9AA372}" dt="2020-10-27T04:37:37.274" v="448"/>
          <ac:spMkLst>
            <pc:docMk/>
            <pc:sldMk cId="2362423152" sldId="672"/>
            <ac:spMk id="30" creationId="{B1D328FA-1F39-4541-ACA0-08AE8AFC2023}"/>
          </ac:spMkLst>
        </pc:spChg>
        <pc:spChg chg="mod">
          <ac:chgData name="Anis Farihan Mat Raffei" userId="caa0f81d-2ced-4ad8-a070-ba6968b9f259" providerId="ADAL" clId="{C540C173-C1AC-4213-B527-7FC83B9AA372}" dt="2020-10-27T04:37:37.274" v="448"/>
          <ac:spMkLst>
            <pc:docMk/>
            <pc:sldMk cId="2362423152" sldId="672"/>
            <ac:spMk id="31" creationId="{2E96EB1E-FD03-4547-9E31-7AF916194164}"/>
          </ac:spMkLst>
        </pc:spChg>
        <pc:spChg chg="mod">
          <ac:chgData name="Anis Farihan Mat Raffei" userId="caa0f81d-2ced-4ad8-a070-ba6968b9f259" providerId="ADAL" clId="{C540C173-C1AC-4213-B527-7FC83B9AA372}" dt="2020-10-27T04:37:37.274" v="448"/>
          <ac:spMkLst>
            <pc:docMk/>
            <pc:sldMk cId="2362423152" sldId="672"/>
            <ac:spMk id="32" creationId="{69590781-16EB-40BF-9967-D9B180261CE9}"/>
          </ac:spMkLst>
        </pc:spChg>
        <pc:spChg chg="mod">
          <ac:chgData name="Anis Farihan Mat Raffei" userId="caa0f81d-2ced-4ad8-a070-ba6968b9f259" providerId="ADAL" clId="{C540C173-C1AC-4213-B527-7FC83B9AA372}" dt="2020-10-27T04:37:37.274" v="448"/>
          <ac:spMkLst>
            <pc:docMk/>
            <pc:sldMk cId="2362423152" sldId="672"/>
            <ac:spMk id="33" creationId="{E5DF3903-1C95-452C-90D6-98144DAC1C1E}"/>
          </ac:spMkLst>
        </pc:spChg>
        <pc:grpChg chg="add mod">
          <ac:chgData name="Anis Farihan Mat Raffei" userId="caa0f81d-2ced-4ad8-a070-ba6968b9f259" providerId="ADAL" clId="{C540C173-C1AC-4213-B527-7FC83B9AA372}" dt="2020-10-27T04:37:37.274" v="448"/>
          <ac:grpSpMkLst>
            <pc:docMk/>
            <pc:sldMk cId="2362423152" sldId="672"/>
            <ac:grpSpMk id="6" creationId="{0B9837F9-58A0-4794-B8C7-FA547105C72F}"/>
          </ac:grpSpMkLst>
        </pc:grpChg>
        <pc:grpChg chg="mod">
          <ac:chgData name="Anis Farihan Mat Raffei" userId="caa0f81d-2ced-4ad8-a070-ba6968b9f259" providerId="ADAL" clId="{C540C173-C1AC-4213-B527-7FC83B9AA372}" dt="2020-10-27T04:37:37.274" v="448"/>
          <ac:grpSpMkLst>
            <pc:docMk/>
            <pc:sldMk cId="2362423152" sldId="672"/>
            <ac:grpSpMk id="7" creationId="{42E332D2-E888-42C0-90B6-4D1138DFF73B}"/>
          </ac:grpSpMkLst>
        </pc:grpChg>
        <pc:grpChg chg="mod">
          <ac:chgData name="Anis Farihan Mat Raffei" userId="caa0f81d-2ced-4ad8-a070-ba6968b9f259" providerId="ADAL" clId="{C540C173-C1AC-4213-B527-7FC83B9AA372}" dt="2020-10-27T04:37:37.274" v="448"/>
          <ac:grpSpMkLst>
            <pc:docMk/>
            <pc:sldMk cId="2362423152" sldId="672"/>
            <ac:grpSpMk id="8" creationId="{456F7C45-8A73-453B-A807-9FD96B057C1D}"/>
          </ac:grpSpMkLst>
        </pc:grpChg>
        <pc:grpChg chg="mod">
          <ac:chgData name="Anis Farihan Mat Raffei" userId="caa0f81d-2ced-4ad8-a070-ba6968b9f259" providerId="ADAL" clId="{C540C173-C1AC-4213-B527-7FC83B9AA372}" dt="2020-10-27T04:37:37.274" v="448"/>
          <ac:grpSpMkLst>
            <pc:docMk/>
            <pc:sldMk cId="2362423152" sldId="672"/>
            <ac:grpSpMk id="9" creationId="{25D5BEF4-42DD-43DF-B629-86CC4AA27E2E}"/>
          </ac:grpSpMkLst>
        </pc:grpChg>
        <pc:grpChg chg="mod">
          <ac:chgData name="Anis Farihan Mat Raffei" userId="caa0f81d-2ced-4ad8-a070-ba6968b9f259" providerId="ADAL" clId="{C540C173-C1AC-4213-B527-7FC83B9AA372}" dt="2020-10-27T04:37:37.274" v="448"/>
          <ac:grpSpMkLst>
            <pc:docMk/>
            <pc:sldMk cId="2362423152" sldId="672"/>
            <ac:grpSpMk id="10" creationId="{AEF69D9E-ADF6-4A46-A254-7284DDCA2234}"/>
          </ac:grpSpMkLst>
        </pc:grpChg>
        <pc:grpChg chg="mod">
          <ac:chgData name="Anis Farihan Mat Raffei" userId="caa0f81d-2ced-4ad8-a070-ba6968b9f259" providerId="ADAL" clId="{C540C173-C1AC-4213-B527-7FC83B9AA372}" dt="2020-10-27T04:37:37.274" v="448"/>
          <ac:grpSpMkLst>
            <pc:docMk/>
            <pc:sldMk cId="2362423152" sldId="672"/>
            <ac:grpSpMk id="11" creationId="{9E86FAEC-37C3-4021-9A01-7302631C4282}"/>
          </ac:grpSpMkLst>
        </pc:grpChg>
        <pc:grpChg chg="mod">
          <ac:chgData name="Anis Farihan Mat Raffei" userId="caa0f81d-2ced-4ad8-a070-ba6968b9f259" providerId="ADAL" clId="{C540C173-C1AC-4213-B527-7FC83B9AA372}" dt="2020-10-27T04:37:37.274" v="448"/>
          <ac:grpSpMkLst>
            <pc:docMk/>
            <pc:sldMk cId="2362423152" sldId="672"/>
            <ac:grpSpMk id="12" creationId="{20E4D13C-6AFE-46D6-926B-66314A53654A}"/>
          </ac:grpSpMkLst>
        </pc:grpChg>
        <pc:grpChg chg="mod">
          <ac:chgData name="Anis Farihan Mat Raffei" userId="caa0f81d-2ced-4ad8-a070-ba6968b9f259" providerId="ADAL" clId="{C540C173-C1AC-4213-B527-7FC83B9AA372}" dt="2020-10-27T04:37:37.274" v="448"/>
          <ac:grpSpMkLst>
            <pc:docMk/>
            <pc:sldMk cId="2362423152" sldId="672"/>
            <ac:grpSpMk id="13" creationId="{30310A33-695A-4037-8B83-710C8BBACC58}"/>
          </ac:grpSpMkLst>
        </pc:grpChg>
      </pc:sldChg>
      <pc:sldChg chg="addSp delSp modSp new mod">
        <pc:chgData name="Anis Farihan Mat Raffei" userId="caa0f81d-2ced-4ad8-a070-ba6968b9f259" providerId="ADAL" clId="{C540C173-C1AC-4213-B527-7FC83B9AA372}" dt="2020-10-27T04:38:12.736" v="458" actId="27636"/>
        <pc:sldMkLst>
          <pc:docMk/>
          <pc:sldMk cId="3359035502" sldId="673"/>
        </pc:sldMkLst>
        <pc:spChg chg="del">
          <ac:chgData name="Anis Farihan Mat Raffei" userId="caa0f81d-2ced-4ad8-a070-ba6968b9f259" providerId="ADAL" clId="{C540C173-C1AC-4213-B527-7FC83B9AA372}" dt="2020-10-27T04:37:48.489" v="452" actId="478"/>
          <ac:spMkLst>
            <pc:docMk/>
            <pc:sldMk cId="3359035502" sldId="673"/>
            <ac:spMk id="2" creationId="{452C53E2-30F0-487E-8B14-6945DAB118FF}"/>
          </ac:spMkLst>
        </pc:spChg>
        <pc:spChg chg="mod">
          <ac:chgData name="Anis Farihan Mat Raffei" userId="caa0f81d-2ced-4ad8-a070-ba6968b9f259" providerId="ADAL" clId="{C540C173-C1AC-4213-B527-7FC83B9AA372}" dt="2020-10-27T04:38:12.736" v="458" actId="27636"/>
          <ac:spMkLst>
            <pc:docMk/>
            <pc:sldMk cId="3359035502" sldId="673"/>
            <ac:spMk id="3" creationId="{AAAD1372-8925-4E52-9DAF-E8A8CACC87AB}"/>
          </ac:spMkLst>
        </pc:spChg>
        <pc:spChg chg="add mod">
          <ac:chgData name="Anis Farihan Mat Raffei" userId="caa0f81d-2ced-4ad8-a070-ba6968b9f259" providerId="ADAL" clId="{C540C173-C1AC-4213-B527-7FC83B9AA372}" dt="2020-10-27T04:38:05.578" v="453"/>
          <ac:spMkLst>
            <pc:docMk/>
            <pc:sldMk cId="3359035502" sldId="673"/>
            <ac:spMk id="5" creationId="{55C5D9A0-C988-460B-869C-5A57B9E6DDF0}"/>
          </ac:spMkLst>
        </pc:spChg>
        <pc:spChg chg="mod">
          <ac:chgData name="Anis Farihan Mat Raffei" userId="caa0f81d-2ced-4ad8-a070-ba6968b9f259" providerId="ADAL" clId="{C540C173-C1AC-4213-B527-7FC83B9AA372}" dt="2020-10-27T04:38:05.578" v="453"/>
          <ac:spMkLst>
            <pc:docMk/>
            <pc:sldMk cId="3359035502" sldId="673"/>
            <ac:spMk id="15" creationId="{69B818AB-A059-4479-80A3-DE0A451F304C}"/>
          </ac:spMkLst>
        </pc:spChg>
        <pc:spChg chg="mod">
          <ac:chgData name="Anis Farihan Mat Raffei" userId="caa0f81d-2ced-4ad8-a070-ba6968b9f259" providerId="ADAL" clId="{C540C173-C1AC-4213-B527-7FC83B9AA372}" dt="2020-10-27T04:38:05.578" v="453"/>
          <ac:spMkLst>
            <pc:docMk/>
            <pc:sldMk cId="3359035502" sldId="673"/>
            <ac:spMk id="16" creationId="{3F138136-435D-4D6F-9EFE-45A417F1D735}"/>
          </ac:spMkLst>
        </pc:spChg>
        <pc:spChg chg="mod">
          <ac:chgData name="Anis Farihan Mat Raffei" userId="caa0f81d-2ced-4ad8-a070-ba6968b9f259" providerId="ADAL" clId="{C540C173-C1AC-4213-B527-7FC83B9AA372}" dt="2020-10-27T04:38:05.578" v="453"/>
          <ac:spMkLst>
            <pc:docMk/>
            <pc:sldMk cId="3359035502" sldId="673"/>
            <ac:spMk id="17" creationId="{EEF59102-A3C8-4C81-A5E0-CB554A24A77B}"/>
          </ac:spMkLst>
        </pc:spChg>
        <pc:spChg chg="mod">
          <ac:chgData name="Anis Farihan Mat Raffei" userId="caa0f81d-2ced-4ad8-a070-ba6968b9f259" providerId="ADAL" clId="{C540C173-C1AC-4213-B527-7FC83B9AA372}" dt="2020-10-27T04:38:05.578" v="453"/>
          <ac:spMkLst>
            <pc:docMk/>
            <pc:sldMk cId="3359035502" sldId="673"/>
            <ac:spMk id="18" creationId="{4EC454C8-3574-4DC8-BC20-36EE2043C73C}"/>
          </ac:spMkLst>
        </pc:spChg>
        <pc:spChg chg="mod">
          <ac:chgData name="Anis Farihan Mat Raffei" userId="caa0f81d-2ced-4ad8-a070-ba6968b9f259" providerId="ADAL" clId="{C540C173-C1AC-4213-B527-7FC83B9AA372}" dt="2020-10-27T04:38:05.578" v="453"/>
          <ac:spMkLst>
            <pc:docMk/>
            <pc:sldMk cId="3359035502" sldId="673"/>
            <ac:spMk id="19" creationId="{906AB2F7-FCBA-4899-83EC-736CA89C0FA3}"/>
          </ac:spMkLst>
        </pc:spChg>
        <pc:spChg chg="mod">
          <ac:chgData name="Anis Farihan Mat Raffei" userId="caa0f81d-2ced-4ad8-a070-ba6968b9f259" providerId="ADAL" clId="{C540C173-C1AC-4213-B527-7FC83B9AA372}" dt="2020-10-27T04:38:05.578" v="453"/>
          <ac:spMkLst>
            <pc:docMk/>
            <pc:sldMk cId="3359035502" sldId="673"/>
            <ac:spMk id="20" creationId="{7218E993-D2A8-42B5-9DD9-BD4B8A464F6E}"/>
          </ac:spMkLst>
        </pc:spChg>
        <pc:spChg chg="mod">
          <ac:chgData name="Anis Farihan Mat Raffei" userId="caa0f81d-2ced-4ad8-a070-ba6968b9f259" providerId="ADAL" clId="{C540C173-C1AC-4213-B527-7FC83B9AA372}" dt="2020-10-27T04:38:05.578" v="453"/>
          <ac:spMkLst>
            <pc:docMk/>
            <pc:sldMk cId="3359035502" sldId="673"/>
            <ac:spMk id="21" creationId="{910EFCD6-EE4A-485A-920D-F62064E429A3}"/>
          </ac:spMkLst>
        </pc:spChg>
        <pc:spChg chg="mod">
          <ac:chgData name="Anis Farihan Mat Raffei" userId="caa0f81d-2ced-4ad8-a070-ba6968b9f259" providerId="ADAL" clId="{C540C173-C1AC-4213-B527-7FC83B9AA372}" dt="2020-10-27T04:38:05.578" v="453"/>
          <ac:spMkLst>
            <pc:docMk/>
            <pc:sldMk cId="3359035502" sldId="673"/>
            <ac:spMk id="22" creationId="{F08D615E-A6FF-4CC2-A8FC-1621F717658B}"/>
          </ac:spMkLst>
        </pc:spChg>
        <pc:spChg chg="mod">
          <ac:chgData name="Anis Farihan Mat Raffei" userId="caa0f81d-2ced-4ad8-a070-ba6968b9f259" providerId="ADAL" clId="{C540C173-C1AC-4213-B527-7FC83B9AA372}" dt="2020-10-27T04:38:05.578" v="453"/>
          <ac:spMkLst>
            <pc:docMk/>
            <pc:sldMk cId="3359035502" sldId="673"/>
            <ac:spMk id="23" creationId="{CB27CBD5-241D-4BD2-A945-B173088B253D}"/>
          </ac:spMkLst>
        </pc:spChg>
        <pc:spChg chg="mod">
          <ac:chgData name="Anis Farihan Mat Raffei" userId="caa0f81d-2ced-4ad8-a070-ba6968b9f259" providerId="ADAL" clId="{C540C173-C1AC-4213-B527-7FC83B9AA372}" dt="2020-10-27T04:38:05.578" v="453"/>
          <ac:spMkLst>
            <pc:docMk/>
            <pc:sldMk cId="3359035502" sldId="673"/>
            <ac:spMk id="24" creationId="{BFD38A28-5330-41E0-8C48-B6BA500611CF}"/>
          </ac:spMkLst>
        </pc:spChg>
        <pc:spChg chg="mod">
          <ac:chgData name="Anis Farihan Mat Raffei" userId="caa0f81d-2ced-4ad8-a070-ba6968b9f259" providerId="ADAL" clId="{C540C173-C1AC-4213-B527-7FC83B9AA372}" dt="2020-10-27T04:38:05.578" v="453"/>
          <ac:spMkLst>
            <pc:docMk/>
            <pc:sldMk cId="3359035502" sldId="673"/>
            <ac:spMk id="25" creationId="{BABF63BF-2414-4841-8D4B-F006A6EF67CA}"/>
          </ac:spMkLst>
        </pc:spChg>
        <pc:spChg chg="mod">
          <ac:chgData name="Anis Farihan Mat Raffei" userId="caa0f81d-2ced-4ad8-a070-ba6968b9f259" providerId="ADAL" clId="{C540C173-C1AC-4213-B527-7FC83B9AA372}" dt="2020-10-27T04:38:05.578" v="453"/>
          <ac:spMkLst>
            <pc:docMk/>
            <pc:sldMk cId="3359035502" sldId="673"/>
            <ac:spMk id="26" creationId="{8E488367-E0FF-49B5-A9E5-EA47DD543BDB}"/>
          </ac:spMkLst>
        </pc:spChg>
        <pc:spChg chg="mod">
          <ac:chgData name="Anis Farihan Mat Raffei" userId="caa0f81d-2ced-4ad8-a070-ba6968b9f259" providerId="ADAL" clId="{C540C173-C1AC-4213-B527-7FC83B9AA372}" dt="2020-10-27T04:38:05.578" v="453"/>
          <ac:spMkLst>
            <pc:docMk/>
            <pc:sldMk cId="3359035502" sldId="673"/>
            <ac:spMk id="27" creationId="{2383CFC4-43FA-45C9-99B1-A744993DDE52}"/>
          </ac:spMkLst>
        </pc:spChg>
        <pc:spChg chg="mod">
          <ac:chgData name="Anis Farihan Mat Raffei" userId="caa0f81d-2ced-4ad8-a070-ba6968b9f259" providerId="ADAL" clId="{C540C173-C1AC-4213-B527-7FC83B9AA372}" dt="2020-10-27T04:38:05.578" v="453"/>
          <ac:spMkLst>
            <pc:docMk/>
            <pc:sldMk cId="3359035502" sldId="673"/>
            <ac:spMk id="28" creationId="{AF46FD3F-39ED-49D5-9543-2F535018ACBB}"/>
          </ac:spMkLst>
        </pc:spChg>
        <pc:spChg chg="mod">
          <ac:chgData name="Anis Farihan Mat Raffei" userId="caa0f81d-2ced-4ad8-a070-ba6968b9f259" providerId="ADAL" clId="{C540C173-C1AC-4213-B527-7FC83B9AA372}" dt="2020-10-27T04:38:05.578" v="453"/>
          <ac:spMkLst>
            <pc:docMk/>
            <pc:sldMk cId="3359035502" sldId="673"/>
            <ac:spMk id="29" creationId="{17D43570-7387-4979-BB40-A2D668742CFB}"/>
          </ac:spMkLst>
        </pc:spChg>
        <pc:spChg chg="mod">
          <ac:chgData name="Anis Farihan Mat Raffei" userId="caa0f81d-2ced-4ad8-a070-ba6968b9f259" providerId="ADAL" clId="{C540C173-C1AC-4213-B527-7FC83B9AA372}" dt="2020-10-27T04:38:05.578" v="453"/>
          <ac:spMkLst>
            <pc:docMk/>
            <pc:sldMk cId="3359035502" sldId="673"/>
            <ac:spMk id="30" creationId="{39E73FC1-1D76-434C-BB0F-69F45B58A9D2}"/>
          </ac:spMkLst>
        </pc:spChg>
        <pc:spChg chg="mod">
          <ac:chgData name="Anis Farihan Mat Raffei" userId="caa0f81d-2ced-4ad8-a070-ba6968b9f259" providerId="ADAL" clId="{C540C173-C1AC-4213-B527-7FC83B9AA372}" dt="2020-10-27T04:38:05.578" v="453"/>
          <ac:spMkLst>
            <pc:docMk/>
            <pc:sldMk cId="3359035502" sldId="673"/>
            <ac:spMk id="31" creationId="{F40A1103-877F-4224-A731-74BC7B39A7EE}"/>
          </ac:spMkLst>
        </pc:spChg>
        <pc:spChg chg="mod">
          <ac:chgData name="Anis Farihan Mat Raffei" userId="caa0f81d-2ced-4ad8-a070-ba6968b9f259" providerId="ADAL" clId="{C540C173-C1AC-4213-B527-7FC83B9AA372}" dt="2020-10-27T04:38:05.578" v="453"/>
          <ac:spMkLst>
            <pc:docMk/>
            <pc:sldMk cId="3359035502" sldId="673"/>
            <ac:spMk id="32" creationId="{67ECD1ED-94C5-4CE4-B469-012E07932CC6}"/>
          </ac:spMkLst>
        </pc:spChg>
        <pc:spChg chg="mod">
          <ac:chgData name="Anis Farihan Mat Raffei" userId="caa0f81d-2ced-4ad8-a070-ba6968b9f259" providerId="ADAL" clId="{C540C173-C1AC-4213-B527-7FC83B9AA372}" dt="2020-10-27T04:38:05.578" v="453"/>
          <ac:spMkLst>
            <pc:docMk/>
            <pc:sldMk cId="3359035502" sldId="673"/>
            <ac:spMk id="33" creationId="{05EDE06B-4E93-498B-8888-76942993A3FF}"/>
          </ac:spMkLst>
        </pc:spChg>
        <pc:spChg chg="mod">
          <ac:chgData name="Anis Farihan Mat Raffei" userId="caa0f81d-2ced-4ad8-a070-ba6968b9f259" providerId="ADAL" clId="{C540C173-C1AC-4213-B527-7FC83B9AA372}" dt="2020-10-27T04:38:05.578" v="453"/>
          <ac:spMkLst>
            <pc:docMk/>
            <pc:sldMk cId="3359035502" sldId="673"/>
            <ac:spMk id="34" creationId="{6C3E256D-CB7E-4695-A7BD-2BD650372B7E}"/>
          </ac:spMkLst>
        </pc:spChg>
        <pc:spChg chg="mod">
          <ac:chgData name="Anis Farihan Mat Raffei" userId="caa0f81d-2ced-4ad8-a070-ba6968b9f259" providerId="ADAL" clId="{C540C173-C1AC-4213-B527-7FC83B9AA372}" dt="2020-10-27T04:38:05.578" v="453"/>
          <ac:spMkLst>
            <pc:docMk/>
            <pc:sldMk cId="3359035502" sldId="673"/>
            <ac:spMk id="35" creationId="{613EAE78-D7CC-460C-A7A5-25B63764305B}"/>
          </ac:spMkLst>
        </pc:spChg>
        <pc:spChg chg="mod">
          <ac:chgData name="Anis Farihan Mat Raffei" userId="caa0f81d-2ced-4ad8-a070-ba6968b9f259" providerId="ADAL" clId="{C540C173-C1AC-4213-B527-7FC83B9AA372}" dt="2020-10-27T04:38:05.578" v="453"/>
          <ac:spMkLst>
            <pc:docMk/>
            <pc:sldMk cId="3359035502" sldId="673"/>
            <ac:spMk id="36" creationId="{F8280AEC-1429-4ECC-AE43-71C4032EFA37}"/>
          </ac:spMkLst>
        </pc:spChg>
        <pc:spChg chg="mod">
          <ac:chgData name="Anis Farihan Mat Raffei" userId="caa0f81d-2ced-4ad8-a070-ba6968b9f259" providerId="ADAL" clId="{C540C173-C1AC-4213-B527-7FC83B9AA372}" dt="2020-10-27T04:38:05.578" v="453"/>
          <ac:spMkLst>
            <pc:docMk/>
            <pc:sldMk cId="3359035502" sldId="673"/>
            <ac:spMk id="37" creationId="{FA870AED-4909-4753-8F50-045D9104C993}"/>
          </ac:spMkLst>
        </pc:spChg>
        <pc:grpChg chg="add mod">
          <ac:chgData name="Anis Farihan Mat Raffei" userId="caa0f81d-2ced-4ad8-a070-ba6968b9f259" providerId="ADAL" clId="{C540C173-C1AC-4213-B527-7FC83B9AA372}" dt="2020-10-27T04:38:05.578" v="453"/>
          <ac:grpSpMkLst>
            <pc:docMk/>
            <pc:sldMk cId="3359035502" sldId="673"/>
            <ac:grpSpMk id="6" creationId="{2390F9A0-0F72-44D2-941D-C27482844343}"/>
          </ac:grpSpMkLst>
        </pc:grpChg>
        <pc:grpChg chg="mod">
          <ac:chgData name="Anis Farihan Mat Raffei" userId="caa0f81d-2ced-4ad8-a070-ba6968b9f259" providerId="ADAL" clId="{C540C173-C1AC-4213-B527-7FC83B9AA372}" dt="2020-10-27T04:38:05.578" v="453"/>
          <ac:grpSpMkLst>
            <pc:docMk/>
            <pc:sldMk cId="3359035502" sldId="673"/>
            <ac:grpSpMk id="7" creationId="{93478452-5526-4597-8175-E0FE9A10FE18}"/>
          </ac:grpSpMkLst>
        </pc:grpChg>
        <pc:grpChg chg="mod">
          <ac:chgData name="Anis Farihan Mat Raffei" userId="caa0f81d-2ced-4ad8-a070-ba6968b9f259" providerId="ADAL" clId="{C540C173-C1AC-4213-B527-7FC83B9AA372}" dt="2020-10-27T04:38:05.578" v="453"/>
          <ac:grpSpMkLst>
            <pc:docMk/>
            <pc:sldMk cId="3359035502" sldId="673"/>
            <ac:grpSpMk id="8" creationId="{65243767-2973-495C-8A5C-1C41D98AB651}"/>
          </ac:grpSpMkLst>
        </pc:grpChg>
        <pc:grpChg chg="mod">
          <ac:chgData name="Anis Farihan Mat Raffei" userId="caa0f81d-2ced-4ad8-a070-ba6968b9f259" providerId="ADAL" clId="{C540C173-C1AC-4213-B527-7FC83B9AA372}" dt="2020-10-27T04:38:05.578" v="453"/>
          <ac:grpSpMkLst>
            <pc:docMk/>
            <pc:sldMk cId="3359035502" sldId="673"/>
            <ac:grpSpMk id="9" creationId="{484D98B3-A4A4-438D-BA99-C6B01B124AB4}"/>
          </ac:grpSpMkLst>
        </pc:grpChg>
        <pc:grpChg chg="mod">
          <ac:chgData name="Anis Farihan Mat Raffei" userId="caa0f81d-2ced-4ad8-a070-ba6968b9f259" providerId="ADAL" clId="{C540C173-C1AC-4213-B527-7FC83B9AA372}" dt="2020-10-27T04:38:05.578" v="453"/>
          <ac:grpSpMkLst>
            <pc:docMk/>
            <pc:sldMk cId="3359035502" sldId="673"/>
            <ac:grpSpMk id="10" creationId="{C69BADE7-D5A0-411C-ADB8-A7418D2B2849}"/>
          </ac:grpSpMkLst>
        </pc:grpChg>
        <pc:grpChg chg="mod">
          <ac:chgData name="Anis Farihan Mat Raffei" userId="caa0f81d-2ced-4ad8-a070-ba6968b9f259" providerId="ADAL" clId="{C540C173-C1AC-4213-B527-7FC83B9AA372}" dt="2020-10-27T04:38:05.578" v="453"/>
          <ac:grpSpMkLst>
            <pc:docMk/>
            <pc:sldMk cId="3359035502" sldId="673"/>
            <ac:grpSpMk id="11" creationId="{D2D10CD9-9CB7-4604-A625-408489DFD857}"/>
          </ac:grpSpMkLst>
        </pc:grpChg>
        <pc:grpChg chg="mod">
          <ac:chgData name="Anis Farihan Mat Raffei" userId="caa0f81d-2ced-4ad8-a070-ba6968b9f259" providerId="ADAL" clId="{C540C173-C1AC-4213-B527-7FC83B9AA372}" dt="2020-10-27T04:38:05.578" v="453"/>
          <ac:grpSpMkLst>
            <pc:docMk/>
            <pc:sldMk cId="3359035502" sldId="673"/>
            <ac:grpSpMk id="12" creationId="{55DDB745-D9D3-4A0C-9016-3ADB13C902EB}"/>
          </ac:grpSpMkLst>
        </pc:grpChg>
        <pc:grpChg chg="mod">
          <ac:chgData name="Anis Farihan Mat Raffei" userId="caa0f81d-2ced-4ad8-a070-ba6968b9f259" providerId="ADAL" clId="{C540C173-C1AC-4213-B527-7FC83B9AA372}" dt="2020-10-27T04:38:05.578" v="453"/>
          <ac:grpSpMkLst>
            <pc:docMk/>
            <pc:sldMk cId="3359035502" sldId="673"/>
            <ac:grpSpMk id="13" creationId="{7716EC8F-C102-410A-AD19-03EED5727498}"/>
          </ac:grpSpMkLst>
        </pc:grpChg>
        <pc:grpChg chg="mod">
          <ac:chgData name="Anis Farihan Mat Raffei" userId="caa0f81d-2ced-4ad8-a070-ba6968b9f259" providerId="ADAL" clId="{C540C173-C1AC-4213-B527-7FC83B9AA372}" dt="2020-10-27T04:38:05.578" v="453"/>
          <ac:grpSpMkLst>
            <pc:docMk/>
            <pc:sldMk cId="3359035502" sldId="673"/>
            <ac:grpSpMk id="14" creationId="{9FFF2436-6357-40B8-A5E0-72793FFB4997}"/>
          </ac:grpSpMkLst>
        </pc:grpChg>
      </pc:sldChg>
      <pc:sldChg chg="addSp delSp modSp new mod">
        <pc:chgData name="Anis Farihan Mat Raffei" userId="caa0f81d-2ced-4ad8-a070-ba6968b9f259" providerId="ADAL" clId="{C540C173-C1AC-4213-B527-7FC83B9AA372}" dt="2020-10-27T04:38:43.050" v="464" actId="1076"/>
        <pc:sldMkLst>
          <pc:docMk/>
          <pc:sldMk cId="3973001572" sldId="674"/>
        </pc:sldMkLst>
        <pc:spChg chg="del">
          <ac:chgData name="Anis Farihan Mat Raffei" userId="caa0f81d-2ced-4ad8-a070-ba6968b9f259" providerId="ADAL" clId="{C540C173-C1AC-4213-B527-7FC83B9AA372}" dt="2020-10-27T04:38:39.074" v="462" actId="478"/>
          <ac:spMkLst>
            <pc:docMk/>
            <pc:sldMk cId="3973001572" sldId="674"/>
            <ac:spMk id="2" creationId="{C04144AC-0D5A-4265-AAC0-DEACFFCBF84F}"/>
          </ac:spMkLst>
        </pc:spChg>
        <pc:spChg chg="mod">
          <ac:chgData name="Anis Farihan Mat Raffei" userId="caa0f81d-2ced-4ad8-a070-ba6968b9f259" providerId="ADAL" clId="{C540C173-C1AC-4213-B527-7FC83B9AA372}" dt="2020-10-27T04:38:33.496" v="461" actId="27636"/>
          <ac:spMkLst>
            <pc:docMk/>
            <pc:sldMk cId="3973001572" sldId="674"/>
            <ac:spMk id="3" creationId="{EBB4ED7B-5DCF-4D5C-93E7-A3661FA873A2}"/>
          </ac:spMkLst>
        </pc:spChg>
        <pc:spChg chg="add mod">
          <ac:chgData name="Anis Farihan Mat Raffei" userId="caa0f81d-2ced-4ad8-a070-ba6968b9f259" providerId="ADAL" clId="{C540C173-C1AC-4213-B527-7FC83B9AA372}" dt="2020-10-27T04:38:43.050" v="464" actId="1076"/>
          <ac:spMkLst>
            <pc:docMk/>
            <pc:sldMk cId="3973001572" sldId="674"/>
            <ac:spMk id="5" creationId="{56FD2FE4-9886-4633-B06E-4F5379A263E8}"/>
          </ac:spMkLst>
        </pc:spChg>
        <pc:spChg chg="mod">
          <ac:chgData name="Anis Farihan Mat Raffei" userId="caa0f81d-2ced-4ad8-a070-ba6968b9f259" providerId="ADAL" clId="{C540C173-C1AC-4213-B527-7FC83B9AA372}" dt="2020-10-27T04:38:39.728" v="463"/>
          <ac:spMkLst>
            <pc:docMk/>
            <pc:sldMk cId="3973001572" sldId="674"/>
            <ac:spMk id="17" creationId="{82B0776A-4863-4126-B4E1-A850601AF90B}"/>
          </ac:spMkLst>
        </pc:spChg>
        <pc:spChg chg="mod">
          <ac:chgData name="Anis Farihan Mat Raffei" userId="caa0f81d-2ced-4ad8-a070-ba6968b9f259" providerId="ADAL" clId="{C540C173-C1AC-4213-B527-7FC83B9AA372}" dt="2020-10-27T04:38:39.728" v="463"/>
          <ac:spMkLst>
            <pc:docMk/>
            <pc:sldMk cId="3973001572" sldId="674"/>
            <ac:spMk id="18" creationId="{1DF862DC-94BA-4C9F-A75A-B625108B120F}"/>
          </ac:spMkLst>
        </pc:spChg>
        <pc:spChg chg="mod">
          <ac:chgData name="Anis Farihan Mat Raffei" userId="caa0f81d-2ced-4ad8-a070-ba6968b9f259" providerId="ADAL" clId="{C540C173-C1AC-4213-B527-7FC83B9AA372}" dt="2020-10-27T04:38:39.728" v="463"/>
          <ac:spMkLst>
            <pc:docMk/>
            <pc:sldMk cId="3973001572" sldId="674"/>
            <ac:spMk id="19" creationId="{2B825B46-439C-4861-B1C6-FE08C767618F}"/>
          </ac:spMkLst>
        </pc:spChg>
        <pc:spChg chg="mod">
          <ac:chgData name="Anis Farihan Mat Raffei" userId="caa0f81d-2ced-4ad8-a070-ba6968b9f259" providerId="ADAL" clId="{C540C173-C1AC-4213-B527-7FC83B9AA372}" dt="2020-10-27T04:38:39.728" v="463"/>
          <ac:spMkLst>
            <pc:docMk/>
            <pc:sldMk cId="3973001572" sldId="674"/>
            <ac:spMk id="20" creationId="{B0160487-2504-4098-A1E3-2A1EDC9ED297}"/>
          </ac:spMkLst>
        </pc:spChg>
        <pc:spChg chg="mod">
          <ac:chgData name="Anis Farihan Mat Raffei" userId="caa0f81d-2ced-4ad8-a070-ba6968b9f259" providerId="ADAL" clId="{C540C173-C1AC-4213-B527-7FC83B9AA372}" dt="2020-10-27T04:38:39.728" v="463"/>
          <ac:spMkLst>
            <pc:docMk/>
            <pc:sldMk cId="3973001572" sldId="674"/>
            <ac:spMk id="21" creationId="{E57693EC-46BA-4EE9-9B7D-2D8BC5CF0386}"/>
          </ac:spMkLst>
        </pc:spChg>
        <pc:spChg chg="mod">
          <ac:chgData name="Anis Farihan Mat Raffei" userId="caa0f81d-2ced-4ad8-a070-ba6968b9f259" providerId="ADAL" clId="{C540C173-C1AC-4213-B527-7FC83B9AA372}" dt="2020-10-27T04:38:39.728" v="463"/>
          <ac:spMkLst>
            <pc:docMk/>
            <pc:sldMk cId="3973001572" sldId="674"/>
            <ac:spMk id="22" creationId="{BABBE423-A51C-4C58-8E4E-98214F48EAF6}"/>
          </ac:spMkLst>
        </pc:spChg>
        <pc:spChg chg="mod">
          <ac:chgData name="Anis Farihan Mat Raffei" userId="caa0f81d-2ced-4ad8-a070-ba6968b9f259" providerId="ADAL" clId="{C540C173-C1AC-4213-B527-7FC83B9AA372}" dt="2020-10-27T04:38:39.728" v="463"/>
          <ac:spMkLst>
            <pc:docMk/>
            <pc:sldMk cId="3973001572" sldId="674"/>
            <ac:spMk id="23" creationId="{8A6E212C-DD1D-473B-910C-C5446F20DF79}"/>
          </ac:spMkLst>
        </pc:spChg>
        <pc:spChg chg="mod">
          <ac:chgData name="Anis Farihan Mat Raffei" userId="caa0f81d-2ced-4ad8-a070-ba6968b9f259" providerId="ADAL" clId="{C540C173-C1AC-4213-B527-7FC83B9AA372}" dt="2020-10-27T04:38:39.728" v="463"/>
          <ac:spMkLst>
            <pc:docMk/>
            <pc:sldMk cId="3973001572" sldId="674"/>
            <ac:spMk id="24" creationId="{9F67EEBB-EB15-4F59-9E4B-027F414C80F9}"/>
          </ac:spMkLst>
        </pc:spChg>
        <pc:spChg chg="mod">
          <ac:chgData name="Anis Farihan Mat Raffei" userId="caa0f81d-2ced-4ad8-a070-ba6968b9f259" providerId="ADAL" clId="{C540C173-C1AC-4213-B527-7FC83B9AA372}" dt="2020-10-27T04:38:39.728" v="463"/>
          <ac:spMkLst>
            <pc:docMk/>
            <pc:sldMk cId="3973001572" sldId="674"/>
            <ac:spMk id="25" creationId="{3D4B1082-074C-445B-AA45-74C7D3DB2431}"/>
          </ac:spMkLst>
        </pc:spChg>
        <pc:spChg chg="mod">
          <ac:chgData name="Anis Farihan Mat Raffei" userId="caa0f81d-2ced-4ad8-a070-ba6968b9f259" providerId="ADAL" clId="{C540C173-C1AC-4213-B527-7FC83B9AA372}" dt="2020-10-27T04:38:39.728" v="463"/>
          <ac:spMkLst>
            <pc:docMk/>
            <pc:sldMk cId="3973001572" sldId="674"/>
            <ac:spMk id="26" creationId="{AF1EEF46-9061-4151-9A0A-C8CAF8B7FB9C}"/>
          </ac:spMkLst>
        </pc:spChg>
        <pc:spChg chg="mod">
          <ac:chgData name="Anis Farihan Mat Raffei" userId="caa0f81d-2ced-4ad8-a070-ba6968b9f259" providerId="ADAL" clId="{C540C173-C1AC-4213-B527-7FC83B9AA372}" dt="2020-10-27T04:38:39.728" v="463"/>
          <ac:spMkLst>
            <pc:docMk/>
            <pc:sldMk cId="3973001572" sldId="674"/>
            <ac:spMk id="27" creationId="{595C1E06-7917-4C21-A238-489C0661162D}"/>
          </ac:spMkLst>
        </pc:spChg>
        <pc:spChg chg="mod">
          <ac:chgData name="Anis Farihan Mat Raffei" userId="caa0f81d-2ced-4ad8-a070-ba6968b9f259" providerId="ADAL" clId="{C540C173-C1AC-4213-B527-7FC83B9AA372}" dt="2020-10-27T04:38:39.728" v="463"/>
          <ac:spMkLst>
            <pc:docMk/>
            <pc:sldMk cId="3973001572" sldId="674"/>
            <ac:spMk id="28" creationId="{03508ED7-818D-4993-914F-3A6672D49BD4}"/>
          </ac:spMkLst>
        </pc:spChg>
        <pc:spChg chg="mod">
          <ac:chgData name="Anis Farihan Mat Raffei" userId="caa0f81d-2ced-4ad8-a070-ba6968b9f259" providerId="ADAL" clId="{C540C173-C1AC-4213-B527-7FC83B9AA372}" dt="2020-10-27T04:38:39.728" v="463"/>
          <ac:spMkLst>
            <pc:docMk/>
            <pc:sldMk cId="3973001572" sldId="674"/>
            <ac:spMk id="29" creationId="{DD0365D3-346F-49D3-8F5F-E9CAB5C8322F}"/>
          </ac:spMkLst>
        </pc:spChg>
        <pc:spChg chg="mod">
          <ac:chgData name="Anis Farihan Mat Raffei" userId="caa0f81d-2ced-4ad8-a070-ba6968b9f259" providerId="ADAL" clId="{C540C173-C1AC-4213-B527-7FC83B9AA372}" dt="2020-10-27T04:38:39.728" v="463"/>
          <ac:spMkLst>
            <pc:docMk/>
            <pc:sldMk cId="3973001572" sldId="674"/>
            <ac:spMk id="30" creationId="{6B926F96-80CF-4D9E-9CB1-783F3D240B2E}"/>
          </ac:spMkLst>
        </pc:spChg>
        <pc:spChg chg="mod">
          <ac:chgData name="Anis Farihan Mat Raffei" userId="caa0f81d-2ced-4ad8-a070-ba6968b9f259" providerId="ADAL" clId="{C540C173-C1AC-4213-B527-7FC83B9AA372}" dt="2020-10-27T04:38:39.728" v="463"/>
          <ac:spMkLst>
            <pc:docMk/>
            <pc:sldMk cId="3973001572" sldId="674"/>
            <ac:spMk id="31" creationId="{16511118-FBBD-4296-8A98-67A0BA535625}"/>
          </ac:spMkLst>
        </pc:spChg>
        <pc:spChg chg="mod">
          <ac:chgData name="Anis Farihan Mat Raffei" userId="caa0f81d-2ced-4ad8-a070-ba6968b9f259" providerId="ADAL" clId="{C540C173-C1AC-4213-B527-7FC83B9AA372}" dt="2020-10-27T04:38:39.728" v="463"/>
          <ac:spMkLst>
            <pc:docMk/>
            <pc:sldMk cId="3973001572" sldId="674"/>
            <ac:spMk id="32" creationId="{9B700B29-5D76-4D61-B6D3-7447864F7C7A}"/>
          </ac:spMkLst>
        </pc:spChg>
        <pc:spChg chg="mod">
          <ac:chgData name="Anis Farihan Mat Raffei" userId="caa0f81d-2ced-4ad8-a070-ba6968b9f259" providerId="ADAL" clId="{C540C173-C1AC-4213-B527-7FC83B9AA372}" dt="2020-10-27T04:38:39.728" v="463"/>
          <ac:spMkLst>
            <pc:docMk/>
            <pc:sldMk cId="3973001572" sldId="674"/>
            <ac:spMk id="33" creationId="{7DCF9B48-7BCC-451B-947A-8C6FD5483293}"/>
          </ac:spMkLst>
        </pc:spChg>
        <pc:spChg chg="mod">
          <ac:chgData name="Anis Farihan Mat Raffei" userId="caa0f81d-2ced-4ad8-a070-ba6968b9f259" providerId="ADAL" clId="{C540C173-C1AC-4213-B527-7FC83B9AA372}" dt="2020-10-27T04:38:39.728" v="463"/>
          <ac:spMkLst>
            <pc:docMk/>
            <pc:sldMk cId="3973001572" sldId="674"/>
            <ac:spMk id="34" creationId="{78810787-A759-438B-A24B-AB5DDD70F78B}"/>
          </ac:spMkLst>
        </pc:spChg>
        <pc:spChg chg="mod">
          <ac:chgData name="Anis Farihan Mat Raffei" userId="caa0f81d-2ced-4ad8-a070-ba6968b9f259" providerId="ADAL" clId="{C540C173-C1AC-4213-B527-7FC83B9AA372}" dt="2020-10-27T04:38:39.728" v="463"/>
          <ac:spMkLst>
            <pc:docMk/>
            <pc:sldMk cId="3973001572" sldId="674"/>
            <ac:spMk id="35" creationId="{6D0019A0-52D1-4BA9-9BF6-24355F368E5B}"/>
          </ac:spMkLst>
        </pc:spChg>
        <pc:spChg chg="mod">
          <ac:chgData name="Anis Farihan Mat Raffei" userId="caa0f81d-2ced-4ad8-a070-ba6968b9f259" providerId="ADAL" clId="{C540C173-C1AC-4213-B527-7FC83B9AA372}" dt="2020-10-27T04:38:39.728" v="463"/>
          <ac:spMkLst>
            <pc:docMk/>
            <pc:sldMk cId="3973001572" sldId="674"/>
            <ac:spMk id="36" creationId="{E49B1DA1-C4A6-41EC-BA55-D866B128914E}"/>
          </ac:spMkLst>
        </pc:spChg>
        <pc:spChg chg="mod">
          <ac:chgData name="Anis Farihan Mat Raffei" userId="caa0f81d-2ced-4ad8-a070-ba6968b9f259" providerId="ADAL" clId="{C540C173-C1AC-4213-B527-7FC83B9AA372}" dt="2020-10-27T04:38:39.728" v="463"/>
          <ac:spMkLst>
            <pc:docMk/>
            <pc:sldMk cId="3973001572" sldId="674"/>
            <ac:spMk id="37" creationId="{D1ABB059-73B8-47B9-BF30-4F84DF791A40}"/>
          </ac:spMkLst>
        </pc:spChg>
        <pc:spChg chg="mod">
          <ac:chgData name="Anis Farihan Mat Raffei" userId="caa0f81d-2ced-4ad8-a070-ba6968b9f259" providerId="ADAL" clId="{C540C173-C1AC-4213-B527-7FC83B9AA372}" dt="2020-10-27T04:38:39.728" v="463"/>
          <ac:spMkLst>
            <pc:docMk/>
            <pc:sldMk cId="3973001572" sldId="674"/>
            <ac:spMk id="38" creationId="{002D1CB1-233E-43DD-BB93-870CD7F920EA}"/>
          </ac:spMkLst>
        </pc:spChg>
        <pc:spChg chg="mod">
          <ac:chgData name="Anis Farihan Mat Raffei" userId="caa0f81d-2ced-4ad8-a070-ba6968b9f259" providerId="ADAL" clId="{C540C173-C1AC-4213-B527-7FC83B9AA372}" dt="2020-10-27T04:38:39.728" v="463"/>
          <ac:spMkLst>
            <pc:docMk/>
            <pc:sldMk cId="3973001572" sldId="674"/>
            <ac:spMk id="39" creationId="{9B44563B-F221-4565-BDB1-BD0A3D12AF1A}"/>
          </ac:spMkLst>
        </pc:spChg>
        <pc:spChg chg="mod">
          <ac:chgData name="Anis Farihan Mat Raffei" userId="caa0f81d-2ced-4ad8-a070-ba6968b9f259" providerId="ADAL" clId="{C540C173-C1AC-4213-B527-7FC83B9AA372}" dt="2020-10-27T04:38:39.728" v="463"/>
          <ac:spMkLst>
            <pc:docMk/>
            <pc:sldMk cId="3973001572" sldId="674"/>
            <ac:spMk id="40" creationId="{3D78C972-59F7-49FF-B36B-1DFE99711428}"/>
          </ac:spMkLst>
        </pc:spChg>
        <pc:spChg chg="mod">
          <ac:chgData name="Anis Farihan Mat Raffei" userId="caa0f81d-2ced-4ad8-a070-ba6968b9f259" providerId="ADAL" clId="{C540C173-C1AC-4213-B527-7FC83B9AA372}" dt="2020-10-27T04:38:39.728" v="463"/>
          <ac:spMkLst>
            <pc:docMk/>
            <pc:sldMk cId="3973001572" sldId="674"/>
            <ac:spMk id="41" creationId="{BAD100F0-5553-40A8-A337-C6C5EBF81216}"/>
          </ac:spMkLst>
        </pc:spChg>
        <pc:spChg chg="mod">
          <ac:chgData name="Anis Farihan Mat Raffei" userId="caa0f81d-2ced-4ad8-a070-ba6968b9f259" providerId="ADAL" clId="{C540C173-C1AC-4213-B527-7FC83B9AA372}" dt="2020-10-27T04:38:39.728" v="463"/>
          <ac:spMkLst>
            <pc:docMk/>
            <pc:sldMk cId="3973001572" sldId="674"/>
            <ac:spMk id="42" creationId="{18BC5C23-B584-4BEE-A7A1-B8400545E4FB}"/>
          </ac:spMkLst>
        </pc:spChg>
        <pc:spChg chg="mod">
          <ac:chgData name="Anis Farihan Mat Raffei" userId="caa0f81d-2ced-4ad8-a070-ba6968b9f259" providerId="ADAL" clId="{C540C173-C1AC-4213-B527-7FC83B9AA372}" dt="2020-10-27T04:38:39.728" v="463"/>
          <ac:spMkLst>
            <pc:docMk/>
            <pc:sldMk cId="3973001572" sldId="674"/>
            <ac:spMk id="43" creationId="{B2F51F9B-8BC2-46A9-95CE-FC6B3BC07A20}"/>
          </ac:spMkLst>
        </pc:spChg>
        <pc:spChg chg="mod">
          <ac:chgData name="Anis Farihan Mat Raffei" userId="caa0f81d-2ced-4ad8-a070-ba6968b9f259" providerId="ADAL" clId="{C540C173-C1AC-4213-B527-7FC83B9AA372}" dt="2020-10-27T04:38:39.728" v="463"/>
          <ac:spMkLst>
            <pc:docMk/>
            <pc:sldMk cId="3973001572" sldId="674"/>
            <ac:spMk id="44" creationId="{E9ADC7BF-DF88-4D1A-AA67-73F998EF7102}"/>
          </ac:spMkLst>
        </pc:spChg>
        <pc:spChg chg="mod">
          <ac:chgData name="Anis Farihan Mat Raffei" userId="caa0f81d-2ced-4ad8-a070-ba6968b9f259" providerId="ADAL" clId="{C540C173-C1AC-4213-B527-7FC83B9AA372}" dt="2020-10-27T04:38:39.728" v="463"/>
          <ac:spMkLst>
            <pc:docMk/>
            <pc:sldMk cId="3973001572" sldId="674"/>
            <ac:spMk id="45" creationId="{82A6EC52-3A2C-4674-93BE-9C6AAD2FFD7F}"/>
          </ac:spMkLst>
        </pc:spChg>
        <pc:grpChg chg="add mod">
          <ac:chgData name="Anis Farihan Mat Raffei" userId="caa0f81d-2ced-4ad8-a070-ba6968b9f259" providerId="ADAL" clId="{C540C173-C1AC-4213-B527-7FC83B9AA372}" dt="2020-10-27T04:38:43.050" v="464" actId="1076"/>
          <ac:grpSpMkLst>
            <pc:docMk/>
            <pc:sldMk cId="3973001572" sldId="674"/>
            <ac:grpSpMk id="6" creationId="{8EBFB9D5-F0D0-4043-9B25-C17A786C2A25}"/>
          </ac:grpSpMkLst>
        </pc:grpChg>
        <pc:grpChg chg="mod">
          <ac:chgData name="Anis Farihan Mat Raffei" userId="caa0f81d-2ced-4ad8-a070-ba6968b9f259" providerId="ADAL" clId="{C540C173-C1AC-4213-B527-7FC83B9AA372}" dt="2020-10-27T04:38:39.728" v="463"/>
          <ac:grpSpMkLst>
            <pc:docMk/>
            <pc:sldMk cId="3973001572" sldId="674"/>
            <ac:grpSpMk id="7" creationId="{F5F0F806-477C-4B50-8834-9CC101A7E7C5}"/>
          </ac:grpSpMkLst>
        </pc:grpChg>
        <pc:grpChg chg="mod">
          <ac:chgData name="Anis Farihan Mat Raffei" userId="caa0f81d-2ced-4ad8-a070-ba6968b9f259" providerId="ADAL" clId="{C540C173-C1AC-4213-B527-7FC83B9AA372}" dt="2020-10-27T04:38:39.728" v="463"/>
          <ac:grpSpMkLst>
            <pc:docMk/>
            <pc:sldMk cId="3973001572" sldId="674"/>
            <ac:grpSpMk id="8" creationId="{A2613786-61D8-4000-84D1-D550C40242B5}"/>
          </ac:grpSpMkLst>
        </pc:grpChg>
        <pc:grpChg chg="mod">
          <ac:chgData name="Anis Farihan Mat Raffei" userId="caa0f81d-2ced-4ad8-a070-ba6968b9f259" providerId="ADAL" clId="{C540C173-C1AC-4213-B527-7FC83B9AA372}" dt="2020-10-27T04:38:39.728" v="463"/>
          <ac:grpSpMkLst>
            <pc:docMk/>
            <pc:sldMk cId="3973001572" sldId="674"/>
            <ac:grpSpMk id="9" creationId="{C297B8BB-A74F-48BC-ADBE-EA6EFC2E0522}"/>
          </ac:grpSpMkLst>
        </pc:grpChg>
        <pc:grpChg chg="mod">
          <ac:chgData name="Anis Farihan Mat Raffei" userId="caa0f81d-2ced-4ad8-a070-ba6968b9f259" providerId="ADAL" clId="{C540C173-C1AC-4213-B527-7FC83B9AA372}" dt="2020-10-27T04:38:39.728" v="463"/>
          <ac:grpSpMkLst>
            <pc:docMk/>
            <pc:sldMk cId="3973001572" sldId="674"/>
            <ac:grpSpMk id="10" creationId="{44739405-5C0C-4E44-A44B-BFDC0A5CABC2}"/>
          </ac:grpSpMkLst>
        </pc:grpChg>
        <pc:grpChg chg="mod">
          <ac:chgData name="Anis Farihan Mat Raffei" userId="caa0f81d-2ced-4ad8-a070-ba6968b9f259" providerId="ADAL" clId="{C540C173-C1AC-4213-B527-7FC83B9AA372}" dt="2020-10-27T04:38:39.728" v="463"/>
          <ac:grpSpMkLst>
            <pc:docMk/>
            <pc:sldMk cId="3973001572" sldId="674"/>
            <ac:grpSpMk id="11" creationId="{3E737E08-0046-4AE8-9566-666262BF35CE}"/>
          </ac:grpSpMkLst>
        </pc:grpChg>
        <pc:grpChg chg="mod">
          <ac:chgData name="Anis Farihan Mat Raffei" userId="caa0f81d-2ced-4ad8-a070-ba6968b9f259" providerId="ADAL" clId="{C540C173-C1AC-4213-B527-7FC83B9AA372}" dt="2020-10-27T04:38:39.728" v="463"/>
          <ac:grpSpMkLst>
            <pc:docMk/>
            <pc:sldMk cId="3973001572" sldId="674"/>
            <ac:grpSpMk id="12" creationId="{80C1E7A9-3381-4AD4-957C-C486E074AB6D}"/>
          </ac:grpSpMkLst>
        </pc:grpChg>
        <pc:grpChg chg="mod">
          <ac:chgData name="Anis Farihan Mat Raffei" userId="caa0f81d-2ced-4ad8-a070-ba6968b9f259" providerId="ADAL" clId="{C540C173-C1AC-4213-B527-7FC83B9AA372}" dt="2020-10-27T04:38:39.728" v="463"/>
          <ac:grpSpMkLst>
            <pc:docMk/>
            <pc:sldMk cId="3973001572" sldId="674"/>
            <ac:grpSpMk id="13" creationId="{878782F7-50EB-46C3-9EF7-2B71B3E12D94}"/>
          </ac:grpSpMkLst>
        </pc:grpChg>
        <pc:grpChg chg="mod">
          <ac:chgData name="Anis Farihan Mat Raffei" userId="caa0f81d-2ced-4ad8-a070-ba6968b9f259" providerId="ADAL" clId="{C540C173-C1AC-4213-B527-7FC83B9AA372}" dt="2020-10-27T04:38:39.728" v="463"/>
          <ac:grpSpMkLst>
            <pc:docMk/>
            <pc:sldMk cId="3973001572" sldId="674"/>
            <ac:grpSpMk id="14" creationId="{EE9399E9-5863-425B-81C4-35ACBB2122AD}"/>
          </ac:grpSpMkLst>
        </pc:grpChg>
        <pc:grpChg chg="mod">
          <ac:chgData name="Anis Farihan Mat Raffei" userId="caa0f81d-2ced-4ad8-a070-ba6968b9f259" providerId="ADAL" clId="{C540C173-C1AC-4213-B527-7FC83B9AA372}" dt="2020-10-27T04:38:39.728" v="463"/>
          <ac:grpSpMkLst>
            <pc:docMk/>
            <pc:sldMk cId="3973001572" sldId="674"/>
            <ac:grpSpMk id="15" creationId="{05720006-63B6-4D0E-995A-AF3D49360709}"/>
          </ac:grpSpMkLst>
        </pc:grpChg>
        <pc:grpChg chg="mod">
          <ac:chgData name="Anis Farihan Mat Raffei" userId="caa0f81d-2ced-4ad8-a070-ba6968b9f259" providerId="ADAL" clId="{C540C173-C1AC-4213-B527-7FC83B9AA372}" dt="2020-10-27T04:38:39.728" v="463"/>
          <ac:grpSpMkLst>
            <pc:docMk/>
            <pc:sldMk cId="3973001572" sldId="674"/>
            <ac:grpSpMk id="16" creationId="{EB53E80F-5E8E-4BCF-BC0A-8EB95EDF731D}"/>
          </ac:grpSpMkLst>
        </pc:grpChg>
      </pc:sldChg>
      <pc:sldChg chg="new del">
        <pc:chgData name="Anis Farihan Mat Raffei" userId="caa0f81d-2ced-4ad8-a070-ba6968b9f259" providerId="ADAL" clId="{C540C173-C1AC-4213-B527-7FC83B9AA372}" dt="2020-10-27T04:55:23.326" v="665" actId="47"/>
        <pc:sldMkLst>
          <pc:docMk/>
          <pc:sldMk cId="569341557" sldId="675"/>
        </pc:sldMkLst>
      </pc:sldChg>
      <pc:sldChg chg="modSp add mod">
        <pc:chgData name="Anis Farihan Mat Raffei" userId="caa0f81d-2ced-4ad8-a070-ba6968b9f259" providerId="ADAL" clId="{C540C173-C1AC-4213-B527-7FC83B9AA372}" dt="2020-10-27T04:50:57.982" v="592" actId="1076"/>
        <pc:sldMkLst>
          <pc:docMk/>
          <pc:sldMk cId="1261281505" sldId="676"/>
        </pc:sldMkLst>
        <pc:spChg chg="mod">
          <ac:chgData name="Anis Farihan Mat Raffei" userId="caa0f81d-2ced-4ad8-a070-ba6968b9f259" providerId="ADAL" clId="{C540C173-C1AC-4213-B527-7FC83B9AA372}" dt="2020-10-27T04:50:57.982" v="592" actId="1076"/>
          <ac:spMkLst>
            <pc:docMk/>
            <pc:sldMk cId="1261281505" sldId="676"/>
            <ac:spMk id="259074" creationId="{00000000-0000-0000-0000-000000000000}"/>
          </ac:spMkLst>
        </pc:spChg>
      </pc:sldChg>
      <pc:sldChg chg="modSp add mod">
        <pc:chgData name="Anis Farihan Mat Raffei" userId="caa0f81d-2ced-4ad8-a070-ba6968b9f259" providerId="ADAL" clId="{C540C173-C1AC-4213-B527-7FC83B9AA372}" dt="2020-10-27T04:51:12.767" v="596" actId="1076"/>
        <pc:sldMkLst>
          <pc:docMk/>
          <pc:sldMk cId="3125785957" sldId="677"/>
        </pc:sldMkLst>
        <pc:spChg chg="mod">
          <ac:chgData name="Anis Farihan Mat Raffei" userId="caa0f81d-2ced-4ad8-a070-ba6968b9f259" providerId="ADAL" clId="{C540C173-C1AC-4213-B527-7FC83B9AA372}" dt="2020-10-27T04:51:12.767" v="596" actId="1076"/>
          <ac:spMkLst>
            <pc:docMk/>
            <pc:sldMk cId="3125785957" sldId="677"/>
            <ac:spMk id="263170" creationId="{00000000-0000-0000-0000-000000000000}"/>
          </ac:spMkLst>
        </pc:spChg>
      </pc:sldChg>
      <pc:sldChg chg="modSp add mod">
        <pc:chgData name="Anis Farihan Mat Raffei" userId="caa0f81d-2ced-4ad8-a070-ba6968b9f259" providerId="ADAL" clId="{C540C173-C1AC-4213-B527-7FC83B9AA372}" dt="2020-10-27T04:54:29.582" v="650" actId="1076"/>
        <pc:sldMkLst>
          <pc:docMk/>
          <pc:sldMk cId="3796823587" sldId="678"/>
        </pc:sldMkLst>
        <pc:spChg chg="mod">
          <ac:chgData name="Anis Farihan Mat Raffei" userId="caa0f81d-2ced-4ad8-a070-ba6968b9f259" providerId="ADAL" clId="{C540C173-C1AC-4213-B527-7FC83B9AA372}" dt="2020-10-27T04:54:29.582" v="650" actId="1076"/>
          <ac:spMkLst>
            <pc:docMk/>
            <pc:sldMk cId="3796823587" sldId="678"/>
            <ac:spMk id="309250" creationId="{00000000-0000-0000-0000-000000000000}"/>
          </ac:spMkLst>
        </pc:spChg>
      </pc:sldChg>
      <pc:sldChg chg="addSp delSp modSp add mod">
        <pc:chgData name="Anis Farihan Mat Raffei" userId="caa0f81d-2ced-4ad8-a070-ba6968b9f259" providerId="ADAL" clId="{C540C173-C1AC-4213-B527-7FC83B9AA372}" dt="2020-11-02T01:45:33.970" v="745" actId="1076"/>
        <pc:sldMkLst>
          <pc:docMk/>
          <pc:sldMk cId="3288166564" sldId="679"/>
        </pc:sldMkLst>
        <pc:spChg chg="add del mod">
          <ac:chgData name="Anis Farihan Mat Raffei" userId="caa0f81d-2ced-4ad8-a070-ba6968b9f259" providerId="ADAL" clId="{C540C173-C1AC-4213-B527-7FC83B9AA372}" dt="2020-10-27T04:47:48.399" v="558" actId="478"/>
          <ac:spMkLst>
            <pc:docMk/>
            <pc:sldMk cId="3288166564" sldId="679"/>
            <ac:spMk id="3" creationId="{00B075CF-1760-4050-994C-EC23ED558FC8}"/>
          </ac:spMkLst>
        </pc:spChg>
        <pc:spChg chg="add del mod">
          <ac:chgData name="Anis Farihan Mat Raffei" userId="caa0f81d-2ced-4ad8-a070-ba6968b9f259" providerId="ADAL" clId="{C540C173-C1AC-4213-B527-7FC83B9AA372}" dt="2020-10-27T04:47:54.840" v="561" actId="478"/>
          <ac:spMkLst>
            <pc:docMk/>
            <pc:sldMk cId="3288166564" sldId="679"/>
            <ac:spMk id="5" creationId="{7DF93CC6-679A-41DC-9F4E-62FC5FF2C9AB}"/>
          </ac:spMkLst>
        </pc:spChg>
        <pc:spChg chg="add mod">
          <ac:chgData name="Anis Farihan Mat Raffei" userId="caa0f81d-2ced-4ad8-a070-ba6968b9f259" providerId="ADAL" clId="{C540C173-C1AC-4213-B527-7FC83B9AA372}" dt="2020-10-27T04:47:57.560" v="562" actId="1076"/>
          <ac:spMkLst>
            <pc:docMk/>
            <pc:sldMk cId="3288166564" sldId="679"/>
            <ac:spMk id="6" creationId="{19F887FD-3838-4707-853A-DA2DA238FEC9}"/>
          </ac:spMkLst>
        </pc:spChg>
        <pc:spChg chg="add mod">
          <ac:chgData name="Anis Farihan Mat Raffei" userId="caa0f81d-2ced-4ad8-a070-ba6968b9f259" providerId="ADAL" clId="{C540C173-C1AC-4213-B527-7FC83B9AA372}" dt="2020-11-02T01:45:33.970" v="745" actId="1076"/>
          <ac:spMkLst>
            <pc:docMk/>
            <pc:sldMk cId="3288166564" sldId="679"/>
            <ac:spMk id="7" creationId="{91BC7175-64AB-4394-805C-1EDF86EF2DDA}"/>
          </ac:spMkLst>
        </pc:spChg>
        <pc:spChg chg="add mod">
          <ac:chgData name="Anis Farihan Mat Raffei" userId="caa0f81d-2ced-4ad8-a070-ba6968b9f259" providerId="ADAL" clId="{C540C173-C1AC-4213-B527-7FC83B9AA372}" dt="2020-11-02T01:45:31.143" v="744" actId="20577"/>
          <ac:spMkLst>
            <pc:docMk/>
            <pc:sldMk cId="3288166564" sldId="679"/>
            <ac:spMk id="8" creationId="{0DDB1B68-8190-46D0-A5EF-A488119E4E8C}"/>
          </ac:spMkLst>
        </pc:spChg>
        <pc:spChg chg="del">
          <ac:chgData name="Anis Farihan Mat Raffei" userId="caa0f81d-2ced-4ad8-a070-ba6968b9f259" providerId="ADAL" clId="{C540C173-C1AC-4213-B527-7FC83B9AA372}" dt="2020-10-27T04:47:52.194" v="560" actId="478"/>
          <ac:spMkLst>
            <pc:docMk/>
            <pc:sldMk cId="3288166564" sldId="679"/>
            <ac:spMk id="188418" creationId="{00000000-0000-0000-0000-000000000000}"/>
          </ac:spMkLst>
        </pc:spChg>
        <pc:picChg chg="del">
          <ac:chgData name="Anis Farihan Mat Raffei" userId="caa0f81d-2ced-4ad8-a070-ba6968b9f259" providerId="ADAL" clId="{C540C173-C1AC-4213-B527-7FC83B9AA372}" dt="2020-10-27T04:47:45.377" v="557" actId="478"/>
          <ac:picMkLst>
            <pc:docMk/>
            <pc:sldMk cId="3288166564" sldId="679"/>
            <ac:picMk id="188421" creationId="{00000000-0000-0000-0000-000000000000}"/>
          </ac:picMkLst>
        </pc:picChg>
      </pc:sldChg>
      <pc:sldChg chg="addSp delSp modSp add mod">
        <pc:chgData name="Anis Farihan Mat Raffei" userId="caa0f81d-2ced-4ad8-a070-ba6968b9f259" providerId="ADAL" clId="{C540C173-C1AC-4213-B527-7FC83B9AA372}" dt="2020-10-27T04:49:32.992" v="581" actId="1076"/>
        <pc:sldMkLst>
          <pc:docMk/>
          <pc:sldMk cId="305623094" sldId="680"/>
        </pc:sldMkLst>
        <pc:spChg chg="del">
          <ac:chgData name="Anis Farihan Mat Raffei" userId="caa0f81d-2ced-4ad8-a070-ba6968b9f259" providerId="ADAL" clId="{C540C173-C1AC-4213-B527-7FC83B9AA372}" dt="2020-10-27T04:49:30.431" v="579" actId="478"/>
          <ac:spMkLst>
            <pc:docMk/>
            <pc:sldMk cId="305623094" sldId="680"/>
            <ac:spMk id="2" creationId="{00000000-0000-0000-0000-000000000000}"/>
          </ac:spMkLst>
        </pc:spChg>
        <pc:spChg chg="del">
          <ac:chgData name="Anis Farihan Mat Raffei" userId="caa0f81d-2ced-4ad8-a070-ba6968b9f259" providerId="ADAL" clId="{C540C173-C1AC-4213-B527-7FC83B9AA372}" dt="2020-10-27T04:49:20.087" v="576" actId="478"/>
          <ac:spMkLst>
            <pc:docMk/>
            <pc:sldMk cId="305623094" sldId="680"/>
            <ac:spMk id="3" creationId="{00000000-0000-0000-0000-000000000000}"/>
          </ac:spMkLst>
        </pc:spChg>
        <pc:spChg chg="add mod">
          <ac:chgData name="Anis Farihan Mat Raffei" userId="caa0f81d-2ced-4ad8-a070-ba6968b9f259" providerId="ADAL" clId="{C540C173-C1AC-4213-B527-7FC83B9AA372}" dt="2020-10-27T04:49:22.586" v="578" actId="1076"/>
          <ac:spMkLst>
            <pc:docMk/>
            <pc:sldMk cId="305623094" sldId="680"/>
            <ac:spMk id="6" creationId="{FE88218E-85C4-4CB8-A41B-A3E042C62F17}"/>
          </ac:spMkLst>
        </pc:spChg>
        <pc:spChg chg="mod">
          <ac:chgData name="Anis Farihan Mat Raffei" userId="caa0f81d-2ced-4ad8-a070-ba6968b9f259" providerId="ADAL" clId="{C540C173-C1AC-4213-B527-7FC83B9AA372}" dt="2020-10-27T04:49:20.522" v="577"/>
          <ac:spMkLst>
            <pc:docMk/>
            <pc:sldMk cId="305623094" sldId="680"/>
            <ac:spMk id="12" creationId="{84653924-DF83-4F05-96A2-8575F7968D2D}"/>
          </ac:spMkLst>
        </pc:spChg>
        <pc:spChg chg="mod">
          <ac:chgData name="Anis Farihan Mat Raffei" userId="caa0f81d-2ced-4ad8-a070-ba6968b9f259" providerId="ADAL" clId="{C540C173-C1AC-4213-B527-7FC83B9AA372}" dt="2020-10-27T04:49:20.522" v="577"/>
          <ac:spMkLst>
            <pc:docMk/>
            <pc:sldMk cId="305623094" sldId="680"/>
            <ac:spMk id="13" creationId="{FF04F30A-2658-4533-9122-A21227ACCAB9}"/>
          </ac:spMkLst>
        </pc:spChg>
        <pc:spChg chg="mod">
          <ac:chgData name="Anis Farihan Mat Raffei" userId="caa0f81d-2ced-4ad8-a070-ba6968b9f259" providerId="ADAL" clId="{C540C173-C1AC-4213-B527-7FC83B9AA372}" dt="2020-10-27T04:49:20.522" v="577"/>
          <ac:spMkLst>
            <pc:docMk/>
            <pc:sldMk cId="305623094" sldId="680"/>
            <ac:spMk id="14" creationId="{D41944FE-1430-4A9B-A927-69114A98F261}"/>
          </ac:spMkLst>
        </pc:spChg>
        <pc:spChg chg="mod">
          <ac:chgData name="Anis Farihan Mat Raffei" userId="caa0f81d-2ced-4ad8-a070-ba6968b9f259" providerId="ADAL" clId="{C540C173-C1AC-4213-B527-7FC83B9AA372}" dt="2020-10-27T04:49:20.522" v="577"/>
          <ac:spMkLst>
            <pc:docMk/>
            <pc:sldMk cId="305623094" sldId="680"/>
            <ac:spMk id="15" creationId="{F77C60B9-B0F4-4148-AB57-C1F265E4DFB7}"/>
          </ac:spMkLst>
        </pc:spChg>
        <pc:spChg chg="mod">
          <ac:chgData name="Anis Farihan Mat Raffei" userId="caa0f81d-2ced-4ad8-a070-ba6968b9f259" providerId="ADAL" clId="{C540C173-C1AC-4213-B527-7FC83B9AA372}" dt="2020-10-27T04:49:20.522" v="577"/>
          <ac:spMkLst>
            <pc:docMk/>
            <pc:sldMk cId="305623094" sldId="680"/>
            <ac:spMk id="16" creationId="{200FC0A1-42F0-4686-A6B7-F7C83682145A}"/>
          </ac:spMkLst>
        </pc:spChg>
        <pc:spChg chg="mod">
          <ac:chgData name="Anis Farihan Mat Raffei" userId="caa0f81d-2ced-4ad8-a070-ba6968b9f259" providerId="ADAL" clId="{C540C173-C1AC-4213-B527-7FC83B9AA372}" dt="2020-10-27T04:49:20.522" v="577"/>
          <ac:spMkLst>
            <pc:docMk/>
            <pc:sldMk cId="305623094" sldId="680"/>
            <ac:spMk id="17" creationId="{0E913CC9-89DD-477A-ACE3-459AA6F9DE4E}"/>
          </ac:spMkLst>
        </pc:spChg>
        <pc:spChg chg="mod">
          <ac:chgData name="Anis Farihan Mat Raffei" userId="caa0f81d-2ced-4ad8-a070-ba6968b9f259" providerId="ADAL" clId="{C540C173-C1AC-4213-B527-7FC83B9AA372}" dt="2020-10-27T04:49:20.522" v="577"/>
          <ac:spMkLst>
            <pc:docMk/>
            <pc:sldMk cId="305623094" sldId="680"/>
            <ac:spMk id="18" creationId="{5F8B5A36-06DB-4C0F-9F74-E60A969C8BEE}"/>
          </ac:spMkLst>
        </pc:spChg>
        <pc:spChg chg="mod">
          <ac:chgData name="Anis Farihan Mat Raffei" userId="caa0f81d-2ced-4ad8-a070-ba6968b9f259" providerId="ADAL" clId="{C540C173-C1AC-4213-B527-7FC83B9AA372}" dt="2020-10-27T04:49:20.522" v="577"/>
          <ac:spMkLst>
            <pc:docMk/>
            <pc:sldMk cId="305623094" sldId="680"/>
            <ac:spMk id="19" creationId="{B441FD0C-2C0C-4A73-B370-F332CFBC0669}"/>
          </ac:spMkLst>
        </pc:spChg>
        <pc:spChg chg="mod">
          <ac:chgData name="Anis Farihan Mat Raffei" userId="caa0f81d-2ced-4ad8-a070-ba6968b9f259" providerId="ADAL" clId="{C540C173-C1AC-4213-B527-7FC83B9AA372}" dt="2020-10-27T04:49:20.522" v="577"/>
          <ac:spMkLst>
            <pc:docMk/>
            <pc:sldMk cId="305623094" sldId="680"/>
            <ac:spMk id="20" creationId="{B8FD8B79-520F-426F-BD52-CF43AEA70D92}"/>
          </ac:spMkLst>
        </pc:spChg>
        <pc:spChg chg="mod">
          <ac:chgData name="Anis Farihan Mat Raffei" userId="caa0f81d-2ced-4ad8-a070-ba6968b9f259" providerId="ADAL" clId="{C540C173-C1AC-4213-B527-7FC83B9AA372}" dt="2020-10-27T04:49:20.522" v="577"/>
          <ac:spMkLst>
            <pc:docMk/>
            <pc:sldMk cId="305623094" sldId="680"/>
            <ac:spMk id="21" creationId="{BCCAF0E3-4E02-45FD-BA0F-671B1F030F39}"/>
          </ac:spMkLst>
        </pc:spChg>
        <pc:spChg chg="mod">
          <ac:chgData name="Anis Farihan Mat Raffei" userId="caa0f81d-2ced-4ad8-a070-ba6968b9f259" providerId="ADAL" clId="{C540C173-C1AC-4213-B527-7FC83B9AA372}" dt="2020-10-27T04:49:20.522" v="577"/>
          <ac:spMkLst>
            <pc:docMk/>
            <pc:sldMk cId="305623094" sldId="680"/>
            <ac:spMk id="22" creationId="{716E9E2E-09D0-44E8-9B3B-E718507C7E90}"/>
          </ac:spMkLst>
        </pc:spChg>
        <pc:spChg chg="mod">
          <ac:chgData name="Anis Farihan Mat Raffei" userId="caa0f81d-2ced-4ad8-a070-ba6968b9f259" providerId="ADAL" clId="{C540C173-C1AC-4213-B527-7FC83B9AA372}" dt="2020-10-27T04:49:20.522" v="577"/>
          <ac:spMkLst>
            <pc:docMk/>
            <pc:sldMk cId="305623094" sldId="680"/>
            <ac:spMk id="23" creationId="{EDDC78B1-B3F7-4D55-888F-62EE66D36457}"/>
          </ac:spMkLst>
        </pc:spChg>
        <pc:spChg chg="mod">
          <ac:chgData name="Anis Farihan Mat Raffei" userId="caa0f81d-2ced-4ad8-a070-ba6968b9f259" providerId="ADAL" clId="{C540C173-C1AC-4213-B527-7FC83B9AA372}" dt="2020-10-27T04:49:20.522" v="577"/>
          <ac:spMkLst>
            <pc:docMk/>
            <pc:sldMk cId="305623094" sldId="680"/>
            <ac:spMk id="24" creationId="{1FB005DF-250A-4BE3-AEFB-280C7A93AB4A}"/>
          </ac:spMkLst>
        </pc:spChg>
        <pc:spChg chg="mod">
          <ac:chgData name="Anis Farihan Mat Raffei" userId="caa0f81d-2ced-4ad8-a070-ba6968b9f259" providerId="ADAL" clId="{C540C173-C1AC-4213-B527-7FC83B9AA372}" dt="2020-10-27T04:49:20.522" v="577"/>
          <ac:spMkLst>
            <pc:docMk/>
            <pc:sldMk cId="305623094" sldId="680"/>
            <ac:spMk id="25" creationId="{8FD31AF2-FAB4-4A9C-94BA-597A87248C02}"/>
          </ac:spMkLst>
        </pc:spChg>
        <pc:spChg chg="mod">
          <ac:chgData name="Anis Farihan Mat Raffei" userId="caa0f81d-2ced-4ad8-a070-ba6968b9f259" providerId="ADAL" clId="{C540C173-C1AC-4213-B527-7FC83B9AA372}" dt="2020-10-27T04:49:20.522" v="577"/>
          <ac:spMkLst>
            <pc:docMk/>
            <pc:sldMk cId="305623094" sldId="680"/>
            <ac:spMk id="26" creationId="{227D6C0A-0027-43EB-8C61-95BB8E3A8F4A}"/>
          </ac:spMkLst>
        </pc:spChg>
        <pc:spChg chg="mod">
          <ac:chgData name="Anis Farihan Mat Raffei" userId="caa0f81d-2ced-4ad8-a070-ba6968b9f259" providerId="ADAL" clId="{C540C173-C1AC-4213-B527-7FC83B9AA372}" dt="2020-10-27T04:49:20.522" v="577"/>
          <ac:spMkLst>
            <pc:docMk/>
            <pc:sldMk cId="305623094" sldId="680"/>
            <ac:spMk id="27" creationId="{5E9974C3-41E6-47D3-990E-F8D56F1DC5FA}"/>
          </ac:spMkLst>
        </pc:spChg>
        <pc:spChg chg="mod">
          <ac:chgData name="Anis Farihan Mat Raffei" userId="caa0f81d-2ced-4ad8-a070-ba6968b9f259" providerId="ADAL" clId="{C540C173-C1AC-4213-B527-7FC83B9AA372}" dt="2020-10-27T04:49:20.522" v="577"/>
          <ac:spMkLst>
            <pc:docMk/>
            <pc:sldMk cId="305623094" sldId="680"/>
            <ac:spMk id="28" creationId="{C141FAA1-5836-4293-A4EA-41416D725EEC}"/>
          </ac:spMkLst>
        </pc:spChg>
        <pc:spChg chg="mod">
          <ac:chgData name="Anis Farihan Mat Raffei" userId="caa0f81d-2ced-4ad8-a070-ba6968b9f259" providerId="ADAL" clId="{C540C173-C1AC-4213-B527-7FC83B9AA372}" dt="2020-10-27T04:49:20.522" v="577"/>
          <ac:spMkLst>
            <pc:docMk/>
            <pc:sldMk cId="305623094" sldId="680"/>
            <ac:spMk id="29" creationId="{F73BEAA7-F9B9-4310-9004-72915831F623}"/>
          </ac:spMkLst>
        </pc:spChg>
        <pc:spChg chg="mod">
          <ac:chgData name="Anis Farihan Mat Raffei" userId="caa0f81d-2ced-4ad8-a070-ba6968b9f259" providerId="ADAL" clId="{C540C173-C1AC-4213-B527-7FC83B9AA372}" dt="2020-10-27T04:49:20.522" v="577"/>
          <ac:spMkLst>
            <pc:docMk/>
            <pc:sldMk cId="305623094" sldId="680"/>
            <ac:spMk id="30" creationId="{74E2B7EE-21AF-4772-B66C-821C68C6A668}"/>
          </ac:spMkLst>
        </pc:spChg>
        <pc:spChg chg="mod">
          <ac:chgData name="Anis Farihan Mat Raffei" userId="caa0f81d-2ced-4ad8-a070-ba6968b9f259" providerId="ADAL" clId="{C540C173-C1AC-4213-B527-7FC83B9AA372}" dt="2020-10-27T04:49:20.522" v="577"/>
          <ac:spMkLst>
            <pc:docMk/>
            <pc:sldMk cId="305623094" sldId="680"/>
            <ac:spMk id="31" creationId="{6537A92B-AE8F-4CAC-87A9-93C9931C9D15}"/>
          </ac:spMkLst>
        </pc:spChg>
        <pc:spChg chg="mod">
          <ac:chgData name="Anis Farihan Mat Raffei" userId="caa0f81d-2ced-4ad8-a070-ba6968b9f259" providerId="ADAL" clId="{C540C173-C1AC-4213-B527-7FC83B9AA372}" dt="2020-10-27T04:49:20.522" v="577"/>
          <ac:spMkLst>
            <pc:docMk/>
            <pc:sldMk cId="305623094" sldId="680"/>
            <ac:spMk id="32" creationId="{D89D09E2-D04F-44B7-9B02-5734FF22AD07}"/>
          </ac:spMkLst>
        </pc:spChg>
        <pc:spChg chg="mod">
          <ac:chgData name="Anis Farihan Mat Raffei" userId="caa0f81d-2ced-4ad8-a070-ba6968b9f259" providerId="ADAL" clId="{C540C173-C1AC-4213-B527-7FC83B9AA372}" dt="2020-10-27T04:49:20.522" v="577"/>
          <ac:spMkLst>
            <pc:docMk/>
            <pc:sldMk cId="305623094" sldId="680"/>
            <ac:spMk id="33" creationId="{A4961023-7E29-4FDC-81E0-0A7E6580CBCF}"/>
          </ac:spMkLst>
        </pc:spChg>
        <pc:spChg chg="mod">
          <ac:chgData name="Anis Farihan Mat Raffei" userId="caa0f81d-2ced-4ad8-a070-ba6968b9f259" providerId="ADAL" clId="{C540C173-C1AC-4213-B527-7FC83B9AA372}" dt="2020-10-27T04:49:20.522" v="577"/>
          <ac:spMkLst>
            <pc:docMk/>
            <pc:sldMk cId="305623094" sldId="680"/>
            <ac:spMk id="34" creationId="{BE4B80E1-1AAD-4E63-A8A2-A4BB8AFA9B6C}"/>
          </ac:spMkLst>
        </pc:spChg>
        <pc:spChg chg="mod">
          <ac:chgData name="Anis Farihan Mat Raffei" userId="caa0f81d-2ced-4ad8-a070-ba6968b9f259" providerId="ADAL" clId="{C540C173-C1AC-4213-B527-7FC83B9AA372}" dt="2020-10-27T04:49:20.522" v="577"/>
          <ac:spMkLst>
            <pc:docMk/>
            <pc:sldMk cId="305623094" sldId="680"/>
            <ac:spMk id="35" creationId="{E8DA5B72-59CF-48CD-BF15-5EB40A235C66}"/>
          </ac:spMkLst>
        </pc:spChg>
        <pc:spChg chg="mod">
          <ac:chgData name="Anis Farihan Mat Raffei" userId="caa0f81d-2ced-4ad8-a070-ba6968b9f259" providerId="ADAL" clId="{C540C173-C1AC-4213-B527-7FC83B9AA372}" dt="2020-10-27T04:49:20.522" v="577"/>
          <ac:spMkLst>
            <pc:docMk/>
            <pc:sldMk cId="305623094" sldId="680"/>
            <ac:spMk id="36" creationId="{BE99C9A4-3772-49F5-8049-59322FB900BE}"/>
          </ac:spMkLst>
        </pc:spChg>
        <pc:spChg chg="mod">
          <ac:chgData name="Anis Farihan Mat Raffei" userId="caa0f81d-2ced-4ad8-a070-ba6968b9f259" providerId="ADAL" clId="{C540C173-C1AC-4213-B527-7FC83B9AA372}" dt="2020-10-27T04:49:20.522" v="577"/>
          <ac:spMkLst>
            <pc:docMk/>
            <pc:sldMk cId="305623094" sldId="680"/>
            <ac:spMk id="37" creationId="{2C16BA31-4DC7-4EA3-8243-C4AC1A894E84}"/>
          </ac:spMkLst>
        </pc:spChg>
        <pc:spChg chg="add mod">
          <ac:chgData name="Anis Farihan Mat Raffei" userId="caa0f81d-2ced-4ad8-a070-ba6968b9f259" providerId="ADAL" clId="{C540C173-C1AC-4213-B527-7FC83B9AA372}" dt="2020-10-27T04:49:32.992" v="581" actId="1076"/>
          <ac:spMkLst>
            <pc:docMk/>
            <pc:sldMk cId="305623094" sldId="680"/>
            <ac:spMk id="38" creationId="{8C09B54C-9919-4A45-997F-27886C647F6C}"/>
          </ac:spMkLst>
        </pc:spChg>
        <pc:grpChg chg="add mod">
          <ac:chgData name="Anis Farihan Mat Raffei" userId="caa0f81d-2ced-4ad8-a070-ba6968b9f259" providerId="ADAL" clId="{C540C173-C1AC-4213-B527-7FC83B9AA372}" dt="2020-10-27T04:49:22.586" v="578" actId="1076"/>
          <ac:grpSpMkLst>
            <pc:docMk/>
            <pc:sldMk cId="305623094" sldId="680"/>
            <ac:grpSpMk id="7" creationId="{70EE83B0-433A-47A7-B2D8-3B76E255ED4A}"/>
          </ac:grpSpMkLst>
        </pc:grpChg>
        <pc:grpChg chg="mod">
          <ac:chgData name="Anis Farihan Mat Raffei" userId="caa0f81d-2ced-4ad8-a070-ba6968b9f259" providerId="ADAL" clId="{C540C173-C1AC-4213-B527-7FC83B9AA372}" dt="2020-10-27T04:49:20.522" v="577"/>
          <ac:grpSpMkLst>
            <pc:docMk/>
            <pc:sldMk cId="305623094" sldId="680"/>
            <ac:grpSpMk id="8" creationId="{5846731B-4493-4A7F-8E1E-8063AFDC9FE5}"/>
          </ac:grpSpMkLst>
        </pc:grpChg>
        <pc:grpChg chg="mod">
          <ac:chgData name="Anis Farihan Mat Raffei" userId="caa0f81d-2ced-4ad8-a070-ba6968b9f259" providerId="ADAL" clId="{C540C173-C1AC-4213-B527-7FC83B9AA372}" dt="2020-10-27T04:49:20.522" v="577"/>
          <ac:grpSpMkLst>
            <pc:docMk/>
            <pc:sldMk cId="305623094" sldId="680"/>
            <ac:grpSpMk id="9" creationId="{BCED3D83-18F1-4B39-B097-3942CCF63F1B}"/>
          </ac:grpSpMkLst>
        </pc:grpChg>
        <pc:grpChg chg="mod">
          <ac:chgData name="Anis Farihan Mat Raffei" userId="caa0f81d-2ced-4ad8-a070-ba6968b9f259" providerId="ADAL" clId="{C540C173-C1AC-4213-B527-7FC83B9AA372}" dt="2020-10-27T04:49:20.522" v="577"/>
          <ac:grpSpMkLst>
            <pc:docMk/>
            <pc:sldMk cId="305623094" sldId="680"/>
            <ac:grpSpMk id="10" creationId="{455CC653-D1B5-4E8A-8D35-8B4EAB46F256}"/>
          </ac:grpSpMkLst>
        </pc:grpChg>
        <pc:grpChg chg="mod">
          <ac:chgData name="Anis Farihan Mat Raffei" userId="caa0f81d-2ced-4ad8-a070-ba6968b9f259" providerId="ADAL" clId="{C540C173-C1AC-4213-B527-7FC83B9AA372}" dt="2020-10-27T04:49:20.522" v="577"/>
          <ac:grpSpMkLst>
            <pc:docMk/>
            <pc:sldMk cId="305623094" sldId="680"/>
            <ac:grpSpMk id="11" creationId="{B3F43B7C-FEC8-406D-A6D8-F31BA3E30177}"/>
          </ac:grpSpMkLst>
        </pc:grpChg>
        <pc:picChg chg="del">
          <ac:chgData name="Anis Farihan Mat Raffei" userId="caa0f81d-2ced-4ad8-a070-ba6968b9f259" providerId="ADAL" clId="{C540C173-C1AC-4213-B527-7FC83B9AA372}" dt="2020-10-27T04:49:09.637" v="575" actId="478"/>
          <ac:picMkLst>
            <pc:docMk/>
            <pc:sldMk cId="305623094" sldId="680"/>
            <ac:picMk id="5" creationId="{00000000-0000-0000-0000-000000000000}"/>
          </ac:picMkLst>
        </pc:picChg>
      </pc:sldChg>
      <pc:sldChg chg="addSp delSp modSp new mod">
        <pc:chgData name="Anis Farihan Mat Raffei" userId="caa0f81d-2ced-4ad8-a070-ba6968b9f259" providerId="ADAL" clId="{C540C173-C1AC-4213-B527-7FC83B9AA372}" dt="2020-11-02T01:39:45.006" v="682" actId="1076"/>
        <pc:sldMkLst>
          <pc:docMk/>
          <pc:sldMk cId="3362299006" sldId="681"/>
        </pc:sldMkLst>
        <pc:spChg chg="del">
          <ac:chgData name="Anis Farihan Mat Raffei" userId="caa0f81d-2ced-4ad8-a070-ba6968b9f259" providerId="ADAL" clId="{C540C173-C1AC-4213-B527-7FC83B9AA372}" dt="2020-11-02T01:39:38.082" v="677" actId="478"/>
          <ac:spMkLst>
            <pc:docMk/>
            <pc:sldMk cId="3362299006" sldId="681"/>
            <ac:spMk id="2" creationId="{FD19BCA0-4261-4FEA-86A6-76FCE0EF3F34}"/>
          </ac:spMkLst>
        </pc:spChg>
        <pc:spChg chg="mod">
          <ac:chgData name="Anis Farihan Mat Raffei" userId="caa0f81d-2ced-4ad8-a070-ba6968b9f259" providerId="ADAL" clId="{C540C173-C1AC-4213-B527-7FC83B9AA372}" dt="2020-11-02T01:39:20.825" v="676" actId="20577"/>
          <ac:spMkLst>
            <pc:docMk/>
            <pc:sldMk cId="3362299006" sldId="681"/>
            <ac:spMk id="3" creationId="{B2EBCB42-9AB6-4475-8F55-CEFAFFB33191}"/>
          </ac:spMkLst>
        </pc:spChg>
        <pc:picChg chg="add mod">
          <ac:chgData name="Anis Farihan Mat Raffei" userId="caa0f81d-2ced-4ad8-a070-ba6968b9f259" providerId="ADAL" clId="{C540C173-C1AC-4213-B527-7FC83B9AA372}" dt="2020-11-02T01:39:45.006" v="682" actId="1076"/>
          <ac:picMkLst>
            <pc:docMk/>
            <pc:sldMk cId="3362299006" sldId="681"/>
            <ac:picMk id="6" creationId="{A6718A83-5A81-4872-AA08-B8F1117FF619}"/>
          </ac:picMkLst>
        </pc:picChg>
      </pc:sldChg>
      <pc:sldChg chg="addSp delSp modSp new mod">
        <pc:chgData name="Anis Farihan Mat Raffei" userId="caa0f81d-2ced-4ad8-a070-ba6968b9f259" providerId="ADAL" clId="{C540C173-C1AC-4213-B527-7FC83B9AA372}" dt="2020-11-02T01:41:26.058" v="702" actId="1076"/>
        <pc:sldMkLst>
          <pc:docMk/>
          <pc:sldMk cId="4257444061" sldId="682"/>
        </pc:sldMkLst>
        <pc:spChg chg="del">
          <ac:chgData name="Anis Farihan Mat Raffei" userId="caa0f81d-2ced-4ad8-a070-ba6968b9f259" providerId="ADAL" clId="{C540C173-C1AC-4213-B527-7FC83B9AA372}" dt="2020-11-02T01:40:32.664" v="692" actId="478"/>
          <ac:spMkLst>
            <pc:docMk/>
            <pc:sldMk cId="4257444061" sldId="682"/>
            <ac:spMk id="2" creationId="{71339C20-E714-44D2-BE2C-D9DDC46C174A}"/>
          </ac:spMkLst>
        </pc:spChg>
        <pc:spChg chg="mod">
          <ac:chgData name="Anis Farihan Mat Raffei" userId="caa0f81d-2ced-4ad8-a070-ba6968b9f259" providerId="ADAL" clId="{C540C173-C1AC-4213-B527-7FC83B9AA372}" dt="2020-11-02T01:40:30.227" v="691" actId="20577"/>
          <ac:spMkLst>
            <pc:docMk/>
            <pc:sldMk cId="4257444061" sldId="682"/>
            <ac:spMk id="3" creationId="{3AE0095B-6345-40B1-A535-1D03720009A9}"/>
          </ac:spMkLst>
        </pc:spChg>
        <pc:picChg chg="add del mod">
          <ac:chgData name="Anis Farihan Mat Raffei" userId="caa0f81d-2ced-4ad8-a070-ba6968b9f259" providerId="ADAL" clId="{C540C173-C1AC-4213-B527-7FC83B9AA372}" dt="2020-11-02T01:41:18.474" v="697" actId="478"/>
          <ac:picMkLst>
            <pc:docMk/>
            <pc:sldMk cId="4257444061" sldId="682"/>
            <ac:picMk id="6" creationId="{8DA146E1-F0FF-45DA-AA04-FC887863018D}"/>
          </ac:picMkLst>
        </pc:picChg>
        <pc:picChg chg="add mod">
          <ac:chgData name="Anis Farihan Mat Raffei" userId="caa0f81d-2ced-4ad8-a070-ba6968b9f259" providerId="ADAL" clId="{C540C173-C1AC-4213-B527-7FC83B9AA372}" dt="2020-11-02T01:41:26.058" v="702" actId="1076"/>
          <ac:picMkLst>
            <pc:docMk/>
            <pc:sldMk cId="4257444061" sldId="682"/>
            <ac:picMk id="8" creationId="{B18254EB-A6EC-4B12-A0CF-BD050995D91E}"/>
          </ac:picMkLst>
        </pc:picChg>
      </pc:sldChg>
      <pc:sldChg chg="addSp delSp modSp new mod">
        <pc:chgData name="Anis Farihan Mat Raffei" userId="caa0f81d-2ced-4ad8-a070-ba6968b9f259" providerId="ADAL" clId="{C540C173-C1AC-4213-B527-7FC83B9AA372}" dt="2020-11-02T01:43:05.045" v="717" actId="962"/>
        <pc:sldMkLst>
          <pc:docMk/>
          <pc:sldMk cId="3437083355" sldId="683"/>
        </pc:sldMkLst>
        <pc:spChg chg="del">
          <ac:chgData name="Anis Farihan Mat Raffei" userId="caa0f81d-2ced-4ad8-a070-ba6968b9f259" providerId="ADAL" clId="{C540C173-C1AC-4213-B527-7FC83B9AA372}" dt="2020-11-02T01:42:42.577" v="714" actId="478"/>
          <ac:spMkLst>
            <pc:docMk/>
            <pc:sldMk cId="3437083355" sldId="683"/>
            <ac:spMk id="2" creationId="{B197D35D-2D6B-4A1E-A8BA-9B9F954879A9}"/>
          </ac:spMkLst>
        </pc:spChg>
        <pc:spChg chg="mod">
          <ac:chgData name="Anis Farihan Mat Raffei" userId="caa0f81d-2ced-4ad8-a070-ba6968b9f259" providerId="ADAL" clId="{C540C173-C1AC-4213-B527-7FC83B9AA372}" dt="2020-11-02T01:42:39.953" v="713" actId="20577"/>
          <ac:spMkLst>
            <pc:docMk/>
            <pc:sldMk cId="3437083355" sldId="683"/>
            <ac:spMk id="3" creationId="{F225C767-0F7F-4E38-9B52-6783DA655686}"/>
          </ac:spMkLst>
        </pc:spChg>
        <pc:picChg chg="add mod">
          <ac:chgData name="Anis Farihan Mat Raffei" userId="caa0f81d-2ced-4ad8-a070-ba6968b9f259" providerId="ADAL" clId="{C540C173-C1AC-4213-B527-7FC83B9AA372}" dt="2020-11-02T01:43:05.045" v="717" actId="962"/>
          <ac:picMkLst>
            <pc:docMk/>
            <pc:sldMk cId="3437083355" sldId="683"/>
            <ac:picMk id="6" creationId="{8772FC4E-194D-4984-AE7D-BE76BA205823}"/>
          </ac:picMkLst>
        </pc:picChg>
      </pc:sldChg>
      <pc:sldChg chg="addSp delSp modSp new mod">
        <pc:chgData name="Anis Farihan Mat Raffei" userId="caa0f81d-2ced-4ad8-a070-ba6968b9f259" providerId="ADAL" clId="{C540C173-C1AC-4213-B527-7FC83B9AA372}" dt="2020-11-02T01:46:41.451" v="760" actId="1076"/>
        <pc:sldMkLst>
          <pc:docMk/>
          <pc:sldMk cId="2585516510" sldId="684"/>
        </pc:sldMkLst>
        <pc:spChg chg="del">
          <ac:chgData name="Anis Farihan Mat Raffei" userId="caa0f81d-2ced-4ad8-a070-ba6968b9f259" providerId="ADAL" clId="{C540C173-C1AC-4213-B527-7FC83B9AA372}" dt="2020-11-02T01:46:21.448" v="755" actId="478"/>
          <ac:spMkLst>
            <pc:docMk/>
            <pc:sldMk cId="2585516510" sldId="684"/>
            <ac:spMk id="2" creationId="{D32BD9E1-A0F3-4F2B-B835-33E5AD3184EB}"/>
          </ac:spMkLst>
        </pc:spChg>
        <pc:spChg chg="mod">
          <ac:chgData name="Anis Farihan Mat Raffei" userId="caa0f81d-2ced-4ad8-a070-ba6968b9f259" providerId="ADAL" clId="{C540C173-C1AC-4213-B527-7FC83B9AA372}" dt="2020-11-02T01:46:18.949" v="754" actId="20577"/>
          <ac:spMkLst>
            <pc:docMk/>
            <pc:sldMk cId="2585516510" sldId="684"/>
            <ac:spMk id="3" creationId="{E258D90E-5CB9-4E48-8FD7-58C5146E8D99}"/>
          </ac:spMkLst>
        </pc:spChg>
        <pc:picChg chg="add mod">
          <ac:chgData name="Anis Farihan Mat Raffei" userId="caa0f81d-2ced-4ad8-a070-ba6968b9f259" providerId="ADAL" clId="{C540C173-C1AC-4213-B527-7FC83B9AA372}" dt="2020-11-02T01:46:41.451" v="760" actId="1076"/>
          <ac:picMkLst>
            <pc:docMk/>
            <pc:sldMk cId="2585516510" sldId="684"/>
            <ac:picMk id="6" creationId="{A5388AB4-9EB5-426F-9E71-322FA9D77A7B}"/>
          </ac:picMkLst>
        </pc:picChg>
      </pc:sldChg>
      <pc:sldChg chg="addSp delSp modSp new mod">
        <pc:chgData name="Anis Farihan Mat Raffei" userId="caa0f81d-2ced-4ad8-a070-ba6968b9f259" providerId="ADAL" clId="{C540C173-C1AC-4213-B527-7FC83B9AA372}" dt="2020-11-02T02:07:49.224" v="811" actId="1076"/>
        <pc:sldMkLst>
          <pc:docMk/>
          <pc:sldMk cId="1195422083" sldId="685"/>
        </pc:sldMkLst>
        <pc:spChg chg="del">
          <ac:chgData name="Anis Farihan Mat Raffei" userId="caa0f81d-2ced-4ad8-a070-ba6968b9f259" providerId="ADAL" clId="{C540C173-C1AC-4213-B527-7FC83B9AA372}" dt="2020-11-02T02:07:38.823" v="805" actId="478"/>
          <ac:spMkLst>
            <pc:docMk/>
            <pc:sldMk cId="1195422083" sldId="685"/>
            <ac:spMk id="2" creationId="{C06D9EAF-C1CE-4B84-AFDA-4FBCA6B3539F}"/>
          </ac:spMkLst>
        </pc:spChg>
        <pc:spChg chg="mod">
          <ac:chgData name="Anis Farihan Mat Raffei" userId="caa0f81d-2ced-4ad8-a070-ba6968b9f259" providerId="ADAL" clId="{C540C173-C1AC-4213-B527-7FC83B9AA372}" dt="2020-11-02T02:07:36.646" v="804" actId="20577"/>
          <ac:spMkLst>
            <pc:docMk/>
            <pc:sldMk cId="1195422083" sldId="685"/>
            <ac:spMk id="3" creationId="{DCC567E0-66B4-4250-AE8A-1CE9F14EADE5}"/>
          </ac:spMkLst>
        </pc:spChg>
        <pc:picChg chg="add mod">
          <ac:chgData name="Anis Farihan Mat Raffei" userId="caa0f81d-2ced-4ad8-a070-ba6968b9f259" providerId="ADAL" clId="{C540C173-C1AC-4213-B527-7FC83B9AA372}" dt="2020-11-02T02:07:49.224" v="811" actId="1076"/>
          <ac:picMkLst>
            <pc:docMk/>
            <pc:sldMk cId="1195422083" sldId="685"/>
            <ac:picMk id="6" creationId="{F57D021E-292B-4351-99DA-085CE53580AA}"/>
          </ac:picMkLst>
        </pc:picChg>
      </pc:sldChg>
      <pc:sldChg chg="modSp new mod">
        <pc:chgData name="Anis Farihan Mat Raffei" userId="caa0f81d-2ced-4ad8-a070-ba6968b9f259" providerId="ADAL" clId="{C540C173-C1AC-4213-B527-7FC83B9AA372}" dt="2020-11-02T02:34:01.955" v="853" actId="14"/>
        <pc:sldMkLst>
          <pc:docMk/>
          <pc:sldMk cId="709658231" sldId="686"/>
        </pc:sldMkLst>
        <pc:spChg chg="mod">
          <ac:chgData name="Anis Farihan Mat Raffei" userId="caa0f81d-2ced-4ad8-a070-ba6968b9f259" providerId="ADAL" clId="{C540C173-C1AC-4213-B527-7FC83B9AA372}" dt="2020-11-02T02:34:01.955" v="853" actId="14"/>
          <ac:spMkLst>
            <pc:docMk/>
            <pc:sldMk cId="709658231" sldId="686"/>
            <ac:spMk id="2" creationId="{A3AC00AF-E93E-4647-BFB9-0F0FB71C7C02}"/>
          </ac:spMkLst>
        </pc:spChg>
        <pc:spChg chg="mod">
          <ac:chgData name="Anis Farihan Mat Raffei" userId="caa0f81d-2ced-4ad8-a070-ba6968b9f259" providerId="ADAL" clId="{C540C173-C1AC-4213-B527-7FC83B9AA372}" dt="2020-11-02T02:32:46.932" v="836" actId="20577"/>
          <ac:spMkLst>
            <pc:docMk/>
            <pc:sldMk cId="709658231" sldId="686"/>
            <ac:spMk id="3" creationId="{090BB410-BB30-44C5-BAC6-6A03071065ED}"/>
          </ac:spMkLst>
        </pc:spChg>
      </pc:sldChg>
    </pc:docChg>
  </pc:docChgLst>
  <pc:docChgLst>
    <pc:chgData name="Anis Farihan Mat Raffei" userId="caa0f81d-2ced-4ad8-a070-ba6968b9f259" providerId="ADAL" clId="{1CA51DB7-7B2A-4359-98EC-903F8A051BD6}"/>
    <pc:docChg chg="custSel addSld modSld">
      <pc:chgData name="Anis Farihan Mat Raffei" userId="caa0f81d-2ced-4ad8-a070-ba6968b9f259" providerId="ADAL" clId="{1CA51DB7-7B2A-4359-98EC-903F8A051BD6}" dt="2021-05-03T03:12:32.768" v="62" actId="20577"/>
      <pc:docMkLst>
        <pc:docMk/>
      </pc:docMkLst>
      <pc:sldChg chg="addSp delSp modSp new mod">
        <pc:chgData name="Anis Farihan Mat Raffei" userId="caa0f81d-2ced-4ad8-a070-ba6968b9f259" providerId="ADAL" clId="{1CA51DB7-7B2A-4359-98EC-903F8A051BD6}" dt="2021-05-03T03:12:32.768" v="62" actId="20577"/>
        <pc:sldMkLst>
          <pc:docMk/>
          <pc:sldMk cId="1801699563" sldId="568"/>
        </pc:sldMkLst>
        <pc:spChg chg="del">
          <ac:chgData name="Anis Farihan Mat Raffei" userId="caa0f81d-2ced-4ad8-a070-ba6968b9f259" providerId="ADAL" clId="{1CA51DB7-7B2A-4359-98EC-903F8A051BD6}" dt="2021-05-03T03:04:19.239" v="1" actId="478"/>
          <ac:spMkLst>
            <pc:docMk/>
            <pc:sldMk cId="1801699563" sldId="568"/>
            <ac:spMk id="2" creationId="{E1EE782B-9C51-4E79-8165-4E85E75E1D5D}"/>
          </ac:spMkLst>
        </pc:spChg>
        <pc:spChg chg="del">
          <ac:chgData name="Anis Farihan Mat Raffei" userId="caa0f81d-2ced-4ad8-a070-ba6968b9f259" providerId="ADAL" clId="{1CA51DB7-7B2A-4359-98EC-903F8A051BD6}" dt="2021-05-03T03:04:20.689" v="2" actId="478"/>
          <ac:spMkLst>
            <pc:docMk/>
            <pc:sldMk cId="1801699563" sldId="568"/>
            <ac:spMk id="3" creationId="{4E51BE1E-7BDE-4E16-B491-C8681A40D6ED}"/>
          </ac:spMkLst>
        </pc:spChg>
        <pc:spChg chg="add mod">
          <ac:chgData name="Anis Farihan Mat Raffei" userId="caa0f81d-2ced-4ad8-a070-ba6968b9f259" providerId="ADAL" clId="{1CA51DB7-7B2A-4359-98EC-903F8A051BD6}" dt="2021-05-03T03:12:29.047" v="58" actId="20577"/>
          <ac:spMkLst>
            <pc:docMk/>
            <pc:sldMk cId="1801699563" sldId="568"/>
            <ac:spMk id="7" creationId="{7752E864-945C-420A-A4C9-9D91035FA50A}"/>
          </ac:spMkLst>
        </pc:spChg>
        <pc:spChg chg="add mod">
          <ac:chgData name="Anis Farihan Mat Raffei" userId="caa0f81d-2ced-4ad8-a070-ba6968b9f259" providerId="ADAL" clId="{1CA51DB7-7B2A-4359-98EC-903F8A051BD6}" dt="2021-05-03T03:12:32.768" v="62" actId="20577"/>
          <ac:spMkLst>
            <pc:docMk/>
            <pc:sldMk cId="1801699563" sldId="568"/>
            <ac:spMk id="8" creationId="{0ECE7293-D024-4F4F-B93B-A17BFCC788F5}"/>
          </ac:spMkLst>
        </pc:spChg>
        <pc:graphicFrameChg chg="add mod modGraphic">
          <ac:chgData name="Anis Farihan Mat Raffei" userId="caa0f81d-2ced-4ad8-a070-ba6968b9f259" providerId="ADAL" clId="{1CA51DB7-7B2A-4359-98EC-903F8A051BD6}" dt="2021-05-03T03:12:12.092" v="51" actId="6549"/>
          <ac:graphicFrameMkLst>
            <pc:docMk/>
            <pc:sldMk cId="1801699563" sldId="568"/>
            <ac:graphicFrameMk id="5" creationId="{1556DCBA-1F04-41B6-81CA-3E07AB1A3141}"/>
          </ac:graphicFrameMkLst>
        </pc:graphicFrameChg>
        <pc:graphicFrameChg chg="add mod modGraphic">
          <ac:chgData name="Anis Farihan Mat Raffei" userId="caa0f81d-2ced-4ad8-a070-ba6968b9f259" providerId="ADAL" clId="{1CA51DB7-7B2A-4359-98EC-903F8A051BD6}" dt="2021-05-03T03:06:54.288" v="39" actId="1076"/>
          <ac:graphicFrameMkLst>
            <pc:docMk/>
            <pc:sldMk cId="1801699563" sldId="568"/>
            <ac:graphicFrameMk id="6" creationId="{FE44F9AA-4A30-4FF1-962A-A856E48245D8}"/>
          </ac:graphicFrameMkLst>
        </pc:graphicFrameChg>
      </pc:sldChg>
    </pc:docChg>
  </pc:docChgLst>
  <pc:docChgLst>
    <pc:chgData name="Anis Farihan Mat Raffei" userId="caa0f81d-2ced-4ad8-a070-ba6968b9f259" providerId="ADAL" clId="{E29D0EBA-07CE-4823-9B39-3FE174D1C31B}"/>
    <pc:docChg chg="undo custSel addSld delSld modSld">
      <pc:chgData name="Anis Farihan Mat Raffei" userId="caa0f81d-2ced-4ad8-a070-ba6968b9f259" providerId="ADAL" clId="{E29D0EBA-07CE-4823-9B39-3FE174D1C31B}" dt="2020-10-24T03:28:35.126" v="267"/>
      <pc:docMkLst>
        <pc:docMk/>
      </pc:docMkLst>
      <pc:sldChg chg="modSp">
        <pc:chgData name="Anis Farihan Mat Raffei" userId="caa0f81d-2ced-4ad8-a070-ba6968b9f259" providerId="ADAL" clId="{E29D0EBA-07CE-4823-9B39-3FE174D1C31B}" dt="2020-10-24T02:09:47.888" v="9" actId="20577"/>
        <pc:sldMkLst>
          <pc:docMk/>
          <pc:sldMk cId="2257448129" sldId="419"/>
        </pc:sldMkLst>
        <pc:graphicFrameChg chg="mod">
          <ac:chgData name="Anis Farihan Mat Raffei" userId="caa0f81d-2ced-4ad8-a070-ba6968b9f259" providerId="ADAL" clId="{E29D0EBA-07CE-4823-9B39-3FE174D1C31B}" dt="2020-10-24T02:09:47.888" v="9" actId="20577"/>
          <ac:graphicFrameMkLst>
            <pc:docMk/>
            <pc:sldMk cId="2257448129" sldId="419"/>
            <ac:graphicFrameMk id="4" creationId="{00000000-0000-0000-0000-000000000000}"/>
          </ac:graphicFrameMkLst>
        </pc:graphicFrameChg>
      </pc:sldChg>
      <pc:sldChg chg="addSp delSp modSp delAnim modAnim">
        <pc:chgData name="Anis Farihan Mat Raffei" userId="caa0f81d-2ced-4ad8-a070-ba6968b9f259" providerId="ADAL" clId="{E29D0EBA-07CE-4823-9B39-3FE174D1C31B}" dt="2020-10-24T02:23:15.511" v="115" actId="115"/>
        <pc:sldMkLst>
          <pc:docMk/>
          <pc:sldMk cId="2804203749" sldId="481"/>
        </pc:sldMkLst>
        <pc:spChg chg="mod">
          <ac:chgData name="Anis Farihan Mat Raffei" userId="caa0f81d-2ced-4ad8-a070-ba6968b9f259" providerId="ADAL" clId="{E29D0EBA-07CE-4823-9B39-3FE174D1C31B}" dt="2020-10-24T02:17:59.879" v="44"/>
          <ac:spMkLst>
            <pc:docMk/>
            <pc:sldMk cId="2804203749" sldId="481"/>
            <ac:spMk id="2" creationId="{00000000-0000-0000-0000-000000000000}"/>
          </ac:spMkLst>
        </pc:spChg>
        <pc:spChg chg="add mod">
          <ac:chgData name="Anis Farihan Mat Raffei" userId="caa0f81d-2ced-4ad8-a070-ba6968b9f259" providerId="ADAL" clId="{E29D0EBA-07CE-4823-9B39-3FE174D1C31B}" dt="2020-10-24T02:23:15.511" v="115" actId="115"/>
          <ac:spMkLst>
            <pc:docMk/>
            <pc:sldMk cId="2804203749" sldId="481"/>
            <ac:spMk id="3" creationId="{44DD20C0-F3C0-42D0-B892-F2A391F4F760}"/>
          </ac:spMkLst>
        </pc:spChg>
        <pc:spChg chg="del">
          <ac:chgData name="Anis Farihan Mat Raffei" userId="caa0f81d-2ced-4ad8-a070-ba6968b9f259" providerId="ADAL" clId="{E29D0EBA-07CE-4823-9B39-3FE174D1C31B}" dt="2020-10-24T02:18:25.519" v="45" actId="478"/>
          <ac:spMkLst>
            <pc:docMk/>
            <pc:sldMk cId="2804203749" sldId="481"/>
            <ac:spMk id="15" creationId="{BC6714CD-9F9D-4C77-BC06-9ABE91F17BEA}"/>
          </ac:spMkLst>
        </pc:spChg>
        <pc:grpChg chg="del">
          <ac:chgData name="Anis Farihan Mat Raffei" userId="caa0f81d-2ced-4ad8-a070-ba6968b9f259" providerId="ADAL" clId="{E29D0EBA-07CE-4823-9B39-3FE174D1C31B}" dt="2020-10-24T02:18:27.274" v="46" actId="478"/>
          <ac:grpSpMkLst>
            <pc:docMk/>
            <pc:sldMk cId="2804203749" sldId="481"/>
            <ac:grpSpMk id="6" creationId="{D7136AC4-3B9F-4059-889E-2AC82B34BB0B}"/>
          </ac:grpSpMkLst>
        </pc:grpChg>
        <pc:picChg chg="del">
          <ac:chgData name="Anis Farihan Mat Raffei" userId="caa0f81d-2ced-4ad8-a070-ba6968b9f259" providerId="ADAL" clId="{E29D0EBA-07CE-4823-9B39-3FE174D1C31B}" dt="2020-10-24T02:18:28.862" v="47" actId="478"/>
          <ac:picMkLst>
            <pc:docMk/>
            <pc:sldMk cId="2804203749" sldId="481"/>
            <ac:picMk id="14" creationId="{8C56C962-160C-40E9-BB17-666BC1AE7F68}"/>
          </ac:picMkLst>
        </pc:picChg>
        <pc:picChg chg="del">
          <ac:chgData name="Anis Farihan Mat Raffei" userId="caa0f81d-2ced-4ad8-a070-ba6968b9f259" providerId="ADAL" clId="{E29D0EBA-07CE-4823-9B39-3FE174D1C31B}" dt="2020-10-24T02:18:30.304" v="48" actId="478"/>
          <ac:picMkLst>
            <pc:docMk/>
            <pc:sldMk cId="2804203749" sldId="481"/>
            <ac:picMk id="19" creationId="{8614DE5F-358D-41EE-B4FB-9AD4C86EF831}"/>
          </ac:picMkLst>
        </pc:picChg>
      </pc:sldChg>
      <pc:sldChg chg="modSp modAnim">
        <pc:chgData name="Anis Farihan Mat Raffei" userId="caa0f81d-2ced-4ad8-a070-ba6968b9f259" providerId="ADAL" clId="{E29D0EBA-07CE-4823-9B39-3FE174D1C31B}" dt="2020-10-24T02:45:17.844" v="261" actId="12"/>
        <pc:sldMkLst>
          <pc:docMk/>
          <pc:sldMk cId="3344118531" sldId="519"/>
        </pc:sldMkLst>
        <pc:spChg chg="mod">
          <ac:chgData name="Anis Farihan Mat Raffei" userId="caa0f81d-2ced-4ad8-a070-ba6968b9f259" providerId="ADAL" clId="{E29D0EBA-07CE-4823-9B39-3FE174D1C31B}" dt="2020-10-24T02:45:17.844" v="261" actId="12"/>
          <ac:spMkLst>
            <pc:docMk/>
            <pc:sldMk cId="3344118531" sldId="519"/>
            <ac:spMk id="6147" creationId="{00000000-0000-0000-0000-000000000000}"/>
          </ac:spMkLst>
        </pc:spChg>
      </pc:sldChg>
      <pc:sldChg chg="modSp del">
        <pc:chgData name="Anis Farihan Mat Raffei" userId="caa0f81d-2ced-4ad8-a070-ba6968b9f259" providerId="ADAL" clId="{E29D0EBA-07CE-4823-9B39-3FE174D1C31B}" dt="2020-10-24T02:25:55.678" v="151" actId="2696"/>
        <pc:sldMkLst>
          <pc:docMk/>
          <pc:sldMk cId="738098534" sldId="523"/>
        </pc:sldMkLst>
        <pc:spChg chg="mod">
          <ac:chgData name="Anis Farihan Mat Raffei" userId="caa0f81d-2ced-4ad8-a070-ba6968b9f259" providerId="ADAL" clId="{E29D0EBA-07CE-4823-9B39-3FE174D1C31B}" dt="2020-10-24T02:17:54.220" v="42"/>
          <ac:spMkLst>
            <pc:docMk/>
            <pc:sldMk cId="738098534" sldId="523"/>
            <ac:spMk id="5" creationId="{00000000-0000-0000-0000-000000000000}"/>
          </ac:spMkLst>
        </pc:spChg>
      </pc:sldChg>
      <pc:sldChg chg="del">
        <pc:chgData name="Anis Farihan Mat Raffei" userId="caa0f81d-2ced-4ad8-a070-ba6968b9f259" providerId="ADAL" clId="{E29D0EBA-07CE-4823-9B39-3FE174D1C31B}" dt="2020-10-24T02:26:08.536" v="156" actId="2696"/>
        <pc:sldMkLst>
          <pc:docMk/>
          <pc:sldMk cId="2074916483" sldId="524"/>
        </pc:sldMkLst>
      </pc:sldChg>
      <pc:sldChg chg="addSp delSp modSp modAnim">
        <pc:chgData name="Anis Farihan Mat Raffei" userId="caa0f81d-2ced-4ad8-a070-ba6968b9f259" providerId="ADAL" clId="{E29D0EBA-07CE-4823-9B39-3FE174D1C31B}" dt="2020-10-24T02:23:31.534" v="119" actId="113"/>
        <pc:sldMkLst>
          <pc:docMk/>
          <pc:sldMk cId="631641016" sldId="585"/>
        </pc:sldMkLst>
        <pc:spChg chg="add mod">
          <ac:chgData name="Anis Farihan Mat Raffei" userId="caa0f81d-2ced-4ad8-a070-ba6968b9f259" providerId="ADAL" clId="{E29D0EBA-07CE-4823-9B39-3FE174D1C31B}" dt="2020-10-24T02:23:31.534" v="119" actId="113"/>
          <ac:spMkLst>
            <pc:docMk/>
            <pc:sldMk cId="631641016" sldId="585"/>
            <ac:spMk id="2" creationId="{94A95B90-AACE-4EE6-8434-AA636AEC6B67}"/>
          </ac:spMkLst>
        </pc:spChg>
        <pc:spChg chg="mod">
          <ac:chgData name="Anis Farihan Mat Raffei" userId="caa0f81d-2ced-4ad8-a070-ba6968b9f259" providerId="ADAL" clId="{E29D0EBA-07CE-4823-9B39-3FE174D1C31B}" dt="2020-10-24T02:20:31.946" v="73"/>
          <ac:spMkLst>
            <pc:docMk/>
            <pc:sldMk cId="631641016" sldId="585"/>
            <ac:spMk id="3" creationId="{18DA4F4C-492E-44F5-AB26-0BF4D36C8548}"/>
          </ac:spMkLst>
        </pc:spChg>
        <pc:spChg chg="del">
          <ac:chgData name="Anis Farihan Mat Raffei" userId="caa0f81d-2ced-4ad8-a070-ba6968b9f259" providerId="ADAL" clId="{E29D0EBA-07CE-4823-9B39-3FE174D1C31B}" dt="2020-10-24T02:20:50.651" v="74" actId="478"/>
          <ac:spMkLst>
            <pc:docMk/>
            <pc:sldMk cId="631641016" sldId="585"/>
            <ac:spMk id="11" creationId="{80A850BC-9ACB-40B7-B292-BC7B12112E99}"/>
          </ac:spMkLst>
        </pc:spChg>
        <pc:spChg chg="del">
          <ac:chgData name="Anis Farihan Mat Raffei" userId="caa0f81d-2ced-4ad8-a070-ba6968b9f259" providerId="ADAL" clId="{E29D0EBA-07CE-4823-9B39-3FE174D1C31B}" dt="2020-10-24T02:20:50.651" v="74" actId="478"/>
          <ac:spMkLst>
            <pc:docMk/>
            <pc:sldMk cId="631641016" sldId="585"/>
            <ac:spMk id="12" creationId="{4C247A03-8A5B-441E-A0DF-D5366A0F2DA1}"/>
          </ac:spMkLst>
        </pc:spChg>
        <pc:spChg chg="del">
          <ac:chgData name="Anis Farihan Mat Raffei" userId="caa0f81d-2ced-4ad8-a070-ba6968b9f259" providerId="ADAL" clId="{E29D0EBA-07CE-4823-9B39-3FE174D1C31B}" dt="2020-10-24T02:20:50.651" v="74" actId="478"/>
          <ac:spMkLst>
            <pc:docMk/>
            <pc:sldMk cId="631641016" sldId="585"/>
            <ac:spMk id="13" creationId="{05B1014E-A0CD-4D3F-A160-C29913A4F0BE}"/>
          </ac:spMkLst>
        </pc:spChg>
        <pc:spChg chg="del">
          <ac:chgData name="Anis Farihan Mat Raffei" userId="caa0f81d-2ced-4ad8-a070-ba6968b9f259" providerId="ADAL" clId="{E29D0EBA-07CE-4823-9B39-3FE174D1C31B}" dt="2020-10-24T02:20:50.651" v="74" actId="478"/>
          <ac:spMkLst>
            <pc:docMk/>
            <pc:sldMk cId="631641016" sldId="585"/>
            <ac:spMk id="15" creationId="{842FCBBE-B61E-41CD-9697-3440124270E8}"/>
          </ac:spMkLst>
        </pc:spChg>
        <pc:spChg chg="del">
          <ac:chgData name="Anis Farihan Mat Raffei" userId="caa0f81d-2ced-4ad8-a070-ba6968b9f259" providerId="ADAL" clId="{E29D0EBA-07CE-4823-9B39-3FE174D1C31B}" dt="2020-10-24T02:20:50.651" v="74" actId="478"/>
          <ac:spMkLst>
            <pc:docMk/>
            <pc:sldMk cId="631641016" sldId="585"/>
            <ac:spMk id="16" creationId="{7ED5A002-FFD5-4A91-AF42-570CCBC03EB2}"/>
          </ac:spMkLst>
        </pc:spChg>
        <pc:spChg chg="del">
          <ac:chgData name="Anis Farihan Mat Raffei" userId="caa0f81d-2ced-4ad8-a070-ba6968b9f259" providerId="ADAL" clId="{E29D0EBA-07CE-4823-9B39-3FE174D1C31B}" dt="2020-10-24T02:20:50.651" v="74" actId="478"/>
          <ac:spMkLst>
            <pc:docMk/>
            <pc:sldMk cId="631641016" sldId="585"/>
            <ac:spMk id="21" creationId="{71426A56-BCE5-45B1-BB10-75536B876721}"/>
          </ac:spMkLst>
        </pc:spChg>
        <pc:spChg chg="del">
          <ac:chgData name="Anis Farihan Mat Raffei" userId="caa0f81d-2ced-4ad8-a070-ba6968b9f259" providerId="ADAL" clId="{E29D0EBA-07CE-4823-9B39-3FE174D1C31B}" dt="2020-10-24T02:20:50.651" v="74" actId="478"/>
          <ac:spMkLst>
            <pc:docMk/>
            <pc:sldMk cId="631641016" sldId="585"/>
            <ac:spMk id="22" creationId="{8940DD1B-89B1-4C80-8D5D-47AE96118AB7}"/>
          </ac:spMkLst>
        </pc:spChg>
        <pc:picChg chg="del">
          <ac:chgData name="Anis Farihan Mat Raffei" userId="caa0f81d-2ced-4ad8-a070-ba6968b9f259" providerId="ADAL" clId="{E29D0EBA-07CE-4823-9B39-3FE174D1C31B}" dt="2020-10-24T02:20:50.651" v="74" actId="478"/>
          <ac:picMkLst>
            <pc:docMk/>
            <pc:sldMk cId="631641016" sldId="585"/>
            <ac:picMk id="14" creationId="{9E81C365-DAFC-4963-AAA8-1B5DF41A8D3C}"/>
          </ac:picMkLst>
        </pc:picChg>
        <pc:picChg chg="del">
          <ac:chgData name="Anis Farihan Mat Raffei" userId="caa0f81d-2ced-4ad8-a070-ba6968b9f259" providerId="ADAL" clId="{E29D0EBA-07CE-4823-9B39-3FE174D1C31B}" dt="2020-10-24T02:20:50.651" v="74" actId="478"/>
          <ac:picMkLst>
            <pc:docMk/>
            <pc:sldMk cId="631641016" sldId="585"/>
            <ac:picMk id="17" creationId="{EC8BFD1F-D9D9-4014-A62F-C28E073FAF32}"/>
          </ac:picMkLst>
        </pc:picChg>
        <pc:picChg chg="del">
          <ac:chgData name="Anis Farihan Mat Raffei" userId="caa0f81d-2ced-4ad8-a070-ba6968b9f259" providerId="ADAL" clId="{E29D0EBA-07CE-4823-9B39-3FE174D1C31B}" dt="2020-10-24T02:20:50.651" v="74" actId="478"/>
          <ac:picMkLst>
            <pc:docMk/>
            <pc:sldMk cId="631641016" sldId="585"/>
            <ac:picMk id="20" creationId="{0DF5C40B-8D40-49F0-B95D-9CA463E6A336}"/>
          </ac:picMkLst>
        </pc:picChg>
      </pc:sldChg>
      <pc:sldChg chg="del">
        <pc:chgData name="Anis Farihan Mat Raffei" userId="caa0f81d-2ced-4ad8-a070-ba6968b9f259" providerId="ADAL" clId="{E29D0EBA-07CE-4823-9B39-3FE174D1C31B}" dt="2020-10-24T02:26:08.346" v="153" actId="2696"/>
        <pc:sldMkLst>
          <pc:docMk/>
          <pc:sldMk cId="924313659" sldId="586"/>
        </pc:sldMkLst>
      </pc:sldChg>
      <pc:sldChg chg="del">
        <pc:chgData name="Anis Farihan Mat Raffei" userId="caa0f81d-2ced-4ad8-a070-ba6968b9f259" providerId="ADAL" clId="{E29D0EBA-07CE-4823-9B39-3FE174D1C31B}" dt="2020-10-24T02:26:08.400" v="154" actId="2696"/>
        <pc:sldMkLst>
          <pc:docMk/>
          <pc:sldMk cId="2063366843" sldId="587"/>
        </pc:sldMkLst>
      </pc:sldChg>
      <pc:sldChg chg="del">
        <pc:chgData name="Anis Farihan Mat Raffei" userId="caa0f81d-2ced-4ad8-a070-ba6968b9f259" providerId="ADAL" clId="{E29D0EBA-07CE-4823-9B39-3FE174D1C31B}" dt="2020-10-24T02:26:08.482" v="155" actId="2696"/>
        <pc:sldMkLst>
          <pc:docMk/>
          <pc:sldMk cId="1156757388" sldId="588"/>
        </pc:sldMkLst>
      </pc:sldChg>
      <pc:sldChg chg="del">
        <pc:chgData name="Anis Farihan Mat Raffei" userId="caa0f81d-2ced-4ad8-a070-ba6968b9f259" providerId="ADAL" clId="{E29D0EBA-07CE-4823-9B39-3FE174D1C31B}" dt="2020-10-24T02:26:08.657" v="157" actId="2696"/>
        <pc:sldMkLst>
          <pc:docMk/>
          <pc:sldMk cId="1662408741" sldId="589"/>
        </pc:sldMkLst>
      </pc:sldChg>
      <pc:sldChg chg="del">
        <pc:chgData name="Anis Farihan Mat Raffei" userId="caa0f81d-2ced-4ad8-a070-ba6968b9f259" providerId="ADAL" clId="{E29D0EBA-07CE-4823-9B39-3FE174D1C31B}" dt="2020-10-24T02:26:08.707" v="158" actId="2696"/>
        <pc:sldMkLst>
          <pc:docMk/>
          <pc:sldMk cId="3710570983" sldId="590"/>
        </pc:sldMkLst>
      </pc:sldChg>
      <pc:sldChg chg="del">
        <pc:chgData name="Anis Farihan Mat Raffei" userId="caa0f81d-2ced-4ad8-a070-ba6968b9f259" providerId="ADAL" clId="{E29D0EBA-07CE-4823-9B39-3FE174D1C31B}" dt="2020-10-24T02:26:08.792" v="159" actId="2696"/>
        <pc:sldMkLst>
          <pc:docMk/>
          <pc:sldMk cId="2135993242" sldId="591"/>
        </pc:sldMkLst>
      </pc:sldChg>
      <pc:sldChg chg="del">
        <pc:chgData name="Anis Farihan Mat Raffei" userId="caa0f81d-2ced-4ad8-a070-ba6968b9f259" providerId="ADAL" clId="{E29D0EBA-07CE-4823-9B39-3FE174D1C31B}" dt="2020-10-24T02:26:08.878" v="160" actId="2696"/>
        <pc:sldMkLst>
          <pc:docMk/>
          <pc:sldMk cId="2303965311" sldId="592"/>
        </pc:sldMkLst>
      </pc:sldChg>
      <pc:sldChg chg="del">
        <pc:chgData name="Anis Farihan Mat Raffei" userId="caa0f81d-2ced-4ad8-a070-ba6968b9f259" providerId="ADAL" clId="{E29D0EBA-07CE-4823-9B39-3FE174D1C31B}" dt="2020-10-24T02:26:08.906" v="161" actId="2696"/>
        <pc:sldMkLst>
          <pc:docMk/>
          <pc:sldMk cId="4165590328" sldId="593"/>
        </pc:sldMkLst>
      </pc:sldChg>
      <pc:sldChg chg="del">
        <pc:chgData name="Anis Farihan Mat Raffei" userId="caa0f81d-2ced-4ad8-a070-ba6968b9f259" providerId="ADAL" clId="{E29D0EBA-07CE-4823-9B39-3FE174D1C31B}" dt="2020-10-24T02:26:08.999" v="162" actId="2696"/>
        <pc:sldMkLst>
          <pc:docMk/>
          <pc:sldMk cId="424289124" sldId="594"/>
        </pc:sldMkLst>
      </pc:sldChg>
      <pc:sldChg chg="del">
        <pc:chgData name="Anis Farihan Mat Raffei" userId="caa0f81d-2ced-4ad8-a070-ba6968b9f259" providerId="ADAL" clId="{E29D0EBA-07CE-4823-9B39-3FE174D1C31B}" dt="2020-10-24T02:26:09.153" v="163" actId="2696"/>
        <pc:sldMkLst>
          <pc:docMk/>
          <pc:sldMk cId="4043920435" sldId="595"/>
        </pc:sldMkLst>
      </pc:sldChg>
      <pc:sldChg chg="del">
        <pc:chgData name="Anis Farihan Mat Raffei" userId="caa0f81d-2ced-4ad8-a070-ba6968b9f259" providerId="ADAL" clId="{E29D0EBA-07CE-4823-9B39-3FE174D1C31B}" dt="2020-10-24T02:26:09.261" v="164" actId="2696"/>
        <pc:sldMkLst>
          <pc:docMk/>
          <pc:sldMk cId="2554852680" sldId="596"/>
        </pc:sldMkLst>
      </pc:sldChg>
      <pc:sldChg chg="del">
        <pc:chgData name="Anis Farihan Mat Raffei" userId="caa0f81d-2ced-4ad8-a070-ba6968b9f259" providerId="ADAL" clId="{E29D0EBA-07CE-4823-9B39-3FE174D1C31B}" dt="2020-10-24T02:26:09.354" v="165" actId="2696"/>
        <pc:sldMkLst>
          <pc:docMk/>
          <pc:sldMk cId="3292691128" sldId="597"/>
        </pc:sldMkLst>
      </pc:sldChg>
      <pc:sldChg chg="del">
        <pc:chgData name="Anis Farihan Mat Raffei" userId="caa0f81d-2ced-4ad8-a070-ba6968b9f259" providerId="ADAL" clId="{E29D0EBA-07CE-4823-9B39-3FE174D1C31B}" dt="2020-10-24T02:26:09.418" v="166" actId="2696"/>
        <pc:sldMkLst>
          <pc:docMk/>
          <pc:sldMk cId="2931694087" sldId="598"/>
        </pc:sldMkLst>
      </pc:sldChg>
      <pc:sldChg chg="del">
        <pc:chgData name="Anis Farihan Mat Raffei" userId="caa0f81d-2ced-4ad8-a070-ba6968b9f259" providerId="ADAL" clId="{E29D0EBA-07CE-4823-9B39-3FE174D1C31B}" dt="2020-10-24T02:26:09.492" v="167" actId="2696"/>
        <pc:sldMkLst>
          <pc:docMk/>
          <pc:sldMk cId="3913276898" sldId="599"/>
        </pc:sldMkLst>
      </pc:sldChg>
      <pc:sldChg chg="del">
        <pc:chgData name="Anis Farihan Mat Raffei" userId="caa0f81d-2ced-4ad8-a070-ba6968b9f259" providerId="ADAL" clId="{E29D0EBA-07CE-4823-9B39-3FE174D1C31B}" dt="2020-10-24T02:26:09.566" v="168" actId="2696"/>
        <pc:sldMkLst>
          <pc:docMk/>
          <pc:sldMk cId="1091692582" sldId="600"/>
        </pc:sldMkLst>
      </pc:sldChg>
      <pc:sldChg chg="del">
        <pc:chgData name="Anis Farihan Mat Raffei" userId="caa0f81d-2ced-4ad8-a070-ba6968b9f259" providerId="ADAL" clId="{E29D0EBA-07CE-4823-9B39-3FE174D1C31B}" dt="2020-10-24T02:26:09.596" v="169" actId="2696"/>
        <pc:sldMkLst>
          <pc:docMk/>
          <pc:sldMk cId="126076840" sldId="601"/>
        </pc:sldMkLst>
      </pc:sldChg>
      <pc:sldChg chg="del">
        <pc:chgData name="Anis Farihan Mat Raffei" userId="caa0f81d-2ced-4ad8-a070-ba6968b9f259" providerId="ADAL" clId="{E29D0EBA-07CE-4823-9B39-3FE174D1C31B}" dt="2020-10-24T02:26:09.644" v="170" actId="2696"/>
        <pc:sldMkLst>
          <pc:docMk/>
          <pc:sldMk cId="3711957670" sldId="602"/>
        </pc:sldMkLst>
      </pc:sldChg>
      <pc:sldChg chg="del">
        <pc:chgData name="Anis Farihan Mat Raffei" userId="caa0f81d-2ced-4ad8-a070-ba6968b9f259" providerId="ADAL" clId="{E29D0EBA-07CE-4823-9B39-3FE174D1C31B}" dt="2020-10-24T02:26:09.721" v="172" actId="2696"/>
        <pc:sldMkLst>
          <pc:docMk/>
          <pc:sldMk cId="274260710" sldId="603"/>
        </pc:sldMkLst>
      </pc:sldChg>
      <pc:sldChg chg="del">
        <pc:chgData name="Anis Farihan Mat Raffei" userId="caa0f81d-2ced-4ad8-a070-ba6968b9f259" providerId="ADAL" clId="{E29D0EBA-07CE-4823-9B39-3FE174D1C31B}" dt="2020-10-24T02:26:09.672" v="171" actId="2696"/>
        <pc:sldMkLst>
          <pc:docMk/>
          <pc:sldMk cId="3713878518" sldId="604"/>
        </pc:sldMkLst>
      </pc:sldChg>
      <pc:sldChg chg="del">
        <pc:chgData name="Anis Farihan Mat Raffei" userId="caa0f81d-2ced-4ad8-a070-ba6968b9f259" providerId="ADAL" clId="{E29D0EBA-07CE-4823-9B39-3FE174D1C31B}" dt="2020-10-24T02:26:09.764" v="173" actId="2696"/>
        <pc:sldMkLst>
          <pc:docMk/>
          <pc:sldMk cId="3825952919" sldId="605"/>
        </pc:sldMkLst>
      </pc:sldChg>
      <pc:sldChg chg="del">
        <pc:chgData name="Anis Farihan Mat Raffei" userId="caa0f81d-2ced-4ad8-a070-ba6968b9f259" providerId="ADAL" clId="{E29D0EBA-07CE-4823-9B39-3FE174D1C31B}" dt="2020-10-24T02:26:09.801" v="174" actId="2696"/>
        <pc:sldMkLst>
          <pc:docMk/>
          <pc:sldMk cId="1321372670" sldId="606"/>
        </pc:sldMkLst>
      </pc:sldChg>
      <pc:sldChg chg="del">
        <pc:chgData name="Anis Farihan Mat Raffei" userId="caa0f81d-2ced-4ad8-a070-ba6968b9f259" providerId="ADAL" clId="{E29D0EBA-07CE-4823-9B39-3FE174D1C31B}" dt="2020-10-24T02:26:09.831" v="175" actId="2696"/>
        <pc:sldMkLst>
          <pc:docMk/>
          <pc:sldMk cId="3276026783" sldId="607"/>
        </pc:sldMkLst>
      </pc:sldChg>
      <pc:sldChg chg="del">
        <pc:chgData name="Anis Farihan Mat Raffei" userId="caa0f81d-2ced-4ad8-a070-ba6968b9f259" providerId="ADAL" clId="{E29D0EBA-07CE-4823-9B39-3FE174D1C31B}" dt="2020-10-24T02:26:09.865" v="176" actId="2696"/>
        <pc:sldMkLst>
          <pc:docMk/>
          <pc:sldMk cId="1541692036" sldId="609"/>
        </pc:sldMkLst>
      </pc:sldChg>
      <pc:sldChg chg="del">
        <pc:chgData name="Anis Farihan Mat Raffei" userId="caa0f81d-2ced-4ad8-a070-ba6968b9f259" providerId="ADAL" clId="{E29D0EBA-07CE-4823-9B39-3FE174D1C31B}" dt="2020-10-24T02:26:09.904" v="177" actId="2696"/>
        <pc:sldMkLst>
          <pc:docMk/>
          <pc:sldMk cId="2236229332" sldId="610"/>
        </pc:sldMkLst>
      </pc:sldChg>
      <pc:sldChg chg="del">
        <pc:chgData name="Anis Farihan Mat Raffei" userId="caa0f81d-2ced-4ad8-a070-ba6968b9f259" providerId="ADAL" clId="{E29D0EBA-07CE-4823-9B39-3FE174D1C31B}" dt="2020-10-24T02:26:09.998" v="179" actId="2696"/>
        <pc:sldMkLst>
          <pc:docMk/>
          <pc:sldMk cId="1094437298" sldId="611"/>
        </pc:sldMkLst>
      </pc:sldChg>
      <pc:sldChg chg="del">
        <pc:chgData name="Anis Farihan Mat Raffei" userId="caa0f81d-2ced-4ad8-a070-ba6968b9f259" providerId="ADAL" clId="{E29D0EBA-07CE-4823-9B39-3FE174D1C31B}" dt="2020-10-24T02:26:10.022" v="180" actId="2696"/>
        <pc:sldMkLst>
          <pc:docMk/>
          <pc:sldMk cId="455994769" sldId="612"/>
        </pc:sldMkLst>
      </pc:sldChg>
      <pc:sldChg chg="del">
        <pc:chgData name="Anis Farihan Mat Raffei" userId="caa0f81d-2ced-4ad8-a070-ba6968b9f259" providerId="ADAL" clId="{E29D0EBA-07CE-4823-9B39-3FE174D1C31B}" dt="2020-10-24T02:26:10.060" v="181" actId="2696"/>
        <pc:sldMkLst>
          <pc:docMk/>
          <pc:sldMk cId="185901254" sldId="613"/>
        </pc:sldMkLst>
      </pc:sldChg>
      <pc:sldChg chg="del">
        <pc:chgData name="Anis Farihan Mat Raffei" userId="caa0f81d-2ced-4ad8-a070-ba6968b9f259" providerId="ADAL" clId="{E29D0EBA-07CE-4823-9B39-3FE174D1C31B}" dt="2020-10-24T02:26:10.104" v="182" actId="2696"/>
        <pc:sldMkLst>
          <pc:docMk/>
          <pc:sldMk cId="586819614" sldId="614"/>
        </pc:sldMkLst>
      </pc:sldChg>
      <pc:sldChg chg="del">
        <pc:chgData name="Anis Farihan Mat Raffei" userId="caa0f81d-2ced-4ad8-a070-ba6968b9f259" providerId="ADAL" clId="{E29D0EBA-07CE-4823-9B39-3FE174D1C31B}" dt="2020-10-24T02:26:09.955" v="178" actId="2696"/>
        <pc:sldMkLst>
          <pc:docMk/>
          <pc:sldMk cId="2146468283" sldId="615"/>
        </pc:sldMkLst>
      </pc:sldChg>
      <pc:sldChg chg="del">
        <pc:chgData name="Anis Farihan Mat Raffei" userId="caa0f81d-2ced-4ad8-a070-ba6968b9f259" providerId="ADAL" clId="{E29D0EBA-07CE-4823-9B39-3FE174D1C31B}" dt="2020-10-24T02:26:10.140" v="183" actId="2696"/>
        <pc:sldMkLst>
          <pc:docMk/>
          <pc:sldMk cId="553341910" sldId="616"/>
        </pc:sldMkLst>
      </pc:sldChg>
      <pc:sldChg chg="del">
        <pc:chgData name="Anis Farihan Mat Raffei" userId="caa0f81d-2ced-4ad8-a070-ba6968b9f259" providerId="ADAL" clId="{E29D0EBA-07CE-4823-9B39-3FE174D1C31B}" dt="2020-10-24T02:26:10.192" v="184" actId="2696"/>
        <pc:sldMkLst>
          <pc:docMk/>
          <pc:sldMk cId="2331381467" sldId="618"/>
        </pc:sldMkLst>
      </pc:sldChg>
      <pc:sldChg chg="del">
        <pc:chgData name="Anis Farihan Mat Raffei" userId="caa0f81d-2ced-4ad8-a070-ba6968b9f259" providerId="ADAL" clId="{E29D0EBA-07CE-4823-9B39-3FE174D1C31B}" dt="2020-10-24T02:26:10.268" v="185" actId="2696"/>
        <pc:sldMkLst>
          <pc:docMk/>
          <pc:sldMk cId="506237717" sldId="619"/>
        </pc:sldMkLst>
      </pc:sldChg>
      <pc:sldChg chg="del">
        <pc:chgData name="Anis Farihan Mat Raffei" userId="caa0f81d-2ced-4ad8-a070-ba6968b9f259" providerId="ADAL" clId="{E29D0EBA-07CE-4823-9B39-3FE174D1C31B}" dt="2020-10-24T02:26:10.296" v="186" actId="2696"/>
        <pc:sldMkLst>
          <pc:docMk/>
          <pc:sldMk cId="864145885" sldId="620"/>
        </pc:sldMkLst>
      </pc:sldChg>
      <pc:sldChg chg="del">
        <pc:chgData name="Anis Farihan Mat Raffei" userId="caa0f81d-2ced-4ad8-a070-ba6968b9f259" providerId="ADAL" clId="{E29D0EBA-07CE-4823-9B39-3FE174D1C31B}" dt="2020-10-24T02:26:10.317" v="187" actId="2696"/>
        <pc:sldMkLst>
          <pc:docMk/>
          <pc:sldMk cId="1544486745" sldId="621"/>
        </pc:sldMkLst>
      </pc:sldChg>
      <pc:sldChg chg="del">
        <pc:chgData name="Anis Farihan Mat Raffei" userId="caa0f81d-2ced-4ad8-a070-ba6968b9f259" providerId="ADAL" clId="{E29D0EBA-07CE-4823-9B39-3FE174D1C31B}" dt="2020-10-24T02:26:10.347" v="188" actId="2696"/>
        <pc:sldMkLst>
          <pc:docMk/>
          <pc:sldMk cId="2439593590" sldId="622"/>
        </pc:sldMkLst>
      </pc:sldChg>
      <pc:sldChg chg="del">
        <pc:chgData name="Anis Farihan Mat Raffei" userId="caa0f81d-2ced-4ad8-a070-ba6968b9f259" providerId="ADAL" clId="{E29D0EBA-07CE-4823-9B39-3FE174D1C31B}" dt="2020-10-24T02:26:10.428" v="190" actId="2696"/>
        <pc:sldMkLst>
          <pc:docMk/>
          <pc:sldMk cId="3480736619" sldId="623"/>
        </pc:sldMkLst>
      </pc:sldChg>
      <pc:sldChg chg="del">
        <pc:chgData name="Anis Farihan Mat Raffei" userId="caa0f81d-2ced-4ad8-a070-ba6968b9f259" providerId="ADAL" clId="{E29D0EBA-07CE-4823-9B39-3FE174D1C31B}" dt="2020-10-24T02:26:10.403" v="189" actId="2696"/>
        <pc:sldMkLst>
          <pc:docMk/>
          <pc:sldMk cId="3279534638" sldId="624"/>
        </pc:sldMkLst>
      </pc:sldChg>
      <pc:sldChg chg="del">
        <pc:chgData name="Anis Farihan Mat Raffei" userId="caa0f81d-2ced-4ad8-a070-ba6968b9f259" providerId="ADAL" clId="{E29D0EBA-07CE-4823-9B39-3FE174D1C31B}" dt="2020-10-24T02:26:10.458" v="191" actId="2696"/>
        <pc:sldMkLst>
          <pc:docMk/>
          <pc:sldMk cId="125467647" sldId="625"/>
        </pc:sldMkLst>
      </pc:sldChg>
      <pc:sldChg chg="del">
        <pc:chgData name="Anis Farihan Mat Raffei" userId="caa0f81d-2ced-4ad8-a070-ba6968b9f259" providerId="ADAL" clId="{E29D0EBA-07CE-4823-9B39-3FE174D1C31B}" dt="2020-10-24T02:26:10.535" v="192" actId="2696"/>
        <pc:sldMkLst>
          <pc:docMk/>
          <pc:sldMk cId="2285453556" sldId="626"/>
        </pc:sldMkLst>
      </pc:sldChg>
      <pc:sldChg chg="del">
        <pc:chgData name="Anis Farihan Mat Raffei" userId="caa0f81d-2ced-4ad8-a070-ba6968b9f259" providerId="ADAL" clId="{E29D0EBA-07CE-4823-9B39-3FE174D1C31B}" dt="2020-10-24T02:26:10.556" v="193" actId="2696"/>
        <pc:sldMkLst>
          <pc:docMk/>
          <pc:sldMk cId="4136378510" sldId="627"/>
        </pc:sldMkLst>
      </pc:sldChg>
      <pc:sldChg chg="del">
        <pc:chgData name="Anis Farihan Mat Raffei" userId="caa0f81d-2ced-4ad8-a070-ba6968b9f259" providerId="ADAL" clId="{E29D0EBA-07CE-4823-9B39-3FE174D1C31B}" dt="2020-10-24T02:26:10.585" v="194" actId="2696"/>
        <pc:sldMkLst>
          <pc:docMk/>
          <pc:sldMk cId="1625073727" sldId="628"/>
        </pc:sldMkLst>
      </pc:sldChg>
      <pc:sldChg chg="del">
        <pc:chgData name="Anis Farihan Mat Raffei" userId="caa0f81d-2ced-4ad8-a070-ba6968b9f259" providerId="ADAL" clId="{E29D0EBA-07CE-4823-9B39-3FE174D1C31B}" dt="2020-10-24T02:26:10.667" v="196" actId="2696"/>
        <pc:sldMkLst>
          <pc:docMk/>
          <pc:sldMk cId="1852243725" sldId="629"/>
        </pc:sldMkLst>
      </pc:sldChg>
      <pc:sldChg chg="del">
        <pc:chgData name="Anis Farihan Mat Raffei" userId="caa0f81d-2ced-4ad8-a070-ba6968b9f259" providerId="ADAL" clId="{E29D0EBA-07CE-4823-9B39-3FE174D1C31B}" dt="2020-10-24T02:26:10.645" v="195" actId="2696"/>
        <pc:sldMkLst>
          <pc:docMk/>
          <pc:sldMk cId="866769243" sldId="630"/>
        </pc:sldMkLst>
      </pc:sldChg>
      <pc:sldChg chg="del">
        <pc:chgData name="Anis Farihan Mat Raffei" userId="caa0f81d-2ced-4ad8-a070-ba6968b9f259" providerId="ADAL" clId="{E29D0EBA-07CE-4823-9B39-3FE174D1C31B}" dt="2020-10-24T02:26:10.689" v="197" actId="2696"/>
        <pc:sldMkLst>
          <pc:docMk/>
          <pc:sldMk cId="1658076501" sldId="631"/>
        </pc:sldMkLst>
      </pc:sldChg>
      <pc:sldChg chg="modSp add">
        <pc:chgData name="Anis Farihan Mat Raffei" userId="caa0f81d-2ced-4ad8-a070-ba6968b9f259" providerId="ADAL" clId="{E29D0EBA-07CE-4823-9B39-3FE174D1C31B}" dt="2020-10-24T02:25:35.891" v="150" actId="15"/>
        <pc:sldMkLst>
          <pc:docMk/>
          <pc:sldMk cId="1806165441" sldId="632"/>
        </pc:sldMkLst>
        <pc:spChg chg="mod">
          <ac:chgData name="Anis Farihan Mat Raffei" userId="caa0f81d-2ced-4ad8-a070-ba6968b9f259" providerId="ADAL" clId="{E29D0EBA-07CE-4823-9B39-3FE174D1C31B}" dt="2020-10-24T02:25:35.891" v="150" actId="15"/>
          <ac:spMkLst>
            <pc:docMk/>
            <pc:sldMk cId="1806165441" sldId="632"/>
            <ac:spMk id="2" creationId="{024B27FE-F770-4D6A-BBDB-DC6FD050CDA3}"/>
          </ac:spMkLst>
        </pc:spChg>
        <pc:spChg chg="mod">
          <ac:chgData name="Anis Farihan Mat Raffei" userId="caa0f81d-2ced-4ad8-a070-ba6968b9f259" providerId="ADAL" clId="{E29D0EBA-07CE-4823-9B39-3FE174D1C31B}" dt="2020-10-24T02:24:07.698" v="128" actId="27636"/>
          <ac:spMkLst>
            <pc:docMk/>
            <pc:sldMk cId="1806165441" sldId="632"/>
            <ac:spMk id="3" creationId="{18E3A021-FA42-47B1-90D0-91C0BDF7516C}"/>
          </ac:spMkLst>
        </pc:spChg>
      </pc:sldChg>
      <pc:sldChg chg="modSp add">
        <pc:chgData name="Anis Farihan Mat Raffei" userId="caa0f81d-2ced-4ad8-a070-ba6968b9f259" providerId="ADAL" clId="{E29D0EBA-07CE-4823-9B39-3FE174D1C31B}" dt="2020-10-24T02:27:43.348" v="219" actId="113"/>
        <pc:sldMkLst>
          <pc:docMk/>
          <pc:sldMk cId="4169997866" sldId="633"/>
        </pc:sldMkLst>
        <pc:spChg chg="mod">
          <ac:chgData name="Anis Farihan Mat Raffei" userId="caa0f81d-2ced-4ad8-a070-ba6968b9f259" providerId="ADAL" clId="{E29D0EBA-07CE-4823-9B39-3FE174D1C31B}" dt="2020-10-24T02:27:43.348" v="219" actId="113"/>
          <ac:spMkLst>
            <pc:docMk/>
            <pc:sldMk cId="4169997866" sldId="633"/>
            <ac:spMk id="2" creationId="{38A8DD14-126D-4DD2-BE00-2F0F44ABB560}"/>
          </ac:spMkLst>
        </pc:spChg>
        <pc:spChg chg="mod">
          <ac:chgData name="Anis Farihan Mat Raffei" userId="caa0f81d-2ced-4ad8-a070-ba6968b9f259" providerId="ADAL" clId="{E29D0EBA-07CE-4823-9B39-3FE174D1C31B}" dt="2020-10-24T02:26:24.688" v="205" actId="27636"/>
          <ac:spMkLst>
            <pc:docMk/>
            <pc:sldMk cId="4169997866" sldId="633"/>
            <ac:spMk id="3" creationId="{52B8D674-3E67-4FD3-9650-60F6870BFA8C}"/>
          </ac:spMkLst>
        </pc:spChg>
      </pc:sldChg>
      <pc:sldChg chg="modSp add">
        <pc:chgData name="Anis Farihan Mat Raffei" userId="caa0f81d-2ced-4ad8-a070-ba6968b9f259" providerId="ADAL" clId="{E29D0EBA-07CE-4823-9B39-3FE174D1C31B}" dt="2020-10-24T02:44:56.542" v="244" actId="20577"/>
        <pc:sldMkLst>
          <pc:docMk/>
          <pc:sldMk cId="1669380222" sldId="634"/>
        </pc:sldMkLst>
        <pc:spChg chg="mod">
          <ac:chgData name="Anis Farihan Mat Raffei" userId="caa0f81d-2ced-4ad8-a070-ba6968b9f259" providerId="ADAL" clId="{E29D0EBA-07CE-4823-9B39-3FE174D1C31B}" dt="2020-10-24T02:44:22.401" v="235" actId="1076"/>
          <ac:spMkLst>
            <pc:docMk/>
            <pc:sldMk cId="1669380222" sldId="634"/>
            <ac:spMk id="2" creationId="{ECC80074-06D6-4175-B907-7D3B3E885CB1}"/>
          </ac:spMkLst>
        </pc:spChg>
        <pc:spChg chg="mod">
          <ac:chgData name="Anis Farihan Mat Raffei" userId="caa0f81d-2ced-4ad8-a070-ba6968b9f259" providerId="ADAL" clId="{E29D0EBA-07CE-4823-9B39-3FE174D1C31B}" dt="2020-10-24T02:44:56.542" v="244" actId="20577"/>
          <ac:spMkLst>
            <pc:docMk/>
            <pc:sldMk cId="1669380222" sldId="634"/>
            <ac:spMk id="3" creationId="{C5CEE2D2-AA76-445E-B0F9-CA7C71AC2A96}"/>
          </ac:spMkLst>
        </pc:spChg>
      </pc:sldChg>
      <pc:sldChg chg="addSp delSp modSp add">
        <pc:chgData name="Anis Farihan Mat Raffei" userId="caa0f81d-2ced-4ad8-a070-ba6968b9f259" providerId="ADAL" clId="{E29D0EBA-07CE-4823-9B39-3FE174D1C31B}" dt="2020-10-24T03:28:35.126" v="267"/>
        <pc:sldMkLst>
          <pc:docMk/>
          <pc:sldMk cId="113341256" sldId="635"/>
        </pc:sldMkLst>
        <pc:spChg chg="del">
          <ac:chgData name="Anis Farihan Mat Raffei" userId="caa0f81d-2ced-4ad8-a070-ba6968b9f259" providerId="ADAL" clId="{E29D0EBA-07CE-4823-9B39-3FE174D1C31B}" dt="2020-10-24T02:45:35.057" v="262" actId="478"/>
          <ac:spMkLst>
            <pc:docMk/>
            <pc:sldMk cId="113341256" sldId="635"/>
            <ac:spMk id="2" creationId="{06BA9379-12E6-41E4-B59D-AE1DDCBFA149}"/>
          </ac:spMkLst>
        </pc:spChg>
        <pc:spChg chg="mod">
          <ac:chgData name="Anis Farihan Mat Raffei" userId="caa0f81d-2ced-4ad8-a070-ba6968b9f259" providerId="ADAL" clId="{E29D0EBA-07CE-4823-9B39-3FE174D1C31B}" dt="2020-10-24T02:44:40.659" v="238"/>
          <ac:spMkLst>
            <pc:docMk/>
            <pc:sldMk cId="113341256" sldId="635"/>
            <ac:spMk id="3" creationId="{8DB55A97-9AFA-49DF-8B60-0B7C4B0E3E7B}"/>
          </ac:spMkLst>
        </pc:spChg>
        <pc:spChg chg="add mod">
          <ac:chgData name="Anis Farihan Mat Raffei" userId="caa0f81d-2ced-4ad8-a070-ba6968b9f259" providerId="ADAL" clId="{E29D0EBA-07CE-4823-9B39-3FE174D1C31B}" dt="2020-10-24T03:28:27.648" v="266" actId="1076"/>
          <ac:spMkLst>
            <pc:docMk/>
            <pc:sldMk cId="113341256" sldId="635"/>
            <ac:spMk id="5" creationId="{68C7DBAE-FF69-4E71-A006-222FBBBD0A2C}"/>
          </ac:spMkLst>
        </pc:spChg>
        <pc:picChg chg="add">
          <ac:chgData name="Anis Farihan Mat Raffei" userId="caa0f81d-2ced-4ad8-a070-ba6968b9f259" providerId="ADAL" clId="{E29D0EBA-07CE-4823-9B39-3FE174D1C31B}" dt="2020-10-24T03:28:35.126" v="267"/>
          <ac:picMkLst>
            <pc:docMk/>
            <pc:sldMk cId="113341256" sldId="635"/>
            <ac:picMk id="6" creationId="{0697A7BE-7966-402C-BE47-4A4BBEDE4F3E}"/>
          </ac:picMkLst>
        </pc:picChg>
        <pc:picChg chg="add">
          <ac:chgData name="Anis Farihan Mat Raffei" userId="caa0f81d-2ced-4ad8-a070-ba6968b9f259" providerId="ADAL" clId="{E29D0EBA-07CE-4823-9B39-3FE174D1C31B}" dt="2020-10-24T03:28:35.126" v="267"/>
          <ac:picMkLst>
            <pc:docMk/>
            <pc:sldMk cId="113341256" sldId="635"/>
            <ac:picMk id="7" creationId="{D3FC4358-DBD8-45CC-9C1E-CEDF6EAD392B}"/>
          </ac:picMkLst>
        </pc:picChg>
      </pc:sldChg>
    </pc:docChg>
  </pc:docChgLst>
  <pc:docChgLst>
    <pc:chgData name="Anis Farihan Mat Raffei" userId="caa0f81d-2ced-4ad8-a070-ba6968b9f259" providerId="ADAL" clId="{D6BA57D3-4738-4753-855F-2AA331FC401A}"/>
    <pc:docChg chg="undo redo custSel addSld delSld modSld">
      <pc:chgData name="Anis Farihan Mat Raffei" userId="caa0f81d-2ced-4ad8-a070-ba6968b9f259" providerId="ADAL" clId="{D6BA57D3-4738-4753-855F-2AA331FC401A}" dt="2020-10-23T03:44:28.290" v="3416" actId="207"/>
      <pc:docMkLst>
        <pc:docMk/>
      </pc:docMkLst>
      <pc:sldChg chg="modSp">
        <pc:chgData name="Anis Farihan Mat Raffei" userId="caa0f81d-2ced-4ad8-a070-ba6968b9f259" providerId="ADAL" clId="{D6BA57D3-4738-4753-855F-2AA331FC401A}" dt="2020-10-22T03:03:25.173" v="214" actId="12"/>
        <pc:sldMkLst>
          <pc:docMk/>
          <pc:sldMk cId="2257448129" sldId="419"/>
        </pc:sldMkLst>
        <pc:graphicFrameChg chg="mod">
          <ac:chgData name="Anis Farihan Mat Raffei" userId="caa0f81d-2ced-4ad8-a070-ba6968b9f259" providerId="ADAL" clId="{D6BA57D3-4738-4753-855F-2AA331FC401A}" dt="2020-10-22T03:03:25.173" v="214" actId="12"/>
          <ac:graphicFrameMkLst>
            <pc:docMk/>
            <pc:sldMk cId="2257448129" sldId="419"/>
            <ac:graphicFrameMk id="4" creationId="{00000000-0000-0000-0000-000000000000}"/>
          </ac:graphicFrameMkLst>
        </pc:graphicFrameChg>
      </pc:sldChg>
      <pc:sldChg chg="addSp delSp modSp mod addAnim delAnim modAnim">
        <pc:chgData name="Anis Farihan Mat Raffei" userId="caa0f81d-2ced-4ad8-a070-ba6968b9f259" providerId="ADAL" clId="{D6BA57D3-4738-4753-855F-2AA331FC401A}" dt="2020-10-23T03:40:04.284" v="3374"/>
        <pc:sldMkLst>
          <pc:docMk/>
          <pc:sldMk cId="2804203749" sldId="481"/>
        </pc:sldMkLst>
        <pc:spChg chg="mod">
          <ac:chgData name="Anis Farihan Mat Raffei" userId="caa0f81d-2ced-4ad8-a070-ba6968b9f259" providerId="ADAL" clId="{D6BA57D3-4738-4753-855F-2AA331FC401A}" dt="2020-10-22T03:02:24.992" v="181" actId="20577"/>
          <ac:spMkLst>
            <pc:docMk/>
            <pc:sldMk cId="2804203749" sldId="481"/>
            <ac:spMk id="2" creationId="{00000000-0000-0000-0000-000000000000}"/>
          </ac:spMkLst>
        </pc:spChg>
        <pc:spChg chg="add mod">
          <ac:chgData name="Anis Farihan Mat Raffei" userId="caa0f81d-2ced-4ad8-a070-ba6968b9f259" providerId="ADAL" clId="{D6BA57D3-4738-4753-855F-2AA331FC401A}" dt="2020-10-22T03:29:04.219" v="334" actId="1076"/>
          <ac:spMkLst>
            <pc:docMk/>
            <pc:sldMk cId="2804203749" sldId="481"/>
            <ac:spMk id="5" creationId="{405A5303-1630-4CCA-84CC-6B93EDE371A9}"/>
          </ac:spMkLst>
        </pc:spChg>
        <pc:spChg chg="add del mod">
          <ac:chgData name="Anis Farihan Mat Raffei" userId="caa0f81d-2ced-4ad8-a070-ba6968b9f259" providerId="ADAL" clId="{D6BA57D3-4738-4753-855F-2AA331FC401A}" dt="2020-10-23T03:38:26.770" v="3349" actId="478"/>
          <ac:spMkLst>
            <pc:docMk/>
            <pc:sldMk cId="2804203749" sldId="481"/>
            <ac:spMk id="5" creationId="{E53C5461-1007-40BA-B2BB-DE1B6C7F674C}"/>
          </ac:spMkLst>
        </pc:spChg>
        <pc:spChg chg="add mod topLvl">
          <ac:chgData name="Anis Farihan Mat Raffei" userId="caa0f81d-2ced-4ad8-a070-ba6968b9f259" providerId="ADAL" clId="{D6BA57D3-4738-4753-855F-2AA331FC401A}" dt="2020-10-22T03:38:36.156" v="443" actId="164"/>
          <ac:spMkLst>
            <pc:docMk/>
            <pc:sldMk cId="2804203749" sldId="481"/>
            <ac:spMk id="8" creationId="{67471570-7D16-4D42-8823-02F26852617B}"/>
          </ac:spMkLst>
        </pc:spChg>
        <pc:spChg chg="mod">
          <ac:chgData name="Anis Farihan Mat Raffei" userId="caa0f81d-2ced-4ad8-a070-ba6968b9f259" providerId="ADAL" clId="{D6BA57D3-4738-4753-855F-2AA331FC401A}" dt="2020-10-23T03:38:46.928" v="3357" actId="1076"/>
          <ac:spMkLst>
            <pc:docMk/>
            <pc:sldMk cId="2804203749" sldId="481"/>
            <ac:spMk id="8" creationId="{9E5A906E-37C0-4917-8480-C9B21696DA9A}"/>
          </ac:spMkLst>
        </pc:spChg>
        <pc:spChg chg="mod">
          <ac:chgData name="Anis Farihan Mat Raffei" userId="caa0f81d-2ced-4ad8-a070-ba6968b9f259" providerId="ADAL" clId="{D6BA57D3-4738-4753-855F-2AA331FC401A}" dt="2020-10-23T03:38:46.928" v="3357" actId="1076"/>
          <ac:spMkLst>
            <pc:docMk/>
            <pc:sldMk cId="2804203749" sldId="481"/>
            <ac:spMk id="9" creationId="{82E63B88-1E3A-4750-A737-BC172B83D381}"/>
          </ac:spMkLst>
        </pc:spChg>
        <pc:spChg chg="add del mod">
          <ac:chgData name="Anis Farihan Mat Raffei" userId="caa0f81d-2ced-4ad8-a070-ba6968b9f259" providerId="ADAL" clId="{D6BA57D3-4738-4753-855F-2AA331FC401A}" dt="2020-10-23T03:38:40.218" v="3354" actId="478"/>
          <ac:spMkLst>
            <pc:docMk/>
            <pc:sldMk cId="2804203749" sldId="481"/>
            <ac:spMk id="12" creationId="{7AB8B398-825C-4C60-9FF6-557DACD0E802}"/>
          </ac:spMkLst>
        </pc:spChg>
        <pc:spChg chg="add mod">
          <ac:chgData name="Anis Farihan Mat Raffei" userId="caa0f81d-2ced-4ad8-a070-ba6968b9f259" providerId="ADAL" clId="{D6BA57D3-4738-4753-855F-2AA331FC401A}" dt="2020-10-22T03:39:20.794" v="448" actId="164"/>
          <ac:spMkLst>
            <pc:docMk/>
            <pc:sldMk cId="2804203749" sldId="481"/>
            <ac:spMk id="13" creationId="{6B6418F4-8344-4849-A52B-B7D5E0E5AC19}"/>
          </ac:spMkLst>
        </pc:spChg>
        <pc:spChg chg="add mod">
          <ac:chgData name="Anis Farihan Mat Raffei" userId="caa0f81d-2ced-4ad8-a070-ba6968b9f259" providerId="ADAL" clId="{D6BA57D3-4738-4753-855F-2AA331FC401A}" dt="2020-10-23T03:39:15.137" v="3364" actId="1076"/>
          <ac:spMkLst>
            <pc:docMk/>
            <pc:sldMk cId="2804203749" sldId="481"/>
            <ac:spMk id="15" creationId="{BC6714CD-9F9D-4C77-BC06-9ABE91F17BEA}"/>
          </ac:spMkLst>
        </pc:spChg>
        <pc:spChg chg="add mod">
          <ac:chgData name="Anis Farihan Mat Raffei" userId="caa0f81d-2ced-4ad8-a070-ba6968b9f259" providerId="ADAL" clId="{D6BA57D3-4738-4753-855F-2AA331FC401A}" dt="2020-10-22T03:38:26.812" v="442" actId="164"/>
          <ac:spMkLst>
            <pc:docMk/>
            <pc:sldMk cId="2804203749" sldId="481"/>
            <ac:spMk id="50" creationId="{D3DE4E4E-78D4-419E-92F2-5F4467804269}"/>
          </ac:spMkLst>
        </pc:spChg>
        <pc:spChg chg="add mod">
          <ac:chgData name="Anis Farihan Mat Raffei" userId="caa0f81d-2ced-4ad8-a070-ba6968b9f259" providerId="ADAL" clId="{D6BA57D3-4738-4753-855F-2AA331FC401A}" dt="2020-10-22T03:25:09.433" v="295" actId="1076"/>
          <ac:spMkLst>
            <pc:docMk/>
            <pc:sldMk cId="2804203749" sldId="481"/>
            <ac:spMk id="53" creationId="{AAC25791-1672-48E4-8EB9-BBBBFC7AC320}"/>
          </ac:spMkLst>
        </pc:spChg>
        <pc:spChg chg="add mod">
          <ac:chgData name="Anis Farihan Mat Raffei" userId="caa0f81d-2ced-4ad8-a070-ba6968b9f259" providerId="ADAL" clId="{D6BA57D3-4738-4753-855F-2AA331FC401A}" dt="2020-10-22T03:39:20.794" v="448" actId="164"/>
          <ac:spMkLst>
            <pc:docMk/>
            <pc:sldMk cId="2804203749" sldId="481"/>
            <ac:spMk id="57" creationId="{66C1890F-1A7E-4444-936E-6CBF496D48D2}"/>
          </ac:spMkLst>
        </pc:spChg>
        <pc:spChg chg="add mod">
          <ac:chgData name="Anis Farihan Mat Raffei" userId="caa0f81d-2ced-4ad8-a070-ba6968b9f259" providerId="ADAL" clId="{D6BA57D3-4738-4753-855F-2AA331FC401A}" dt="2020-10-22T03:39:03.506" v="445"/>
          <ac:spMkLst>
            <pc:docMk/>
            <pc:sldMk cId="2804203749" sldId="481"/>
            <ac:spMk id="85" creationId="{CC1E777C-A02B-428E-86D4-F3A3ED66547F}"/>
          </ac:spMkLst>
        </pc:spChg>
        <pc:spChg chg="add mod">
          <ac:chgData name="Anis Farihan Mat Raffei" userId="caa0f81d-2ced-4ad8-a070-ba6968b9f259" providerId="ADAL" clId="{D6BA57D3-4738-4753-855F-2AA331FC401A}" dt="2020-10-22T03:39:11.273" v="446" actId="1076"/>
          <ac:spMkLst>
            <pc:docMk/>
            <pc:sldMk cId="2804203749" sldId="481"/>
            <ac:spMk id="86" creationId="{4BFCD506-F8DD-43C4-8FCC-10B850FCFA6A}"/>
          </ac:spMkLst>
        </pc:spChg>
        <pc:spChg chg="del">
          <ac:chgData name="Anis Farihan Mat Raffei" userId="caa0f81d-2ced-4ad8-a070-ba6968b9f259" providerId="ADAL" clId="{D6BA57D3-4738-4753-855F-2AA331FC401A}" dt="2020-10-22T03:11:01.087" v="217" actId="478"/>
          <ac:spMkLst>
            <pc:docMk/>
            <pc:sldMk cId="2804203749" sldId="481"/>
            <ac:spMk id="121" creationId="{00000000-0000-0000-0000-000000000000}"/>
          </ac:spMkLst>
        </pc:spChg>
        <pc:spChg chg="del">
          <ac:chgData name="Anis Farihan Mat Raffei" userId="caa0f81d-2ced-4ad8-a070-ba6968b9f259" providerId="ADAL" clId="{D6BA57D3-4738-4753-855F-2AA331FC401A}" dt="2020-10-22T03:10:57.671" v="215" actId="478"/>
          <ac:spMkLst>
            <pc:docMk/>
            <pc:sldMk cId="2804203749" sldId="481"/>
            <ac:spMk id="122" creationId="{00000000-0000-0000-0000-000000000000}"/>
          </ac:spMkLst>
        </pc:spChg>
        <pc:spChg chg="del">
          <ac:chgData name="Anis Farihan Mat Raffei" userId="caa0f81d-2ced-4ad8-a070-ba6968b9f259" providerId="ADAL" clId="{D6BA57D3-4738-4753-855F-2AA331FC401A}" dt="2020-10-22T03:11:03.906" v="219" actId="478"/>
          <ac:spMkLst>
            <pc:docMk/>
            <pc:sldMk cId="2804203749" sldId="481"/>
            <ac:spMk id="123" creationId="{00000000-0000-0000-0000-000000000000}"/>
          </ac:spMkLst>
        </pc:spChg>
        <pc:spChg chg="del">
          <ac:chgData name="Anis Farihan Mat Raffei" userId="caa0f81d-2ced-4ad8-a070-ba6968b9f259" providerId="ADAL" clId="{D6BA57D3-4738-4753-855F-2AA331FC401A}" dt="2020-10-22T03:11:05.878" v="222" actId="478"/>
          <ac:spMkLst>
            <pc:docMk/>
            <pc:sldMk cId="2804203749" sldId="481"/>
            <ac:spMk id="125" creationId="{00000000-0000-0000-0000-000000000000}"/>
          </ac:spMkLst>
        </pc:spChg>
        <pc:spChg chg="del">
          <ac:chgData name="Anis Farihan Mat Raffei" userId="caa0f81d-2ced-4ad8-a070-ba6968b9f259" providerId="ADAL" clId="{D6BA57D3-4738-4753-855F-2AA331FC401A}" dt="2020-10-22T03:11:04.643" v="220" actId="478"/>
          <ac:spMkLst>
            <pc:docMk/>
            <pc:sldMk cId="2804203749" sldId="481"/>
            <ac:spMk id="126" creationId="{00000000-0000-0000-0000-000000000000}"/>
          </ac:spMkLst>
        </pc:spChg>
        <pc:grpChg chg="add mod">
          <ac:chgData name="Anis Farihan Mat Raffei" userId="caa0f81d-2ced-4ad8-a070-ba6968b9f259" providerId="ADAL" clId="{D6BA57D3-4738-4753-855F-2AA331FC401A}" dt="2020-10-23T03:38:46.928" v="3357" actId="1076"/>
          <ac:grpSpMkLst>
            <pc:docMk/>
            <pc:sldMk cId="2804203749" sldId="481"/>
            <ac:grpSpMk id="6" creationId="{D7136AC4-3B9F-4059-889E-2AC82B34BB0B}"/>
          </ac:grpSpMkLst>
        </pc:grpChg>
        <pc:grpChg chg="add del mod">
          <ac:chgData name="Anis Farihan Mat Raffei" userId="caa0f81d-2ced-4ad8-a070-ba6968b9f259" providerId="ADAL" clId="{D6BA57D3-4738-4753-855F-2AA331FC401A}" dt="2020-10-22T03:26:44.942" v="304" actId="165"/>
          <ac:grpSpMkLst>
            <pc:docMk/>
            <pc:sldMk cId="2804203749" sldId="481"/>
            <ac:grpSpMk id="9" creationId="{D6AE44F1-D918-4368-BC5A-3F8CBD60D5A0}"/>
          </ac:grpSpMkLst>
        </pc:grpChg>
        <pc:grpChg chg="add mod">
          <ac:chgData name="Anis Farihan Mat Raffei" userId="caa0f81d-2ced-4ad8-a070-ba6968b9f259" providerId="ADAL" clId="{D6BA57D3-4738-4753-855F-2AA331FC401A}" dt="2020-10-22T03:38:26.812" v="442" actId="164"/>
          <ac:grpSpMkLst>
            <pc:docMk/>
            <pc:sldMk cId="2804203749" sldId="481"/>
            <ac:grpSpMk id="11" creationId="{E20B54C6-63BC-4B32-862F-0B313A8CF038}"/>
          </ac:grpSpMkLst>
        </pc:grpChg>
        <pc:grpChg chg="add del mod">
          <ac:chgData name="Anis Farihan Mat Raffei" userId="caa0f81d-2ced-4ad8-a070-ba6968b9f259" providerId="ADAL" clId="{D6BA57D3-4738-4753-855F-2AA331FC401A}" dt="2020-10-22T03:28:13.260" v="314" actId="165"/>
          <ac:grpSpMkLst>
            <pc:docMk/>
            <pc:sldMk cId="2804203749" sldId="481"/>
            <ac:grpSpMk id="12" creationId="{D5DBBB06-FDC9-40C0-8EDE-3E4411B8CE27}"/>
          </ac:grpSpMkLst>
        </pc:grpChg>
        <pc:grpChg chg="add mod">
          <ac:chgData name="Anis Farihan Mat Raffei" userId="caa0f81d-2ced-4ad8-a070-ba6968b9f259" providerId="ADAL" clId="{D6BA57D3-4738-4753-855F-2AA331FC401A}" dt="2020-10-22T03:39:31.151" v="449" actId="164"/>
          <ac:grpSpMkLst>
            <pc:docMk/>
            <pc:sldMk cId="2804203749" sldId="481"/>
            <ac:grpSpMk id="14" creationId="{99BA5F44-F2F5-4CC4-8E69-6071B8740C44}"/>
          </ac:grpSpMkLst>
        </pc:grpChg>
        <pc:grpChg chg="add mod">
          <ac:chgData name="Anis Farihan Mat Raffei" userId="caa0f81d-2ced-4ad8-a070-ba6968b9f259" providerId="ADAL" clId="{D6BA57D3-4738-4753-855F-2AA331FC401A}" dt="2020-10-22T03:39:16.410" v="447" actId="164"/>
          <ac:grpSpMkLst>
            <pc:docMk/>
            <pc:sldMk cId="2804203749" sldId="481"/>
            <ac:grpSpMk id="15" creationId="{B0AABC73-118A-49F9-A808-2E16BFD5C3A9}"/>
          </ac:grpSpMkLst>
        </pc:grpChg>
        <pc:grpChg chg="add mod">
          <ac:chgData name="Anis Farihan Mat Raffei" userId="caa0f81d-2ced-4ad8-a070-ba6968b9f259" providerId="ADAL" clId="{D6BA57D3-4738-4753-855F-2AA331FC401A}" dt="2020-10-22T03:39:31.151" v="449" actId="164"/>
          <ac:grpSpMkLst>
            <pc:docMk/>
            <pc:sldMk cId="2804203749" sldId="481"/>
            <ac:grpSpMk id="16" creationId="{9F07049F-81F9-447B-AD22-C921828A806C}"/>
          </ac:grpSpMkLst>
        </pc:grpChg>
        <pc:grpChg chg="add mod">
          <ac:chgData name="Anis Farihan Mat Raffei" userId="caa0f81d-2ced-4ad8-a070-ba6968b9f259" providerId="ADAL" clId="{D6BA57D3-4738-4753-855F-2AA331FC401A}" dt="2020-10-22T03:39:31.151" v="449" actId="164"/>
          <ac:grpSpMkLst>
            <pc:docMk/>
            <pc:sldMk cId="2804203749" sldId="481"/>
            <ac:grpSpMk id="17" creationId="{36A3387D-EC49-42AC-B2E9-20C2E96401F1}"/>
          </ac:grpSpMkLst>
        </pc:grpChg>
        <pc:grpChg chg="add del mod">
          <ac:chgData name="Anis Farihan Mat Raffei" userId="caa0f81d-2ced-4ad8-a070-ba6968b9f259" providerId="ADAL" clId="{D6BA57D3-4738-4753-855F-2AA331FC401A}" dt="2020-10-22T03:39:32.014" v="450" actId="21"/>
          <ac:grpSpMkLst>
            <pc:docMk/>
            <pc:sldMk cId="2804203749" sldId="481"/>
            <ac:grpSpMk id="18" creationId="{26A88262-77BD-49D6-89B8-24E9AE24D2A3}"/>
          </ac:grpSpMkLst>
        </pc:grpChg>
        <pc:grpChg chg="add mod">
          <ac:chgData name="Anis Farihan Mat Raffei" userId="caa0f81d-2ced-4ad8-a070-ba6968b9f259" providerId="ADAL" clId="{D6BA57D3-4738-4753-855F-2AA331FC401A}" dt="2020-10-22T03:39:16.410" v="447" actId="164"/>
          <ac:grpSpMkLst>
            <pc:docMk/>
            <pc:sldMk cId="2804203749" sldId="481"/>
            <ac:grpSpMk id="74" creationId="{90D24B47-FF45-4B13-AA7F-AB762C88F71B}"/>
          </ac:grpSpMkLst>
        </pc:grpChg>
        <pc:grpChg chg="del">
          <ac:chgData name="Anis Farihan Mat Raffei" userId="caa0f81d-2ced-4ad8-a070-ba6968b9f259" providerId="ADAL" clId="{D6BA57D3-4738-4753-855F-2AA331FC401A}" dt="2020-10-22T03:10:59.667" v="216" actId="478"/>
          <ac:grpSpMkLst>
            <pc:docMk/>
            <pc:sldMk cId="2804203749" sldId="481"/>
            <ac:grpSpMk id="118" creationId="{00000000-0000-0000-0000-000000000000}"/>
          </ac:grpSpMkLst>
        </pc:grpChg>
        <pc:grpChg chg="del">
          <ac:chgData name="Anis Farihan Mat Raffei" userId="caa0f81d-2ced-4ad8-a070-ba6968b9f259" providerId="ADAL" clId="{D6BA57D3-4738-4753-855F-2AA331FC401A}" dt="2020-10-22T03:11:02.180" v="218" actId="478"/>
          <ac:grpSpMkLst>
            <pc:docMk/>
            <pc:sldMk cId="2804203749" sldId="481"/>
            <ac:grpSpMk id="119" creationId="{00000000-0000-0000-0000-000000000000}"/>
          </ac:grpSpMkLst>
        </pc:grpChg>
        <pc:graphicFrameChg chg="add del mod">
          <ac:chgData name="Anis Farihan Mat Raffei" userId="caa0f81d-2ced-4ad8-a070-ba6968b9f259" providerId="ADAL" clId="{D6BA57D3-4738-4753-855F-2AA331FC401A}" dt="2020-10-23T03:38:37.738" v="3353" actId="478"/>
          <ac:graphicFrameMkLst>
            <pc:docMk/>
            <pc:sldMk cId="2804203749" sldId="481"/>
            <ac:graphicFrameMk id="4" creationId="{00000000-0000-0000-0000-000000000000}"/>
          </ac:graphicFrameMkLst>
        </pc:graphicFrameChg>
        <pc:picChg chg="mod">
          <ac:chgData name="Anis Farihan Mat Raffei" userId="caa0f81d-2ced-4ad8-a070-ba6968b9f259" providerId="ADAL" clId="{D6BA57D3-4738-4753-855F-2AA331FC401A}" dt="2020-10-23T03:38:46.928" v="3357" actId="1076"/>
          <ac:picMkLst>
            <pc:docMk/>
            <pc:sldMk cId="2804203749" sldId="481"/>
            <ac:picMk id="7" creationId="{44140E49-2412-4549-8FA3-E315C152B15E}"/>
          </ac:picMkLst>
        </pc:picChg>
        <pc:picChg chg="add mod">
          <ac:chgData name="Anis Farihan Mat Raffei" userId="caa0f81d-2ced-4ad8-a070-ba6968b9f259" providerId="ADAL" clId="{D6BA57D3-4738-4753-855F-2AA331FC401A}" dt="2020-10-23T03:39:11.072" v="3363" actId="1076"/>
          <ac:picMkLst>
            <pc:docMk/>
            <pc:sldMk cId="2804203749" sldId="481"/>
            <ac:picMk id="14" creationId="{8C56C962-160C-40E9-BB17-666BC1AE7F68}"/>
          </ac:picMkLst>
        </pc:picChg>
        <pc:picChg chg="add mod">
          <ac:chgData name="Anis Farihan Mat Raffei" userId="caa0f81d-2ced-4ad8-a070-ba6968b9f259" providerId="ADAL" clId="{D6BA57D3-4738-4753-855F-2AA331FC401A}" dt="2020-10-23T03:38:49.465" v="3358" actId="1076"/>
          <ac:picMkLst>
            <pc:docMk/>
            <pc:sldMk cId="2804203749" sldId="481"/>
            <ac:picMk id="19" creationId="{8614DE5F-358D-41EE-B4FB-9AD4C86EF831}"/>
          </ac:picMkLst>
        </pc:picChg>
        <pc:picChg chg="del">
          <ac:chgData name="Anis Farihan Mat Raffei" userId="caa0f81d-2ced-4ad8-a070-ba6968b9f259" providerId="ADAL" clId="{D6BA57D3-4738-4753-855F-2AA331FC401A}" dt="2020-10-22T03:11:05.295" v="221" actId="478"/>
          <ac:picMkLst>
            <pc:docMk/>
            <pc:sldMk cId="2804203749" sldId="481"/>
            <ac:picMk id="105" creationId="{00000000-0000-0000-0000-000000000000}"/>
          </ac:picMkLst>
        </pc:picChg>
        <pc:picChg chg="add del mod">
          <ac:chgData name="Anis Farihan Mat Raffei" userId="caa0f81d-2ced-4ad8-a070-ba6968b9f259" providerId="ADAL" clId="{D6BA57D3-4738-4753-855F-2AA331FC401A}" dt="2020-10-22T03:15:26.360" v="231" actId="478"/>
          <ac:picMkLst>
            <pc:docMk/>
            <pc:sldMk cId="2804203749" sldId="481"/>
            <ac:picMk id="1026" creationId="{5FFD6D26-12F2-40EB-86FD-10111B10AB80}"/>
          </ac:picMkLst>
        </pc:picChg>
        <pc:picChg chg="add mod">
          <ac:chgData name="Anis Farihan Mat Raffei" userId="caa0f81d-2ced-4ad8-a070-ba6968b9f259" providerId="ADAL" clId="{D6BA57D3-4738-4753-855F-2AA331FC401A}" dt="2020-10-22T03:25:09.433" v="295" actId="1076"/>
          <ac:picMkLst>
            <pc:docMk/>
            <pc:sldMk cId="2804203749" sldId="481"/>
            <ac:picMk id="1028" creationId="{81A238D9-DB3B-4DC9-9A78-382C03657AB7}"/>
          </ac:picMkLst>
        </pc:picChg>
        <pc:picChg chg="add del">
          <ac:chgData name="Anis Farihan Mat Raffei" userId="caa0f81d-2ced-4ad8-a070-ba6968b9f259" providerId="ADAL" clId="{D6BA57D3-4738-4753-855F-2AA331FC401A}" dt="2020-10-22T03:19:07.463" v="260" actId="478"/>
          <ac:picMkLst>
            <pc:docMk/>
            <pc:sldMk cId="2804203749" sldId="481"/>
            <ac:picMk id="1030" creationId="{0C2B6B9B-F654-4127-8C45-98AC2E923D87}"/>
          </ac:picMkLst>
        </pc:picChg>
        <pc:picChg chg="add del mod topLvl">
          <ac:chgData name="Anis Farihan Mat Raffei" userId="caa0f81d-2ced-4ad8-a070-ba6968b9f259" providerId="ADAL" clId="{D6BA57D3-4738-4753-855F-2AA331FC401A}" dt="2020-10-22T03:28:15.026" v="315" actId="478"/>
          <ac:picMkLst>
            <pc:docMk/>
            <pc:sldMk cId="2804203749" sldId="481"/>
            <ac:picMk id="1032" creationId="{BFBB7D6C-1B9B-47F5-887D-057B13C82BB3}"/>
          </ac:picMkLst>
        </pc:picChg>
        <pc:picChg chg="add del">
          <ac:chgData name="Anis Farihan Mat Raffei" userId="caa0f81d-2ced-4ad8-a070-ba6968b9f259" providerId="ADAL" clId="{D6BA57D3-4738-4753-855F-2AA331FC401A}" dt="2020-10-22T03:26:51.934" v="306" actId="478"/>
          <ac:picMkLst>
            <pc:docMk/>
            <pc:sldMk cId="2804203749" sldId="481"/>
            <ac:picMk id="1034" creationId="{4DE997AC-5E98-44F6-BA24-0D0008D82D15}"/>
          </ac:picMkLst>
        </pc:picChg>
        <pc:picChg chg="add del">
          <ac:chgData name="Anis Farihan Mat Raffei" userId="caa0f81d-2ced-4ad8-a070-ba6968b9f259" providerId="ADAL" clId="{D6BA57D3-4738-4753-855F-2AA331FC401A}" dt="2020-10-22T03:27:38.737" v="308" actId="478"/>
          <ac:picMkLst>
            <pc:docMk/>
            <pc:sldMk cId="2804203749" sldId="481"/>
            <ac:picMk id="1036" creationId="{806AF58F-94C4-4F94-91BB-1A5BC55AA13A}"/>
          </ac:picMkLst>
        </pc:picChg>
        <pc:picChg chg="add mod">
          <ac:chgData name="Anis Farihan Mat Raffei" userId="caa0f81d-2ced-4ad8-a070-ba6968b9f259" providerId="ADAL" clId="{D6BA57D3-4738-4753-855F-2AA331FC401A}" dt="2020-10-22T03:38:36.156" v="443" actId="164"/>
          <ac:picMkLst>
            <pc:docMk/>
            <pc:sldMk cId="2804203749" sldId="481"/>
            <ac:picMk id="1038" creationId="{FF760440-659E-4F13-A7ED-A6D03CBCE4F2}"/>
          </ac:picMkLst>
        </pc:picChg>
        <pc:picChg chg="add del mod">
          <ac:chgData name="Anis Farihan Mat Raffei" userId="caa0f81d-2ced-4ad8-a070-ba6968b9f259" providerId="ADAL" clId="{D6BA57D3-4738-4753-855F-2AA331FC401A}" dt="2020-10-22T03:33:19.255" v="398" actId="478"/>
          <ac:picMkLst>
            <pc:docMk/>
            <pc:sldMk cId="2804203749" sldId="481"/>
            <ac:picMk id="1040" creationId="{22E34690-E9E6-4C4C-9C72-8FC620861CC3}"/>
          </ac:picMkLst>
        </pc:picChg>
        <pc:picChg chg="add del mod">
          <ac:chgData name="Anis Farihan Mat Raffei" userId="caa0f81d-2ced-4ad8-a070-ba6968b9f259" providerId="ADAL" clId="{D6BA57D3-4738-4753-855F-2AA331FC401A}" dt="2020-10-22T03:36:28.406" v="436" actId="478"/>
          <ac:picMkLst>
            <pc:docMk/>
            <pc:sldMk cId="2804203749" sldId="481"/>
            <ac:picMk id="1042" creationId="{94F95320-E4B1-4899-8C15-21A2818D61D0}"/>
          </ac:picMkLst>
        </pc:picChg>
        <pc:picChg chg="add mod">
          <ac:chgData name="Anis Farihan Mat Raffei" userId="caa0f81d-2ced-4ad8-a070-ba6968b9f259" providerId="ADAL" clId="{D6BA57D3-4738-4753-855F-2AA331FC401A}" dt="2020-10-22T03:39:20.794" v="448" actId="164"/>
          <ac:picMkLst>
            <pc:docMk/>
            <pc:sldMk cId="2804203749" sldId="481"/>
            <ac:picMk id="1044" creationId="{7E93B03D-5F08-4DE9-A0BC-09D5F19617A3}"/>
          </ac:picMkLst>
        </pc:picChg>
      </pc:sldChg>
      <pc:sldChg chg="del">
        <pc:chgData name="Anis Farihan Mat Raffei" userId="caa0f81d-2ced-4ad8-a070-ba6968b9f259" providerId="ADAL" clId="{D6BA57D3-4738-4753-855F-2AA331FC401A}" dt="2020-10-22T08:18:39.023" v="2243" actId="47"/>
        <pc:sldMkLst>
          <pc:docMk/>
          <pc:sldMk cId="287636818" sldId="483"/>
        </pc:sldMkLst>
      </pc:sldChg>
      <pc:sldChg chg="modSp modAnim">
        <pc:chgData name="Anis Farihan Mat Raffei" userId="caa0f81d-2ced-4ad8-a070-ba6968b9f259" providerId="ADAL" clId="{D6BA57D3-4738-4753-855F-2AA331FC401A}" dt="2020-10-22T03:41:48.987" v="469" actId="6549"/>
        <pc:sldMkLst>
          <pc:docMk/>
          <pc:sldMk cId="3344118531" sldId="519"/>
        </pc:sldMkLst>
        <pc:spChg chg="mod">
          <ac:chgData name="Anis Farihan Mat Raffei" userId="caa0f81d-2ced-4ad8-a070-ba6968b9f259" providerId="ADAL" clId="{D6BA57D3-4738-4753-855F-2AA331FC401A}" dt="2020-10-22T03:41:48.987" v="469" actId="6549"/>
          <ac:spMkLst>
            <pc:docMk/>
            <pc:sldMk cId="3344118531" sldId="519"/>
            <ac:spMk id="6147" creationId="{00000000-0000-0000-0000-000000000000}"/>
          </ac:spMkLst>
        </pc:spChg>
      </pc:sldChg>
      <pc:sldChg chg="modSp mod">
        <pc:chgData name="Anis Farihan Mat Raffei" userId="caa0f81d-2ced-4ad8-a070-ba6968b9f259" providerId="ADAL" clId="{D6BA57D3-4738-4753-855F-2AA331FC401A}" dt="2020-10-22T03:00:50.386" v="152" actId="20577"/>
        <pc:sldMkLst>
          <pc:docMk/>
          <pc:sldMk cId="738098534" sldId="523"/>
        </pc:sldMkLst>
        <pc:spChg chg="mod">
          <ac:chgData name="Anis Farihan Mat Raffei" userId="caa0f81d-2ced-4ad8-a070-ba6968b9f259" providerId="ADAL" clId="{D6BA57D3-4738-4753-855F-2AA331FC401A}" dt="2020-10-22T03:00:50.386" v="152" actId="20577"/>
          <ac:spMkLst>
            <pc:docMk/>
            <pc:sldMk cId="738098534" sldId="523"/>
            <ac:spMk id="5" creationId="{00000000-0000-0000-0000-000000000000}"/>
          </ac:spMkLst>
        </pc:spChg>
      </pc:sldChg>
      <pc:sldChg chg="addSp delSp modSp mod delAnim">
        <pc:chgData name="Anis Farihan Mat Raffei" userId="caa0f81d-2ced-4ad8-a070-ba6968b9f259" providerId="ADAL" clId="{D6BA57D3-4738-4753-855F-2AA331FC401A}" dt="2020-10-22T05:06:23.405" v="1110" actId="6549"/>
        <pc:sldMkLst>
          <pc:docMk/>
          <pc:sldMk cId="2074916483" sldId="524"/>
        </pc:sldMkLst>
        <pc:spChg chg="del">
          <ac:chgData name="Anis Farihan Mat Raffei" userId="caa0f81d-2ced-4ad8-a070-ba6968b9f259" providerId="ADAL" clId="{D6BA57D3-4738-4753-855F-2AA331FC401A}" dt="2020-10-22T04:23:24.022" v="797" actId="478"/>
          <ac:spMkLst>
            <pc:docMk/>
            <pc:sldMk cId="2074916483" sldId="524"/>
            <ac:spMk id="2" creationId="{00000000-0000-0000-0000-000000000000}"/>
          </ac:spMkLst>
        </pc:spChg>
        <pc:spChg chg="mod">
          <ac:chgData name="Anis Farihan Mat Raffei" userId="caa0f81d-2ced-4ad8-a070-ba6968b9f259" providerId="ADAL" clId="{D6BA57D3-4738-4753-855F-2AA331FC401A}" dt="2020-10-22T04:23:02.212" v="795" actId="20577"/>
          <ac:spMkLst>
            <pc:docMk/>
            <pc:sldMk cId="2074916483" sldId="524"/>
            <ac:spMk id="3" creationId="{00000000-0000-0000-0000-000000000000}"/>
          </ac:spMkLst>
        </pc:spChg>
        <pc:spChg chg="del">
          <ac:chgData name="Anis Farihan Mat Raffei" userId="caa0f81d-2ced-4ad8-a070-ba6968b9f259" providerId="ADAL" clId="{D6BA57D3-4738-4753-855F-2AA331FC401A}" dt="2020-10-22T04:23:28.459" v="800" actId="478"/>
          <ac:spMkLst>
            <pc:docMk/>
            <pc:sldMk cId="2074916483" sldId="524"/>
            <ac:spMk id="7" creationId="{00000000-0000-0000-0000-000000000000}"/>
          </ac:spMkLst>
        </pc:spChg>
        <pc:spChg chg="add del mod">
          <ac:chgData name="Anis Farihan Mat Raffei" userId="caa0f81d-2ced-4ad8-a070-ba6968b9f259" providerId="ADAL" clId="{D6BA57D3-4738-4753-855F-2AA331FC401A}" dt="2020-10-22T04:23:25.971" v="798" actId="478"/>
          <ac:spMkLst>
            <pc:docMk/>
            <pc:sldMk cId="2074916483" sldId="524"/>
            <ac:spMk id="9" creationId="{531CDC3F-1961-40EE-A4D1-43BB5745B094}"/>
          </ac:spMkLst>
        </pc:spChg>
        <pc:spChg chg="add mod">
          <ac:chgData name="Anis Farihan Mat Raffei" userId="caa0f81d-2ced-4ad8-a070-ba6968b9f259" providerId="ADAL" clId="{D6BA57D3-4738-4753-855F-2AA331FC401A}" dt="2020-10-22T05:06:01.923" v="1102" actId="1076"/>
          <ac:spMkLst>
            <pc:docMk/>
            <pc:sldMk cId="2074916483" sldId="524"/>
            <ac:spMk id="13" creationId="{E03F5336-53D9-441F-AF4C-9D742DD3D96B}"/>
          </ac:spMkLst>
        </pc:spChg>
        <pc:spChg chg="add mod">
          <ac:chgData name="Anis Farihan Mat Raffei" userId="caa0f81d-2ced-4ad8-a070-ba6968b9f259" providerId="ADAL" clId="{D6BA57D3-4738-4753-855F-2AA331FC401A}" dt="2020-10-22T05:06:23.405" v="1110" actId="6549"/>
          <ac:spMkLst>
            <pc:docMk/>
            <pc:sldMk cId="2074916483" sldId="524"/>
            <ac:spMk id="15" creationId="{464D93C2-3977-4212-BA99-6AA1C458ECD9}"/>
          </ac:spMkLst>
        </pc:spChg>
        <pc:spChg chg="add del mod">
          <ac:chgData name="Anis Farihan Mat Raffei" userId="caa0f81d-2ced-4ad8-a070-ba6968b9f259" providerId="ADAL" clId="{D6BA57D3-4738-4753-855F-2AA331FC401A}" dt="2020-10-22T05:06:21.435" v="1109" actId="478"/>
          <ac:spMkLst>
            <pc:docMk/>
            <pc:sldMk cId="2074916483" sldId="524"/>
            <ac:spMk id="17" creationId="{E87D93DF-449D-49EF-B3DA-ECC196BA3244}"/>
          </ac:spMkLst>
        </pc:spChg>
        <pc:graphicFrameChg chg="del">
          <ac:chgData name="Anis Farihan Mat Raffei" userId="caa0f81d-2ced-4ad8-a070-ba6968b9f259" providerId="ADAL" clId="{D6BA57D3-4738-4753-855F-2AA331FC401A}" dt="2020-10-22T04:23:22.766" v="796" actId="478"/>
          <ac:graphicFrameMkLst>
            <pc:docMk/>
            <pc:sldMk cId="2074916483" sldId="524"/>
            <ac:graphicFrameMk id="8" creationId="{00000000-0000-0000-0000-000000000000}"/>
          </ac:graphicFrameMkLst>
        </pc:graphicFrameChg>
        <pc:picChg chg="del">
          <ac:chgData name="Anis Farihan Mat Raffei" userId="caa0f81d-2ced-4ad8-a070-ba6968b9f259" providerId="ADAL" clId="{D6BA57D3-4738-4753-855F-2AA331FC401A}" dt="2020-10-22T04:23:26.918" v="799" actId="478"/>
          <ac:picMkLst>
            <pc:docMk/>
            <pc:sldMk cId="2074916483" sldId="524"/>
            <ac:picMk id="6" creationId="{00000000-0000-0000-0000-000000000000}"/>
          </ac:picMkLst>
        </pc:picChg>
        <pc:picChg chg="add mod">
          <ac:chgData name="Anis Farihan Mat Raffei" userId="caa0f81d-2ced-4ad8-a070-ba6968b9f259" providerId="ADAL" clId="{D6BA57D3-4738-4753-855F-2AA331FC401A}" dt="2020-10-22T05:05:59.674" v="1101" actId="1076"/>
          <ac:picMkLst>
            <pc:docMk/>
            <pc:sldMk cId="2074916483" sldId="524"/>
            <ac:picMk id="11" creationId="{A5842262-84C5-4C57-8250-C75664CDE141}"/>
          </ac:picMkLst>
        </pc:picChg>
        <pc:picChg chg="add del mod">
          <ac:chgData name="Anis Farihan Mat Raffei" userId="caa0f81d-2ced-4ad8-a070-ba6968b9f259" providerId="ADAL" clId="{D6BA57D3-4738-4753-855F-2AA331FC401A}" dt="2020-10-22T04:29:18.508" v="855" actId="21"/>
          <ac:picMkLst>
            <pc:docMk/>
            <pc:sldMk cId="2074916483" sldId="524"/>
            <ac:picMk id="19" creationId="{B16281C7-6523-49C0-B0C3-8F006092DBB4}"/>
          </ac:picMkLst>
        </pc:picChg>
      </pc:sldChg>
      <pc:sldChg chg="del">
        <pc:chgData name="Anis Farihan Mat Raffei" userId="caa0f81d-2ced-4ad8-a070-ba6968b9f259" providerId="ADAL" clId="{D6BA57D3-4738-4753-855F-2AA331FC401A}" dt="2020-10-22T07:07:05.566" v="1936" actId="47"/>
        <pc:sldMkLst>
          <pc:docMk/>
          <pc:sldMk cId="3355844198" sldId="526"/>
        </pc:sldMkLst>
      </pc:sldChg>
      <pc:sldChg chg="del">
        <pc:chgData name="Anis Farihan Mat Raffei" userId="caa0f81d-2ced-4ad8-a070-ba6968b9f259" providerId="ADAL" clId="{D6BA57D3-4738-4753-855F-2AA331FC401A}" dt="2020-10-22T07:38:13.748" v="2171" actId="47"/>
        <pc:sldMkLst>
          <pc:docMk/>
          <pc:sldMk cId="3202991655" sldId="527"/>
        </pc:sldMkLst>
      </pc:sldChg>
      <pc:sldChg chg="del">
        <pc:chgData name="Anis Farihan Mat Raffei" userId="caa0f81d-2ced-4ad8-a070-ba6968b9f259" providerId="ADAL" clId="{D6BA57D3-4738-4753-855F-2AA331FC401A}" dt="2020-10-22T08:18:39.023" v="2243" actId="47"/>
        <pc:sldMkLst>
          <pc:docMk/>
          <pc:sldMk cId="818849065" sldId="528"/>
        </pc:sldMkLst>
      </pc:sldChg>
      <pc:sldChg chg="del">
        <pc:chgData name="Anis Farihan Mat Raffei" userId="caa0f81d-2ced-4ad8-a070-ba6968b9f259" providerId="ADAL" clId="{D6BA57D3-4738-4753-855F-2AA331FC401A}" dt="2020-10-22T08:18:39.023" v="2243" actId="47"/>
        <pc:sldMkLst>
          <pc:docMk/>
          <pc:sldMk cId="1916852688" sldId="529"/>
        </pc:sldMkLst>
      </pc:sldChg>
      <pc:sldChg chg="del">
        <pc:chgData name="Anis Farihan Mat Raffei" userId="caa0f81d-2ced-4ad8-a070-ba6968b9f259" providerId="ADAL" clId="{D6BA57D3-4738-4753-855F-2AA331FC401A}" dt="2020-10-22T08:18:39.023" v="2243" actId="47"/>
        <pc:sldMkLst>
          <pc:docMk/>
          <pc:sldMk cId="2417693768" sldId="530"/>
        </pc:sldMkLst>
      </pc:sldChg>
      <pc:sldChg chg="del">
        <pc:chgData name="Anis Farihan Mat Raffei" userId="caa0f81d-2ced-4ad8-a070-ba6968b9f259" providerId="ADAL" clId="{D6BA57D3-4738-4753-855F-2AA331FC401A}" dt="2020-10-22T08:18:39.023" v="2243" actId="47"/>
        <pc:sldMkLst>
          <pc:docMk/>
          <pc:sldMk cId="2618159650" sldId="532"/>
        </pc:sldMkLst>
      </pc:sldChg>
      <pc:sldChg chg="del">
        <pc:chgData name="Anis Farihan Mat Raffei" userId="caa0f81d-2ced-4ad8-a070-ba6968b9f259" providerId="ADAL" clId="{D6BA57D3-4738-4753-855F-2AA331FC401A}" dt="2020-10-22T08:18:39.023" v="2243" actId="47"/>
        <pc:sldMkLst>
          <pc:docMk/>
          <pc:sldMk cId="2627077489" sldId="533"/>
        </pc:sldMkLst>
      </pc:sldChg>
      <pc:sldChg chg="del">
        <pc:chgData name="Anis Farihan Mat Raffei" userId="caa0f81d-2ced-4ad8-a070-ba6968b9f259" providerId="ADAL" clId="{D6BA57D3-4738-4753-855F-2AA331FC401A}" dt="2020-10-22T08:18:39.023" v="2243" actId="47"/>
        <pc:sldMkLst>
          <pc:docMk/>
          <pc:sldMk cId="2335391462" sldId="534"/>
        </pc:sldMkLst>
      </pc:sldChg>
      <pc:sldChg chg="del">
        <pc:chgData name="Anis Farihan Mat Raffei" userId="caa0f81d-2ced-4ad8-a070-ba6968b9f259" providerId="ADAL" clId="{D6BA57D3-4738-4753-855F-2AA331FC401A}" dt="2020-10-22T08:18:39.023" v="2243" actId="47"/>
        <pc:sldMkLst>
          <pc:docMk/>
          <pc:sldMk cId="274994862" sldId="535"/>
        </pc:sldMkLst>
      </pc:sldChg>
      <pc:sldChg chg="del">
        <pc:chgData name="Anis Farihan Mat Raffei" userId="caa0f81d-2ced-4ad8-a070-ba6968b9f259" providerId="ADAL" clId="{D6BA57D3-4738-4753-855F-2AA331FC401A}" dt="2020-10-22T08:18:39.023" v="2243" actId="47"/>
        <pc:sldMkLst>
          <pc:docMk/>
          <pc:sldMk cId="4107462808" sldId="537"/>
        </pc:sldMkLst>
      </pc:sldChg>
      <pc:sldChg chg="del">
        <pc:chgData name="Anis Farihan Mat Raffei" userId="caa0f81d-2ced-4ad8-a070-ba6968b9f259" providerId="ADAL" clId="{D6BA57D3-4738-4753-855F-2AA331FC401A}" dt="2020-10-22T08:18:39.023" v="2243" actId="47"/>
        <pc:sldMkLst>
          <pc:docMk/>
          <pc:sldMk cId="338776594" sldId="538"/>
        </pc:sldMkLst>
      </pc:sldChg>
      <pc:sldChg chg="del">
        <pc:chgData name="Anis Farihan Mat Raffei" userId="caa0f81d-2ced-4ad8-a070-ba6968b9f259" providerId="ADAL" clId="{D6BA57D3-4738-4753-855F-2AA331FC401A}" dt="2020-10-22T08:18:39.023" v="2243" actId="47"/>
        <pc:sldMkLst>
          <pc:docMk/>
          <pc:sldMk cId="1474675670" sldId="539"/>
        </pc:sldMkLst>
      </pc:sldChg>
      <pc:sldChg chg="del">
        <pc:chgData name="Anis Farihan Mat Raffei" userId="caa0f81d-2ced-4ad8-a070-ba6968b9f259" providerId="ADAL" clId="{D6BA57D3-4738-4753-855F-2AA331FC401A}" dt="2020-10-22T08:18:39.023" v="2243" actId="47"/>
        <pc:sldMkLst>
          <pc:docMk/>
          <pc:sldMk cId="1091025357" sldId="540"/>
        </pc:sldMkLst>
      </pc:sldChg>
      <pc:sldChg chg="del">
        <pc:chgData name="Anis Farihan Mat Raffei" userId="caa0f81d-2ced-4ad8-a070-ba6968b9f259" providerId="ADAL" clId="{D6BA57D3-4738-4753-855F-2AA331FC401A}" dt="2020-10-22T08:18:39.023" v="2243" actId="47"/>
        <pc:sldMkLst>
          <pc:docMk/>
          <pc:sldMk cId="2610055552" sldId="541"/>
        </pc:sldMkLst>
      </pc:sldChg>
      <pc:sldChg chg="del">
        <pc:chgData name="Anis Farihan Mat Raffei" userId="caa0f81d-2ced-4ad8-a070-ba6968b9f259" providerId="ADAL" clId="{D6BA57D3-4738-4753-855F-2AA331FC401A}" dt="2020-10-22T08:18:39.023" v="2243" actId="47"/>
        <pc:sldMkLst>
          <pc:docMk/>
          <pc:sldMk cId="3990817335" sldId="542"/>
        </pc:sldMkLst>
      </pc:sldChg>
      <pc:sldChg chg="del">
        <pc:chgData name="Anis Farihan Mat Raffei" userId="caa0f81d-2ced-4ad8-a070-ba6968b9f259" providerId="ADAL" clId="{D6BA57D3-4738-4753-855F-2AA331FC401A}" dt="2020-10-22T08:18:39.023" v="2243" actId="47"/>
        <pc:sldMkLst>
          <pc:docMk/>
          <pc:sldMk cId="389349664" sldId="543"/>
        </pc:sldMkLst>
      </pc:sldChg>
      <pc:sldChg chg="del">
        <pc:chgData name="Anis Farihan Mat Raffei" userId="caa0f81d-2ced-4ad8-a070-ba6968b9f259" providerId="ADAL" clId="{D6BA57D3-4738-4753-855F-2AA331FC401A}" dt="2020-10-22T08:18:39.023" v="2243" actId="47"/>
        <pc:sldMkLst>
          <pc:docMk/>
          <pc:sldMk cId="1525055340" sldId="544"/>
        </pc:sldMkLst>
      </pc:sldChg>
      <pc:sldChg chg="del">
        <pc:chgData name="Anis Farihan Mat Raffei" userId="caa0f81d-2ced-4ad8-a070-ba6968b9f259" providerId="ADAL" clId="{D6BA57D3-4738-4753-855F-2AA331FC401A}" dt="2020-10-22T08:18:39.023" v="2243" actId="47"/>
        <pc:sldMkLst>
          <pc:docMk/>
          <pc:sldMk cId="1468849164" sldId="545"/>
        </pc:sldMkLst>
      </pc:sldChg>
      <pc:sldChg chg="del">
        <pc:chgData name="Anis Farihan Mat Raffei" userId="caa0f81d-2ced-4ad8-a070-ba6968b9f259" providerId="ADAL" clId="{D6BA57D3-4738-4753-855F-2AA331FC401A}" dt="2020-10-22T08:18:39.023" v="2243" actId="47"/>
        <pc:sldMkLst>
          <pc:docMk/>
          <pc:sldMk cId="574390998" sldId="546"/>
        </pc:sldMkLst>
      </pc:sldChg>
      <pc:sldChg chg="del">
        <pc:chgData name="Anis Farihan Mat Raffei" userId="caa0f81d-2ced-4ad8-a070-ba6968b9f259" providerId="ADAL" clId="{D6BA57D3-4738-4753-855F-2AA331FC401A}" dt="2020-10-22T08:18:39.023" v="2243" actId="47"/>
        <pc:sldMkLst>
          <pc:docMk/>
          <pc:sldMk cId="3428739802" sldId="547"/>
        </pc:sldMkLst>
      </pc:sldChg>
      <pc:sldChg chg="del">
        <pc:chgData name="Anis Farihan Mat Raffei" userId="caa0f81d-2ced-4ad8-a070-ba6968b9f259" providerId="ADAL" clId="{D6BA57D3-4738-4753-855F-2AA331FC401A}" dt="2020-10-22T08:18:39.023" v="2243" actId="47"/>
        <pc:sldMkLst>
          <pc:docMk/>
          <pc:sldMk cId="1756717811" sldId="548"/>
        </pc:sldMkLst>
      </pc:sldChg>
      <pc:sldChg chg="del">
        <pc:chgData name="Anis Farihan Mat Raffei" userId="caa0f81d-2ced-4ad8-a070-ba6968b9f259" providerId="ADAL" clId="{D6BA57D3-4738-4753-855F-2AA331FC401A}" dt="2020-10-22T08:18:39.023" v="2243" actId="47"/>
        <pc:sldMkLst>
          <pc:docMk/>
          <pc:sldMk cId="3090254628" sldId="550"/>
        </pc:sldMkLst>
      </pc:sldChg>
      <pc:sldChg chg="del">
        <pc:chgData name="Anis Farihan Mat Raffei" userId="caa0f81d-2ced-4ad8-a070-ba6968b9f259" providerId="ADAL" clId="{D6BA57D3-4738-4753-855F-2AA331FC401A}" dt="2020-10-22T08:18:39.023" v="2243" actId="47"/>
        <pc:sldMkLst>
          <pc:docMk/>
          <pc:sldMk cId="1580465407" sldId="551"/>
        </pc:sldMkLst>
      </pc:sldChg>
      <pc:sldChg chg="del">
        <pc:chgData name="Anis Farihan Mat Raffei" userId="caa0f81d-2ced-4ad8-a070-ba6968b9f259" providerId="ADAL" clId="{D6BA57D3-4738-4753-855F-2AA331FC401A}" dt="2020-10-22T08:18:39.023" v="2243" actId="47"/>
        <pc:sldMkLst>
          <pc:docMk/>
          <pc:sldMk cId="4268724499" sldId="552"/>
        </pc:sldMkLst>
      </pc:sldChg>
      <pc:sldChg chg="del">
        <pc:chgData name="Anis Farihan Mat Raffei" userId="caa0f81d-2ced-4ad8-a070-ba6968b9f259" providerId="ADAL" clId="{D6BA57D3-4738-4753-855F-2AA331FC401A}" dt="2020-10-22T08:18:39.023" v="2243" actId="47"/>
        <pc:sldMkLst>
          <pc:docMk/>
          <pc:sldMk cId="3903280429" sldId="554"/>
        </pc:sldMkLst>
      </pc:sldChg>
      <pc:sldChg chg="del">
        <pc:chgData name="Anis Farihan Mat Raffei" userId="caa0f81d-2ced-4ad8-a070-ba6968b9f259" providerId="ADAL" clId="{D6BA57D3-4738-4753-855F-2AA331FC401A}" dt="2020-10-22T08:18:39.023" v="2243" actId="47"/>
        <pc:sldMkLst>
          <pc:docMk/>
          <pc:sldMk cId="1456038777" sldId="556"/>
        </pc:sldMkLst>
      </pc:sldChg>
      <pc:sldChg chg="del">
        <pc:chgData name="Anis Farihan Mat Raffei" userId="caa0f81d-2ced-4ad8-a070-ba6968b9f259" providerId="ADAL" clId="{D6BA57D3-4738-4753-855F-2AA331FC401A}" dt="2020-10-22T08:18:39.023" v="2243" actId="47"/>
        <pc:sldMkLst>
          <pc:docMk/>
          <pc:sldMk cId="1734288423" sldId="557"/>
        </pc:sldMkLst>
      </pc:sldChg>
      <pc:sldChg chg="del">
        <pc:chgData name="Anis Farihan Mat Raffei" userId="caa0f81d-2ced-4ad8-a070-ba6968b9f259" providerId="ADAL" clId="{D6BA57D3-4738-4753-855F-2AA331FC401A}" dt="2020-10-22T08:18:39.023" v="2243" actId="47"/>
        <pc:sldMkLst>
          <pc:docMk/>
          <pc:sldMk cId="1991884454" sldId="562"/>
        </pc:sldMkLst>
      </pc:sldChg>
      <pc:sldChg chg="del">
        <pc:chgData name="Anis Farihan Mat Raffei" userId="caa0f81d-2ced-4ad8-a070-ba6968b9f259" providerId="ADAL" clId="{D6BA57D3-4738-4753-855F-2AA331FC401A}" dt="2020-10-22T08:18:39.023" v="2243" actId="47"/>
        <pc:sldMkLst>
          <pc:docMk/>
          <pc:sldMk cId="3419312308" sldId="563"/>
        </pc:sldMkLst>
      </pc:sldChg>
      <pc:sldChg chg="del">
        <pc:chgData name="Anis Farihan Mat Raffei" userId="caa0f81d-2ced-4ad8-a070-ba6968b9f259" providerId="ADAL" clId="{D6BA57D3-4738-4753-855F-2AA331FC401A}" dt="2020-10-22T08:18:39.023" v="2243" actId="47"/>
        <pc:sldMkLst>
          <pc:docMk/>
          <pc:sldMk cId="1300087442" sldId="564"/>
        </pc:sldMkLst>
      </pc:sldChg>
      <pc:sldChg chg="del">
        <pc:chgData name="Anis Farihan Mat Raffei" userId="caa0f81d-2ced-4ad8-a070-ba6968b9f259" providerId="ADAL" clId="{D6BA57D3-4738-4753-855F-2AA331FC401A}" dt="2020-10-22T08:18:39.023" v="2243" actId="47"/>
        <pc:sldMkLst>
          <pc:docMk/>
          <pc:sldMk cId="3857744618" sldId="566"/>
        </pc:sldMkLst>
      </pc:sldChg>
      <pc:sldChg chg="addSp delSp modSp mod delAnim">
        <pc:chgData name="Anis Farihan Mat Raffei" userId="caa0f81d-2ced-4ad8-a070-ba6968b9f259" providerId="ADAL" clId="{D6BA57D3-4738-4753-855F-2AA331FC401A}" dt="2020-10-23T03:37:06.457" v="3342" actId="1076"/>
        <pc:sldMkLst>
          <pc:docMk/>
          <pc:sldMk cId="3651647706" sldId="567"/>
        </pc:sldMkLst>
        <pc:spChg chg="del">
          <ac:chgData name="Anis Farihan Mat Raffei" userId="caa0f81d-2ced-4ad8-a070-ba6968b9f259" providerId="ADAL" clId="{D6BA57D3-4738-4753-855F-2AA331FC401A}" dt="2020-10-23T03:34:45.780" v="3331" actId="478"/>
          <ac:spMkLst>
            <pc:docMk/>
            <pc:sldMk cId="3651647706" sldId="567"/>
            <ac:spMk id="8" creationId="{00000000-0000-0000-0000-000000000000}"/>
          </ac:spMkLst>
        </pc:spChg>
        <pc:picChg chg="del">
          <ac:chgData name="Anis Farihan Mat Raffei" userId="caa0f81d-2ced-4ad8-a070-ba6968b9f259" providerId="ADAL" clId="{D6BA57D3-4738-4753-855F-2AA331FC401A}" dt="2020-10-23T03:34:40.967" v="3328" actId="478"/>
          <ac:picMkLst>
            <pc:docMk/>
            <pc:sldMk cId="3651647706" sldId="567"/>
            <ac:picMk id="5" creationId="{00000000-0000-0000-0000-000000000000}"/>
          </ac:picMkLst>
        </pc:picChg>
        <pc:picChg chg="del">
          <ac:chgData name="Anis Farihan Mat Raffei" userId="caa0f81d-2ced-4ad8-a070-ba6968b9f259" providerId="ADAL" clId="{D6BA57D3-4738-4753-855F-2AA331FC401A}" dt="2020-10-23T03:34:43.655" v="3330" actId="478"/>
          <ac:picMkLst>
            <pc:docMk/>
            <pc:sldMk cId="3651647706" sldId="567"/>
            <ac:picMk id="6" creationId="{00000000-0000-0000-0000-000000000000}"/>
          </ac:picMkLst>
        </pc:picChg>
        <pc:picChg chg="del">
          <ac:chgData name="Anis Farihan Mat Raffei" userId="caa0f81d-2ced-4ad8-a070-ba6968b9f259" providerId="ADAL" clId="{D6BA57D3-4738-4753-855F-2AA331FC401A}" dt="2020-10-23T03:34:42.006" v="3329" actId="478"/>
          <ac:picMkLst>
            <pc:docMk/>
            <pc:sldMk cId="3651647706" sldId="567"/>
            <ac:picMk id="9" creationId="{00000000-0000-0000-0000-000000000000}"/>
          </ac:picMkLst>
        </pc:picChg>
        <pc:picChg chg="add del mod">
          <ac:chgData name="Anis Farihan Mat Raffei" userId="caa0f81d-2ced-4ad8-a070-ba6968b9f259" providerId="ADAL" clId="{D6BA57D3-4738-4753-855F-2AA331FC401A}" dt="2020-10-23T03:35:39.473" v="3337" actId="478"/>
          <ac:picMkLst>
            <pc:docMk/>
            <pc:sldMk cId="3651647706" sldId="567"/>
            <ac:picMk id="5122" creationId="{3F3FFD50-C4BC-46C8-997A-49D7F3AE4B50}"/>
          </ac:picMkLst>
        </pc:picChg>
        <pc:picChg chg="add mod">
          <ac:chgData name="Anis Farihan Mat Raffei" userId="caa0f81d-2ced-4ad8-a070-ba6968b9f259" providerId="ADAL" clId="{D6BA57D3-4738-4753-855F-2AA331FC401A}" dt="2020-10-23T03:37:06.457" v="3342" actId="1076"/>
          <ac:picMkLst>
            <pc:docMk/>
            <pc:sldMk cId="3651647706" sldId="567"/>
            <ac:picMk id="5124" creationId="{4A34462C-D1D9-429C-ABDF-3EE42612F4CB}"/>
          </ac:picMkLst>
        </pc:picChg>
      </pc:sldChg>
      <pc:sldChg chg="del">
        <pc:chgData name="Anis Farihan Mat Raffei" userId="caa0f81d-2ced-4ad8-a070-ba6968b9f259" providerId="ADAL" clId="{D6BA57D3-4738-4753-855F-2AA331FC401A}" dt="2020-10-22T08:18:39.023" v="2243" actId="47"/>
        <pc:sldMkLst>
          <pc:docMk/>
          <pc:sldMk cId="884487339" sldId="569"/>
        </pc:sldMkLst>
      </pc:sldChg>
      <pc:sldChg chg="del">
        <pc:chgData name="Anis Farihan Mat Raffei" userId="caa0f81d-2ced-4ad8-a070-ba6968b9f259" providerId="ADAL" clId="{D6BA57D3-4738-4753-855F-2AA331FC401A}" dt="2020-10-22T08:18:39.023" v="2243" actId="47"/>
        <pc:sldMkLst>
          <pc:docMk/>
          <pc:sldMk cId="4269852099" sldId="570"/>
        </pc:sldMkLst>
      </pc:sldChg>
      <pc:sldChg chg="del">
        <pc:chgData name="Anis Farihan Mat Raffei" userId="caa0f81d-2ced-4ad8-a070-ba6968b9f259" providerId="ADAL" clId="{D6BA57D3-4738-4753-855F-2AA331FC401A}" dt="2020-10-22T08:18:39.023" v="2243" actId="47"/>
        <pc:sldMkLst>
          <pc:docMk/>
          <pc:sldMk cId="3658487589" sldId="572"/>
        </pc:sldMkLst>
      </pc:sldChg>
      <pc:sldChg chg="del">
        <pc:chgData name="Anis Farihan Mat Raffei" userId="caa0f81d-2ced-4ad8-a070-ba6968b9f259" providerId="ADAL" clId="{D6BA57D3-4738-4753-855F-2AA331FC401A}" dt="2020-10-22T08:18:39.023" v="2243" actId="47"/>
        <pc:sldMkLst>
          <pc:docMk/>
          <pc:sldMk cId="642291126" sldId="574"/>
        </pc:sldMkLst>
      </pc:sldChg>
      <pc:sldChg chg="del">
        <pc:chgData name="Anis Farihan Mat Raffei" userId="caa0f81d-2ced-4ad8-a070-ba6968b9f259" providerId="ADAL" clId="{D6BA57D3-4738-4753-855F-2AA331FC401A}" dt="2020-10-22T08:18:39.023" v="2243" actId="47"/>
        <pc:sldMkLst>
          <pc:docMk/>
          <pc:sldMk cId="2026518978" sldId="575"/>
        </pc:sldMkLst>
      </pc:sldChg>
      <pc:sldChg chg="del">
        <pc:chgData name="Anis Farihan Mat Raffei" userId="caa0f81d-2ced-4ad8-a070-ba6968b9f259" providerId="ADAL" clId="{D6BA57D3-4738-4753-855F-2AA331FC401A}" dt="2020-10-22T08:18:39.023" v="2243" actId="47"/>
        <pc:sldMkLst>
          <pc:docMk/>
          <pc:sldMk cId="633482264" sldId="576"/>
        </pc:sldMkLst>
      </pc:sldChg>
      <pc:sldChg chg="del">
        <pc:chgData name="Anis Farihan Mat Raffei" userId="caa0f81d-2ced-4ad8-a070-ba6968b9f259" providerId="ADAL" clId="{D6BA57D3-4738-4753-855F-2AA331FC401A}" dt="2020-10-22T08:18:39.023" v="2243" actId="47"/>
        <pc:sldMkLst>
          <pc:docMk/>
          <pc:sldMk cId="4291129664" sldId="577"/>
        </pc:sldMkLst>
      </pc:sldChg>
      <pc:sldChg chg="del">
        <pc:chgData name="Anis Farihan Mat Raffei" userId="caa0f81d-2ced-4ad8-a070-ba6968b9f259" providerId="ADAL" clId="{D6BA57D3-4738-4753-855F-2AA331FC401A}" dt="2020-10-22T08:18:39.023" v="2243" actId="47"/>
        <pc:sldMkLst>
          <pc:docMk/>
          <pc:sldMk cId="2444480687" sldId="578"/>
        </pc:sldMkLst>
      </pc:sldChg>
      <pc:sldChg chg="del">
        <pc:chgData name="Anis Farihan Mat Raffei" userId="caa0f81d-2ced-4ad8-a070-ba6968b9f259" providerId="ADAL" clId="{D6BA57D3-4738-4753-855F-2AA331FC401A}" dt="2020-10-22T08:18:39.023" v="2243" actId="47"/>
        <pc:sldMkLst>
          <pc:docMk/>
          <pc:sldMk cId="1589606353" sldId="580"/>
        </pc:sldMkLst>
      </pc:sldChg>
      <pc:sldChg chg="del">
        <pc:chgData name="Anis Farihan Mat Raffei" userId="caa0f81d-2ced-4ad8-a070-ba6968b9f259" providerId="ADAL" clId="{D6BA57D3-4738-4753-855F-2AA331FC401A}" dt="2020-10-22T08:18:39.023" v="2243" actId="47"/>
        <pc:sldMkLst>
          <pc:docMk/>
          <pc:sldMk cId="2062267488" sldId="582"/>
        </pc:sldMkLst>
      </pc:sldChg>
      <pc:sldChg chg="del">
        <pc:chgData name="Anis Farihan Mat Raffei" userId="caa0f81d-2ced-4ad8-a070-ba6968b9f259" providerId="ADAL" clId="{D6BA57D3-4738-4753-855F-2AA331FC401A}" dt="2020-10-22T08:18:39.023" v="2243" actId="47"/>
        <pc:sldMkLst>
          <pc:docMk/>
          <pc:sldMk cId="1786786959" sldId="584"/>
        </pc:sldMkLst>
      </pc:sldChg>
      <pc:sldChg chg="addSp delSp modSp new mod modAnim">
        <pc:chgData name="Anis Farihan Mat Raffei" userId="caa0f81d-2ced-4ad8-a070-ba6968b9f259" providerId="ADAL" clId="{D6BA57D3-4738-4753-855F-2AA331FC401A}" dt="2020-10-23T03:41:50.284" v="3388"/>
        <pc:sldMkLst>
          <pc:docMk/>
          <pc:sldMk cId="631641016" sldId="585"/>
        </pc:sldMkLst>
        <pc:spChg chg="del">
          <ac:chgData name="Anis Farihan Mat Raffei" userId="caa0f81d-2ced-4ad8-a070-ba6968b9f259" providerId="ADAL" clId="{D6BA57D3-4738-4753-855F-2AA331FC401A}" dt="2020-10-22T03:39:35.743" v="451" actId="478"/>
          <ac:spMkLst>
            <pc:docMk/>
            <pc:sldMk cId="631641016" sldId="585"/>
            <ac:spMk id="2" creationId="{648C654B-355B-4F66-BD9B-972BF4F5F068}"/>
          </ac:spMkLst>
        </pc:spChg>
        <pc:spChg chg="mod">
          <ac:chgData name="Anis Farihan Mat Raffei" userId="caa0f81d-2ced-4ad8-a070-ba6968b9f259" providerId="ADAL" clId="{D6BA57D3-4738-4753-855F-2AA331FC401A}" dt="2020-10-22T03:40:01.599" v="461" actId="20577"/>
          <ac:spMkLst>
            <pc:docMk/>
            <pc:sldMk cId="631641016" sldId="585"/>
            <ac:spMk id="3" creationId="{18DA4F4C-492E-44F5-AB26-0BF4D36C8548}"/>
          </ac:spMkLst>
        </pc:spChg>
        <pc:spChg chg="mod topLvl">
          <ac:chgData name="Anis Farihan Mat Raffei" userId="caa0f81d-2ced-4ad8-a070-ba6968b9f259" providerId="ADAL" clId="{D6BA57D3-4738-4753-855F-2AA331FC401A}" dt="2020-10-23T03:41:04.739" v="3382" actId="165"/>
          <ac:spMkLst>
            <pc:docMk/>
            <pc:sldMk cId="631641016" sldId="585"/>
            <ac:spMk id="11" creationId="{80A850BC-9ACB-40B7-B292-BC7B12112E99}"/>
          </ac:spMkLst>
        </pc:spChg>
        <pc:spChg chg="mod ord topLvl">
          <ac:chgData name="Anis Farihan Mat Raffei" userId="caa0f81d-2ced-4ad8-a070-ba6968b9f259" providerId="ADAL" clId="{D6BA57D3-4738-4753-855F-2AA331FC401A}" dt="2020-10-23T03:41:19.517" v="3383" actId="167"/>
          <ac:spMkLst>
            <pc:docMk/>
            <pc:sldMk cId="631641016" sldId="585"/>
            <ac:spMk id="12" creationId="{4C247A03-8A5B-441E-A0DF-D5366A0F2DA1}"/>
          </ac:spMkLst>
        </pc:spChg>
        <pc:spChg chg="mod topLvl">
          <ac:chgData name="Anis Farihan Mat Raffei" userId="caa0f81d-2ced-4ad8-a070-ba6968b9f259" providerId="ADAL" clId="{D6BA57D3-4738-4753-855F-2AA331FC401A}" dt="2020-10-23T03:41:23.133" v="3384" actId="165"/>
          <ac:spMkLst>
            <pc:docMk/>
            <pc:sldMk cId="631641016" sldId="585"/>
            <ac:spMk id="13" creationId="{05B1014E-A0CD-4D3F-A160-C29913A4F0BE}"/>
          </ac:spMkLst>
        </pc:spChg>
        <pc:spChg chg="mod topLvl">
          <ac:chgData name="Anis Farihan Mat Raffei" userId="caa0f81d-2ced-4ad8-a070-ba6968b9f259" providerId="ADAL" clId="{D6BA57D3-4738-4753-855F-2AA331FC401A}" dt="2020-10-23T03:41:46.042" v="3387" actId="165"/>
          <ac:spMkLst>
            <pc:docMk/>
            <pc:sldMk cId="631641016" sldId="585"/>
            <ac:spMk id="15" creationId="{842FCBBE-B61E-41CD-9697-3440124270E8}"/>
          </ac:spMkLst>
        </pc:spChg>
        <pc:spChg chg="mod topLvl">
          <ac:chgData name="Anis Farihan Mat Raffei" userId="caa0f81d-2ced-4ad8-a070-ba6968b9f259" providerId="ADAL" clId="{D6BA57D3-4738-4753-855F-2AA331FC401A}" dt="2020-10-23T03:41:46.042" v="3387" actId="165"/>
          <ac:spMkLst>
            <pc:docMk/>
            <pc:sldMk cId="631641016" sldId="585"/>
            <ac:spMk id="16" creationId="{7ED5A002-FFD5-4A91-AF42-570CCBC03EB2}"/>
          </ac:spMkLst>
        </pc:spChg>
        <pc:spChg chg="del mod topLvl">
          <ac:chgData name="Anis Farihan Mat Raffei" userId="caa0f81d-2ced-4ad8-a070-ba6968b9f259" providerId="ADAL" clId="{D6BA57D3-4738-4753-855F-2AA331FC401A}" dt="2020-10-23T03:40:39.121" v="3378" actId="478"/>
          <ac:spMkLst>
            <pc:docMk/>
            <pc:sldMk cId="631641016" sldId="585"/>
            <ac:spMk id="18" creationId="{A78DD05C-43CC-4D30-A88D-0B172D547279}"/>
          </ac:spMkLst>
        </pc:spChg>
        <pc:spChg chg="mod topLvl">
          <ac:chgData name="Anis Farihan Mat Raffei" userId="caa0f81d-2ced-4ad8-a070-ba6968b9f259" providerId="ADAL" clId="{D6BA57D3-4738-4753-855F-2AA331FC401A}" dt="2020-10-23T03:40:43.505" v="3379" actId="165"/>
          <ac:spMkLst>
            <pc:docMk/>
            <pc:sldMk cId="631641016" sldId="585"/>
            <ac:spMk id="21" creationId="{71426A56-BCE5-45B1-BB10-75536B876721}"/>
          </ac:spMkLst>
        </pc:spChg>
        <pc:spChg chg="mod topLvl">
          <ac:chgData name="Anis Farihan Mat Raffei" userId="caa0f81d-2ced-4ad8-a070-ba6968b9f259" providerId="ADAL" clId="{D6BA57D3-4738-4753-855F-2AA331FC401A}" dt="2020-10-23T03:40:43.505" v="3379" actId="165"/>
          <ac:spMkLst>
            <pc:docMk/>
            <pc:sldMk cId="631641016" sldId="585"/>
            <ac:spMk id="22" creationId="{8940DD1B-89B1-4C80-8D5D-47AE96118AB7}"/>
          </ac:spMkLst>
        </pc:spChg>
        <pc:grpChg chg="add del mod">
          <ac:chgData name="Anis Farihan Mat Raffei" userId="caa0f81d-2ced-4ad8-a070-ba6968b9f259" providerId="ADAL" clId="{D6BA57D3-4738-4753-855F-2AA331FC401A}" dt="2020-10-23T03:40:30.674" v="3376" actId="165"/>
          <ac:grpSpMkLst>
            <pc:docMk/>
            <pc:sldMk cId="631641016" sldId="585"/>
            <ac:grpSpMk id="5" creationId="{6C67E124-AF6D-4436-B08B-F1BEB093DCC1}"/>
          </ac:grpSpMkLst>
        </pc:grpChg>
        <pc:grpChg chg="del mod topLvl">
          <ac:chgData name="Anis Farihan Mat Raffei" userId="caa0f81d-2ced-4ad8-a070-ba6968b9f259" providerId="ADAL" clId="{D6BA57D3-4738-4753-855F-2AA331FC401A}" dt="2020-10-23T03:40:35.644" v="3377" actId="165"/>
          <ac:grpSpMkLst>
            <pc:docMk/>
            <pc:sldMk cId="631641016" sldId="585"/>
            <ac:grpSpMk id="6" creationId="{D2F7C88F-8CC5-4900-9E7D-1FB1DDBB0C3C}"/>
          </ac:grpSpMkLst>
        </pc:grpChg>
        <pc:grpChg chg="del mod topLvl">
          <ac:chgData name="Anis Farihan Mat Raffei" userId="caa0f81d-2ced-4ad8-a070-ba6968b9f259" providerId="ADAL" clId="{D6BA57D3-4738-4753-855F-2AA331FC401A}" dt="2020-10-23T03:41:46.042" v="3387" actId="165"/>
          <ac:grpSpMkLst>
            <pc:docMk/>
            <pc:sldMk cId="631641016" sldId="585"/>
            <ac:grpSpMk id="7" creationId="{8F9CD150-6911-430C-8BF5-1831D502C96D}"/>
          </ac:grpSpMkLst>
        </pc:grpChg>
        <pc:grpChg chg="del mod topLvl">
          <ac:chgData name="Anis Farihan Mat Raffei" userId="caa0f81d-2ced-4ad8-a070-ba6968b9f259" providerId="ADAL" clId="{D6BA57D3-4738-4753-855F-2AA331FC401A}" dt="2020-10-23T03:41:00.483" v="3381" actId="165"/>
          <ac:grpSpMkLst>
            <pc:docMk/>
            <pc:sldMk cId="631641016" sldId="585"/>
            <ac:grpSpMk id="8" creationId="{2EFD83FC-098C-4FA6-8B16-615FAD81DAA1}"/>
          </ac:grpSpMkLst>
        </pc:grpChg>
        <pc:grpChg chg="del mod topLvl">
          <ac:chgData name="Anis Farihan Mat Raffei" userId="caa0f81d-2ced-4ad8-a070-ba6968b9f259" providerId="ADAL" clId="{D6BA57D3-4738-4753-855F-2AA331FC401A}" dt="2020-10-23T03:41:23.133" v="3384" actId="165"/>
          <ac:grpSpMkLst>
            <pc:docMk/>
            <pc:sldMk cId="631641016" sldId="585"/>
            <ac:grpSpMk id="9" creationId="{93426572-9DF5-4E3A-B9B3-87A52A170541}"/>
          </ac:grpSpMkLst>
        </pc:grpChg>
        <pc:grpChg chg="del mod topLvl">
          <ac:chgData name="Anis Farihan Mat Raffei" userId="caa0f81d-2ced-4ad8-a070-ba6968b9f259" providerId="ADAL" clId="{D6BA57D3-4738-4753-855F-2AA331FC401A}" dt="2020-10-23T03:41:04.739" v="3382" actId="165"/>
          <ac:grpSpMkLst>
            <pc:docMk/>
            <pc:sldMk cId="631641016" sldId="585"/>
            <ac:grpSpMk id="10" creationId="{4A0694F2-34AA-493C-B5F4-F81A42DB7B57}"/>
          </ac:grpSpMkLst>
        </pc:grpChg>
        <pc:grpChg chg="del mod topLvl">
          <ac:chgData name="Anis Farihan Mat Raffei" userId="caa0f81d-2ced-4ad8-a070-ba6968b9f259" providerId="ADAL" clId="{D6BA57D3-4738-4753-855F-2AA331FC401A}" dt="2020-10-23T03:40:43.505" v="3379" actId="165"/>
          <ac:grpSpMkLst>
            <pc:docMk/>
            <pc:sldMk cId="631641016" sldId="585"/>
            <ac:grpSpMk id="19" creationId="{DD4D4777-03A5-4418-9C87-F8D22F55F058}"/>
          </ac:grpSpMkLst>
        </pc:grpChg>
        <pc:picChg chg="mod topLvl">
          <ac:chgData name="Anis Farihan Mat Raffei" userId="caa0f81d-2ced-4ad8-a070-ba6968b9f259" providerId="ADAL" clId="{D6BA57D3-4738-4753-855F-2AA331FC401A}" dt="2020-10-23T03:41:23.133" v="3384" actId="165"/>
          <ac:picMkLst>
            <pc:docMk/>
            <pc:sldMk cId="631641016" sldId="585"/>
            <ac:picMk id="14" creationId="{9E81C365-DAFC-4963-AAA8-1B5DF41A8D3C}"/>
          </ac:picMkLst>
        </pc:picChg>
        <pc:picChg chg="mod topLvl">
          <ac:chgData name="Anis Farihan Mat Raffei" userId="caa0f81d-2ced-4ad8-a070-ba6968b9f259" providerId="ADAL" clId="{D6BA57D3-4738-4753-855F-2AA331FC401A}" dt="2020-10-23T03:41:46.042" v="3387" actId="165"/>
          <ac:picMkLst>
            <pc:docMk/>
            <pc:sldMk cId="631641016" sldId="585"/>
            <ac:picMk id="17" creationId="{EC8BFD1F-D9D9-4014-A62F-C28E073FAF32}"/>
          </ac:picMkLst>
        </pc:picChg>
        <pc:picChg chg="mod topLvl">
          <ac:chgData name="Anis Farihan Mat Raffei" userId="caa0f81d-2ced-4ad8-a070-ba6968b9f259" providerId="ADAL" clId="{D6BA57D3-4738-4753-855F-2AA331FC401A}" dt="2020-10-23T03:40:43.505" v="3379" actId="165"/>
          <ac:picMkLst>
            <pc:docMk/>
            <pc:sldMk cId="631641016" sldId="585"/>
            <ac:picMk id="20" creationId="{0DF5C40B-8D40-49F0-B95D-9CA463E6A336}"/>
          </ac:picMkLst>
        </pc:picChg>
      </pc:sldChg>
      <pc:sldChg chg="addSp delSp modSp new mod">
        <pc:chgData name="Anis Farihan Mat Raffei" userId="caa0f81d-2ced-4ad8-a070-ba6968b9f259" providerId="ADAL" clId="{D6BA57D3-4738-4753-855F-2AA331FC401A}" dt="2020-10-22T03:43:56.121" v="502" actId="14100"/>
        <pc:sldMkLst>
          <pc:docMk/>
          <pc:sldMk cId="924313659" sldId="586"/>
        </pc:sldMkLst>
        <pc:spChg chg="del">
          <ac:chgData name="Anis Farihan Mat Raffei" userId="caa0f81d-2ced-4ad8-a070-ba6968b9f259" providerId="ADAL" clId="{D6BA57D3-4738-4753-855F-2AA331FC401A}" dt="2020-10-22T03:42:08.335" v="472" actId="478"/>
          <ac:spMkLst>
            <pc:docMk/>
            <pc:sldMk cId="924313659" sldId="586"/>
            <ac:spMk id="2" creationId="{1729A40D-F339-4479-AC18-DBF242CC2D30}"/>
          </ac:spMkLst>
        </pc:spChg>
        <pc:spChg chg="mod">
          <ac:chgData name="Anis Farihan Mat Raffei" userId="caa0f81d-2ced-4ad8-a070-ba6968b9f259" providerId="ADAL" clId="{D6BA57D3-4738-4753-855F-2AA331FC401A}" dt="2020-10-22T03:41:59.904" v="471"/>
          <ac:spMkLst>
            <pc:docMk/>
            <pc:sldMk cId="924313659" sldId="586"/>
            <ac:spMk id="3" creationId="{4162C6BF-1903-44A3-8B64-47930850D113}"/>
          </ac:spMkLst>
        </pc:spChg>
        <pc:spChg chg="add mod">
          <ac:chgData name="Anis Farihan Mat Raffei" userId="caa0f81d-2ced-4ad8-a070-ba6968b9f259" providerId="ADAL" clId="{D6BA57D3-4738-4753-855F-2AA331FC401A}" dt="2020-10-22T03:42:28.057" v="479" actId="1076"/>
          <ac:spMkLst>
            <pc:docMk/>
            <pc:sldMk cId="924313659" sldId="586"/>
            <ac:spMk id="8" creationId="{14F4A33A-BA52-494E-A013-3C9404E225CB}"/>
          </ac:spMkLst>
        </pc:spChg>
        <pc:spChg chg="add mod">
          <ac:chgData name="Anis Farihan Mat Raffei" userId="caa0f81d-2ced-4ad8-a070-ba6968b9f259" providerId="ADAL" clId="{D6BA57D3-4738-4753-855F-2AA331FC401A}" dt="2020-10-22T03:43:52.240" v="501" actId="207"/>
          <ac:spMkLst>
            <pc:docMk/>
            <pc:sldMk cId="924313659" sldId="586"/>
            <ac:spMk id="10" creationId="{A4BFD075-8D29-45E0-8B89-549DC2003B9C}"/>
          </ac:spMkLst>
        </pc:spChg>
        <pc:spChg chg="add del mod">
          <ac:chgData name="Anis Farihan Mat Raffei" userId="caa0f81d-2ced-4ad8-a070-ba6968b9f259" providerId="ADAL" clId="{D6BA57D3-4738-4753-855F-2AA331FC401A}" dt="2020-10-22T03:43:02.107" v="489" actId="478"/>
          <ac:spMkLst>
            <pc:docMk/>
            <pc:sldMk cId="924313659" sldId="586"/>
            <ac:spMk id="12" creationId="{217BB068-1B3B-4A9E-A116-AB0C53AC073F}"/>
          </ac:spMkLst>
        </pc:spChg>
        <pc:picChg chg="add mod">
          <ac:chgData name="Anis Farihan Mat Raffei" userId="caa0f81d-2ced-4ad8-a070-ba6968b9f259" providerId="ADAL" clId="{D6BA57D3-4738-4753-855F-2AA331FC401A}" dt="2020-10-22T03:42:47.632" v="483" actId="1076"/>
          <ac:picMkLst>
            <pc:docMk/>
            <pc:sldMk cId="924313659" sldId="586"/>
            <ac:picMk id="6" creationId="{4CAD416D-7EA4-44AB-ABD9-743F997AE1B1}"/>
          </ac:picMkLst>
        </pc:picChg>
        <pc:cxnChg chg="add mod">
          <ac:chgData name="Anis Farihan Mat Raffei" userId="caa0f81d-2ced-4ad8-a070-ba6968b9f259" providerId="ADAL" clId="{D6BA57D3-4738-4753-855F-2AA331FC401A}" dt="2020-10-22T03:43:56.121" v="502" actId="14100"/>
          <ac:cxnSpMkLst>
            <pc:docMk/>
            <pc:sldMk cId="924313659" sldId="586"/>
            <ac:cxnSpMk id="14" creationId="{F2B5E85C-1000-4E3B-999A-0425ADB676E6}"/>
          </ac:cxnSpMkLst>
        </pc:cxnChg>
      </pc:sldChg>
      <pc:sldChg chg="addSp modSp new mod">
        <pc:chgData name="Anis Farihan Mat Raffei" userId="caa0f81d-2ced-4ad8-a070-ba6968b9f259" providerId="ADAL" clId="{D6BA57D3-4738-4753-855F-2AA331FC401A}" dt="2020-10-22T04:18:55.033" v="707" actId="6549"/>
        <pc:sldMkLst>
          <pc:docMk/>
          <pc:sldMk cId="2063366843" sldId="587"/>
        </pc:sldMkLst>
        <pc:spChg chg="mod">
          <ac:chgData name="Anis Farihan Mat Raffei" userId="caa0f81d-2ced-4ad8-a070-ba6968b9f259" providerId="ADAL" clId="{D6BA57D3-4738-4753-855F-2AA331FC401A}" dt="2020-10-22T04:18:55.033" v="707" actId="6549"/>
          <ac:spMkLst>
            <pc:docMk/>
            <pc:sldMk cId="2063366843" sldId="587"/>
            <ac:spMk id="2" creationId="{F633CB20-C641-4A44-BA33-726CC110A175}"/>
          </ac:spMkLst>
        </pc:spChg>
        <pc:spChg chg="mod">
          <ac:chgData name="Anis Farihan Mat Raffei" userId="caa0f81d-2ced-4ad8-a070-ba6968b9f259" providerId="ADAL" clId="{D6BA57D3-4738-4753-855F-2AA331FC401A}" dt="2020-10-22T03:44:44.782" v="517" actId="20577"/>
          <ac:spMkLst>
            <pc:docMk/>
            <pc:sldMk cId="2063366843" sldId="587"/>
            <ac:spMk id="3" creationId="{3327EF3C-DFF3-48A5-9545-0C626245BB6C}"/>
          </ac:spMkLst>
        </pc:spChg>
        <pc:spChg chg="add mod">
          <ac:chgData name="Anis Farihan Mat Raffei" userId="caa0f81d-2ced-4ad8-a070-ba6968b9f259" providerId="ADAL" clId="{D6BA57D3-4738-4753-855F-2AA331FC401A}" dt="2020-10-22T04:18:54.513" v="706" actId="1076"/>
          <ac:spMkLst>
            <pc:docMk/>
            <pc:sldMk cId="2063366843" sldId="587"/>
            <ac:spMk id="5" creationId="{AC7B96DC-9369-4A74-A944-64AEB613AEE2}"/>
          </ac:spMkLst>
        </pc:spChg>
        <pc:spChg chg="add mod">
          <ac:chgData name="Anis Farihan Mat Raffei" userId="caa0f81d-2ced-4ad8-a070-ba6968b9f259" providerId="ADAL" clId="{D6BA57D3-4738-4753-855F-2AA331FC401A}" dt="2020-10-22T04:18:54.513" v="706" actId="1076"/>
          <ac:spMkLst>
            <pc:docMk/>
            <pc:sldMk cId="2063366843" sldId="587"/>
            <ac:spMk id="6" creationId="{0AAC3AA6-5FBD-4592-8618-4A886612DC5B}"/>
          </ac:spMkLst>
        </pc:spChg>
        <pc:spChg chg="add mod">
          <ac:chgData name="Anis Farihan Mat Raffei" userId="caa0f81d-2ced-4ad8-a070-ba6968b9f259" providerId="ADAL" clId="{D6BA57D3-4738-4753-855F-2AA331FC401A}" dt="2020-10-22T04:18:54.328" v="705" actId="1076"/>
          <ac:spMkLst>
            <pc:docMk/>
            <pc:sldMk cId="2063366843" sldId="587"/>
            <ac:spMk id="8" creationId="{F3FC35ED-5004-4AE1-88F0-AA2D8F2C608B}"/>
          </ac:spMkLst>
        </pc:spChg>
        <pc:spChg chg="add mod">
          <ac:chgData name="Anis Farihan Mat Raffei" userId="caa0f81d-2ced-4ad8-a070-ba6968b9f259" providerId="ADAL" clId="{D6BA57D3-4738-4753-855F-2AA331FC401A}" dt="2020-10-22T04:18:54.328" v="705" actId="1076"/>
          <ac:spMkLst>
            <pc:docMk/>
            <pc:sldMk cId="2063366843" sldId="587"/>
            <ac:spMk id="10" creationId="{2FCAC3D6-A87A-4069-9016-E400E951A1DF}"/>
          </ac:spMkLst>
        </pc:spChg>
        <pc:spChg chg="add mod">
          <ac:chgData name="Anis Farihan Mat Raffei" userId="caa0f81d-2ced-4ad8-a070-ba6968b9f259" providerId="ADAL" clId="{D6BA57D3-4738-4753-855F-2AA331FC401A}" dt="2020-10-22T04:18:54.081" v="704" actId="1076"/>
          <ac:spMkLst>
            <pc:docMk/>
            <pc:sldMk cId="2063366843" sldId="587"/>
            <ac:spMk id="12" creationId="{CC685331-6990-476D-A66A-1F63D2BED085}"/>
          </ac:spMkLst>
        </pc:spChg>
      </pc:sldChg>
      <pc:sldChg chg="addSp modSp new mod">
        <pc:chgData name="Anis Farihan Mat Raffei" userId="caa0f81d-2ced-4ad8-a070-ba6968b9f259" providerId="ADAL" clId="{D6BA57D3-4738-4753-855F-2AA331FC401A}" dt="2020-10-22T04:21:22.082" v="771" actId="12"/>
        <pc:sldMkLst>
          <pc:docMk/>
          <pc:sldMk cId="1156757388" sldId="588"/>
        </pc:sldMkLst>
        <pc:spChg chg="mod">
          <ac:chgData name="Anis Farihan Mat Raffei" userId="caa0f81d-2ced-4ad8-a070-ba6968b9f259" providerId="ADAL" clId="{D6BA57D3-4738-4753-855F-2AA331FC401A}" dt="2020-10-22T04:19:24.946" v="756" actId="12"/>
          <ac:spMkLst>
            <pc:docMk/>
            <pc:sldMk cId="1156757388" sldId="588"/>
            <ac:spMk id="2" creationId="{4AF8BBC2-E1E5-432C-AC99-786F2DA07B4A}"/>
          </ac:spMkLst>
        </pc:spChg>
        <pc:spChg chg="mod">
          <ac:chgData name="Anis Farihan Mat Raffei" userId="caa0f81d-2ced-4ad8-a070-ba6968b9f259" providerId="ADAL" clId="{D6BA57D3-4738-4753-855F-2AA331FC401A}" dt="2020-10-22T04:19:10.126" v="753" actId="20577"/>
          <ac:spMkLst>
            <pc:docMk/>
            <pc:sldMk cId="1156757388" sldId="588"/>
            <ac:spMk id="3" creationId="{402D625E-28A2-478F-BC52-ED238F45FFB3}"/>
          </ac:spMkLst>
        </pc:spChg>
        <pc:spChg chg="add mod">
          <ac:chgData name="Anis Farihan Mat Raffei" userId="caa0f81d-2ced-4ad8-a070-ba6968b9f259" providerId="ADAL" clId="{D6BA57D3-4738-4753-855F-2AA331FC401A}" dt="2020-10-22T04:21:22.082" v="771" actId="12"/>
          <ac:spMkLst>
            <pc:docMk/>
            <pc:sldMk cId="1156757388" sldId="588"/>
            <ac:spMk id="6" creationId="{C0E49944-8DD6-47DD-BB2D-E3818C283FEE}"/>
          </ac:spMkLst>
        </pc:spChg>
      </pc:sldChg>
      <pc:sldChg chg="addSp delSp modSp new mod">
        <pc:chgData name="Anis Farihan Mat Raffei" userId="caa0f81d-2ced-4ad8-a070-ba6968b9f259" providerId="ADAL" clId="{D6BA57D3-4738-4753-855F-2AA331FC401A}" dt="2020-10-22T05:03:39.754" v="1097" actId="1076"/>
        <pc:sldMkLst>
          <pc:docMk/>
          <pc:sldMk cId="1662408741" sldId="589"/>
        </pc:sldMkLst>
        <pc:spChg chg="del">
          <ac:chgData name="Anis Farihan Mat Raffei" userId="caa0f81d-2ced-4ad8-a070-ba6968b9f259" providerId="ADAL" clId="{D6BA57D3-4738-4753-855F-2AA331FC401A}" dt="2020-10-22T04:29:15.707" v="854" actId="478"/>
          <ac:spMkLst>
            <pc:docMk/>
            <pc:sldMk cId="1662408741" sldId="589"/>
            <ac:spMk id="2" creationId="{EC56EBFA-A7DA-4A6D-AF81-C21E47BB30A7}"/>
          </ac:spMkLst>
        </pc:spChg>
        <pc:spChg chg="mod">
          <ac:chgData name="Anis Farihan Mat Raffei" userId="caa0f81d-2ced-4ad8-a070-ba6968b9f259" providerId="ADAL" clId="{D6BA57D3-4738-4753-855F-2AA331FC401A}" dt="2020-10-22T04:29:31.159" v="857"/>
          <ac:spMkLst>
            <pc:docMk/>
            <pc:sldMk cId="1662408741" sldId="589"/>
            <ac:spMk id="3" creationId="{A40B8B1F-56C1-455A-BE82-0CE1BF2855C5}"/>
          </ac:spMkLst>
        </pc:spChg>
        <pc:spChg chg="add mod">
          <ac:chgData name="Anis Farihan Mat Raffei" userId="caa0f81d-2ced-4ad8-a070-ba6968b9f259" providerId="ADAL" clId="{D6BA57D3-4738-4753-855F-2AA331FC401A}" dt="2020-10-22T05:02:39.027" v="1082" actId="1076"/>
          <ac:spMkLst>
            <pc:docMk/>
            <pc:sldMk cId="1662408741" sldId="589"/>
            <ac:spMk id="8" creationId="{09756F42-46D0-4029-8FDF-C373AF8E2D41}"/>
          </ac:spMkLst>
        </pc:spChg>
        <pc:spChg chg="add mod">
          <ac:chgData name="Anis Farihan Mat Raffei" userId="caa0f81d-2ced-4ad8-a070-ba6968b9f259" providerId="ADAL" clId="{D6BA57D3-4738-4753-855F-2AA331FC401A}" dt="2020-10-22T05:03:39.754" v="1097" actId="1076"/>
          <ac:spMkLst>
            <pc:docMk/>
            <pc:sldMk cId="1662408741" sldId="589"/>
            <ac:spMk id="10" creationId="{C258546E-BBB5-4614-B876-CACE3B4CB913}"/>
          </ac:spMkLst>
        </pc:spChg>
        <pc:spChg chg="add mod">
          <ac:chgData name="Anis Farihan Mat Raffei" userId="caa0f81d-2ced-4ad8-a070-ba6968b9f259" providerId="ADAL" clId="{D6BA57D3-4738-4753-855F-2AA331FC401A}" dt="2020-10-22T05:03:17.347" v="1094" actId="1076"/>
          <ac:spMkLst>
            <pc:docMk/>
            <pc:sldMk cId="1662408741" sldId="589"/>
            <ac:spMk id="11" creationId="{416E3133-1248-4309-B0C4-E05A9827C893}"/>
          </ac:spMkLst>
        </pc:spChg>
        <pc:spChg chg="add mod">
          <ac:chgData name="Anis Farihan Mat Raffei" userId="caa0f81d-2ced-4ad8-a070-ba6968b9f259" providerId="ADAL" clId="{D6BA57D3-4738-4753-855F-2AA331FC401A}" dt="2020-10-22T05:03:36.203" v="1096" actId="1076"/>
          <ac:spMkLst>
            <pc:docMk/>
            <pc:sldMk cId="1662408741" sldId="589"/>
            <ac:spMk id="13" creationId="{A6512993-CBA4-4CA1-80CC-0886D73F1E08}"/>
          </ac:spMkLst>
        </pc:spChg>
        <pc:picChg chg="add mod">
          <ac:chgData name="Anis Farihan Mat Raffei" userId="caa0f81d-2ced-4ad8-a070-ba6968b9f259" providerId="ADAL" clId="{D6BA57D3-4738-4753-855F-2AA331FC401A}" dt="2020-10-22T05:02:36.802" v="1081" actId="1076"/>
          <ac:picMkLst>
            <pc:docMk/>
            <pc:sldMk cId="1662408741" sldId="589"/>
            <ac:picMk id="6" creationId="{258D6862-6B5F-4D56-8503-F766C55DC4B2}"/>
          </ac:picMkLst>
        </pc:picChg>
      </pc:sldChg>
      <pc:sldChg chg="addSp delSp modSp new mod modAnim">
        <pc:chgData name="Anis Farihan Mat Raffei" userId="caa0f81d-2ced-4ad8-a070-ba6968b9f259" providerId="ADAL" clId="{D6BA57D3-4738-4753-855F-2AA331FC401A}" dt="2020-10-23T03:42:56.006" v="3396"/>
        <pc:sldMkLst>
          <pc:docMk/>
          <pc:sldMk cId="3710570983" sldId="590"/>
        </pc:sldMkLst>
        <pc:spChg chg="del mod">
          <ac:chgData name="Anis Farihan Mat Raffei" userId="caa0f81d-2ced-4ad8-a070-ba6968b9f259" providerId="ADAL" clId="{D6BA57D3-4738-4753-855F-2AA331FC401A}" dt="2020-10-23T03:42:31.219" v="3390" actId="478"/>
          <ac:spMkLst>
            <pc:docMk/>
            <pc:sldMk cId="3710570983" sldId="590"/>
            <ac:spMk id="2" creationId="{5D751102-2DAE-469C-BD81-249BF4991D0C}"/>
          </ac:spMkLst>
        </pc:spChg>
        <pc:spChg chg="mod">
          <ac:chgData name="Anis Farihan Mat Raffei" userId="caa0f81d-2ced-4ad8-a070-ba6968b9f259" providerId="ADAL" clId="{D6BA57D3-4738-4753-855F-2AA331FC401A}" dt="2020-10-22T04:31:51.083" v="905" actId="313"/>
          <ac:spMkLst>
            <pc:docMk/>
            <pc:sldMk cId="3710570983" sldId="590"/>
            <ac:spMk id="3" creationId="{284D8CF0-F1B2-4267-A120-7F3A579F5329}"/>
          </ac:spMkLst>
        </pc:spChg>
        <pc:spChg chg="add del mod">
          <ac:chgData name="Anis Farihan Mat Raffei" userId="caa0f81d-2ced-4ad8-a070-ba6968b9f259" providerId="ADAL" clId="{D6BA57D3-4738-4753-855F-2AA331FC401A}" dt="2020-10-22T04:36:09.074" v="964" actId="21"/>
          <ac:spMkLst>
            <pc:docMk/>
            <pc:sldMk cId="3710570983" sldId="590"/>
            <ac:spMk id="5" creationId="{C558EEB6-94E6-4488-9425-DF421BD29005}"/>
          </ac:spMkLst>
        </pc:spChg>
        <pc:spChg chg="add mod">
          <ac:chgData name="Anis Farihan Mat Raffei" userId="caa0f81d-2ced-4ad8-a070-ba6968b9f259" providerId="ADAL" clId="{D6BA57D3-4738-4753-855F-2AA331FC401A}" dt="2020-10-22T05:06:44.395" v="1111" actId="1076"/>
          <ac:spMkLst>
            <pc:docMk/>
            <pc:sldMk cId="3710570983" sldId="590"/>
            <ac:spMk id="6" creationId="{D1A1C5D9-7960-49CB-BCFE-49183304B3CB}"/>
          </ac:spMkLst>
        </pc:spChg>
        <pc:spChg chg="add mod">
          <ac:chgData name="Anis Farihan Mat Raffei" userId="caa0f81d-2ced-4ad8-a070-ba6968b9f259" providerId="ADAL" clId="{D6BA57D3-4738-4753-855F-2AA331FC401A}" dt="2020-10-22T05:06:44.395" v="1111" actId="1076"/>
          <ac:spMkLst>
            <pc:docMk/>
            <pc:sldMk cId="3710570983" sldId="590"/>
            <ac:spMk id="7" creationId="{6913EEB7-A14B-489B-8FD6-5B892FBB49F6}"/>
          </ac:spMkLst>
        </pc:spChg>
        <pc:spChg chg="add del mod">
          <ac:chgData name="Anis Farihan Mat Raffei" userId="caa0f81d-2ced-4ad8-a070-ba6968b9f259" providerId="ADAL" clId="{D6BA57D3-4738-4753-855F-2AA331FC401A}" dt="2020-10-22T04:44:35.876" v="1037" actId="14100"/>
          <ac:spMkLst>
            <pc:docMk/>
            <pc:sldMk cId="3710570983" sldId="590"/>
            <ac:spMk id="13" creationId="{8742A585-5B25-499F-BF19-A093CF079177}"/>
          </ac:spMkLst>
        </pc:spChg>
        <pc:spChg chg="add mod">
          <ac:chgData name="Anis Farihan Mat Raffei" userId="caa0f81d-2ced-4ad8-a070-ba6968b9f259" providerId="ADAL" clId="{D6BA57D3-4738-4753-855F-2AA331FC401A}" dt="2020-10-22T05:01:06.323" v="1058" actId="1036"/>
          <ac:spMkLst>
            <pc:docMk/>
            <pc:sldMk cId="3710570983" sldId="590"/>
            <ac:spMk id="15" creationId="{ABD1B5C2-C3FE-4BF3-89F2-1576666BD2A7}"/>
          </ac:spMkLst>
        </pc:spChg>
        <pc:spChg chg="add mod">
          <ac:chgData name="Anis Farihan Mat Raffei" userId="caa0f81d-2ced-4ad8-a070-ba6968b9f259" providerId="ADAL" clId="{D6BA57D3-4738-4753-855F-2AA331FC401A}" dt="2020-10-23T03:42:37.754" v="3393" actId="14100"/>
          <ac:spMkLst>
            <pc:docMk/>
            <pc:sldMk cId="3710570983" sldId="590"/>
            <ac:spMk id="16" creationId="{DBE45704-BB6B-46A9-8A5B-94F507D60620}"/>
          </ac:spMkLst>
        </pc:spChg>
        <pc:spChg chg="add mod">
          <ac:chgData name="Anis Farihan Mat Raffei" userId="caa0f81d-2ced-4ad8-a070-ba6968b9f259" providerId="ADAL" clId="{D6BA57D3-4738-4753-855F-2AA331FC401A}" dt="2020-10-22T05:00:58.151" v="1054" actId="123"/>
          <ac:spMkLst>
            <pc:docMk/>
            <pc:sldMk cId="3710570983" sldId="590"/>
            <ac:spMk id="22" creationId="{C28FDC07-75F6-49D2-93D6-5F47229F9D03}"/>
          </ac:spMkLst>
        </pc:spChg>
        <pc:spChg chg="add mod">
          <ac:chgData name="Anis Farihan Mat Raffei" userId="caa0f81d-2ced-4ad8-a070-ba6968b9f259" providerId="ADAL" clId="{D6BA57D3-4738-4753-855F-2AA331FC401A}" dt="2020-10-22T05:00:54.599" v="1053" actId="123"/>
          <ac:spMkLst>
            <pc:docMk/>
            <pc:sldMk cId="3710570983" sldId="590"/>
            <ac:spMk id="24" creationId="{D5F9994A-CBB3-4F3E-9A5D-1C3BBBB55D0E}"/>
          </ac:spMkLst>
        </pc:spChg>
        <pc:grpChg chg="add mod">
          <ac:chgData name="Anis Farihan Mat Raffei" userId="caa0f81d-2ced-4ad8-a070-ba6968b9f259" providerId="ADAL" clId="{D6BA57D3-4738-4753-855F-2AA331FC401A}" dt="2020-10-22T05:06:44.395" v="1111" actId="1076"/>
          <ac:grpSpMkLst>
            <pc:docMk/>
            <pc:sldMk cId="3710570983" sldId="590"/>
            <ac:grpSpMk id="8" creationId="{910E2A24-B118-4353-9AEF-A6CEBB0FC57E}"/>
          </ac:grpSpMkLst>
        </pc:grpChg>
        <pc:picChg chg="add mod">
          <ac:chgData name="Anis Farihan Mat Raffei" userId="caa0f81d-2ced-4ad8-a070-ba6968b9f259" providerId="ADAL" clId="{D6BA57D3-4738-4753-855F-2AA331FC401A}" dt="2020-10-22T05:06:44.395" v="1111" actId="1076"/>
          <ac:picMkLst>
            <pc:docMk/>
            <pc:sldMk cId="3710570983" sldId="590"/>
            <ac:picMk id="2050" creationId="{3C154151-2491-4B2A-9041-2479124F372A}"/>
          </ac:picMkLst>
        </pc:picChg>
        <pc:picChg chg="add del mod">
          <ac:chgData name="Anis Farihan Mat Raffei" userId="caa0f81d-2ced-4ad8-a070-ba6968b9f259" providerId="ADAL" clId="{D6BA57D3-4738-4753-855F-2AA331FC401A}" dt="2020-10-22T04:35:06.409" v="961" actId="478"/>
          <ac:picMkLst>
            <pc:docMk/>
            <pc:sldMk cId="3710570983" sldId="590"/>
            <ac:picMk id="2052" creationId="{41E268D9-CF7B-41CA-A49D-F64DD9336356}"/>
          </ac:picMkLst>
        </pc:picChg>
        <pc:picChg chg="add del mod">
          <ac:chgData name="Anis Farihan Mat Raffei" userId="caa0f81d-2ced-4ad8-a070-ba6968b9f259" providerId="ADAL" clId="{D6BA57D3-4738-4753-855F-2AA331FC401A}" dt="2020-10-22T04:40:18.556" v="989" actId="478"/>
          <ac:picMkLst>
            <pc:docMk/>
            <pc:sldMk cId="3710570983" sldId="590"/>
            <ac:picMk id="2054" creationId="{70AB30EA-6C39-4BB8-8A4E-7D5D676AB849}"/>
          </ac:picMkLst>
        </pc:picChg>
        <pc:picChg chg="add del mod">
          <ac:chgData name="Anis Farihan Mat Raffei" userId="caa0f81d-2ced-4ad8-a070-ba6968b9f259" providerId="ADAL" clId="{D6BA57D3-4738-4753-855F-2AA331FC401A}" dt="2020-10-22T04:40:24.989" v="992" actId="478"/>
          <ac:picMkLst>
            <pc:docMk/>
            <pc:sldMk cId="3710570983" sldId="590"/>
            <ac:picMk id="2056" creationId="{ECAFE9EF-6F91-4403-85FC-41E22A586175}"/>
          </ac:picMkLst>
        </pc:picChg>
        <pc:picChg chg="add del mod">
          <ac:chgData name="Anis Farihan Mat Raffei" userId="caa0f81d-2ced-4ad8-a070-ba6968b9f259" providerId="ADAL" clId="{D6BA57D3-4738-4753-855F-2AA331FC401A}" dt="2020-10-22T04:41:01.616" v="996" actId="478"/>
          <ac:picMkLst>
            <pc:docMk/>
            <pc:sldMk cId="3710570983" sldId="590"/>
            <ac:picMk id="2058" creationId="{3D5038B3-98AF-436A-AAF1-4F4861EB2060}"/>
          </ac:picMkLst>
        </pc:picChg>
        <pc:picChg chg="add del mod">
          <ac:chgData name="Anis Farihan Mat Raffei" userId="caa0f81d-2ced-4ad8-a070-ba6968b9f259" providerId="ADAL" clId="{D6BA57D3-4738-4753-855F-2AA331FC401A}" dt="2020-10-22T04:41:37.003" v="999" actId="478"/>
          <ac:picMkLst>
            <pc:docMk/>
            <pc:sldMk cId="3710570983" sldId="590"/>
            <ac:picMk id="2060" creationId="{DCB31699-D948-4D0E-B123-737FCC5F2F62}"/>
          </ac:picMkLst>
        </pc:picChg>
        <pc:picChg chg="add mod">
          <ac:chgData name="Anis Farihan Mat Raffei" userId="caa0f81d-2ced-4ad8-a070-ba6968b9f259" providerId="ADAL" clId="{D6BA57D3-4738-4753-855F-2AA331FC401A}" dt="2020-10-22T04:44:20.876" v="1035" actId="1076"/>
          <ac:picMkLst>
            <pc:docMk/>
            <pc:sldMk cId="3710570983" sldId="590"/>
            <ac:picMk id="2062" creationId="{C39BEB4D-5A66-463F-9B2F-677F4DA310E4}"/>
          </ac:picMkLst>
        </pc:picChg>
      </pc:sldChg>
      <pc:sldChg chg="addSp delSp modSp new mod modAnim">
        <pc:chgData name="Anis Farihan Mat Raffei" userId="caa0f81d-2ced-4ad8-a070-ba6968b9f259" providerId="ADAL" clId="{D6BA57D3-4738-4753-855F-2AA331FC401A}" dt="2020-10-23T03:43:14.667" v="3397"/>
        <pc:sldMkLst>
          <pc:docMk/>
          <pc:sldMk cId="2135993242" sldId="591"/>
        </pc:sldMkLst>
        <pc:spChg chg="del">
          <ac:chgData name="Anis Farihan Mat Raffei" userId="caa0f81d-2ced-4ad8-a070-ba6968b9f259" providerId="ADAL" clId="{D6BA57D3-4738-4753-855F-2AA331FC401A}" dt="2020-10-22T05:08:12.226" v="1114" actId="478"/>
          <ac:spMkLst>
            <pc:docMk/>
            <pc:sldMk cId="2135993242" sldId="591"/>
            <ac:spMk id="2" creationId="{087CF94A-57C1-4FAD-BAC6-469BA4478786}"/>
          </ac:spMkLst>
        </pc:spChg>
        <pc:spChg chg="mod">
          <ac:chgData name="Anis Farihan Mat Raffei" userId="caa0f81d-2ced-4ad8-a070-ba6968b9f259" providerId="ADAL" clId="{D6BA57D3-4738-4753-855F-2AA331FC401A}" dt="2020-10-22T05:08:07.939" v="1113" actId="27636"/>
          <ac:spMkLst>
            <pc:docMk/>
            <pc:sldMk cId="2135993242" sldId="591"/>
            <ac:spMk id="3" creationId="{348E2245-FBB3-4B32-974A-D700B3EBA9E5}"/>
          </ac:spMkLst>
        </pc:spChg>
        <pc:spChg chg="add del mod">
          <ac:chgData name="Anis Farihan Mat Raffei" userId="caa0f81d-2ced-4ad8-a070-ba6968b9f259" providerId="ADAL" clId="{D6BA57D3-4738-4753-855F-2AA331FC401A}" dt="2020-10-22T05:09:43.816" v="1190" actId="478"/>
          <ac:spMkLst>
            <pc:docMk/>
            <pc:sldMk cId="2135993242" sldId="591"/>
            <ac:spMk id="5" creationId="{6D33CB56-288F-4828-BE2E-E2B0D16334B3}"/>
          </ac:spMkLst>
        </pc:spChg>
        <pc:spChg chg="add del mod">
          <ac:chgData name="Anis Farihan Mat Raffei" userId="caa0f81d-2ced-4ad8-a070-ba6968b9f259" providerId="ADAL" clId="{D6BA57D3-4738-4753-855F-2AA331FC401A}" dt="2020-10-22T05:09:56.752" v="1193" actId="21"/>
          <ac:spMkLst>
            <pc:docMk/>
            <pc:sldMk cId="2135993242" sldId="591"/>
            <ac:spMk id="6" creationId="{EAEF13F5-33C1-4342-A420-2EB320DC469A}"/>
          </ac:spMkLst>
        </pc:spChg>
        <pc:spChg chg="add mod">
          <ac:chgData name="Anis Farihan Mat Raffei" userId="caa0f81d-2ced-4ad8-a070-ba6968b9f259" providerId="ADAL" clId="{D6BA57D3-4738-4753-855F-2AA331FC401A}" dt="2020-10-22T05:20:29.272" v="1423" actId="1076"/>
          <ac:spMkLst>
            <pc:docMk/>
            <pc:sldMk cId="2135993242" sldId="591"/>
            <ac:spMk id="7" creationId="{27A03040-2AF0-40DA-888A-93F5D5D8A71F}"/>
          </ac:spMkLst>
        </pc:spChg>
        <pc:spChg chg="add mod">
          <ac:chgData name="Anis Farihan Mat Raffei" userId="caa0f81d-2ced-4ad8-a070-ba6968b9f259" providerId="ADAL" clId="{D6BA57D3-4738-4753-855F-2AA331FC401A}" dt="2020-10-22T05:20:29.272" v="1423" actId="1076"/>
          <ac:spMkLst>
            <pc:docMk/>
            <pc:sldMk cId="2135993242" sldId="591"/>
            <ac:spMk id="8" creationId="{E48A7636-8E7E-4B4A-A90F-75B69213A2E9}"/>
          </ac:spMkLst>
        </pc:spChg>
        <pc:spChg chg="add mod">
          <ac:chgData name="Anis Farihan Mat Raffei" userId="caa0f81d-2ced-4ad8-a070-ba6968b9f259" providerId="ADAL" clId="{D6BA57D3-4738-4753-855F-2AA331FC401A}" dt="2020-10-22T05:20:29.272" v="1423" actId="1076"/>
          <ac:spMkLst>
            <pc:docMk/>
            <pc:sldMk cId="2135993242" sldId="591"/>
            <ac:spMk id="11" creationId="{6F5D906D-AA7E-4795-8A09-A370420C487A}"/>
          </ac:spMkLst>
        </pc:spChg>
        <pc:spChg chg="add mod">
          <ac:chgData name="Anis Farihan Mat Raffei" userId="caa0f81d-2ced-4ad8-a070-ba6968b9f259" providerId="ADAL" clId="{D6BA57D3-4738-4753-855F-2AA331FC401A}" dt="2020-10-22T05:20:29.272" v="1423" actId="1076"/>
          <ac:spMkLst>
            <pc:docMk/>
            <pc:sldMk cId="2135993242" sldId="591"/>
            <ac:spMk id="12" creationId="{49DB9C5D-5D84-4FED-A427-5ADF913280F9}"/>
          </ac:spMkLst>
        </pc:spChg>
        <pc:spChg chg="add mod">
          <ac:chgData name="Anis Farihan Mat Raffei" userId="caa0f81d-2ced-4ad8-a070-ba6968b9f259" providerId="ADAL" clId="{D6BA57D3-4738-4753-855F-2AA331FC401A}" dt="2020-10-22T05:20:29.272" v="1423" actId="1076"/>
          <ac:spMkLst>
            <pc:docMk/>
            <pc:sldMk cId="2135993242" sldId="591"/>
            <ac:spMk id="13" creationId="{6E02308C-CC70-46B6-873A-DF61E7831687}"/>
          </ac:spMkLst>
        </pc:spChg>
        <pc:spChg chg="add mod">
          <ac:chgData name="Anis Farihan Mat Raffei" userId="caa0f81d-2ced-4ad8-a070-ba6968b9f259" providerId="ADAL" clId="{D6BA57D3-4738-4753-855F-2AA331FC401A}" dt="2020-10-22T05:20:29.272" v="1423" actId="1076"/>
          <ac:spMkLst>
            <pc:docMk/>
            <pc:sldMk cId="2135993242" sldId="591"/>
            <ac:spMk id="15" creationId="{2F8672AA-8A6F-429F-BD2A-B9064C56C663}"/>
          </ac:spMkLst>
        </pc:spChg>
        <pc:spChg chg="add del mod">
          <ac:chgData name="Anis Farihan Mat Raffei" userId="caa0f81d-2ced-4ad8-a070-ba6968b9f259" providerId="ADAL" clId="{D6BA57D3-4738-4753-855F-2AA331FC401A}" dt="2020-10-22T05:20:08.478" v="1419" actId="21"/>
          <ac:spMkLst>
            <pc:docMk/>
            <pc:sldMk cId="2135993242" sldId="591"/>
            <ac:spMk id="23" creationId="{AB4B029C-6B3C-41AE-B105-EA5927DF0CE1}"/>
          </ac:spMkLst>
        </pc:spChg>
        <pc:spChg chg="add del mod">
          <ac:chgData name="Anis Farihan Mat Raffei" userId="caa0f81d-2ced-4ad8-a070-ba6968b9f259" providerId="ADAL" clId="{D6BA57D3-4738-4753-855F-2AA331FC401A}" dt="2020-10-22T05:20:08.478" v="1419" actId="21"/>
          <ac:spMkLst>
            <pc:docMk/>
            <pc:sldMk cId="2135993242" sldId="591"/>
            <ac:spMk id="24" creationId="{61C15F41-63DF-4880-80AA-263075FE305B}"/>
          </ac:spMkLst>
        </pc:spChg>
        <pc:spChg chg="add del">
          <ac:chgData name="Anis Farihan Mat Raffei" userId="caa0f81d-2ced-4ad8-a070-ba6968b9f259" providerId="ADAL" clId="{D6BA57D3-4738-4753-855F-2AA331FC401A}" dt="2020-10-22T05:14:50.816" v="1368" actId="21"/>
          <ac:spMkLst>
            <pc:docMk/>
            <pc:sldMk cId="2135993242" sldId="591"/>
            <ac:spMk id="25" creationId="{CF296BC9-2EAB-4C30-9AA6-98CBE5798B7B}"/>
          </ac:spMkLst>
        </pc:spChg>
        <pc:spChg chg="add del mod">
          <ac:chgData name="Anis Farihan Mat Raffei" userId="caa0f81d-2ced-4ad8-a070-ba6968b9f259" providerId="ADAL" clId="{D6BA57D3-4738-4753-855F-2AA331FC401A}" dt="2020-10-22T05:20:08.478" v="1419" actId="21"/>
          <ac:spMkLst>
            <pc:docMk/>
            <pc:sldMk cId="2135993242" sldId="591"/>
            <ac:spMk id="31" creationId="{D94852E2-29EB-4846-868A-303888EE17E5}"/>
          </ac:spMkLst>
        </pc:spChg>
        <pc:picChg chg="add del mod">
          <ac:chgData name="Anis Farihan Mat Raffei" userId="caa0f81d-2ced-4ad8-a070-ba6968b9f259" providerId="ADAL" clId="{D6BA57D3-4738-4753-855F-2AA331FC401A}" dt="2020-10-22T05:14:04.997" v="1353" actId="478"/>
          <ac:picMkLst>
            <pc:docMk/>
            <pc:sldMk cId="2135993242" sldId="591"/>
            <ac:picMk id="17" creationId="{7CE5D3C7-60D4-4B69-B2E5-C17DA9CC49F4}"/>
          </ac:picMkLst>
        </pc:picChg>
        <pc:picChg chg="add del mod">
          <ac:chgData name="Anis Farihan Mat Raffei" userId="caa0f81d-2ced-4ad8-a070-ba6968b9f259" providerId="ADAL" clId="{D6BA57D3-4738-4753-855F-2AA331FC401A}" dt="2020-10-22T05:20:08.478" v="1419" actId="21"/>
          <ac:picMkLst>
            <pc:docMk/>
            <pc:sldMk cId="2135993242" sldId="591"/>
            <ac:picMk id="19" creationId="{A676FCC6-08EB-451A-878D-CC836B92F1ED}"/>
          </ac:picMkLst>
        </pc:picChg>
        <pc:picChg chg="add del mod">
          <ac:chgData name="Anis Farihan Mat Raffei" userId="caa0f81d-2ced-4ad8-a070-ba6968b9f259" providerId="ADAL" clId="{D6BA57D3-4738-4753-855F-2AA331FC401A}" dt="2020-10-22T05:08:37.051" v="1117" actId="478"/>
          <ac:picMkLst>
            <pc:docMk/>
            <pc:sldMk cId="2135993242" sldId="591"/>
            <ac:picMk id="4098" creationId="{56672D6D-814E-4F09-8AA5-AA93F696C1B6}"/>
          </ac:picMkLst>
        </pc:picChg>
        <pc:picChg chg="add mod">
          <ac:chgData name="Anis Farihan Mat Raffei" userId="caa0f81d-2ced-4ad8-a070-ba6968b9f259" providerId="ADAL" clId="{D6BA57D3-4738-4753-855F-2AA331FC401A}" dt="2020-10-22T05:20:29.272" v="1423" actId="1076"/>
          <ac:picMkLst>
            <pc:docMk/>
            <pc:sldMk cId="2135993242" sldId="591"/>
            <ac:picMk id="4100" creationId="{08C46212-5059-40CC-8817-E93789350D9E}"/>
          </ac:picMkLst>
        </pc:picChg>
      </pc:sldChg>
      <pc:sldChg chg="addSp delSp modSp new mod modAnim">
        <pc:chgData name="Anis Farihan Mat Raffei" userId="caa0f81d-2ced-4ad8-a070-ba6968b9f259" providerId="ADAL" clId="{D6BA57D3-4738-4753-855F-2AA331FC401A}" dt="2020-10-23T03:43:25.477" v="3398"/>
        <pc:sldMkLst>
          <pc:docMk/>
          <pc:sldMk cId="2303965311" sldId="592"/>
        </pc:sldMkLst>
        <pc:spChg chg="del">
          <ac:chgData name="Anis Farihan Mat Raffei" userId="caa0f81d-2ced-4ad8-a070-ba6968b9f259" providerId="ADAL" clId="{D6BA57D3-4738-4753-855F-2AA331FC401A}" dt="2020-10-22T05:20:14.136" v="1421" actId="478"/>
          <ac:spMkLst>
            <pc:docMk/>
            <pc:sldMk cId="2303965311" sldId="592"/>
            <ac:spMk id="2" creationId="{193310B3-4F76-454F-BEE2-8CE1DBEA260F}"/>
          </ac:spMkLst>
        </pc:spChg>
        <pc:spChg chg="mod">
          <ac:chgData name="Anis Farihan Mat Raffei" userId="caa0f81d-2ced-4ad8-a070-ba6968b9f259" providerId="ADAL" clId="{D6BA57D3-4738-4753-855F-2AA331FC401A}" dt="2020-10-22T05:20:00.155" v="1418" actId="27636"/>
          <ac:spMkLst>
            <pc:docMk/>
            <pc:sldMk cId="2303965311" sldId="592"/>
            <ac:spMk id="3" creationId="{F97EC7BB-D4FA-41DC-BAFE-6D8B50FC3D0A}"/>
          </ac:spMkLst>
        </pc:spChg>
        <pc:spChg chg="add mod">
          <ac:chgData name="Anis Farihan Mat Raffei" userId="caa0f81d-2ced-4ad8-a070-ba6968b9f259" providerId="ADAL" clId="{D6BA57D3-4738-4753-855F-2AA331FC401A}" dt="2020-10-22T05:22:39.194" v="1433" actId="1076"/>
          <ac:spMkLst>
            <pc:docMk/>
            <pc:sldMk cId="2303965311" sldId="592"/>
            <ac:spMk id="6" creationId="{317A7E61-0E57-4665-A2E6-F4B30AD556D2}"/>
          </ac:spMkLst>
        </pc:spChg>
        <pc:spChg chg="add mod">
          <ac:chgData name="Anis Farihan Mat Raffei" userId="caa0f81d-2ced-4ad8-a070-ba6968b9f259" providerId="ADAL" clId="{D6BA57D3-4738-4753-855F-2AA331FC401A}" dt="2020-10-22T05:22:39.194" v="1433" actId="1076"/>
          <ac:spMkLst>
            <pc:docMk/>
            <pc:sldMk cId="2303965311" sldId="592"/>
            <ac:spMk id="8" creationId="{A95B3D84-E71F-46B7-ACEE-987246168459}"/>
          </ac:spMkLst>
        </pc:spChg>
        <pc:spChg chg="add mod">
          <ac:chgData name="Anis Farihan Mat Raffei" userId="caa0f81d-2ced-4ad8-a070-ba6968b9f259" providerId="ADAL" clId="{D6BA57D3-4738-4753-855F-2AA331FC401A}" dt="2020-10-22T05:22:39.194" v="1433" actId="1076"/>
          <ac:spMkLst>
            <pc:docMk/>
            <pc:sldMk cId="2303965311" sldId="592"/>
            <ac:spMk id="10" creationId="{6824D199-6FDF-4358-95CA-139991B3C276}"/>
          </ac:spMkLst>
        </pc:spChg>
        <pc:picChg chg="add del mod">
          <ac:chgData name="Anis Farihan Mat Raffei" userId="caa0f81d-2ced-4ad8-a070-ba6968b9f259" providerId="ADAL" clId="{D6BA57D3-4738-4753-855F-2AA331FC401A}" dt="2020-10-22T05:22:24.388" v="1429" actId="478"/>
          <ac:picMkLst>
            <pc:docMk/>
            <pc:sldMk cId="2303965311" sldId="592"/>
            <ac:picMk id="12" creationId="{C9646526-6434-4F69-8171-13091B97ABD1}"/>
          </ac:picMkLst>
        </pc:picChg>
        <pc:picChg chg="add mod">
          <ac:chgData name="Anis Farihan Mat Raffei" userId="caa0f81d-2ced-4ad8-a070-ba6968b9f259" providerId="ADAL" clId="{D6BA57D3-4738-4753-855F-2AA331FC401A}" dt="2020-10-22T05:22:41.521" v="1434" actId="1076"/>
          <ac:picMkLst>
            <pc:docMk/>
            <pc:sldMk cId="2303965311" sldId="592"/>
            <ac:picMk id="14" creationId="{213E4D0B-5737-4D5F-8B67-46CDA9E4E8A0}"/>
          </ac:picMkLst>
        </pc:picChg>
      </pc:sldChg>
      <pc:sldChg chg="addSp delSp modSp new mod modAnim">
        <pc:chgData name="Anis Farihan Mat Raffei" userId="caa0f81d-2ced-4ad8-a070-ba6968b9f259" providerId="ADAL" clId="{D6BA57D3-4738-4753-855F-2AA331FC401A}" dt="2020-10-23T03:44:28.290" v="3416" actId="207"/>
        <pc:sldMkLst>
          <pc:docMk/>
          <pc:sldMk cId="4165590328" sldId="593"/>
        </pc:sldMkLst>
        <pc:spChg chg="del">
          <ac:chgData name="Anis Farihan Mat Raffei" userId="caa0f81d-2ced-4ad8-a070-ba6968b9f259" providerId="ADAL" clId="{D6BA57D3-4738-4753-855F-2AA331FC401A}" dt="2020-10-22T06:42:10.678" v="1452" actId="478"/>
          <ac:spMkLst>
            <pc:docMk/>
            <pc:sldMk cId="4165590328" sldId="593"/>
            <ac:spMk id="2" creationId="{928D2F4D-313C-44B1-9868-8DCC5CD4753D}"/>
          </ac:spMkLst>
        </pc:spChg>
        <pc:spChg chg="mod">
          <ac:chgData name="Anis Farihan Mat Raffei" userId="caa0f81d-2ced-4ad8-a070-ba6968b9f259" providerId="ADAL" clId="{D6BA57D3-4738-4753-855F-2AA331FC401A}" dt="2020-10-22T06:42:49.521" v="1459" actId="20577"/>
          <ac:spMkLst>
            <pc:docMk/>
            <pc:sldMk cId="4165590328" sldId="593"/>
            <ac:spMk id="3" creationId="{628650FF-FA5B-4F78-A75C-4BB4A836895E}"/>
          </ac:spMkLst>
        </pc:spChg>
        <pc:spChg chg="add mod">
          <ac:chgData name="Anis Farihan Mat Raffei" userId="caa0f81d-2ced-4ad8-a070-ba6968b9f259" providerId="ADAL" clId="{D6BA57D3-4738-4753-855F-2AA331FC401A}" dt="2020-10-23T03:43:37.618" v="3400" actId="14100"/>
          <ac:spMkLst>
            <pc:docMk/>
            <pc:sldMk cId="4165590328" sldId="593"/>
            <ac:spMk id="6" creationId="{076482C1-471F-4B21-AF2B-3C00A5AFD197}"/>
          </ac:spMkLst>
        </pc:spChg>
        <pc:spChg chg="add mod">
          <ac:chgData name="Anis Farihan Mat Raffei" userId="caa0f81d-2ced-4ad8-a070-ba6968b9f259" providerId="ADAL" clId="{D6BA57D3-4738-4753-855F-2AA331FC401A}" dt="2020-10-22T06:46:41.423" v="1524" actId="1038"/>
          <ac:spMkLst>
            <pc:docMk/>
            <pc:sldMk cId="4165590328" sldId="593"/>
            <ac:spMk id="7" creationId="{CD21B145-8048-4960-979D-6917EEF8DC21}"/>
          </ac:spMkLst>
        </pc:spChg>
        <pc:spChg chg="add mod">
          <ac:chgData name="Anis Farihan Mat Raffei" userId="caa0f81d-2ced-4ad8-a070-ba6968b9f259" providerId="ADAL" clId="{D6BA57D3-4738-4753-855F-2AA331FC401A}" dt="2020-10-22T07:02:49.918" v="1910" actId="14100"/>
          <ac:spMkLst>
            <pc:docMk/>
            <pc:sldMk cId="4165590328" sldId="593"/>
            <ac:spMk id="8" creationId="{8106A902-6DEB-4B48-A75C-ACA3E3895196}"/>
          </ac:spMkLst>
        </pc:spChg>
        <pc:spChg chg="add del mod">
          <ac:chgData name="Anis Farihan Mat Raffei" userId="caa0f81d-2ced-4ad8-a070-ba6968b9f259" providerId="ADAL" clId="{D6BA57D3-4738-4753-855F-2AA331FC401A}" dt="2020-10-22T07:00:00.967" v="1856" actId="478"/>
          <ac:spMkLst>
            <pc:docMk/>
            <pc:sldMk cId="4165590328" sldId="593"/>
            <ac:spMk id="9" creationId="{EB722F6C-1A6D-4CC1-A41E-33CAED9B0729}"/>
          </ac:spMkLst>
        </pc:spChg>
        <pc:spChg chg="add mod">
          <ac:chgData name="Anis Farihan Mat Raffei" userId="caa0f81d-2ced-4ad8-a070-ba6968b9f259" providerId="ADAL" clId="{D6BA57D3-4738-4753-855F-2AA331FC401A}" dt="2020-10-22T07:04:59.169" v="1917" actId="1076"/>
          <ac:spMkLst>
            <pc:docMk/>
            <pc:sldMk cId="4165590328" sldId="593"/>
            <ac:spMk id="10" creationId="{5FCA1AE3-9807-48E2-A27B-652D5A4D7A2C}"/>
          </ac:spMkLst>
        </pc:spChg>
        <pc:spChg chg="add mod">
          <ac:chgData name="Anis Farihan Mat Raffei" userId="caa0f81d-2ced-4ad8-a070-ba6968b9f259" providerId="ADAL" clId="{D6BA57D3-4738-4753-855F-2AA331FC401A}" dt="2020-10-22T07:05:25.218" v="1931" actId="1076"/>
          <ac:spMkLst>
            <pc:docMk/>
            <pc:sldMk cId="4165590328" sldId="593"/>
            <ac:spMk id="11" creationId="{20DF7EBA-5800-4211-9D37-08C2F1906AF0}"/>
          </ac:spMkLst>
        </pc:spChg>
        <pc:spChg chg="add mod">
          <ac:chgData name="Anis Farihan Mat Raffei" userId="caa0f81d-2ced-4ad8-a070-ba6968b9f259" providerId="ADAL" clId="{D6BA57D3-4738-4753-855F-2AA331FC401A}" dt="2020-10-23T03:44:28.290" v="3416" actId="207"/>
          <ac:spMkLst>
            <pc:docMk/>
            <pc:sldMk cId="4165590328" sldId="593"/>
            <ac:spMk id="21" creationId="{616C41AE-0CA2-441B-B36D-C1772C89F520}"/>
          </ac:spMkLst>
        </pc:spChg>
        <pc:grpChg chg="add mod">
          <ac:chgData name="Anis Farihan Mat Raffei" userId="caa0f81d-2ced-4ad8-a070-ba6968b9f259" providerId="ADAL" clId="{D6BA57D3-4738-4753-855F-2AA331FC401A}" dt="2020-10-23T02:01:07.282" v="2669" actId="164"/>
          <ac:grpSpMkLst>
            <pc:docMk/>
            <pc:sldMk cId="4165590328" sldId="593"/>
            <ac:grpSpMk id="2" creationId="{D4DE751B-12A6-4649-9437-E1F5914F0FCB}"/>
          </ac:grpSpMkLst>
        </pc:grpChg>
        <pc:grpChg chg="add mod ord">
          <ac:chgData name="Anis Farihan Mat Raffei" userId="caa0f81d-2ced-4ad8-a070-ba6968b9f259" providerId="ADAL" clId="{D6BA57D3-4738-4753-855F-2AA331FC401A}" dt="2020-10-23T02:01:07.282" v="2669" actId="164"/>
          <ac:grpSpMkLst>
            <pc:docMk/>
            <pc:sldMk cId="4165590328" sldId="593"/>
            <ac:grpSpMk id="12" creationId="{CEC2AE6D-F437-413B-BD0A-F41491F62A74}"/>
          </ac:grpSpMkLst>
        </pc:grpChg>
        <pc:picChg chg="add del mod">
          <ac:chgData name="Anis Farihan Mat Raffei" userId="caa0f81d-2ced-4ad8-a070-ba6968b9f259" providerId="ADAL" clId="{D6BA57D3-4738-4753-855F-2AA331FC401A}" dt="2020-10-22T06:48:37.638" v="1527" actId="478"/>
          <ac:picMkLst>
            <pc:docMk/>
            <pc:sldMk cId="4165590328" sldId="593"/>
            <ac:picMk id="5122" creationId="{D09DF5A7-4BF2-4F91-9460-32F12D68EE79}"/>
          </ac:picMkLst>
        </pc:picChg>
        <pc:picChg chg="add mod">
          <ac:chgData name="Anis Farihan Mat Raffei" userId="caa0f81d-2ced-4ad8-a070-ba6968b9f259" providerId="ADAL" clId="{D6BA57D3-4738-4753-855F-2AA331FC401A}" dt="2020-10-22T06:51:46.653" v="1828" actId="1037"/>
          <ac:picMkLst>
            <pc:docMk/>
            <pc:sldMk cId="4165590328" sldId="593"/>
            <ac:picMk id="5124" creationId="{CDECFC22-19B6-42A0-986D-B2E55DCB1A0C}"/>
          </ac:picMkLst>
        </pc:picChg>
        <pc:picChg chg="add del">
          <ac:chgData name="Anis Farihan Mat Raffei" userId="caa0f81d-2ced-4ad8-a070-ba6968b9f259" providerId="ADAL" clId="{D6BA57D3-4738-4753-855F-2AA331FC401A}" dt="2020-10-22T06:55:14.338" v="1840" actId="478"/>
          <ac:picMkLst>
            <pc:docMk/>
            <pc:sldMk cId="4165590328" sldId="593"/>
            <ac:picMk id="5126" creationId="{122AE097-5D3B-4360-AB46-B1A66FF7299C}"/>
          </ac:picMkLst>
        </pc:picChg>
        <pc:picChg chg="add del mod">
          <ac:chgData name="Anis Farihan Mat Raffei" userId="caa0f81d-2ced-4ad8-a070-ba6968b9f259" providerId="ADAL" clId="{D6BA57D3-4738-4753-855F-2AA331FC401A}" dt="2020-10-22T06:55:46.867" v="1843" actId="478"/>
          <ac:picMkLst>
            <pc:docMk/>
            <pc:sldMk cId="4165590328" sldId="593"/>
            <ac:picMk id="5128" creationId="{C29BD9E7-C811-4E41-B27B-21D917ECD4CC}"/>
          </ac:picMkLst>
        </pc:picChg>
        <pc:picChg chg="add del">
          <ac:chgData name="Anis Farihan Mat Raffei" userId="caa0f81d-2ced-4ad8-a070-ba6968b9f259" providerId="ADAL" clId="{D6BA57D3-4738-4753-855F-2AA331FC401A}" dt="2020-10-22T06:55:55.713" v="1845" actId="478"/>
          <ac:picMkLst>
            <pc:docMk/>
            <pc:sldMk cId="4165590328" sldId="593"/>
            <ac:picMk id="5130" creationId="{EA66BF70-1568-42D0-BEFD-F193DBA57085}"/>
          </ac:picMkLst>
        </pc:picChg>
        <pc:picChg chg="add del mod">
          <ac:chgData name="Anis Farihan Mat Raffei" userId="caa0f81d-2ced-4ad8-a070-ba6968b9f259" providerId="ADAL" clId="{D6BA57D3-4738-4753-855F-2AA331FC401A}" dt="2020-10-22T07:02:14.413" v="1903" actId="478"/>
          <ac:picMkLst>
            <pc:docMk/>
            <pc:sldMk cId="4165590328" sldId="593"/>
            <ac:picMk id="5132" creationId="{DABF0501-395C-489D-AAB8-C3720688EDC6}"/>
          </ac:picMkLst>
        </pc:picChg>
        <pc:picChg chg="add mod">
          <ac:chgData name="Anis Farihan Mat Raffei" userId="caa0f81d-2ced-4ad8-a070-ba6968b9f259" providerId="ADAL" clId="{D6BA57D3-4738-4753-855F-2AA331FC401A}" dt="2020-10-23T02:01:07.282" v="2669" actId="164"/>
          <ac:picMkLst>
            <pc:docMk/>
            <pc:sldMk cId="4165590328" sldId="593"/>
            <ac:picMk id="5134" creationId="{61E97248-D1D7-414D-B155-6CF4F6D9BA10}"/>
          </ac:picMkLst>
        </pc:picChg>
      </pc:sldChg>
      <pc:sldChg chg="addSp delSp modSp new mod">
        <pc:chgData name="Anis Farihan Mat Raffei" userId="caa0f81d-2ced-4ad8-a070-ba6968b9f259" providerId="ADAL" clId="{D6BA57D3-4738-4753-855F-2AA331FC401A}" dt="2020-10-22T07:07:36.892" v="1941" actId="962"/>
        <pc:sldMkLst>
          <pc:docMk/>
          <pc:sldMk cId="424289124" sldId="594"/>
        </pc:sldMkLst>
        <pc:spChg chg="del">
          <ac:chgData name="Anis Farihan Mat Raffei" userId="caa0f81d-2ced-4ad8-a070-ba6968b9f259" providerId="ADAL" clId="{D6BA57D3-4738-4753-855F-2AA331FC401A}" dt="2020-10-22T07:07:34.369" v="1938" actId="478"/>
          <ac:spMkLst>
            <pc:docMk/>
            <pc:sldMk cId="424289124" sldId="594"/>
            <ac:spMk id="2" creationId="{A652567B-4C98-4543-8F45-6214746CDEBC}"/>
          </ac:spMkLst>
        </pc:spChg>
        <pc:picChg chg="add mod">
          <ac:chgData name="Anis Farihan Mat Raffei" userId="caa0f81d-2ced-4ad8-a070-ba6968b9f259" providerId="ADAL" clId="{D6BA57D3-4738-4753-855F-2AA331FC401A}" dt="2020-10-22T07:07:36.892" v="1941" actId="962"/>
          <ac:picMkLst>
            <pc:docMk/>
            <pc:sldMk cId="424289124" sldId="594"/>
            <ac:picMk id="6" creationId="{100FB60A-4720-44D7-B3BB-A5BA3A0E3574}"/>
          </ac:picMkLst>
        </pc:picChg>
      </pc:sldChg>
      <pc:sldChg chg="addSp delSp modSp new mod">
        <pc:chgData name="Anis Farihan Mat Raffei" userId="caa0f81d-2ced-4ad8-a070-ba6968b9f259" providerId="ADAL" clId="{D6BA57D3-4738-4753-855F-2AA331FC401A}" dt="2020-10-22T07:39:57.190" v="2183" actId="20577"/>
        <pc:sldMkLst>
          <pc:docMk/>
          <pc:sldMk cId="4043920435" sldId="595"/>
        </pc:sldMkLst>
        <pc:spChg chg="del">
          <ac:chgData name="Anis Farihan Mat Raffei" userId="caa0f81d-2ced-4ad8-a070-ba6968b9f259" providerId="ADAL" clId="{D6BA57D3-4738-4753-855F-2AA331FC401A}" dt="2020-10-22T07:09:42.850" v="1969" actId="478"/>
          <ac:spMkLst>
            <pc:docMk/>
            <pc:sldMk cId="4043920435" sldId="595"/>
            <ac:spMk id="2" creationId="{846EC52F-C5C4-42A2-8D07-05E4EE838DF2}"/>
          </ac:spMkLst>
        </pc:spChg>
        <pc:spChg chg="mod">
          <ac:chgData name="Anis Farihan Mat Raffei" userId="caa0f81d-2ced-4ad8-a070-ba6968b9f259" providerId="ADAL" clId="{D6BA57D3-4738-4753-855F-2AA331FC401A}" dt="2020-10-22T07:09:38.550" v="1968" actId="20577"/>
          <ac:spMkLst>
            <pc:docMk/>
            <pc:sldMk cId="4043920435" sldId="595"/>
            <ac:spMk id="3" creationId="{05C66B6F-985B-48B9-A963-AF870D331865}"/>
          </ac:spMkLst>
        </pc:spChg>
        <pc:spChg chg="add mod">
          <ac:chgData name="Anis Farihan Mat Raffei" userId="caa0f81d-2ced-4ad8-a070-ba6968b9f259" providerId="ADAL" clId="{D6BA57D3-4738-4753-855F-2AA331FC401A}" dt="2020-10-22T07:39:57.190" v="2183" actId="20577"/>
          <ac:spMkLst>
            <pc:docMk/>
            <pc:sldMk cId="4043920435" sldId="595"/>
            <ac:spMk id="5" creationId="{7D75998E-FF1C-4DAC-9AD2-2D56BBFDBB0B}"/>
          </ac:spMkLst>
        </pc:spChg>
      </pc:sldChg>
      <pc:sldChg chg="addSp delSp modSp new mod">
        <pc:chgData name="Anis Farihan Mat Raffei" userId="caa0f81d-2ced-4ad8-a070-ba6968b9f259" providerId="ADAL" clId="{D6BA57D3-4738-4753-855F-2AA331FC401A}" dt="2020-10-23T01:15:22.782" v="2354" actId="113"/>
        <pc:sldMkLst>
          <pc:docMk/>
          <pc:sldMk cId="2554852680" sldId="596"/>
        </pc:sldMkLst>
        <pc:spChg chg="mod">
          <ac:chgData name="Anis Farihan Mat Raffei" userId="caa0f81d-2ced-4ad8-a070-ba6968b9f259" providerId="ADAL" clId="{D6BA57D3-4738-4753-855F-2AA331FC401A}" dt="2020-10-22T07:40:03.059" v="2184" actId="113"/>
          <ac:spMkLst>
            <pc:docMk/>
            <pc:sldMk cId="2554852680" sldId="596"/>
            <ac:spMk id="2" creationId="{269D9C12-572E-45EA-81B5-76E294EF177B}"/>
          </ac:spMkLst>
        </pc:spChg>
        <pc:spChg chg="mod">
          <ac:chgData name="Anis Farihan Mat Raffei" userId="caa0f81d-2ced-4ad8-a070-ba6968b9f259" providerId="ADAL" clId="{D6BA57D3-4738-4753-855F-2AA331FC401A}" dt="2020-10-22T07:13:00.988" v="2014"/>
          <ac:spMkLst>
            <pc:docMk/>
            <pc:sldMk cId="2554852680" sldId="596"/>
            <ac:spMk id="3" creationId="{2C644EE7-A22B-4AC8-984D-EFCE4351555F}"/>
          </ac:spMkLst>
        </pc:spChg>
        <pc:spChg chg="add mod ord">
          <ac:chgData name="Anis Farihan Mat Raffei" userId="caa0f81d-2ced-4ad8-a070-ba6968b9f259" providerId="ADAL" clId="{D6BA57D3-4738-4753-855F-2AA331FC401A}" dt="2020-10-22T07:38:48.394" v="2173" actId="164"/>
          <ac:spMkLst>
            <pc:docMk/>
            <pc:sldMk cId="2554852680" sldId="596"/>
            <ac:spMk id="6" creationId="{C337EEE4-6CE6-4AAE-8C0C-5DB0205CB49A}"/>
          </ac:spMkLst>
        </pc:spChg>
        <pc:spChg chg="add mod">
          <ac:chgData name="Anis Farihan Mat Raffei" userId="caa0f81d-2ced-4ad8-a070-ba6968b9f259" providerId="ADAL" clId="{D6BA57D3-4738-4753-855F-2AA331FC401A}" dt="2020-10-22T07:38:48.394" v="2173" actId="164"/>
          <ac:spMkLst>
            <pc:docMk/>
            <pc:sldMk cId="2554852680" sldId="596"/>
            <ac:spMk id="7" creationId="{F1ABD8CE-72AC-42A1-8030-CDE1F1F9D7E3}"/>
          </ac:spMkLst>
        </pc:spChg>
        <pc:spChg chg="add mod">
          <ac:chgData name="Anis Farihan Mat Raffei" userId="caa0f81d-2ced-4ad8-a070-ba6968b9f259" providerId="ADAL" clId="{D6BA57D3-4738-4753-855F-2AA331FC401A}" dt="2020-10-23T01:15:22.782" v="2354" actId="113"/>
          <ac:spMkLst>
            <pc:docMk/>
            <pc:sldMk cId="2554852680" sldId="596"/>
            <ac:spMk id="11" creationId="{236973AE-FC7F-4A8E-AE14-44B665088099}"/>
          </ac:spMkLst>
        </pc:spChg>
        <pc:spChg chg="add mod">
          <ac:chgData name="Anis Farihan Mat Raffei" userId="caa0f81d-2ced-4ad8-a070-ba6968b9f259" providerId="ADAL" clId="{D6BA57D3-4738-4753-855F-2AA331FC401A}" dt="2020-10-23T01:15:19.948" v="2353" actId="113"/>
          <ac:spMkLst>
            <pc:docMk/>
            <pc:sldMk cId="2554852680" sldId="596"/>
            <ac:spMk id="15" creationId="{58391C1C-F64D-49D3-8738-CA7717D789DB}"/>
          </ac:spMkLst>
        </pc:spChg>
        <pc:grpChg chg="add mod">
          <ac:chgData name="Anis Farihan Mat Raffei" userId="caa0f81d-2ced-4ad8-a070-ba6968b9f259" providerId="ADAL" clId="{D6BA57D3-4738-4753-855F-2AA331FC401A}" dt="2020-10-22T07:38:50.279" v="2174" actId="1076"/>
          <ac:grpSpMkLst>
            <pc:docMk/>
            <pc:sldMk cId="2554852680" sldId="596"/>
            <ac:grpSpMk id="10" creationId="{10C47638-BBEF-466A-A0E8-6BC41EB2DD0E}"/>
          </ac:grpSpMkLst>
        </pc:grpChg>
        <pc:picChg chg="add mod">
          <ac:chgData name="Anis Farihan Mat Raffei" userId="caa0f81d-2ced-4ad8-a070-ba6968b9f259" providerId="ADAL" clId="{D6BA57D3-4738-4753-855F-2AA331FC401A}" dt="2020-10-22T07:38:52.327" v="2175" actId="1076"/>
          <ac:picMkLst>
            <pc:docMk/>
            <pc:sldMk cId="2554852680" sldId="596"/>
            <ac:picMk id="6146" creationId="{41EC0EEF-61ED-4336-AF35-BB08CD8CD355}"/>
          </ac:picMkLst>
        </pc:picChg>
        <pc:picChg chg="add mod">
          <ac:chgData name="Anis Farihan Mat Raffei" userId="caa0f81d-2ced-4ad8-a070-ba6968b9f259" providerId="ADAL" clId="{D6BA57D3-4738-4753-855F-2AA331FC401A}" dt="2020-10-22T07:38:57.855" v="2176" actId="1076"/>
          <ac:picMkLst>
            <pc:docMk/>
            <pc:sldMk cId="2554852680" sldId="596"/>
            <ac:picMk id="6148" creationId="{544D9D24-D858-40ED-9775-78C60A55D446}"/>
          </ac:picMkLst>
        </pc:picChg>
        <pc:picChg chg="add del">
          <ac:chgData name="Anis Farihan Mat Raffei" userId="caa0f81d-2ced-4ad8-a070-ba6968b9f259" providerId="ADAL" clId="{D6BA57D3-4738-4753-855F-2AA331FC401A}" dt="2020-10-22T07:35:35.667" v="2135" actId="478"/>
          <ac:picMkLst>
            <pc:docMk/>
            <pc:sldMk cId="2554852680" sldId="596"/>
            <ac:picMk id="6150" creationId="{F12DBE55-FD44-4F41-B9BB-3643924B18EF}"/>
          </ac:picMkLst>
        </pc:picChg>
        <pc:picChg chg="add mod">
          <ac:chgData name="Anis Farihan Mat Raffei" userId="caa0f81d-2ced-4ad8-a070-ba6968b9f259" providerId="ADAL" clId="{D6BA57D3-4738-4753-855F-2AA331FC401A}" dt="2020-10-22T07:37:34.758" v="2169" actId="1076"/>
          <ac:picMkLst>
            <pc:docMk/>
            <pc:sldMk cId="2554852680" sldId="596"/>
            <ac:picMk id="6152" creationId="{F0E3966C-C210-4A41-819F-0CFB38EBE61A}"/>
          </ac:picMkLst>
        </pc:picChg>
      </pc:sldChg>
      <pc:sldChg chg="addSp modSp new mod">
        <pc:chgData name="Anis Farihan Mat Raffei" userId="caa0f81d-2ced-4ad8-a070-ba6968b9f259" providerId="ADAL" clId="{D6BA57D3-4738-4753-855F-2AA331FC401A}" dt="2020-10-23T01:16:06.119" v="2358" actId="113"/>
        <pc:sldMkLst>
          <pc:docMk/>
          <pc:sldMk cId="3292691128" sldId="597"/>
        </pc:sldMkLst>
        <pc:spChg chg="mod">
          <ac:chgData name="Anis Farihan Mat Raffei" userId="caa0f81d-2ced-4ad8-a070-ba6968b9f259" providerId="ADAL" clId="{D6BA57D3-4738-4753-855F-2AA331FC401A}" dt="2020-10-23T01:16:06.119" v="2358" actId="113"/>
          <ac:spMkLst>
            <pc:docMk/>
            <pc:sldMk cId="3292691128" sldId="597"/>
            <ac:spMk id="2" creationId="{6019E195-957F-4183-B178-BF4FD68A3D14}"/>
          </ac:spMkLst>
        </pc:spChg>
        <pc:spChg chg="mod">
          <ac:chgData name="Anis Farihan Mat Raffei" userId="caa0f81d-2ced-4ad8-a070-ba6968b9f259" providerId="ADAL" clId="{D6BA57D3-4738-4753-855F-2AA331FC401A}" dt="2020-10-22T07:48:25.173" v="2219"/>
          <ac:spMkLst>
            <pc:docMk/>
            <pc:sldMk cId="3292691128" sldId="597"/>
            <ac:spMk id="3" creationId="{AE5818DB-D89C-4983-8710-F51515F44662}"/>
          </ac:spMkLst>
        </pc:spChg>
        <pc:spChg chg="add mod">
          <ac:chgData name="Anis Farihan Mat Raffei" userId="caa0f81d-2ced-4ad8-a070-ba6968b9f259" providerId="ADAL" clId="{D6BA57D3-4738-4753-855F-2AA331FC401A}" dt="2020-10-22T08:12:02.272" v="2241" actId="207"/>
          <ac:spMkLst>
            <pc:docMk/>
            <pc:sldMk cId="3292691128" sldId="597"/>
            <ac:spMk id="8" creationId="{A4CABE96-5119-42DC-B822-7BBD56191CA9}"/>
          </ac:spMkLst>
        </pc:spChg>
        <pc:spChg chg="add mod ord">
          <ac:chgData name="Anis Farihan Mat Raffei" userId="caa0f81d-2ced-4ad8-a070-ba6968b9f259" providerId="ADAL" clId="{D6BA57D3-4738-4753-855F-2AA331FC401A}" dt="2020-10-22T08:11:57.494" v="2240" actId="207"/>
          <ac:spMkLst>
            <pc:docMk/>
            <pc:sldMk cId="3292691128" sldId="597"/>
            <ac:spMk id="9" creationId="{5A1A61E6-F752-4394-A098-A838E2C93497}"/>
          </ac:spMkLst>
        </pc:spChg>
        <pc:picChg chg="add mod">
          <ac:chgData name="Anis Farihan Mat Raffei" userId="caa0f81d-2ced-4ad8-a070-ba6968b9f259" providerId="ADAL" clId="{D6BA57D3-4738-4753-855F-2AA331FC401A}" dt="2020-10-22T08:09:34.557" v="2229" actId="1076"/>
          <ac:picMkLst>
            <pc:docMk/>
            <pc:sldMk cId="3292691128" sldId="597"/>
            <ac:picMk id="6" creationId="{8AC3D5BE-31B3-4512-A2F0-C16D5C18DCAE}"/>
          </ac:picMkLst>
        </pc:picChg>
      </pc:sldChg>
      <pc:sldChg chg="addSp modSp new mod">
        <pc:chgData name="Anis Farihan Mat Raffei" userId="caa0f81d-2ced-4ad8-a070-ba6968b9f259" providerId="ADAL" clId="{D6BA57D3-4738-4753-855F-2AA331FC401A}" dt="2020-10-23T01:20:44.018" v="2413" actId="1076"/>
        <pc:sldMkLst>
          <pc:docMk/>
          <pc:sldMk cId="2931694087" sldId="598"/>
        </pc:sldMkLst>
        <pc:spChg chg="mod">
          <ac:chgData name="Anis Farihan Mat Raffei" userId="caa0f81d-2ced-4ad8-a070-ba6968b9f259" providerId="ADAL" clId="{D6BA57D3-4738-4753-855F-2AA331FC401A}" dt="2020-10-23T01:20:04.171" v="2399" actId="14100"/>
          <ac:spMkLst>
            <pc:docMk/>
            <pc:sldMk cId="2931694087" sldId="598"/>
            <ac:spMk id="2" creationId="{D7ECBD15-99A9-4136-92C6-68A2B12B953D}"/>
          </ac:spMkLst>
        </pc:spChg>
        <pc:spChg chg="mod">
          <ac:chgData name="Anis Farihan Mat Raffei" userId="caa0f81d-2ced-4ad8-a070-ba6968b9f259" providerId="ADAL" clId="{D6BA57D3-4738-4753-855F-2AA331FC401A}" dt="2020-10-22T08:20:16.811" v="2246"/>
          <ac:spMkLst>
            <pc:docMk/>
            <pc:sldMk cId="2931694087" sldId="598"/>
            <ac:spMk id="3" creationId="{E99720B8-5CC8-47D5-B857-FEFD1EF51F35}"/>
          </ac:spMkLst>
        </pc:spChg>
        <pc:spChg chg="add mod">
          <ac:chgData name="Anis Farihan Mat Raffei" userId="caa0f81d-2ced-4ad8-a070-ba6968b9f259" providerId="ADAL" clId="{D6BA57D3-4738-4753-855F-2AA331FC401A}" dt="2020-10-23T01:20:41.467" v="2412" actId="1076"/>
          <ac:spMkLst>
            <pc:docMk/>
            <pc:sldMk cId="2931694087" sldId="598"/>
            <ac:spMk id="10" creationId="{8CC75082-374B-4A5E-BB2E-B8E928D9A93D}"/>
          </ac:spMkLst>
        </pc:spChg>
        <pc:picChg chg="add mod">
          <ac:chgData name="Anis Farihan Mat Raffei" userId="caa0f81d-2ced-4ad8-a070-ba6968b9f259" providerId="ADAL" clId="{D6BA57D3-4738-4753-855F-2AA331FC401A}" dt="2020-10-23T01:20:44.018" v="2413" actId="1076"/>
          <ac:picMkLst>
            <pc:docMk/>
            <pc:sldMk cId="2931694087" sldId="598"/>
            <ac:picMk id="6" creationId="{B8BB1F80-5637-4055-BC4D-5A8C852CE892}"/>
          </ac:picMkLst>
        </pc:picChg>
        <pc:picChg chg="add mod">
          <ac:chgData name="Anis Farihan Mat Raffei" userId="caa0f81d-2ced-4ad8-a070-ba6968b9f259" providerId="ADAL" clId="{D6BA57D3-4738-4753-855F-2AA331FC401A}" dt="2020-10-23T01:20:11.218" v="2402" actId="1076"/>
          <ac:picMkLst>
            <pc:docMk/>
            <pc:sldMk cId="2931694087" sldId="598"/>
            <ac:picMk id="8" creationId="{CBA6C373-56EC-4039-B5C2-7DC53996DEB6}"/>
          </ac:picMkLst>
        </pc:picChg>
      </pc:sldChg>
      <pc:sldChg chg="addSp modSp new mod">
        <pc:chgData name="Anis Farihan Mat Raffei" userId="caa0f81d-2ced-4ad8-a070-ba6968b9f259" providerId="ADAL" clId="{D6BA57D3-4738-4753-855F-2AA331FC401A}" dt="2020-10-23T01:32:40.681" v="2424" actId="1076"/>
        <pc:sldMkLst>
          <pc:docMk/>
          <pc:sldMk cId="3913276898" sldId="599"/>
        </pc:sldMkLst>
        <pc:spChg chg="mod">
          <ac:chgData name="Anis Farihan Mat Raffei" userId="caa0f81d-2ced-4ad8-a070-ba6968b9f259" providerId="ADAL" clId="{D6BA57D3-4738-4753-855F-2AA331FC401A}" dt="2020-10-22T08:26:24.294" v="2339" actId="20577"/>
          <ac:spMkLst>
            <pc:docMk/>
            <pc:sldMk cId="3913276898" sldId="599"/>
            <ac:spMk id="2" creationId="{420F211B-94EC-4366-8F48-A5389198EAB8}"/>
          </ac:spMkLst>
        </pc:spChg>
        <pc:spChg chg="mod">
          <ac:chgData name="Anis Farihan Mat Raffei" userId="caa0f81d-2ced-4ad8-a070-ba6968b9f259" providerId="ADAL" clId="{D6BA57D3-4738-4753-855F-2AA331FC401A}" dt="2020-10-22T08:23:38.291" v="2294"/>
          <ac:spMkLst>
            <pc:docMk/>
            <pc:sldMk cId="3913276898" sldId="599"/>
            <ac:spMk id="3" creationId="{73DB1FF7-99A6-4D77-A0F9-74197243500C}"/>
          </ac:spMkLst>
        </pc:spChg>
        <pc:picChg chg="add mod">
          <ac:chgData name="Anis Farihan Mat Raffei" userId="caa0f81d-2ced-4ad8-a070-ba6968b9f259" providerId="ADAL" clId="{D6BA57D3-4738-4753-855F-2AA331FC401A}" dt="2020-10-23T01:32:40.681" v="2424" actId="1076"/>
          <ac:picMkLst>
            <pc:docMk/>
            <pc:sldMk cId="3913276898" sldId="599"/>
            <ac:picMk id="6" creationId="{554000AC-EF49-4B75-827E-3D63B9D3F18D}"/>
          </ac:picMkLst>
        </pc:picChg>
        <pc:picChg chg="add mod">
          <ac:chgData name="Anis Farihan Mat Raffei" userId="caa0f81d-2ced-4ad8-a070-ba6968b9f259" providerId="ADAL" clId="{D6BA57D3-4738-4753-855F-2AA331FC401A}" dt="2020-10-23T01:32:39.001" v="2423" actId="1076"/>
          <ac:picMkLst>
            <pc:docMk/>
            <pc:sldMk cId="3913276898" sldId="599"/>
            <ac:picMk id="1026" creationId="{BDAB3F0B-D681-46F3-A598-A66CA4F2DB7C}"/>
          </ac:picMkLst>
        </pc:picChg>
      </pc:sldChg>
      <pc:sldChg chg="addSp modSp new mod">
        <pc:chgData name="Anis Farihan Mat Raffei" userId="caa0f81d-2ced-4ad8-a070-ba6968b9f259" providerId="ADAL" clId="{D6BA57D3-4738-4753-855F-2AA331FC401A}" dt="2020-10-23T01:37:17.083" v="2465" actId="11"/>
        <pc:sldMkLst>
          <pc:docMk/>
          <pc:sldMk cId="1091692582" sldId="600"/>
        </pc:sldMkLst>
        <pc:spChg chg="mod">
          <ac:chgData name="Anis Farihan Mat Raffei" userId="caa0f81d-2ced-4ad8-a070-ba6968b9f259" providerId="ADAL" clId="{D6BA57D3-4738-4753-855F-2AA331FC401A}" dt="2020-10-23T01:37:17.083" v="2465" actId="11"/>
          <ac:spMkLst>
            <pc:docMk/>
            <pc:sldMk cId="1091692582" sldId="600"/>
            <ac:spMk id="2" creationId="{12982A12-E57F-4FB7-98B2-B7DF06C16EDF}"/>
          </ac:spMkLst>
        </pc:spChg>
        <pc:spChg chg="mod">
          <ac:chgData name="Anis Farihan Mat Raffei" userId="caa0f81d-2ced-4ad8-a070-ba6968b9f259" providerId="ADAL" clId="{D6BA57D3-4738-4753-855F-2AA331FC401A}" dt="2020-10-22T08:26:50.839" v="2341"/>
          <ac:spMkLst>
            <pc:docMk/>
            <pc:sldMk cId="1091692582" sldId="600"/>
            <ac:spMk id="3" creationId="{8ED2F063-5F92-4E7F-B0B6-7E8BE556E561}"/>
          </ac:spMkLst>
        </pc:spChg>
        <pc:spChg chg="add mod">
          <ac:chgData name="Anis Farihan Mat Raffei" userId="caa0f81d-2ced-4ad8-a070-ba6968b9f259" providerId="ADAL" clId="{D6BA57D3-4738-4753-855F-2AA331FC401A}" dt="2020-10-23T01:18:31.821" v="2392" actId="14100"/>
          <ac:spMkLst>
            <pc:docMk/>
            <pc:sldMk cId="1091692582" sldId="600"/>
            <ac:spMk id="8" creationId="{65664F10-EA4B-4A71-B667-0BCB397BE319}"/>
          </ac:spMkLst>
        </pc:spChg>
        <pc:spChg chg="add mod">
          <ac:chgData name="Anis Farihan Mat Raffei" userId="caa0f81d-2ced-4ad8-a070-ba6968b9f259" providerId="ADAL" clId="{D6BA57D3-4738-4753-855F-2AA331FC401A}" dt="2020-10-23T01:17:56.563" v="2383" actId="14100"/>
          <ac:spMkLst>
            <pc:docMk/>
            <pc:sldMk cId="1091692582" sldId="600"/>
            <ac:spMk id="10" creationId="{72BC9C27-FB8D-44AB-A752-46B08D01D3CC}"/>
          </ac:spMkLst>
        </pc:spChg>
        <pc:picChg chg="add mod">
          <ac:chgData name="Anis Farihan Mat Raffei" userId="caa0f81d-2ced-4ad8-a070-ba6968b9f259" providerId="ADAL" clId="{D6BA57D3-4738-4753-855F-2AA331FC401A}" dt="2020-10-23T01:18:43.650" v="2394" actId="1076"/>
          <ac:picMkLst>
            <pc:docMk/>
            <pc:sldMk cId="1091692582" sldId="600"/>
            <ac:picMk id="6" creationId="{673F1981-BC2F-43DE-8B03-3AE340C74392}"/>
          </ac:picMkLst>
        </pc:picChg>
        <pc:picChg chg="add mod">
          <ac:chgData name="Anis Farihan Mat Raffei" userId="caa0f81d-2ced-4ad8-a070-ba6968b9f259" providerId="ADAL" clId="{D6BA57D3-4738-4753-855F-2AA331FC401A}" dt="2020-10-23T01:18:39.346" v="2393" actId="14100"/>
          <ac:picMkLst>
            <pc:docMk/>
            <pc:sldMk cId="1091692582" sldId="600"/>
            <ac:picMk id="12" creationId="{8DF68935-5DE0-4E57-B3A2-0CF413EAA445}"/>
          </ac:picMkLst>
        </pc:picChg>
      </pc:sldChg>
      <pc:sldChg chg="modSp new mod">
        <pc:chgData name="Anis Farihan Mat Raffei" userId="caa0f81d-2ced-4ad8-a070-ba6968b9f259" providerId="ADAL" clId="{D6BA57D3-4738-4753-855F-2AA331FC401A}" dt="2020-10-23T01:38:46.228" v="2479" actId="115"/>
        <pc:sldMkLst>
          <pc:docMk/>
          <pc:sldMk cId="126076840" sldId="601"/>
        </pc:sldMkLst>
        <pc:spChg chg="mod">
          <ac:chgData name="Anis Farihan Mat Raffei" userId="caa0f81d-2ced-4ad8-a070-ba6968b9f259" providerId="ADAL" clId="{D6BA57D3-4738-4753-855F-2AA331FC401A}" dt="2020-10-23T01:38:46.228" v="2479" actId="115"/>
          <ac:spMkLst>
            <pc:docMk/>
            <pc:sldMk cId="126076840" sldId="601"/>
            <ac:spMk id="2" creationId="{72736A61-536D-420C-8645-8184B5C365CF}"/>
          </ac:spMkLst>
        </pc:spChg>
        <pc:spChg chg="mod">
          <ac:chgData name="Anis Farihan Mat Raffei" userId="caa0f81d-2ced-4ad8-a070-ba6968b9f259" providerId="ADAL" clId="{D6BA57D3-4738-4753-855F-2AA331FC401A}" dt="2020-10-23T01:35:26.236" v="2427"/>
          <ac:spMkLst>
            <pc:docMk/>
            <pc:sldMk cId="126076840" sldId="601"/>
            <ac:spMk id="3" creationId="{1BCDC1EB-B686-4B54-AE42-B919AE47992D}"/>
          </ac:spMkLst>
        </pc:spChg>
      </pc:sldChg>
      <pc:sldChg chg="addSp delSp modSp new mod">
        <pc:chgData name="Anis Farihan Mat Raffei" userId="caa0f81d-2ced-4ad8-a070-ba6968b9f259" providerId="ADAL" clId="{D6BA57D3-4738-4753-855F-2AA331FC401A}" dt="2020-10-23T01:40:01.141" v="2488" actId="962"/>
        <pc:sldMkLst>
          <pc:docMk/>
          <pc:sldMk cId="3711957670" sldId="602"/>
        </pc:sldMkLst>
        <pc:spChg chg="del">
          <ac:chgData name="Anis Farihan Mat Raffei" userId="caa0f81d-2ced-4ad8-a070-ba6968b9f259" providerId="ADAL" clId="{D6BA57D3-4738-4753-855F-2AA331FC401A}" dt="2020-10-23T01:39:46.868" v="2485" actId="478"/>
          <ac:spMkLst>
            <pc:docMk/>
            <pc:sldMk cId="3711957670" sldId="602"/>
            <ac:spMk id="2" creationId="{5663E2BE-C30B-422F-B0C7-081A5D80F4C3}"/>
          </ac:spMkLst>
        </pc:spChg>
        <pc:spChg chg="mod">
          <ac:chgData name="Anis Farihan Mat Raffei" userId="caa0f81d-2ced-4ad8-a070-ba6968b9f259" providerId="ADAL" clId="{D6BA57D3-4738-4753-855F-2AA331FC401A}" dt="2020-10-23T01:39:43.541" v="2484" actId="27636"/>
          <ac:spMkLst>
            <pc:docMk/>
            <pc:sldMk cId="3711957670" sldId="602"/>
            <ac:spMk id="3" creationId="{7A24727B-5191-41FA-9516-E3FA836BDE20}"/>
          </ac:spMkLst>
        </pc:spChg>
        <pc:picChg chg="add mod">
          <ac:chgData name="Anis Farihan Mat Raffei" userId="caa0f81d-2ced-4ad8-a070-ba6968b9f259" providerId="ADAL" clId="{D6BA57D3-4738-4753-855F-2AA331FC401A}" dt="2020-10-23T01:40:01.141" v="2488" actId="962"/>
          <ac:picMkLst>
            <pc:docMk/>
            <pc:sldMk cId="3711957670" sldId="602"/>
            <ac:picMk id="6" creationId="{530EE533-F8EB-484A-B271-EA350BB124FD}"/>
          </ac:picMkLst>
        </pc:picChg>
      </pc:sldChg>
      <pc:sldChg chg="addSp delSp modSp new mod">
        <pc:chgData name="Anis Farihan Mat Raffei" userId="caa0f81d-2ced-4ad8-a070-ba6968b9f259" providerId="ADAL" clId="{D6BA57D3-4738-4753-855F-2AA331FC401A}" dt="2020-10-23T01:50:25.064" v="2552" actId="1076"/>
        <pc:sldMkLst>
          <pc:docMk/>
          <pc:sldMk cId="274260710" sldId="603"/>
        </pc:sldMkLst>
        <pc:spChg chg="del mod">
          <ac:chgData name="Anis Farihan Mat Raffei" userId="caa0f81d-2ced-4ad8-a070-ba6968b9f259" providerId="ADAL" clId="{D6BA57D3-4738-4753-855F-2AA331FC401A}" dt="2020-10-23T01:45:19.928" v="2519" actId="478"/>
          <ac:spMkLst>
            <pc:docMk/>
            <pc:sldMk cId="274260710" sldId="603"/>
            <ac:spMk id="2" creationId="{74443F90-D738-4FBF-A67F-08D33E8F7076}"/>
          </ac:spMkLst>
        </pc:spChg>
        <pc:spChg chg="mod">
          <ac:chgData name="Anis Farihan Mat Raffei" userId="caa0f81d-2ced-4ad8-a070-ba6968b9f259" providerId="ADAL" clId="{D6BA57D3-4738-4753-855F-2AA331FC401A}" dt="2020-10-23T01:41:24.155" v="2493"/>
          <ac:spMkLst>
            <pc:docMk/>
            <pc:sldMk cId="274260710" sldId="603"/>
            <ac:spMk id="3" creationId="{3DB70859-F305-4C8A-953E-285DE84F364A}"/>
          </ac:spMkLst>
        </pc:spChg>
        <pc:spChg chg="add mod">
          <ac:chgData name="Anis Farihan Mat Raffei" userId="caa0f81d-2ced-4ad8-a070-ba6968b9f259" providerId="ADAL" clId="{D6BA57D3-4738-4753-855F-2AA331FC401A}" dt="2020-10-23T01:47:02.775" v="2536" actId="2711"/>
          <ac:spMkLst>
            <pc:docMk/>
            <pc:sldMk cId="274260710" sldId="603"/>
            <ac:spMk id="8" creationId="{51F235FE-7A57-4D48-8128-B56BC43FEEF0}"/>
          </ac:spMkLst>
        </pc:spChg>
        <pc:spChg chg="add mod ord">
          <ac:chgData name="Anis Farihan Mat Raffei" userId="caa0f81d-2ced-4ad8-a070-ba6968b9f259" providerId="ADAL" clId="{D6BA57D3-4738-4753-855F-2AA331FC401A}" dt="2020-10-23T01:46:56.395" v="2535" actId="2085"/>
          <ac:spMkLst>
            <pc:docMk/>
            <pc:sldMk cId="274260710" sldId="603"/>
            <ac:spMk id="9" creationId="{7003D4AE-164D-493A-B342-214CE81A40A2}"/>
          </ac:spMkLst>
        </pc:spChg>
        <pc:picChg chg="add del mod">
          <ac:chgData name="Anis Farihan Mat Raffei" userId="caa0f81d-2ced-4ad8-a070-ba6968b9f259" providerId="ADAL" clId="{D6BA57D3-4738-4753-855F-2AA331FC401A}" dt="2020-10-23T01:49:20.700" v="2544" actId="478"/>
          <ac:picMkLst>
            <pc:docMk/>
            <pc:sldMk cId="274260710" sldId="603"/>
            <ac:picMk id="6" creationId="{7FDC61C3-AA26-4A91-BC59-E9C4BBCE96BA}"/>
          </ac:picMkLst>
        </pc:picChg>
        <pc:picChg chg="add del mod">
          <ac:chgData name="Anis Farihan Mat Raffei" userId="caa0f81d-2ced-4ad8-a070-ba6968b9f259" providerId="ADAL" clId="{D6BA57D3-4738-4753-855F-2AA331FC401A}" dt="2020-10-23T01:48:24.548" v="2542" actId="478"/>
          <ac:picMkLst>
            <pc:docMk/>
            <pc:sldMk cId="274260710" sldId="603"/>
            <ac:picMk id="2050" creationId="{26399738-9F4A-4C22-B656-20DEE69D9AD9}"/>
          </ac:picMkLst>
        </pc:picChg>
        <pc:picChg chg="add del mod">
          <ac:chgData name="Anis Farihan Mat Raffei" userId="caa0f81d-2ced-4ad8-a070-ba6968b9f259" providerId="ADAL" clId="{D6BA57D3-4738-4753-855F-2AA331FC401A}" dt="2020-10-23T01:50:16.811" v="2549" actId="478"/>
          <ac:picMkLst>
            <pc:docMk/>
            <pc:sldMk cId="274260710" sldId="603"/>
            <ac:picMk id="2052" creationId="{800E4EF8-FDAA-4195-8EA4-E39234A7075C}"/>
          </ac:picMkLst>
        </pc:picChg>
        <pc:picChg chg="add mod">
          <ac:chgData name="Anis Farihan Mat Raffei" userId="caa0f81d-2ced-4ad8-a070-ba6968b9f259" providerId="ADAL" clId="{D6BA57D3-4738-4753-855F-2AA331FC401A}" dt="2020-10-23T01:50:25.064" v="2552" actId="1076"/>
          <ac:picMkLst>
            <pc:docMk/>
            <pc:sldMk cId="274260710" sldId="603"/>
            <ac:picMk id="2054" creationId="{5BE39D7D-F0F6-4F42-B87A-7C234755C1DD}"/>
          </ac:picMkLst>
        </pc:picChg>
      </pc:sldChg>
      <pc:sldChg chg="modSp add mod">
        <pc:chgData name="Anis Farihan Mat Raffei" userId="caa0f81d-2ced-4ad8-a070-ba6968b9f259" providerId="ADAL" clId="{D6BA57D3-4738-4753-855F-2AA331FC401A}" dt="2020-10-23T01:41:43.756" v="2499"/>
        <pc:sldMkLst>
          <pc:docMk/>
          <pc:sldMk cId="3713878518" sldId="604"/>
        </pc:sldMkLst>
        <pc:spChg chg="mod">
          <ac:chgData name="Anis Farihan Mat Raffei" userId="caa0f81d-2ced-4ad8-a070-ba6968b9f259" providerId="ADAL" clId="{D6BA57D3-4738-4753-855F-2AA331FC401A}" dt="2020-10-23T01:41:43.756" v="2499"/>
          <ac:spMkLst>
            <pc:docMk/>
            <pc:sldMk cId="3713878518" sldId="604"/>
            <ac:spMk id="5" creationId="{00000000-0000-0000-0000-000000000000}"/>
          </ac:spMkLst>
        </pc:spChg>
      </pc:sldChg>
      <pc:sldChg chg="addSp delSp modSp new mod">
        <pc:chgData name="Anis Farihan Mat Raffei" userId="caa0f81d-2ced-4ad8-a070-ba6968b9f259" providerId="ADAL" clId="{D6BA57D3-4738-4753-855F-2AA331FC401A}" dt="2020-10-23T01:54:11.437" v="2595" actId="20577"/>
        <pc:sldMkLst>
          <pc:docMk/>
          <pc:sldMk cId="3825952919" sldId="605"/>
        </pc:sldMkLst>
        <pc:spChg chg="del">
          <ac:chgData name="Anis Farihan Mat Raffei" userId="caa0f81d-2ced-4ad8-a070-ba6968b9f259" providerId="ADAL" clId="{D6BA57D3-4738-4753-855F-2AA331FC401A}" dt="2020-10-23T01:44:07.902" v="2515" actId="478"/>
          <ac:spMkLst>
            <pc:docMk/>
            <pc:sldMk cId="3825952919" sldId="605"/>
            <ac:spMk id="2" creationId="{90692FF1-833E-4D1A-9D18-57F250138274}"/>
          </ac:spMkLst>
        </pc:spChg>
        <pc:spChg chg="mod">
          <ac:chgData name="Anis Farihan Mat Raffei" userId="caa0f81d-2ced-4ad8-a070-ba6968b9f259" providerId="ADAL" clId="{D6BA57D3-4738-4753-855F-2AA331FC401A}" dt="2020-10-23T01:54:11.437" v="2595" actId="20577"/>
          <ac:spMkLst>
            <pc:docMk/>
            <pc:sldMk cId="3825952919" sldId="605"/>
            <ac:spMk id="3" creationId="{D75D8459-FBD5-4C20-A776-16BD42628668}"/>
          </ac:spMkLst>
        </pc:spChg>
        <pc:spChg chg="add mod">
          <ac:chgData name="Anis Farihan Mat Raffei" userId="caa0f81d-2ced-4ad8-a070-ba6968b9f259" providerId="ADAL" clId="{D6BA57D3-4738-4753-855F-2AA331FC401A}" dt="2020-10-23T01:52:18.618" v="2580" actId="1076"/>
          <ac:spMkLst>
            <pc:docMk/>
            <pc:sldMk cId="3825952919" sldId="605"/>
            <ac:spMk id="6" creationId="{4DD965D5-2649-4078-895A-96ADBD7F0D2D}"/>
          </ac:spMkLst>
        </pc:spChg>
        <pc:spChg chg="add mod ord">
          <ac:chgData name="Anis Farihan Mat Raffei" userId="caa0f81d-2ced-4ad8-a070-ba6968b9f259" providerId="ADAL" clId="{D6BA57D3-4738-4753-855F-2AA331FC401A}" dt="2020-10-23T01:52:20.713" v="2581" actId="14100"/>
          <ac:spMkLst>
            <pc:docMk/>
            <pc:sldMk cId="3825952919" sldId="605"/>
            <ac:spMk id="9" creationId="{F9F3E8FA-9847-4B23-8270-5B22A2717014}"/>
          </ac:spMkLst>
        </pc:spChg>
        <pc:picChg chg="add del">
          <ac:chgData name="Anis Farihan Mat Raffei" userId="caa0f81d-2ced-4ad8-a070-ba6968b9f259" providerId="ADAL" clId="{D6BA57D3-4738-4753-855F-2AA331FC401A}" dt="2020-10-23T01:50:54.400" v="2557" actId="478"/>
          <ac:picMkLst>
            <pc:docMk/>
            <pc:sldMk cId="3825952919" sldId="605"/>
            <ac:picMk id="8" creationId="{A3A293F6-D310-4256-8E94-BE66D24A5443}"/>
          </ac:picMkLst>
        </pc:picChg>
        <pc:picChg chg="add mod">
          <ac:chgData name="Anis Farihan Mat Raffei" userId="caa0f81d-2ced-4ad8-a070-ba6968b9f259" providerId="ADAL" clId="{D6BA57D3-4738-4753-855F-2AA331FC401A}" dt="2020-10-23T01:50:52.577" v="2556" actId="1076"/>
          <ac:picMkLst>
            <pc:docMk/>
            <pc:sldMk cId="3825952919" sldId="605"/>
            <ac:picMk id="3074" creationId="{F7B64CC5-F0D4-4CCB-B7B2-04219A9B1F12}"/>
          </ac:picMkLst>
        </pc:picChg>
      </pc:sldChg>
      <pc:sldChg chg="addSp delSp modSp new mod">
        <pc:chgData name="Anis Farihan Mat Raffei" userId="caa0f81d-2ced-4ad8-a070-ba6968b9f259" providerId="ADAL" clId="{D6BA57D3-4738-4753-855F-2AA331FC401A}" dt="2020-10-23T01:59:48.046" v="2635" actId="20577"/>
        <pc:sldMkLst>
          <pc:docMk/>
          <pc:sldMk cId="1321372670" sldId="606"/>
        </pc:sldMkLst>
        <pc:spChg chg="del">
          <ac:chgData name="Anis Farihan Mat Raffei" userId="caa0f81d-2ced-4ad8-a070-ba6968b9f259" providerId="ADAL" clId="{D6BA57D3-4738-4753-855F-2AA331FC401A}" dt="2020-10-23T01:54:17.055" v="2597" actId="478"/>
          <ac:spMkLst>
            <pc:docMk/>
            <pc:sldMk cId="1321372670" sldId="606"/>
            <ac:spMk id="2" creationId="{206B6900-F913-4847-AAA0-6AA29E83F14A}"/>
          </ac:spMkLst>
        </pc:spChg>
        <pc:spChg chg="mod">
          <ac:chgData name="Anis Farihan Mat Raffei" userId="caa0f81d-2ced-4ad8-a070-ba6968b9f259" providerId="ADAL" clId="{D6BA57D3-4738-4753-855F-2AA331FC401A}" dt="2020-10-23T01:55:40.778" v="2603" actId="20577"/>
          <ac:spMkLst>
            <pc:docMk/>
            <pc:sldMk cId="1321372670" sldId="606"/>
            <ac:spMk id="3" creationId="{C1F50661-EE79-4898-B207-A4E14EF71154}"/>
          </ac:spMkLst>
        </pc:spChg>
        <pc:spChg chg="add del mod">
          <ac:chgData name="Anis Farihan Mat Raffei" userId="caa0f81d-2ced-4ad8-a070-ba6968b9f259" providerId="ADAL" clId="{D6BA57D3-4738-4753-855F-2AA331FC401A}" dt="2020-10-23T01:58:09.270" v="2607" actId="478"/>
          <ac:spMkLst>
            <pc:docMk/>
            <pc:sldMk cId="1321372670" sldId="606"/>
            <ac:spMk id="8" creationId="{FA86E8A5-AA3E-4D6D-97E9-B329C6427EE1}"/>
          </ac:spMkLst>
        </pc:spChg>
        <pc:spChg chg="add mod">
          <ac:chgData name="Anis Farihan Mat Raffei" userId="caa0f81d-2ced-4ad8-a070-ba6968b9f259" providerId="ADAL" clId="{D6BA57D3-4738-4753-855F-2AA331FC401A}" dt="2020-10-23T01:59:48.046" v="2635" actId="20577"/>
          <ac:spMkLst>
            <pc:docMk/>
            <pc:sldMk cId="1321372670" sldId="606"/>
            <ac:spMk id="10" creationId="{5B50DA6B-0D12-424D-8C60-0CAF957C48C6}"/>
          </ac:spMkLst>
        </pc:spChg>
        <pc:picChg chg="add mod">
          <ac:chgData name="Anis Farihan Mat Raffei" userId="caa0f81d-2ced-4ad8-a070-ba6968b9f259" providerId="ADAL" clId="{D6BA57D3-4738-4753-855F-2AA331FC401A}" dt="2020-10-23T01:57:44.188" v="2604" actId="1076"/>
          <ac:picMkLst>
            <pc:docMk/>
            <pc:sldMk cId="1321372670" sldId="606"/>
            <ac:picMk id="6" creationId="{45254D40-9FAC-4BEC-AB65-37FD6DB4A6A0}"/>
          </ac:picMkLst>
        </pc:picChg>
      </pc:sldChg>
      <pc:sldChg chg="modSp add mod">
        <pc:chgData name="Anis Farihan Mat Raffei" userId="caa0f81d-2ced-4ad8-a070-ba6968b9f259" providerId="ADAL" clId="{D6BA57D3-4738-4753-855F-2AA331FC401A}" dt="2020-10-23T02:00:21.910" v="2659" actId="20577"/>
        <pc:sldMkLst>
          <pc:docMk/>
          <pc:sldMk cId="3276026783" sldId="607"/>
        </pc:sldMkLst>
        <pc:spChg chg="mod">
          <ac:chgData name="Anis Farihan Mat Raffei" userId="caa0f81d-2ced-4ad8-a070-ba6968b9f259" providerId="ADAL" clId="{D6BA57D3-4738-4753-855F-2AA331FC401A}" dt="2020-10-23T02:00:21.910" v="2659" actId="20577"/>
          <ac:spMkLst>
            <pc:docMk/>
            <pc:sldMk cId="3276026783" sldId="607"/>
            <ac:spMk id="5" creationId="{00000000-0000-0000-0000-000000000000}"/>
          </ac:spMkLst>
        </pc:spChg>
      </pc:sldChg>
      <pc:sldChg chg="modSp new del mod">
        <pc:chgData name="Anis Farihan Mat Raffei" userId="caa0f81d-2ced-4ad8-a070-ba6968b9f259" providerId="ADAL" clId="{D6BA57D3-4738-4753-855F-2AA331FC401A}" dt="2020-10-23T02:48:35.411" v="2934" actId="47"/>
        <pc:sldMkLst>
          <pc:docMk/>
          <pc:sldMk cId="2067931700" sldId="608"/>
        </pc:sldMkLst>
        <pc:spChg chg="mod">
          <ac:chgData name="Anis Farihan Mat Raffei" userId="caa0f81d-2ced-4ad8-a070-ba6968b9f259" providerId="ADAL" clId="{D6BA57D3-4738-4753-855F-2AA331FC401A}" dt="2020-10-23T02:47:23.540" v="2921" actId="27636"/>
          <ac:spMkLst>
            <pc:docMk/>
            <pc:sldMk cId="2067931700" sldId="608"/>
            <ac:spMk id="2" creationId="{F70B6A79-25BC-4476-BD15-117F87BDCAD9}"/>
          </ac:spMkLst>
        </pc:spChg>
      </pc:sldChg>
      <pc:sldChg chg="addSp delSp modSp add mod">
        <pc:chgData name="Anis Farihan Mat Raffei" userId="caa0f81d-2ced-4ad8-a070-ba6968b9f259" providerId="ADAL" clId="{D6BA57D3-4738-4753-855F-2AA331FC401A}" dt="2020-10-23T02:02:19.120" v="2721" actId="20577"/>
        <pc:sldMkLst>
          <pc:docMk/>
          <pc:sldMk cId="1541692036" sldId="609"/>
        </pc:sldMkLst>
        <pc:spChg chg="mod">
          <ac:chgData name="Anis Farihan Mat Raffei" userId="caa0f81d-2ced-4ad8-a070-ba6968b9f259" providerId="ADAL" clId="{D6BA57D3-4738-4753-855F-2AA331FC401A}" dt="2020-10-23T02:00:49.336" v="2666" actId="27636"/>
          <ac:spMkLst>
            <pc:docMk/>
            <pc:sldMk cId="1541692036" sldId="609"/>
            <ac:spMk id="3" creationId="{C1F50661-EE79-4898-B207-A4E14EF71154}"/>
          </ac:spMkLst>
        </pc:spChg>
        <pc:spChg chg="del">
          <ac:chgData name="Anis Farihan Mat Raffei" userId="caa0f81d-2ced-4ad8-a070-ba6968b9f259" providerId="ADAL" clId="{D6BA57D3-4738-4753-855F-2AA331FC401A}" dt="2020-10-23T02:00:58.489" v="2668" actId="478"/>
          <ac:spMkLst>
            <pc:docMk/>
            <pc:sldMk cId="1541692036" sldId="609"/>
            <ac:spMk id="10" creationId="{5B50DA6B-0D12-424D-8C60-0CAF957C48C6}"/>
          </ac:spMkLst>
        </pc:spChg>
        <pc:spChg chg="mod">
          <ac:chgData name="Anis Farihan Mat Raffei" userId="caa0f81d-2ced-4ad8-a070-ba6968b9f259" providerId="ADAL" clId="{D6BA57D3-4738-4753-855F-2AA331FC401A}" dt="2020-10-23T02:01:54.127" v="2714" actId="14100"/>
          <ac:spMkLst>
            <pc:docMk/>
            <pc:sldMk cId="1541692036" sldId="609"/>
            <ac:spMk id="11" creationId="{9611486C-D21B-4489-999A-326A33924105}"/>
          </ac:spMkLst>
        </pc:spChg>
        <pc:spChg chg="mod">
          <ac:chgData name="Anis Farihan Mat Raffei" userId="caa0f81d-2ced-4ad8-a070-ba6968b9f259" providerId="ADAL" clId="{D6BA57D3-4738-4753-855F-2AA331FC401A}" dt="2020-10-23T02:02:19.120" v="2721" actId="20577"/>
          <ac:spMkLst>
            <pc:docMk/>
            <pc:sldMk cId="1541692036" sldId="609"/>
            <ac:spMk id="12" creationId="{839EEBA2-DC1A-4B18-906C-A9AAB45AD640}"/>
          </ac:spMkLst>
        </pc:spChg>
        <pc:grpChg chg="add mod">
          <ac:chgData name="Anis Farihan Mat Raffei" userId="caa0f81d-2ced-4ad8-a070-ba6968b9f259" providerId="ADAL" clId="{D6BA57D3-4738-4753-855F-2AA331FC401A}" dt="2020-10-23T02:01:54.127" v="2714" actId="14100"/>
          <ac:grpSpMkLst>
            <pc:docMk/>
            <pc:sldMk cId="1541692036" sldId="609"/>
            <ac:grpSpMk id="7" creationId="{1A821DFE-94E9-49DA-98B4-3D559297E5CB}"/>
          </ac:grpSpMkLst>
        </pc:grpChg>
        <pc:grpChg chg="mod">
          <ac:chgData name="Anis Farihan Mat Raffei" userId="caa0f81d-2ced-4ad8-a070-ba6968b9f259" providerId="ADAL" clId="{D6BA57D3-4738-4753-855F-2AA331FC401A}" dt="2020-10-23T02:01:54.127" v="2714" actId="14100"/>
          <ac:grpSpMkLst>
            <pc:docMk/>
            <pc:sldMk cId="1541692036" sldId="609"/>
            <ac:grpSpMk id="8" creationId="{1B0BD197-C79F-4F4B-ABE7-02FFF3F9B44E}"/>
          </ac:grpSpMkLst>
        </pc:grpChg>
        <pc:picChg chg="del">
          <ac:chgData name="Anis Farihan Mat Raffei" userId="caa0f81d-2ced-4ad8-a070-ba6968b9f259" providerId="ADAL" clId="{D6BA57D3-4738-4753-855F-2AA331FC401A}" dt="2020-10-23T02:00:56.136" v="2667" actId="478"/>
          <ac:picMkLst>
            <pc:docMk/>
            <pc:sldMk cId="1541692036" sldId="609"/>
            <ac:picMk id="6" creationId="{45254D40-9FAC-4BEC-AB65-37FD6DB4A6A0}"/>
          </ac:picMkLst>
        </pc:picChg>
        <pc:picChg chg="mod">
          <ac:chgData name="Anis Farihan Mat Raffei" userId="caa0f81d-2ced-4ad8-a070-ba6968b9f259" providerId="ADAL" clId="{D6BA57D3-4738-4753-855F-2AA331FC401A}" dt="2020-10-23T02:01:54.127" v="2714" actId="14100"/>
          <ac:picMkLst>
            <pc:docMk/>
            <pc:sldMk cId="1541692036" sldId="609"/>
            <ac:picMk id="9" creationId="{4333ACA4-554B-4C69-B69D-E683A3A65988}"/>
          </ac:picMkLst>
        </pc:picChg>
      </pc:sldChg>
      <pc:sldChg chg="addSp delSp modSp new mod">
        <pc:chgData name="Anis Farihan Mat Raffei" userId="caa0f81d-2ced-4ad8-a070-ba6968b9f259" providerId="ADAL" clId="{D6BA57D3-4738-4753-855F-2AA331FC401A}" dt="2020-10-23T02:52:31.165" v="3011" actId="20577"/>
        <pc:sldMkLst>
          <pc:docMk/>
          <pc:sldMk cId="2236229332" sldId="610"/>
        </pc:sldMkLst>
        <pc:spChg chg="del">
          <ac:chgData name="Anis Farihan Mat Raffei" userId="caa0f81d-2ced-4ad8-a070-ba6968b9f259" providerId="ADAL" clId="{D6BA57D3-4738-4753-855F-2AA331FC401A}" dt="2020-10-23T02:02:29.717" v="2724" actId="478"/>
          <ac:spMkLst>
            <pc:docMk/>
            <pc:sldMk cId="2236229332" sldId="610"/>
            <ac:spMk id="2" creationId="{D5ED142A-710A-489B-A17A-5445FC56E6D6}"/>
          </ac:spMkLst>
        </pc:spChg>
        <pc:spChg chg="mod">
          <ac:chgData name="Anis Farihan Mat Raffei" userId="caa0f81d-2ced-4ad8-a070-ba6968b9f259" providerId="ADAL" clId="{D6BA57D3-4738-4753-855F-2AA331FC401A}" dt="2020-10-23T02:02:27.675" v="2723"/>
          <ac:spMkLst>
            <pc:docMk/>
            <pc:sldMk cId="2236229332" sldId="610"/>
            <ac:spMk id="3" creationId="{4F3892B6-3477-4F65-AE7F-68846F4EC0F8}"/>
          </ac:spMkLst>
        </pc:spChg>
        <pc:spChg chg="add mod">
          <ac:chgData name="Anis Farihan Mat Raffei" userId="caa0f81d-2ced-4ad8-a070-ba6968b9f259" providerId="ADAL" clId="{D6BA57D3-4738-4753-855F-2AA331FC401A}" dt="2020-10-23T02:24:05.679" v="2853" actId="14100"/>
          <ac:spMkLst>
            <pc:docMk/>
            <pc:sldMk cId="2236229332" sldId="610"/>
            <ac:spMk id="5" creationId="{7B683C8E-3D3E-44B3-9BBC-383C84CEC2B8}"/>
          </ac:spMkLst>
        </pc:spChg>
        <pc:spChg chg="add mod">
          <ac:chgData name="Anis Farihan Mat Raffei" userId="caa0f81d-2ced-4ad8-a070-ba6968b9f259" providerId="ADAL" clId="{D6BA57D3-4738-4753-855F-2AA331FC401A}" dt="2020-10-23T02:23:30.824" v="2841" actId="164"/>
          <ac:spMkLst>
            <pc:docMk/>
            <pc:sldMk cId="2236229332" sldId="610"/>
            <ac:spMk id="6" creationId="{2470CD66-DE73-465A-A0F2-A12C8135FD75}"/>
          </ac:spMkLst>
        </pc:spChg>
        <pc:spChg chg="add mod">
          <ac:chgData name="Anis Farihan Mat Raffei" userId="caa0f81d-2ced-4ad8-a070-ba6968b9f259" providerId="ADAL" clId="{D6BA57D3-4738-4753-855F-2AA331FC401A}" dt="2020-10-23T02:23:38.917" v="2845" actId="164"/>
          <ac:spMkLst>
            <pc:docMk/>
            <pc:sldMk cId="2236229332" sldId="610"/>
            <ac:spMk id="7" creationId="{005B24E0-0E92-4ACF-9ABD-E4EE7B4694A5}"/>
          </ac:spMkLst>
        </pc:spChg>
        <pc:spChg chg="add del mod">
          <ac:chgData name="Anis Farihan Mat Raffei" userId="caa0f81d-2ced-4ad8-a070-ba6968b9f259" providerId="ADAL" clId="{D6BA57D3-4738-4753-855F-2AA331FC401A}" dt="2020-10-23T02:22:01.887" v="2811" actId="478"/>
          <ac:spMkLst>
            <pc:docMk/>
            <pc:sldMk cId="2236229332" sldId="610"/>
            <ac:spMk id="9" creationId="{5F168F61-573B-4825-9E8D-625412233BAF}"/>
          </ac:spMkLst>
        </pc:spChg>
        <pc:spChg chg="add mod">
          <ac:chgData name="Anis Farihan Mat Raffei" userId="caa0f81d-2ced-4ad8-a070-ba6968b9f259" providerId="ADAL" clId="{D6BA57D3-4738-4753-855F-2AA331FC401A}" dt="2020-10-23T02:23:28.865" v="2840" actId="164"/>
          <ac:spMkLst>
            <pc:docMk/>
            <pc:sldMk cId="2236229332" sldId="610"/>
            <ac:spMk id="11" creationId="{6C7FE956-1404-4CAC-A993-6011779DBFCD}"/>
          </ac:spMkLst>
        </pc:spChg>
        <pc:spChg chg="add mod">
          <ac:chgData name="Anis Farihan Mat Raffei" userId="caa0f81d-2ced-4ad8-a070-ba6968b9f259" providerId="ADAL" clId="{D6BA57D3-4738-4753-855F-2AA331FC401A}" dt="2020-10-23T02:52:31.165" v="3011" actId="20577"/>
          <ac:spMkLst>
            <pc:docMk/>
            <pc:sldMk cId="2236229332" sldId="610"/>
            <ac:spMk id="13" creationId="{2E5E88E4-2918-49D1-BE7E-DFC52B9CF076}"/>
          </ac:spMkLst>
        </pc:spChg>
        <pc:spChg chg="add mod">
          <ac:chgData name="Anis Farihan Mat Raffei" userId="caa0f81d-2ced-4ad8-a070-ba6968b9f259" providerId="ADAL" clId="{D6BA57D3-4738-4753-855F-2AA331FC401A}" dt="2020-10-23T02:23:38.917" v="2845" actId="164"/>
          <ac:spMkLst>
            <pc:docMk/>
            <pc:sldMk cId="2236229332" sldId="610"/>
            <ac:spMk id="14" creationId="{E60360B5-A75D-4A44-A64C-1409F9580372}"/>
          </ac:spMkLst>
        </pc:spChg>
        <pc:spChg chg="add mod">
          <ac:chgData name="Anis Farihan Mat Raffei" userId="caa0f81d-2ced-4ad8-a070-ba6968b9f259" providerId="ADAL" clId="{D6BA57D3-4738-4753-855F-2AA331FC401A}" dt="2020-10-23T02:23:59.429" v="2851" actId="164"/>
          <ac:spMkLst>
            <pc:docMk/>
            <pc:sldMk cId="2236229332" sldId="610"/>
            <ac:spMk id="16" creationId="{901CEF41-2AE3-42B3-ADE8-11A6A116D339}"/>
          </ac:spMkLst>
        </pc:spChg>
        <pc:spChg chg="add mod">
          <ac:chgData name="Anis Farihan Mat Raffei" userId="caa0f81d-2ced-4ad8-a070-ba6968b9f259" providerId="ADAL" clId="{D6BA57D3-4738-4753-855F-2AA331FC401A}" dt="2020-10-23T02:23:59.429" v="2851" actId="164"/>
          <ac:spMkLst>
            <pc:docMk/>
            <pc:sldMk cId="2236229332" sldId="610"/>
            <ac:spMk id="18" creationId="{9DDE43BB-5475-4C47-B23A-1A1A56981423}"/>
          </ac:spMkLst>
        </pc:spChg>
        <pc:spChg chg="add del">
          <ac:chgData name="Anis Farihan Mat Raffei" userId="caa0f81d-2ced-4ad8-a070-ba6968b9f259" providerId="ADAL" clId="{D6BA57D3-4738-4753-855F-2AA331FC401A}" dt="2020-10-23T02:47:44.683" v="2923" actId="22"/>
          <ac:spMkLst>
            <pc:docMk/>
            <pc:sldMk cId="2236229332" sldId="610"/>
            <ac:spMk id="25" creationId="{5DADF733-EC03-4252-A6DA-FE0B7F5087D7}"/>
          </ac:spMkLst>
        </pc:spChg>
        <pc:grpChg chg="add mod">
          <ac:chgData name="Anis Farihan Mat Raffei" userId="caa0f81d-2ced-4ad8-a070-ba6968b9f259" providerId="ADAL" clId="{D6BA57D3-4738-4753-855F-2AA331FC401A}" dt="2020-10-23T02:23:28.865" v="2840" actId="164"/>
          <ac:grpSpMkLst>
            <pc:docMk/>
            <pc:sldMk cId="2236229332" sldId="610"/>
            <ac:grpSpMk id="20" creationId="{8C805FD2-471E-417B-9248-2360EE6D6444}"/>
          </ac:grpSpMkLst>
        </pc:grpChg>
        <pc:grpChg chg="add mod">
          <ac:chgData name="Anis Farihan Mat Raffei" userId="caa0f81d-2ced-4ad8-a070-ba6968b9f259" providerId="ADAL" clId="{D6BA57D3-4738-4753-855F-2AA331FC401A}" dt="2020-10-23T02:23:32.159" v="2842" actId="1076"/>
          <ac:grpSpMkLst>
            <pc:docMk/>
            <pc:sldMk cId="2236229332" sldId="610"/>
            <ac:grpSpMk id="22" creationId="{F93D0C0A-22B3-4FFE-B5A5-C440965F3930}"/>
          </ac:grpSpMkLst>
        </pc:grpChg>
        <pc:grpChg chg="add mod">
          <ac:chgData name="Anis Farihan Mat Raffei" userId="caa0f81d-2ced-4ad8-a070-ba6968b9f259" providerId="ADAL" clId="{D6BA57D3-4738-4753-855F-2AA331FC401A}" dt="2020-10-23T02:23:41.542" v="2846" actId="1076"/>
          <ac:grpSpMkLst>
            <pc:docMk/>
            <pc:sldMk cId="2236229332" sldId="610"/>
            <ac:grpSpMk id="23" creationId="{CD33C49D-27F9-4B85-86A1-CF4BA69D9B89}"/>
          </ac:grpSpMkLst>
        </pc:grpChg>
        <pc:grpChg chg="add mod">
          <ac:chgData name="Anis Farihan Mat Raffei" userId="caa0f81d-2ced-4ad8-a070-ba6968b9f259" providerId="ADAL" clId="{D6BA57D3-4738-4753-855F-2AA331FC401A}" dt="2020-10-23T02:24:00.567" v="2852" actId="1076"/>
          <ac:grpSpMkLst>
            <pc:docMk/>
            <pc:sldMk cId="2236229332" sldId="610"/>
            <ac:grpSpMk id="24" creationId="{9E8DC06A-C416-4FC0-A391-8AD58B656EBB}"/>
          </ac:grpSpMkLst>
        </pc:grpChg>
        <pc:picChg chg="add del mod">
          <ac:chgData name="Anis Farihan Mat Raffei" userId="caa0f81d-2ced-4ad8-a070-ba6968b9f259" providerId="ADAL" clId="{D6BA57D3-4738-4753-855F-2AA331FC401A}" dt="2020-10-23T02:04:37.888" v="2729" actId="478"/>
          <ac:picMkLst>
            <pc:docMk/>
            <pc:sldMk cId="2236229332" sldId="610"/>
            <ac:picMk id="4098" creationId="{5FC9D119-E17F-4013-AC40-A4092E792457}"/>
          </ac:picMkLst>
        </pc:picChg>
        <pc:picChg chg="add mod">
          <ac:chgData name="Anis Farihan Mat Raffei" userId="caa0f81d-2ced-4ad8-a070-ba6968b9f259" providerId="ADAL" clId="{D6BA57D3-4738-4753-855F-2AA331FC401A}" dt="2020-10-23T02:04:56.319" v="2732" actId="1076"/>
          <ac:picMkLst>
            <pc:docMk/>
            <pc:sldMk cId="2236229332" sldId="610"/>
            <ac:picMk id="4100" creationId="{5FDCC64A-94A0-48E5-84A0-CEDB2013BC97}"/>
          </ac:picMkLst>
        </pc:picChg>
      </pc:sldChg>
      <pc:sldChg chg="modSp new mod">
        <pc:chgData name="Anis Farihan Mat Raffei" userId="caa0f81d-2ced-4ad8-a070-ba6968b9f259" providerId="ADAL" clId="{D6BA57D3-4738-4753-855F-2AA331FC401A}" dt="2020-10-23T02:28:54.342" v="2889" actId="15"/>
        <pc:sldMkLst>
          <pc:docMk/>
          <pc:sldMk cId="1094437298" sldId="611"/>
        </pc:sldMkLst>
        <pc:spChg chg="mod">
          <ac:chgData name="Anis Farihan Mat Raffei" userId="caa0f81d-2ced-4ad8-a070-ba6968b9f259" providerId="ADAL" clId="{D6BA57D3-4738-4753-855F-2AA331FC401A}" dt="2020-10-23T02:28:54.342" v="2889" actId="15"/>
          <ac:spMkLst>
            <pc:docMk/>
            <pc:sldMk cId="1094437298" sldId="611"/>
            <ac:spMk id="2" creationId="{75390EF6-015B-4F85-AE0E-1395ED35884F}"/>
          </ac:spMkLst>
        </pc:spChg>
        <pc:spChg chg="mod">
          <ac:chgData name="Anis Farihan Mat Raffei" userId="caa0f81d-2ced-4ad8-a070-ba6968b9f259" providerId="ADAL" clId="{D6BA57D3-4738-4753-855F-2AA331FC401A}" dt="2020-10-23T02:24:27.510" v="2858" actId="27636"/>
          <ac:spMkLst>
            <pc:docMk/>
            <pc:sldMk cId="1094437298" sldId="611"/>
            <ac:spMk id="3" creationId="{34475CFC-C22A-4D2E-9420-B7F22E2DC627}"/>
          </ac:spMkLst>
        </pc:spChg>
      </pc:sldChg>
      <pc:sldChg chg="addSp delSp modSp new mod">
        <pc:chgData name="Anis Farihan Mat Raffei" userId="caa0f81d-2ced-4ad8-a070-ba6968b9f259" providerId="ADAL" clId="{D6BA57D3-4738-4753-855F-2AA331FC401A}" dt="2020-10-23T02:30:33.452" v="2906" actId="12"/>
        <pc:sldMkLst>
          <pc:docMk/>
          <pc:sldMk cId="455994769" sldId="612"/>
        </pc:sldMkLst>
        <pc:spChg chg="del">
          <ac:chgData name="Anis Farihan Mat Raffei" userId="caa0f81d-2ced-4ad8-a070-ba6968b9f259" providerId="ADAL" clId="{D6BA57D3-4738-4753-855F-2AA331FC401A}" dt="2020-10-23T02:29:52.542" v="2892" actId="478"/>
          <ac:spMkLst>
            <pc:docMk/>
            <pc:sldMk cId="455994769" sldId="612"/>
            <ac:spMk id="2" creationId="{B56DC225-A778-4754-B5EF-EE33902944C6}"/>
          </ac:spMkLst>
        </pc:spChg>
        <pc:spChg chg="mod">
          <ac:chgData name="Anis Farihan Mat Raffei" userId="caa0f81d-2ced-4ad8-a070-ba6968b9f259" providerId="ADAL" clId="{D6BA57D3-4738-4753-855F-2AA331FC401A}" dt="2020-10-23T02:29:49.950" v="2891"/>
          <ac:spMkLst>
            <pc:docMk/>
            <pc:sldMk cId="455994769" sldId="612"/>
            <ac:spMk id="3" creationId="{DAD4CCE9-96F8-4B90-B33F-E33F0141BB41}"/>
          </ac:spMkLst>
        </pc:spChg>
        <pc:spChg chg="add mod">
          <ac:chgData name="Anis Farihan Mat Raffei" userId="caa0f81d-2ced-4ad8-a070-ba6968b9f259" providerId="ADAL" clId="{D6BA57D3-4738-4753-855F-2AA331FC401A}" dt="2020-10-23T02:30:33.452" v="2906" actId="12"/>
          <ac:spMkLst>
            <pc:docMk/>
            <pc:sldMk cId="455994769" sldId="612"/>
            <ac:spMk id="8" creationId="{D0C4445A-3409-4C92-8126-3034AA06CF23}"/>
          </ac:spMkLst>
        </pc:spChg>
        <pc:picChg chg="add mod">
          <ac:chgData name="Anis Farihan Mat Raffei" userId="caa0f81d-2ced-4ad8-a070-ba6968b9f259" providerId="ADAL" clId="{D6BA57D3-4738-4753-855F-2AA331FC401A}" dt="2020-10-23T02:29:56.338" v="2895" actId="962"/>
          <ac:picMkLst>
            <pc:docMk/>
            <pc:sldMk cId="455994769" sldId="612"/>
            <ac:picMk id="6" creationId="{3CD26BAD-7652-4FF3-B068-7A8538E04EC4}"/>
          </ac:picMkLst>
        </pc:picChg>
      </pc:sldChg>
      <pc:sldChg chg="addSp delSp modSp new mod">
        <pc:chgData name="Anis Farihan Mat Raffei" userId="caa0f81d-2ced-4ad8-a070-ba6968b9f259" providerId="ADAL" clId="{D6BA57D3-4738-4753-855F-2AA331FC401A}" dt="2020-10-23T02:31:02.289" v="2912" actId="962"/>
        <pc:sldMkLst>
          <pc:docMk/>
          <pc:sldMk cId="185901254" sldId="613"/>
        </pc:sldMkLst>
        <pc:spChg chg="del">
          <ac:chgData name="Anis Farihan Mat Raffei" userId="caa0f81d-2ced-4ad8-a070-ba6968b9f259" providerId="ADAL" clId="{D6BA57D3-4738-4753-855F-2AA331FC401A}" dt="2020-10-23T02:30:47.230" v="2909" actId="478"/>
          <ac:spMkLst>
            <pc:docMk/>
            <pc:sldMk cId="185901254" sldId="613"/>
            <ac:spMk id="2" creationId="{603D04C3-9506-458B-A08E-ABDDF9C66163}"/>
          </ac:spMkLst>
        </pc:spChg>
        <pc:spChg chg="mod">
          <ac:chgData name="Anis Farihan Mat Raffei" userId="caa0f81d-2ced-4ad8-a070-ba6968b9f259" providerId="ADAL" clId="{D6BA57D3-4738-4753-855F-2AA331FC401A}" dt="2020-10-23T02:30:44.565" v="2908"/>
          <ac:spMkLst>
            <pc:docMk/>
            <pc:sldMk cId="185901254" sldId="613"/>
            <ac:spMk id="3" creationId="{1C5E0A1D-BBA5-45BA-BA5B-0BEAC330C65F}"/>
          </ac:spMkLst>
        </pc:spChg>
        <pc:picChg chg="add mod">
          <ac:chgData name="Anis Farihan Mat Raffei" userId="caa0f81d-2ced-4ad8-a070-ba6968b9f259" providerId="ADAL" clId="{D6BA57D3-4738-4753-855F-2AA331FC401A}" dt="2020-10-23T02:31:02.289" v="2912" actId="962"/>
          <ac:picMkLst>
            <pc:docMk/>
            <pc:sldMk cId="185901254" sldId="613"/>
            <ac:picMk id="6" creationId="{9636DB59-69C0-4EFA-9282-3D8F4E61F72C}"/>
          </ac:picMkLst>
        </pc:picChg>
      </pc:sldChg>
      <pc:sldChg chg="addSp delSp modSp new mod">
        <pc:chgData name="Anis Farihan Mat Raffei" userId="caa0f81d-2ced-4ad8-a070-ba6968b9f259" providerId="ADAL" clId="{D6BA57D3-4738-4753-855F-2AA331FC401A}" dt="2020-10-23T02:46:49.028" v="2917" actId="1076"/>
        <pc:sldMkLst>
          <pc:docMk/>
          <pc:sldMk cId="586819614" sldId="614"/>
        </pc:sldMkLst>
        <pc:spChg chg="del">
          <ac:chgData name="Anis Farihan Mat Raffei" userId="caa0f81d-2ced-4ad8-a070-ba6968b9f259" providerId="ADAL" clId="{D6BA57D3-4738-4753-855F-2AA331FC401A}" dt="2020-10-23T02:46:44.307" v="2915" actId="478"/>
          <ac:spMkLst>
            <pc:docMk/>
            <pc:sldMk cId="586819614" sldId="614"/>
            <ac:spMk id="2" creationId="{651811B0-D08A-4961-9B40-2F1EAA85180C}"/>
          </ac:spMkLst>
        </pc:spChg>
        <pc:spChg chg="mod">
          <ac:chgData name="Anis Farihan Mat Raffei" userId="caa0f81d-2ced-4ad8-a070-ba6968b9f259" providerId="ADAL" clId="{D6BA57D3-4738-4753-855F-2AA331FC401A}" dt="2020-10-23T02:46:28.013" v="2914"/>
          <ac:spMkLst>
            <pc:docMk/>
            <pc:sldMk cId="586819614" sldId="614"/>
            <ac:spMk id="3" creationId="{ECF49058-B330-437F-AF32-B10626D3E110}"/>
          </ac:spMkLst>
        </pc:spChg>
        <pc:spChg chg="add mod">
          <ac:chgData name="Anis Farihan Mat Raffei" userId="caa0f81d-2ced-4ad8-a070-ba6968b9f259" providerId="ADAL" clId="{D6BA57D3-4738-4753-855F-2AA331FC401A}" dt="2020-10-23T02:46:49.028" v="2917" actId="1076"/>
          <ac:spMkLst>
            <pc:docMk/>
            <pc:sldMk cId="586819614" sldId="614"/>
            <ac:spMk id="8" creationId="{C5309A7A-9768-42C5-8A05-78D809F7ECFC}"/>
          </ac:spMkLst>
        </pc:spChg>
        <pc:spChg chg="add mod">
          <ac:chgData name="Anis Farihan Mat Raffei" userId="caa0f81d-2ced-4ad8-a070-ba6968b9f259" providerId="ADAL" clId="{D6BA57D3-4738-4753-855F-2AA331FC401A}" dt="2020-10-23T02:46:49.028" v="2917" actId="1076"/>
          <ac:spMkLst>
            <pc:docMk/>
            <pc:sldMk cId="586819614" sldId="614"/>
            <ac:spMk id="10" creationId="{8B643134-16C6-44A1-A197-B04DCD147F22}"/>
          </ac:spMkLst>
        </pc:spChg>
        <pc:spChg chg="add mod">
          <ac:chgData name="Anis Farihan Mat Raffei" userId="caa0f81d-2ced-4ad8-a070-ba6968b9f259" providerId="ADAL" clId="{D6BA57D3-4738-4753-855F-2AA331FC401A}" dt="2020-10-23T02:46:49.028" v="2917" actId="1076"/>
          <ac:spMkLst>
            <pc:docMk/>
            <pc:sldMk cId="586819614" sldId="614"/>
            <ac:spMk id="12" creationId="{08BE97A7-87E2-4D6A-980F-654B7CB64998}"/>
          </ac:spMkLst>
        </pc:spChg>
        <pc:spChg chg="add mod">
          <ac:chgData name="Anis Farihan Mat Raffei" userId="caa0f81d-2ced-4ad8-a070-ba6968b9f259" providerId="ADAL" clId="{D6BA57D3-4738-4753-855F-2AA331FC401A}" dt="2020-10-23T02:46:49.028" v="2917" actId="1076"/>
          <ac:spMkLst>
            <pc:docMk/>
            <pc:sldMk cId="586819614" sldId="614"/>
            <ac:spMk id="14" creationId="{139B60FB-F4B0-4165-A860-5B2406F55CEF}"/>
          </ac:spMkLst>
        </pc:spChg>
        <pc:spChg chg="add mod">
          <ac:chgData name="Anis Farihan Mat Raffei" userId="caa0f81d-2ced-4ad8-a070-ba6968b9f259" providerId="ADAL" clId="{D6BA57D3-4738-4753-855F-2AA331FC401A}" dt="2020-10-23T02:46:49.028" v="2917" actId="1076"/>
          <ac:spMkLst>
            <pc:docMk/>
            <pc:sldMk cId="586819614" sldId="614"/>
            <ac:spMk id="16" creationId="{E207A54B-D9B7-4D84-A582-9AB818EFBF7A}"/>
          </ac:spMkLst>
        </pc:spChg>
        <pc:spChg chg="add mod">
          <ac:chgData name="Anis Farihan Mat Raffei" userId="caa0f81d-2ced-4ad8-a070-ba6968b9f259" providerId="ADAL" clId="{D6BA57D3-4738-4753-855F-2AA331FC401A}" dt="2020-10-23T02:46:49.028" v="2917" actId="1076"/>
          <ac:spMkLst>
            <pc:docMk/>
            <pc:sldMk cId="586819614" sldId="614"/>
            <ac:spMk id="18" creationId="{56CABC0C-3973-4668-A282-19EB5636AB1E}"/>
          </ac:spMkLst>
        </pc:spChg>
        <pc:spChg chg="add mod">
          <ac:chgData name="Anis Farihan Mat Raffei" userId="caa0f81d-2ced-4ad8-a070-ba6968b9f259" providerId="ADAL" clId="{D6BA57D3-4738-4753-855F-2AA331FC401A}" dt="2020-10-23T02:46:49.028" v="2917" actId="1076"/>
          <ac:spMkLst>
            <pc:docMk/>
            <pc:sldMk cId="586819614" sldId="614"/>
            <ac:spMk id="20" creationId="{483FEF01-0652-400F-B047-0877088E83A5}"/>
          </ac:spMkLst>
        </pc:spChg>
        <pc:spChg chg="add mod">
          <ac:chgData name="Anis Farihan Mat Raffei" userId="caa0f81d-2ced-4ad8-a070-ba6968b9f259" providerId="ADAL" clId="{D6BA57D3-4738-4753-855F-2AA331FC401A}" dt="2020-10-23T02:46:49.028" v="2917" actId="1076"/>
          <ac:spMkLst>
            <pc:docMk/>
            <pc:sldMk cId="586819614" sldId="614"/>
            <ac:spMk id="22" creationId="{C4881420-6C29-4528-A80C-0B0F513572A6}"/>
          </ac:spMkLst>
        </pc:spChg>
        <pc:picChg chg="add mod">
          <ac:chgData name="Anis Farihan Mat Raffei" userId="caa0f81d-2ced-4ad8-a070-ba6968b9f259" providerId="ADAL" clId="{D6BA57D3-4738-4753-855F-2AA331FC401A}" dt="2020-10-23T02:46:49.028" v="2917" actId="1076"/>
          <ac:picMkLst>
            <pc:docMk/>
            <pc:sldMk cId="586819614" sldId="614"/>
            <ac:picMk id="6" creationId="{F62350FF-9D75-40AD-A9A0-2A3E59EBEF68}"/>
          </ac:picMkLst>
        </pc:picChg>
      </pc:sldChg>
      <pc:sldChg chg="modSp add mod">
        <pc:chgData name="Anis Farihan Mat Raffei" userId="caa0f81d-2ced-4ad8-a070-ba6968b9f259" providerId="ADAL" clId="{D6BA57D3-4738-4753-855F-2AA331FC401A}" dt="2020-10-23T02:47:58.006" v="2927"/>
        <pc:sldMkLst>
          <pc:docMk/>
          <pc:sldMk cId="2146468283" sldId="615"/>
        </pc:sldMkLst>
        <pc:spChg chg="mod">
          <ac:chgData name="Anis Farihan Mat Raffei" userId="caa0f81d-2ced-4ad8-a070-ba6968b9f259" providerId="ADAL" clId="{D6BA57D3-4738-4753-855F-2AA331FC401A}" dt="2020-10-23T02:47:58.006" v="2927"/>
          <ac:spMkLst>
            <pc:docMk/>
            <pc:sldMk cId="2146468283" sldId="615"/>
            <ac:spMk id="5" creationId="{00000000-0000-0000-0000-000000000000}"/>
          </ac:spMkLst>
        </pc:spChg>
      </pc:sldChg>
      <pc:sldChg chg="modSp add mod">
        <pc:chgData name="Anis Farihan Mat Raffei" userId="caa0f81d-2ced-4ad8-a070-ba6968b9f259" providerId="ADAL" clId="{D6BA57D3-4738-4753-855F-2AA331FC401A}" dt="2020-10-23T02:52:40.204" v="3019" actId="14100"/>
        <pc:sldMkLst>
          <pc:docMk/>
          <pc:sldMk cId="553341910" sldId="616"/>
        </pc:sldMkLst>
        <pc:spChg chg="mod">
          <ac:chgData name="Anis Farihan Mat Raffei" userId="caa0f81d-2ced-4ad8-a070-ba6968b9f259" providerId="ADAL" clId="{D6BA57D3-4738-4753-855F-2AA331FC401A}" dt="2020-10-23T02:52:40.204" v="3019" actId="14100"/>
          <ac:spMkLst>
            <pc:docMk/>
            <pc:sldMk cId="553341910" sldId="616"/>
            <ac:spMk id="5" creationId="{00000000-0000-0000-0000-000000000000}"/>
          </ac:spMkLst>
        </pc:spChg>
      </pc:sldChg>
      <pc:sldChg chg="add del">
        <pc:chgData name="Anis Farihan Mat Raffei" userId="caa0f81d-2ced-4ad8-a070-ba6968b9f259" providerId="ADAL" clId="{D6BA57D3-4738-4753-855F-2AA331FC401A}" dt="2020-10-23T02:48:44.077" v="2936" actId="47"/>
        <pc:sldMkLst>
          <pc:docMk/>
          <pc:sldMk cId="96817570" sldId="617"/>
        </pc:sldMkLst>
      </pc:sldChg>
      <pc:sldChg chg="addSp delSp modSp add mod">
        <pc:chgData name="Anis Farihan Mat Raffei" userId="caa0f81d-2ced-4ad8-a070-ba6968b9f259" providerId="ADAL" clId="{D6BA57D3-4738-4753-855F-2AA331FC401A}" dt="2020-10-23T02:52:46.677" v="3026" actId="20577"/>
        <pc:sldMkLst>
          <pc:docMk/>
          <pc:sldMk cId="2331381467" sldId="618"/>
        </pc:sldMkLst>
        <pc:spChg chg="mod">
          <ac:chgData name="Anis Farihan Mat Raffei" userId="caa0f81d-2ced-4ad8-a070-ba6968b9f259" providerId="ADAL" clId="{D6BA57D3-4738-4753-855F-2AA331FC401A}" dt="2020-10-23T02:52:46.677" v="3026" actId="20577"/>
          <ac:spMkLst>
            <pc:docMk/>
            <pc:sldMk cId="2331381467" sldId="618"/>
            <ac:spMk id="3" creationId="{ECF49058-B330-437F-AF32-B10626D3E110}"/>
          </ac:spMkLst>
        </pc:spChg>
        <pc:spChg chg="mod">
          <ac:chgData name="Anis Farihan Mat Raffei" userId="caa0f81d-2ced-4ad8-a070-ba6968b9f259" providerId="ADAL" clId="{D6BA57D3-4738-4753-855F-2AA331FC401A}" dt="2020-10-23T02:49:08.760" v="2938" actId="1076"/>
          <ac:spMkLst>
            <pc:docMk/>
            <pc:sldMk cId="2331381467" sldId="618"/>
            <ac:spMk id="4" creationId="{7F97EC71-0E55-4070-BA29-27AB52E978F9}"/>
          </ac:spMkLst>
        </pc:spChg>
        <pc:spChg chg="del">
          <ac:chgData name="Anis Farihan Mat Raffei" userId="caa0f81d-2ced-4ad8-a070-ba6968b9f259" providerId="ADAL" clId="{D6BA57D3-4738-4753-855F-2AA331FC401A}" dt="2020-10-23T02:49:14.040" v="2939" actId="478"/>
          <ac:spMkLst>
            <pc:docMk/>
            <pc:sldMk cId="2331381467" sldId="618"/>
            <ac:spMk id="8" creationId="{C5309A7A-9768-42C5-8A05-78D809F7ECFC}"/>
          </ac:spMkLst>
        </pc:spChg>
        <pc:spChg chg="add del">
          <ac:chgData name="Anis Farihan Mat Raffei" userId="caa0f81d-2ced-4ad8-a070-ba6968b9f259" providerId="ADAL" clId="{D6BA57D3-4738-4753-855F-2AA331FC401A}" dt="2020-10-23T02:50:51.710" v="2969" actId="22"/>
          <ac:spMkLst>
            <pc:docMk/>
            <pc:sldMk cId="2331381467" sldId="618"/>
            <ac:spMk id="9" creationId="{51C6E6B4-C6CB-43F1-9E4E-B421D1EBA614}"/>
          </ac:spMkLst>
        </pc:spChg>
        <pc:spChg chg="del">
          <ac:chgData name="Anis Farihan Mat Raffei" userId="caa0f81d-2ced-4ad8-a070-ba6968b9f259" providerId="ADAL" clId="{D6BA57D3-4738-4753-855F-2AA331FC401A}" dt="2020-10-23T02:49:14.040" v="2939" actId="478"/>
          <ac:spMkLst>
            <pc:docMk/>
            <pc:sldMk cId="2331381467" sldId="618"/>
            <ac:spMk id="10" creationId="{8B643134-16C6-44A1-A197-B04DCD147F22}"/>
          </ac:spMkLst>
        </pc:spChg>
        <pc:spChg chg="add del">
          <ac:chgData name="Anis Farihan Mat Raffei" userId="caa0f81d-2ced-4ad8-a070-ba6968b9f259" providerId="ADAL" clId="{D6BA57D3-4738-4753-855F-2AA331FC401A}" dt="2020-10-23T02:50:51.710" v="2969" actId="22"/>
          <ac:spMkLst>
            <pc:docMk/>
            <pc:sldMk cId="2331381467" sldId="618"/>
            <ac:spMk id="11" creationId="{276B697F-856E-4AAE-A6AD-1A054C08A32A}"/>
          </ac:spMkLst>
        </pc:spChg>
        <pc:spChg chg="del">
          <ac:chgData name="Anis Farihan Mat Raffei" userId="caa0f81d-2ced-4ad8-a070-ba6968b9f259" providerId="ADAL" clId="{D6BA57D3-4738-4753-855F-2AA331FC401A}" dt="2020-10-23T02:49:14.040" v="2939" actId="478"/>
          <ac:spMkLst>
            <pc:docMk/>
            <pc:sldMk cId="2331381467" sldId="618"/>
            <ac:spMk id="12" creationId="{08BE97A7-87E2-4D6A-980F-654B7CB64998}"/>
          </ac:spMkLst>
        </pc:spChg>
        <pc:spChg chg="del">
          <ac:chgData name="Anis Farihan Mat Raffei" userId="caa0f81d-2ced-4ad8-a070-ba6968b9f259" providerId="ADAL" clId="{D6BA57D3-4738-4753-855F-2AA331FC401A}" dt="2020-10-23T02:49:14.040" v="2939" actId="478"/>
          <ac:spMkLst>
            <pc:docMk/>
            <pc:sldMk cId="2331381467" sldId="618"/>
            <ac:spMk id="14" creationId="{139B60FB-F4B0-4165-A860-5B2406F55CEF}"/>
          </ac:spMkLst>
        </pc:spChg>
        <pc:spChg chg="add mod">
          <ac:chgData name="Anis Farihan Mat Raffei" userId="caa0f81d-2ced-4ad8-a070-ba6968b9f259" providerId="ADAL" clId="{D6BA57D3-4738-4753-855F-2AA331FC401A}" dt="2020-10-23T02:49:55.022" v="2965" actId="20577"/>
          <ac:spMkLst>
            <pc:docMk/>
            <pc:sldMk cId="2331381467" sldId="618"/>
            <ac:spMk id="15" creationId="{D2587ADF-31AC-45B7-86A3-8EFEB3AD5785}"/>
          </ac:spMkLst>
        </pc:spChg>
        <pc:spChg chg="del">
          <ac:chgData name="Anis Farihan Mat Raffei" userId="caa0f81d-2ced-4ad8-a070-ba6968b9f259" providerId="ADAL" clId="{D6BA57D3-4738-4753-855F-2AA331FC401A}" dt="2020-10-23T02:49:14.040" v="2939" actId="478"/>
          <ac:spMkLst>
            <pc:docMk/>
            <pc:sldMk cId="2331381467" sldId="618"/>
            <ac:spMk id="16" creationId="{E207A54B-D9B7-4D84-A582-9AB818EFBF7A}"/>
          </ac:spMkLst>
        </pc:spChg>
        <pc:spChg chg="add del mod">
          <ac:chgData name="Anis Farihan Mat Raffei" userId="caa0f81d-2ced-4ad8-a070-ba6968b9f259" providerId="ADAL" clId="{D6BA57D3-4738-4753-855F-2AA331FC401A}" dt="2020-10-23T02:50:52.863" v="2971" actId="22"/>
          <ac:spMkLst>
            <pc:docMk/>
            <pc:sldMk cId="2331381467" sldId="618"/>
            <ac:spMk id="17" creationId="{58AF873E-6145-42E0-A2F8-A8F6788725C5}"/>
          </ac:spMkLst>
        </pc:spChg>
        <pc:spChg chg="del">
          <ac:chgData name="Anis Farihan Mat Raffei" userId="caa0f81d-2ced-4ad8-a070-ba6968b9f259" providerId="ADAL" clId="{D6BA57D3-4738-4753-855F-2AA331FC401A}" dt="2020-10-23T02:49:14.040" v="2939" actId="478"/>
          <ac:spMkLst>
            <pc:docMk/>
            <pc:sldMk cId="2331381467" sldId="618"/>
            <ac:spMk id="18" creationId="{56CABC0C-3973-4668-A282-19EB5636AB1E}"/>
          </ac:spMkLst>
        </pc:spChg>
        <pc:spChg chg="del">
          <ac:chgData name="Anis Farihan Mat Raffei" userId="caa0f81d-2ced-4ad8-a070-ba6968b9f259" providerId="ADAL" clId="{D6BA57D3-4738-4753-855F-2AA331FC401A}" dt="2020-10-23T02:49:14.040" v="2939" actId="478"/>
          <ac:spMkLst>
            <pc:docMk/>
            <pc:sldMk cId="2331381467" sldId="618"/>
            <ac:spMk id="20" creationId="{483FEF01-0652-400F-B047-0877088E83A5}"/>
          </ac:spMkLst>
        </pc:spChg>
        <pc:spChg chg="del">
          <ac:chgData name="Anis Farihan Mat Raffei" userId="caa0f81d-2ced-4ad8-a070-ba6968b9f259" providerId="ADAL" clId="{D6BA57D3-4738-4753-855F-2AA331FC401A}" dt="2020-10-23T02:49:14.040" v="2939" actId="478"/>
          <ac:spMkLst>
            <pc:docMk/>
            <pc:sldMk cId="2331381467" sldId="618"/>
            <ac:spMk id="22" creationId="{C4881420-6C29-4528-A80C-0B0F513572A6}"/>
          </ac:spMkLst>
        </pc:spChg>
        <pc:graphicFrameChg chg="add del">
          <ac:chgData name="Anis Farihan Mat Raffei" userId="caa0f81d-2ced-4ad8-a070-ba6968b9f259" providerId="ADAL" clId="{D6BA57D3-4738-4753-855F-2AA331FC401A}" dt="2020-10-23T02:50:51.710" v="2969" actId="22"/>
          <ac:graphicFrameMkLst>
            <pc:docMk/>
            <pc:sldMk cId="2331381467" sldId="618"/>
            <ac:graphicFrameMk id="7" creationId="{2853C921-1A46-4B0D-A4DC-9B1A4D561F40}"/>
          </ac:graphicFrameMkLst>
        </pc:graphicFrameChg>
        <pc:picChg chg="del">
          <ac:chgData name="Anis Farihan Mat Raffei" userId="caa0f81d-2ced-4ad8-a070-ba6968b9f259" providerId="ADAL" clId="{D6BA57D3-4738-4753-855F-2AA331FC401A}" dt="2020-10-23T02:49:14.040" v="2939" actId="478"/>
          <ac:picMkLst>
            <pc:docMk/>
            <pc:sldMk cId="2331381467" sldId="618"/>
            <ac:picMk id="6" creationId="{F62350FF-9D75-40AD-A9A0-2A3E59EBEF68}"/>
          </ac:picMkLst>
        </pc:picChg>
      </pc:sldChg>
      <pc:sldChg chg="addSp delSp modSp new mod">
        <pc:chgData name="Anis Farihan Mat Raffei" userId="caa0f81d-2ced-4ad8-a070-ba6968b9f259" providerId="ADAL" clId="{D6BA57D3-4738-4753-855F-2AA331FC401A}" dt="2020-10-23T02:54:07.284" v="3056" actId="207"/>
        <pc:sldMkLst>
          <pc:docMk/>
          <pc:sldMk cId="506237717" sldId="619"/>
        </pc:sldMkLst>
        <pc:spChg chg="del">
          <ac:chgData name="Anis Farihan Mat Raffei" userId="caa0f81d-2ced-4ad8-a070-ba6968b9f259" providerId="ADAL" clId="{D6BA57D3-4738-4753-855F-2AA331FC401A}" dt="2020-10-23T02:51:01.739" v="2974" actId="478"/>
          <ac:spMkLst>
            <pc:docMk/>
            <pc:sldMk cId="506237717" sldId="619"/>
            <ac:spMk id="2" creationId="{DE555485-DAC7-4747-BB08-2029B94241D7}"/>
          </ac:spMkLst>
        </pc:spChg>
        <pc:spChg chg="mod">
          <ac:chgData name="Anis Farihan Mat Raffei" userId="caa0f81d-2ced-4ad8-a070-ba6968b9f259" providerId="ADAL" clId="{D6BA57D3-4738-4753-855F-2AA331FC401A}" dt="2020-10-23T02:53:56.165" v="3054" actId="20577"/>
          <ac:spMkLst>
            <pc:docMk/>
            <pc:sldMk cId="506237717" sldId="619"/>
            <ac:spMk id="3" creationId="{6F5D56B9-6D55-4974-9416-33D7FC383146}"/>
          </ac:spMkLst>
        </pc:spChg>
        <pc:spChg chg="add del mod">
          <ac:chgData name="Anis Farihan Mat Raffei" userId="caa0f81d-2ced-4ad8-a070-ba6968b9f259" providerId="ADAL" clId="{D6BA57D3-4738-4753-855F-2AA331FC401A}" dt="2020-10-23T02:53:42.292" v="3050" actId="478"/>
          <ac:spMkLst>
            <pc:docMk/>
            <pc:sldMk cId="506237717" sldId="619"/>
            <ac:spMk id="6" creationId="{D370990E-EBC2-4579-811B-670DB113719C}"/>
          </ac:spMkLst>
        </pc:spChg>
        <pc:spChg chg="add mod">
          <ac:chgData name="Anis Farihan Mat Raffei" userId="caa0f81d-2ced-4ad8-a070-ba6968b9f259" providerId="ADAL" clId="{D6BA57D3-4738-4753-855F-2AA331FC401A}" dt="2020-10-23T02:54:05.373" v="3055" actId="207"/>
          <ac:spMkLst>
            <pc:docMk/>
            <pc:sldMk cId="506237717" sldId="619"/>
            <ac:spMk id="10" creationId="{68F2AEE5-E5E2-4142-96A8-F82BCD014092}"/>
          </ac:spMkLst>
        </pc:spChg>
        <pc:spChg chg="add mod">
          <ac:chgData name="Anis Farihan Mat Raffei" userId="caa0f81d-2ced-4ad8-a070-ba6968b9f259" providerId="ADAL" clId="{D6BA57D3-4738-4753-855F-2AA331FC401A}" dt="2020-10-23T02:54:07.284" v="3056" actId="207"/>
          <ac:spMkLst>
            <pc:docMk/>
            <pc:sldMk cId="506237717" sldId="619"/>
            <ac:spMk id="12" creationId="{C6218A29-2B25-4A3D-8563-9A88402A94B4}"/>
          </ac:spMkLst>
        </pc:spChg>
        <pc:graphicFrameChg chg="add mod modGraphic">
          <ac:chgData name="Anis Farihan Mat Raffei" userId="caa0f81d-2ced-4ad8-a070-ba6968b9f259" providerId="ADAL" clId="{D6BA57D3-4738-4753-855F-2AA331FC401A}" dt="2020-10-23T02:53:47.901" v="3051" actId="1076"/>
          <ac:graphicFrameMkLst>
            <pc:docMk/>
            <pc:sldMk cId="506237717" sldId="619"/>
            <ac:graphicFrameMk id="8" creationId="{7A131E48-58A7-4A84-8CD3-87A3A4C5DE58}"/>
          </ac:graphicFrameMkLst>
        </pc:graphicFrameChg>
      </pc:sldChg>
      <pc:sldChg chg="addSp delSp modSp new mod">
        <pc:chgData name="Anis Farihan Mat Raffei" userId="caa0f81d-2ced-4ad8-a070-ba6968b9f259" providerId="ADAL" clId="{D6BA57D3-4738-4753-855F-2AA331FC401A}" dt="2020-10-23T02:54:20.902" v="3057" actId="1076"/>
        <pc:sldMkLst>
          <pc:docMk/>
          <pc:sldMk cId="864145885" sldId="620"/>
        </pc:sldMkLst>
        <pc:spChg chg="del">
          <ac:chgData name="Anis Farihan Mat Raffei" userId="caa0f81d-2ced-4ad8-a070-ba6968b9f259" providerId="ADAL" clId="{D6BA57D3-4738-4753-855F-2AA331FC401A}" dt="2020-10-23T02:53:15.157" v="3036" actId="478"/>
          <ac:spMkLst>
            <pc:docMk/>
            <pc:sldMk cId="864145885" sldId="620"/>
            <ac:spMk id="2" creationId="{66504DA9-1F25-4CB8-8911-103FD7D0596C}"/>
          </ac:spMkLst>
        </pc:spChg>
        <pc:spChg chg="mod">
          <ac:chgData name="Anis Farihan Mat Raffei" userId="caa0f81d-2ced-4ad8-a070-ba6968b9f259" providerId="ADAL" clId="{D6BA57D3-4738-4753-855F-2AA331FC401A}" dt="2020-10-23T02:53:29.685" v="3044" actId="6549"/>
          <ac:spMkLst>
            <pc:docMk/>
            <pc:sldMk cId="864145885" sldId="620"/>
            <ac:spMk id="3" creationId="{738CFDE8-688E-496E-9522-5CA8DEDF7CC4}"/>
          </ac:spMkLst>
        </pc:spChg>
        <pc:spChg chg="add mod">
          <ac:chgData name="Anis Farihan Mat Raffei" userId="caa0f81d-2ced-4ad8-a070-ba6968b9f259" providerId="ADAL" clId="{D6BA57D3-4738-4753-855F-2AA331FC401A}" dt="2020-10-23T02:54:20.902" v="3057" actId="1076"/>
          <ac:spMkLst>
            <pc:docMk/>
            <pc:sldMk cId="864145885" sldId="620"/>
            <ac:spMk id="6" creationId="{2F0C3D3F-E5AA-4E85-BABD-91030A420DFF}"/>
          </ac:spMkLst>
        </pc:spChg>
        <pc:spChg chg="add del">
          <ac:chgData name="Anis Farihan Mat Raffei" userId="caa0f81d-2ced-4ad8-a070-ba6968b9f259" providerId="ADAL" clId="{D6BA57D3-4738-4753-855F-2AA331FC401A}" dt="2020-10-23T02:53:27.465" v="3043" actId="478"/>
          <ac:spMkLst>
            <pc:docMk/>
            <pc:sldMk cId="864145885" sldId="620"/>
            <ac:spMk id="8" creationId="{8D6ECED3-4A2B-4B6E-ABBF-24213BFC84C5}"/>
          </ac:spMkLst>
        </pc:spChg>
        <pc:spChg chg="add mod">
          <ac:chgData name="Anis Farihan Mat Raffei" userId="caa0f81d-2ced-4ad8-a070-ba6968b9f259" providerId="ADAL" clId="{D6BA57D3-4738-4753-855F-2AA331FC401A}" dt="2020-10-23T02:54:20.902" v="3057" actId="1076"/>
          <ac:spMkLst>
            <pc:docMk/>
            <pc:sldMk cId="864145885" sldId="620"/>
            <ac:spMk id="10" creationId="{C8F78FAF-A01E-42F0-99AE-DD7F65540A54}"/>
          </ac:spMkLst>
        </pc:spChg>
        <pc:spChg chg="add mod">
          <ac:chgData name="Anis Farihan Mat Raffei" userId="caa0f81d-2ced-4ad8-a070-ba6968b9f259" providerId="ADAL" clId="{D6BA57D3-4738-4753-855F-2AA331FC401A}" dt="2020-10-23T02:54:20.902" v="3057" actId="1076"/>
          <ac:spMkLst>
            <pc:docMk/>
            <pc:sldMk cId="864145885" sldId="620"/>
            <ac:spMk id="12" creationId="{88D49492-7310-4624-965D-85CB67EC0F5E}"/>
          </ac:spMkLst>
        </pc:spChg>
        <pc:spChg chg="add mod">
          <ac:chgData name="Anis Farihan Mat Raffei" userId="caa0f81d-2ced-4ad8-a070-ba6968b9f259" providerId="ADAL" clId="{D6BA57D3-4738-4753-855F-2AA331FC401A}" dt="2020-10-23T02:54:20.902" v="3057" actId="1076"/>
          <ac:spMkLst>
            <pc:docMk/>
            <pc:sldMk cId="864145885" sldId="620"/>
            <ac:spMk id="14" creationId="{6EE3B744-3EA3-4FDC-BB50-86C59EAD274A}"/>
          </ac:spMkLst>
        </pc:spChg>
        <pc:spChg chg="add mod">
          <ac:chgData name="Anis Farihan Mat Raffei" userId="caa0f81d-2ced-4ad8-a070-ba6968b9f259" providerId="ADAL" clId="{D6BA57D3-4738-4753-855F-2AA331FC401A}" dt="2020-10-23T02:54:20.902" v="3057" actId="1076"/>
          <ac:spMkLst>
            <pc:docMk/>
            <pc:sldMk cId="864145885" sldId="620"/>
            <ac:spMk id="16" creationId="{C3116C49-5A97-4B5C-9EA3-023F330542A4}"/>
          </ac:spMkLst>
        </pc:spChg>
        <pc:spChg chg="add mod">
          <ac:chgData name="Anis Farihan Mat Raffei" userId="caa0f81d-2ced-4ad8-a070-ba6968b9f259" providerId="ADAL" clId="{D6BA57D3-4738-4753-855F-2AA331FC401A}" dt="2020-10-23T02:54:20.902" v="3057" actId="1076"/>
          <ac:spMkLst>
            <pc:docMk/>
            <pc:sldMk cId="864145885" sldId="620"/>
            <ac:spMk id="18" creationId="{28D23D65-8D78-4C4B-9782-D0D4C3A27FEB}"/>
          </ac:spMkLst>
        </pc:spChg>
        <pc:spChg chg="add mod">
          <ac:chgData name="Anis Farihan Mat Raffei" userId="caa0f81d-2ced-4ad8-a070-ba6968b9f259" providerId="ADAL" clId="{D6BA57D3-4738-4753-855F-2AA331FC401A}" dt="2020-10-23T02:54:20.902" v="3057" actId="1076"/>
          <ac:spMkLst>
            <pc:docMk/>
            <pc:sldMk cId="864145885" sldId="620"/>
            <ac:spMk id="20" creationId="{090EEB70-E86F-4067-9474-85E6B42556C3}"/>
          </ac:spMkLst>
        </pc:spChg>
        <pc:spChg chg="add mod">
          <ac:chgData name="Anis Farihan Mat Raffei" userId="caa0f81d-2ced-4ad8-a070-ba6968b9f259" providerId="ADAL" clId="{D6BA57D3-4738-4753-855F-2AA331FC401A}" dt="2020-10-23T02:54:20.902" v="3057" actId="1076"/>
          <ac:spMkLst>
            <pc:docMk/>
            <pc:sldMk cId="864145885" sldId="620"/>
            <ac:spMk id="22" creationId="{18994956-D9C5-4C99-8AD2-0AC651B86A36}"/>
          </ac:spMkLst>
        </pc:spChg>
        <pc:spChg chg="add mod">
          <ac:chgData name="Anis Farihan Mat Raffei" userId="caa0f81d-2ced-4ad8-a070-ba6968b9f259" providerId="ADAL" clId="{D6BA57D3-4738-4753-855F-2AA331FC401A}" dt="2020-10-23T02:54:20.902" v="3057" actId="1076"/>
          <ac:spMkLst>
            <pc:docMk/>
            <pc:sldMk cId="864145885" sldId="620"/>
            <ac:spMk id="24" creationId="{9EC866BB-E18E-450C-8144-29A16D8794D3}"/>
          </ac:spMkLst>
        </pc:spChg>
        <pc:spChg chg="add mod">
          <ac:chgData name="Anis Farihan Mat Raffei" userId="caa0f81d-2ced-4ad8-a070-ba6968b9f259" providerId="ADAL" clId="{D6BA57D3-4738-4753-855F-2AA331FC401A}" dt="2020-10-23T02:54:20.902" v="3057" actId="1076"/>
          <ac:spMkLst>
            <pc:docMk/>
            <pc:sldMk cId="864145885" sldId="620"/>
            <ac:spMk id="26" creationId="{F80EDFD7-2E65-4C93-9C2F-8F522ABC4E52}"/>
          </ac:spMkLst>
        </pc:spChg>
        <pc:spChg chg="add mod">
          <ac:chgData name="Anis Farihan Mat Raffei" userId="caa0f81d-2ced-4ad8-a070-ba6968b9f259" providerId="ADAL" clId="{D6BA57D3-4738-4753-855F-2AA331FC401A}" dt="2020-10-23T02:54:20.902" v="3057" actId="1076"/>
          <ac:spMkLst>
            <pc:docMk/>
            <pc:sldMk cId="864145885" sldId="620"/>
            <ac:spMk id="28" creationId="{0CE6A0C2-840A-4BB8-B2C7-9236A6E43CA9}"/>
          </ac:spMkLst>
        </pc:spChg>
        <pc:spChg chg="add mod">
          <ac:chgData name="Anis Farihan Mat Raffei" userId="caa0f81d-2ced-4ad8-a070-ba6968b9f259" providerId="ADAL" clId="{D6BA57D3-4738-4753-855F-2AA331FC401A}" dt="2020-10-23T02:54:20.902" v="3057" actId="1076"/>
          <ac:spMkLst>
            <pc:docMk/>
            <pc:sldMk cId="864145885" sldId="620"/>
            <ac:spMk id="30" creationId="{28720938-4A77-4EE1-927A-808D41F32073}"/>
          </ac:spMkLst>
        </pc:spChg>
        <pc:spChg chg="add mod">
          <ac:chgData name="Anis Farihan Mat Raffei" userId="caa0f81d-2ced-4ad8-a070-ba6968b9f259" providerId="ADAL" clId="{D6BA57D3-4738-4753-855F-2AA331FC401A}" dt="2020-10-23T02:54:20.902" v="3057" actId="1076"/>
          <ac:spMkLst>
            <pc:docMk/>
            <pc:sldMk cId="864145885" sldId="620"/>
            <ac:spMk id="32" creationId="{80B1B542-C3DA-4625-9BB8-CF23BB010E2A}"/>
          </ac:spMkLst>
        </pc:spChg>
        <pc:spChg chg="add mod">
          <ac:chgData name="Anis Farihan Mat Raffei" userId="caa0f81d-2ced-4ad8-a070-ba6968b9f259" providerId="ADAL" clId="{D6BA57D3-4738-4753-855F-2AA331FC401A}" dt="2020-10-23T02:54:20.902" v="3057" actId="1076"/>
          <ac:spMkLst>
            <pc:docMk/>
            <pc:sldMk cId="864145885" sldId="620"/>
            <ac:spMk id="34" creationId="{7B3EC372-E129-4FB6-8E0E-FC30D6CD0BE5}"/>
          </ac:spMkLst>
        </pc:spChg>
        <pc:spChg chg="add mod">
          <ac:chgData name="Anis Farihan Mat Raffei" userId="caa0f81d-2ced-4ad8-a070-ba6968b9f259" providerId="ADAL" clId="{D6BA57D3-4738-4753-855F-2AA331FC401A}" dt="2020-10-23T02:54:20.902" v="3057" actId="1076"/>
          <ac:spMkLst>
            <pc:docMk/>
            <pc:sldMk cId="864145885" sldId="620"/>
            <ac:spMk id="36" creationId="{20E43155-424F-47FA-A166-3E06767D3E8D}"/>
          </ac:spMkLst>
        </pc:spChg>
        <pc:spChg chg="add mod">
          <ac:chgData name="Anis Farihan Mat Raffei" userId="caa0f81d-2ced-4ad8-a070-ba6968b9f259" providerId="ADAL" clId="{D6BA57D3-4738-4753-855F-2AA331FC401A}" dt="2020-10-23T02:54:20.902" v="3057" actId="1076"/>
          <ac:spMkLst>
            <pc:docMk/>
            <pc:sldMk cId="864145885" sldId="620"/>
            <ac:spMk id="38" creationId="{C3D70577-6561-4B41-B0DA-D8FDF9741D25}"/>
          </ac:spMkLst>
        </pc:spChg>
        <pc:spChg chg="add mod">
          <ac:chgData name="Anis Farihan Mat Raffei" userId="caa0f81d-2ced-4ad8-a070-ba6968b9f259" providerId="ADAL" clId="{D6BA57D3-4738-4753-855F-2AA331FC401A}" dt="2020-10-23T02:54:20.902" v="3057" actId="1076"/>
          <ac:spMkLst>
            <pc:docMk/>
            <pc:sldMk cId="864145885" sldId="620"/>
            <ac:spMk id="40" creationId="{A64FF95D-BBE7-4AC0-A4F6-17BC43F7438A}"/>
          </ac:spMkLst>
        </pc:spChg>
        <pc:spChg chg="add mod">
          <ac:chgData name="Anis Farihan Mat Raffei" userId="caa0f81d-2ced-4ad8-a070-ba6968b9f259" providerId="ADAL" clId="{D6BA57D3-4738-4753-855F-2AA331FC401A}" dt="2020-10-23T02:54:20.902" v="3057" actId="1076"/>
          <ac:spMkLst>
            <pc:docMk/>
            <pc:sldMk cId="864145885" sldId="620"/>
            <ac:spMk id="42" creationId="{60C9E25B-2F2B-46D2-B8E1-81DFF9B54917}"/>
          </ac:spMkLst>
        </pc:spChg>
        <pc:spChg chg="add mod">
          <ac:chgData name="Anis Farihan Mat Raffei" userId="caa0f81d-2ced-4ad8-a070-ba6968b9f259" providerId="ADAL" clId="{D6BA57D3-4738-4753-855F-2AA331FC401A}" dt="2020-10-23T02:54:20.902" v="3057" actId="1076"/>
          <ac:spMkLst>
            <pc:docMk/>
            <pc:sldMk cId="864145885" sldId="620"/>
            <ac:spMk id="44" creationId="{E048C660-816D-4694-A570-2A3BECE70E26}"/>
          </ac:spMkLst>
        </pc:spChg>
      </pc:sldChg>
      <pc:sldChg chg="addSp delSp modSp new mod">
        <pc:chgData name="Anis Farihan Mat Raffei" userId="caa0f81d-2ced-4ad8-a070-ba6968b9f259" providerId="ADAL" clId="{D6BA57D3-4738-4753-855F-2AA331FC401A}" dt="2020-10-23T03:21:33.666" v="3064" actId="1076"/>
        <pc:sldMkLst>
          <pc:docMk/>
          <pc:sldMk cId="1544486745" sldId="621"/>
        </pc:sldMkLst>
        <pc:spChg chg="del">
          <ac:chgData name="Anis Farihan Mat Raffei" userId="caa0f81d-2ced-4ad8-a070-ba6968b9f259" providerId="ADAL" clId="{D6BA57D3-4738-4753-855F-2AA331FC401A}" dt="2020-10-23T02:54:40.069" v="3060" actId="478"/>
          <ac:spMkLst>
            <pc:docMk/>
            <pc:sldMk cId="1544486745" sldId="621"/>
            <ac:spMk id="2" creationId="{AC516779-FCCA-4649-A68D-2245B00A3108}"/>
          </ac:spMkLst>
        </pc:spChg>
        <pc:spChg chg="mod">
          <ac:chgData name="Anis Farihan Mat Raffei" userId="caa0f81d-2ced-4ad8-a070-ba6968b9f259" providerId="ADAL" clId="{D6BA57D3-4738-4753-855F-2AA331FC401A}" dt="2020-10-23T02:54:36.905" v="3059"/>
          <ac:spMkLst>
            <pc:docMk/>
            <pc:sldMk cId="1544486745" sldId="621"/>
            <ac:spMk id="3" creationId="{23C5D8DA-300A-4075-9C84-AB621094DE1D}"/>
          </ac:spMkLst>
        </pc:spChg>
        <pc:spChg chg="add mod">
          <ac:chgData name="Anis Farihan Mat Raffei" userId="caa0f81d-2ced-4ad8-a070-ba6968b9f259" providerId="ADAL" clId="{D6BA57D3-4738-4753-855F-2AA331FC401A}" dt="2020-10-23T03:21:33.666" v="3064" actId="1076"/>
          <ac:spMkLst>
            <pc:docMk/>
            <pc:sldMk cId="1544486745" sldId="621"/>
            <ac:spMk id="8" creationId="{E6BB8879-6BD7-4A49-B234-74A7D8A0D092}"/>
          </ac:spMkLst>
        </pc:spChg>
        <pc:picChg chg="add mod">
          <ac:chgData name="Anis Farihan Mat Raffei" userId="caa0f81d-2ced-4ad8-a070-ba6968b9f259" providerId="ADAL" clId="{D6BA57D3-4738-4753-855F-2AA331FC401A}" dt="2020-10-23T03:21:21.828" v="3062" actId="27614"/>
          <ac:picMkLst>
            <pc:docMk/>
            <pc:sldMk cId="1544486745" sldId="621"/>
            <ac:picMk id="6" creationId="{4A9AA011-E66D-4820-ADB0-923C64C3BA13}"/>
          </ac:picMkLst>
        </pc:picChg>
      </pc:sldChg>
      <pc:sldChg chg="addSp delSp modSp new mod">
        <pc:chgData name="Anis Farihan Mat Raffei" userId="caa0f81d-2ced-4ad8-a070-ba6968b9f259" providerId="ADAL" clId="{D6BA57D3-4738-4753-855F-2AA331FC401A}" dt="2020-10-23T03:22:07.109" v="3070" actId="962"/>
        <pc:sldMkLst>
          <pc:docMk/>
          <pc:sldMk cId="2439593590" sldId="622"/>
        </pc:sldMkLst>
        <pc:spChg chg="del">
          <ac:chgData name="Anis Farihan Mat Raffei" userId="caa0f81d-2ced-4ad8-a070-ba6968b9f259" providerId="ADAL" clId="{D6BA57D3-4738-4753-855F-2AA331FC401A}" dt="2020-10-23T03:21:50.626" v="3067" actId="478"/>
          <ac:spMkLst>
            <pc:docMk/>
            <pc:sldMk cId="2439593590" sldId="622"/>
            <ac:spMk id="2" creationId="{E62030A1-AFA1-4C90-AF03-A3363DFE93B9}"/>
          </ac:spMkLst>
        </pc:spChg>
        <pc:spChg chg="mod">
          <ac:chgData name="Anis Farihan Mat Raffei" userId="caa0f81d-2ced-4ad8-a070-ba6968b9f259" providerId="ADAL" clId="{D6BA57D3-4738-4753-855F-2AA331FC401A}" dt="2020-10-23T03:21:47.985" v="3066"/>
          <ac:spMkLst>
            <pc:docMk/>
            <pc:sldMk cId="2439593590" sldId="622"/>
            <ac:spMk id="3" creationId="{4C1DB355-CCAD-45AE-9DC5-11961EA0BC96}"/>
          </ac:spMkLst>
        </pc:spChg>
        <pc:picChg chg="add mod">
          <ac:chgData name="Anis Farihan Mat Raffei" userId="caa0f81d-2ced-4ad8-a070-ba6968b9f259" providerId="ADAL" clId="{D6BA57D3-4738-4753-855F-2AA331FC401A}" dt="2020-10-23T03:22:07.109" v="3070" actId="962"/>
          <ac:picMkLst>
            <pc:docMk/>
            <pc:sldMk cId="2439593590" sldId="622"/>
            <ac:picMk id="6" creationId="{F4BD889B-D28E-4505-A303-2DC5E76D5D8E}"/>
          </ac:picMkLst>
        </pc:picChg>
      </pc:sldChg>
      <pc:sldChg chg="addSp delSp modSp new mod">
        <pc:chgData name="Anis Farihan Mat Raffei" userId="caa0f81d-2ced-4ad8-a070-ba6968b9f259" providerId="ADAL" clId="{D6BA57D3-4738-4753-855F-2AA331FC401A}" dt="2020-10-23T03:25:11.931" v="3158" actId="20577"/>
        <pc:sldMkLst>
          <pc:docMk/>
          <pc:sldMk cId="3480736619" sldId="623"/>
        </pc:sldMkLst>
        <pc:spChg chg="del">
          <ac:chgData name="Anis Farihan Mat Raffei" userId="caa0f81d-2ced-4ad8-a070-ba6968b9f259" providerId="ADAL" clId="{D6BA57D3-4738-4753-855F-2AA331FC401A}" dt="2020-10-23T03:23:22.747" v="3099" actId="478"/>
          <ac:spMkLst>
            <pc:docMk/>
            <pc:sldMk cId="3480736619" sldId="623"/>
            <ac:spMk id="2" creationId="{15A8BBB9-8D1B-4AA3-80E7-7C9ACE1C3B3C}"/>
          </ac:spMkLst>
        </pc:spChg>
        <pc:spChg chg="mod">
          <ac:chgData name="Anis Farihan Mat Raffei" userId="caa0f81d-2ced-4ad8-a070-ba6968b9f259" providerId="ADAL" clId="{D6BA57D3-4738-4753-855F-2AA331FC401A}" dt="2020-10-23T03:23:14.877" v="3098" actId="27636"/>
          <ac:spMkLst>
            <pc:docMk/>
            <pc:sldMk cId="3480736619" sldId="623"/>
            <ac:spMk id="3" creationId="{D5074E8A-DAE9-4733-A424-B1D000A3485C}"/>
          </ac:spMkLst>
        </pc:spChg>
        <pc:spChg chg="add mod">
          <ac:chgData name="Anis Farihan Mat Raffei" userId="caa0f81d-2ced-4ad8-a070-ba6968b9f259" providerId="ADAL" clId="{D6BA57D3-4738-4753-855F-2AA331FC401A}" dt="2020-10-23T03:25:11.931" v="3158" actId="20577"/>
          <ac:spMkLst>
            <pc:docMk/>
            <pc:sldMk cId="3480736619" sldId="623"/>
            <ac:spMk id="6" creationId="{76048B31-F914-49E3-8F72-E7E61845F201}"/>
          </ac:spMkLst>
        </pc:spChg>
      </pc:sldChg>
      <pc:sldChg chg="modSp add mod">
        <pc:chgData name="Anis Farihan Mat Raffei" userId="caa0f81d-2ced-4ad8-a070-ba6968b9f259" providerId="ADAL" clId="{D6BA57D3-4738-4753-855F-2AA331FC401A}" dt="2020-10-23T03:22:57.207" v="3085" actId="20577"/>
        <pc:sldMkLst>
          <pc:docMk/>
          <pc:sldMk cId="3279534638" sldId="624"/>
        </pc:sldMkLst>
        <pc:spChg chg="mod">
          <ac:chgData name="Anis Farihan Mat Raffei" userId="caa0f81d-2ced-4ad8-a070-ba6968b9f259" providerId="ADAL" clId="{D6BA57D3-4738-4753-855F-2AA331FC401A}" dt="2020-10-23T03:22:57.207" v="3085" actId="20577"/>
          <ac:spMkLst>
            <pc:docMk/>
            <pc:sldMk cId="3279534638" sldId="624"/>
            <ac:spMk id="5" creationId="{00000000-0000-0000-0000-000000000000}"/>
          </ac:spMkLst>
        </pc:spChg>
      </pc:sldChg>
      <pc:sldChg chg="addSp delSp modSp new mod">
        <pc:chgData name="Anis Farihan Mat Raffei" userId="caa0f81d-2ced-4ad8-a070-ba6968b9f259" providerId="ADAL" clId="{D6BA57D3-4738-4753-855F-2AA331FC401A}" dt="2020-10-23T03:26:21.369" v="3163" actId="1076"/>
        <pc:sldMkLst>
          <pc:docMk/>
          <pc:sldMk cId="125467647" sldId="625"/>
        </pc:sldMkLst>
        <pc:spChg chg="del">
          <ac:chgData name="Anis Farihan Mat Raffei" userId="caa0f81d-2ced-4ad8-a070-ba6968b9f259" providerId="ADAL" clId="{D6BA57D3-4738-4753-855F-2AA331FC401A}" dt="2020-10-23T03:26:13.848" v="3161" actId="478"/>
          <ac:spMkLst>
            <pc:docMk/>
            <pc:sldMk cId="125467647" sldId="625"/>
            <ac:spMk id="2" creationId="{70316EE0-8F15-4ED5-8037-AA4D606051A9}"/>
          </ac:spMkLst>
        </pc:spChg>
        <pc:spChg chg="mod">
          <ac:chgData name="Anis Farihan Mat Raffei" userId="caa0f81d-2ced-4ad8-a070-ba6968b9f259" providerId="ADAL" clId="{D6BA57D3-4738-4753-855F-2AA331FC401A}" dt="2020-10-23T03:26:11.993" v="3160"/>
          <ac:spMkLst>
            <pc:docMk/>
            <pc:sldMk cId="125467647" sldId="625"/>
            <ac:spMk id="3" creationId="{F6D234CD-EF47-40BC-A4BD-28F656C36C7D}"/>
          </ac:spMkLst>
        </pc:spChg>
        <pc:picChg chg="add mod">
          <ac:chgData name="Anis Farihan Mat Raffei" userId="caa0f81d-2ced-4ad8-a070-ba6968b9f259" providerId="ADAL" clId="{D6BA57D3-4738-4753-855F-2AA331FC401A}" dt="2020-10-23T03:26:21.369" v="3163" actId="1076"/>
          <ac:picMkLst>
            <pc:docMk/>
            <pc:sldMk cId="125467647" sldId="625"/>
            <ac:picMk id="6" creationId="{A7CA6C5E-0E87-46F1-BDA2-CE387B416ABA}"/>
          </ac:picMkLst>
        </pc:picChg>
      </pc:sldChg>
      <pc:sldChg chg="modSp add mod">
        <pc:chgData name="Anis Farihan Mat Raffei" userId="caa0f81d-2ced-4ad8-a070-ba6968b9f259" providerId="ADAL" clId="{D6BA57D3-4738-4753-855F-2AA331FC401A}" dt="2020-10-23T03:26:42.449" v="3173" actId="6549"/>
        <pc:sldMkLst>
          <pc:docMk/>
          <pc:sldMk cId="2285453556" sldId="626"/>
        </pc:sldMkLst>
        <pc:spChg chg="mod">
          <ac:chgData name="Anis Farihan Mat Raffei" userId="caa0f81d-2ced-4ad8-a070-ba6968b9f259" providerId="ADAL" clId="{D6BA57D3-4738-4753-855F-2AA331FC401A}" dt="2020-10-23T03:26:42.449" v="3173" actId="6549"/>
          <ac:spMkLst>
            <pc:docMk/>
            <pc:sldMk cId="2285453556" sldId="626"/>
            <ac:spMk id="5" creationId="{00000000-0000-0000-0000-000000000000}"/>
          </ac:spMkLst>
        </pc:spChg>
      </pc:sldChg>
      <pc:sldChg chg="addSp delSp modSp add mod">
        <pc:chgData name="Anis Farihan Mat Raffei" userId="caa0f81d-2ced-4ad8-a070-ba6968b9f259" providerId="ADAL" clId="{D6BA57D3-4738-4753-855F-2AA331FC401A}" dt="2020-10-23T03:30:03.309" v="3253" actId="404"/>
        <pc:sldMkLst>
          <pc:docMk/>
          <pc:sldMk cId="4136378510" sldId="627"/>
        </pc:sldMkLst>
        <pc:spChg chg="mod">
          <ac:chgData name="Anis Farihan Mat Raffei" userId="caa0f81d-2ced-4ad8-a070-ba6968b9f259" providerId="ADAL" clId="{D6BA57D3-4738-4753-855F-2AA331FC401A}" dt="2020-10-23T03:26:55.114" v="3182" actId="20577"/>
          <ac:spMkLst>
            <pc:docMk/>
            <pc:sldMk cId="4136378510" sldId="627"/>
            <ac:spMk id="3" creationId="{F6D234CD-EF47-40BC-A4BD-28F656C36C7D}"/>
          </ac:spMkLst>
        </pc:spChg>
        <pc:spChg chg="add mod">
          <ac:chgData name="Anis Farihan Mat Raffei" userId="caa0f81d-2ced-4ad8-a070-ba6968b9f259" providerId="ADAL" clId="{D6BA57D3-4738-4753-855F-2AA331FC401A}" dt="2020-10-23T03:30:03.309" v="3253" actId="404"/>
          <ac:spMkLst>
            <pc:docMk/>
            <pc:sldMk cId="4136378510" sldId="627"/>
            <ac:spMk id="7" creationId="{D8E8D668-BB2A-4289-8486-36CDB2D34D09}"/>
          </ac:spMkLst>
        </pc:spChg>
        <pc:picChg chg="del">
          <ac:chgData name="Anis Farihan Mat Raffei" userId="caa0f81d-2ced-4ad8-a070-ba6968b9f259" providerId="ADAL" clId="{D6BA57D3-4738-4753-855F-2AA331FC401A}" dt="2020-10-23T03:26:57.946" v="3183" actId="478"/>
          <ac:picMkLst>
            <pc:docMk/>
            <pc:sldMk cId="4136378510" sldId="627"/>
            <ac:picMk id="6" creationId="{A7CA6C5E-0E87-46F1-BDA2-CE387B416ABA}"/>
          </ac:picMkLst>
        </pc:picChg>
      </pc:sldChg>
      <pc:sldChg chg="addSp delSp modSp new mod">
        <pc:chgData name="Anis Farihan Mat Raffei" userId="caa0f81d-2ced-4ad8-a070-ba6968b9f259" providerId="ADAL" clId="{D6BA57D3-4738-4753-855F-2AA331FC401A}" dt="2020-10-23T03:28:02.625" v="3214" actId="14100"/>
        <pc:sldMkLst>
          <pc:docMk/>
          <pc:sldMk cId="1625073727" sldId="628"/>
        </pc:sldMkLst>
        <pc:spChg chg="del">
          <ac:chgData name="Anis Farihan Mat Raffei" userId="caa0f81d-2ced-4ad8-a070-ba6968b9f259" providerId="ADAL" clId="{D6BA57D3-4738-4753-855F-2AA331FC401A}" dt="2020-10-23T03:27:55.386" v="3212" actId="478"/>
          <ac:spMkLst>
            <pc:docMk/>
            <pc:sldMk cId="1625073727" sldId="628"/>
            <ac:spMk id="2" creationId="{B035A590-D68A-40F3-814C-7B89899C8E36}"/>
          </ac:spMkLst>
        </pc:spChg>
        <pc:spChg chg="mod">
          <ac:chgData name="Anis Farihan Mat Raffei" userId="caa0f81d-2ced-4ad8-a070-ba6968b9f259" providerId="ADAL" clId="{D6BA57D3-4738-4753-855F-2AA331FC401A}" dt="2020-10-23T03:27:53.249" v="3211"/>
          <ac:spMkLst>
            <pc:docMk/>
            <pc:sldMk cId="1625073727" sldId="628"/>
            <ac:spMk id="3" creationId="{5B587832-303C-4F53-8240-D8B0975DBA27}"/>
          </ac:spMkLst>
        </pc:spChg>
        <pc:picChg chg="add mod">
          <ac:chgData name="Anis Farihan Mat Raffei" userId="caa0f81d-2ced-4ad8-a070-ba6968b9f259" providerId="ADAL" clId="{D6BA57D3-4738-4753-855F-2AA331FC401A}" dt="2020-10-23T03:28:02.625" v="3214" actId="14100"/>
          <ac:picMkLst>
            <pc:docMk/>
            <pc:sldMk cId="1625073727" sldId="628"/>
            <ac:picMk id="6" creationId="{E161E313-CBDE-47BD-A748-2DF08751978D}"/>
          </ac:picMkLst>
        </pc:picChg>
      </pc:sldChg>
      <pc:sldChg chg="addSp delSp modSp new mod">
        <pc:chgData name="Anis Farihan Mat Raffei" userId="caa0f81d-2ced-4ad8-a070-ba6968b9f259" providerId="ADAL" clId="{D6BA57D3-4738-4753-855F-2AA331FC401A}" dt="2020-10-23T03:32:58.837" v="3322" actId="12"/>
        <pc:sldMkLst>
          <pc:docMk/>
          <pc:sldMk cId="1852243725" sldId="629"/>
        </pc:sldMkLst>
        <pc:spChg chg="del">
          <ac:chgData name="Anis Farihan Mat Raffei" userId="caa0f81d-2ced-4ad8-a070-ba6968b9f259" providerId="ADAL" clId="{D6BA57D3-4738-4753-855F-2AA331FC401A}" dt="2020-10-23T03:30:42.031" v="3272" actId="478"/>
          <ac:spMkLst>
            <pc:docMk/>
            <pc:sldMk cId="1852243725" sldId="629"/>
            <ac:spMk id="2" creationId="{96A37115-9D42-492E-8814-2D7F12B1D11F}"/>
          </ac:spMkLst>
        </pc:spChg>
        <pc:spChg chg="mod">
          <ac:chgData name="Anis Farihan Mat Raffei" userId="caa0f81d-2ced-4ad8-a070-ba6968b9f259" providerId="ADAL" clId="{D6BA57D3-4738-4753-855F-2AA331FC401A}" dt="2020-10-23T03:30:39.089" v="3271" actId="27636"/>
          <ac:spMkLst>
            <pc:docMk/>
            <pc:sldMk cId="1852243725" sldId="629"/>
            <ac:spMk id="3" creationId="{425EDD0D-08C5-494E-8321-143285F1D767}"/>
          </ac:spMkLst>
        </pc:spChg>
        <pc:spChg chg="add mod">
          <ac:chgData name="Anis Farihan Mat Raffei" userId="caa0f81d-2ced-4ad8-a070-ba6968b9f259" providerId="ADAL" clId="{D6BA57D3-4738-4753-855F-2AA331FC401A}" dt="2020-10-23T03:32:58.837" v="3322" actId="12"/>
          <ac:spMkLst>
            <pc:docMk/>
            <pc:sldMk cId="1852243725" sldId="629"/>
            <ac:spMk id="6" creationId="{D3E18C59-D6D7-4ACC-81E4-FA7D20307463}"/>
          </ac:spMkLst>
        </pc:spChg>
      </pc:sldChg>
      <pc:sldChg chg="modSp add mod">
        <pc:chgData name="Anis Farihan Mat Raffei" userId="caa0f81d-2ced-4ad8-a070-ba6968b9f259" providerId="ADAL" clId="{D6BA57D3-4738-4753-855F-2AA331FC401A}" dt="2020-10-23T03:30:25.703" v="3264" actId="20577"/>
        <pc:sldMkLst>
          <pc:docMk/>
          <pc:sldMk cId="866769243" sldId="630"/>
        </pc:sldMkLst>
        <pc:spChg chg="mod">
          <ac:chgData name="Anis Farihan Mat Raffei" userId="caa0f81d-2ced-4ad8-a070-ba6968b9f259" providerId="ADAL" clId="{D6BA57D3-4738-4753-855F-2AA331FC401A}" dt="2020-10-23T03:30:25.703" v="3264" actId="20577"/>
          <ac:spMkLst>
            <pc:docMk/>
            <pc:sldMk cId="866769243" sldId="630"/>
            <ac:spMk id="5" creationId="{00000000-0000-0000-0000-000000000000}"/>
          </ac:spMkLst>
        </pc:spChg>
      </pc:sldChg>
      <pc:sldChg chg="addSp delSp modSp new mod">
        <pc:chgData name="Anis Farihan Mat Raffei" userId="caa0f81d-2ced-4ad8-a070-ba6968b9f259" providerId="ADAL" clId="{D6BA57D3-4738-4753-855F-2AA331FC401A}" dt="2020-10-23T03:33:25.929" v="3327"/>
        <pc:sldMkLst>
          <pc:docMk/>
          <pc:sldMk cId="1658076501" sldId="631"/>
        </pc:sldMkLst>
        <pc:spChg chg="del">
          <ac:chgData name="Anis Farihan Mat Raffei" userId="caa0f81d-2ced-4ad8-a070-ba6968b9f259" providerId="ADAL" clId="{D6BA57D3-4738-4753-855F-2AA331FC401A}" dt="2020-10-23T03:33:16.250" v="3324" actId="478"/>
          <ac:spMkLst>
            <pc:docMk/>
            <pc:sldMk cId="1658076501" sldId="631"/>
            <ac:spMk id="2" creationId="{2EF6F7E1-494B-414F-B609-F5B0FA6F5664}"/>
          </ac:spMkLst>
        </pc:spChg>
        <pc:spChg chg="mod">
          <ac:chgData name="Anis Farihan Mat Raffei" userId="caa0f81d-2ced-4ad8-a070-ba6968b9f259" providerId="ADAL" clId="{D6BA57D3-4738-4753-855F-2AA331FC401A}" dt="2020-10-23T03:33:25.929" v="3327"/>
          <ac:spMkLst>
            <pc:docMk/>
            <pc:sldMk cId="1658076501" sldId="631"/>
            <ac:spMk id="3" creationId="{2A5E8DB5-51A1-46E9-B81E-CFE180A9C173}"/>
          </ac:spMkLst>
        </pc:spChg>
        <pc:picChg chg="add mod">
          <ac:chgData name="Anis Farihan Mat Raffei" userId="caa0f81d-2ced-4ad8-a070-ba6968b9f259" providerId="ADAL" clId="{D6BA57D3-4738-4753-855F-2AA331FC401A}" dt="2020-10-23T03:33:19.225" v="3326" actId="1076"/>
          <ac:picMkLst>
            <pc:docMk/>
            <pc:sldMk cId="1658076501" sldId="631"/>
            <ac:picMk id="6" creationId="{35AE605C-D43F-46AA-B279-2D856E22D12F}"/>
          </ac:picMkLst>
        </pc:picChg>
      </pc:sldChg>
    </pc:docChg>
  </pc:docChgLst>
  <pc:docChgLst>
    <pc:chgData name="Anis Farihan Mat Raffei" userId="caa0f81d-2ced-4ad8-a070-ba6968b9f259" providerId="ADAL" clId="{617B94F2-663D-42B9-859B-7E1EF8A43661}"/>
    <pc:docChg chg="undo custSel addSld delSld modSld">
      <pc:chgData name="Anis Farihan Mat Raffei" userId="caa0f81d-2ced-4ad8-a070-ba6968b9f259" providerId="ADAL" clId="{617B94F2-663D-42B9-859B-7E1EF8A43661}" dt="2020-11-12T07:22:29.318" v="177" actId="729"/>
      <pc:docMkLst>
        <pc:docMk/>
      </pc:docMkLst>
      <pc:sldChg chg="add del">
        <pc:chgData name="Anis Farihan Mat Raffei" userId="caa0f81d-2ced-4ad8-a070-ba6968b9f259" providerId="ADAL" clId="{617B94F2-663D-42B9-859B-7E1EF8A43661}" dt="2020-11-12T07:12:34.365" v="92" actId="47"/>
        <pc:sldMkLst>
          <pc:docMk/>
          <pc:sldMk cId="3441362774" sldId="256"/>
        </pc:sldMkLst>
      </pc:sldChg>
      <pc:sldChg chg="add del">
        <pc:chgData name="Anis Farihan Mat Raffei" userId="caa0f81d-2ced-4ad8-a070-ba6968b9f259" providerId="ADAL" clId="{617B94F2-663D-42B9-859B-7E1EF8A43661}" dt="2020-11-12T07:21:44.980" v="174" actId="47"/>
        <pc:sldMkLst>
          <pc:docMk/>
          <pc:sldMk cId="2124563044" sldId="279"/>
        </pc:sldMkLst>
      </pc:sldChg>
      <pc:sldChg chg="modSp add mod modShow">
        <pc:chgData name="Anis Farihan Mat Raffei" userId="caa0f81d-2ced-4ad8-a070-ba6968b9f259" providerId="ADAL" clId="{617B94F2-663D-42B9-859B-7E1EF8A43661}" dt="2020-11-12T07:22:29.318" v="177" actId="729"/>
        <pc:sldMkLst>
          <pc:docMk/>
          <pc:sldMk cId="4077689448" sldId="281"/>
        </pc:sldMkLst>
        <pc:spChg chg="mod">
          <ac:chgData name="Anis Farihan Mat Raffei" userId="caa0f81d-2ced-4ad8-a070-ba6968b9f259" providerId="ADAL" clId="{617B94F2-663D-42B9-859B-7E1EF8A43661}" dt="2020-11-12T07:11:45.210" v="6" actId="27636"/>
          <ac:spMkLst>
            <pc:docMk/>
            <pc:sldMk cId="4077689448" sldId="281"/>
            <ac:spMk id="2" creationId="{00000000-0000-0000-0000-000000000000}"/>
          </ac:spMkLst>
        </pc:spChg>
        <pc:spChg chg="mod">
          <ac:chgData name="Anis Farihan Mat Raffei" userId="caa0f81d-2ced-4ad8-a070-ba6968b9f259" providerId="ADAL" clId="{617B94F2-663D-42B9-859B-7E1EF8A43661}" dt="2020-11-12T07:11:45.208" v="5" actId="27636"/>
          <ac:spMkLst>
            <pc:docMk/>
            <pc:sldMk cId="4077689448" sldId="281"/>
            <ac:spMk id="3"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3025275007" sldId="282"/>
        </pc:sldMkLst>
      </pc:sldChg>
      <pc:sldChg chg="add mod modShow">
        <pc:chgData name="Anis Farihan Mat Raffei" userId="caa0f81d-2ced-4ad8-a070-ba6968b9f259" providerId="ADAL" clId="{617B94F2-663D-42B9-859B-7E1EF8A43661}" dt="2020-11-12T07:22:29.318" v="177" actId="729"/>
        <pc:sldMkLst>
          <pc:docMk/>
          <pc:sldMk cId="3613986829" sldId="304"/>
        </pc:sldMkLst>
      </pc:sldChg>
      <pc:sldChg chg="add mod modShow">
        <pc:chgData name="Anis Farihan Mat Raffei" userId="caa0f81d-2ced-4ad8-a070-ba6968b9f259" providerId="ADAL" clId="{617B94F2-663D-42B9-859B-7E1EF8A43661}" dt="2020-11-12T07:22:29.318" v="177" actId="729"/>
        <pc:sldMkLst>
          <pc:docMk/>
          <pc:sldMk cId="2159929722" sldId="305"/>
        </pc:sldMkLst>
      </pc:sldChg>
      <pc:sldChg chg="add mod modShow">
        <pc:chgData name="Anis Farihan Mat Raffei" userId="caa0f81d-2ced-4ad8-a070-ba6968b9f259" providerId="ADAL" clId="{617B94F2-663D-42B9-859B-7E1EF8A43661}" dt="2020-11-12T07:22:29.318" v="177" actId="729"/>
        <pc:sldMkLst>
          <pc:docMk/>
          <pc:sldMk cId="2416915998" sldId="306"/>
        </pc:sldMkLst>
      </pc:sldChg>
      <pc:sldChg chg="modSp add mod modShow">
        <pc:chgData name="Anis Farihan Mat Raffei" userId="caa0f81d-2ced-4ad8-a070-ba6968b9f259" providerId="ADAL" clId="{617B94F2-663D-42B9-859B-7E1EF8A43661}" dt="2020-11-12T07:22:29.318" v="177" actId="729"/>
        <pc:sldMkLst>
          <pc:docMk/>
          <pc:sldMk cId="1495744600" sldId="307"/>
        </pc:sldMkLst>
        <pc:spChg chg="mod">
          <ac:chgData name="Anis Farihan Mat Raffei" userId="caa0f81d-2ced-4ad8-a070-ba6968b9f259" providerId="ADAL" clId="{617B94F2-663D-42B9-859B-7E1EF8A43661}" dt="2020-11-12T07:11:45.418" v="21" actId="27636"/>
          <ac:spMkLst>
            <pc:docMk/>
            <pc:sldMk cId="1495744600" sldId="307"/>
            <ac:spMk id="2"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3138271584" sldId="308"/>
        </pc:sldMkLst>
      </pc:sldChg>
      <pc:sldChg chg="add mod modShow">
        <pc:chgData name="Anis Farihan Mat Raffei" userId="caa0f81d-2ced-4ad8-a070-ba6968b9f259" providerId="ADAL" clId="{617B94F2-663D-42B9-859B-7E1EF8A43661}" dt="2020-11-12T07:22:29.318" v="177" actId="729"/>
        <pc:sldMkLst>
          <pc:docMk/>
          <pc:sldMk cId="4066056042" sldId="311"/>
        </pc:sldMkLst>
      </pc:sldChg>
      <pc:sldChg chg="modSp add del mod modClrScheme chgLayout">
        <pc:chgData name="Anis Farihan Mat Raffei" userId="caa0f81d-2ced-4ad8-a070-ba6968b9f259" providerId="ADAL" clId="{617B94F2-663D-42B9-859B-7E1EF8A43661}" dt="2020-11-12T07:20:29.966" v="168" actId="47"/>
        <pc:sldMkLst>
          <pc:docMk/>
          <pc:sldMk cId="2053853700" sldId="330"/>
        </pc:sldMkLst>
        <pc:spChg chg="mod ord">
          <ac:chgData name="Anis Farihan Mat Raffei" userId="caa0f81d-2ced-4ad8-a070-ba6968b9f259" providerId="ADAL" clId="{617B94F2-663D-42B9-859B-7E1EF8A43661}" dt="2020-11-12T07:13:56.194" v="95" actId="700"/>
          <ac:spMkLst>
            <pc:docMk/>
            <pc:sldMk cId="2053853700" sldId="330"/>
            <ac:spMk id="4" creationId="{00000000-0000-0000-0000-000000000000}"/>
          </ac:spMkLst>
        </pc:spChg>
        <pc:spChg chg="mod ord">
          <ac:chgData name="Anis Farihan Mat Raffei" userId="caa0f81d-2ced-4ad8-a070-ba6968b9f259" providerId="ADAL" clId="{617B94F2-663D-42B9-859B-7E1EF8A43661}" dt="2020-11-12T07:13:56.194" v="95" actId="700"/>
          <ac:spMkLst>
            <pc:docMk/>
            <pc:sldMk cId="2053853700" sldId="330"/>
            <ac:spMk id="5"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3120778891" sldId="331"/>
        </pc:sldMkLst>
      </pc:sldChg>
      <pc:sldChg chg="add mod modShow">
        <pc:chgData name="Anis Farihan Mat Raffei" userId="caa0f81d-2ced-4ad8-a070-ba6968b9f259" providerId="ADAL" clId="{617B94F2-663D-42B9-859B-7E1EF8A43661}" dt="2020-11-12T07:22:29.318" v="177" actId="729"/>
        <pc:sldMkLst>
          <pc:docMk/>
          <pc:sldMk cId="1581402317" sldId="332"/>
        </pc:sldMkLst>
      </pc:sldChg>
      <pc:sldChg chg="add mod modShow">
        <pc:chgData name="Anis Farihan Mat Raffei" userId="caa0f81d-2ced-4ad8-a070-ba6968b9f259" providerId="ADAL" clId="{617B94F2-663D-42B9-859B-7E1EF8A43661}" dt="2020-11-12T07:22:29.318" v="177" actId="729"/>
        <pc:sldMkLst>
          <pc:docMk/>
          <pc:sldMk cId="853864277" sldId="333"/>
        </pc:sldMkLst>
      </pc:sldChg>
      <pc:sldChg chg="add mod modShow">
        <pc:chgData name="Anis Farihan Mat Raffei" userId="caa0f81d-2ced-4ad8-a070-ba6968b9f259" providerId="ADAL" clId="{617B94F2-663D-42B9-859B-7E1EF8A43661}" dt="2020-11-12T07:22:29.318" v="177" actId="729"/>
        <pc:sldMkLst>
          <pc:docMk/>
          <pc:sldMk cId="957009706" sldId="334"/>
        </pc:sldMkLst>
      </pc:sldChg>
      <pc:sldChg chg="add mod modShow">
        <pc:chgData name="Anis Farihan Mat Raffei" userId="caa0f81d-2ced-4ad8-a070-ba6968b9f259" providerId="ADAL" clId="{617B94F2-663D-42B9-859B-7E1EF8A43661}" dt="2020-11-12T07:22:29.318" v="177" actId="729"/>
        <pc:sldMkLst>
          <pc:docMk/>
          <pc:sldMk cId="1002898674" sldId="335"/>
        </pc:sldMkLst>
      </pc:sldChg>
      <pc:sldChg chg="add mod modShow">
        <pc:chgData name="Anis Farihan Mat Raffei" userId="caa0f81d-2ced-4ad8-a070-ba6968b9f259" providerId="ADAL" clId="{617B94F2-663D-42B9-859B-7E1EF8A43661}" dt="2020-11-12T07:22:29.318" v="177" actId="729"/>
        <pc:sldMkLst>
          <pc:docMk/>
          <pc:sldMk cId="2412945536" sldId="336"/>
        </pc:sldMkLst>
      </pc:sldChg>
      <pc:sldChg chg="add mod modShow">
        <pc:chgData name="Anis Farihan Mat Raffei" userId="caa0f81d-2ced-4ad8-a070-ba6968b9f259" providerId="ADAL" clId="{617B94F2-663D-42B9-859B-7E1EF8A43661}" dt="2020-11-12T07:22:29.318" v="177" actId="729"/>
        <pc:sldMkLst>
          <pc:docMk/>
          <pc:sldMk cId="258246233" sldId="338"/>
        </pc:sldMkLst>
      </pc:sldChg>
      <pc:sldChg chg="add del">
        <pc:chgData name="Anis Farihan Mat Raffei" userId="caa0f81d-2ced-4ad8-a070-ba6968b9f259" providerId="ADAL" clId="{617B94F2-663D-42B9-859B-7E1EF8A43661}" dt="2020-11-12T07:21:01.594" v="173" actId="47"/>
        <pc:sldMkLst>
          <pc:docMk/>
          <pc:sldMk cId="4147344510" sldId="339"/>
        </pc:sldMkLst>
      </pc:sldChg>
      <pc:sldChg chg="modSp add mod modShow">
        <pc:chgData name="Anis Farihan Mat Raffei" userId="caa0f81d-2ced-4ad8-a070-ba6968b9f259" providerId="ADAL" clId="{617B94F2-663D-42B9-859B-7E1EF8A43661}" dt="2020-11-12T07:22:29.318" v="177" actId="729"/>
        <pc:sldMkLst>
          <pc:docMk/>
          <pc:sldMk cId="2070421525" sldId="340"/>
        </pc:sldMkLst>
        <pc:spChg chg="mod">
          <ac:chgData name="Anis Farihan Mat Raffei" userId="caa0f81d-2ced-4ad8-a070-ba6968b9f259" providerId="ADAL" clId="{617B94F2-663D-42B9-859B-7E1EF8A43661}" dt="2020-11-12T07:11:45.423" v="22" actId="27636"/>
          <ac:spMkLst>
            <pc:docMk/>
            <pc:sldMk cId="2070421525" sldId="340"/>
            <ac:spMk id="2"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2688722212" sldId="341"/>
        </pc:sldMkLst>
      </pc:sldChg>
      <pc:sldChg chg="modSp add mod modShow">
        <pc:chgData name="Anis Farihan Mat Raffei" userId="caa0f81d-2ced-4ad8-a070-ba6968b9f259" providerId="ADAL" clId="{617B94F2-663D-42B9-859B-7E1EF8A43661}" dt="2020-11-12T07:22:29.318" v="177" actId="729"/>
        <pc:sldMkLst>
          <pc:docMk/>
          <pc:sldMk cId="3131082874" sldId="342"/>
        </pc:sldMkLst>
        <pc:spChg chg="mod">
          <ac:chgData name="Anis Farihan Mat Raffei" userId="caa0f81d-2ced-4ad8-a070-ba6968b9f259" providerId="ADAL" clId="{617B94F2-663D-42B9-859B-7E1EF8A43661}" dt="2020-11-12T07:11:45.230" v="8" actId="27636"/>
          <ac:spMkLst>
            <pc:docMk/>
            <pc:sldMk cId="3131082874" sldId="342"/>
            <ac:spMk id="2" creationId="{00000000-0000-0000-0000-000000000000}"/>
          </ac:spMkLst>
        </pc:spChg>
        <pc:spChg chg="mod">
          <ac:chgData name="Anis Farihan Mat Raffei" userId="caa0f81d-2ced-4ad8-a070-ba6968b9f259" providerId="ADAL" clId="{617B94F2-663D-42B9-859B-7E1EF8A43661}" dt="2020-11-12T07:11:45.238" v="9" actId="27636"/>
          <ac:spMkLst>
            <pc:docMk/>
            <pc:sldMk cId="3131082874" sldId="342"/>
            <ac:spMk id="3"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2574746805" sldId="343"/>
        </pc:sldMkLst>
        <pc:spChg chg="mod">
          <ac:chgData name="Anis Farihan Mat Raffei" userId="caa0f81d-2ced-4ad8-a070-ba6968b9f259" providerId="ADAL" clId="{617B94F2-663D-42B9-859B-7E1EF8A43661}" dt="2020-11-12T07:11:45.244" v="10" actId="27636"/>
          <ac:spMkLst>
            <pc:docMk/>
            <pc:sldMk cId="2574746805" sldId="343"/>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302367134" sldId="344"/>
        </pc:sldMkLst>
        <pc:spChg chg="mod">
          <ac:chgData name="Anis Farihan Mat Raffei" userId="caa0f81d-2ced-4ad8-a070-ba6968b9f259" providerId="ADAL" clId="{617B94F2-663D-42B9-859B-7E1EF8A43661}" dt="2020-11-12T07:11:45.250" v="11" actId="27636"/>
          <ac:spMkLst>
            <pc:docMk/>
            <pc:sldMk cId="302367134" sldId="344"/>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1293058419" sldId="345"/>
        </pc:sldMkLst>
        <pc:spChg chg="mod">
          <ac:chgData name="Anis Farihan Mat Raffei" userId="caa0f81d-2ced-4ad8-a070-ba6968b9f259" providerId="ADAL" clId="{617B94F2-663D-42B9-859B-7E1EF8A43661}" dt="2020-11-12T07:11:45.298" v="12" actId="27636"/>
          <ac:spMkLst>
            <pc:docMk/>
            <pc:sldMk cId="1293058419" sldId="345"/>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3230334683" sldId="346"/>
        </pc:sldMkLst>
        <pc:spChg chg="mod">
          <ac:chgData name="Anis Farihan Mat Raffei" userId="caa0f81d-2ced-4ad8-a070-ba6968b9f259" providerId="ADAL" clId="{617B94F2-663D-42B9-859B-7E1EF8A43661}" dt="2020-11-12T07:11:45.305" v="13" actId="27636"/>
          <ac:spMkLst>
            <pc:docMk/>
            <pc:sldMk cId="3230334683" sldId="346"/>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3986933881" sldId="347"/>
        </pc:sldMkLst>
        <pc:spChg chg="mod">
          <ac:chgData name="Anis Farihan Mat Raffei" userId="caa0f81d-2ced-4ad8-a070-ba6968b9f259" providerId="ADAL" clId="{617B94F2-663D-42B9-859B-7E1EF8A43661}" dt="2020-11-12T07:11:45.181" v="2" actId="27636"/>
          <ac:spMkLst>
            <pc:docMk/>
            <pc:sldMk cId="3986933881" sldId="347"/>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597504453" sldId="348"/>
        </pc:sldMkLst>
        <pc:spChg chg="mod">
          <ac:chgData name="Anis Farihan Mat Raffei" userId="caa0f81d-2ced-4ad8-a070-ba6968b9f259" providerId="ADAL" clId="{617B94F2-663D-42B9-859B-7E1EF8A43661}" dt="2020-11-12T07:11:45.199" v="4" actId="27636"/>
          <ac:spMkLst>
            <pc:docMk/>
            <pc:sldMk cId="597504453" sldId="348"/>
            <ac:spMk id="2" creationId="{00000000-0000-0000-0000-000000000000}"/>
          </ac:spMkLst>
        </pc:spChg>
        <pc:spChg chg="mod">
          <ac:chgData name="Anis Farihan Mat Raffei" userId="caa0f81d-2ced-4ad8-a070-ba6968b9f259" providerId="ADAL" clId="{617B94F2-663D-42B9-859B-7E1EF8A43661}" dt="2020-11-12T07:11:45.197" v="3" actId="27636"/>
          <ac:spMkLst>
            <pc:docMk/>
            <pc:sldMk cId="597504453" sldId="348"/>
            <ac:spMk id="3"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4121020201" sldId="349"/>
        </pc:sldMkLst>
        <pc:spChg chg="mod">
          <ac:chgData name="Anis Farihan Mat Raffei" userId="caa0f81d-2ced-4ad8-a070-ba6968b9f259" providerId="ADAL" clId="{617B94F2-663D-42B9-859B-7E1EF8A43661}" dt="2020-11-12T07:11:45.216" v="7" actId="27636"/>
          <ac:spMkLst>
            <pc:docMk/>
            <pc:sldMk cId="4121020201" sldId="349"/>
            <ac:spMk id="2"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4138101823" sldId="350"/>
        </pc:sldMkLst>
      </pc:sldChg>
      <pc:sldChg chg="add mod modShow">
        <pc:chgData name="Anis Farihan Mat Raffei" userId="caa0f81d-2ced-4ad8-a070-ba6968b9f259" providerId="ADAL" clId="{617B94F2-663D-42B9-859B-7E1EF8A43661}" dt="2020-11-12T07:22:29.318" v="177" actId="729"/>
        <pc:sldMkLst>
          <pc:docMk/>
          <pc:sldMk cId="743744532" sldId="351"/>
        </pc:sldMkLst>
      </pc:sldChg>
      <pc:sldChg chg="modSp add mod modShow">
        <pc:chgData name="Anis Farihan Mat Raffei" userId="caa0f81d-2ced-4ad8-a070-ba6968b9f259" providerId="ADAL" clId="{617B94F2-663D-42B9-859B-7E1EF8A43661}" dt="2020-11-12T07:22:29.318" v="177" actId="729"/>
        <pc:sldMkLst>
          <pc:docMk/>
          <pc:sldMk cId="3508666326" sldId="359"/>
        </pc:sldMkLst>
        <pc:spChg chg="mod">
          <ac:chgData name="Anis Farihan Mat Raffei" userId="caa0f81d-2ced-4ad8-a070-ba6968b9f259" providerId="ADAL" clId="{617B94F2-663D-42B9-859B-7E1EF8A43661}" dt="2020-11-12T07:11:45.337" v="14" actId="27636"/>
          <ac:spMkLst>
            <pc:docMk/>
            <pc:sldMk cId="3508666326" sldId="359"/>
            <ac:spMk id="28675" creationId="{00000000-0000-0000-0000-000000000000}"/>
          </ac:spMkLst>
        </pc:spChg>
      </pc:sldChg>
      <pc:sldChg chg="addSp delSp modSp add mod modClrScheme modShow chgLayout">
        <pc:chgData name="Anis Farihan Mat Raffei" userId="caa0f81d-2ced-4ad8-a070-ba6968b9f259" providerId="ADAL" clId="{617B94F2-663D-42B9-859B-7E1EF8A43661}" dt="2020-11-12T07:22:29.318" v="177" actId="729"/>
        <pc:sldMkLst>
          <pc:docMk/>
          <pc:sldMk cId="1042273062" sldId="360"/>
        </pc:sldMkLst>
        <pc:spChg chg="add mod">
          <ac:chgData name="Anis Farihan Mat Raffei" userId="caa0f81d-2ced-4ad8-a070-ba6968b9f259" providerId="ADAL" clId="{617B94F2-663D-42B9-859B-7E1EF8A43661}" dt="2020-11-12T07:15:36.014" v="104"/>
          <ac:spMkLst>
            <pc:docMk/>
            <pc:sldMk cId="1042273062" sldId="360"/>
            <ac:spMk id="3" creationId="{54B7A1F9-E338-4774-B935-B73A39808F33}"/>
          </ac:spMkLst>
        </pc:spChg>
        <pc:spChg chg="del">
          <ac:chgData name="Anis Farihan Mat Raffei" userId="caa0f81d-2ced-4ad8-a070-ba6968b9f259" providerId="ADAL" clId="{617B94F2-663D-42B9-859B-7E1EF8A43661}" dt="2020-11-12T07:15:28.985" v="100" actId="478"/>
          <ac:spMkLst>
            <pc:docMk/>
            <pc:sldMk cId="1042273062" sldId="360"/>
            <ac:spMk id="4" creationId="{00000000-0000-0000-0000-000000000000}"/>
          </ac:spMkLst>
        </pc:spChg>
        <pc:spChg chg="del">
          <ac:chgData name="Anis Farihan Mat Raffei" userId="caa0f81d-2ced-4ad8-a070-ba6968b9f259" providerId="ADAL" clId="{617B94F2-663D-42B9-859B-7E1EF8A43661}" dt="2020-11-12T07:15:15.005" v="96" actId="478"/>
          <ac:spMkLst>
            <pc:docMk/>
            <pc:sldMk cId="1042273062" sldId="360"/>
            <ac:spMk id="5" creationId="{00000000-0000-0000-0000-000000000000}"/>
          </ac:spMkLst>
        </pc:spChg>
        <pc:spChg chg="add del">
          <ac:chgData name="Anis Farihan Mat Raffei" userId="caa0f81d-2ced-4ad8-a070-ba6968b9f259" providerId="ADAL" clId="{617B94F2-663D-42B9-859B-7E1EF8A43661}" dt="2020-11-12T07:15:19.490" v="98" actId="22"/>
          <ac:spMkLst>
            <pc:docMk/>
            <pc:sldMk cId="1042273062" sldId="360"/>
            <ac:spMk id="6" creationId="{5E9E0044-C219-4C55-951C-5D0AC90CD6FE}"/>
          </ac:spMkLst>
        </pc:spChg>
        <pc:spChg chg="add del mod">
          <ac:chgData name="Anis Farihan Mat Raffei" userId="caa0f81d-2ced-4ad8-a070-ba6968b9f259" providerId="ADAL" clId="{617B94F2-663D-42B9-859B-7E1EF8A43661}" dt="2020-11-12T07:15:30.583" v="101" actId="478"/>
          <ac:spMkLst>
            <pc:docMk/>
            <pc:sldMk cId="1042273062" sldId="360"/>
            <ac:spMk id="9" creationId="{A4112CA2-8CE1-4C69-ACF4-96E5A25CA670}"/>
          </ac:spMkLst>
        </pc:spChg>
        <pc:spChg chg="add del mod ord">
          <ac:chgData name="Anis Farihan Mat Raffei" userId="caa0f81d-2ced-4ad8-a070-ba6968b9f259" providerId="ADAL" clId="{617B94F2-663D-42B9-859B-7E1EF8A43661}" dt="2020-11-12T07:16:23.403" v="113" actId="478"/>
          <ac:spMkLst>
            <pc:docMk/>
            <pc:sldMk cId="1042273062" sldId="360"/>
            <ac:spMk id="10" creationId="{AFA85EC4-2526-4AE8-8737-08B7ED4F511A}"/>
          </ac:spMkLst>
        </pc:spChg>
      </pc:sldChg>
      <pc:sldChg chg="addSp delSp modSp add mod modClrScheme modShow chgLayout">
        <pc:chgData name="Anis Farihan Mat Raffei" userId="caa0f81d-2ced-4ad8-a070-ba6968b9f259" providerId="ADAL" clId="{617B94F2-663D-42B9-859B-7E1EF8A43661}" dt="2020-11-12T07:22:29.318" v="177" actId="729"/>
        <pc:sldMkLst>
          <pc:docMk/>
          <pc:sldMk cId="1649446354" sldId="361"/>
        </pc:sldMkLst>
        <pc:spChg chg="add mod ord">
          <ac:chgData name="Anis Farihan Mat Raffei" userId="caa0f81d-2ced-4ad8-a070-ba6968b9f259" providerId="ADAL" clId="{617B94F2-663D-42B9-859B-7E1EF8A43661}" dt="2020-11-12T07:16:04.196" v="110" actId="27636"/>
          <ac:spMkLst>
            <pc:docMk/>
            <pc:sldMk cId="1649446354" sldId="361"/>
            <ac:spMk id="2" creationId="{698B7BD4-6739-4907-B258-6FA2CE36BAC3}"/>
          </ac:spMkLst>
        </pc:spChg>
        <pc:spChg chg="add del mod ord">
          <ac:chgData name="Anis Farihan Mat Raffei" userId="caa0f81d-2ced-4ad8-a070-ba6968b9f259" providerId="ADAL" clId="{617B94F2-663D-42B9-859B-7E1EF8A43661}" dt="2020-11-12T07:16:07.915" v="111" actId="478"/>
          <ac:spMkLst>
            <pc:docMk/>
            <pc:sldMk cId="1649446354" sldId="361"/>
            <ac:spMk id="3" creationId="{FC463501-0F76-4B2D-9C77-881261344618}"/>
          </ac:spMkLst>
        </pc:spChg>
        <pc:spChg chg="del">
          <ac:chgData name="Anis Farihan Mat Raffei" userId="caa0f81d-2ced-4ad8-a070-ba6968b9f259" providerId="ADAL" clId="{617B94F2-663D-42B9-859B-7E1EF8A43661}" dt="2020-11-12T07:16:00.666" v="106" actId="478"/>
          <ac:spMkLst>
            <pc:docMk/>
            <pc:sldMk cId="1649446354" sldId="361"/>
            <ac:spMk id="21" creationId="{00000000-0000-0000-0000-000000000000}"/>
          </ac:spMkLst>
        </pc:spChg>
      </pc:sldChg>
      <pc:sldChg chg="add del">
        <pc:chgData name="Anis Farihan Mat Raffei" userId="caa0f81d-2ced-4ad8-a070-ba6968b9f259" providerId="ADAL" clId="{617B94F2-663D-42B9-859B-7E1EF8A43661}" dt="2020-11-12T07:16:44.246" v="118" actId="47"/>
        <pc:sldMkLst>
          <pc:docMk/>
          <pc:sldMk cId="565533417" sldId="362"/>
        </pc:sldMkLst>
      </pc:sldChg>
      <pc:sldChg chg="modSp add mod modShow">
        <pc:chgData name="Anis Farihan Mat Raffei" userId="caa0f81d-2ced-4ad8-a070-ba6968b9f259" providerId="ADAL" clId="{617B94F2-663D-42B9-859B-7E1EF8A43661}" dt="2020-11-12T07:22:29.318" v="177" actId="729"/>
        <pc:sldMkLst>
          <pc:docMk/>
          <pc:sldMk cId="1228955122" sldId="363"/>
        </pc:sldMkLst>
        <pc:spChg chg="mod">
          <ac:chgData name="Anis Farihan Mat Raffei" userId="caa0f81d-2ced-4ad8-a070-ba6968b9f259" providerId="ADAL" clId="{617B94F2-663D-42B9-859B-7E1EF8A43661}" dt="2020-11-12T07:11:45.356" v="16" actId="27636"/>
          <ac:spMkLst>
            <pc:docMk/>
            <pc:sldMk cId="1228955122" sldId="363"/>
            <ac:spMk id="2"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2428166835" sldId="364"/>
        </pc:sldMkLst>
        <pc:spChg chg="mod">
          <ac:chgData name="Anis Farihan Mat Raffei" userId="caa0f81d-2ced-4ad8-a070-ba6968b9f259" providerId="ADAL" clId="{617B94F2-663D-42B9-859B-7E1EF8A43661}" dt="2020-11-12T07:11:45.359" v="17" actId="27636"/>
          <ac:spMkLst>
            <pc:docMk/>
            <pc:sldMk cId="2428166835" sldId="364"/>
            <ac:spMk id="105474"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1879206461" sldId="365"/>
        </pc:sldMkLst>
        <pc:spChg chg="mod">
          <ac:chgData name="Anis Farihan Mat Raffei" userId="caa0f81d-2ced-4ad8-a070-ba6968b9f259" providerId="ADAL" clId="{617B94F2-663D-42B9-859B-7E1EF8A43661}" dt="2020-11-12T07:11:45.370" v="18" actId="27636"/>
          <ac:spMkLst>
            <pc:docMk/>
            <pc:sldMk cId="1879206461" sldId="365"/>
            <ac:spMk id="3" creationId="{00000000-0000-0000-0000-000000000000}"/>
          </ac:spMkLst>
        </pc:spChg>
      </pc:sldChg>
      <pc:sldChg chg="modSp add mod modShow">
        <pc:chgData name="Anis Farihan Mat Raffei" userId="caa0f81d-2ced-4ad8-a070-ba6968b9f259" providerId="ADAL" clId="{617B94F2-663D-42B9-859B-7E1EF8A43661}" dt="2020-11-12T07:22:29.318" v="177" actId="729"/>
        <pc:sldMkLst>
          <pc:docMk/>
          <pc:sldMk cId="3821988825" sldId="366"/>
        </pc:sldMkLst>
        <pc:spChg chg="mod">
          <ac:chgData name="Anis Farihan Mat Raffei" userId="caa0f81d-2ced-4ad8-a070-ba6968b9f259" providerId="ADAL" clId="{617B94F2-663D-42B9-859B-7E1EF8A43661}" dt="2020-11-12T07:11:45.383" v="19" actId="27636"/>
          <ac:spMkLst>
            <pc:docMk/>
            <pc:sldMk cId="3821988825" sldId="366"/>
            <ac:spMk id="67587"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67645665" sldId="368"/>
        </pc:sldMkLst>
      </pc:sldChg>
      <pc:sldChg chg="add mod modShow">
        <pc:chgData name="Anis Farihan Mat Raffei" userId="caa0f81d-2ced-4ad8-a070-ba6968b9f259" providerId="ADAL" clId="{617B94F2-663D-42B9-859B-7E1EF8A43661}" dt="2020-11-12T07:22:29.318" v="177" actId="729"/>
        <pc:sldMkLst>
          <pc:docMk/>
          <pc:sldMk cId="2583898597" sldId="374"/>
        </pc:sldMkLst>
      </pc:sldChg>
      <pc:sldChg chg="del">
        <pc:chgData name="Anis Farihan Mat Raffei" userId="caa0f81d-2ced-4ad8-a070-ba6968b9f259" providerId="ADAL" clId="{617B94F2-663D-42B9-859B-7E1EF8A43661}" dt="2020-11-12T07:11:37.547" v="0" actId="47"/>
        <pc:sldMkLst>
          <pc:docMk/>
          <pc:sldMk cId="3112175756" sldId="375"/>
        </pc:sldMkLst>
        <pc:spChg chg="mod">
          <ac:chgData name="Anis Farihan Mat Raffei" userId="caa0f81d-2ced-4ad8-a070-ba6968b9f259" providerId="ADAL" clId="{617B94F2-663D-42B9-859B-7E1EF8A43661}" dt="2020-11-12T07:11:45.348" v="15" actId="27636"/>
          <ac:spMkLst>
            <pc:docMk/>
            <pc:sldMk cId="3112175756" sldId="375"/>
            <ac:spMk id="3"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1806234146" sldId="376"/>
        </pc:sldMkLst>
      </pc:sldChg>
      <pc:sldChg chg="del">
        <pc:chgData name="Anis Farihan Mat Raffei" userId="caa0f81d-2ced-4ad8-a070-ba6968b9f259" providerId="ADAL" clId="{617B94F2-663D-42B9-859B-7E1EF8A43661}" dt="2020-11-12T07:11:37.547" v="0" actId="47"/>
        <pc:sldMkLst>
          <pc:docMk/>
          <pc:sldMk cId="1955534292" sldId="377"/>
        </pc:sldMkLst>
      </pc:sldChg>
      <pc:sldChg chg="add mod modShow">
        <pc:chgData name="Anis Farihan Mat Raffei" userId="caa0f81d-2ced-4ad8-a070-ba6968b9f259" providerId="ADAL" clId="{617B94F2-663D-42B9-859B-7E1EF8A43661}" dt="2020-11-12T07:22:29.318" v="177" actId="729"/>
        <pc:sldMkLst>
          <pc:docMk/>
          <pc:sldMk cId="1959840612" sldId="378"/>
        </pc:sldMkLst>
      </pc:sldChg>
      <pc:sldChg chg="add del">
        <pc:chgData name="Anis Farihan Mat Raffei" userId="caa0f81d-2ced-4ad8-a070-ba6968b9f259" providerId="ADAL" clId="{617B94F2-663D-42B9-859B-7E1EF8A43661}" dt="2020-11-12T07:19:22.424" v="123" actId="47"/>
        <pc:sldMkLst>
          <pc:docMk/>
          <pc:sldMk cId="3905456129" sldId="379"/>
        </pc:sldMkLst>
      </pc:sldChg>
      <pc:sldChg chg="add mod modShow">
        <pc:chgData name="Anis Farihan Mat Raffei" userId="caa0f81d-2ced-4ad8-a070-ba6968b9f259" providerId="ADAL" clId="{617B94F2-663D-42B9-859B-7E1EF8A43661}" dt="2020-11-12T07:22:29.318" v="177" actId="729"/>
        <pc:sldMkLst>
          <pc:docMk/>
          <pc:sldMk cId="1791061652" sldId="380"/>
        </pc:sldMkLst>
      </pc:sldChg>
      <pc:sldChg chg="modSp add mod modShow">
        <pc:chgData name="Anis Farihan Mat Raffei" userId="caa0f81d-2ced-4ad8-a070-ba6968b9f259" providerId="ADAL" clId="{617B94F2-663D-42B9-859B-7E1EF8A43661}" dt="2020-11-12T07:22:29.318" v="177" actId="729"/>
        <pc:sldMkLst>
          <pc:docMk/>
          <pc:sldMk cId="1296316220" sldId="381"/>
        </pc:sldMkLst>
        <pc:spChg chg="mod">
          <ac:chgData name="Anis Farihan Mat Raffei" userId="caa0f81d-2ced-4ad8-a070-ba6968b9f259" providerId="ADAL" clId="{617B94F2-663D-42B9-859B-7E1EF8A43661}" dt="2020-11-12T07:11:45.429" v="23" actId="27636"/>
          <ac:spMkLst>
            <pc:docMk/>
            <pc:sldMk cId="1296316220" sldId="381"/>
            <ac:spMk id="181250" creationId="{00000000-0000-0000-0000-000000000000}"/>
          </ac:spMkLst>
        </pc:spChg>
      </pc:sldChg>
      <pc:sldChg chg="add mod modShow">
        <pc:chgData name="Anis Farihan Mat Raffei" userId="caa0f81d-2ced-4ad8-a070-ba6968b9f259" providerId="ADAL" clId="{617B94F2-663D-42B9-859B-7E1EF8A43661}" dt="2020-11-12T07:22:29.318" v="177" actId="729"/>
        <pc:sldMkLst>
          <pc:docMk/>
          <pc:sldMk cId="1916383695" sldId="382"/>
        </pc:sldMkLst>
      </pc:sldChg>
      <pc:sldChg chg="add mod modShow">
        <pc:chgData name="Anis Farihan Mat Raffei" userId="caa0f81d-2ced-4ad8-a070-ba6968b9f259" providerId="ADAL" clId="{617B94F2-663D-42B9-859B-7E1EF8A43661}" dt="2020-11-12T07:22:29.318" v="177" actId="729"/>
        <pc:sldMkLst>
          <pc:docMk/>
          <pc:sldMk cId="2305740526" sldId="383"/>
        </pc:sldMkLst>
      </pc:sldChg>
      <pc:sldChg chg="add mod modShow">
        <pc:chgData name="Anis Farihan Mat Raffei" userId="caa0f81d-2ced-4ad8-a070-ba6968b9f259" providerId="ADAL" clId="{617B94F2-663D-42B9-859B-7E1EF8A43661}" dt="2020-11-12T07:22:29.318" v="177" actId="729"/>
        <pc:sldMkLst>
          <pc:docMk/>
          <pc:sldMk cId="1554763089" sldId="384"/>
        </pc:sldMkLst>
      </pc:sldChg>
      <pc:sldChg chg="add mod modShow">
        <pc:chgData name="Anis Farihan Mat Raffei" userId="caa0f81d-2ced-4ad8-a070-ba6968b9f259" providerId="ADAL" clId="{617B94F2-663D-42B9-859B-7E1EF8A43661}" dt="2020-11-12T07:22:29.318" v="177" actId="729"/>
        <pc:sldMkLst>
          <pc:docMk/>
          <pc:sldMk cId="1590390632" sldId="385"/>
        </pc:sldMkLst>
      </pc:sldChg>
      <pc:sldChg chg="del">
        <pc:chgData name="Anis Farihan Mat Raffei" userId="caa0f81d-2ced-4ad8-a070-ba6968b9f259" providerId="ADAL" clId="{617B94F2-663D-42B9-859B-7E1EF8A43661}" dt="2020-11-12T07:11:37.547" v="0" actId="47"/>
        <pc:sldMkLst>
          <pc:docMk/>
          <pc:sldMk cId="0" sldId="387"/>
        </pc:sldMkLst>
      </pc:sldChg>
      <pc:sldChg chg="del">
        <pc:chgData name="Anis Farihan Mat Raffei" userId="caa0f81d-2ced-4ad8-a070-ba6968b9f259" providerId="ADAL" clId="{617B94F2-663D-42B9-859B-7E1EF8A43661}" dt="2020-11-12T07:11:37.547" v="0" actId="47"/>
        <pc:sldMkLst>
          <pc:docMk/>
          <pc:sldMk cId="0" sldId="389"/>
        </pc:sldMkLst>
      </pc:sldChg>
      <pc:sldChg chg="del">
        <pc:chgData name="Anis Farihan Mat Raffei" userId="caa0f81d-2ced-4ad8-a070-ba6968b9f259" providerId="ADAL" clId="{617B94F2-663D-42B9-859B-7E1EF8A43661}" dt="2020-11-12T07:11:37.547" v="0" actId="47"/>
        <pc:sldMkLst>
          <pc:docMk/>
          <pc:sldMk cId="0" sldId="403"/>
        </pc:sldMkLst>
      </pc:sldChg>
      <pc:sldChg chg="del">
        <pc:chgData name="Anis Farihan Mat Raffei" userId="caa0f81d-2ced-4ad8-a070-ba6968b9f259" providerId="ADAL" clId="{617B94F2-663D-42B9-859B-7E1EF8A43661}" dt="2020-11-12T07:11:37.547" v="0" actId="47"/>
        <pc:sldMkLst>
          <pc:docMk/>
          <pc:sldMk cId="0" sldId="404"/>
        </pc:sldMkLst>
      </pc:sldChg>
      <pc:sldChg chg="del">
        <pc:chgData name="Anis Farihan Mat Raffei" userId="caa0f81d-2ced-4ad8-a070-ba6968b9f259" providerId="ADAL" clId="{617B94F2-663D-42B9-859B-7E1EF8A43661}" dt="2020-11-12T07:11:37.547" v="0" actId="47"/>
        <pc:sldMkLst>
          <pc:docMk/>
          <pc:sldMk cId="0" sldId="405"/>
        </pc:sldMkLst>
      </pc:sldChg>
      <pc:sldChg chg="del">
        <pc:chgData name="Anis Farihan Mat Raffei" userId="caa0f81d-2ced-4ad8-a070-ba6968b9f259" providerId="ADAL" clId="{617B94F2-663D-42B9-859B-7E1EF8A43661}" dt="2020-11-12T07:11:37.547" v="0" actId="47"/>
        <pc:sldMkLst>
          <pc:docMk/>
          <pc:sldMk cId="0" sldId="406"/>
        </pc:sldMkLst>
      </pc:sldChg>
      <pc:sldChg chg="del">
        <pc:chgData name="Anis Farihan Mat Raffei" userId="caa0f81d-2ced-4ad8-a070-ba6968b9f259" providerId="ADAL" clId="{617B94F2-663D-42B9-859B-7E1EF8A43661}" dt="2020-11-12T07:11:37.547" v="0" actId="47"/>
        <pc:sldMkLst>
          <pc:docMk/>
          <pc:sldMk cId="0" sldId="407"/>
        </pc:sldMkLst>
      </pc:sldChg>
      <pc:sldChg chg="del">
        <pc:chgData name="Anis Farihan Mat Raffei" userId="caa0f81d-2ced-4ad8-a070-ba6968b9f259" providerId="ADAL" clId="{617B94F2-663D-42B9-859B-7E1EF8A43661}" dt="2020-11-12T07:11:37.547" v="0" actId="47"/>
        <pc:sldMkLst>
          <pc:docMk/>
          <pc:sldMk cId="0" sldId="408"/>
        </pc:sldMkLst>
      </pc:sldChg>
      <pc:sldChg chg="del">
        <pc:chgData name="Anis Farihan Mat Raffei" userId="caa0f81d-2ced-4ad8-a070-ba6968b9f259" providerId="ADAL" clId="{617B94F2-663D-42B9-859B-7E1EF8A43661}" dt="2020-11-12T07:11:37.547" v="0" actId="47"/>
        <pc:sldMkLst>
          <pc:docMk/>
          <pc:sldMk cId="0" sldId="409"/>
        </pc:sldMkLst>
      </pc:sldChg>
      <pc:sldChg chg="del">
        <pc:chgData name="Anis Farihan Mat Raffei" userId="caa0f81d-2ced-4ad8-a070-ba6968b9f259" providerId="ADAL" clId="{617B94F2-663D-42B9-859B-7E1EF8A43661}" dt="2020-11-12T07:11:37.547" v="0" actId="47"/>
        <pc:sldMkLst>
          <pc:docMk/>
          <pc:sldMk cId="0" sldId="410"/>
        </pc:sldMkLst>
      </pc:sldChg>
      <pc:sldChg chg="del">
        <pc:chgData name="Anis Farihan Mat Raffei" userId="caa0f81d-2ced-4ad8-a070-ba6968b9f259" providerId="ADAL" clId="{617B94F2-663D-42B9-859B-7E1EF8A43661}" dt="2020-11-12T07:11:37.547" v="0" actId="47"/>
        <pc:sldMkLst>
          <pc:docMk/>
          <pc:sldMk cId="0" sldId="411"/>
        </pc:sldMkLst>
      </pc:sldChg>
      <pc:sldChg chg="del">
        <pc:chgData name="Anis Farihan Mat Raffei" userId="caa0f81d-2ced-4ad8-a070-ba6968b9f259" providerId="ADAL" clId="{617B94F2-663D-42B9-859B-7E1EF8A43661}" dt="2020-11-12T07:11:37.547" v="0" actId="47"/>
        <pc:sldMkLst>
          <pc:docMk/>
          <pc:sldMk cId="0" sldId="412"/>
        </pc:sldMkLst>
      </pc:sldChg>
      <pc:sldChg chg="del">
        <pc:chgData name="Anis Farihan Mat Raffei" userId="caa0f81d-2ced-4ad8-a070-ba6968b9f259" providerId="ADAL" clId="{617B94F2-663D-42B9-859B-7E1EF8A43661}" dt="2020-11-12T07:11:37.547" v="0" actId="47"/>
        <pc:sldMkLst>
          <pc:docMk/>
          <pc:sldMk cId="0" sldId="413"/>
        </pc:sldMkLst>
      </pc:sldChg>
      <pc:sldChg chg="del">
        <pc:chgData name="Anis Farihan Mat Raffei" userId="caa0f81d-2ced-4ad8-a070-ba6968b9f259" providerId="ADAL" clId="{617B94F2-663D-42B9-859B-7E1EF8A43661}" dt="2020-11-12T07:11:37.547" v="0" actId="47"/>
        <pc:sldMkLst>
          <pc:docMk/>
          <pc:sldMk cId="0" sldId="414"/>
        </pc:sldMkLst>
      </pc:sldChg>
      <pc:sldChg chg="del">
        <pc:chgData name="Anis Farihan Mat Raffei" userId="caa0f81d-2ced-4ad8-a070-ba6968b9f259" providerId="ADAL" clId="{617B94F2-663D-42B9-859B-7E1EF8A43661}" dt="2020-11-12T07:11:37.547" v="0" actId="47"/>
        <pc:sldMkLst>
          <pc:docMk/>
          <pc:sldMk cId="0" sldId="415"/>
        </pc:sldMkLst>
      </pc:sldChg>
      <pc:sldChg chg="del">
        <pc:chgData name="Anis Farihan Mat Raffei" userId="caa0f81d-2ced-4ad8-a070-ba6968b9f259" providerId="ADAL" clId="{617B94F2-663D-42B9-859B-7E1EF8A43661}" dt="2020-11-12T07:11:37.547" v="0" actId="47"/>
        <pc:sldMkLst>
          <pc:docMk/>
          <pc:sldMk cId="0" sldId="416"/>
        </pc:sldMkLst>
      </pc:sldChg>
      <pc:sldChg chg="del">
        <pc:chgData name="Anis Farihan Mat Raffei" userId="caa0f81d-2ced-4ad8-a070-ba6968b9f259" providerId="ADAL" clId="{617B94F2-663D-42B9-859B-7E1EF8A43661}" dt="2020-11-12T07:11:37.547" v="0" actId="47"/>
        <pc:sldMkLst>
          <pc:docMk/>
          <pc:sldMk cId="0" sldId="417"/>
        </pc:sldMkLst>
      </pc:sldChg>
      <pc:sldChg chg="del">
        <pc:chgData name="Anis Farihan Mat Raffei" userId="caa0f81d-2ced-4ad8-a070-ba6968b9f259" providerId="ADAL" clId="{617B94F2-663D-42B9-859B-7E1EF8A43661}" dt="2020-11-12T07:11:37.547" v="0" actId="47"/>
        <pc:sldMkLst>
          <pc:docMk/>
          <pc:sldMk cId="0" sldId="418"/>
        </pc:sldMkLst>
      </pc:sldChg>
      <pc:sldChg chg="modSp mod modShow">
        <pc:chgData name="Anis Farihan Mat Raffei" userId="caa0f81d-2ced-4ad8-a070-ba6968b9f259" providerId="ADAL" clId="{617B94F2-663D-42B9-859B-7E1EF8A43661}" dt="2020-11-12T07:22:29.318" v="177" actId="729"/>
        <pc:sldMkLst>
          <pc:docMk/>
          <pc:sldMk cId="2257448129" sldId="419"/>
        </pc:sldMkLst>
        <pc:graphicFrameChg chg="mod">
          <ac:chgData name="Anis Farihan Mat Raffei" userId="caa0f81d-2ced-4ad8-a070-ba6968b9f259" providerId="ADAL" clId="{617B94F2-663D-42B9-859B-7E1EF8A43661}" dt="2020-11-12T07:12:24.396" v="91" actId="20577"/>
          <ac:graphicFrameMkLst>
            <pc:docMk/>
            <pc:sldMk cId="2257448129" sldId="419"/>
            <ac:graphicFrameMk id="4" creationId="{00000000-0000-0000-0000-000000000000}"/>
          </ac:graphicFrameMkLst>
        </pc:graphicFrameChg>
      </pc:sldChg>
      <pc:sldChg chg="modSp add mod modShow">
        <pc:chgData name="Anis Farihan Mat Raffei" userId="caa0f81d-2ced-4ad8-a070-ba6968b9f259" providerId="ADAL" clId="{617B94F2-663D-42B9-859B-7E1EF8A43661}" dt="2020-11-12T07:22:29.318" v="177" actId="729"/>
        <pc:sldMkLst>
          <pc:docMk/>
          <pc:sldMk cId="1692733837" sldId="420"/>
        </pc:sldMkLst>
        <pc:spChg chg="mod">
          <ac:chgData name="Anis Farihan Mat Raffei" userId="caa0f81d-2ced-4ad8-a070-ba6968b9f259" providerId="ADAL" clId="{617B94F2-663D-42B9-859B-7E1EF8A43661}" dt="2020-11-12T07:16:41.818" v="117"/>
          <ac:spMkLst>
            <pc:docMk/>
            <pc:sldMk cId="1692733837" sldId="420"/>
            <ac:spMk id="3" creationId="{54B7A1F9-E338-4774-B935-B73A39808F33}"/>
          </ac:spMkLst>
        </pc:spChg>
      </pc:sldChg>
      <pc:sldChg chg="modSp add mod modShow">
        <pc:chgData name="Anis Farihan Mat Raffei" userId="caa0f81d-2ced-4ad8-a070-ba6968b9f259" providerId="ADAL" clId="{617B94F2-663D-42B9-859B-7E1EF8A43661}" dt="2020-11-12T07:22:29.318" v="177" actId="729"/>
        <pc:sldMkLst>
          <pc:docMk/>
          <pc:sldMk cId="2998398545" sldId="421"/>
        </pc:sldMkLst>
        <pc:spChg chg="mod">
          <ac:chgData name="Anis Farihan Mat Raffei" userId="caa0f81d-2ced-4ad8-a070-ba6968b9f259" providerId="ADAL" clId="{617B94F2-663D-42B9-859B-7E1EF8A43661}" dt="2020-11-12T07:19:20.501" v="122"/>
          <ac:spMkLst>
            <pc:docMk/>
            <pc:sldMk cId="2998398545" sldId="421"/>
            <ac:spMk id="3" creationId="{54B7A1F9-E338-4774-B935-B73A39808F33}"/>
          </ac:spMkLst>
        </pc:spChg>
      </pc:sldChg>
      <pc:sldChg chg="del">
        <pc:chgData name="Anis Farihan Mat Raffei" userId="caa0f81d-2ced-4ad8-a070-ba6968b9f259" providerId="ADAL" clId="{617B94F2-663D-42B9-859B-7E1EF8A43661}" dt="2020-11-12T07:11:37.547" v="0" actId="47"/>
        <pc:sldMkLst>
          <pc:docMk/>
          <pc:sldMk cId="2257837035" sldId="422"/>
        </pc:sldMkLst>
        <pc:spChg chg="mod">
          <ac:chgData name="Anis Farihan Mat Raffei" userId="caa0f81d-2ced-4ad8-a070-ba6968b9f259" providerId="ADAL" clId="{617B94F2-663D-42B9-859B-7E1EF8A43661}" dt="2020-11-12T07:20:20.483" v="167" actId="14100"/>
          <ac:spMkLst>
            <pc:docMk/>
            <pc:sldMk cId="2257837035" sldId="422"/>
            <ac:spMk id="3" creationId="{54B7A1F9-E338-4774-B935-B73A39808F33}"/>
          </ac:spMkLst>
        </pc:spChg>
      </pc:sldChg>
      <pc:sldChg chg="modSp add mod modShow">
        <pc:chgData name="Anis Farihan Mat Raffei" userId="caa0f81d-2ced-4ad8-a070-ba6968b9f259" providerId="ADAL" clId="{617B94F2-663D-42B9-859B-7E1EF8A43661}" dt="2020-11-12T07:22:29.318" v="177" actId="729"/>
        <pc:sldMkLst>
          <pc:docMk/>
          <pc:sldMk cId="3101679892" sldId="423"/>
        </pc:sldMkLst>
        <pc:spChg chg="mod">
          <ac:chgData name="Anis Farihan Mat Raffei" userId="caa0f81d-2ced-4ad8-a070-ba6968b9f259" providerId="ADAL" clId="{617B94F2-663D-42B9-859B-7E1EF8A43661}" dt="2020-11-12T07:20:59.442" v="172"/>
          <ac:spMkLst>
            <pc:docMk/>
            <pc:sldMk cId="3101679892" sldId="423"/>
            <ac:spMk id="3" creationId="{54B7A1F9-E338-4774-B935-B73A39808F33}"/>
          </ac:spMkLst>
        </pc:spChg>
      </pc:sldChg>
      <pc:sldChg chg="del">
        <pc:chgData name="Anis Farihan Mat Raffei" userId="caa0f81d-2ced-4ad8-a070-ba6968b9f259" providerId="ADAL" clId="{617B94F2-663D-42B9-859B-7E1EF8A43661}" dt="2020-11-12T07:11:37.547" v="0" actId="47"/>
        <pc:sldMkLst>
          <pc:docMk/>
          <pc:sldMk cId="0" sldId="438"/>
        </pc:sldMkLst>
      </pc:sldChg>
      <pc:sldChg chg="del">
        <pc:chgData name="Anis Farihan Mat Raffei" userId="caa0f81d-2ced-4ad8-a070-ba6968b9f259" providerId="ADAL" clId="{617B94F2-663D-42B9-859B-7E1EF8A43661}" dt="2020-11-12T07:11:37.547" v="0" actId="47"/>
        <pc:sldMkLst>
          <pc:docMk/>
          <pc:sldMk cId="0" sldId="439"/>
        </pc:sldMkLst>
      </pc:sldChg>
      <pc:sldChg chg="del">
        <pc:chgData name="Anis Farihan Mat Raffei" userId="caa0f81d-2ced-4ad8-a070-ba6968b9f259" providerId="ADAL" clId="{617B94F2-663D-42B9-859B-7E1EF8A43661}" dt="2020-11-12T07:11:37.547" v="0" actId="47"/>
        <pc:sldMkLst>
          <pc:docMk/>
          <pc:sldMk cId="0" sldId="443"/>
        </pc:sldMkLst>
      </pc:sldChg>
      <pc:sldChg chg="del">
        <pc:chgData name="Anis Farihan Mat Raffei" userId="caa0f81d-2ced-4ad8-a070-ba6968b9f259" providerId="ADAL" clId="{617B94F2-663D-42B9-859B-7E1EF8A43661}" dt="2020-11-12T07:11:37.547" v="0" actId="47"/>
        <pc:sldMkLst>
          <pc:docMk/>
          <pc:sldMk cId="0" sldId="444"/>
        </pc:sldMkLst>
      </pc:sldChg>
      <pc:sldChg chg="del">
        <pc:chgData name="Anis Farihan Mat Raffei" userId="caa0f81d-2ced-4ad8-a070-ba6968b9f259" providerId="ADAL" clId="{617B94F2-663D-42B9-859B-7E1EF8A43661}" dt="2020-11-12T07:11:37.547" v="0" actId="47"/>
        <pc:sldMkLst>
          <pc:docMk/>
          <pc:sldMk cId="0" sldId="445"/>
        </pc:sldMkLst>
      </pc:sldChg>
      <pc:sldChg chg="del">
        <pc:chgData name="Anis Farihan Mat Raffei" userId="caa0f81d-2ced-4ad8-a070-ba6968b9f259" providerId="ADAL" clId="{617B94F2-663D-42B9-859B-7E1EF8A43661}" dt="2020-11-12T07:11:37.547" v="0" actId="47"/>
        <pc:sldMkLst>
          <pc:docMk/>
          <pc:sldMk cId="0" sldId="448"/>
        </pc:sldMkLst>
      </pc:sldChg>
      <pc:sldChg chg="del">
        <pc:chgData name="Anis Farihan Mat Raffei" userId="caa0f81d-2ced-4ad8-a070-ba6968b9f259" providerId="ADAL" clId="{617B94F2-663D-42B9-859B-7E1EF8A43661}" dt="2020-11-12T07:11:37.547" v="0" actId="47"/>
        <pc:sldMkLst>
          <pc:docMk/>
          <pc:sldMk cId="0" sldId="449"/>
        </pc:sldMkLst>
      </pc:sldChg>
      <pc:sldChg chg="del">
        <pc:chgData name="Anis Farihan Mat Raffei" userId="caa0f81d-2ced-4ad8-a070-ba6968b9f259" providerId="ADAL" clId="{617B94F2-663D-42B9-859B-7E1EF8A43661}" dt="2020-11-12T07:11:37.547" v="0" actId="47"/>
        <pc:sldMkLst>
          <pc:docMk/>
          <pc:sldMk cId="0" sldId="450"/>
        </pc:sldMkLst>
      </pc:sldChg>
      <pc:sldChg chg="del">
        <pc:chgData name="Anis Farihan Mat Raffei" userId="caa0f81d-2ced-4ad8-a070-ba6968b9f259" providerId="ADAL" clId="{617B94F2-663D-42B9-859B-7E1EF8A43661}" dt="2020-11-12T07:11:37.547" v="0" actId="47"/>
        <pc:sldMkLst>
          <pc:docMk/>
          <pc:sldMk cId="0" sldId="451"/>
        </pc:sldMkLst>
      </pc:sldChg>
      <pc:sldChg chg="del">
        <pc:chgData name="Anis Farihan Mat Raffei" userId="caa0f81d-2ced-4ad8-a070-ba6968b9f259" providerId="ADAL" clId="{617B94F2-663D-42B9-859B-7E1EF8A43661}" dt="2020-11-12T07:11:37.547" v="0" actId="47"/>
        <pc:sldMkLst>
          <pc:docMk/>
          <pc:sldMk cId="0" sldId="452"/>
        </pc:sldMkLst>
      </pc:sldChg>
      <pc:sldChg chg="del">
        <pc:chgData name="Anis Farihan Mat Raffei" userId="caa0f81d-2ced-4ad8-a070-ba6968b9f259" providerId="ADAL" clId="{617B94F2-663D-42B9-859B-7E1EF8A43661}" dt="2020-11-12T07:11:37.547" v="0" actId="47"/>
        <pc:sldMkLst>
          <pc:docMk/>
          <pc:sldMk cId="0" sldId="453"/>
        </pc:sldMkLst>
      </pc:sldChg>
      <pc:sldChg chg="del">
        <pc:chgData name="Anis Farihan Mat Raffei" userId="caa0f81d-2ced-4ad8-a070-ba6968b9f259" providerId="ADAL" clId="{617B94F2-663D-42B9-859B-7E1EF8A43661}" dt="2020-11-12T07:11:37.547" v="0" actId="47"/>
        <pc:sldMkLst>
          <pc:docMk/>
          <pc:sldMk cId="0" sldId="454"/>
        </pc:sldMkLst>
      </pc:sldChg>
      <pc:sldChg chg="del">
        <pc:chgData name="Anis Farihan Mat Raffei" userId="caa0f81d-2ced-4ad8-a070-ba6968b9f259" providerId="ADAL" clId="{617B94F2-663D-42B9-859B-7E1EF8A43661}" dt="2020-11-12T07:11:37.547" v="0" actId="47"/>
        <pc:sldMkLst>
          <pc:docMk/>
          <pc:sldMk cId="0" sldId="455"/>
        </pc:sldMkLst>
      </pc:sldChg>
      <pc:sldChg chg="del">
        <pc:chgData name="Anis Farihan Mat Raffei" userId="caa0f81d-2ced-4ad8-a070-ba6968b9f259" providerId="ADAL" clId="{617B94F2-663D-42B9-859B-7E1EF8A43661}" dt="2020-11-12T07:11:37.547" v="0" actId="47"/>
        <pc:sldMkLst>
          <pc:docMk/>
          <pc:sldMk cId="0" sldId="456"/>
        </pc:sldMkLst>
      </pc:sldChg>
      <pc:sldChg chg="del">
        <pc:chgData name="Anis Farihan Mat Raffei" userId="caa0f81d-2ced-4ad8-a070-ba6968b9f259" providerId="ADAL" clId="{617B94F2-663D-42B9-859B-7E1EF8A43661}" dt="2020-11-12T07:11:37.547" v="0" actId="47"/>
        <pc:sldMkLst>
          <pc:docMk/>
          <pc:sldMk cId="0" sldId="457"/>
        </pc:sldMkLst>
      </pc:sldChg>
      <pc:sldChg chg="del">
        <pc:chgData name="Anis Farihan Mat Raffei" userId="caa0f81d-2ced-4ad8-a070-ba6968b9f259" providerId="ADAL" clId="{617B94F2-663D-42B9-859B-7E1EF8A43661}" dt="2020-11-12T07:11:37.547" v="0" actId="47"/>
        <pc:sldMkLst>
          <pc:docMk/>
          <pc:sldMk cId="0" sldId="458"/>
        </pc:sldMkLst>
      </pc:sldChg>
      <pc:sldChg chg="del">
        <pc:chgData name="Anis Farihan Mat Raffei" userId="caa0f81d-2ced-4ad8-a070-ba6968b9f259" providerId="ADAL" clId="{617B94F2-663D-42B9-859B-7E1EF8A43661}" dt="2020-11-12T07:11:37.547" v="0" actId="47"/>
        <pc:sldMkLst>
          <pc:docMk/>
          <pc:sldMk cId="0" sldId="459"/>
        </pc:sldMkLst>
      </pc:sldChg>
      <pc:sldChg chg="del">
        <pc:chgData name="Anis Farihan Mat Raffei" userId="caa0f81d-2ced-4ad8-a070-ba6968b9f259" providerId="ADAL" clId="{617B94F2-663D-42B9-859B-7E1EF8A43661}" dt="2020-11-12T07:11:37.547" v="0" actId="47"/>
        <pc:sldMkLst>
          <pc:docMk/>
          <pc:sldMk cId="0" sldId="460"/>
        </pc:sldMkLst>
      </pc:sldChg>
      <pc:sldChg chg="del">
        <pc:chgData name="Anis Farihan Mat Raffei" userId="caa0f81d-2ced-4ad8-a070-ba6968b9f259" providerId="ADAL" clId="{617B94F2-663D-42B9-859B-7E1EF8A43661}" dt="2020-11-12T07:11:37.547" v="0" actId="47"/>
        <pc:sldMkLst>
          <pc:docMk/>
          <pc:sldMk cId="0" sldId="461"/>
        </pc:sldMkLst>
      </pc:sldChg>
      <pc:sldChg chg="del">
        <pc:chgData name="Anis Farihan Mat Raffei" userId="caa0f81d-2ced-4ad8-a070-ba6968b9f259" providerId="ADAL" clId="{617B94F2-663D-42B9-859B-7E1EF8A43661}" dt="2020-11-12T07:11:37.547" v="0" actId="47"/>
        <pc:sldMkLst>
          <pc:docMk/>
          <pc:sldMk cId="0" sldId="462"/>
        </pc:sldMkLst>
      </pc:sldChg>
      <pc:sldChg chg="del">
        <pc:chgData name="Anis Farihan Mat Raffei" userId="caa0f81d-2ced-4ad8-a070-ba6968b9f259" providerId="ADAL" clId="{617B94F2-663D-42B9-859B-7E1EF8A43661}" dt="2020-11-12T07:11:37.547" v="0" actId="47"/>
        <pc:sldMkLst>
          <pc:docMk/>
          <pc:sldMk cId="2804203749" sldId="481"/>
        </pc:sldMkLst>
      </pc:sldChg>
      <pc:sldChg chg="del">
        <pc:chgData name="Anis Farihan Mat Raffei" userId="caa0f81d-2ced-4ad8-a070-ba6968b9f259" providerId="ADAL" clId="{617B94F2-663D-42B9-859B-7E1EF8A43661}" dt="2020-11-12T07:11:37.547" v="0" actId="47"/>
        <pc:sldMkLst>
          <pc:docMk/>
          <pc:sldMk cId="3344118531" sldId="519"/>
        </pc:sldMkLst>
      </pc:sldChg>
      <pc:sldChg chg="add del mod modShow">
        <pc:chgData name="Anis Farihan Mat Raffei" userId="caa0f81d-2ced-4ad8-a070-ba6968b9f259" providerId="ADAL" clId="{617B94F2-663D-42B9-859B-7E1EF8A43661}" dt="2020-11-12T07:22:29.318" v="177" actId="729"/>
        <pc:sldMkLst>
          <pc:docMk/>
          <pc:sldMk cId="3651647706" sldId="567"/>
        </pc:sldMkLst>
      </pc:sldChg>
      <pc:sldChg chg="del">
        <pc:chgData name="Anis Farihan Mat Raffei" userId="caa0f81d-2ced-4ad8-a070-ba6968b9f259" providerId="ADAL" clId="{617B94F2-663D-42B9-859B-7E1EF8A43661}" dt="2020-11-12T07:11:37.547" v="0" actId="47"/>
        <pc:sldMkLst>
          <pc:docMk/>
          <pc:sldMk cId="799417536" sldId="636"/>
        </pc:sldMkLst>
      </pc:sldChg>
      <pc:sldChg chg="del">
        <pc:chgData name="Anis Farihan Mat Raffei" userId="caa0f81d-2ced-4ad8-a070-ba6968b9f259" providerId="ADAL" clId="{617B94F2-663D-42B9-859B-7E1EF8A43661}" dt="2020-11-12T07:11:37.547" v="0" actId="47"/>
        <pc:sldMkLst>
          <pc:docMk/>
          <pc:sldMk cId="810880978" sldId="638"/>
        </pc:sldMkLst>
      </pc:sldChg>
      <pc:sldChg chg="del">
        <pc:chgData name="Anis Farihan Mat Raffei" userId="caa0f81d-2ced-4ad8-a070-ba6968b9f259" providerId="ADAL" clId="{617B94F2-663D-42B9-859B-7E1EF8A43661}" dt="2020-11-12T07:11:37.547" v="0" actId="47"/>
        <pc:sldMkLst>
          <pc:docMk/>
          <pc:sldMk cId="1935622733" sldId="639"/>
        </pc:sldMkLst>
      </pc:sldChg>
      <pc:sldChg chg="del">
        <pc:chgData name="Anis Farihan Mat Raffei" userId="caa0f81d-2ced-4ad8-a070-ba6968b9f259" providerId="ADAL" clId="{617B94F2-663D-42B9-859B-7E1EF8A43661}" dt="2020-11-12T07:11:37.547" v="0" actId="47"/>
        <pc:sldMkLst>
          <pc:docMk/>
          <pc:sldMk cId="4006202619" sldId="655"/>
        </pc:sldMkLst>
      </pc:sldChg>
      <pc:sldChg chg="del">
        <pc:chgData name="Anis Farihan Mat Raffei" userId="caa0f81d-2ced-4ad8-a070-ba6968b9f259" providerId="ADAL" clId="{617B94F2-663D-42B9-859B-7E1EF8A43661}" dt="2020-11-12T07:11:37.547" v="0" actId="47"/>
        <pc:sldMkLst>
          <pc:docMk/>
          <pc:sldMk cId="3983781190" sldId="656"/>
        </pc:sldMkLst>
      </pc:sldChg>
      <pc:sldChg chg="del">
        <pc:chgData name="Anis Farihan Mat Raffei" userId="caa0f81d-2ced-4ad8-a070-ba6968b9f259" providerId="ADAL" clId="{617B94F2-663D-42B9-859B-7E1EF8A43661}" dt="2020-11-12T07:11:37.547" v="0" actId="47"/>
        <pc:sldMkLst>
          <pc:docMk/>
          <pc:sldMk cId="3047259990" sldId="687"/>
        </pc:sldMkLst>
      </pc:sldChg>
      <pc:sldChg chg="del">
        <pc:chgData name="Anis Farihan Mat Raffei" userId="caa0f81d-2ced-4ad8-a070-ba6968b9f259" providerId="ADAL" clId="{617B94F2-663D-42B9-859B-7E1EF8A43661}" dt="2020-11-12T07:11:37.547" v="0" actId="47"/>
        <pc:sldMkLst>
          <pc:docMk/>
          <pc:sldMk cId="3128177928" sldId="688"/>
        </pc:sldMkLst>
      </pc:sldChg>
      <pc:sldChg chg="del">
        <pc:chgData name="Anis Farihan Mat Raffei" userId="caa0f81d-2ced-4ad8-a070-ba6968b9f259" providerId="ADAL" clId="{617B94F2-663D-42B9-859B-7E1EF8A43661}" dt="2020-11-12T07:11:37.547" v="0" actId="47"/>
        <pc:sldMkLst>
          <pc:docMk/>
          <pc:sldMk cId="2670565448" sldId="689"/>
        </pc:sldMkLst>
      </pc:sldChg>
      <pc:sldChg chg="del">
        <pc:chgData name="Anis Farihan Mat Raffei" userId="caa0f81d-2ced-4ad8-a070-ba6968b9f259" providerId="ADAL" clId="{617B94F2-663D-42B9-859B-7E1EF8A43661}" dt="2020-11-12T07:11:37.547" v="0" actId="47"/>
        <pc:sldMkLst>
          <pc:docMk/>
          <pc:sldMk cId="4244554394" sldId="690"/>
        </pc:sldMkLst>
      </pc:sldChg>
      <pc:sldChg chg="del">
        <pc:chgData name="Anis Farihan Mat Raffei" userId="caa0f81d-2ced-4ad8-a070-ba6968b9f259" providerId="ADAL" clId="{617B94F2-663D-42B9-859B-7E1EF8A43661}" dt="2020-11-12T07:11:37.547" v="0" actId="47"/>
        <pc:sldMkLst>
          <pc:docMk/>
          <pc:sldMk cId="2965357806" sldId="691"/>
        </pc:sldMkLst>
      </pc:sldChg>
      <pc:sldChg chg="del">
        <pc:chgData name="Anis Farihan Mat Raffei" userId="caa0f81d-2ced-4ad8-a070-ba6968b9f259" providerId="ADAL" clId="{617B94F2-663D-42B9-859B-7E1EF8A43661}" dt="2020-11-12T07:11:37.547" v="0" actId="47"/>
        <pc:sldMkLst>
          <pc:docMk/>
          <pc:sldMk cId="3050996030" sldId="692"/>
        </pc:sldMkLst>
      </pc:sldChg>
      <pc:sldChg chg="del">
        <pc:chgData name="Anis Farihan Mat Raffei" userId="caa0f81d-2ced-4ad8-a070-ba6968b9f259" providerId="ADAL" clId="{617B94F2-663D-42B9-859B-7E1EF8A43661}" dt="2020-11-12T07:11:37.547" v="0" actId="47"/>
        <pc:sldMkLst>
          <pc:docMk/>
          <pc:sldMk cId="2399466086" sldId="693"/>
        </pc:sldMkLst>
      </pc:sldChg>
      <pc:sldChg chg="del">
        <pc:chgData name="Anis Farihan Mat Raffei" userId="caa0f81d-2ced-4ad8-a070-ba6968b9f259" providerId="ADAL" clId="{617B94F2-663D-42B9-859B-7E1EF8A43661}" dt="2020-11-12T07:11:37.547" v="0" actId="47"/>
        <pc:sldMkLst>
          <pc:docMk/>
          <pc:sldMk cId="845452471" sldId="694"/>
        </pc:sldMkLst>
      </pc:sldChg>
      <pc:sldChg chg="del">
        <pc:chgData name="Anis Farihan Mat Raffei" userId="caa0f81d-2ced-4ad8-a070-ba6968b9f259" providerId="ADAL" clId="{617B94F2-663D-42B9-859B-7E1EF8A43661}" dt="2020-11-12T07:11:37.547" v="0" actId="47"/>
        <pc:sldMkLst>
          <pc:docMk/>
          <pc:sldMk cId="1649238504" sldId="695"/>
        </pc:sldMkLst>
      </pc:sldChg>
      <pc:sldChg chg="del">
        <pc:chgData name="Anis Farihan Mat Raffei" userId="caa0f81d-2ced-4ad8-a070-ba6968b9f259" providerId="ADAL" clId="{617B94F2-663D-42B9-859B-7E1EF8A43661}" dt="2020-11-12T07:11:37.547" v="0" actId="47"/>
        <pc:sldMkLst>
          <pc:docMk/>
          <pc:sldMk cId="453462809" sldId="696"/>
        </pc:sldMkLst>
      </pc:sldChg>
      <pc:sldChg chg="del">
        <pc:chgData name="Anis Farihan Mat Raffei" userId="caa0f81d-2ced-4ad8-a070-ba6968b9f259" providerId="ADAL" clId="{617B94F2-663D-42B9-859B-7E1EF8A43661}" dt="2020-11-12T07:11:37.547" v="0" actId="47"/>
        <pc:sldMkLst>
          <pc:docMk/>
          <pc:sldMk cId="2394941876" sldId="697"/>
        </pc:sldMkLst>
      </pc:sldChg>
      <pc:sldChg chg="del">
        <pc:chgData name="Anis Farihan Mat Raffei" userId="caa0f81d-2ced-4ad8-a070-ba6968b9f259" providerId="ADAL" clId="{617B94F2-663D-42B9-859B-7E1EF8A43661}" dt="2020-11-12T07:11:37.547" v="0" actId="47"/>
        <pc:sldMkLst>
          <pc:docMk/>
          <pc:sldMk cId="3034493923" sldId="698"/>
        </pc:sldMkLst>
      </pc:sldChg>
      <pc:sldChg chg="del">
        <pc:chgData name="Anis Farihan Mat Raffei" userId="caa0f81d-2ced-4ad8-a070-ba6968b9f259" providerId="ADAL" clId="{617B94F2-663D-42B9-859B-7E1EF8A43661}" dt="2020-11-12T07:11:37.547" v="0" actId="47"/>
        <pc:sldMkLst>
          <pc:docMk/>
          <pc:sldMk cId="4136664935" sldId="699"/>
        </pc:sldMkLst>
      </pc:sldChg>
      <pc:sldChg chg="del">
        <pc:chgData name="Anis Farihan Mat Raffei" userId="caa0f81d-2ced-4ad8-a070-ba6968b9f259" providerId="ADAL" clId="{617B94F2-663D-42B9-859B-7E1EF8A43661}" dt="2020-11-12T07:11:37.547" v="0" actId="47"/>
        <pc:sldMkLst>
          <pc:docMk/>
          <pc:sldMk cId="1949939764" sldId="700"/>
        </pc:sldMkLst>
      </pc:sldChg>
      <pc:sldChg chg="del">
        <pc:chgData name="Anis Farihan Mat Raffei" userId="caa0f81d-2ced-4ad8-a070-ba6968b9f259" providerId="ADAL" clId="{617B94F2-663D-42B9-859B-7E1EF8A43661}" dt="2020-11-12T07:11:37.547" v="0" actId="47"/>
        <pc:sldMkLst>
          <pc:docMk/>
          <pc:sldMk cId="693038429" sldId="701"/>
        </pc:sldMkLst>
      </pc:sldChg>
      <pc:sldChg chg="del">
        <pc:chgData name="Anis Farihan Mat Raffei" userId="caa0f81d-2ced-4ad8-a070-ba6968b9f259" providerId="ADAL" clId="{617B94F2-663D-42B9-859B-7E1EF8A43661}" dt="2020-11-12T07:11:37.547" v="0" actId="47"/>
        <pc:sldMkLst>
          <pc:docMk/>
          <pc:sldMk cId="3160147327" sldId="702"/>
        </pc:sldMkLst>
      </pc:sldChg>
      <pc:sldChg chg="del">
        <pc:chgData name="Anis Farihan Mat Raffei" userId="caa0f81d-2ced-4ad8-a070-ba6968b9f259" providerId="ADAL" clId="{617B94F2-663D-42B9-859B-7E1EF8A43661}" dt="2020-11-12T07:11:37.547" v="0" actId="47"/>
        <pc:sldMkLst>
          <pc:docMk/>
          <pc:sldMk cId="2916654231" sldId="703"/>
        </pc:sldMkLst>
      </pc:sldChg>
      <pc:sldChg chg="del">
        <pc:chgData name="Anis Farihan Mat Raffei" userId="caa0f81d-2ced-4ad8-a070-ba6968b9f259" providerId="ADAL" clId="{617B94F2-663D-42B9-859B-7E1EF8A43661}" dt="2020-11-12T07:11:37.547" v="0" actId="47"/>
        <pc:sldMkLst>
          <pc:docMk/>
          <pc:sldMk cId="648239369" sldId="704"/>
        </pc:sldMkLst>
      </pc:sldChg>
      <pc:sldChg chg="del">
        <pc:chgData name="Anis Farihan Mat Raffei" userId="caa0f81d-2ced-4ad8-a070-ba6968b9f259" providerId="ADAL" clId="{617B94F2-663D-42B9-859B-7E1EF8A43661}" dt="2020-11-12T07:11:37.547" v="0" actId="47"/>
        <pc:sldMkLst>
          <pc:docMk/>
          <pc:sldMk cId="865989401" sldId="705"/>
        </pc:sldMkLst>
      </pc:sldChg>
      <pc:sldChg chg="del">
        <pc:chgData name="Anis Farihan Mat Raffei" userId="caa0f81d-2ced-4ad8-a070-ba6968b9f259" providerId="ADAL" clId="{617B94F2-663D-42B9-859B-7E1EF8A43661}" dt="2020-11-12T07:11:37.547" v="0" actId="47"/>
        <pc:sldMkLst>
          <pc:docMk/>
          <pc:sldMk cId="3073255500" sldId="706"/>
        </pc:sldMkLst>
      </pc:sldChg>
      <pc:sldChg chg="del">
        <pc:chgData name="Anis Farihan Mat Raffei" userId="caa0f81d-2ced-4ad8-a070-ba6968b9f259" providerId="ADAL" clId="{617B94F2-663D-42B9-859B-7E1EF8A43661}" dt="2020-11-12T07:11:37.547" v="0" actId="47"/>
        <pc:sldMkLst>
          <pc:docMk/>
          <pc:sldMk cId="1909268629" sldId="707"/>
        </pc:sldMkLst>
      </pc:sldChg>
      <pc:sldChg chg="del">
        <pc:chgData name="Anis Farihan Mat Raffei" userId="caa0f81d-2ced-4ad8-a070-ba6968b9f259" providerId="ADAL" clId="{617B94F2-663D-42B9-859B-7E1EF8A43661}" dt="2020-11-12T07:11:37.547" v="0" actId="47"/>
        <pc:sldMkLst>
          <pc:docMk/>
          <pc:sldMk cId="1447320728" sldId="708"/>
        </pc:sldMkLst>
      </pc:sldChg>
      <pc:sldChg chg="del">
        <pc:chgData name="Anis Farihan Mat Raffei" userId="caa0f81d-2ced-4ad8-a070-ba6968b9f259" providerId="ADAL" clId="{617B94F2-663D-42B9-859B-7E1EF8A43661}" dt="2020-11-12T07:11:37.547" v="0" actId="47"/>
        <pc:sldMkLst>
          <pc:docMk/>
          <pc:sldMk cId="426287687" sldId="709"/>
        </pc:sldMkLst>
      </pc:sldChg>
      <pc:sldChg chg="del">
        <pc:chgData name="Anis Farihan Mat Raffei" userId="caa0f81d-2ced-4ad8-a070-ba6968b9f259" providerId="ADAL" clId="{617B94F2-663D-42B9-859B-7E1EF8A43661}" dt="2020-11-12T07:11:37.547" v="0" actId="47"/>
        <pc:sldMkLst>
          <pc:docMk/>
          <pc:sldMk cId="3032738064" sldId="710"/>
        </pc:sldMkLst>
      </pc:sldChg>
      <pc:sldChg chg="del">
        <pc:chgData name="Anis Farihan Mat Raffei" userId="caa0f81d-2ced-4ad8-a070-ba6968b9f259" providerId="ADAL" clId="{617B94F2-663D-42B9-859B-7E1EF8A43661}" dt="2020-11-12T07:11:37.547" v="0" actId="47"/>
        <pc:sldMkLst>
          <pc:docMk/>
          <pc:sldMk cId="426595446" sldId="711"/>
        </pc:sldMkLst>
      </pc:sldChg>
      <pc:sldChg chg="del">
        <pc:chgData name="Anis Farihan Mat Raffei" userId="caa0f81d-2ced-4ad8-a070-ba6968b9f259" providerId="ADAL" clId="{617B94F2-663D-42B9-859B-7E1EF8A43661}" dt="2020-11-12T07:11:37.547" v="0" actId="47"/>
        <pc:sldMkLst>
          <pc:docMk/>
          <pc:sldMk cId="4044238695" sldId="712"/>
        </pc:sldMkLst>
      </pc:sldChg>
      <pc:sldChg chg="del">
        <pc:chgData name="Anis Farihan Mat Raffei" userId="caa0f81d-2ced-4ad8-a070-ba6968b9f259" providerId="ADAL" clId="{617B94F2-663D-42B9-859B-7E1EF8A43661}" dt="2020-11-12T07:11:37.547" v="0" actId="47"/>
        <pc:sldMkLst>
          <pc:docMk/>
          <pc:sldMk cId="3394557529" sldId="713"/>
        </pc:sldMkLst>
      </pc:sldChg>
      <pc:sldChg chg="del">
        <pc:chgData name="Anis Farihan Mat Raffei" userId="caa0f81d-2ced-4ad8-a070-ba6968b9f259" providerId="ADAL" clId="{617B94F2-663D-42B9-859B-7E1EF8A43661}" dt="2020-11-12T07:11:37.547" v="0" actId="47"/>
        <pc:sldMkLst>
          <pc:docMk/>
          <pc:sldMk cId="4100638640" sldId="714"/>
        </pc:sldMkLst>
      </pc:sldChg>
    </pc:docChg>
  </pc:docChgLst>
  <pc:docChgLst>
    <pc:chgData name="Anis Farihan Mat Raffei" userId="caa0f81d-2ced-4ad8-a070-ba6968b9f259" providerId="ADAL" clId="{34FBAED3-9D20-4FFE-8BE4-EAAF199820F6}"/>
    <pc:docChg chg="custSel modSld">
      <pc:chgData name="Anis Farihan Mat Raffei" userId="caa0f81d-2ced-4ad8-a070-ba6968b9f259" providerId="ADAL" clId="{34FBAED3-9D20-4FFE-8BE4-EAAF199820F6}" dt="2021-04-12T04:36:21.205" v="6" actId="478"/>
      <pc:docMkLst>
        <pc:docMk/>
      </pc:docMkLst>
      <pc:sldChg chg="addSp delSp mod">
        <pc:chgData name="Anis Farihan Mat Raffei" userId="caa0f81d-2ced-4ad8-a070-ba6968b9f259" providerId="ADAL" clId="{34FBAED3-9D20-4FFE-8BE4-EAAF199820F6}" dt="2021-04-12T04:34:23.558" v="5" actId="478"/>
        <pc:sldMkLst>
          <pc:docMk/>
          <pc:sldMk cId="3613986829" sldId="304"/>
        </pc:sldMkLst>
        <pc:inkChg chg="add del">
          <ac:chgData name="Anis Farihan Mat Raffei" userId="caa0f81d-2ced-4ad8-a070-ba6968b9f259" providerId="ADAL" clId="{34FBAED3-9D20-4FFE-8BE4-EAAF199820F6}" dt="2021-04-12T04:34:23.558" v="5" actId="478"/>
          <ac:inkMkLst>
            <pc:docMk/>
            <pc:sldMk cId="3613986829" sldId="304"/>
            <ac:inkMk id="4" creationId="{228D0C5A-24DA-47F1-8F24-A8827B94B8F3}"/>
          </ac:inkMkLst>
        </pc:inkChg>
      </pc:sldChg>
      <pc:sldChg chg="addSp">
        <pc:chgData name="Anis Farihan Mat Raffei" userId="caa0f81d-2ced-4ad8-a070-ba6968b9f259" providerId="ADAL" clId="{34FBAED3-9D20-4FFE-8BE4-EAAF199820F6}" dt="2021-04-06T05:06:46.467" v="0"/>
        <pc:sldMkLst>
          <pc:docMk/>
          <pc:sldMk cId="2159929722" sldId="305"/>
        </pc:sldMkLst>
        <pc:inkChg chg="add">
          <ac:chgData name="Anis Farihan Mat Raffei" userId="caa0f81d-2ced-4ad8-a070-ba6968b9f259" providerId="ADAL" clId="{34FBAED3-9D20-4FFE-8BE4-EAAF199820F6}" dt="2021-04-06T05:06:46.467" v="0"/>
          <ac:inkMkLst>
            <pc:docMk/>
            <pc:sldMk cId="2159929722" sldId="305"/>
            <ac:inkMk id="4" creationId="{D82C91CE-ECF4-44D6-92D2-356CF0DF8708}"/>
          </ac:inkMkLst>
        </pc:inkChg>
      </pc:sldChg>
      <pc:sldChg chg="addSp delSp mod">
        <pc:chgData name="Anis Farihan Mat Raffei" userId="caa0f81d-2ced-4ad8-a070-ba6968b9f259" providerId="ADAL" clId="{34FBAED3-9D20-4FFE-8BE4-EAAF199820F6}" dt="2021-04-12T04:36:21.205" v="6" actId="478"/>
        <pc:sldMkLst>
          <pc:docMk/>
          <pc:sldMk cId="2416915998" sldId="306"/>
        </pc:sldMkLst>
        <pc:inkChg chg="add del">
          <ac:chgData name="Anis Farihan Mat Raffei" userId="caa0f81d-2ced-4ad8-a070-ba6968b9f259" providerId="ADAL" clId="{34FBAED3-9D20-4FFE-8BE4-EAAF199820F6}" dt="2021-04-12T04:36:21.205" v="6" actId="478"/>
          <ac:inkMkLst>
            <pc:docMk/>
            <pc:sldMk cId="2416915998" sldId="306"/>
            <ac:inkMk id="3" creationId="{C1E305FD-49F1-4357-A52D-7DD75E6FB135}"/>
          </ac:inkMkLst>
        </pc:inkChg>
      </pc:sldChg>
      <pc:sldChg chg="addSp">
        <pc:chgData name="Anis Farihan Mat Raffei" userId="caa0f81d-2ced-4ad8-a070-ba6968b9f259" providerId="ADAL" clId="{34FBAED3-9D20-4FFE-8BE4-EAAF199820F6}" dt="2021-04-06T05:29:31.957" v="1"/>
        <pc:sldMkLst>
          <pc:docMk/>
          <pc:sldMk cId="1495744600" sldId="307"/>
        </pc:sldMkLst>
        <pc:inkChg chg="add">
          <ac:chgData name="Anis Farihan Mat Raffei" userId="caa0f81d-2ced-4ad8-a070-ba6968b9f259" providerId="ADAL" clId="{34FBAED3-9D20-4FFE-8BE4-EAAF199820F6}" dt="2021-04-06T05:29:31.957" v="1"/>
          <ac:inkMkLst>
            <pc:docMk/>
            <pc:sldMk cId="1495744600" sldId="307"/>
            <ac:inkMk id="4" creationId="{436D0F11-5327-49DF-A846-91F0F25D9AE5}"/>
          </ac:inkMkLst>
        </pc:inkChg>
      </pc:sldChg>
      <pc:sldChg chg="addSp">
        <pc:chgData name="Anis Farihan Mat Raffei" userId="caa0f81d-2ced-4ad8-a070-ba6968b9f259" providerId="ADAL" clId="{34FBAED3-9D20-4FFE-8BE4-EAAF199820F6}" dt="2021-04-06T05:29:31.957" v="1"/>
        <pc:sldMkLst>
          <pc:docMk/>
          <pc:sldMk cId="3138271584" sldId="308"/>
        </pc:sldMkLst>
        <pc:inkChg chg="add">
          <ac:chgData name="Anis Farihan Mat Raffei" userId="caa0f81d-2ced-4ad8-a070-ba6968b9f259" providerId="ADAL" clId="{34FBAED3-9D20-4FFE-8BE4-EAAF199820F6}" dt="2021-04-06T05:29:31.957" v="1"/>
          <ac:inkMkLst>
            <pc:docMk/>
            <pc:sldMk cId="3138271584" sldId="308"/>
            <ac:inkMk id="3" creationId="{7E3240D7-572D-4165-BF19-D93BA19BFA40}"/>
          </ac:inkMkLst>
        </pc:inkChg>
      </pc:sldChg>
      <pc:sldChg chg="addSp">
        <pc:chgData name="Anis Farihan Mat Raffei" userId="caa0f81d-2ced-4ad8-a070-ba6968b9f259" providerId="ADAL" clId="{34FBAED3-9D20-4FFE-8BE4-EAAF199820F6}" dt="2021-04-06T05:29:31.957" v="1"/>
        <pc:sldMkLst>
          <pc:docMk/>
          <pc:sldMk cId="4066056042" sldId="311"/>
        </pc:sldMkLst>
        <pc:inkChg chg="add">
          <ac:chgData name="Anis Farihan Mat Raffei" userId="caa0f81d-2ced-4ad8-a070-ba6968b9f259" providerId="ADAL" clId="{34FBAED3-9D20-4FFE-8BE4-EAAF199820F6}" dt="2021-04-06T05:29:31.957" v="1"/>
          <ac:inkMkLst>
            <pc:docMk/>
            <pc:sldMk cId="4066056042" sldId="311"/>
            <ac:inkMk id="3" creationId="{FAC78584-40A1-4CCC-B68B-CA433DB90EE9}"/>
          </ac:inkMkLst>
        </pc:inkChg>
      </pc:sldChg>
      <pc:sldChg chg="addSp">
        <pc:chgData name="Anis Farihan Mat Raffei" userId="caa0f81d-2ced-4ad8-a070-ba6968b9f259" providerId="ADAL" clId="{34FBAED3-9D20-4FFE-8BE4-EAAF199820F6}" dt="2021-04-06T05:06:46.467" v="0"/>
        <pc:sldMkLst>
          <pc:docMk/>
          <pc:sldMk cId="3120778891" sldId="331"/>
        </pc:sldMkLst>
        <pc:inkChg chg="add">
          <ac:chgData name="Anis Farihan Mat Raffei" userId="caa0f81d-2ced-4ad8-a070-ba6968b9f259" providerId="ADAL" clId="{34FBAED3-9D20-4FFE-8BE4-EAAF199820F6}" dt="2021-04-06T05:06:46.467" v="0"/>
          <ac:inkMkLst>
            <pc:docMk/>
            <pc:sldMk cId="3120778891" sldId="331"/>
            <ac:inkMk id="4" creationId="{7593D33C-DBD0-4DD0-8094-51DCFA709C31}"/>
          </ac:inkMkLst>
        </pc:inkChg>
      </pc:sldChg>
      <pc:sldChg chg="addSp">
        <pc:chgData name="Anis Farihan Mat Raffei" userId="caa0f81d-2ced-4ad8-a070-ba6968b9f259" providerId="ADAL" clId="{34FBAED3-9D20-4FFE-8BE4-EAAF199820F6}" dt="2021-04-06T05:06:46.467" v="0"/>
        <pc:sldMkLst>
          <pc:docMk/>
          <pc:sldMk cId="1581402317" sldId="332"/>
        </pc:sldMkLst>
        <pc:inkChg chg="add">
          <ac:chgData name="Anis Farihan Mat Raffei" userId="caa0f81d-2ced-4ad8-a070-ba6968b9f259" providerId="ADAL" clId="{34FBAED3-9D20-4FFE-8BE4-EAAF199820F6}" dt="2021-04-06T05:06:46.467" v="0"/>
          <ac:inkMkLst>
            <pc:docMk/>
            <pc:sldMk cId="1581402317" sldId="332"/>
            <ac:inkMk id="4" creationId="{3DE9E5AB-999D-4843-984A-5B3E4DE749A2}"/>
          </ac:inkMkLst>
        </pc:inkChg>
      </pc:sldChg>
      <pc:sldChg chg="addSp">
        <pc:chgData name="Anis Farihan Mat Raffei" userId="caa0f81d-2ced-4ad8-a070-ba6968b9f259" providerId="ADAL" clId="{34FBAED3-9D20-4FFE-8BE4-EAAF199820F6}" dt="2021-04-06T05:06:46.467" v="0"/>
        <pc:sldMkLst>
          <pc:docMk/>
          <pc:sldMk cId="853864277" sldId="333"/>
        </pc:sldMkLst>
        <pc:inkChg chg="add">
          <ac:chgData name="Anis Farihan Mat Raffei" userId="caa0f81d-2ced-4ad8-a070-ba6968b9f259" providerId="ADAL" clId="{34FBAED3-9D20-4FFE-8BE4-EAAF199820F6}" dt="2021-04-06T05:06:46.467" v="0"/>
          <ac:inkMkLst>
            <pc:docMk/>
            <pc:sldMk cId="853864277" sldId="333"/>
            <ac:inkMk id="4" creationId="{32435E11-0102-4DA3-A375-59C8A0CD80F1}"/>
          </ac:inkMkLst>
        </pc:inkChg>
      </pc:sldChg>
      <pc:sldChg chg="addSp">
        <pc:chgData name="Anis Farihan Mat Raffei" userId="caa0f81d-2ced-4ad8-a070-ba6968b9f259" providerId="ADAL" clId="{34FBAED3-9D20-4FFE-8BE4-EAAF199820F6}" dt="2021-04-06T05:06:46.467" v="0"/>
        <pc:sldMkLst>
          <pc:docMk/>
          <pc:sldMk cId="957009706" sldId="334"/>
        </pc:sldMkLst>
        <pc:inkChg chg="add">
          <ac:chgData name="Anis Farihan Mat Raffei" userId="caa0f81d-2ced-4ad8-a070-ba6968b9f259" providerId="ADAL" clId="{34FBAED3-9D20-4FFE-8BE4-EAAF199820F6}" dt="2021-04-06T05:06:46.467" v="0"/>
          <ac:inkMkLst>
            <pc:docMk/>
            <pc:sldMk cId="957009706" sldId="334"/>
            <ac:inkMk id="4" creationId="{99622E75-4856-4A1F-B50D-F1F08C1B2CDB}"/>
          </ac:inkMkLst>
        </pc:inkChg>
      </pc:sldChg>
      <pc:sldChg chg="addSp">
        <pc:chgData name="Anis Farihan Mat Raffei" userId="caa0f81d-2ced-4ad8-a070-ba6968b9f259" providerId="ADAL" clId="{34FBAED3-9D20-4FFE-8BE4-EAAF199820F6}" dt="2021-04-06T05:06:46.467" v="0"/>
        <pc:sldMkLst>
          <pc:docMk/>
          <pc:sldMk cId="1002898674" sldId="335"/>
        </pc:sldMkLst>
        <pc:inkChg chg="add">
          <ac:chgData name="Anis Farihan Mat Raffei" userId="caa0f81d-2ced-4ad8-a070-ba6968b9f259" providerId="ADAL" clId="{34FBAED3-9D20-4FFE-8BE4-EAAF199820F6}" dt="2021-04-06T05:06:46.467" v="0"/>
          <ac:inkMkLst>
            <pc:docMk/>
            <pc:sldMk cId="1002898674" sldId="335"/>
            <ac:inkMk id="4" creationId="{7944EF83-9E2B-4CD1-B299-3A90E892BB35}"/>
          </ac:inkMkLst>
        </pc:inkChg>
      </pc:sldChg>
      <pc:sldChg chg="addSp delSp mod">
        <pc:chgData name="Anis Farihan Mat Raffei" userId="caa0f81d-2ced-4ad8-a070-ba6968b9f259" providerId="ADAL" clId="{34FBAED3-9D20-4FFE-8BE4-EAAF199820F6}" dt="2021-04-12T04:32:47.734" v="4" actId="478"/>
        <pc:sldMkLst>
          <pc:docMk/>
          <pc:sldMk cId="2412945536" sldId="336"/>
        </pc:sldMkLst>
        <pc:inkChg chg="add del">
          <ac:chgData name="Anis Farihan Mat Raffei" userId="caa0f81d-2ced-4ad8-a070-ba6968b9f259" providerId="ADAL" clId="{34FBAED3-9D20-4FFE-8BE4-EAAF199820F6}" dt="2021-04-12T04:32:46.725" v="3" actId="478"/>
          <ac:inkMkLst>
            <pc:docMk/>
            <pc:sldMk cId="2412945536" sldId="336"/>
            <ac:inkMk id="4" creationId="{B49FA02F-E94A-450B-AF92-4A2ED631118F}"/>
          </ac:inkMkLst>
        </pc:inkChg>
        <pc:inkChg chg="add del">
          <ac:chgData name="Anis Farihan Mat Raffei" userId="caa0f81d-2ced-4ad8-a070-ba6968b9f259" providerId="ADAL" clId="{34FBAED3-9D20-4FFE-8BE4-EAAF199820F6}" dt="2021-04-12T04:32:47.734" v="4" actId="478"/>
          <ac:inkMkLst>
            <pc:docMk/>
            <pc:sldMk cId="2412945536" sldId="336"/>
            <ac:inkMk id="5" creationId="{AD8B01CF-0D87-48FA-90C5-F5EF431A7D77}"/>
          </ac:inkMkLst>
        </pc:inkChg>
      </pc:sldChg>
      <pc:sldChg chg="addSp delSp mod">
        <pc:chgData name="Anis Farihan Mat Raffei" userId="caa0f81d-2ced-4ad8-a070-ba6968b9f259" providerId="ADAL" clId="{34FBAED3-9D20-4FFE-8BE4-EAAF199820F6}" dt="2021-04-12T04:28:20.962" v="2" actId="478"/>
        <pc:sldMkLst>
          <pc:docMk/>
          <pc:sldMk cId="258246233" sldId="338"/>
        </pc:sldMkLst>
        <pc:inkChg chg="add del">
          <ac:chgData name="Anis Farihan Mat Raffei" userId="caa0f81d-2ced-4ad8-a070-ba6968b9f259" providerId="ADAL" clId="{34FBAED3-9D20-4FFE-8BE4-EAAF199820F6}" dt="2021-04-12T04:28:20.962" v="2" actId="478"/>
          <ac:inkMkLst>
            <pc:docMk/>
            <pc:sldMk cId="258246233" sldId="338"/>
            <ac:inkMk id="4" creationId="{9A420845-3CAB-414C-95EC-B87F20A09EB9}"/>
          </ac:inkMkLst>
        </pc:inkChg>
      </pc:sldChg>
      <pc:sldChg chg="addSp">
        <pc:chgData name="Anis Farihan Mat Raffei" userId="caa0f81d-2ced-4ad8-a070-ba6968b9f259" providerId="ADAL" clId="{34FBAED3-9D20-4FFE-8BE4-EAAF199820F6}" dt="2021-04-06T05:29:31.957" v="1"/>
        <pc:sldMkLst>
          <pc:docMk/>
          <pc:sldMk cId="2070421525" sldId="340"/>
        </pc:sldMkLst>
        <pc:inkChg chg="add">
          <ac:chgData name="Anis Farihan Mat Raffei" userId="caa0f81d-2ced-4ad8-a070-ba6968b9f259" providerId="ADAL" clId="{34FBAED3-9D20-4FFE-8BE4-EAAF199820F6}" dt="2021-04-06T05:29:31.957" v="1"/>
          <ac:inkMkLst>
            <pc:docMk/>
            <pc:sldMk cId="2070421525" sldId="340"/>
            <ac:inkMk id="3" creationId="{B6A9A56F-487C-4DA2-ADB6-077E50786F41}"/>
          </ac:inkMkLst>
        </pc:inkChg>
      </pc:sldChg>
      <pc:sldChg chg="addSp">
        <pc:chgData name="Anis Farihan Mat Raffei" userId="caa0f81d-2ced-4ad8-a070-ba6968b9f259" providerId="ADAL" clId="{34FBAED3-9D20-4FFE-8BE4-EAAF199820F6}" dt="2021-04-06T05:29:31.957" v="1"/>
        <pc:sldMkLst>
          <pc:docMk/>
          <pc:sldMk cId="2688722212" sldId="341"/>
        </pc:sldMkLst>
        <pc:inkChg chg="add">
          <ac:chgData name="Anis Farihan Mat Raffei" userId="caa0f81d-2ced-4ad8-a070-ba6968b9f259" providerId="ADAL" clId="{34FBAED3-9D20-4FFE-8BE4-EAAF199820F6}" dt="2021-04-06T05:29:31.957" v="1"/>
          <ac:inkMkLst>
            <pc:docMk/>
            <pc:sldMk cId="2688722212" sldId="341"/>
            <ac:inkMk id="3" creationId="{7D6A09EB-A290-49A8-8FAA-F13A20D36965}"/>
          </ac:inkMkLst>
        </pc:inkChg>
      </pc:sldChg>
      <pc:sldChg chg="addSp">
        <pc:chgData name="Anis Farihan Mat Raffei" userId="caa0f81d-2ced-4ad8-a070-ba6968b9f259" providerId="ADAL" clId="{34FBAED3-9D20-4FFE-8BE4-EAAF199820F6}" dt="2021-04-06T05:06:46.467" v="0"/>
        <pc:sldMkLst>
          <pc:docMk/>
          <pc:sldMk cId="1879206461" sldId="365"/>
        </pc:sldMkLst>
        <pc:inkChg chg="add">
          <ac:chgData name="Anis Farihan Mat Raffei" userId="caa0f81d-2ced-4ad8-a070-ba6968b9f259" providerId="ADAL" clId="{34FBAED3-9D20-4FFE-8BE4-EAAF199820F6}" dt="2021-04-06T05:06:46.467" v="0"/>
          <ac:inkMkLst>
            <pc:docMk/>
            <pc:sldMk cId="1879206461" sldId="365"/>
            <ac:inkMk id="5" creationId="{EB85B0AE-51C9-4B22-BB2C-9E0E6A1352AB}"/>
          </ac:inkMkLst>
        </pc:inkChg>
      </pc:sldChg>
      <pc:sldChg chg="addSp">
        <pc:chgData name="Anis Farihan Mat Raffei" userId="caa0f81d-2ced-4ad8-a070-ba6968b9f259" providerId="ADAL" clId="{34FBAED3-9D20-4FFE-8BE4-EAAF199820F6}" dt="2021-04-06T05:06:46.467" v="0"/>
        <pc:sldMkLst>
          <pc:docMk/>
          <pc:sldMk cId="3821988825" sldId="366"/>
        </pc:sldMkLst>
        <pc:inkChg chg="add">
          <ac:chgData name="Anis Farihan Mat Raffei" userId="caa0f81d-2ced-4ad8-a070-ba6968b9f259" providerId="ADAL" clId="{34FBAED3-9D20-4FFE-8BE4-EAAF199820F6}" dt="2021-04-06T05:06:46.467" v="0"/>
          <ac:inkMkLst>
            <pc:docMk/>
            <pc:sldMk cId="3821988825" sldId="366"/>
            <ac:inkMk id="2" creationId="{9CCC0456-B9C3-4577-9C7D-00687EB97425}"/>
          </ac:inkMkLst>
        </pc:inkChg>
      </pc:sldChg>
    </pc:docChg>
  </pc:docChgLst>
  <pc:docChgLst>
    <pc:chgData name="Anis Farihan Mat Raffei" userId="caa0f81d-2ced-4ad8-a070-ba6968b9f259" providerId="ADAL" clId="{FE3ED608-A94D-427E-AC81-0F9FBB235540}"/>
    <pc:docChg chg="modSld">
      <pc:chgData name="Anis Farihan Mat Raffei" userId="caa0f81d-2ced-4ad8-a070-ba6968b9f259" providerId="ADAL" clId="{FE3ED608-A94D-427E-AC81-0F9FBB235540}" dt="2020-10-23T07:50:10.278" v="56"/>
      <pc:docMkLst>
        <pc:docMk/>
      </pc:docMkLst>
      <pc:sldChg chg="modAnim">
        <pc:chgData name="Anis Farihan Mat Raffei" userId="caa0f81d-2ced-4ad8-a070-ba6968b9f259" providerId="ADAL" clId="{FE3ED608-A94D-427E-AC81-0F9FBB235540}" dt="2020-10-23T07:43:42.738" v="0"/>
        <pc:sldMkLst>
          <pc:docMk/>
          <pc:sldMk cId="424289124" sldId="594"/>
        </pc:sldMkLst>
      </pc:sldChg>
      <pc:sldChg chg="modAnim">
        <pc:chgData name="Anis Farihan Mat Raffei" userId="caa0f81d-2ced-4ad8-a070-ba6968b9f259" providerId="ADAL" clId="{FE3ED608-A94D-427E-AC81-0F9FBB235540}" dt="2020-10-23T07:43:51.514" v="1"/>
        <pc:sldMkLst>
          <pc:docMk/>
          <pc:sldMk cId="4043920435" sldId="595"/>
        </pc:sldMkLst>
      </pc:sldChg>
      <pc:sldChg chg="modSp modAnim">
        <pc:chgData name="Anis Farihan Mat Raffei" userId="caa0f81d-2ced-4ad8-a070-ba6968b9f259" providerId="ADAL" clId="{FE3ED608-A94D-427E-AC81-0F9FBB235540}" dt="2020-10-23T07:44:32.574" v="13"/>
        <pc:sldMkLst>
          <pc:docMk/>
          <pc:sldMk cId="2554852680" sldId="596"/>
        </pc:sldMkLst>
        <pc:spChg chg="mod">
          <ac:chgData name="Anis Farihan Mat Raffei" userId="caa0f81d-2ced-4ad8-a070-ba6968b9f259" providerId="ADAL" clId="{FE3ED608-A94D-427E-AC81-0F9FBB235540}" dt="2020-10-23T07:44:04.361" v="8" actId="1035"/>
          <ac:spMkLst>
            <pc:docMk/>
            <pc:sldMk cId="2554852680" sldId="596"/>
            <ac:spMk id="2" creationId="{269D9C12-572E-45EA-81B5-76E294EF177B}"/>
          </ac:spMkLst>
        </pc:spChg>
      </pc:sldChg>
      <pc:sldChg chg="modAnim">
        <pc:chgData name="Anis Farihan Mat Raffei" userId="caa0f81d-2ced-4ad8-a070-ba6968b9f259" providerId="ADAL" clId="{FE3ED608-A94D-427E-AC81-0F9FBB235540}" dt="2020-10-23T07:45:18.770" v="15"/>
        <pc:sldMkLst>
          <pc:docMk/>
          <pc:sldMk cId="3292691128" sldId="597"/>
        </pc:sldMkLst>
      </pc:sldChg>
      <pc:sldChg chg="modSp modAnim">
        <pc:chgData name="Anis Farihan Mat Raffei" userId="caa0f81d-2ced-4ad8-a070-ba6968b9f259" providerId="ADAL" clId="{FE3ED608-A94D-427E-AC81-0F9FBB235540}" dt="2020-10-23T07:45:41.139" v="19"/>
        <pc:sldMkLst>
          <pc:docMk/>
          <pc:sldMk cId="2931694087" sldId="598"/>
        </pc:sldMkLst>
        <pc:spChg chg="mod">
          <ac:chgData name="Anis Farihan Mat Raffei" userId="caa0f81d-2ced-4ad8-a070-ba6968b9f259" providerId="ADAL" clId="{FE3ED608-A94D-427E-AC81-0F9FBB235540}" dt="2020-10-23T07:45:30.630" v="16" actId="1076"/>
          <ac:spMkLst>
            <pc:docMk/>
            <pc:sldMk cId="2931694087" sldId="598"/>
            <ac:spMk id="2" creationId="{D7ECBD15-99A9-4136-92C6-68A2B12B953D}"/>
          </ac:spMkLst>
        </pc:spChg>
      </pc:sldChg>
      <pc:sldChg chg="modAnim">
        <pc:chgData name="Anis Farihan Mat Raffei" userId="caa0f81d-2ced-4ad8-a070-ba6968b9f259" providerId="ADAL" clId="{FE3ED608-A94D-427E-AC81-0F9FBB235540}" dt="2020-10-23T07:46:03.738" v="22"/>
        <pc:sldMkLst>
          <pc:docMk/>
          <pc:sldMk cId="3913276898" sldId="599"/>
        </pc:sldMkLst>
      </pc:sldChg>
      <pc:sldChg chg="modSp modAnim">
        <pc:chgData name="Anis Farihan Mat Raffei" userId="caa0f81d-2ced-4ad8-a070-ba6968b9f259" providerId="ADAL" clId="{FE3ED608-A94D-427E-AC81-0F9FBB235540}" dt="2020-10-23T07:46:28.639" v="27"/>
        <pc:sldMkLst>
          <pc:docMk/>
          <pc:sldMk cId="1091692582" sldId="600"/>
        </pc:sldMkLst>
        <pc:spChg chg="mod">
          <ac:chgData name="Anis Farihan Mat Raffei" userId="caa0f81d-2ced-4ad8-a070-ba6968b9f259" providerId="ADAL" clId="{FE3ED608-A94D-427E-AC81-0F9FBB235540}" dt="2020-10-23T07:46:11.518" v="24" actId="14100"/>
          <ac:spMkLst>
            <pc:docMk/>
            <pc:sldMk cId="1091692582" sldId="600"/>
            <ac:spMk id="2" creationId="{12982A12-E57F-4FB7-98B2-B7DF06C16EDF}"/>
          </ac:spMkLst>
        </pc:spChg>
      </pc:sldChg>
      <pc:sldChg chg="modAnim">
        <pc:chgData name="Anis Farihan Mat Raffei" userId="caa0f81d-2ced-4ad8-a070-ba6968b9f259" providerId="ADAL" clId="{FE3ED608-A94D-427E-AC81-0F9FBB235540}" dt="2020-10-23T07:46:41.702" v="28"/>
        <pc:sldMkLst>
          <pc:docMk/>
          <pc:sldMk cId="126076840" sldId="601"/>
        </pc:sldMkLst>
      </pc:sldChg>
      <pc:sldChg chg="modAnim">
        <pc:chgData name="Anis Farihan Mat Raffei" userId="caa0f81d-2ced-4ad8-a070-ba6968b9f259" providerId="ADAL" clId="{FE3ED608-A94D-427E-AC81-0F9FBB235540}" dt="2020-10-23T07:46:46.284" v="29"/>
        <pc:sldMkLst>
          <pc:docMk/>
          <pc:sldMk cId="3711957670" sldId="602"/>
        </pc:sldMkLst>
      </pc:sldChg>
      <pc:sldChg chg="modAnim">
        <pc:chgData name="Anis Farihan Mat Raffei" userId="caa0f81d-2ced-4ad8-a070-ba6968b9f259" providerId="ADAL" clId="{FE3ED608-A94D-427E-AC81-0F9FBB235540}" dt="2020-10-23T07:46:54.333" v="30"/>
        <pc:sldMkLst>
          <pc:docMk/>
          <pc:sldMk cId="274260710" sldId="603"/>
        </pc:sldMkLst>
      </pc:sldChg>
      <pc:sldChg chg="modAnim">
        <pc:chgData name="Anis Farihan Mat Raffei" userId="caa0f81d-2ced-4ad8-a070-ba6968b9f259" providerId="ADAL" clId="{FE3ED608-A94D-427E-AC81-0F9FBB235540}" dt="2020-10-23T07:47:01.569" v="31"/>
        <pc:sldMkLst>
          <pc:docMk/>
          <pc:sldMk cId="3825952919" sldId="605"/>
        </pc:sldMkLst>
      </pc:sldChg>
      <pc:sldChg chg="modAnim">
        <pc:chgData name="Anis Farihan Mat Raffei" userId="caa0f81d-2ced-4ad8-a070-ba6968b9f259" providerId="ADAL" clId="{FE3ED608-A94D-427E-AC81-0F9FBB235540}" dt="2020-10-23T07:47:07.747" v="32"/>
        <pc:sldMkLst>
          <pc:docMk/>
          <pc:sldMk cId="1321372670" sldId="606"/>
        </pc:sldMkLst>
      </pc:sldChg>
      <pc:sldChg chg="modAnim">
        <pc:chgData name="Anis Farihan Mat Raffei" userId="caa0f81d-2ced-4ad8-a070-ba6968b9f259" providerId="ADAL" clId="{FE3ED608-A94D-427E-AC81-0F9FBB235540}" dt="2020-10-23T07:47:19.646" v="33"/>
        <pc:sldMkLst>
          <pc:docMk/>
          <pc:sldMk cId="1541692036" sldId="609"/>
        </pc:sldMkLst>
      </pc:sldChg>
      <pc:sldChg chg="modAnim">
        <pc:chgData name="Anis Farihan Mat Raffei" userId="caa0f81d-2ced-4ad8-a070-ba6968b9f259" providerId="ADAL" clId="{FE3ED608-A94D-427E-AC81-0F9FBB235540}" dt="2020-10-23T07:47:40.869" v="38"/>
        <pc:sldMkLst>
          <pc:docMk/>
          <pc:sldMk cId="2236229332" sldId="610"/>
        </pc:sldMkLst>
      </pc:sldChg>
      <pc:sldChg chg="modAnim">
        <pc:chgData name="Anis Farihan Mat Raffei" userId="caa0f81d-2ced-4ad8-a070-ba6968b9f259" providerId="ADAL" clId="{FE3ED608-A94D-427E-AC81-0F9FBB235540}" dt="2020-10-23T07:48:27.672" v="41"/>
        <pc:sldMkLst>
          <pc:docMk/>
          <pc:sldMk cId="1094437298" sldId="611"/>
        </pc:sldMkLst>
      </pc:sldChg>
      <pc:sldChg chg="modAnim">
        <pc:chgData name="Anis Farihan Mat Raffei" userId="caa0f81d-2ced-4ad8-a070-ba6968b9f259" providerId="ADAL" clId="{FE3ED608-A94D-427E-AC81-0F9FBB235540}" dt="2020-10-23T07:48:37.778" v="42"/>
        <pc:sldMkLst>
          <pc:docMk/>
          <pc:sldMk cId="455994769" sldId="612"/>
        </pc:sldMkLst>
      </pc:sldChg>
      <pc:sldChg chg="modAnim">
        <pc:chgData name="Anis Farihan Mat Raffei" userId="caa0f81d-2ced-4ad8-a070-ba6968b9f259" providerId="ADAL" clId="{FE3ED608-A94D-427E-AC81-0F9FBB235540}" dt="2020-10-23T07:48:42.316" v="43"/>
        <pc:sldMkLst>
          <pc:docMk/>
          <pc:sldMk cId="185901254" sldId="613"/>
        </pc:sldMkLst>
      </pc:sldChg>
      <pc:sldChg chg="modAnim">
        <pc:chgData name="Anis Farihan Mat Raffei" userId="caa0f81d-2ced-4ad8-a070-ba6968b9f259" providerId="ADAL" clId="{FE3ED608-A94D-427E-AC81-0F9FBB235540}" dt="2020-10-23T07:48:58.050" v="44"/>
        <pc:sldMkLst>
          <pc:docMk/>
          <pc:sldMk cId="586819614" sldId="614"/>
        </pc:sldMkLst>
      </pc:sldChg>
      <pc:sldChg chg="modAnim">
        <pc:chgData name="Anis Farihan Mat Raffei" userId="caa0f81d-2ced-4ad8-a070-ba6968b9f259" providerId="ADAL" clId="{FE3ED608-A94D-427E-AC81-0F9FBB235540}" dt="2020-10-23T07:49:05.001" v="45"/>
        <pc:sldMkLst>
          <pc:docMk/>
          <pc:sldMk cId="2331381467" sldId="618"/>
        </pc:sldMkLst>
      </pc:sldChg>
      <pc:sldChg chg="modAnim">
        <pc:chgData name="Anis Farihan Mat Raffei" userId="caa0f81d-2ced-4ad8-a070-ba6968b9f259" providerId="ADAL" clId="{FE3ED608-A94D-427E-AC81-0F9FBB235540}" dt="2020-10-23T07:49:13.451" v="46"/>
        <pc:sldMkLst>
          <pc:docMk/>
          <pc:sldMk cId="506237717" sldId="619"/>
        </pc:sldMkLst>
      </pc:sldChg>
      <pc:sldChg chg="addSp modSp modAnim">
        <pc:chgData name="Anis Farihan Mat Raffei" userId="caa0f81d-2ced-4ad8-a070-ba6968b9f259" providerId="ADAL" clId="{FE3ED608-A94D-427E-AC81-0F9FBB235540}" dt="2020-10-23T07:49:30.189" v="48"/>
        <pc:sldMkLst>
          <pc:docMk/>
          <pc:sldMk cId="864145885" sldId="620"/>
        </pc:sldMkLst>
        <pc:spChg chg="mod">
          <ac:chgData name="Anis Farihan Mat Raffei" userId="caa0f81d-2ced-4ad8-a070-ba6968b9f259" providerId="ADAL" clId="{FE3ED608-A94D-427E-AC81-0F9FBB235540}" dt="2020-10-23T07:49:24.400" v="47" actId="164"/>
          <ac:spMkLst>
            <pc:docMk/>
            <pc:sldMk cId="864145885" sldId="620"/>
            <ac:spMk id="6" creationId="{2F0C3D3F-E5AA-4E85-BABD-91030A420DFF}"/>
          </ac:spMkLst>
        </pc:spChg>
        <pc:spChg chg="mod">
          <ac:chgData name="Anis Farihan Mat Raffei" userId="caa0f81d-2ced-4ad8-a070-ba6968b9f259" providerId="ADAL" clId="{FE3ED608-A94D-427E-AC81-0F9FBB235540}" dt="2020-10-23T07:49:24.400" v="47" actId="164"/>
          <ac:spMkLst>
            <pc:docMk/>
            <pc:sldMk cId="864145885" sldId="620"/>
            <ac:spMk id="12" creationId="{88D49492-7310-4624-965D-85CB67EC0F5E}"/>
          </ac:spMkLst>
        </pc:spChg>
        <pc:spChg chg="mod">
          <ac:chgData name="Anis Farihan Mat Raffei" userId="caa0f81d-2ced-4ad8-a070-ba6968b9f259" providerId="ADAL" clId="{FE3ED608-A94D-427E-AC81-0F9FBB235540}" dt="2020-10-23T07:49:24.400" v="47" actId="164"/>
          <ac:spMkLst>
            <pc:docMk/>
            <pc:sldMk cId="864145885" sldId="620"/>
            <ac:spMk id="14" creationId="{6EE3B744-3EA3-4FDC-BB50-86C59EAD274A}"/>
          </ac:spMkLst>
        </pc:spChg>
        <pc:spChg chg="mod">
          <ac:chgData name="Anis Farihan Mat Raffei" userId="caa0f81d-2ced-4ad8-a070-ba6968b9f259" providerId="ADAL" clId="{FE3ED608-A94D-427E-AC81-0F9FBB235540}" dt="2020-10-23T07:49:24.400" v="47" actId="164"/>
          <ac:spMkLst>
            <pc:docMk/>
            <pc:sldMk cId="864145885" sldId="620"/>
            <ac:spMk id="16" creationId="{C3116C49-5A97-4B5C-9EA3-023F330542A4}"/>
          </ac:spMkLst>
        </pc:spChg>
        <pc:spChg chg="mod">
          <ac:chgData name="Anis Farihan Mat Raffei" userId="caa0f81d-2ced-4ad8-a070-ba6968b9f259" providerId="ADAL" clId="{FE3ED608-A94D-427E-AC81-0F9FBB235540}" dt="2020-10-23T07:49:24.400" v="47" actId="164"/>
          <ac:spMkLst>
            <pc:docMk/>
            <pc:sldMk cId="864145885" sldId="620"/>
            <ac:spMk id="18" creationId="{28D23D65-8D78-4C4B-9782-D0D4C3A27FEB}"/>
          </ac:spMkLst>
        </pc:spChg>
        <pc:spChg chg="mod">
          <ac:chgData name="Anis Farihan Mat Raffei" userId="caa0f81d-2ced-4ad8-a070-ba6968b9f259" providerId="ADAL" clId="{FE3ED608-A94D-427E-AC81-0F9FBB235540}" dt="2020-10-23T07:49:24.400" v="47" actId="164"/>
          <ac:spMkLst>
            <pc:docMk/>
            <pc:sldMk cId="864145885" sldId="620"/>
            <ac:spMk id="20" creationId="{090EEB70-E86F-4067-9474-85E6B42556C3}"/>
          </ac:spMkLst>
        </pc:spChg>
        <pc:spChg chg="mod">
          <ac:chgData name="Anis Farihan Mat Raffei" userId="caa0f81d-2ced-4ad8-a070-ba6968b9f259" providerId="ADAL" clId="{FE3ED608-A94D-427E-AC81-0F9FBB235540}" dt="2020-10-23T07:49:24.400" v="47" actId="164"/>
          <ac:spMkLst>
            <pc:docMk/>
            <pc:sldMk cId="864145885" sldId="620"/>
            <ac:spMk id="22" creationId="{18994956-D9C5-4C99-8AD2-0AC651B86A36}"/>
          </ac:spMkLst>
        </pc:spChg>
        <pc:spChg chg="mod">
          <ac:chgData name="Anis Farihan Mat Raffei" userId="caa0f81d-2ced-4ad8-a070-ba6968b9f259" providerId="ADAL" clId="{FE3ED608-A94D-427E-AC81-0F9FBB235540}" dt="2020-10-23T07:49:24.400" v="47" actId="164"/>
          <ac:spMkLst>
            <pc:docMk/>
            <pc:sldMk cId="864145885" sldId="620"/>
            <ac:spMk id="24" creationId="{9EC866BB-E18E-450C-8144-29A16D8794D3}"/>
          </ac:spMkLst>
        </pc:spChg>
        <pc:spChg chg="mod">
          <ac:chgData name="Anis Farihan Mat Raffei" userId="caa0f81d-2ced-4ad8-a070-ba6968b9f259" providerId="ADAL" clId="{FE3ED608-A94D-427E-AC81-0F9FBB235540}" dt="2020-10-23T07:49:24.400" v="47" actId="164"/>
          <ac:spMkLst>
            <pc:docMk/>
            <pc:sldMk cId="864145885" sldId="620"/>
            <ac:spMk id="26" creationId="{F80EDFD7-2E65-4C93-9C2F-8F522ABC4E52}"/>
          </ac:spMkLst>
        </pc:spChg>
        <pc:spChg chg="mod">
          <ac:chgData name="Anis Farihan Mat Raffei" userId="caa0f81d-2ced-4ad8-a070-ba6968b9f259" providerId="ADAL" clId="{FE3ED608-A94D-427E-AC81-0F9FBB235540}" dt="2020-10-23T07:49:24.400" v="47" actId="164"/>
          <ac:spMkLst>
            <pc:docMk/>
            <pc:sldMk cId="864145885" sldId="620"/>
            <ac:spMk id="28" creationId="{0CE6A0C2-840A-4BB8-B2C7-9236A6E43CA9}"/>
          </ac:spMkLst>
        </pc:spChg>
        <pc:spChg chg="mod">
          <ac:chgData name="Anis Farihan Mat Raffei" userId="caa0f81d-2ced-4ad8-a070-ba6968b9f259" providerId="ADAL" clId="{FE3ED608-A94D-427E-AC81-0F9FBB235540}" dt="2020-10-23T07:49:24.400" v="47" actId="164"/>
          <ac:spMkLst>
            <pc:docMk/>
            <pc:sldMk cId="864145885" sldId="620"/>
            <ac:spMk id="30" creationId="{28720938-4A77-4EE1-927A-808D41F32073}"/>
          </ac:spMkLst>
        </pc:spChg>
        <pc:spChg chg="mod">
          <ac:chgData name="Anis Farihan Mat Raffei" userId="caa0f81d-2ced-4ad8-a070-ba6968b9f259" providerId="ADAL" clId="{FE3ED608-A94D-427E-AC81-0F9FBB235540}" dt="2020-10-23T07:49:24.400" v="47" actId="164"/>
          <ac:spMkLst>
            <pc:docMk/>
            <pc:sldMk cId="864145885" sldId="620"/>
            <ac:spMk id="32" creationId="{80B1B542-C3DA-4625-9BB8-CF23BB010E2A}"/>
          </ac:spMkLst>
        </pc:spChg>
        <pc:spChg chg="mod">
          <ac:chgData name="Anis Farihan Mat Raffei" userId="caa0f81d-2ced-4ad8-a070-ba6968b9f259" providerId="ADAL" clId="{FE3ED608-A94D-427E-AC81-0F9FBB235540}" dt="2020-10-23T07:49:24.400" v="47" actId="164"/>
          <ac:spMkLst>
            <pc:docMk/>
            <pc:sldMk cId="864145885" sldId="620"/>
            <ac:spMk id="34" creationId="{7B3EC372-E129-4FB6-8E0E-FC30D6CD0BE5}"/>
          </ac:spMkLst>
        </pc:spChg>
        <pc:spChg chg="mod">
          <ac:chgData name="Anis Farihan Mat Raffei" userId="caa0f81d-2ced-4ad8-a070-ba6968b9f259" providerId="ADAL" clId="{FE3ED608-A94D-427E-AC81-0F9FBB235540}" dt="2020-10-23T07:49:24.400" v="47" actId="164"/>
          <ac:spMkLst>
            <pc:docMk/>
            <pc:sldMk cId="864145885" sldId="620"/>
            <ac:spMk id="36" creationId="{20E43155-424F-47FA-A166-3E06767D3E8D}"/>
          </ac:spMkLst>
        </pc:spChg>
        <pc:spChg chg="mod">
          <ac:chgData name="Anis Farihan Mat Raffei" userId="caa0f81d-2ced-4ad8-a070-ba6968b9f259" providerId="ADAL" clId="{FE3ED608-A94D-427E-AC81-0F9FBB235540}" dt="2020-10-23T07:49:24.400" v="47" actId="164"/>
          <ac:spMkLst>
            <pc:docMk/>
            <pc:sldMk cId="864145885" sldId="620"/>
            <ac:spMk id="38" creationId="{C3D70577-6561-4B41-B0DA-D8FDF9741D25}"/>
          </ac:spMkLst>
        </pc:spChg>
        <pc:spChg chg="mod">
          <ac:chgData name="Anis Farihan Mat Raffei" userId="caa0f81d-2ced-4ad8-a070-ba6968b9f259" providerId="ADAL" clId="{FE3ED608-A94D-427E-AC81-0F9FBB235540}" dt="2020-10-23T07:49:24.400" v="47" actId="164"/>
          <ac:spMkLst>
            <pc:docMk/>
            <pc:sldMk cId="864145885" sldId="620"/>
            <ac:spMk id="40" creationId="{A64FF95D-BBE7-4AC0-A4F6-17BC43F7438A}"/>
          </ac:spMkLst>
        </pc:spChg>
        <pc:spChg chg="mod">
          <ac:chgData name="Anis Farihan Mat Raffei" userId="caa0f81d-2ced-4ad8-a070-ba6968b9f259" providerId="ADAL" clId="{FE3ED608-A94D-427E-AC81-0F9FBB235540}" dt="2020-10-23T07:49:24.400" v="47" actId="164"/>
          <ac:spMkLst>
            <pc:docMk/>
            <pc:sldMk cId="864145885" sldId="620"/>
            <ac:spMk id="42" creationId="{60C9E25B-2F2B-46D2-B8E1-81DFF9B54917}"/>
          </ac:spMkLst>
        </pc:spChg>
        <pc:spChg chg="mod">
          <ac:chgData name="Anis Farihan Mat Raffei" userId="caa0f81d-2ced-4ad8-a070-ba6968b9f259" providerId="ADAL" clId="{FE3ED608-A94D-427E-AC81-0F9FBB235540}" dt="2020-10-23T07:49:24.400" v="47" actId="164"/>
          <ac:spMkLst>
            <pc:docMk/>
            <pc:sldMk cId="864145885" sldId="620"/>
            <ac:spMk id="44" creationId="{E048C660-816D-4694-A570-2A3BECE70E26}"/>
          </ac:spMkLst>
        </pc:spChg>
        <pc:grpChg chg="add mod">
          <ac:chgData name="Anis Farihan Mat Raffei" userId="caa0f81d-2ced-4ad8-a070-ba6968b9f259" providerId="ADAL" clId="{FE3ED608-A94D-427E-AC81-0F9FBB235540}" dt="2020-10-23T07:49:24.400" v="47" actId="164"/>
          <ac:grpSpMkLst>
            <pc:docMk/>
            <pc:sldMk cId="864145885" sldId="620"/>
            <ac:grpSpMk id="2" creationId="{47C05A85-C1FB-4F24-9B18-4A4E2B6E768B}"/>
          </ac:grpSpMkLst>
        </pc:grpChg>
      </pc:sldChg>
      <pc:sldChg chg="modAnim">
        <pc:chgData name="Anis Farihan Mat Raffei" userId="caa0f81d-2ced-4ad8-a070-ba6968b9f259" providerId="ADAL" clId="{FE3ED608-A94D-427E-AC81-0F9FBB235540}" dt="2020-10-23T07:49:35.694" v="49"/>
        <pc:sldMkLst>
          <pc:docMk/>
          <pc:sldMk cId="1544486745" sldId="621"/>
        </pc:sldMkLst>
      </pc:sldChg>
      <pc:sldChg chg="modAnim">
        <pc:chgData name="Anis Farihan Mat Raffei" userId="caa0f81d-2ced-4ad8-a070-ba6968b9f259" providerId="ADAL" clId="{FE3ED608-A94D-427E-AC81-0F9FBB235540}" dt="2020-10-23T07:49:39.534" v="50"/>
        <pc:sldMkLst>
          <pc:docMk/>
          <pc:sldMk cId="2439593590" sldId="622"/>
        </pc:sldMkLst>
      </pc:sldChg>
      <pc:sldChg chg="modAnim">
        <pc:chgData name="Anis Farihan Mat Raffei" userId="caa0f81d-2ced-4ad8-a070-ba6968b9f259" providerId="ADAL" clId="{FE3ED608-A94D-427E-AC81-0F9FBB235540}" dt="2020-10-23T07:49:48.471" v="51"/>
        <pc:sldMkLst>
          <pc:docMk/>
          <pc:sldMk cId="3480736619" sldId="623"/>
        </pc:sldMkLst>
      </pc:sldChg>
      <pc:sldChg chg="modAnim">
        <pc:chgData name="Anis Farihan Mat Raffei" userId="caa0f81d-2ced-4ad8-a070-ba6968b9f259" providerId="ADAL" clId="{FE3ED608-A94D-427E-AC81-0F9FBB235540}" dt="2020-10-23T07:49:52.703" v="52"/>
        <pc:sldMkLst>
          <pc:docMk/>
          <pc:sldMk cId="125467647" sldId="625"/>
        </pc:sldMkLst>
      </pc:sldChg>
      <pc:sldChg chg="modAnim">
        <pc:chgData name="Anis Farihan Mat Raffei" userId="caa0f81d-2ced-4ad8-a070-ba6968b9f259" providerId="ADAL" clId="{FE3ED608-A94D-427E-AC81-0F9FBB235540}" dt="2020-10-23T07:49:58.524" v="53"/>
        <pc:sldMkLst>
          <pc:docMk/>
          <pc:sldMk cId="4136378510" sldId="627"/>
        </pc:sldMkLst>
      </pc:sldChg>
      <pc:sldChg chg="modAnim">
        <pc:chgData name="Anis Farihan Mat Raffei" userId="caa0f81d-2ced-4ad8-a070-ba6968b9f259" providerId="ADAL" clId="{FE3ED608-A94D-427E-AC81-0F9FBB235540}" dt="2020-10-23T07:50:02.840" v="54"/>
        <pc:sldMkLst>
          <pc:docMk/>
          <pc:sldMk cId="1625073727" sldId="628"/>
        </pc:sldMkLst>
      </pc:sldChg>
      <pc:sldChg chg="modAnim">
        <pc:chgData name="Anis Farihan Mat Raffei" userId="caa0f81d-2ced-4ad8-a070-ba6968b9f259" providerId="ADAL" clId="{FE3ED608-A94D-427E-AC81-0F9FBB235540}" dt="2020-10-23T07:50:07.047" v="55"/>
        <pc:sldMkLst>
          <pc:docMk/>
          <pc:sldMk cId="1852243725" sldId="629"/>
        </pc:sldMkLst>
      </pc:sldChg>
      <pc:sldChg chg="modAnim">
        <pc:chgData name="Anis Farihan Mat Raffei" userId="caa0f81d-2ced-4ad8-a070-ba6968b9f259" providerId="ADAL" clId="{FE3ED608-A94D-427E-AC81-0F9FBB235540}" dt="2020-10-23T07:50:10.278" v="56"/>
        <pc:sldMkLst>
          <pc:docMk/>
          <pc:sldMk cId="1658076501" sldId="63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6EE49-A4AE-4E31-96F8-DF043B6FADCA}"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US"/>
        </a:p>
      </dgm:t>
    </dgm:pt>
    <dgm:pt modelId="{7EC649B8-5142-4932-A384-43E3321DB89A}">
      <dgm:prSet custT="1"/>
      <dgm:spPr/>
      <dgm:t>
        <a:bodyPr/>
        <a:lstStyle/>
        <a:p>
          <a:pPr rtl="0"/>
          <a:r>
            <a:rPr lang="en-US" sz="3600" b="1" kern="1200" dirty="0">
              <a:solidFill>
                <a:srgbClr val="052E7C"/>
              </a:solidFill>
              <a:effectLst/>
              <a:latin typeface="+mn-lt"/>
              <a:ea typeface="+mn-ea"/>
              <a:cs typeface="+mn-cs"/>
            </a:rPr>
            <a:t>Module 2.4:</a:t>
          </a:r>
        </a:p>
      </dgm:t>
    </dgm:pt>
    <dgm:pt modelId="{8B38170C-0A4A-46B1-AF1A-4DF7281B0C2E}" type="parTrans" cxnId="{74A6B697-AE4B-4367-A3E6-1BE19FBB4AA3}">
      <dgm:prSet/>
      <dgm:spPr/>
      <dgm:t>
        <a:bodyPr/>
        <a:lstStyle/>
        <a:p>
          <a:endParaRPr lang="en-US"/>
        </a:p>
      </dgm:t>
    </dgm:pt>
    <dgm:pt modelId="{D54916B6-692B-4AE4-80C8-57FEB0C88B1F}" type="sibTrans" cxnId="{74A6B697-AE4B-4367-A3E6-1BE19FBB4AA3}">
      <dgm:prSet/>
      <dgm:spPr/>
      <dgm:t>
        <a:bodyPr/>
        <a:lstStyle/>
        <a:p>
          <a:endParaRPr lang="en-US"/>
        </a:p>
      </dgm:t>
    </dgm:pt>
    <dgm:pt modelId="{A58F7CEC-F298-4C4F-8246-371CAF88FEA5}">
      <dgm:prSet/>
      <dgm:spPr/>
      <dgm:t>
        <a:bodyPr/>
        <a:lstStyle/>
        <a:p>
          <a:pPr rtl="0">
            <a:buNone/>
          </a:pPr>
          <a:r>
            <a:rPr lang="en-US" b="1" dirty="0"/>
            <a:t>ADVANCED SEARCH (GENETIC ALGORITHM)</a:t>
          </a:r>
        </a:p>
      </dgm:t>
    </dgm:pt>
    <dgm:pt modelId="{570EDA09-AF9D-48C5-8CDF-B8C99AA04621}" type="parTrans" cxnId="{153F3E5D-5596-46E0-B3FE-AC12F50465DD}">
      <dgm:prSet/>
      <dgm:spPr/>
      <dgm:t>
        <a:bodyPr/>
        <a:lstStyle/>
        <a:p>
          <a:endParaRPr lang="en-US"/>
        </a:p>
      </dgm:t>
    </dgm:pt>
    <dgm:pt modelId="{0CB3CD2B-CD0B-4B80-8FA7-B13EF1B8F0AA}" type="sibTrans" cxnId="{153F3E5D-5596-46E0-B3FE-AC12F50465DD}">
      <dgm:prSet/>
      <dgm:spPr/>
      <dgm:t>
        <a:bodyPr/>
        <a:lstStyle/>
        <a:p>
          <a:endParaRPr lang="en-US"/>
        </a:p>
      </dgm:t>
    </dgm:pt>
    <dgm:pt modelId="{E27A59CE-01F5-4C09-A80C-D765DDFF7FBC}" type="pres">
      <dgm:prSet presAssocID="{55E6EE49-A4AE-4E31-96F8-DF043B6FADCA}" presName="Name0" presStyleCnt="0">
        <dgm:presLayoutVars>
          <dgm:dir/>
          <dgm:animLvl val="lvl"/>
          <dgm:resizeHandles val="exact"/>
        </dgm:presLayoutVars>
      </dgm:prSet>
      <dgm:spPr/>
    </dgm:pt>
    <dgm:pt modelId="{8617AF94-F2F7-4830-AD68-439861AB11F8}" type="pres">
      <dgm:prSet presAssocID="{7EC649B8-5142-4932-A384-43E3321DB89A}" presName="linNode" presStyleCnt="0"/>
      <dgm:spPr/>
    </dgm:pt>
    <dgm:pt modelId="{6ED79C3D-9A57-49DB-AF22-423D6B5F5FC3}" type="pres">
      <dgm:prSet presAssocID="{7EC649B8-5142-4932-A384-43E3321DB89A}" presName="parentText" presStyleLbl="node1" presStyleIdx="0" presStyleCnt="1" custScaleX="89495">
        <dgm:presLayoutVars>
          <dgm:chMax val="1"/>
          <dgm:bulletEnabled val="1"/>
        </dgm:presLayoutVars>
      </dgm:prSet>
      <dgm:spPr/>
    </dgm:pt>
    <dgm:pt modelId="{EE545FED-B9AD-4260-8F98-984BAD159C86}" type="pres">
      <dgm:prSet presAssocID="{7EC649B8-5142-4932-A384-43E3321DB89A}" presName="descendantText" presStyleLbl="alignAccFollowNode1" presStyleIdx="0" presStyleCnt="1">
        <dgm:presLayoutVars>
          <dgm:bulletEnabled val="1"/>
        </dgm:presLayoutVars>
      </dgm:prSet>
      <dgm:spPr/>
    </dgm:pt>
  </dgm:ptLst>
  <dgm:cxnLst>
    <dgm:cxn modelId="{153F3E5D-5596-46E0-B3FE-AC12F50465DD}" srcId="{7EC649B8-5142-4932-A384-43E3321DB89A}" destId="{A58F7CEC-F298-4C4F-8246-371CAF88FEA5}" srcOrd="0" destOrd="0" parTransId="{570EDA09-AF9D-48C5-8CDF-B8C99AA04621}" sibTransId="{0CB3CD2B-CD0B-4B80-8FA7-B13EF1B8F0AA}"/>
    <dgm:cxn modelId="{A1F8147B-4766-4C8D-B9BD-DC62FD5D15CA}" type="presOf" srcId="{55E6EE49-A4AE-4E31-96F8-DF043B6FADCA}" destId="{E27A59CE-01F5-4C09-A80C-D765DDFF7FBC}" srcOrd="0" destOrd="0" presId="urn:microsoft.com/office/officeart/2005/8/layout/vList5"/>
    <dgm:cxn modelId="{74A6B697-AE4B-4367-A3E6-1BE19FBB4AA3}" srcId="{55E6EE49-A4AE-4E31-96F8-DF043B6FADCA}" destId="{7EC649B8-5142-4932-A384-43E3321DB89A}" srcOrd="0" destOrd="0" parTransId="{8B38170C-0A4A-46B1-AF1A-4DF7281B0C2E}" sibTransId="{D54916B6-692B-4AE4-80C8-57FEB0C88B1F}"/>
    <dgm:cxn modelId="{06E8E0A2-ED11-40D4-AF05-D2BCB4480AB0}" type="presOf" srcId="{7EC649B8-5142-4932-A384-43E3321DB89A}" destId="{6ED79C3D-9A57-49DB-AF22-423D6B5F5FC3}" srcOrd="0" destOrd="0" presId="urn:microsoft.com/office/officeart/2005/8/layout/vList5"/>
    <dgm:cxn modelId="{8C76EDA2-43A9-4EC8-B5CE-F1D2261F8305}" type="presOf" srcId="{A58F7CEC-F298-4C4F-8246-371CAF88FEA5}" destId="{EE545FED-B9AD-4260-8F98-984BAD159C86}" srcOrd="0" destOrd="0" presId="urn:microsoft.com/office/officeart/2005/8/layout/vList5"/>
    <dgm:cxn modelId="{3FCB902D-7853-40EA-A2C7-FB96B569545F}" type="presParOf" srcId="{E27A59CE-01F5-4C09-A80C-D765DDFF7FBC}" destId="{8617AF94-F2F7-4830-AD68-439861AB11F8}" srcOrd="0" destOrd="0" presId="urn:microsoft.com/office/officeart/2005/8/layout/vList5"/>
    <dgm:cxn modelId="{0BDD0A39-D1C4-4995-BD16-E9C5881FABB0}" type="presParOf" srcId="{8617AF94-F2F7-4830-AD68-439861AB11F8}" destId="{6ED79C3D-9A57-49DB-AF22-423D6B5F5FC3}" srcOrd="0" destOrd="0" presId="urn:microsoft.com/office/officeart/2005/8/layout/vList5"/>
    <dgm:cxn modelId="{6B3386B1-189E-47AD-ABF5-9EA4BCBEC911}" type="presParOf" srcId="{8617AF94-F2F7-4830-AD68-439861AB11F8}" destId="{EE545FED-B9AD-4260-8F98-984BAD159C8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81E26E-1B16-4D4B-BBCE-C40F84AC566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72E82A3-D6DE-451A-93EA-DD8ED9375A87}">
      <dgm:prSet custT="1"/>
      <dgm:spPr/>
      <dgm:t>
        <a:bodyPr/>
        <a:lstStyle/>
        <a:p>
          <a:pPr algn="ctr" rtl="0"/>
          <a:r>
            <a:rPr lang="en-US" sz="3600" b="1" kern="1200" dirty="0">
              <a:ln w="9525">
                <a:solidFill>
                  <a:schemeClr val="bg1"/>
                </a:solidFill>
                <a:prstDash val="solid"/>
              </a:ln>
              <a:solidFill>
                <a:schemeClr val="accent2"/>
              </a:solidFill>
              <a:effectLst>
                <a:glow rad="63500">
                  <a:schemeClr val="accent5">
                    <a:satMod val="175000"/>
                    <a:alpha val="40000"/>
                  </a:schemeClr>
                </a:glow>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BCS2313</a:t>
          </a:r>
          <a:r>
            <a:rPr lang="en-US" sz="3600" b="1" kern="1200" dirty="0"/>
            <a:t>: Artificial Intelligence Techniques </a:t>
          </a:r>
          <a:endParaRPr lang="en-US" sz="3600" kern="1200" dirty="0"/>
        </a:p>
      </dgm:t>
    </dgm:pt>
    <dgm:pt modelId="{6E63B8E6-1477-4F32-9927-7DAB5DDE86AF}" type="parTrans" cxnId="{20DCBC8E-F64C-40D3-9E27-D722D8ED2BF4}">
      <dgm:prSet/>
      <dgm:spPr/>
      <dgm:t>
        <a:bodyPr/>
        <a:lstStyle/>
        <a:p>
          <a:endParaRPr lang="en-US"/>
        </a:p>
      </dgm:t>
    </dgm:pt>
    <dgm:pt modelId="{9929CD71-05B8-496D-9CE8-7731B9B62126}" type="sibTrans" cxnId="{20DCBC8E-F64C-40D3-9E27-D722D8ED2BF4}">
      <dgm:prSet/>
      <dgm:spPr/>
      <dgm:t>
        <a:bodyPr/>
        <a:lstStyle/>
        <a:p>
          <a:endParaRPr lang="en-US"/>
        </a:p>
      </dgm:t>
    </dgm:pt>
    <dgm:pt modelId="{5C937B32-78A4-497C-945A-B07F49786FAF}" type="pres">
      <dgm:prSet presAssocID="{E781E26E-1B16-4D4B-BBCE-C40F84AC5662}" presName="vert0" presStyleCnt="0">
        <dgm:presLayoutVars>
          <dgm:dir/>
          <dgm:animOne val="branch"/>
          <dgm:animLvl val="lvl"/>
        </dgm:presLayoutVars>
      </dgm:prSet>
      <dgm:spPr/>
    </dgm:pt>
    <dgm:pt modelId="{1C8B1B72-E98A-49F9-ADA6-57C346BF6A73}" type="pres">
      <dgm:prSet presAssocID="{E72E82A3-D6DE-451A-93EA-DD8ED9375A87}" presName="thickLine" presStyleLbl="alignNode1" presStyleIdx="0" presStyleCnt="1"/>
      <dgm:spPr/>
    </dgm:pt>
    <dgm:pt modelId="{D0D1CF0D-4EC1-4263-A90F-A8393087B113}" type="pres">
      <dgm:prSet presAssocID="{E72E82A3-D6DE-451A-93EA-DD8ED9375A87}" presName="horz1" presStyleCnt="0"/>
      <dgm:spPr/>
    </dgm:pt>
    <dgm:pt modelId="{2DCF212C-2E4A-4914-93FB-E28F7D1A2881}" type="pres">
      <dgm:prSet presAssocID="{E72E82A3-D6DE-451A-93EA-DD8ED9375A87}" presName="tx1" presStyleLbl="revTx" presStyleIdx="0" presStyleCnt="1"/>
      <dgm:spPr/>
    </dgm:pt>
    <dgm:pt modelId="{A9E00EF5-9806-4E65-9D8E-BEB2A9B36B8D}" type="pres">
      <dgm:prSet presAssocID="{E72E82A3-D6DE-451A-93EA-DD8ED9375A87}" presName="vert1" presStyleCnt="0"/>
      <dgm:spPr/>
    </dgm:pt>
  </dgm:ptLst>
  <dgm:cxnLst>
    <dgm:cxn modelId="{DBA47C28-6D8B-401B-99C7-98FB4925E573}" type="presOf" srcId="{E72E82A3-D6DE-451A-93EA-DD8ED9375A87}" destId="{2DCF212C-2E4A-4914-93FB-E28F7D1A2881}" srcOrd="0" destOrd="0" presId="urn:microsoft.com/office/officeart/2008/layout/LinedList"/>
    <dgm:cxn modelId="{ED69C057-9616-419A-BA2D-D34782AB6C1A}" type="presOf" srcId="{E781E26E-1B16-4D4B-BBCE-C40F84AC5662}" destId="{5C937B32-78A4-497C-945A-B07F49786FAF}" srcOrd="0" destOrd="0" presId="urn:microsoft.com/office/officeart/2008/layout/LinedList"/>
    <dgm:cxn modelId="{20DCBC8E-F64C-40D3-9E27-D722D8ED2BF4}" srcId="{E781E26E-1B16-4D4B-BBCE-C40F84AC5662}" destId="{E72E82A3-D6DE-451A-93EA-DD8ED9375A87}" srcOrd="0" destOrd="0" parTransId="{6E63B8E6-1477-4F32-9927-7DAB5DDE86AF}" sibTransId="{9929CD71-05B8-496D-9CE8-7731B9B62126}"/>
    <dgm:cxn modelId="{58F8E9C7-62EB-461E-BA91-7042DD998137}" type="presParOf" srcId="{5C937B32-78A4-497C-945A-B07F49786FAF}" destId="{1C8B1B72-E98A-49F9-ADA6-57C346BF6A73}" srcOrd="0" destOrd="0" presId="urn:microsoft.com/office/officeart/2008/layout/LinedList"/>
    <dgm:cxn modelId="{FAEB648D-DCBF-4C38-B42F-6E90264B5567}" type="presParOf" srcId="{5C937B32-78A4-497C-945A-B07F49786FAF}" destId="{D0D1CF0D-4EC1-4263-A90F-A8393087B113}" srcOrd="1" destOrd="0" presId="urn:microsoft.com/office/officeart/2008/layout/LinedList"/>
    <dgm:cxn modelId="{C5BDAFCE-0DB6-4813-B0D9-DF21072ED810}" type="presParOf" srcId="{D0D1CF0D-4EC1-4263-A90F-A8393087B113}" destId="{2DCF212C-2E4A-4914-93FB-E28F7D1A2881}" srcOrd="0" destOrd="0" presId="urn:microsoft.com/office/officeart/2008/layout/LinedList"/>
    <dgm:cxn modelId="{FFAEF946-81C2-49CA-8470-5A3354E2B942}" type="presParOf" srcId="{D0D1CF0D-4EC1-4263-A90F-A8393087B113}" destId="{A9E00EF5-9806-4E65-9D8E-BEB2A9B36B8D}"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45FED-B9AD-4260-8F98-984BAD159C86}">
      <dsp:nvSpPr>
        <dsp:cNvPr id="0" name=""/>
        <dsp:cNvSpPr/>
      </dsp:nvSpPr>
      <dsp:spPr>
        <a:xfrm rot="5400000">
          <a:off x="5626327" y="-2496892"/>
          <a:ext cx="591477" cy="5733132"/>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None/>
          </a:pPr>
          <a:r>
            <a:rPr lang="en-US" sz="2400" b="1" kern="1200" dirty="0"/>
            <a:t>ADVANCED SEARCH (GENETIC ALGORITHM)</a:t>
          </a:r>
        </a:p>
      </dsp:txBody>
      <dsp:txXfrm rot="-5400000">
        <a:off x="3055500" y="102809"/>
        <a:ext cx="5704258" cy="533729"/>
      </dsp:txXfrm>
    </dsp:sp>
    <dsp:sp modelId="{6ED79C3D-9A57-49DB-AF22-423D6B5F5FC3}">
      <dsp:nvSpPr>
        <dsp:cNvPr id="0" name=""/>
        <dsp:cNvSpPr/>
      </dsp:nvSpPr>
      <dsp:spPr>
        <a:xfrm>
          <a:off x="169387" y="0"/>
          <a:ext cx="2886112" cy="739346"/>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rgbClr val="052E7C"/>
              </a:solidFill>
              <a:effectLst/>
              <a:latin typeface="+mn-lt"/>
              <a:ea typeface="+mn-ea"/>
              <a:cs typeface="+mn-cs"/>
            </a:rPr>
            <a:t>Module 2.4:</a:t>
          </a:r>
        </a:p>
      </dsp:txBody>
      <dsp:txXfrm>
        <a:off x="205479" y="36092"/>
        <a:ext cx="2813928" cy="667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B1B72-E98A-49F9-ADA6-57C346BF6A73}">
      <dsp:nvSpPr>
        <dsp:cNvPr id="0" name=""/>
        <dsp:cNvSpPr/>
      </dsp:nvSpPr>
      <dsp:spPr>
        <a:xfrm>
          <a:off x="0" y="341"/>
          <a:ext cx="87174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F212C-2E4A-4914-93FB-E28F7D1A2881}">
      <dsp:nvSpPr>
        <dsp:cNvPr id="0" name=""/>
        <dsp:cNvSpPr/>
      </dsp:nvSpPr>
      <dsp:spPr>
        <a:xfrm>
          <a:off x="0" y="341"/>
          <a:ext cx="8717443" cy="69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rtl="0">
            <a:lnSpc>
              <a:spcPct val="90000"/>
            </a:lnSpc>
            <a:spcBef>
              <a:spcPct val="0"/>
            </a:spcBef>
            <a:spcAft>
              <a:spcPct val="35000"/>
            </a:spcAft>
            <a:buNone/>
          </a:pPr>
          <a:r>
            <a:rPr lang="en-US" sz="3600" b="1" kern="1200" dirty="0">
              <a:ln w="9525">
                <a:solidFill>
                  <a:schemeClr val="bg1"/>
                </a:solidFill>
                <a:prstDash val="solid"/>
              </a:ln>
              <a:solidFill>
                <a:schemeClr val="accent2"/>
              </a:solidFill>
              <a:effectLst>
                <a:glow rad="63500">
                  <a:schemeClr val="accent5">
                    <a:satMod val="175000"/>
                    <a:alpha val="40000"/>
                  </a:schemeClr>
                </a:glow>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BCS2313</a:t>
          </a:r>
          <a:r>
            <a:rPr lang="en-US" sz="3600" b="1" kern="1200" dirty="0"/>
            <a:t>: Artificial Intelligence Techniques </a:t>
          </a:r>
          <a:endParaRPr lang="en-US" sz="3600" kern="1200" dirty="0"/>
        </a:p>
      </dsp:txBody>
      <dsp:txXfrm>
        <a:off x="0" y="341"/>
        <a:ext cx="8717443" cy="6987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319580F1-1160-4539-8B54-2870CE1FAE59}" type="datetimeFigureOut">
              <a:rPr lang="en-US" smtClean="0"/>
              <a:t>4/11/2022</a:t>
            </a:fld>
            <a:endParaRPr lang="en-US"/>
          </a:p>
        </p:txBody>
      </p:sp>
      <p:sp>
        <p:nvSpPr>
          <p:cNvPr id="4" name="Footer Placehold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2E694CC1-292E-49D7-8161-55C743A6228D}" type="slidenum">
              <a:rPr lang="en-US" smtClean="0"/>
              <a:t>‹#›</a:t>
            </a:fld>
            <a:endParaRPr lang="en-US"/>
          </a:p>
        </p:txBody>
      </p:sp>
    </p:spTree>
    <p:extLst>
      <p:ext uri="{BB962C8B-B14F-4D97-AF65-F5344CB8AC3E}">
        <p14:creationId xmlns:p14="http://schemas.microsoft.com/office/powerpoint/2010/main" val="35022176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5:21:57.874"/>
    </inkml:context>
    <inkml:brush xml:id="br0">
      <inkml:brushProperty name="width" value="0.05" units="cm"/>
      <inkml:brushProperty name="height" value="0.05" units="cm"/>
      <inkml:brushProperty name="color" value="#E71224"/>
    </inkml:brush>
  </inkml:definitions>
  <inkml:trace contextRef="#ctx0" brushRef="#br0">115 72 1249,'-35'-20'2349,"13"8"-833,8 3 2774,-13-9 19257,23 9-23755,-9 5 238,30 6-36,-15-2 6,1 0 0,0 1 0,-1-1 0,1 1 0,-1 0 0,1 0 0,-1 0 0,1 0 0,-1 0 0,1 0 0,1 2 0,9 4 0,10-2 0,0-1 0,0-2 0,1 0 0,-1-1 0,45-4 0,-4 1 0,1017 2 0,-782 13 0,-84-1 0,35 13 0,-197-21 0,88-3 0,-66-2 0,-74 1-183,0 0 1,0 0-1,0 1 0,0-1 0,0 0 1,0 0-1,0 1 0,-1-1 0,1 1 1,0-1-1,0 0 0,0 1 0,0 0 1,0-1-1,-1 1 0,1 0 0,0-1 1,0 1-1,-1 0 0,2 1 0,-1-1-199,-1 0-1,1 0 0,-1-1 1,1 1-1,-1 0 0,0 0 1,1 0-1,-1 0 0,0 0 1,0 0-1,1 0 0,-1 0 1,0 0-1,0 0 0,0 0 1,0 0-1,0 0 0,-1 0 1,1 0-1,0 0 0,0 0 1,-1 0-1,1 0 0,0 0 1,-1-1-1,1 1 0,-1 0 1,1 0-1,-1 0 0,-1 1 0,-14 1-7703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5:21:58.847"/>
    </inkml:context>
    <inkml:brush xml:id="br0">
      <inkml:brushProperty name="width" value="0.05" units="cm"/>
      <inkml:brushProperty name="height" value="0.05" units="cm"/>
      <inkml:brushProperty name="color" value="#E71224"/>
    </inkml:brush>
  </inkml:definitions>
  <inkml:trace contextRef="#ctx0" brushRef="#br0">510 1 416,'-86'9'636,"74"-9"-539,-1 0 1,0 1 0,0 1 0,1 0 0,-1 0 0,1 1 0,0 1 0,0 0-1,-14 8 1,-16 5 414,34-15-334,0 1 0,0 0 1,1 1-1,-1-1 1,-8 7-1,-22 10 1357,30-17-860,0 1-1,0 0 1,1 0-1,0 0 1,-1 1-1,-8 8 1,11-1 862,5-11-1412,-1 0-1,1-1 1,0 1-1,0 0 1,0-1-1,-1 1 1,1-1-1,0 1 1,-1 0-1,1-1 1,-1 1-1,1-1 1,-1 1-1,1-1 1,0 1-1,-1-1 1,0 1 0,1-1-1,-1 0 1,1 1-1,-1-1 1,1 0-1,-1 0 1,0 1-1,1-1 1,-1 0-1,0 0 1,1 0-1,-1 0 1,0 0-1,1 0 1,-1 0-1,0 0 1,1 0-1,-1 0 1,0 0 0,-1 0-1,-23 2 3203,10 3-471,9 6 3850,6-11-6611,0 1 0,-1-1 0,1 1 1,0-1-1,0 1 0,0-1 0,-1 1 1,1-1-1,0 0 0,0 1 0,-1-1 0,1 1 1,0-1-1,-1 0 0,1 1 0,-1-1 1,1 0-1,0 0 0,-1 1 0,1-1 1,-1 0-1,1 0 0,-1 1 0,1-1 1,-1 0-1,1 0 0,-1 0 0,1 0 1,-1 0-1,1 0 0,-1 0 0,1 0 0,-1 0 1,-2 3 406,11 0-502,0-1 0,0 1 0,0-1 0,0 0 0,1-1 0,-1 0 0,1-1 0,-1 0 0,14-1 0,951 1 0,-672 11 0,525 87 0,-672-66 0,64 8 0,-178-30 0,-40-10 3,0 0 1,1 0-1,-1 0 0,0 0 1,0 1-1,1-1 1,-1 0-1,0 0 0,0 0 1,1 0-1,-1 0 0,0 0 1,0 0-1,0 1 0,1-1 1,-1 0-1,0 0 0,0 0 1,0 0-1,1 1 1,-1-1-1,0 0 0,0 0 1,0 1-1,0-1 0,0 0 1,0 0-1,0 1 0,0-1 1,1 0-1,-1 0 0,0 1 1,0-1-1,0 0 1,0 0-1,0 1 0,0-1 1,0 0-1,0 0 0,-1 1 1,1-1-1,0 0 0,0 0 1,0 0-1,0 1 1,0-1-1,0 0 0,0 1 1,-13 6 28,0 1-1205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5:22:11.886"/>
    </inkml:context>
    <inkml:brush xml:id="br0">
      <inkml:brushProperty name="width" value="0.05" units="cm"/>
      <inkml:brushProperty name="height" value="0.05" units="cm"/>
      <inkml:brushProperty name="color" value="#E71224"/>
    </inkml:brush>
  </inkml:definitions>
  <inkml:trace contextRef="#ctx0" brushRef="#br0">194 197 960,'-1'-3'114,"1"-1"0,-1 1 0,1 0-1,-1 0 1,0 0 0,-1 0 0,1 0-1,0 0 1,-1 0 0,0 0-1,0 0 1,1 1 0,-1-1 0,-1 1-1,1-1 1,0 1 0,-1 0-1,1 0 1,-1 0 0,0 0 0,-4-2-1,4 3 59,1 0-1,0-1 1,-1 1-1,1-1 0,0 1 1,0-1-1,0 0 1,0 0-1,0 0 0,1 0 1,-1 0-1,1 0 1,-1 0-1,1-1 0,0 1 1,0-1-1,0 1 1,0 0-1,0-1 0,-1-4 1,2 5-6,0 1 0,0 0 0,0-1 0,0 1 0,0-1 0,-1 1 0,1 0-1,-1-1 1,1 1 0,-1 0 0,1-1 0,-1 1 0,0 0 0,0 0 0,0 0 0,1 0 0,-3-2 0,2 2-27,0 0 0,0 1 0,1-1 0,-1 0 0,0 0 0,1 0 1,-1 0-1,1 0 0,-1 1 0,1-1 0,0 0 0,-1 0 0,1 0 0,0 0 0,0 0 0,-1 0 0,1-2 0,0 1 1617,-29 2 4119,29-15-1132,0-8-1942,0 22-2701,0 1 0,0 0 0,0-1 0,0 1 0,0 0 0,0 0 0,0-1 0,-1 1 0,1 0 0,0 0 0,0-1 0,0 1 0,0 0 0,-1 0 0,1-1 0,0 1 1,0 0-1,0 0 0,-1 0 0,1-1 0,0 1 0,0 0 0,-1 0 0,1 0 0,0 0 0,-1 0 0,1 0 0,0 0 0,0 0 0,-1 0 0,1-1 0,0 1 0,-1 0 0,1 0 0,0 0 0,0 1 0,-1-1 0,1 0 0,0 0 0,-1 0 0,1 0 0,0 0 0,-18 5 86,16-4 68,-33 14 2,35-15-255,0 0 1,0 0-1,0 0 1,-1 0 0,1 0-1,0 0 1,0 0-1,0 0 1,0 0-1,-1 0 1,1 1 0,0-1-1,0 0 1,0 0-1,0 0 1,0 0-1,0 0 1,0 0 0,-1 1-1,1-1 1,0 0-1,0 0 1,0 0-1,0 0 1,0 1 0,0-1-1,0 0 1,0 0-1,0 0 1,0 0-1,0 1 1,0-1 0,0 0-1,0 0 1,0 0-1,0 1 1,0-1-1,0 0 1,0 0-1,0 0 1,0 0 0,0 1-1,1-1 1,-1 0-1,0 0 1,0 0-1,0 0 1,0 0 0,0 1-1,0-1 1,0 0-1,1 0 1,-1 0-1,0 0 1,0 0 0,0 0-1,0 0 1,1 0-1,-1 0 1,0 0-1,0 1 1,0-1 0,0 0-1,1 0 1,-1 0-1,0 0 1,58 4-33,-24-2 0,-18 0 31,-16 1 0,-13-1 0,-14-20 0,7 6 0,37 29 0,-10-12 0,1 0 0,-1 0 0,1-1 0,1 0 0,-1 0 0,0-1 0,1 0 0,0-1 0,-1 1 0,1-2 0,0 1 0,0-2 0,0 1 0,10-1 0,17 2 0,519 14 0,-374-18 0,-158 6-1854,-22-4 1703,-1 1-1,1-1 1,-1 1 0,1-1 0,-1 1-1,0-1 1,1 1 0,-1-1 0,1 1-1,-1 0 1,0-1 0,0 1 0,1-1-1,-1 1 1,0 0 0,0-1 0,0 1-1,0 0 1,0-1 0,0 1 0,0 0-1,0-1 1,0 1 0,0 0 0,0-1-1,0 1 1,0 0 0,0-1 0,-1 1 0,1 0-1,0-1 1,0 1 0,-1-1 0,1 1-1,0-1 1,-1 1 0,1 0 0,-1-1-1,1 1 1,-1-1 0,0 1 0,-23 24-9635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MY"/>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46FC947B-0805-4655-8992-C45690F02170}" type="datetimeFigureOut">
              <a:rPr lang="en-MY" smtClean="0"/>
              <a:t>11/4/2022</a:t>
            </a:fld>
            <a:endParaRPr lang="en-MY"/>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en-MY"/>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MY"/>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9F8E46D0-40FA-4FD4-BC03-2AEFCB8C68CF}" type="slidenum">
              <a:rPr lang="en-MY" smtClean="0"/>
              <a:t>‹#›</a:t>
            </a:fld>
            <a:endParaRPr lang="en-MY"/>
          </a:p>
        </p:txBody>
      </p:sp>
    </p:spTree>
    <p:extLst>
      <p:ext uri="{BB962C8B-B14F-4D97-AF65-F5344CB8AC3E}">
        <p14:creationId xmlns:p14="http://schemas.microsoft.com/office/powerpoint/2010/main" val="276128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6925" cy="3454400"/>
          </a:xfrm>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F8E46D0-40FA-4FD4-BC03-2AEFCB8C68CF}" type="slidenum">
              <a:rPr lang="en-MY" smtClean="0"/>
              <a:t>52</a:t>
            </a:fld>
            <a:endParaRPr lang="en-MY"/>
          </a:p>
        </p:txBody>
      </p:sp>
    </p:spTree>
    <p:extLst>
      <p:ext uri="{BB962C8B-B14F-4D97-AF65-F5344CB8AC3E}">
        <p14:creationId xmlns:p14="http://schemas.microsoft.com/office/powerpoint/2010/main" val="37672221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wdUpDiag">
          <a:fgClr>
            <a:srgbClr val="F2F2F2"/>
          </a:fgClr>
          <a:bgClr>
            <a:schemeClr val="bg1"/>
          </a:bgClr>
        </a:pattFill>
        <a:effectLst/>
      </p:bgPr>
    </p:bg>
    <p:spTree>
      <p:nvGrpSpPr>
        <p:cNvPr id="1" name=""/>
        <p:cNvGrpSpPr/>
        <p:nvPr/>
      </p:nvGrpSpPr>
      <p:grpSpPr>
        <a:xfrm>
          <a:off x="0" y="0"/>
          <a:ext cx="0" cy="0"/>
          <a:chOff x="0" y="0"/>
          <a:chExt cx="0" cy="0"/>
        </a:xfrm>
      </p:grpSpPr>
      <p:sp>
        <p:nvSpPr>
          <p:cNvPr id="8" name="Rectangle 7"/>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7" name="Picture 1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flipH="1">
            <a:off x="6570254" y="4123090"/>
            <a:ext cx="2573747" cy="2326700"/>
          </a:xfrm>
          <a:prstGeom prst="rect">
            <a:avLst/>
          </a:prstGeom>
        </p:spPr>
      </p:pic>
      <p:sp>
        <p:nvSpPr>
          <p:cNvPr id="2" name="Title 1"/>
          <p:cNvSpPr>
            <a:spLocks noGrp="1"/>
          </p:cNvSpPr>
          <p:nvPr>
            <p:ph type="ctrTitle"/>
          </p:nvPr>
        </p:nvSpPr>
        <p:spPr>
          <a:xfrm>
            <a:off x="685800" y="2978575"/>
            <a:ext cx="7772400" cy="1464293"/>
          </a:xfrm>
        </p:spPr>
        <p:txBody>
          <a:bodyPr anchor="ctr">
            <a:normAutofit/>
          </a:bodyPr>
          <a:lstStyle>
            <a:lvl1pPr algn="ctr">
              <a:defRPr sz="3600" b="0">
                <a:solidFill>
                  <a:srgbClr val="0067B4"/>
                </a:solidFill>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143000" y="4712767"/>
            <a:ext cx="6858000" cy="981454"/>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5599BB3-5E96-4B38-A1EB-67D92FD96009}" type="datetime1">
              <a:rPr lang="en-MY" smtClean="0"/>
              <a:t>11/4/2022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
        <p:nvSpPr>
          <p:cNvPr id="15" name="TextBox 14"/>
          <p:cNvSpPr txBox="1"/>
          <p:nvPr userDrawn="1"/>
        </p:nvSpPr>
        <p:spPr>
          <a:xfrm>
            <a:off x="7141294" y="6532146"/>
            <a:ext cx="1692579" cy="338554"/>
          </a:xfrm>
          <a:prstGeom prst="rect">
            <a:avLst/>
          </a:prstGeom>
          <a:noFill/>
        </p:spPr>
        <p:txBody>
          <a:bodyPr wrap="none" rtlCol="0">
            <a:spAutoFit/>
          </a:bodyPr>
          <a:lstStyle/>
          <a:p>
            <a:r>
              <a:rPr lang="en-US" sz="1600">
                <a:solidFill>
                  <a:srgbClr val="0067B4"/>
                </a:solidFill>
                <a:latin typeface="Times New Roman" panose="02020603050405020304" pitchFamily="18" charset="0"/>
                <a:cs typeface="Times New Roman" panose="02020603050405020304" pitchFamily="18" charset="0"/>
              </a:rPr>
              <a:t>www.ump.edu.my</a:t>
            </a:r>
            <a:endParaRPr lang="en-MY" sz="1600">
              <a:solidFill>
                <a:srgbClr val="0067B4"/>
              </a:solidFill>
              <a:latin typeface="Times New Roman" panose="02020603050405020304" pitchFamily="18" charset="0"/>
              <a:cs typeface="Times New Roman" panose="02020603050405020304" pitchFamily="18" charset="0"/>
            </a:endParaRPr>
          </a:p>
        </p:txBody>
      </p:sp>
      <p:grpSp>
        <p:nvGrpSpPr>
          <p:cNvPr id="27" name="Group 26"/>
          <p:cNvGrpSpPr/>
          <p:nvPr userDrawn="1"/>
        </p:nvGrpSpPr>
        <p:grpSpPr>
          <a:xfrm>
            <a:off x="5316" y="954638"/>
            <a:ext cx="6466258" cy="1861686"/>
            <a:chOff x="5315" y="5007429"/>
            <a:chExt cx="6466258" cy="1861686"/>
          </a:xfrm>
        </p:grpSpPr>
        <p:grpSp>
          <p:nvGrpSpPr>
            <p:cNvPr id="26" name="Group 25"/>
            <p:cNvGrpSpPr/>
            <p:nvPr userDrawn="1"/>
          </p:nvGrpSpPr>
          <p:grpSpPr>
            <a:xfrm>
              <a:off x="628651" y="5007429"/>
              <a:ext cx="5842922" cy="1861686"/>
              <a:chOff x="704057" y="5862639"/>
              <a:chExt cx="5791181" cy="1006476"/>
            </a:xfrm>
          </p:grpSpPr>
          <p:sp>
            <p:nvSpPr>
              <p:cNvPr id="23" name="Rectangle 22"/>
              <p:cNvSpPr/>
              <p:nvPr userDrawn="1"/>
            </p:nvSpPr>
            <p:spPr>
              <a:xfrm flipH="1">
                <a:off x="6325307" y="5862639"/>
                <a:ext cx="169931" cy="100647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4" name="Rectangle 23"/>
              <p:cNvSpPr/>
              <p:nvPr userDrawn="1"/>
            </p:nvSpPr>
            <p:spPr>
              <a:xfrm>
                <a:off x="704057" y="5862639"/>
                <a:ext cx="5626100" cy="1006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2" name="Rectangle 21"/>
              <p:cNvSpPr/>
              <p:nvPr userDrawn="1"/>
            </p:nvSpPr>
            <p:spPr>
              <a:xfrm>
                <a:off x="6293452" y="5862639"/>
                <a:ext cx="131640" cy="1006476"/>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19" name="Picture 18"/>
            <p:cNvPicPr>
              <a:picLocks noChangeAspect="1"/>
            </p:cNvPicPr>
            <p:nvPr userDrawn="1"/>
          </p:nvPicPr>
          <p:blipFill rotWithShape="1">
            <a:blip r:embed="rId4">
              <a:extLst>
                <a:ext uri="{28A0092B-C50C-407E-A947-70E740481C1C}">
                  <a14:useLocalDpi xmlns:a14="http://schemas.microsoft.com/office/drawing/2010/main" val="0"/>
                </a:ext>
              </a:extLst>
            </a:blip>
            <a:srcRect t="1426" r="267" b="17275"/>
            <a:stretch/>
          </p:blipFill>
          <p:spPr>
            <a:xfrm>
              <a:off x="5315" y="5007429"/>
              <a:ext cx="6294809" cy="1861685"/>
            </a:xfrm>
            <a:prstGeom prst="rect">
              <a:avLst/>
            </a:prstGeom>
          </p:spPr>
        </p:pic>
      </p:grpSp>
      <p:grpSp>
        <p:nvGrpSpPr>
          <p:cNvPr id="7" name="Group 6"/>
          <p:cNvGrpSpPr/>
          <p:nvPr userDrawn="1"/>
        </p:nvGrpSpPr>
        <p:grpSpPr>
          <a:xfrm>
            <a:off x="0" y="6576454"/>
            <a:ext cx="9143998" cy="292713"/>
            <a:chOff x="0" y="431187"/>
            <a:chExt cx="9143998" cy="1006476"/>
          </a:xfrm>
        </p:grpSpPr>
        <p:grpSp>
          <p:nvGrpSpPr>
            <p:cNvPr id="20" name="Group 19"/>
            <p:cNvGrpSpPr/>
            <p:nvPr userDrawn="1"/>
          </p:nvGrpSpPr>
          <p:grpSpPr>
            <a:xfrm>
              <a:off x="0" y="431187"/>
              <a:ext cx="6962774" cy="1006476"/>
              <a:chOff x="-685800" y="352425"/>
              <a:chExt cx="6962774" cy="677863"/>
            </a:xfrm>
          </p:grpSpPr>
          <p:sp>
            <p:nvSpPr>
              <p:cNvPr id="28" name="Rectangle 2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9" name="Rectangle 28"/>
              <p:cNvSpPr/>
              <p:nvPr userDrawn="1"/>
            </p:nvSpPr>
            <p:spPr>
              <a:xfrm>
                <a:off x="309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0" name="Rectangle 29"/>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21" name="Rectangle 20"/>
            <p:cNvSpPr/>
            <p:nvPr userDrawn="1"/>
          </p:nvSpPr>
          <p:spPr>
            <a:xfrm>
              <a:off x="8984456" y="431187"/>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25" name="Picture 2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756917" y="1388182"/>
            <a:ext cx="1949956" cy="994599"/>
          </a:xfrm>
          <a:prstGeom prst="rect">
            <a:avLst/>
          </a:prstGeom>
        </p:spPr>
      </p:pic>
    </p:spTree>
    <p:extLst>
      <p:ext uri="{BB962C8B-B14F-4D97-AF65-F5344CB8AC3E}">
        <p14:creationId xmlns:p14="http://schemas.microsoft.com/office/powerpoint/2010/main" val="42849710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17CDD-EBC7-419E-88C3-FB65E1FF31D1}" type="datetime1">
              <a:rPr lang="en-MY" smtClean="0"/>
              <a:t>11/4/2022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6166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AEF8AE-E1AB-4EDD-9921-8F38F723F84A}" type="datetime1">
              <a:rPr lang="en-MY" smtClean="0"/>
              <a:t>11/4/2022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10722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B68CF-161A-4709-9C5D-FAF4F06E2D13}" type="datetime1">
              <a:rPr lang="en-MY" smtClean="0"/>
              <a:t>11/4/2022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077057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00A10-6DEC-401D-B8C4-B179AFC70175}" type="datetime1">
              <a:rPr lang="en-MY" smtClean="0"/>
              <a:t>11/4/2022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68567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grpSp>
        <p:nvGrpSpPr>
          <p:cNvPr id="5" name="Group 4"/>
          <p:cNvGrpSpPr/>
          <p:nvPr userDrawn="1"/>
        </p:nvGrpSpPr>
        <p:grpSpPr>
          <a:xfrm rot="10800000">
            <a:off x="234935" y="4814263"/>
            <a:ext cx="8741230" cy="1815461"/>
            <a:chOff x="269723" y="3712032"/>
            <a:chExt cx="8741230" cy="1815461"/>
          </a:xfrm>
        </p:grpSpPr>
        <p:sp>
          <p:nvSpPr>
            <p:cNvPr id="18" name="Rounded Rectangle 17"/>
            <p:cNvSpPr/>
            <p:nvPr userDrawn="1"/>
          </p:nvSpPr>
          <p:spPr>
            <a:xfrm>
              <a:off x="286658" y="3712032"/>
              <a:ext cx="8695944" cy="320402"/>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aseline="-25000">
                <a:solidFill>
                  <a:prstClr val="white"/>
                </a:solidFill>
              </a:endParaRPr>
            </a:p>
          </p:txBody>
        </p:sp>
        <p:grpSp>
          <p:nvGrpSpPr>
            <p:cNvPr id="19" name="Group 18"/>
            <p:cNvGrpSpPr>
              <a:grpSpLocks noChangeAspect="1"/>
            </p:cNvGrpSpPr>
            <p:nvPr userDrawn="1"/>
          </p:nvGrpSpPr>
          <p:grpSpPr bwMode="hidden">
            <a:xfrm>
              <a:off x="269723" y="4545470"/>
              <a:ext cx="8741230" cy="982023"/>
              <a:chOff x="-3905251" y="4294188"/>
              <a:chExt cx="13054503" cy="1892300"/>
            </a:xfrm>
          </p:grpSpPr>
          <p:sp>
            <p:nvSpPr>
              <p:cNvPr id="20" name="Freeform 14"/>
              <p:cNvSpPr>
                <a:spLocks/>
              </p:cNvSpPr>
              <p:nvPr/>
            </p:nvSpPr>
            <p:spPr bwMode="hidden">
              <a:xfrm>
                <a:off x="4853476" y="4500561"/>
                <a:ext cx="4295776" cy="1016001"/>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4" name="Freeform 23"/>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grpSp>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6" name="Group 5"/>
          <p:cNvGrpSpPr>
            <a:grpSpLocks noChangeAspect="1"/>
          </p:cNvGrpSpPr>
          <p:nvPr/>
        </p:nvGrpSpPr>
        <p:grpSpPr bwMode="hidden">
          <a:xfrm>
            <a:off x="211665" y="1062043"/>
            <a:ext cx="8723376" cy="982023"/>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Date Placeholder 1"/>
          <p:cNvSpPr>
            <a:spLocks noGrp="1"/>
          </p:cNvSpPr>
          <p:nvPr>
            <p:ph type="dt" sz="half" idx="10"/>
          </p:nvPr>
        </p:nvSpPr>
        <p:spPr>
          <a:xfrm>
            <a:off x="3995936" y="6250166"/>
            <a:ext cx="3786690" cy="365125"/>
          </a:xfrm>
        </p:spPr>
        <p:txBody>
          <a:bodyPr/>
          <a:lstStyle/>
          <a:p>
            <a:fld id="{031C1E98-4220-4961-9498-BDAA544369C6}" type="datetime1">
              <a:rPr lang="en-MY" smtClean="0">
                <a:solidFill>
                  <a:srgbClr val="073E87"/>
                </a:solidFill>
              </a:rPr>
              <a:t>11/4/2022</a:t>
            </a:fld>
            <a:endParaRPr lang="en-MY">
              <a:solidFill>
                <a:srgbClr val="073E87"/>
              </a:solidFill>
            </a:endParaRPr>
          </a:p>
        </p:txBody>
      </p:sp>
      <p:sp>
        <p:nvSpPr>
          <p:cNvPr id="3" name="Footer Placeholder 2"/>
          <p:cNvSpPr>
            <a:spLocks noGrp="1"/>
          </p:cNvSpPr>
          <p:nvPr>
            <p:ph type="ftr" sz="quarter" idx="11"/>
          </p:nvPr>
        </p:nvSpPr>
        <p:spPr>
          <a:xfrm>
            <a:off x="1023993" y="6250166"/>
            <a:ext cx="2956336" cy="365125"/>
          </a:xfrm>
        </p:spPr>
        <p:txBody>
          <a:bodyPr/>
          <a:lstStyle/>
          <a:p>
            <a:endParaRPr lang="en-MY">
              <a:solidFill>
                <a:srgbClr val="073E87"/>
              </a:solidFill>
            </a:endParaRPr>
          </a:p>
        </p:txBody>
      </p:sp>
      <p:sp>
        <p:nvSpPr>
          <p:cNvPr id="4" name="Slide Number Placeholder 3"/>
          <p:cNvSpPr>
            <a:spLocks noGrp="1"/>
          </p:cNvSpPr>
          <p:nvPr>
            <p:ph type="sldNum" sz="quarter" idx="12"/>
          </p:nvPr>
        </p:nvSpPr>
        <p:spPr>
          <a:xfrm>
            <a:off x="7762718" y="6322390"/>
            <a:ext cx="1161826" cy="306546"/>
          </a:xfrm>
        </p:spPr>
        <p:txBody>
          <a:bodyPr/>
          <a:lstStyle>
            <a:lvl1pPr>
              <a:defRPr sz="1100">
                <a:latin typeface="Arial" pitchFamily="34" charset="0"/>
                <a:cs typeface="Arial" pitchFamily="34" charset="0"/>
              </a:defRPr>
            </a:lvl1pPr>
          </a:lstStyle>
          <a:p>
            <a:fld id="{3F85A02A-B109-4C1A-BFFF-554D7195CD8F}" type="slidenum">
              <a:rPr lang="en-MY" smtClean="0">
                <a:solidFill>
                  <a:srgbClr val="073E87"/>
                </a:solidFill>
              </a:rPr>
              <a:pPr/>
              <a:t>‹#›</a:t>
            </a:fld>
            <a:endParaRPr lang="en-MY">
              <a:solidFill>
                <a:srgbClr val="073E87"/>
              </a:solidFill>
            </a:endParaRPr>
          </a:p>
        </p:txBody>
      </p:sp>
      <p:sp>
        <p:nvSpPr>
          <p:cNvPr id="13" name="Content Placeholder 2"/>
          <p:cNvSpPr>
            <a:spLocks noGrp="1"/>
          </p:cNvSpPr>
          <p:nvPr>
            <p:ph idx="1"/>
          </p:nvPr>
        </p:nvSpPr>
        <p:spPr>
          <a:xfrm>
            <a:off x="471313" y="1655064"/>
            <a:ext cx="8237939" cy="4438232"/>
          </a:xfrm>
        </p:spPr>
        <p:txBody>
          <a:bodyPr/>
          <a:lstStyle>
            <a:lvl1pPr marL="355600" indent="-355600">
              <a:lnSpc>
                <a:spcPts val="2500"/>
              </a:lnSpc>
              <a:buFont typeface="Wingdings" pitchFamily="2" charset="2"/>
              <a:buChar char="§"/>
              <a:defRPr>
                <a:latin typeface="Arial" pitchFamily="34" charset="0"/>
                <a:cs typeface="Arial" pitchFamily="34" charset="0"/>
              </a:defRPr>
            </a:lvl1pPr>
            <a:lvl2pPr marL="576263" indent="-274320">
              <a:lnSpc>
                <a:spcPts val="2500"/>
              </a:lnSpc>
              <a:buFont typeface="Wingdings" pitchFamily="2" charset="2"/>
              <a:buChar char="§"/>
              <a:defRPr>
                <a:latin typeface="Arial" pitchFamily="34" charset="0"/>
                <a:cs typeface="Arial" pitchFamily="34" charset="0"/>
              </a:defRPr>
            </a:lvl2pPr>
            <a:lvl3pPr marL="855663" indent="-228600">
              <a:lnSpc>
                <a:spcPts val="2500"/>
              </a:lnSpc>
              <a:buFont typeface="Wingdings" pitchFamily="2" charset="2"/>
              <a:buChar char="§"/>
              <a:defRPr>
                <a:latin typeface="Arial" pitchFamily="34" charset="0"/>
                <a:cs typeface="Arial" pitchFamily="34" charset="0"/>
              </a:defRPr>
            </a:lvl3pPr>
            <a:lvl4pPr marL="1143000" indent="-228600">
              <a:lnSpc>
                <a:spcPts val="2500"/>
              </a:lnSpc>
              <a:buFont typeface="Wingdings" pitchFamily="2" charset="2"/>
              <a:buChar char="§"/>
              <a:defRPr>
                <a:latin typeface="Arial" pitchFamily="34" charset="0"/>
                <a:cs typeface="Arial" pitchFamily="34" charset="0"/>
              </a:defRPr>
            </a:lvl4pPr>
            <a:lvl5pPr marL="1463040" indent="-228600">
              <a:lnSpc>
                <a:spcPts val="2500"/>
              </a:lnSpc>
              <a:buFont typeface="Wingdings" pitchFamily="2" charset="2"/>
              <a:buChar cha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6"/>
          <p:cNvSpPr>
            <a:spLocks noGrp="1"/>
          </p:cNvSpPr>
          <p:nvPr>
            <p:ph type="title"/>
          </p:nvPr>
        </p:nvSpPr>
        <p:spPr>
          <a:xfrm>
            <a:off x="457200" y="338330"/>
            <a:ext cx="8229600" cy="745133"/>
          </a:xfrm>
        </p:spPr>
        <p:txBody>
          <a:bodyPr>
            <a:noAutofit/>
          </a:bodyPr>
          <a:lstStyle>
            <a:lvl1pPr marL="0" algn="ctr" defTabSz="914400" rtl="0" eaLnBrk="1" latinLnBrk="0" hangingPunct="1">
              <a:lnSpc>
                <a:spcPct val="90000"/>
              </a:lnSpc>
              <a:spcBef>
                <a:spcPct val="0"/>
              </a:spcBef>
              <a:buNone/>
              <a:defRPr lang="en-US" sz="3600" b="1" kern="1200" dirty="0">
                <a:solidFill>
                  <a:srgbClr val="FFFFFF"/>
                </a:solidFill>
                <a:latin typeface="Arial" pitchFamily="34" charset="0"/>
                <a:ea typeface="+mj-ea"/>
                <a:cs typeface="Arial" pitchFamily="34" charset="0"/>
              </a:defRPr>
            </a:lvl1pPr>
          </a:lstStyle>
          <a:p>
            <a:r>
              <a:rPr lang="en-US" dirty="0"/>
              <a:t>Click to edit Master title style</a:t>
            </a:r>
          </a:p>
        </p:txBody>
      </p:sp>
      <p:sp>
        <p:nvSpPr>
          <p:cNvPr id="25" name="Rectangle 24"/>
          <p:cNvSpPr/>
          <p:nvPr userDrawn="1"/>
        </p:nvSpPr>
        <p:spPr>
          <a:xfrm>
            <a:off x="0" y="6236734"/>
            <a:ext cx="9144000" cy="144016"/>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solidFill>
                <a:prstClr val="white"/>
              </a:solidFill>
            </a:endParaRPr>
          </a:p>
        </p:txBody>
      </p:sp>
      <p:pic>
        <p:nvPicPr>
          <p:cNvPr id="15" name="Picture 14"/>
          <p:cNvPicPr>
            <a:picLocks noChangeAspect="1"/>
          </p:cNvPicPr>
          <p:nvPr userDrawn="1"/>
        </p:nvPicPr>
        <p:blipFill>
          <a:blip r:embed="rId2" cstate="print"/>
          <a:stretch>
            <a:fillRect/>
          </a:stretch>
        </p:blipFill>
        <p:spPr>
          <a:xfrm flipH="1">
            <a:off x="6588225" y="2978573"/>
            <a:ext cx="2573747" cy="2326700"/>
          </a:xfrm>
          <a:prstGeom prst="rect">
            <a:avLst/>
          </a:prstGeom>
        </p:spPr>
      </p:pic>
    </p:spTree>
    <p:extLst>
      <p:ext uri="{BB962C8B-B14F-4D97-AF65-F5344CB8AC3E}">
        <p14:creationId xmlns:p14="http://schemas.microsoft.com/office/powerpoint/2010/main" val="214422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3" cstate="print"/>
          <a:srcRect l="2599" r="5874" b="5262"/>
          <a:stretch/>
        </p:blipFill>
        <p:spPr>
          <a:xfrm>
            <a:off x="3530" y="6093296"/>
            <a:ext cx="9144000" cy="827798"/>
          </a:xfrm>
          <a:prstGeom prst="rect">
            <a:avLst/>
          </a:prstGeom>
        </p:spPr>
      </p:pic>
      <p:pic>
        <p:nvPicPr>
          <p:cNvPr id="8" name="Picture 7"/>
          <p:cNvPicPr>
            <a:picLocks noChangeAspect="1"/>
          </p:cNvPicPr>
          <p:nvPr userDrawn="1"/>
        </p:nvPicPr>
        <p:blipFill>
          <a:blip r:embed="rId4" cstate="print"/>
          <a:stretch>
            <a:fillRect/>
          </a:stretch>
        </p:blipFill>
        <p:spPr>
          <a:xfrm>
            <a:off x="1" y="1052736"/>
            <a:ext cx="2445488" cy="2286000"/>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ctr">
              <a:defRPr sz="3000" b="1">
                <a:solidFill>
                  <a:srgbClr val="F59009"/>
                </a:solidFill>
                <a:effectLst/>
              </a:defRPr>
            </a:lvl1pPr>
          </a:lstStyle>
          <a:p>
            <a:r>
              <a:rPr lang="en-US" dirty="0"/>
              <a:t>Click to edit Master title style</a:t>
            </a:r>
          </a:p>
        </p:txBody>
      </p:sp>
      <p:sp>
        <p:nvSpPr>
          <p:cNvPr id="3" name="Content Placeholder 2"/>
          <p:cNvSpPr>
            <a:spLocks noGrp="1"/>
          </p:cNvSpPr>
          <p:nvPr>
            <p:ph idx="1"/>
          </p:nvPr>
        </p:nvSpPr>
        <p:spPr>
          <a:xfrm>
            <a:off x="460730" y="1059632"/>
            <a:ext cx="8229600" cy="5112568"/>
          </a:xfrm>
        </p:spPr>
        <p:txBody>
          <a:bodyPr>
            <a:noAutofit/>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2A417C4C-0B13-4CD8-97EA-BEE9A812F68B}" type="datetime1">
              <a:rPr lang="en-MY" smtClean="0"/>
              <a:t>11/4/2022</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a:p>
        </p:txBody>
      </p:sp>
    </p:spTree>
    <p:extLst>
      <p:ext uri="{BB962C8B-B14F-4D97-AF65-F5344CB8AC3E}">
        <p14:creationId xmlns:p14="http://schemas.microsoft.com/office/powerpoint/2010/main" val="1609762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8E87F68-0872-4F6A-BF6E-7BCB937D7632}" type="slidenum">
              <a:rPr lang="ar-SA"/>
              <a:pPr/>
              <a:t>‹#›</a:t>
            </a:fld>
            <a:endParaRPr lang="en-GB"/>
          </a:p>
        </p:txBody>
      </p:sp>
    </p:spTree>
    <p:extLst>
      <p:ext uri="{BB962C8B-B14F-4D97-AF65-F5344CB8AC3E}">
        <p14:creationId xmlns:p14="http://schemas.microsoft.com/office/powerpoint/2010/main" val="396088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1" y="1330708"/>
            <a:ext cx="8439835"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a:defRPr lang="en-US" sz="1800" b="0" kern="1200" dirty="0">
                <a:solidFill>
                  <a:srgbClr val="073E87"/>
                </a:solidFill>
                <a:latin typeface="+mn-lt"/>
                <a:ea typeface="+mn-ea"/>
                <a:cs typeface="+mn-cs"/>
              </a:defRPr>
            </a:lvl2pPr>
            <a:lvl3pPr>
              <a:defRPr sz="2000">
                <a:solidFill>
                  <a:srgbClr val="074187"/>
                </a:solidFill>
              </a:defRPr>
            </a:lvl3pPr>
            <a:lvl4pPr>
              <a:defRPr sz="1800">
                <a:solidFill>
                  <a:srgbClr val="074187"/>
                </a:solidFill>
              </a:defRPr>
            </a:lvl4pPr>
            <a:lvl5pPr>
              <a:defRPr sz="18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AAD4CB03-5FA9-4827-9C6D-CDB8860387FD}" type="datetime1">
              <a:rPr lang="en-MY" smtClean="0"/>
              <a:t>11/4/2022</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99118" y="409731"/>
              <a:ext cx="1479464" cy="754619"/>
            </a:xfrm>
            <a:prstGeom prst="rect">
              <a:avLst/>
            </a:prstGeom>
          </p:spPr>
        </p:pic>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5">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spTree>
    <p:extLst>
      <p:ext uri="{BB962C8B-B14F-4D97-AF65-F5344CB8AC3E}">
        <p14:creationId xmlns:p14="http://schemas.microsoft.com/office/powerpoint/2010/main" val="369310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4" name="Date Placeholder 3"/>
          <p:cNvSpPr>
            <a:spLocks noGrp="1"/>
          </p:cNvSpPr>
          <p:nvPr userDrawn="1">
            <p:ph type="dt" sz="half" idx="10"/>
          </p:nvPr>
        </p:nvSpPr>
        <p:spPr/>
        <p:txBody>
          <a:bodyPr/>
          <a:lstStyle/>
          <a:p>
            <a:fld id="{AAD4CB03-5FA9-4827-9C6D-CDB8860387FD}" type="datetime1">
              <a:rPr lang="en-MY" smtClean="0"/>
              <a:t>11/4/2022</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2" name="Title 1"/>
          <p:cNvSpPr>
            <a:spLocks noGrp="1"/>
          </p:cNvSpPr>
          <p:nvPr userDrawn="1">
            <p:ph type="title"/>
          </p:nvPr>
        </p:nvSpPr>
        <p:spPr>
          <a:xfrm>
            <a:off x="1492438" y="3209654"/>
            <a:ext cx="6159500" cy="913436"/>
          </a:xfrm>
        </p:spPr>
        <p:txBody>
          <a:bodyPr>
            <a:normAutofit/>
          </a:bodyPr>
          <a:lstStyle>
            <a:lvl1pPr algn="ctr">
              <a:defRPr sz="44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grpSp>
        <p:nvGrpSpPr>
          <p:cNvPr id="23" name="Group 22"/>
          <p:cNvGrpSpPr/>
          <p:nvPr userDrawn="1"/>
        </p:nvGrpSpPr>
        <p:grpSpPr>
          <a:xfrm>
            <a:off x="84866" y="0"/>
            <a:ext cx="9064227" cy="2150598"/>
            <a:chOff x="0" y="272086"/>
            <a:chExt cx="9143998" cy="1006476"/>
          </a:xfrm>
        </p:grpSpPr>
        <p:grpSp>
          <p:nvGrpSpPr>
            <p:cNvPr id="28" name="Group 27"/>
            <p:cNvGrpSpPr/>
            <p:nvPr userDrawn="1"/>
          </p:nvGrpSpPr>
          <p:grpSpPr>
            <a:xfrm>
              <a:off x="0" y="272086"/>
              <a:ext cx="6962774" cy="1006476"/>
              <a:chOff x="-685800" y="352425"/>
              <a:chExt cx="6962774" cy="677863"/>
            </a:xfrm>
          </p:grpSpPr>
          <p:sp>
            <p:nvSpPr>
              <p:cNvPr id="33" name="Rectangle 32"/>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4" name="Rectangle 33"/>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5" name="Rectangle 34"/>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31" name="Rectangle 30"/>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36" name="Picture 35"/>
          <p:cNvPicPr>
            <a:picLocks noChangeAspect="1"/>
          </p:cNvPicPr>
          <p:nvPr userDrawn="1"/>
        </p:nvPicPr>
        <p:blipFill rotWithShape="1">
          <a:blip r:embed="rId4">
            <a:extLst>
              <a:ext uri="{28A0092B-C50C-407E-A947-70E740481C1C}">
                <a14:useLocalDpi xmlns:a14="http://schemas.microsoft.com/office/drawing/2010/main" val="0"/>
              </a:ext>
            </a:extLst>
          </a:blip>
          <a:srcRect t="14427" r="50197" b="7887"/>
          <a:stretch/>
        </p:blipFill>
        <p:spPr>
          <a:xfrm>
            <a:off x="5096" y="0"/>
            <a:ext cx="4554029" cy="2150598"/>
          </a:xfrm>
          <a:prstGeom prst="rect">
            <a:avLst/>
          </a:prstGeom>
        </p:spPr>
      </p:pic>
      <p:pic>
        <p:nvPicPr>
          <p:cNvPr id="37" name="Picture 36"/>
          <p:cNvPicPr>
            <a:picLocks noChangeAspect="1"/>
          </p:cNvPicPr>
          <p:nvPr userDrawn="1"/>
        </p:nvPicPr>
        <p:blipFill rotWithShape="1">
          <a:blip r:embed="rId5" cstate="print">
            <a:extLst>
              <a:ext uri="{28A0092B-C50C-407E-A947-70E740481C1C}">
                <a14:useLocalDpi xmlns:a14="http://schemas.microsoft.com/office/drawing/2010/main" val="0"/>
              </a:ext>
            </a:extLst>
          </a:blip>
          <a:srcRect r="64406"/>
          <a:stretch/>
        </p:blipFill>
        <p:spPr>
          <a:xfrm>
            <a:off x="7561300" y="80702"/>
            <a:ext cx="694063" cy="994599"/>
          </a:xfrm>
          <a:prstGeom prst="rect">
            <a:avLst/>
          </a:prstGeom>
        </p:spPr>
      </p:pic>
      <p:pic>
        <p:nvPicPr>
          <p:cNvPr id="38" name="Picture 37"/>
          <p:cNvPicPr>
            <a:picLocks noChangeAspect="1"/>
          </p:cNvPicPr>
          <p:nvPr userDrawn="1"/>
        </p:nvPicPr>
        <p:blipFill rotWithShape="1">
          <a:blip r:embed="rId5" cstate="print">
            <a:extLst>
              <a:ext uri="{28A0092B-C50C-407E-A947-70E740481C1C}">
                <a14:useLocalDpi xmlns:a14="http://schemas.microsoft.com/office/drawing/2010/main" val="0"/>
              </a:ext>
            </a:extLst>
          </a:blip>
          <a:srcRect l="34924"/>
          <a:stretch/>
        </p:blipFill>
        <p:spPr>
          <a:xfrm>
            <a:off x="7273853" y="973403"/>
            <a:ext cx="1268956" cy="994599"/>
          </a:xfrm>
          <a:prstGeom prst="rect">
            <a:avLst/>
          </a:prstGeom>
        </p:spPr>
      </p:pic>
    </p:spTree>
    <p:extLst>
      <p:ext uri="{BB962C8B-B14F-4D97-AF65-F5344CB8AC3E}">
        <p14:creationId xmlns:p14="http://schemas.microsoft.com/office/powerpoint/2010/main" val="182358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2" y="1330708"/>
            <a:ext cx="4063999"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E3B79555-2541-425B-A4B2-94CE694F3FC1}" type="datetime1">
              <a:rPr lang="en-MY" smtClean="0"/>
              <a:t>11/4/2022</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99118" y="409731"/>
              <a:ext cx="1479464" cy="754619"/>
            </a:xfrm>
            <a:prstGeom prst="rect">
              <a:avLst/>
            </a:prstGeom>
          </p:spPr>
        </p:pic>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5">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
        <p:nvSpPr>
          <p:cNvPr id="31" name="Content Placeholder 2"/>
          <p:cNvSpPr>
            <a:spLocks noGrp="1"/>
          </p:cNvSpPr>
          <p:nvPr>
            <p:ph idx="13"/>
          </p:nvPr>
        </p:nvSpPr>
        <p:spPr>
          <a:xfrm>
            <a:off x="4543346" y="1324069"/>
            <a:ext cx="4441111"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15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569" y="1466852"/>
            <a:ext cx="8479194" cy="3067051"/>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288568" y="4448187"/>
            <a:ext cx="8479196" cy="161289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D35B15-AA10-486A-9E9D-3B96250FE197}" type="datetime1">
              <a:rPr lang="en-MY" smtClean="0"/>
              <a:t>11/4/2022</a:t>
            </a:fld>
            <a:endParaRPr lang="en-MY"/>
          </a:p>
        </p:txBody>
      </p:sp>
      <p:sp>
        <p:nvSpPr>
          <p:cNvPr id="5" name="Footer Placeholder 4"/>
          <p:cNvSpPr>
            <a:spLocks noGrp="1"/>
          </p:cNvSpPr>
          <p:nvPr>
            <p:ph type="ftr" sz="quarter" idx="11"/>
          </p:nvPr>
        </p:nvSpPr>
        <p:spPr/>
        <p:txBody>
          <a:bodyPr/>
          <a:lstStyle/>
          <a:p>
            <a:endParaRPr lang="en-MY"/>
          </a:p>
        </p:txBody>
      </p:sp>
      <p:grpSp>
        <p:nvGrpSpPr>
          <p:cNvPr id="7" name="Group 6"/>
          <p:cNvGrpSpPr/>
          <p:nvPr userDrawn="1"/>
        </p:nvGrpSpPr>
        <p:grpSpPr>
          <a:xfrm>
            <a:off x="0" y="272086"/>
            <a:ext cx="9143998" cy="1006476"/>
            <a:chOff x="0" y="272086"/>
            <a:chExt cx="9143998" cy="1006476"/>
          </a:xfrm>
        </p:grpSpPr>
        <p:grpSp>
          <p:nvGrpSpPr>
            <p:cNvPr id="8" name="Group 7"/>
            <p:cNvGrpSpPr/>
            <p:nvPr userDrawn="1"/>
          </p:nvGrpSpPr>
          <p:grpSpPr>
            <a:xfrm>
              <a:off x="0" y="272086"/>
              <a:ext cx="6962774" cy="1006476"/>
              <a:chOff x="-685800" y="352425"/>
              <a:chExt cx="6962774" cy="677863"/>
            </a:xfrm>
          </p:grpSpPr>
          <p:sp>
            <p:nvSpPr>
              <p:cNvPr id="11" name="Rectangle 10"/>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2" name="Rectangle 11"/>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3" name="Rectangle 12"/>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9" name="Rectangle 8"/>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4"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5" name="Group 14"/>
          <p:cNvGrpSpPr/>
          <p:nvPr userDrawn="1"/>
        </p:nvGrpSpPr>
        <p:grpSpPr>
          <a:xfrm>
            <a:off x="0" y="6535497"/>
            <a:ext cx="9144000" cy="276999"/>
            <a:chOff x="0" y="6535495"/>
            <a:chExt cx="9144000" cy="276999"/>
          </a:xfrm>
        </p:grpSpPr>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7" name="TextBox 16"/>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18"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40971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v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053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5CCB5-11D9-4B5E-B265-0B903761B08A}" type="datetime1">
              <a:rPr lang="en-MY" smtClean="0"/>
              <a:t>11/4/2022</a:t>
            </a:fld>
            <a:endParaRPr lang="en-MY"/>
          </a:p>
        </p:txBody>
      </p:sp>
      <p:sp>
        <p:nvSpPr>
          <p:cNvPr id="6" name="Footer Placeholder 5"/>
          <p:cNvSpPr>
            <a:spLocks noGrp="1"/>
          </p:cNvSpPr>
          <p:nvPr>
            <p:ph type="ftr" sz="quarter" idx="11"/>
          </p:nvPr>
        </p:nvSpPr>
        <p:spPr/>
        <p:txBody>
          <a:bodyPr/>
          <a:lstStyle/>
          <a:p>
            <a:endParaRPr lang="en-MY"/>
          </a:p>
        </p:txBody>
      </p:sp>
      <p:grpSp>
        <p:nvGrpSpPr>
          <p:cNvPr id="8" name="Group 7"/>
          <p:cNvGrpSpPr/>
          <p:nvPr userDrawn="1"/>
        </p:nvGrpSpPr>
        <p:grpSpPr>
          <a:xfrm>
            <a:off x="0" y="272086"/>
            <a:ext cx="9143998" cy="1006476"/>
            <a:chOff x="0" y="272086"/>
            <a:chExt cx="9143998" cy="1006476"/>
          </a:xfrm>
        </p:grpSpPr>
        <p:grpSp>
          <p:nvGrpSpPr>
            <p:cNvPr id="9" name="Group 8"/>
            <p:cNvGrpSpPr/>
            <p:nvPr userDrawn="1"/>
          </p:nvGrpSpPr>
          <p:grpSpPr>
            <a:xfrm>
              <a:off x="0" y="272086"/>
              <a:ext cx="6962774" cy="1006476"/>
              <a:chOff x="-685800" y="352425"/>
              <a:chExt cx="6962774" cy="677863"/>
            </a:xfrm>
          </p:grpSpPr>
          <p:sp>
            <p:nvSpPr>
              <p:cNvPr id="12" name="Rectangle 11"/>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3" name="Rectangle 12"/>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4" name="Rectangle 13"/>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0" name="Rectangle 9"/>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5"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6" name="Group 15"/>
          <p:cNvGrpSpPr/>
          <p:nvPr userDrawn="1"/>
        </p:nvGrpSpPr>
        <p:grpSpPr>
          <a:xfrm>
            <a:off x="0" y="6535497"/>
            <a:ext cx="9144000" cy="276999"/>
            <a:chOff x="0" y="6535495"/>
            <a:chExt cx="9144000" cy="276999"/>
          </a:xfrm>
        </p:grpSpPr>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8" name="TextBox 17"/>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19"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84398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6BB4AC-3670-448D-989F-67BFF94E9FD7}" type="datetime1">
              <a:rPr lang="en-MY" smtClean="0"/>
              <a:t>11/4/2022</a:t>
            </a:fld>
            <a:endParaRPr lang="en-MY"/>
          </a:p>
        </p:txBody>
      </p:sp>
      <p:sp>
        <p:nvSpPr>
          <p:cNvPr id="8" name="Footer Placeholder 7"/>
          <p:cNvSpPr>
            <a:spLocks noGrp="1"/>
          </p:cNvSpPr>
          <p:nvPr>
            <p:ph type="ftr" sz="quarter" idx="11"/>
          </p:nvPr>
        </p:nvSpPr>
        <p:spPr/>
        <p:txBody>
          <a:bodyPr/>
          <a:lstStyle/>
          <a:p>
            <a:endParaRPr lang="en-MY"/>
          </a:p>
        </p:txBody>
      </p:sp>
      <p:grpSp>
        <p:nvGrpSpPr>
          <p:cNvPr id="10" name="Group 9"/>
          <p:cNvGrpSpPr/>
          <p:nvPr userDrawn="1"/>
        </p:nvGrpSpPr>
        <p:grpSpPr>
          <a:xfrm>
            <a:off x="0" y="272086"/>
            <a:ext cx="9143998" cy="1006476"/>
            <a:chOff x="0" y="272086"/>
            <a:chExt cx="9143998" cy="1006476"/>
          </a:xfrm>
        </p:grpSpPr>
        <p:grpSp>
          <p:nvGrpSpPr>
            <p:cNvPr id="11" name="Group 10"/>
            <p:cNvGrpSpPr/>
            <p:nvPr userDrawn="1"/>
          </p:nvGrpSpPr>
          <p:grpSpPr>
            <a:xfrm>
              <a:off x="0" y="272086"/>
              <a:ext cx="6962774" cy="1006476"/>
              <a:chOff x="-685800" y="352425"/>
              <a:chExt cx="6962774" cy="677863"/>
            </a:xfrm>
          </p:grpSpPr>
          <p:sp>
            <p:nvSpPr>
              <p:cNvPr id="14" name="Rectangle 13"/>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5" name="Rectangle 14"/>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6" name="Rectangle 15"/>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2" name="Rectangle 11"/>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7"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sp>
        <p:nvSpPr>
          <p:cNvPr id="18"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grpSp>
        <p:nvGrpSpPr>
          <p:cNvPr id="19" name="Group 18"/>
          <p:cNvGrpSpPr/>
          <p:nvPr userDrawn="1"/>
        </p:nvGrpSpPr>
        <p:grpSpPr>
          <a:xfrm>
            <a:off x="0" y="6535497"/>
            <a:ext cx="9144000" cy="276999"/>
            <a:chOff x="0" y="6535495"/>
            <a:chExt cx="9144000" cy="276999"/>
          </a:xfrm>
        </p:grpSpPr>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1" name="TextBox 20"/>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3845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A94D6-8116-491E-8818-BAFBFE0A8EB4}" type="datetime1">
              <a:rPr lang="en-MY" smtClean="0"/>
              <a:t>11/4/2022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14467F9-EADD-4680-9637-29CCB1478A62}" type="slidenum">
              <a:rPr lang="en-MY" smtClean="0"/>
              <a:t>‹#›</a:t>
            </a:fld>
            <a:endParaRPr lang="en-MY"/>
          </a:p>
        </p:txBody>
      </p:sp>
      <p:grpSp>
        <p:nvGrpSpPr>
          <p:cNvPr id="6" name="Group 5"/>
          <p:cNvGrpSpPr/>
          <p:nvPr userDrawn="1"/>
        </p:nvGrpSpPr>
        <p:grpSpPr>
          <a:xfrm>
            <a:off x="0" y="6535497"/>
            <a:ext cx="9144000" cy="276999"/>
            <a:chOff x="0" y="6535495"/>
            <a:chExt cx="9144000" cy="276999"/>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8" name="TextBox 7"/>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0611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ADAB5-9AE0-496E-B0E5-58D4F66B9925}" type="datetime1">
              <a:rPr lang="en-MY" smtClean="0"/>
              <a:t>11/4/2022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69297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999FC-52A0-4DF1-AD5A-DBD7D715AB5B}" type="datetime1">
              <a:rPr lang="en-MY" smtClean="0"/>
              <a:t>11/4/2022</a:t>
            </a:fld>
            <a:endParaRPr lang="en-MY"/>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467F9-EADD-4680-9637-29CCB1478A62}" type="slidenum">
              <a:rPr lang="en-MY" smtClean="0"/>
              <a:t>‹#›</a:t>
            </a:fld>
            <a:endParaRPr lang="en-MY"/>
          </a:p>
        </p:txBody>
      </p:sp>
    </p:spTree>
    <p:extLst>
      <p:ext uri="{BB962C8B-B14F-4D97-AF65-F5344CB8AC3E}">
        <p14:creationId xmlns:p14="http://schemas.microsoft.com/office/powerpoint/2010/main" val="418677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 id="2147483675" r:id="rId15"/>
    <p:sldLayoutId id="214748367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9.jp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87996469"/>
              </p:ext>
            </p:extLst>
          </p:nvPr>
        </p:nvGraphicFramePr>
        <p:xfrm>
          <a:off x="126754" y="4904245"/>
          <a:ext cx="8958020" cy="73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4441" t="28339" r="3627" b="28949"/>
          <a:stretch/>
        </p:blipFill>
        <p:spPr>
          <a:xfrm>
            <a:off x="6529830" y="1003808"/>
            <a:ext cx="2464231" cy="1627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Diagram 6"/>
          <p:cNvGraphicFramePr/>
          <p:nvPr>
            <p:extLst>
              <p:ext uri="{D42A27DB-BD31-4B8C-83A1-F6EECF244321}">
                <p14:modId xmlns:p14="http://schemas.microsoft.com/office/powerpoint/2010/main" val="292694728"/>
              </p:ext>
            </p:extLst>
          </p:nvPr>
        </p:nvGraphicFramePr>
        <p:xfrm>
          <a:off x="126756" y="3330563"/>
          <a:ext cx="8717443" cy="6994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574481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Genetic Algorithm Steps</a:t>
            </a:r>
          </a:p>
        </p:txBody>
      </p:sp>
      <p:sp>
        <p:nvSpPr>
          <p:cNvPr id="3" name="Content Placeholder 2"/>
          <p:cNvSpPr>
            <a:spLocks noGrp="1"/>
          </p:cNvSpPr>
          <p:nvPr>
            <p:ph sz="quarter" idx="1"/>
          </p:nvPr>
        </p:nvSpPr>
        <p:spPr>
          <a:xfrm>
            <a:off x="457200" y="1219200"/>
            <a:ext cx="8229600" cy="5486400"/>
          </a:xfrm>
        </p:spPr>
        <p:txBody>
          <a:bodyPr>
            <a:normAutofit/>
          </a:bodyPr>
          <a:lstStyle/>
          <a:p>
            <a:r>
              <a:rPr lang="en-US" sz="3200" b="1" dirty="0">
                <a:solidFill>
                  <a:srgbClr val="0070C0"/>
                </a:solidFill>
              </a:rPr>
              <a:t>Step 3: </a:t>
            </a:r>
          </a:p>
          <a:p>
            <a:pPr lvl="1"/>
            <a:r>
              <a:rPr lang="en-US" sz="2800" dirty="0"/>
              <a:t>Randomly generate an initial population of chromosomes of size </a:t>
            </a:r>
            <a:r>
              <a:rPr lang="en-US" sz="2800" i="1" dirty="0">
                <a:solidFill>
                  <a:schemeClr val="tx1"/>
                </a:solidFill>
                <a:latin typeface="Times New Roman" pitchFamily="18" charset="0"/>
                <a:cs typeface="Times New Roman" pitchFamily="18" charset="0"/>
              </a:rPr>
              <a:t>N</a:t>
            </a:r>
            <a:r>
              <a:rPr lang="en-US" sz="2800" dirty="0"/>
              <a:t>: </a:t>
            </a:r>
          </a:p>
          <a:p>
            <a:pPr marL="274320" lvl="1" indent="0">
              <a:buNone/>
            </a:pPr>
            <a:r>
              <a:rPr lang="en-US" sz="2800" i="1" dirty="0">
                <a:latin typeface="Times New Roman" pitchFamily="18" charset="0"/>
                <a:cs typeface="Times New Roman" pitchFamily="18" charset="0"/>
              </a:rPr>
              <a:t>    </a:t>
            </a:r>
            <a:r>
              <a:rPr lang="en-US" sz="3000" i="1" dirty="0">
                <a:solidFill>
                  <a:schemeClr val="tx1"/>
                </a:solidFill>
                <a:latin typeface="Times New Roman" pitchFamily="18" charset="0"/>
                <a:cs typeface="Times New Roman" pitchFamily="18" charset="0"/>
              </a:rPr>
              <a:t>x</a:t>
            </a:r>
            <a:r>
              <a:rPr lang="en-US" sz="3000" i="1" baseline="-25000" dirty="0">
                <a:solidFill>
                  <a:schemeClr val="tx1"/>
                </a:solidFill>
                <a:latin typeface="Times New Roman" pitchFamily="18" charset="0"/>
                <a:cs typeface="Times New Roman" pitchFamily="18" charset="0"/>
              </a:rPr>
              <a:t>1</a:t>
            </a:r>
            <a:r>
              <a:rPr lang="en-US" sz="3000" i="1" dirty="0">
                <a:solidFill>
                  <a:schemeClr val="tx1"/>
                </a:solidFill>
                <a:latin typeface="Times New Roman" pitchFamily="18" charset="0"/>
                <a:cs typeface="Times New Roman" pitchFamily="18" charset="0"/>
              </a:rPr>
              <a:t>; x</a:t>
            </a:r>
            <a:r>
              <a:rPr lang="en-US" sz="3000" i="1" baseline="-25000" dirty="0">
                <a:solidFill>
                  <a:schemeClr val="tx1"/>
                </a:solidFill>
                <a:latin typeface="Times New Roman" pitchFamily="18" charset="0"/>
                <a:cs typeface="Times New Roman" pitchFamily="18" charset="0"/>
              </a:rPr>
              <a:t>2</a:t>
            </a:r>
            <a:r>
              <a:rPr lang="en-US" sz="3000" i="1" dirty="0">
                <a:solidFill>
                  <a:schemeClr val="tx1"/>
                </a:solidFill>
                <a:latin typeface="Times New Roman" pitchFamily="18" charset="0"/>
                <a:cs typeface="Times New Roman" pitchFamily="18" charset="0"/>
              </a:rPr>
              <a:t>; . . . ; </a:t>
            </a:r>
            <a:r>
              <a:rPr lang="en-US" sz="3000" i="1" dirty="0" err="1">
                <a:solidFill>
                  <a:schemeClr val="tx1"/>
                </a:solidFill>
                <a:latin typeface="Times New Roman" pitchFamily="18" charset="0"/>
                <a:cs typeface="Times New Roman" pitchFamily="18" charset="0"/>
              </a:rPr>
              <a:t>x</a:t>
            </a:r>
            <a:r>
              <a:rPr lang="en-US" sz="3000" i="1" baseline="-25000" dirty="0" err="1">
                <a:solidFill>
                  <a:schemeClr val="tx1"/>
                </a:solidFill>
                <a:latin typeface="Times New Roman" pitchFamily="18" charset="0"/>
                <a:cs typeface="Times New Roman" pitchFamily="18" charset="0"/>
              </a:rPr>
              <a:t>N</a:t>
            </a:r>
            <a:endParaRPr lang="en-US" sz="3000" i="1" baseline="-25000" dirty="0">
              <a:solidFill>
                <a:schemeClr val="tx1"/>
              </a:solidFill>
              <a:latin typeface="Times New Roman" pitchFamily="18" charset="0"/>
              <a:cs typeface="Times New Roman" pitchFamily="18" charset="0"/>
            </a:endParaRPr>
          </a:p>
          <a:p>
            <a:pPr marL="274320" lvl="1" indent="0">
              <a:buNone/>
            </a:pPr>
            <a:endParaRPr lang="en-US" sz="3000" i="1" baseline="-25000" dirty="0">
              <a:solidFill>
                <a:schemeClr val="tx1"/>
              </a:solidFill>
              <a:latin typeface="Times New Roman" pitchFamily="18" charset="0"/>
              <a:cs typeface="Times New Roman" pitchFamily="18" charset="0"/>
            </a:endParaRPr>
          </a:p>
          <a:p>
            <a:r>
              <a:rPr lang="en-US" sz="3200" b="1" dirty="0">
                <a:solidFill>
                  <a:srgbClr val="0070C0"/>
                </a:solidFill>
              </a:rPr>
              <a:t>Step 4: </a:t>
            </a:r>
          </a:p>
          <a:p>
            <a:pPr lvl="1"/>
            <a:r>
              <a:rPr lang="en-US" sz="2800" dirty="0"/>
              <a:t>Calculate the fitness of each individual chromosome:  </a:t>
            </a:r>
          </a:p>
          <a:p>
            <a:pPr marL="274320" lvl="1" indent="0">
              <a:buNone/>
            </a:pPr>
            <a:r>
              <a:rPr lang="en-US" sz="2800" i="1" dirty="0">
                <a:solidFill>
                  <a:schemeClr val="tx1"/>
                </a:solidFill>
                <a:latin typeface="Times New Roman" pitchFamily="18" charset="0"/>
                <a:cs typeface="Times New Roman" pitchFamily="18" charset="0"/>
              </a:rPr>
              <a:t>    f</a:t>
            </a:r>
            <a:r>
              <a:rPr lang="en-US" sz="2800" dirty="0">
                <a:solidFill>
                  <a:schemeClr val="tx1"/>
                </a:solidFill>
                <a:latin typeface="Times New Roman" pitchFamily="18" charset="0"/>
                <a:cs typeface="Times New Roman" pitchFamily="18" charset="0"/>
              </a:rPr>
              <a:t>(</a:t>
            </a:r>
            <a:r>
              <a:rPr lang="en-US" sz="2800" i="1" dirty="0">
                <a:solidFill>
                  <a:schemeClr val="tx1"/>
                </a:solidFill>
                <a:latin typeface="Times New Roman" pitchFamily="18" charset="0"/>
                <a:cs typeface="Times New Roman" pitchFamily="18" charset="0"/>
              </a:rPr>
              <a:t>x</a:t>
            </a:r>
            <a:r>
              <a:rPr lang="en-US" sz="2800" i="1" baseline="-25000" dirty="0">
                <a:solidFill>
                  <a:schemeClr val="tx1"/>
                </a:solidFill>
                <a:latin typeface="Times New Roman" pitchFamily="18" charset="0"/>
                <a:cs typeface="Times New Roman" pitchFamily="18" charset="0"/>
              </a:rPr>
              <a:t>1</a:t>
            </a:r>
            <a:r>
              <a:rPr lang="en-US" sz="2800" dirty="0">
                <a:solidFill>
                  <a:schemeClr val="tx1"/>
                </a:solidFill>
                <a:latin typeface="Times New Roman" pitchFamily="18" charset="0"/>
                <a:cs typeface="Times New Roman" pitchFamily="18" charset="0"/>
              </a:rPr>
              <a:t>)</a:t>
            </a:r>
            <a:r>
              <a:rPr lang="en-US" sz="2800" i="1" dirty="0">
                <a:solidFill>
                  <a:schemeClr val="tx1"/>
                </a:solidFill>
                <a:latin typeface="Times New Roman" pitchFamily="18" charset="0"/>
                <a:cs typeface="Times New Roman" pitchFamily="18" charset="0"/>
              </a:rPr>
              <a:t> , f</a:t>
            </a:r>
            <a:r>
              <a:rPr lang="en-US" sz="2800" dirty="0">
                <a:solidFill>
                  <a:schemeClr val="tx1"/>
                </a:solidFill>
                <a:latin typeface="Times New Roman" pitchFamily="18" charset="0"/>
                <a:cs typeface="Times New Roman" pitchFamily="18" charset="0"/>
              </a:rPr>
              <a:t>(</a:t>
            </a:r>
            <a:r>
              <a:rPr lang="en-US" sz="2800" i="1" dirty="0">
                <a:solidFill>
                  <a:schemeClr val="tx1"/>
                </a:solidFill>
                <a:latin typeface="Times New Roman" pitchFamily="18" charset="0"/>
                <a:cs typeface="Times New Roman" pitchFamily="18" charset="0"/>
              </a:rPr>
              <a:t>x</a:t>
            </a:r>
            <a:r>
              <a:rPr lang="en-US" sz="2800" i="1" baseline="-25000" dirty="0">
                <a:solidFill>
                  <a:schemeClr val="tx1"/>
                </a:solidFill>
                <a:latin typeface="Times New Roman" pitchFamily="18" charset="0"/>
                <a:cs typeface="Times New Roman" pitchFamily="18" charset="0"/>
              </a:rPr>
              <a:t>2</a:t>
            </a:r>
            <a:r>
              <a:rPr lang="en-US" sz="2800" dirty="0">
                <a:solidFill>
                  <a:schemeClr val="tx1"/>
                </a:solidFill>
                <a:latin typeface="Times New Roman" pitchFamily="18" charset="0"/>
                <a:cs typeface="Times New Roman" pitchFamily="18" charset="0"/>
              </a:rPr>
              <a:t>) </a:t>
            </a:r>
            <a:r>
              <a:rPr lang="en-US" sz="2800" i="1" dirty="0">
                <a:solidFill>
                  <a:schemeClr val="tx1"/>
                </a:solidFill>
                <a:latin typeface="Times New Roman" pitchFamily="18" charset="0"/>
                <a:cs typeface="Times New Roman" pitchFamily="18" charset="0"/>
              </a:rPr>
              <a:t>, . . . , f</a:t>
            </a:r>
            <a:r>
              <a:rPr lang="en-US" sz="2800" dirty="0">
                <a:solidFill>
                  <a:schemeClr val="tx1"/>
                </a:solidFill>
                <a:latin typeface="Times New Roman" pitchFamily="18" charset="0"/>
                <a:cs typeface="Times New Roman" pitchFamily="18" charset="0"/>
              </a:rPr>
              <a:t>(</a:t>
            </a:r>
            <a:r>
              <a:rPr lang="en-US" sz="2800" i="1" dirty="0" err="1">
                <a:solidFill>
                  <a:schemeClr val="tx1"/>
                </a:solidFill>
                <a:latin typeface="Times New Roman" pitchFamily="18" charset="0"/>
                <a:cs typeface="Times New Roman" pitchFamily="18" charset="0"/>
              </a:rPr>
              <a:t>x</a:t>
            </a:r>
            <a:r>
              <a:rPr lang="en-US" sz="2800" i="1" baseline="-25000" dirty="0" err="1">
                <a:solidFill>
                  <a:schemeClr val="tx1"/>
                </a:solidFill>
                <a:latin typeface="Times New Roman" pitchFamily="18" charset="0"/>
                <a:cs typeface="Times New Roman" pitchFamily="18" charset="0"/>
              </a:rPr>
              <a:t>N</a:t>
            </a:r>
            <a:r>
              <a:rPr lang="en-US" sz="2800" dirty="0">
                <a:solidFill>
                  <a:schemeClr val="tx1"/>
                </a:solidFill>
                <a:latin typeface="Times New Roman" pitchFamily="18" charset="0"/>
                <a:cs typeface="Times New Roman" pitchFamily="18" charset="0"/>
              </a:rPr>
              <a:t>)</a:t>
            </a:r>
            <a:r>
              <a:rPr lang="en-US" sz="2800" i="1" dirty="0">
                <a:solidFill>
                  <a:schemeClr val="tx1"/>
                </a:solidFill>
                <a:latin typeface="Times New Roman" pitchFamily="18" charset="0"/>
                <a:cs typeface="Times New Roman" pitchFamily="18" charset="0"/>
              </a:rPr>
              <a:t> </a:t>
            </a:r>
            <a:endParaRPr lang="en-US" sz="2800" i="1" baseline="-25000"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57474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Genetic Algorithm Steps</a:t>
            </a:r>
          </a:p>
        </p:txBody>
      </p:sp>
      <p:sp>
        <p:nvSpPr>
          <p:cNvPr id="3" name="Content Placeholder 2"/>
          <p:cNvSpPr>
            <a:spLocks noGrp="1"/>
          </p:cNvSpPr>
          <p:nvPr>
            <p:ph sz="quarter" idx="1"/>
          </p:nvPr>
        </p:nvSpPr>
        <p:spPr/>
        <p:txBody>
          <a:bodyPr/>
          <a:lstStyle/>
          <a:p>
            <a:r>
              <a:rPr lang="en-US" sz="3200" b="1" dirty="0">
                <a:solidFill>
                  <a:srgbClr val="0070C0"/>
                </a:solidFill>
              </a:rPr>
              <a:t>Step 5: </a:t>
            </a:r>
          </a:p>
          <a:p>
            <a:pPr lvl="1"/>
            <a:r>
              <a:rPr lang="en-US" sz="2800" dirty="0"/>
              <a:t>Select a pair of chromosomes for mating from the current population. Parent chromosomes are selected with a probability related to their fitness. Highly fit chromosomes have a higher probability of being selected for mating than less fit chromosomes.</a:t>
            </a:r>
          </a:p>
          <a:p>
            <a:r>
              <a:rPr lang="en-US" sz="3200" b="1" dirty="0">
                <a:solidFill>
                  <a:srgbClr val="0070C0"/>
                </a:solidFill>
              </a:rPr>
              <a:t>Step 6: </a:t>
            </a:r>
          </a:p>
          <a:p>
            <a:pPr lvl="1"/>
            <a:r>
              <a:rPr lang="en-US" sz="2800" dirty="0"/>
              <a:t>Create a pair of offspring chromosomes by applying the genetic operators – </a:t>
            </a:r>
            <a:r>
              <a:rPr lang="en-US" sz="2800" b="1" i="1" dirty="0">
                <a:solidFill>
                  <a:schemeClr val="tx1"/>
                </a:solidFill>
              </a:rPr>
              <a:t>crossover</a:t>
            </a:r>
            <a:r>
              <a:rPr lang="en-US" sz="2800" i="1" dirty="0"/>
              <a:t> </a:t>
            </a:r>
            <a:r>
              <a:rPr lang="en-US" sz="2800" dirty="0"/>
              <a:t>and </a:t>
            </a:r>
            <a:r>
              <a:rPr lang="en-US" sz="2800" b="1" i="1" dirty="0">
                <a:solidFill>
                  <a:schemeClr val="tx1"/>
                </a:solidFill>
              </a:rPr>
              <a:t>mutation</a:t>
            </a:r>
            <a:r>
              <a:rPr lang="en-US" sz="2800" dirty="0"/>
              <a:t>.</a:t>
            </a:r>
          </a:p>
          <a:p>
            <a:endParaRPr lang="en-US" dirty="0"/>
          </a:p>
        </p:txBody>
      </p:sp>
    </p:spTree>
    <p:extLst>
      <p:ext uri="{BB962C8B-B14F-4D97-AF65-F5344CB8AC3E}">
        <p14:creationId xmlns:p14="http://schemas.microsoft.com/office/powerpoint/2010/main" val="302367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Genetic Algorithm Steps</a:t>
            </a:r>
          </a:p>
        </p:txBody>
      </p:sp>
      <p:sp>
        <p:nvSpPr>
          <p:cNvPr id="3" name="Content Placeholder 2"/>
          <p:cNvSpPr>
            <a:spLocks noGrp="1"/>
          </p:cNvSpPr>
          <p:nvPr>
            <p:ph sz="quarter" idx="1"/>
          </p:nvPr>
        </p:nvSpPr>
        <p:spPr/>
        <p:txBody>
          <a:bodyPr>
            <a:normAutofit/>
          </a:bodyPr>
          <a:lstStyle/>
          <a:p>
            <a:r>
              <a:rPr lang="en-US" sz="3200" b="1" dirty="0">
                <a:solidFill>
                  <a:srgbClr val="0070C0"/>
                </a:solidFill>
              </a:rPr>
              <a:t>Step 7: </a:t>
            </a:r>
          </a:p>
          <a:p>
            <a:pPr lvl="1"/>
            <a:r>
              <a:rPr lang="en-US" sz="2800" dirty="0"/>
              <a:t>Place the created offspring chromosomes in the new population.</a:t>
            </a:r>
          </a:p>
          <a:p>
            <a:pPr lvl="1"/>
            <a:endParaRPr lang="en-US" sz="2800" dirty="0"/>
          </a:p>
          <a:p>
            <a:r>
              <a:rPr lang="en-US" sz="3200" b="1" dirty="0">
                <a:solidFill>
                  <a:srgbClr val="0070C0"/>
                </a:solidFill>
              </a:rPr>
              <a:t>Step 8: </a:t>
            </a:r>
          </a:p>
          <a:p>
            <a:pPr lvl="1"/>
            <a:r>
              <a:rPr lang="en-US" sz="2800" dirty="0"/>
              <a:t>Repeat </a:t>
            </a:r>
            <a:r>
              <a:rPr lang="en-US" sz="2800" b="1" i="1" dirty="0"/>
              <a:t>Step 5 </a:t>
            </a:r>
            <a:r>
              <a:rPr lang="en-US" sz="2800" dirty="0"/>
              <a:t>until the size of the new chromosome population becomes equal to the size of the initial population, </a:t>
            </a:r>
            <a:r>
              <a:rPr lang="en-US" sz="2800" i="1" dirty="0">
                <a:solidFill>
                  <a:schemeClr val="tx1"/>
                </a:solidFill>
                <a:latin typeface="Times New Roman" pitchFamily="18" charset="0"/>
                <a:cs typeface="Times New Roman" pitchFamily="18" charset="0"/>
              </a:rPr>
              <a:t>N</a:t>
            </a:r>
            <a:r>
              <a:rPr lang="en-US" sz="2800" dirty="0"/>
              <a:t>.</a:t>
            </a:r>
          </a:p>
          <a:p>
            <a:endParaRPr lang="en-US" dirty="0"/>
          </a:p>
        </p:txBody>
      </p:sp>
    </p:spTree>
    <p:extLst>
      <p:ext uri="{BB962C8B-B14F-4D97-AF65-F5344CB8AC3E}">
        <p14:creationId xmlns:p14="http://schemas.microsoft.com/office/powerpoint/2010/main" val="12930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Genetic Algorithm Steps</a:t>
            </a:r>
          </a:p>
        </p:txBody>
      </p:sp>
      <p:sp>
        <p:nvSpPr>
          <p:cNvPr id="3" name="Content Placeholder 2"/>
          <p:cNvSpPr>
            <a:spLocks noGrp="1"/>
          </p:cNvSpPr>
          <p:nvPr>
            <p:ph sz="quarter" idx="1"/>
          </p:nvPr>
        </p:nvSpPr>
        <p:spPr/>
        <p:txBody>
          <a:bodyPr>
            <a:normAutofit/>
          </a:bodyPr>
          <a:lstStyle/>
          <a:p>
            <a:r>
              <a:rPr lang="en-US" sz="3200" b="1" dirty="0">
                <a:solidFill>
                  <a:srgbClr val="0070C0"/>
                </a:solidFill>
              </a:rPr>
              <a:t>Step 9: </a:t>
            </a:r>
          </a:p>
          <a:p>
            <a:pPr lvl="1"/>
            <a:r>
              <a:rPr lang="en-US" sz="2800" dirty="0"/>
              <a:t>Replace the initial (parent) chromosome population with the new (offspring) population.</a:t>
            </a:r>
          </a:p>
          <a:p>
            <a:pPr lvl="1"/>
            <a:endParaRPr lang="en-US" sz="2800" dirty="0"/>
          </a:p>
          <a:p>
            <a:r>
              <a:rPr lang="en-US" sz="3200" b="1" dirty="0">
                <a:solidFill>
                  <a:srgbClr val="0070C0"/>
                </a:solidFill>
              </a:rPr>
              <a:t>Step 10: </a:t>
            </a:r>
          </a:p>
          <a:p>
            <a:pPr lvl="1"/>
            <a:r>
              <a:rPr lang="en-US" sz="2800" dirty="0"/>
              <a:t>Go to </a:t>
            </a:r>
            <a:r>
              <a:rPr lang="en-US" sz="2800" b="1" i="1" dirty="0"/>
              <a:t>Step 4</a:t>
            </a:r>
            <a:r>
              <a:rPr lang="en-US" sz="2800" dirty="0"/>
              <a:t>, and repeat the process until the termination criterion is satisfied.</a:t>
            </a:r>
          </a:p>
          <a:p>
            <a:endParaRPr lang="en-US" dirty="0"/>
          </a:p>
        </p:txBody>
      </p:sp>
    </p:spTree>
    <p:extLst>
      <p:ext uri="{BB962C8B-B14F-4D97-AF65-F5344CB8AC3E}">
        <p14:creationId xmlns:p14="http://schemas.microsoft.com/office/powerpoint/2010/main" val="323033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Two Big Questions of the Universe</a:t>
            </a:r>
          </a:p>
        </p:txBody>
      </p:sp>
      <p:sp>
        <p:nvSpPr>
          <p:cNvPr id="6" name="AutoShape 3"/>
          <p:cNvSpPr>
            <a:spLocks noChangeArrowheads="1"/>
          </p:cNvSpPr>
          <p:nvPr/>
        </p:nvSpPr>
        <p:spPr bwMode="auto">
          <a:xfrm>
            <a:off x="1530350" y="1617662"/>
            <a:ext cx="2051050" cy="5969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rtl="0" eaLnBrk="0" hangingPunct="0"/>
            <a:r>
              <a:rPr lang="en-US" sz="2800" dirty="0">
                <a:latin typeface="Arial" pitchFamily="34" charset="0"/>
              </a:rPr>
              <a:t>selection</a:t>
            </a:r>
          </a:p>
        </p:txBody>
      </p:sp>
      <p:sp>
        <p:nvSpPr>
          <p:cNvPr id="7" name="AutoShape 4"/>
          <p:cNvSpPr>
            <a:spLocks noChangeArrowheads="1"/>
          </p:cNvSpPr>
          <p:nvPr/>
        </p:nvSpPr>
        <p:spPr bwMode="auto">
          <a:xfrm>
            <a:off x="1530350" y="3065462"/>
            <a:ext cx="2051050" cy="5969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rtl="0" eaLnBrk="0" hangingPunct="0"/>
            <a:r>
              <a:rPr lang="en-US" sz="2800" dirty="0">
                <a:latin typeface="Arial" pitchFamily="34" charset="0"/>
              </a:rPr>
              <a:t>population</a:t>
            </a:r>
          </a:p>
        </p:txBody>
      </p:sp>
      <p:sp>
        <p:nvSpPr>
          <p:cNvPr id="8" name="AutoShape 5"/>
          <p:cNvSpPr>
            <a:spLocks noChangeArrowheads="1"/>
          </p:cNvSpPr>
          <p:nvPr/>
        </p:nvSpPr>
        <p:spPr bwMode="auto">
          <a:xfrm>
            <a:off x="6254750" y="3051175"/>
            <a:ext cx="2273300" cy="5969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rtl="0" eaLnBrk="0" hangingPunct="0"/>
            <a:r>
              <a:rPr lang="en-US" sz="2800" dirty="0">
                <a:latin typeface="Arial" pitchFamily="34" charset="0"/>
              </a:rPr>
              <a:t>evaluation</a:t>
            </a:r>
          </a:p>
        </p:txBody>
      </p:sp>
      <p:sp>
        <p:nvSpPr>
          <p:cNvPr id="9" name="AutoShape 6"/>
          <p:cNvSpPr>
            <a:spLocks noChangeArrowheads="1"/>
          </p:cNvSpPr>
          <p:nvPr/>
        </p:nvSpPr>
        <p:spPr bwMode="auto">
          <a:xfrm>
            <a:off x="6261100" y="1617662"/>
            <a:ext cx="2273300" cy="5969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rtl="0" eaLnBrk="0" hangingPunct="0"/>
            <a:r>
              <a:rPr lang="en-US" sz="2800" dirty="0">
                <a:latin typeface="Arial" pitchFamily="34" charset="0"/>
              </a:rPr>
              <a:t>modification</a:t>
            </a:r>
          </a:p>
        </p:txBody>
      </p:sp>
      <p:sp>
        <p:nvSpPr>
          <p:cNvPr id="10" name="AutoShape 7"/>
          <p:cNvSpPr>
            <a:spLocks noChangeArrowheads="1"/>
          </p:cNvSpPr>
          <p:nvPr/>
        </p:nvSpPr>
        <p:spPr bwMode="auto">
          <a:xfrm>
            <a:off x="6261100" y="4811712"/>
            <a:ext cx="2273300" cy="596900"/>
          </a:xfrm>
          <a:prstGeom prst="octagon">
            <a:avLst>
              <a:gd name="adj" fmla="val 2928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1" name="Line 8"/>
          <p:cNvSpPr>
            <a:spLocks noChangeShapeType="1"/>
          </p:cNvSpPr>
          <p:nvPr/>
        </p:nvSpPr>
        <p:spPr bwMode="auto">
          <a:xfrm>
            <a:off x="3581400" y="1898650"/>
            <a:ext cx="26606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2" name="Line 9"/>
          <p:cNvSpPr>
            <a:spLocks noChangeShapeType="1"/>
          </p:cNvSpPr>
          <p:nvPr/>
        </p:nvSpPr>
        <p:spPr bwMode="auto">
          <a:xfrm>
            <a:off x="2514600" y="2227262"/>
            <a:ext cx="0" cy="8255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3" name="Line 11"/>
          <p:cNvSpPr>
            <a:spLocks noChangeShapeType="1"/>
          </p:cNvSpPr>
          <p:nvPr/>
        </p:nvSpPr>
        <p:spPr bwMode="auto">
          <a:xfrm>
            <a:off x="7397750" y="3668712"/>
            <a:ext cx="0" cy="1130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4" name="Rectangle 13"/>
          <p:cNvSpPr>
            <a:spLocks noChangeArrowheads="1"/>
          </p:cNvSpPr>
          <p:nvPr/>
        </p:nvSpPr>
        <p:spPr bwMode="auto">
          <a:xfrm>
            <a:off x="6697663" y="4897437"/>
            <a:ext cx="13303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rtl="0" eaLnBrk="0" hangingPunct="0"/>
            <a:r>
              <a:rPr lang="en-US" sz="2800">
                <a:latin typeface="Arial" pitchFamily="34" charset="0"/>
              </a:rPr>
              <a:t>discard</a:t>
            </a:r>
          </a:p>
        </p:txBody>
      </p:sp>
      <p:sp>
        <p:nvSpPr>
          <p:cNvPr id="15" name="Line 13"/>
          <p:cNvSpPr>
            <a:spLocks noChangeShapeType="1"/>
          </p:cNvSpPr>
          <p:nvPr/>
        </p:nvSpPr>
        <p:spPr bwMode="auto">
          <a:xfrm flipH="1">
            <a:off x="3581400" y="3363910"/>
            <a:ext cx="2673350" cy="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6" name="Line 14"/>
          <p:cNvSpPr>
            <a:spLocks noChangeShapeType="1"/>
          </p:cNvSpPr>
          <p:nvPr/>
        </p:nvSpPr>
        <p:spPr bwMode="auto">
          <a:xfrm>
            <a:off x="7391400" y="2227262"/>
            <a:ext cx="0" cy="825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17" name="Rectangle 16"/>
          <p:cNvSpPr>
            <a:spLocks noChangeArrowheads="1"/>
          </p:cNvSpPr>
          <p:nvPr/>
        </p:nvSpPr>
        <p:spPr bwMode="auto">
          <a:xfrm>
            <a:off x="7480300" y="3821112"/>
            <a:ext cx="12827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rtl="0" eaLnBrk="0" hangingPunct="0"/>
            <a:r>
              <a:rPr lang="en-US" i="1"/>
              <a:t> deleted </a:t>
            </a:r>
          </a:p>
          <a:p>
            <a:pPr algn="l" rtl="0" eaLnBrk="0" hangingPunct="0"/>
            <a:r>
              <a:rPr lang="en-US" i="1"/>
              <a:t>members</a:t>
            </a:r>
          </a:p>
        </p:txBody>
      </p:sp>
      <p:sp>
        <p:nvSpPr>
          <p:cNvPr id="18" name="Rectangle 17"/>
          <p:cNvSpPr>
            <a:spLocks noChangeArrowheads="1"/>
          </p:cNvSpPr>
          <p:nvPr/>
        </p:nvSpPr>
        <p:spPr bwMode="auto">
          <a:xfrm>
            <a:off x="4425950" y="1444625"/>
            <a:ext cx="10953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rtl="0" eaLnBrk="0" hangingPunct="0"/>
            <a:r>
              <a:rPr lang="en-US" i="1"/>
              <a:t>parents</a:t>
            </a:r>
          </a:p>
        </p:txBody>
      </p:sp>
      <p:sp>
        <p:nvSpPr>
          <p:cNvPr id="19" name="Rectangle 18"/>
          <p:cNvSpPr>
            <a:spLocks noChangeArrowheads="1"/>
          </p:cNvSpPr>
          <p:nvPr/>
        </p:nvSpPr>
        <p:spPr bwMode="auto">
          <a:xfrm>
            <a:off x="7464425" y="2206625"/>
            <a:ext cx="1281113"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rtl="0" eaLnBrk="0" hangingPunct="0"/>
            <a:r>
              <a:rPr lang="en-US" i="1"/>
              <a:t>modified</a:t>
            </a:r>
          </a:p>
          <a:p>
            <a:pPr algn="l" rtl="0" eaLnBrk="0" hangingPunct="0"/>
            <a:r>
              <a:rPr lang="en-US" i="1"/>
              <a:t>offspring</a:t>
            </a:r>
          </a:p>
        </p:txBody>
      </p:sp>
      <p:sp>
        <p:nvSpPr>
          <p:cNvPr id="20" name="Rectangle 19"/>
          <p:cNvSpPr>
            <a:spLocks noChangeArrowheads="1"/>
          </p:cNvSpPr>
          <p:nvPr/>
        </p:nvSpPr>
        <p:spPr bwMode="auto">
          <a:xfrm>
            <a:off x="3721100" y="3425825"/>
            <a:ext cx="2540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rtl="0" eaLnBrk="0" hangingPunct="0"/>
            <a:r>
              <a:rPr lang="en-US" i="1" dirty="0"/>
              <a:t>evaluated offspring</a:t>
            </a:r>
          </a:p>
        </p:txBody>
      </p:sp>
      <p:sp>
        <p:nvSpPr>
          <p:cNvPr id="22" name="Line 20"/>
          <p:cNvSpPr>
            <a:spLocks noChangeShapeType="1"/>
          </p:cNvSpPr>
          <p:nvPr/>
        </p:nvSpPr>
        <p:spPr bwMode="auto">
          <a:xfrm flipH="1">
            <a:off x="152400" y="3352800"/>
            <a:ext cx="1377950" cy="0"/>
          </a:xfrm>
          <a:prstGeom prst="line">
            <a:avLst/>
          </a:prstGeom>
          <a:noFill/>
          <a:ln w="38100" cmpd="dbl">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a:p>
        </p:txBody>
      </p:sp>
      <p:sp>
        <p:nvSpPr>
          <p:cNvPr id="23" name="Text Box 22"/>
          <p:cNvSpPr txBox="1">
            <a:spLocks noChangeArrowheads="1"/>
          </p:cNvSpPr>
          <p:nvPr/>
        </p:nvSpPr>
        <p:spPr bwMode="auto">
          <a:xfrm>
            <a:off x="0" y="2971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spcBef>
                <a:spcPct val="50000"/>
              </a:spcBef>
            </a:pPr>
            <a:r>
              <a:rPr lang="en-US" i="1" dirty="0"/>
              <a:t>initiate &amp;</a:t>
            </a:r>
          </a:p>
        </p:txBody>
      </p:sp>
      <p:sp>
        <p:nvSpPr>
          <p:cNvPr id="24" name="Text Box 23"/>
          <p:cNvSpPr txBox="1">
            <a:spLocks noChangeArrowheads="1"/>
          </p:cNvSpPr>
          <p:nvPr/>
        </p:nvSpPr>
        <p:spPr bwMode="auto">
          <a:xfrm>
            <a:off x="0" y="3352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ctr" rtl="1" fontAlgn="base">
              <a:spcBef>
                <a:spcPct val="0"/>
              </a:spcBef>
              <a:spcAft>
                <a:spcPct val="0"/>
              </a:spcAft>
              <a:defRPr sz="2400" kern="1200">
                <a:solidFill>
                  <a:schemeClr val="tx1"/>
                </a:solidFill>
                <a:latin typeface="Times New Roman" pitchFamily="18" charset="0"/>
                <a:ea typeface="+mn-ea"/>
                <a:cs typeface="+mn-cs"/>
              </a:defRPr>
            </a:lvl1pPr>
            <a:lvl2pPr marL="457200" algn="ctr" rtl="1" fontAlgn="base">
              <a:spcBef>
                <a:spcPct val="0"/>
              </a:spcBef>
              <a:spcAft>
                <a:spcPct val="0"/>
              </a:spcAft>
              <a:defRPr sz="2400" kern="1200">
                <a:solidFill>
                  <a:schemeClr val="tx1"/>
                </a:solidFill>
                <a:latin typeface="Times New Roman" pitchFamily="18" charset="0"/>
                <a:ea typeface="+mn-ea"/>
                <a:cs typeface="+mn-cs"/>
              </a:defRPr>
            </a:lvl2pPr>
            <a:lvl3pPr marL="914400" algn="ctr" rtl="1" fontAlgn="base">
              <a:spcBef>
                <a:spcPct val="0"/>
              </a:spcBef>
              <a:spcAft>
                <a:spcPct val="0"/>
              </a:spcAft>
              <a:defRPr sz="2400" kern="1200">
                <a:solidFill>
                  <a:schemeClr val="tx1"/>
                </a:solidFill>
                <a:latin typeface="Times New Roman" pitchFamily="18" charset="0"/>
                <a:ea typeface="+mn-ea"/>
                <a:cs typeface="+mn-cs"/>
              </a:defRPr>
            </a:lvl3pPr>
            <a:lvl4pPr marL="1371600" algn="ctr" rtl="1" fontAlgn="base">
              <a:spcBef>
                <a:spcPct val="0"/>
              </a:spcBef>
              <a:spcAft>
                <a:spcPct val="0"/>
              </a:spcAft>
              <a:defRPr sz="2400" kern="1200">
                <a:solidFill>
                  <a:schemeClr val="tx1"/>
                </a:solidFill>
                <a:latin typeface="Times New Roman" pitchFamily="18" charset="0"/>
                <a:ea typeface="+mn-ea"/>
                <a:cs typeface="+mn-cs"/>
              </a:defRPr>
            </a:lvl4pPr>
            <a:lvl5pPr marL="1828800" algn="ctr" rtl="1"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l">
              <a:spcBef>
                <a:spcPct val="50000"/>
              </a:spcBef>
            </a:pPr>
            <a:r>
              <a:rPr lang="en-US" i="1" dirty="0"/>
              <a:t> evaluate</a:t>
            </a:r>
          </a:p>
        </p:txBody>
      </p:sp>
    </p:spTree>
    <p:extLst>
      <p:ext uri="{BB962C8B-B14F-4D97-AF65-F5344CB8AC3E}">
        <p14:creationId xmlns:p14="http://schemas.microsoft.com/office/powerpoint/2010/main" val="195984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AutoShape 3"/>
          <p:cNvSpPr>
            <a:spLocks noChangeArrowheads="1"/>
          </p:cNvSpPr>
          <p:nvPr/>
        </p:nvSpPr>
        <p:spPr bwMode="auto">
          <a:xfrm>
            <a:off x="1225550" y="1911350"/>
            <a:ext cx="2273300" cy="596900"/>
          </a:xfrm>
          <a:prstGeom prst="octagon">
            <a:avLst>
              <a:gd name="adj" fmla="val 29282"/>
            </a:avLst>
          </a:prstGeom>
          <a:solidFill>
            <a:schemeClr val="accent1"/>
          </a:solidFill>
          <a:ln w="12700">
            <a:solidFill>
              <a:schemeClr val="tx1"/>
            </a:solidFill>
            <a:miter lim="800000"/>
            <a:headEnd/>
            <a:tailEnd/>
          </a:ln>
        </p:spPr>
        <p:txBody>
          <a:bodyPr wrap="none" lIns="90488" tIns="44450" rIns="90488" bIns="44450" anchor="ctr"/>
          <a:lstStyle/>
          <a:p>
            <a:pPr algn="ctr"/>
            <a:r>
              <a:rPr lang="en-US" sz="2800" dirty="0"/>
              <a:t>Selection</a:t>
            </a:r>
            <a:endParaRPr lang="en-US" sz="2800" i="0" dirty="0"/>
          </a:p>
        </p:txBody>
      </p:sp>
      <p:sp>
        <p:nvSpPr>
          <p:cNvPr id="27652" name="AutoShape 4"/>
          <p:cNvSpPr>
            <a:spLocks noChangeArrowheads="1"/>
          </p:cNvSpPr>
          <p:nvPr/>
        </p:nvSpPr>
        <p:spPr bwMode="auto">
          <a:xfrm>
            <a:off x="1225550" y="3359150"/>
            <a:ext cx="2273300" cy="596900"/>
          </a:xfrm>
          <a:prstGeom prst="octagon">
            <a:avLst>
              <a:gd name="adj" fmla="val 29282"/>
            </a:avLst>
          </a:prstGeom>
          <a:solidFill>
            <a:schemeClr val="accent1"/>
          </a:solidFill>
          <a:ln w="12700">
            <a:solidFill>
              <a:schemeClr val="tx1"/>
            </a:solidFill>
            <a:miter lim="800000"/>
            <a:headEnd/>
            <a:tailEnd/>
          </a:ln>
        </p:spPr>
        <p:txBody>
          <a:bodyPr wrap="none" lIns="90488" tIns="44450" rIns="90488" bIns="44450" anchor="ctr"/>
          <a:lstStyle/>
          <a:p>
            <a:pPr algn="ctr"/>
            <a:r>
              <a:rPr lang="en-US" sz="2800" i="0"/>
              <a:t>population</a:t>
            </a:r>
          </a:p>
        </p:txBody>
      </p:sp>
      <p:sp>
        <p:nvSpPr>
          <p:cNvPr id="27653" name="AutoShape 5"/>
          <p:cNvSpPr>
            <a:spLocks noChangeArrowheads="1"/>
          </p:cNvSpPr>
          <p:nvPr/>
        </p:nvSpPr>
        <p:spPr bwMode="auto">
          <a:xfrm>
            <a:off x="5949950" y="3344863"/>
            <a:ext cx="2273300" cy="596900"/>
          </a:xfrm>
          <a:prstGeom prst="octagon">
            <a:avLst>
              <a:gd name="adj" fmla="val 29282"/>
            </a:avLst>
          </a:prstGeom>
          <a:solidFill>
            <a:schemeClr val="accent1"/>
          </a:solidFill>
          <a:ln w="12700">
            <a:solidFill>
              <a:schemeClr val="tx1"/>
            </a:solidFill>
            <a:miter lim="800000"/>
            <a:headEnd/>
            <a:tailEnd/>
          </a:ln>
        </p:spPr>
        <p:txBody>
          <a:bodyPr wrap="none" lIns="90488" tIns="44450" rIns="90488" bIns="44450" anchor="ctr"/>
          <a:lstStyle/>
          <a:p>
            <a:pPr algn="ctr"/>
            <a:r>
              <a:rPr lang="en-US" sz="2800" i="0"/>
              <a:t>evaluation</a:t>
            </a:r>
          </a:p>
        </p:txBody>
      </p:sp>
      <p:sp>
        <p:nvSpPr>
          <p:cNvPr id="27654" name="AutoShape 6"/>
          <p:cNvSpPr>
            <a:spLocks noChangeArrowheads="1"/>
          </p:cNvSpPr>
          <p:nvPr/>
        </p:nvSpPr>
        <p:spPr bwMode="auto">
          <a:xfrm>
            <a:off x="5949950" y="1911350"/>
            <a:ext cx="2273300" cy="596900"/>
          </a:xfrm>
          <a:prstGeom prst="octagon">
            <a:avLst>
              <a:gd name="adj" fmla="val 29282"/>
            </a:avLst>
          </a:prstGeom>
          <a:solidFill>
            <a:schemeClr val="accent1"/>
          </a:solidFill>
          <a:ln w="12700">
            <a:solidFill>
              <a:schemeClr val="tx1"/>
            </a:solidFill>
            <a:miter lim="800000"/>
            <a:headEnd/>
            <a:tailEnd/>
          </a:ln>
        </p:spPr>
        <p:txBody>
          <a:bodyPr wrap="none" lIns="90488" tIns="44450" rIns="90488" bIns="44450" anchor="ctr"/>
          <a:lstStyle/>
          <a:p>
            <a:pPr algn="ctr"/>
            <a:r>
              <a:rPr lang="en-US" sz="2800" i="0"/>
              <a:t>modification</a:t>
            </a:r>
          </a:p>
        </p:txBody>
      </p:sp>
      <p:sp>
        <p:nvSpPr>
          <p:cNvPr id="27655" name="AutoShape 7"/>
          <p:cNvSpPr>
            <a:spLocks noChangeArrowheads="1"/>
          </p:cNvSpPr>
          <p:nvPr/>
        </p:nvSpPr>
        <p:spPr bwMode="auto">
          <a:xfrm>
            <a:off x="1225550" y="5111750"/>
            <a:ext cx="2273300" cy="596900"/>
          </a:xfrm>
          <a:prstGeom prst="octagon">
            <a:avLst>
              <a:gd name="adj" fmla="val 29282"/>
            </a:avLst>
          </a:prstGeom>
          <a:solidFill>
            <a:schemeClr val="accent1"/>
          </a:solidFill>
          <a:ln w="12700">
            <a:solidFill>
              <a:schemeClr val="tx1"/>
            </a:solidFill>
            <a:miter lim="800000"/>
            <a:headEnd/>
            <a:tailEnd/>
          </a:ln>
        </p:spPr>
        <p:txBody>
          <a:bodyPr wrap="none" anchor="ctr"/>
          <a:lstStyle/>
          <a:p>
            <a:endParaRPr lang="en-US"/>
          </a:p>
        </p:txBody>
      </p:sp>
      <p:sp>
        <p:nvSpPr>
          <p:cNvPr id="27656" name="Line 8"/>
          <p:cNvSpPr>
            <a:spLocks noChangeShapeType="1"/>
          </p:cNvSpPr>
          <p:nvPr/>
        </p:nvSpPr>
        <p:spPr bwMode="auto">
          <a:xfrm>
            <a:off x="3511550" y="2209800"/>
            <a:ext cx="2425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9"/>
          <p:cNvSpPr>
            <a:spLocks noChangeShapeType="1"/>
          </p:cNvSpPr>
          <p:nvPr/>
        </p:nvSpPr>
        <p:spPr bwMode="auto">
          <a:xfrm>
            <a:off x="2209800" y="2520950"/>
            <a:ext cx="0" cy="8255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0"/>
          <p:cNvSpPr>
            <a:spLocks noChangeShapeType="1"/>
          </p:cNvSpPr>
          <p:nvPr/>
        </p:nvSpPr>
        <p:spPr bwMode="auto">
          <a:xfrm>
            <a:off x="2514600" y="2520950"/>
            <a:ext cx="0" cy="825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1"/>
          <p:cNvSpPr>
            <a:spLocks noChangeShapeType="1"/>
          </p:cNvSpPr>
          <p:nvPr/>
        </p:nvSpPr>
        <p:spPr bwMode="auto">
          <a:xfrm>
            <a:off x="2362200" y="3968750"/>
            <a:ext cx="0" cy="1130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0" name="Rectangle 12"/>
          <p:cNvSpPr>
            <a:spLocks noChangeArrowheads="1"/>
          </p:cNvSpPr>
          <p:nvPr/>
        </p:nvSpPr>
        <p:spPr bwMode="auto">
          <a:xfrm>
            <a:off x="1662113" y="5197475"/>
            <a:ext cx="13303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800" i="0"/>
              <a:t>discard</a:t>
            </a:r>
          </a:p>
        </p:txBody>
      </p:sp>
      <p:sp>
        <p:nvSpPr>
          <p:cNvPr id="27661" name="Line 13"/>
          <p:cNvSpPr>
            <a:spLocks noChangeShapeType="1"/>
          </p:cNvSpPr>
          <p:nvPr/>
        </p:nvSpPr>
        <p:spPr bwMode="auto">
          <a:xfrm flipH="1">
            <a:off x="3498850" y="3657600"/>
            <a:ext cx="2451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4"/>
          <p:cNvSpPr>
            <a:spLocks noChangeShapeType="1"/>
          </p:cNvSpPr>
          <p:nvPr/>
        </p:nvSpPr>
        <p:spPr bwMode="auto">
          <a:xfrm>
            <a:off x="7086600" y="2520950"/>
            <a:ext cx="0" cy="825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3" name="Rectangle 15"/>
          <p:cNvSpPr>
            <a:spLocks noChangeArrowheads="1"/>
          </p:cNvSpPr>
          <p:nvPr/>
        </p:nvSpPr>
        <p:spPr bwMode="auto">
          <a:xfrm>
            <a:off x="900113" y="4100513"/>
            <a:ext cx="1295227"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deleted </a:t>
            </a:r>
          </a:p>
          <a:p>
            <a:r>
              <a:rPr lang="en-US" sz="2400" i="1" dirty="0">
                <a:latin typeface="Times New Roman" charset="0"/>
              </a:rPr>
              <a:t>members</a:t>
            </a:r>
          </a:p>
        </p:txBody>
      </p:sp>
      <p:sp>
        <p:nvSpPr>
          <p:cNvPr id="27664" name="Rectangle 16"/>
          <p:cNvSpPr>
            <a:spLocks noChangeArrowheads="1"/>
          </p:cNvSpPr>
          <p:nvPr/>
        </p:nvSpPr>
        <p:spPr bwMode="auto">
          <a:xfrm>
            <a:off x="900113" y="2728913"/>
            <a:ext cx="109466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parents</a:t>
            </a:r>
          </a:p>
        </p:txBody>
      </p:sp>
      <p:sp>
        <p:nvSpPr>
          <p:cNvPr id="27665" name="Rectangle 17"/>
          <p:cNvSpPr>
            <a:spLocks noChangeArrowheads="1"/>
          </p:cNvSpPr>
          <p:nvPr/>
        </p:nvSpPr>
        <p:spPr bwMode="auto">
          <a:xfrm>
            <a:off x="3719513" y="1738313"/>
            <a:ext cx="119564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children</a:t>
            </a:r>
          </a:p>
        </p:txBody>
      </p:sp>
      <p:sp>
        <p:nvSpPr>
          <p:cNvPr id="27666" name="Rectangle 18"/>
          <p:cNvSpPr>
            <a:spLocks noChangeArrowheads="1"/>
          </p:cNvSpPr>
          <p:nvPr/>
        </p:nvSpPr>
        <p:spPr bwMode="auto">
          <a:xfrm>
            <a:off x="7300913" y="2500313"/>
            <a:ext cx="125835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modified</a:t>
            </a:r>
          </a:p>
          <a:p>
            <a:r>
              <a:rPr lang="en-US" sz="2400" i="1" dirty="0">
                <a:latin typeface="Times New Roman" charset="0"/>
              </a:rPr>
              <a:t>children</a:t>
            </a:r>
          </a:p>
        </p:txBody>
      </p:sp>
      <p:sp>
        <p:nvSpPr>
          <p:cNvPr id="27667" name="Rectangle 19"/>
          <p:cNvSpPr>
            <a:spLocks noChangeArrowheads="1"/>
          </p:cNvSpPr>
          <p:nvPr/>
        </p:nvSpPr>
        <p:spPr bwMode="auto">
          <a:xfrm>
            <a:off x="3506788" y="3719513"/>
            <a:ext cx="246683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evaluated children</a:t>
            </a:r>
          </a:p>
        </p:txBody>
      </p:sp>
      <p:sp>
        <p:nvSpPr>
          <p:cNvPr id="27668" name="Line 20"/>
          <p:cNvSpPr>
            <a:spLocks noChangeShapeType="1"/>
          </p:cNvSpPr>
          <p:nvPr/>
        </p:nvSpPr>
        <p:spPr bwMode="auto">
          <a:xfrm flipH="1">
            <a:off x="209550" y="3657600"/>
            <a:ext cx="1028700" cy="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a:extLst>
              <a:ext uri="{FF2B5EF4-FFF2-40B4-BE49-F238E27FC236}">
                <a16:creationId xmlns:a16="http://schemas.microsoft.com/office/drawing/2014/main" id="{698B7BD4-6739-4907-B258-6FA2CE36BAC3}"/>
              </a:ext>
            </a:extLst>
          </p:cNvPr>
          <p:cNvSpPr>
            <a:spLocks noGrp="1"/>
          </p:cNvSpPr>
          <p:nvPr>
            <p:ph type="title"/>
          </p:nvPr>
        </p:nvSpPr>
        <p:spPr/>
        <p:txBody>
          <a:bodyPr>
            <a:normAutofit/>
          </a:bodyPr>
          <a:lstStyle/>
          <a:p>
            <a:r>
              <a:rPr lang="en-US" sz="3200" dirty="0"/>
              <a:t>The GA Cycle of Reproduction</a:t>
            </a:r>
            <a:endParaRPr lang="en-MY" dirty="0"/>
          </a:p>
        </p:txBody>
      </p:sp>
    </p:spTree>
    <p:extLst>
      <p:ext uri="{BB962C8B-B14F-4D97-AF65-F5344CB8AC3E}">
        <p14:creationId xmlns:p14="http://schemas.microsoft.com/office/powerpoint/2010/main" val="16494463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B7A1F9-E338-4774-B935-B73A39808F33}"/>
              </a:ext>
            </a:extLst>
          </p:cNvPr>
          <p:cNvSpPr txBox="1">
            <a:spLocks/>
          </p:cNvSpPr>
          <p:nvPr/>
        </p:nvSpPr>
        <p:spPr>
          <a:xfrm>
            <a:off x="472812" y="278081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gn="ct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Initial Population</a:t>
            </a:r>
          </a:p>
        </p:txBody>
      </p:sp>
    </p:spTree>
    <p:extLst>
      <p:ext uri="{BB962C8B-B14F-4D97-AF65-F5344CB8AC3E}">
        <p14:creationId xmlns:p14="http://schemas.microsoft.com/office/powerpoint/2010/main" val="1042273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ormAutofit/>
          </a:bodyPr>
          <a:lstStyle/>
          <a:p>
            <a:r>
              <a:rPr lang="en-US" sz="4400" dirty="0"/>
              <a:t>Population</a:t>
            </a:r>
          </a:p>
        </p:txBody>
      </p:sp>
      <p:sp>
        <p:nvSpPr>
          <p:cNvPr id="28675" name="Rectangle 3"/>
          <p:cNvSpPr>
            <a:spLocks noGrp="1" noChangeArrowheads="1"/>
          </p:cNvSpPr>
          <p:nvPr>
            <p:ph type="body" idx="1"/>
          </p:nvPr>
        </p:nvSpPr>
        <p:spPr>
          <a:noFill/>
        </p:spPr>
        <p:txBody>
          <a:bodyPr>
            <a:normAutofit/>
          </a:bodyPr>
          <a:lstStyle/>
          <a:p>
            <a:pPr>
              <a:buFont typeface="Monotype Sorts" charset="2"/>
              <a:buNone/>
            </a:pPr>
            <a:endParaRPr lang="en-US" sz="5400" dirty="0"/>
          </a:p>
          <a:p>
            <a:pPr>
              <a:buFont typeface="Monotype Sorts" charset="2"/>
              <a:buNone/>
            </a:pPr>
            <a:endParaRPr lang="en-US" sz="2800" dirty="0"/>
          </a:p>
          <a:p>
            <a:pPr>
              <a:buFont typeface="Monotype Sorts" charset="2"/>
              <a:buNone/>
            </a:pPr>
            <a:r>
              <a:rPr lang="en-US" sz="2800" dirty="0"/>
              <a:t>Chromosomes could be:</a:t>
            </a:r>
          </a:p>
          <a:p>
            <a:pPr lvl="1"/>
            <a:r>
              <a:rPr lang="en-US" sz="2800" dirty="0"/>
              <a:t>Bit strings                                                </a:t>
            </a:r>
            <a:r>
              <a:rPr lang="en-US" sz="2800" dirty="0">
                <a:solidFill>
                  <a:schemeClr val="tx1"/>
                </a:solidFill>
              </a:rPr>
              <a:t>(0101 ... 1100)</a:t>
            </a:r>
          </a:p>
          <a:p>
            <a:pPr lvl="1"/>
            <a:r>
              <a:rPr lang="en-US" sz="2800" dirty="0"/>
              <a:t>Real numbers                           </a:t>
            </a:r>
            <a:r>
              <a:rPr lang="en-US" sz="2800" dirty="0">
                <a:solidFill>
                  <a:schemeClr val="tx1"/>
                </a:solidFill>
              </a:rPr>
              <a:t>(43.2 -33.1 ... 0.0 89.2) </a:t>
            </a:r>
          </a:p>
          <a:p>
            <a:pPr lvl="1"/>
            <a:r>
              <a:rPr lang="en-US" sz="2800" dirty="0"/>
              <a:t>Permutations of element          </a:t>
            </a:r>
            <a:r>
              <a:rPr lang="en-US" sz="2800" dirty="0">
                <a:solidFill>
                  <a:schemeClr val="tx1"/>
                </a:solidFill>
              </a:rPr>
              <a:t>(E11 E3 E7 ... E1 E15)</a:t>
            </a:r>
          </a:p>
          <a:p>
            <a:pPr lvl="1"/>
            <a:r>
              <a:rPr lang="en-US" sz="2800" dirty="0"/>
              <a:t>Lists of rules                               </a:t>
            </a:r>
            <a:r>
              <a:rPr lang="en-US" sz="2800" dirty="0">
                <a:solidFill>
                  <a:schemeClr val="tx1"/>
                </a:solidFill>
              </a:rPr>
              <a:t>(R1 R2 R3 ... R22 R23)</a:t>
            </a:r>
          </a:p>
          <a:p>
            <a:pPr lvl="1"/>
            <a:r>
              <a:rPr lang="en-US" sz="2800" dirty="0"/>
              <a:t>Program elements                  </a:t>
            </a:r>
            <a:r>
              <a:rPr lang="en-US" sz="2800" dirty="0">
                <a:solidFill>
                  <a:schemeClr val="tx1"/>
                </a:solidFill>
              </a:rPr>
              <a:t>(genetic programming)</a:t>
            </a:r>
          </a:p>
          <a:p>
            <a:pPr lvl="1"/>
            <a:r>
              <a:rPr lang="en-US" sz="2800" dirty="0"/>
              <a:t>... any data structure ...</a:t>
            </a:r>
          </a:p>
        </p:txBody>
      </p:sp>
      <p:sp>
        <p:nvSpPr>
          <p:cNvPr id="28676" name="AutoShape 4"/>
          <p:cNvSpPr>
            <a:spLocks noChangeArrowheads="1"/>
          </p:cNvSpPr>
          <p:nvPr/>
        </p:nvSpPr>
        <p:spPr bwMode="auto">
          <a:xfrm>
            <a:off x="3435350" y="1530350"/>
            <a:ext cx="2273300" cy="596900"/>
          </a:xfrm>
          <a:prstGeom prst="octagon">
            <a:avLst>
              <a:gd name="adj" fmla="val 29282"/>
            </a:avLst>
          </a:prstGeom>
          <a:solidFill>
            <a:schemeClr val="accent1"/>
          </a:solidFill>
          <a:ln w="12700">
            <a:solidFill>
              <a:schemeClr val="tx1"/>
            </a:solidFill>
            <a:miter lim="800000"/>
            <a:headEnd/>
            <a:tailEnd/>
          </a:ln>
        </p:spPr>
        <p:txBody>
          <a:bodyPr wrap="none" lIns="90488" tIns="44450" rIns="90488" bIns="44450" anchor="ctr"/>
          <a:lstStyle/>
          <a:p>
            <a:pPr algn="ctr"/>
            <a:r>
              <a:rPr lang="en-US" sz="2800" i="0" dirty="0"/>
              <a:t>population</a:t>
            </a:r>
          </a:p>
        </p:txBody>
      </p:sp>
      <p:sp>
        <p:nvSpPr>
          <p:cNvPr id="28677" name="Line 5"/>
          <p:cNvSpPr>
            <a:spLocks noChangeShapeType="1"/>
          </p:cNvSpPr>
          <p:nvPr/>
        </p:nvSpPr>
        <p:spPr bwMode="auto">
          <a:xfrm flipH="1">
            <a:off x="2419350" y="1828800"/>
            <a:ext cx="1028700" cy="0"/>
          </a:xfrm>
          <a:prstGeom prst="line">
            <a:avLst/>
          </a:prstGeom>
          <a:noFill/>
          <a:ln w="38100" cmpd="dbl">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5086663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B7A1F9-E338-4774-B935-B73A39808F33}"/>
              </a:ext>
            </a:extLst>
          </p:cNvPr>
          <p:cNvSpPr txBox="1">
            <a:spLocks/>
          </p:cNvSpPr>
          <p:nvPr/>
        </p:nvSpPr>
        <p:spPr>
          <a:xfrm>
            <a:off x="472812" y="278081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gn="ct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Parents Selection</a:t>
            </a:r>
          </a:p>
        </p:txBody>
      </p:sp>
    </p:spTree>
    <p:extLst>
      <p:ext uri="{BB962C8B-B14F-4D97-AF65-F5344CB8AC3E}">
        <p14:creationId xmlns:p14="http://schemas.microsoft.com/office/powerpoint/2010/main" val="1692733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US"/>
              <a:t>Reproduction</a:t>
            </a:r>
          </a:p>
        </p:txBody>
      </p:sp>
      <p:sp>
        <p:nvSpPr>
          <p:cNvPr id="29699" name="Rectangle 3"/>
          <p:cNvSpPr>
            <a:spLocks noGrp="1" noChangeArrowheads="1"/>
          </p:cNvSpPr>
          <p:nvPr>
            <p:ph idx="1"/>
          </p:nvPr>
        </p:nvSpPr>
        <p:spPr/>
        <p:txBody>
          <a:bodyPr/>
          <a:lstStyle/>
          <a:p>
            <a:pPr>
              <a:buFont typeface="Monotype Sorts" charset="2"/>
              <a:buNone/>
            </a:pPr>
            <a:endParaRPr lang="en-US"/>
          </a:p>
          <a:p>
            <a:pPr>
              <a:buFont typeface="Monotype Sorts" charset="2"/>
              <a:buNone/>
            </a:pPr>
            <a:endParaRPr lang="en-US"/>
          </a:p>
          <a:p>
            <a:pPr>
              <a:buFont typeface="Monotype Sorts" charset="2"/>
              <a:buNone/>
            </a:pPr>
            <a:endParaRPr lang="en-US"/>
          </a:p>
          <a:p>
            <a:pPr>
              <a:buFont typeface="Monotype Sorts" charset="2"/>
              <a:buNone/>
            </a:pPr>
            <a:endParaRPr lang="en-US"/>
          </a:p>
          <a:p>
            <a:pPr>
              <a:buFont typeface="Monotype Sorts" charset="2"/>
              <a:buNone/>
            </a:pPr>
            <a:endParaRPr lang="en-US"/>
          </a:p>
          <a:p>
            <a:pPr>
              <a:buFont typeface="Monotype Sorts" charset="2"/>
              <a:buNone/>
            </a:pPr>
            <a:endParaRPr lang="en-US"/>
          </a:p>
        </p:txBody>
      </p:sp>
      <p:sp>
        <p:nvSpPr>
          <p:cNvPr id="29700" name="AutoShape 4"/>
          <p:cNvSpPr>
            <a:spLocks noChangeArrowheads="1"/>
          </p:cNvSpPr>
          <p:nvPr/>
        </p:nvSpPr>
        <p:spPr bwMode="auto">
          <a:xfrm>
            <a:off x="2452688" y="1698625"/>
            <a:ext cx="2273300" cy="596900"/>
          </a:xfrm>
          <a:prstGeom prst="octagon">
            <a:avLst>
              <a:gd name="adj" fmla="val 29282"/>
            </a:avLst>
          </a:prstGeom>
          <a:solidFill>
            <a:schemeClr val="accent1"/>
          </a:solidFill>
          <a:ln w="12700">
            <a:solidFill>
              <a:schemeClr val="tx1"/>
            </a:solidFill>
            <a:miter lim="800000"/>
            <a:headEnd/>
            <a:tailEnd/>
          </a:ln>
        </p:spPr>
        <p:txBody>
          <a:bodyPr wrap="none" lIns="90488" tIns="44450" rIns="90488" bIns="44450" anchor="ctr"/>
          <a:lstStyle/>
          <a:p>
            <a:pPr algn="ctr"/>
            <a:r>
              <a:rPr lang="en-US" sz="2800" dirty="0"/>
              <a:t>s</a:t>
            </a:r>
            <a:r>
              <a:rPr lang="en-US" sz="2800" i="0" dirty="0"/>
              <a:t>election</a:t>
            </a:r>
          </a:p>
        </p:txBody>
      </p:sp>
      <p:sp>
        <p:nvSpPr>
          <p:cNvPr id="29701" name="AutoShape 5"/>
          <p:cNvSpPr>
            <a:spLocks noChangeArrowheads="1"/>
          </p:cNvSpPr>
          <p:nvPr/>
        </p:nvSpPr>
        <p:spPr bwMode="auto">
          <a:xfrm>
            <a:off x="2452688" y="3146425"/>
            <a:ext cx="2273300" cy="596900"/>
          </a:xfrm>
          <a:prstGeom prst="octagon">
            <a:avLst>
              <a:gd name="adj" fmla="val 29282"/>
            </a:avLst>
          </a:prstGeom>
          <a:solidFill>
            <a:schemeClr val="accent1"/>
          </a:solidFill>
          <a:ln w="12700">
            <a:solidFill>
              <a:schemeClr val="tx1"/>
            </a:solidFill>
            <a:miter lim="800000"/>
            <a:headEnd/>
            <a:tailEnd/>
          </a:ln>
        </p:spPr>
        <p:txBody>
          <a:bodyPr wrap="none" lIns="90488" tIns="44450" rIns="90488" bIns="44450" anchor="ctr"/>
          <a:lstStyle/>
          <a:p>
            <a:pPr algn="ctr"/>
            <a:r>
              <a:rPr lang="en-US" sz="2800" i="0"/>
              <a:t>population</a:t>
            </a:r>
          </a:p>
        </p:txBody>
      </p:sp>
      <p:sp>
        <p:nvSpPr>
          <p:cNvPr id="29702" name="Line 6"/>
          <p:cNvSpPr>
            <a:spLocks noChangeShapeType="1"/>
          </p:cNvSpPr>
          <p:nvPr/>
        </p:nvSpPr>
        <p:spPr bwMode="auto">
          <a:xfrm>
            <a:off x="4738688" y="1997075"/>
            <a:ext cx="2806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3" name="Line 7"/>
          <p:cNvSpPr>
            <a:spLocks noChangeShapeType="1"/>
          </p:cNvSpPr>
          <p:nvPr/>
        </p:nvSpPr>
        <p:spPr bwMode="auto">
          <a:xfrm>
            <a:off x="3436938" y="2308225"/>
            <a:ext cx="0" cy="8255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4" name="Line 8"/>
          <p:cNvSpPr>
            <a:spLocks noChangeShapeType="1"/>
          </p:cNvSpPr>
          <p:nvPr/>
        </p:nvSpPr>
        <p:spPr bwMode="auto">
          <a:xfrm>
            <a:off x="3741738" y="2308225"/>
            <a:ext cx="0" cy="825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5" name="Rectangle 9"/>
          <p:cNvSpPr>
            <a:spLocks noChangeArrowheads="1"/>
          </p:cNvSpPr>
          <p:nvPr/>
        </p:nvSpPr>
        <p:spPr bwMode="auto">
          <a:xfrm>
            <a:off x="1593850" y="2516188"/>
            <a:ext cx="109466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parents</a:t>
            </a:r>
          </a:p>
        </p:txBody>
      </p:sp>
      <p:sp>
        <p:nvSpPr>
          <p:cNvPr id="29706" name="Rectangle 10"/>
          <p:cNvSpPr>
            <a:spLocks noChangeArrowheads="1"/>
          </p:cNvSpPr>
          <p:nvPr/>
        </p:nvSpPr>
        <p:spPr bwMode="auto">
          <a:xfrm>
            <a:off x="5327650" y="1525588"/>
            <a:ext cx="119564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children</a:t>
            </a:r>
          </a:p>
        </p:txBody>
      </p:sp>
      <p:sp>
        <p:nvSpPr>
          <p:cNvPr id="29707" name="Rectangle 11"/>
          <p:cNvSpPr>
            <a:spLocks noChangeArrowheads="1"/>
          </p:cNvSpPr>
          <p:nvPr/>
        </p:nvSpPr>
        <p:spPr bwMode="auto">
          <a:xfrm>
            <a:off x="611188" y="4086225"/>
            <a:ext cx="7921625" cy="156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3200" i="0" dirty="0"/>
              <a:t>Parents are selected at random with selection chances biased in relation to chromosome evaluations.</a:t>
            </a:r>
          </a:p>
        </p:txBody>
      </p:sp>
    </p:spTree>
    <p:extLst>
      <p:ext uri="{BB962C8B-B14F-4D97-AF65-F5344CB8AC3E}">
        <p14:creationId xmlns:p14="http://schemas.microsoft.com/office/powerpoint/2010/main" val="19555342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Calibri" pitchFamily="34" charset="0"/>
                <a:cs typeface="Calibri" pitchFamily="34" charset="0"/>
              </a:rPr>
              <a:t>What You’ll Learn </a:t>
            </a:r>
          </a:p>
        </p:txBody>
      </p:sp>
      <p:sp>
        <p:nvSpPr>
          <p:cNvPr id="3" name="Content Placeholder 2"/>
          <p:cNvSpPr>
            <a:spLocks noGrp="1"/>
          </p:cNvSpPr>
          <p:nvPr>
            <p:ph idx="1"/>
          </p:nvPr>
        </p:nvSpPr>
        <p:spPr/>
        <p:txBody>
          <a:bodyPr>
            <a:normAutofit/>
          </a:bodyPr>
          <a:lstStyle/>
          <a:p>
            <a:pPr lvl="0"/>
            <a:r>
              <a:rPr lang="en-US" sz="3200" dirty="0"/>
              <a:t>Genetic Algorithms (GA)</a:t>
            </a:r>
          </a:p>
          <a:p>
            <a:pPr lvl="1"/>
            <a:r>
              <a:rPr lang="en-US" sz="2800" dirty="0"/>
              <a:t>Natural Evaluation vs. Artificial Evaluation</a:t>
            </a:r>
          </a:p>
          <a:p>
            <a:pPr lvl="1"/>
            <a:r>
              <a:rPr lang="en-US" sz="2800" dirty="0"/>
              <a:t>GA Steps</a:t>
            </a:r>
          </a:p>
          <a:p>
            <a:pPr lvl="1"/>
            <a:r>
              <a:rPr lang="en-US" sz="2800" dirty="0"/>
              <a:t>Population</a:t>
            </a:r>
          </a:p>
          <a:p>
            <a:pPr lvl="1"/>
            <a:r>
              <a:rPr lang="en-US" sz="2800" dirty="0"/>
              <a:t>Selection</a:t>
            </a:r>
            <a:endParaRPr lang="en-US" sz="2500" dirty="0"/>
          </a:p>
          <a:p>
            <a:pPr lvl="1"/>
            <a:r>
              <a:rPr lang="en-US" sz="2800" dirty="0"/>
              <a:t>Reproduction</a:t>
            </a:r>
          </a:p>
          <a:p>
            <a:pPr lvl="1"/>
            <a:r>
              <a:rPr lang="en-US" sz="2800" dirty="0"/>
              <a:t>GA Example</a:t>
            </a:r>
          </a:p>
          <a:p>
            <a:endParaRPr lang="en-US" dirty="0"/>
          </a:p>
        </p:txBody>
      </p:sp>
    </p:spTree>
    <p:extLst>
      <p:ext uri="{BB962C8B-B14F-4D97-AF65-F5344CB8AC3E}">
        <p14:creationId xmlns:p14="http://schemas.microsoft.com/office/powerpoint/2010/main" val="3025275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normAutofit/>
          </a:bodyPr>
          <a:lstStyle/>
          <a:p>
            <a:r>
              <a:rPr lang="en-US" sz="4400" dirty="0"/>
              <a:t>Evaluation</a:t>
            </a:r>
          </a:p>
        </p:txBody>
      </p:sp>
      <p:sp>
        <p:nvSpPr>
          <p:cNvPr id="33795" name="Rectangle 3"/>
          <p:cNvSpPr>
            <a:spLocks noGrp="1" noChangeArrowheads="1"/>
          </p:cNvSpPr>
          <p:nvPr>
            <p:ph type="body" idx="1"/>
          </p:nvPr>
        </p:nvSpPr>
        <p:spPr>
          <a:noFill/>
        </p:spPr>
        <p:txBody>
          <a:bodyPr/>
          <a:lstStyle/>
          <a:p>
            <a:pPr>
              <a:buFont typeface="Monotype Sorts" charset="2"/>
              <a:buNone/>
            </a:pPr>
            <a:endParaRPr lang="en-US" sz="3600" dirty="0"/>
          </a:p>
          <a:p>
            <a:pPr>
              <a:buFont typeface="Monotype Sorts" charset="2"/>
              <a:buNone/>
            </a:pPr>
            <a:endParaRPr lang="en-US" sz="3600" dirty="0"/>
          </a:p>
          <a:p>
            <a:pPr>
              <a:buFont typeface="Monotype Sorts" charset="2"/>
              <a:buNone/>
            </a:pPr>
            <a:endParaRPr lang="en-US" sz="3600" dirty="0"/>
          </a:p>
          <a:p>
            <a:pPr>
              <a:buFont typeface="Monotype Sorts" charset="2"/>
              <a:buNone/>
            </a:pPr>
            <a:endParaRPr lang="en-US" dirty="0"/>
          </a:p>
          <a:p>
            <a:r>
              <a:rPr lang="en-US" sz="2800" dirty="0"/>
              <a:t>The evaluator decodes a chromosome and assigns it a fitness measure</a:t>
            </a:r>
          </a:p>
        </p:txBody>
      </p:sp>
      <p:sp>
        <p:nvSpPr>
          <p:cNvPr id="33796" name="AutoShape 4"/>
          <p:cNvSpPr>
            <a:spLocks noChangeArrowheads="1"/>
          </p:cNvSpPr>
          <p:nvPr/>
        </p:nvSpPr>
        <p:spPr bwMode="auto">
          <a:xfrm>
            <a:off x="3441700" y="2832100"/>
            <a:ext cx="2260600" cy="584200"/>
          </a:xfrm>
          <a:prstGeom prst="octagon">
            <a:avLst>
              <a:gd name="adj" fmla="val 29282"/>
            </a:avLst>
          </a:prstGeom>
          <a:solidFill>
            <a:schemeClr val="accent1"/>
          </a:solidFill>
          <a:ln w="25400">
            <a:solidFill>
              <a:schemeClr val="tx1"/>
            </a:solidFill>
            <a:miter lim="800000"/>
            <a:headEnd/>
            <a:tailEnd/>
          </a:ln>
        </p:spPr>
        <p:txBody>
          <a:bodyPr wrap="none" lIns="90488" tIns="44450" rIns="90488" bIns="44450" anchor="ctr"/>
          <a:lstStyle/>
          <a:p>
            <a:pPr algn="ctr"/>
            <a:r>
              <a:rPr lang="en-US" sz="2800" i="0"/>
              <a:t>evaluation</a:t>
            </a:r>
          </a:p>
        </p:txBody>
      </p:sp>
      <p:sp>
        <p:nvSpPr>
          <p:cNvPr id="33797" name="Line 5"/>
          <p:cNvSpPr>
            <a:spLocks noChangeShapeType="1"/>
          </p:cNvSpPr>
          <p:nvPr/>
        </p:nvSpPr>
        <p:spPr bwMode="auto">
          <a:xfrm flipV="1">
            <a:off x="4572000" y="1670050"/>
            <a:ext cx="0" cy="11557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8" name="Line 6"/>
          <p:cNvSpPr>
            <a:spLocks noChangeShapeType="1"/>
          </p:cNvSpPr>
          <p:nvPr/>
        </p:nvSpPr>
        <p:spPr bwMode="auto">
          <a:xfrm flipH="1">
            <a:off x="1898650" y="3124200"/>
            <a:ext cx="1536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799" name="Rectangle 7"/>
          <p:cNvSpPr>
            <a:spLocks noChangeArrowheads="1"/>
          </p:cNvSpPr>
          <p:nvPr/>
        </p:nvSpPr>
        <p:spPr bwMode="auto">
          <a:xfrm>
            <a:off x="2119313" y="2195513"/>
            <a:ext cx="1376981"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evaluated</a:t>
            </a:r>
          </a:p>
          <a:p>
            <a:r>
              <a:rPr lang="en-US" sz="2400" i="1" dirty="0">
                <a:latin typeface="Times New Roman" charset="0"/>
              </a:rPr>
              <a:t>children</a:t>
            </a:r>
          </a:p>
        </p:txBody>
      </p:sp>
      <p:sp>
        <p:nvSpPr>
          <p:cNvPr id="33800" name="Rectangle 8"/>
          <p:cNvSpPr>
            <a:spLocks noChangeArrowheads="1"/>
          </p:cNvSpPr>
          <p:nvPr/>
        </p:nvSpPr>
        <p:spPr bwMode="auto">
          <a:xfrm>
            <a:off x="4725988" y="1814513"/>
            <a:ext cx="125835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modified</a:t>
            </a:r>
          </a:p>
          <a:p>
            <a:r>
              <a:rPr lang="en-US" sz="2400" i="1" dirty="0">
                <a:latin typeface="Times New Roman" charset="0"/>
              </a:rPr>
              <a:t>children</a:t>
            </a:r>
          </a:p>
        </p:txBody>
      </p:sp>
    </p:spTree>
    <p:extLst>
      <p:ext uri="{BB962C8B-B14F-4D97-AF65-F5344CB8AC3E}">
        <p14:creationId xmlns:p14="http://schemas.microsoft.com/office/powerpoint/2010/main" val="25838985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B7A1F9-E338-4774-B935-B73A39808F33}"/>
              </a:ext>
            </a:extLst>
          </p:cNvPr>
          <p:cNvSpPr txBox="1">
            <a:spLocks/>
          </p:cNvSpPr>
          <p:nvPr/>
        </p:nvSpPr>
        <p:spPr>
          <a:xfrm>
            <a:off x="472812" y="278081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gn="ct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Fitness Function</a:t>
            </a:r>
          </a:p>
        </p:txBody>
      </p:sp>
    </p:spTree>
    <p:extLst>
      <p:ext uri="{BB962C8B-B14F-4D97-AF65-F5344CB8AC3E}">
        <p14:creationId xmlns:p14="http://schemas.microsoft.com/office/powerpoint/2010/main" val="2998398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Fitness Function</a:t>
            </a:r>
          </a:p>
        </p:txBody>
      </p:sp>
      <p:sp>
        <p:nvSpPr>
          <p:cNvPr id="3" name="Content Placeholder 2"/>
          <p:cNvSpPr>
            <a:spLocks noGrp="1"/>
          </p:cNvSpPr>
          <p:nvPr>
            <p:ph sz="quarter" idx="1"/>
          </p:nvPr>
        </p:nvSpPr>
        <p:spPr>
          <a:xfrm>
            <a:off x="457200" y="1219200"/>
            <a:ext cx="8229600" cy="5257800"/>
          </a:xfrm>
        </p:spPr>
        <p:txBody>
          <a:bodyPr>
            <a:normAutofit fontScale="92500"/>
          </a:bodyPr>
          <a:lstStyle/>
          <a:p>
            <a:r>
              <a:rPr lang="en-US" sz="3200" dirty="0"/>
              <a:t>The fitness function basically determines which possible solutions get passed on to multiply and mutate into the next generation of solutions.</a:t>
            </a:r>
          </a:p>
          <a:p>
            <a:endParaRPr lang="en-US" sz="3200" dirty="0"/>
          </a:p>
          <a:p>
            <a:r>
              <a:rPr lang="en-US" sz="3200" dirty="0"/>
              <a:t>Usually done by analyzing the "genes," which hold some data about a particular solution to the problem you are trying to solve.</a:t>
            </a:r>
          </a:p>
          <a:p>
            <a:endParaRPr lang="en-US" sz="3200" dirty="0"/>
          </a:p>
          <a:p>
            <a:r>
              <a:rPr lang="en-US" sz="3200" dirty="0"/>
              <a:t> The fitness function will look at the genes and make some qualitative assessment, returning a fitness value for that solution. </a:t>
            </a:r>
          </a:p>
        </p:txBody>
      </p:sp>
    </p:spTree>
    <p:extLst>
      <p:ext uri="{BB962C8B-B14F-4D97-AF65-F5344CB8AC3E}">
        <p14:creationId xmlns:p14="http://schemas.microsoft.com/office/powerpoint/2010/main" val="311217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Fitness Function</a:t>
            </a:r>
          </a:p>
        </p:txBody>
      </p:sp>
      <p:sp>
        <p:nvSpPr>
          <p:cNvPr id="3" name="Content Placeholder 2"/>
          <p:cNvSpPr>
            <a:spLocks noGrp="1"/>
          </p:cNvSpPr>
          <p:nvPr>
            <p:ph sz="quarter" idx="1"/>
          </p:nvPr>
        </p:nvSpPr>
        <p:spPr>
          <a:xfrm>
            <a:off x="457200" y="1219200"/>
            <a:ext cx="8229600" cy="5257800"/>
          </a:xfrm>
        </p:spPr>
        <p:txBody>
          <a:bodyPr>
            <a:normAutofit/>
          </a:bodyPr>
          <a:lstStyle/>
          <a:p>
            <a:r>
              <a:rPr lang="en-US" sz="3000" dirty="0"/>
              <a:t>The rest of the genetic algorithm will discard any solutions with a "poor" fitness value and accept any with a "good" fitness value.</a:t>
            </a:r>
          </a:p>
          <a:p>
            <a:endParaRPr lang="en-US" sz="3000" dirty="0"/>
          </a:p>
          <a:p>
            <a:r>
              <a:rPr lang="en-US" sz="3000" dirty="0"/>
              <a:t>In short: the goal of a fitness function is to provide a meaningful, measurable, and comparable value given a set of genes.</a:t>
            </a:r>
          </a:p>
        </p:txBody>
      </p:sp>
    </p:spTree>
    <p:extLst>
      <p:ext uri="{BB962C8B-B14F-4D97-AF65-F5344CB8AC3E}">
        <p14:creationId xmlns:p14="http://schemas.microsoft.com/office/powerpoint/2010/main" val="1806234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Parent/Survivor Selection</a:t>
            </a:r>
          </a:p>
        </p:txBody>
      </p:sp>
      <p:sp>
        <p:nvSpPr>
          <p:cNvPr id="3" name="Content Placeholder 2"/>
          <p:cNvSpPr>
            <a:spLocks noGrp="1"/>
          </p:cNvSpPr>
          <p:nvPr>
            <p:ph sz="quarter" idx="1"/>
          </p:nvPr>
        </p:nvSpPr>
        <p:spPr>
          <a:xfrm>
            <a:off x="457200" y="1219200"/>
            <a:ext cx="8229600" cy="5105400"/>
          </a:xfrm>
        </p:spPr>
        <p:txBody>
          <a:bodyPr>
            <a:normAutofit/>
          </a:bodyPr>
          <a:lstStyle/>
          <a:p>
            <a:r>
              <a:rPr lang="en-US" sz="3200" dirty="0"/>
              <a:t>Strategies</a:t>
            </a:r>
          </a:p>
          <a:p>
            <a:pPr lvl="1"/>
            <a:r>
              <a:rPr lang="en-US" sz="2900" dirty="0"/>
              <a:t>Always keep the best one</a:t>
            </a:r>
          </a:p>
          <a:p>
            <a:pPr lvl="1"/>
            <a:r>
              <a:rPr lang="en-US" sz="2900" dirty="0"/>
              <a:t>Delete the worse</a:t>
            </a:r>
          </a:p>
          <a:p>
            <a:r>
              <a:rPr lang="en-US" sz="3200" dirty="0"/>
              <a:t>Selection of the parents of the next generation of candidate solutions.</a:t>
            </a:r>
          </a:p>
          <a:p>
            <a:r>
              <a:rPr lang="en-US" sz="3200" dirty="0"/>
              <a:t>Selection methods : Roulette wheel  &amp; Tournament.</a:t>
            </a:r>
          </a:p>
        </p:txBody>
      </p:sp>
    </p:spTree>
    <p:extLst>
      <p:ext uri="{BB962C8B-B14F-4D97-AF65-F5344CB8AC3E}">
        <p14:creationId xmlns:p14="http://schemas.microsoft.com/office/powerpoint/2010/main" val="1228955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400"/>
              <a:t>Parent/Survivor Selection</a:t>
            </a:r>
          </a:p>
        </p:txBody>
      </p:sp>
      <p:sp>
        <p:nvSpPr>
          <p:cNvPr id="105475" name="Rectangle 3"/>
          <p:cNvSpPr>
            <a:spLocks noGrp="1" noChangeArrowheads="1"/>
          </p:cNvSpPr>
          <p:nvPr>
            <p:ph type="body" idx="1"/>
          </p:nvPr>
        </p:nvSpPr>
        <p:spPr>
          <a:xfrm>
            <a:off x="400050" y="1717675"/>
            <a:ext cx="8493125" cy="4419600"/>
          </a:xfrm>
        </p:spPr>
        <p:txBody>
          <a:bodyPr/>
          <a:lstStyle/>
          <a:p>
            <a:r>
              <a:rPr lang="en-US" sz="2800" dirty="0"/>
              <a:t>Too strong fitness selection bias can lead to sub-optimal solution </a:t>
            </a:r>
          </a:p>
          <a:p>
            <a:r>
              <a:rPr lang="en-US" sz="2800" dirty="0"/>
              <a:t>Too little fitness bias selection results in unfocused and meandering search</a:t>
            </a:r>
          </a:p>
        </p:txBody>
      </p:sp>
    </p:spTree>
    <p:extLst>
      <p:ext uri="{BB962C8B-B14F-4D97-AF65-F5344CB8AC3E}">
        <p14:creationId xmlns:p14="http://schemas.microsoft.com/office/powerpoint/2010/main" val="2428166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Roulette wheel</a:t>
            </a:r>
          </a:p>
        </p:txBody>
      </p:sp>
      <p:sp>
        <p:nvSpPr>
          <p:cNvPr id="3" name="Content Placeholder 2"/>
          <p:cNvSpPr>
            <a:spLocks noGrp="1"/>
          </p:cNvSpPr>
          <p:nvPr>
            <p:ph sz="quarter" idx="1"/>
          </p:nvPr>
        </p:nvSpPr>
        <p:spPr>
          <a:xfrm>
            <a:off x="419009" y="1295400"/>
            <a:ext cx="8229600" cy="2209800"/>
          </a:xfrm>
        </p:spPr>
        <p:txBody>
          <a:bodyPr>
            <a:normAutofit fontScale="70000" lnSpcReduction="20000"/>
          </a:bodyPr>
          <a:lstStyle/>
          <a:p>
            <a:r>
              <a:rPr lang="en-US" sz="3200" dirty="0"/>
              <a:t>Add up the fitness's of all chromosomes</a:t>
            </a:r>
          </a:p>
          <a:p>
            <a:r>
              <a:rPr lang="en-US" sz="3200" dirty="0"/>
              <a:t>Generate a random number R in that range</a:t>
            </a:r>
          </a:p>
          <a:p>
            <a:r>
              <a:rPr lang="en-US" sz="3200" dirty="0"/>
              <a:t>Select the first chromosome in the population that - when all previous fitness’s are added - gives you at least the value R</a:t>
            </a:r>
          </a:p>
          <a:p>
            <a:endParaRPr lang="en-US" sz="32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018" y="3333750"/>
            <a:ext cx="7543982"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9206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5400"/>
              <a:t>Tournament</a:t>
            </a:r>
          </a:p>
        </p:txBody>
      </p:sp>
      <p:sp>
        <p:nvSpPr>
          <p:cNvPr id="67587" name="Rectangle 3"/>
          <p:cNvSpPr>
            <a:spLocks noGrp="1" noChangeArrowheads="1"/>
          </p:cNvSpPr>
          <p:nvPr>
            <p:ph type="body" idx="1"/>
          </p:nvPr>
        </p:nvSpPr>
        <p:spPr/>
        <p:txBody>
          <a:bodyPr>
            <a:normAutofit fontScale="85000" lnSpcReduction="20000"/>
          </a:bodyPr>
          <a:lstStyle/>
          <a:p>
            <a:r>
              <a:rPr lang="en-US" sz="3000" dirty="0"/>
              <a:t>Binary tournament</a:t>
            </a:r>
          </a:p>
          <a:p>
            <a:pPr lvl="1"/>
            <a:r>
              <a:rPr lang="en-US" sz="3000" dirty="0"/>
              <a:t>Two individuals are randomly chosen; the fitter of the two is selected as a parent</a:t>
            </a:r>
          </a:p>
          <a:p>
            <a:r>
              <a:rPr lang="en-US" sz="3000" dirty="0"/>
              <a:t>Probabilistic binary tournament</a:t>
            </a:r>
          </a:p>
          <a:p>
            <a:pPr lvl="1"/>
            <a:r>
              <a:rPr lang="en-US" sz="3000" dirty="0"/>
              <a:t>In this variant, two individuals are chosen at random and the better of the two individuals is selected with fixed probability </a:t>
            </a:r>
            <a:r>
              <a:rPr lang="en-US" sz="3000" i="1" dirty="0"/>
              <a:t>p</a:t>
            </a:r>
            <a:r>
              <a:rPr lang="en-US" sz="3000" dirty="0"/>
              <a:t>, 0.5&lt;</a:t>
            </a:r>
            <a:r>
              <a:rPr lang="en-US" sz="3000" i="1" dirty="0"/>
              <a:t>p</a:t>
            </a:r>
            <a:r>
              <a:rPr lang="en-US" sz="3000" dirty="0"/>
              <a:t>&lt;1</a:t>
            </a:r>
          </a:p>
          <a:p>
            <a:r>
              <a:rPr lang="en-US" sz="3000" dirty="0"/>
              <a:t>Larger tournaments</a:t>
            </a:r>
          </a:p>
          <a:p>
            <a:pPr lvl="1"/>
            <a:r>
              <a:rPr lang="en-US" sz="3000" i="1" dirty="0"/>
              <a:t>n</a:t>
            </a:r>
            <a:r>
              <a:rPr lang="en-US" sz="3000" dirty="0"/>
              <a:t> individuals are randomly chosen; the fittest one is selected as a parent</a:t>
            </a:r>
          </a:p>
          <a:p>
            <a:endParaRPr lang="en-US" dirty="0"/>
          </a:p>
          <a:p>
            <a:r>
              <a:rPr lang="en-US" dirty="0">
                <a:solidFill>
                  <a:srgbClr val="0070C0"/>
                </a:solidFill>
              </a:rPr>
              <a:t>By changing </a:t>
            </a:r>
            <a:r>
              <a:rPr lang="en-US" i="1" dirty="0">
                <a:solidFill>
                  <a:srgbClr val="0070C0"/>
                </a:solidFill>
              </a:rPr>
              <a:t>n</a:t>
            </a:r>
            <a:r>
              <a:rPr kumimoji="0" lang="en-US" dirty="0">
                <a:solidFill>
                  <a:srgbClr val="0070C0"/>
                </a:solidFill>
              </a:rPr>
              <a:t> and/or </a:t>
            </a:r>
            <a:r>
              <a:rPr kumimoji="0" lang="en-US" i="1" dirty="0">
                <a:solidFill>
                  <a:srgbClr val="0070C0"/>
                </a:solidFill>
              </a:rPr>
              <a:t>p</a:t>
            </a:r>
            <a:r>
              <a:rPr kumimoji="0" lang="en-US" dirty="0">
                <a:solidFill>
                  <a:srgbClr val="0070C0"/>
                </a:solidFill>
              </a:rPr>
              <a:t>, the GA can be adjusted dynamically</a:t>
            </a:r>
            <a:endParaRPr lang="en-US" dirty="0">
              <a:solidFill>
                <a:srgbClr val="0070C0"/>
              </a:solidFill>
            </a:endParaRPr>
          </a:p>
        </p:txBody>
      </p:sp>
    </p:spTree>
    <p:extLst>
      <p:ext uri="{BB962C8B-B14F-4D97-AF65-F5344CB8AC3E}">
        <p14:creationId xmlns:p14="http://schemas.microsoft.com/office/powerpoint/2010/main" val="3821988825"/>
      </p:ext>
    </p:extLst>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B7A1F9-E338-4774-B935-B73A39808F33}"/>
              </a:ext>
            </a:extLst>
          </p:cNvPr>
          <p:cNvSpPr txBox="1">
            <a:spLocks/>
          </p:cNvSpPr>
          <p:nvPr/>
        </p:nvSpPr>
        <p:spPr>
          <a:xfrm>
            <a:off x="472812" y="2780818"/>
            <a:ext cx="8198375" cy="2842742"/>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gn="ct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Reproduction operators</a:t>
            </a:r>
          </a:p>
          <a:p>
            <a:pPr algn="ct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-Crossover</a:t>
            </a:r>
          </a:p>
          <a:p>
            <a:pPr algn="ct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-Mutation</a:t>
            </a:r>
          </a:p>
        </p:txBody>
      </p:sp>
    </p:spTree>
    <p:extLst>
      <p:ext uri="{BB962C8B-B14F-4D97-AF65-F5344CB8AC3E}">
        <p14:creationId xmlns:p14="http://schemas.microsoft.com/office/powerpoint/2010/main" val="2257837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a:t>Chromosome Modification</a:t>
            </a:r>
          </a:p>
        </p:txBody>
      </p:sp>
      <p:sp>
        <p:nvSpPr>
          <p:cNvPr id="30723" name="AutoShape 3"/>
          <p:cNvSpPr>
            <a:spLocks noChangeArrowheads="1"/>
          </p:cNvSpPr>
          <p:nvPr/>
        </p:nvSpPr>
        <p:spPr bwMode="auto">
          <a:xfrm>
            <a:off x="3435350" y="1865313"/>
            <a:ext cx="2273300" cy="596900"/>
          </a:xfrm>
          <a:prstGeom prst="octagon">
            <a:avLst>
              <a:gd name="adj" fmla="val 29282"/>
            </a:avLst>
          </a:prstGeom>
          <a:solidFill>
            <a:schemeClr val="accent1"/>
          </a:solidFill>
          <a:ln w="12700">
            <a:solidFill>
              <a:schemeClr val="tx1"/>
            </a:solidFill>
            <a:miter lim="800000"/>
            <a:headEnd/>
            <a:tailEnd/>
          </a:ln>
        </p:spPr>
        <p:txBody>
          <a:bodyPr wrap="none" lIns="90488" tIns="44450" rIns="90488" bIns="44450" anchor="ctr"/>
          <a:lstStyle/>
          <a:p>
            <a:pPr algn="ctr"/>
            <a:r>
              <a:rPr lang="en-US" sz="2800" i="0"/>
              <a:t>modification</a:t>
            </a:r>
          </a:p>
        </p:txBody>
      </p:sp>
      <p:sp>
        <p:nvSpPr>
          <p:cNvPr id="30724" name="Rectangle 4"/>
          <p:cNvSpPr>
            <a:spLocks noChangeArrowheads="1"/>
          </p:cNvSpPr>
          <p:nvPr/>
        </p:nvSpPr>
        <p:spPr bwMode="auto">
          <a:xfrm>
            <a:off x="1706563" y="1636713"/>
            <a:ext cx="119564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children</a:t>
            </a:r>
          </a:p>
        </p:txBody>
      </p:sp>
      <p:sp>
        <p:nvSpPr>
          <p:cNvPr id="30725" name="Line 5"/>
          <p:cNvSpPr>
            <a:spLocks noChangeShapeType="1"/>
          </p:cNvSpPr>
          <p:nvPr/>
        </p:nvSpPr>
        <p:spPr bwMode="auto">
          <a:xfrm flipH="1">
            <a:off x="1443038" y="2159000"/>
            <a:ext cx="1984375"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6" name="Line 6"/>
          <p:cNvSpPr>
            <a:spLocks noChangeShapeType="1"/>
          </p:cNvSpPr>
          <p:nvPr/>
        </p:nvSpPr>
        <p:spPr bwMode="auto">
          <a:xfrm flipH="1">
            <a:off x="4552950" y="2490788"/>
            <a:ext cx="19050" cy="7096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7" name="Rectangle 7"/>
          <p:cNvSpPr>
            <a:spLocks noGrp="1" noChangeArrowheads="1"/>
          </p:cNvSpPr>
          <p:nvPr>
            <p:ph type="body" idx="1"/>
          </p:nvPr>
        </p:nvSpPr>
        <p:spPr>
          <a:xfrm>
            <a:off x="457200" y="1447800"/>
            <a:ext cx="8229600" cy="4937760"/>
          </a:xfrm>
          <a:noFill/>
        </p:spPr>
        <p:txBody>
          <a:bodyPr/>
          <a:lstStyle/>
          <a:p>
            <a:pPr>
              <a:buFont typeface="Monotype Sorts" charset="2"/>
              <a:buNone/>
            </a:pPr>
            <a:endParaRPr lang="en-US" sz="4000" dirty="0"/>
          </a:p>
          <a:p>
            <a:pPr>
              <a:buFont typeface="Monotype Sorts" charset="2"/>
              <a:buNone/>
            </a:pPr>
            <a:endParaRPr lang="en-US" sz="4000" dirty="0"/>
          </a:p>
          <a:p>
            <a:pPr>
              <a:buFont typeface="Monotype Sorts" charset="2"/>
              <a:buNone/>
            </a:pPr>
            <a:endParaRPr lang="en-US" sz="4000" dirty="0"/>
          </a:p>
          <a:p>
            <a:r>
              <a:rPr lang="en-US" sz="3200" dirty="0"/>
              <a:t>Modifications are stochastically triggered</a:t>
            </a:r>
          </a:p>
          <a:p>
            <a:r>
              <a:rPr lang="en-US" sz="3200" dirty="0"/>
              <a:t>Operator types are:</a:t>
            </a:r>
          </a:p>
          <a:p>
            <a:pPr lvl="1"/>
            <a:r>
              <a:rPr lang="en-US" sz="2800" dirty="0"/>
              <a:t>Mutation</a:t>
            </a:r>
          </a:p>
          <a:p>
            <a:pPr lvl="1"/>
            <a:r>
              <a:rPr lang="en-US" sz="2800" dirty="0"/>
              <a:t>Crossover (recombination)</a:t>
            </a:r>
          </a:p>
        </p:txBody>
      </p:sp>
      <p:sp>
        <p:nvSpPr>
          <p:cNvPr id="30728" name="Rectangle 8"/>
          <p:cNvSpPr>
            <a:spLocks noChangeArrowheads="1"/>
          </p:cNvSpPr>
          <p:nvPr/>
        </p:nvSpPr>
        <p:spPr bwMode="auto">
          <a:xfrm>
            <a:off x="4708525" y="2524125"/>
            <a:ext cx="2348208"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2400" i="1" dirty="0">
                <a:latin typeface="Times New Roman" charset="0"/>
              </a:rPr>
              <a:t>modified children</a:t>
            </a:r>
          </a:p>
        </p:txBody>
      </p:sp>
    </p:spTree>
    <p:extLst>
      <p:ext uri="{BB962C8B-B14F-4D97-AF65-F5344CB8AC3E}">
        <p14:creationId xmlns:p14="http://schemas.microsoft.com/office/powerpoint/2010/main" val="6764566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How Natural Evaluation Works</a:t>
            </a:r>
          </a:p>
        </p:txBody>
      </p:sp>
      <p:sp>
        <p:nvSpPr>
          <p:cNvPr id="3" name="Content Placeholder 2"/>
          <p:cNvSpPr>
            <a:spLocks noGrp="1"/>
          </p:cNvSpPr>
          <p:nvPr>
            <p:ph sz="quarter" idx="1"/>
          </p:nvPr>
        </p:nvSpPr>
        <p:spPr/>
        <p:txBody>
          <a:bodyPr>
            <a:normAutofit/>
          </a:bodyPr>
          <a:lstStyle/>
          <a:p>
            <a:r>
              <a:rPr lang="en-US" sz="2800" dirty="0"/>
              <a:t>Natural evaluation is based on processes of </a:t>
            </a:r>
            <a:r>
              <a:rPr lang="en-US" sz="2800" dirty="0">
                <a:solidFill>
                  <a:srgbClr val="FF0000"/>
                </a:solidFill>
              </a:rPr>
              <a:t>reproduction</a:t>
            </a:r>
            <a:r>
              <a:rPr lang="en-US" sz="2800" dirty="0"/>
              <a:t>, </a:t>
            </a:r>
            <a:r>
              <a:rPr lang="en-US" sz="2800" dirty="0">
                <a:solidFill>
                  <a:srgbClr val="FF0000"/>
                </a:solidFill>
              </a:rPr>
              <a:t>mutation</a:t>
            </a:r>
            <a:r>
              <a:rPr lang="en-US" sz="2800" dirty="0"/>
              <a:t>, </a:t>
            </a:r>
            <a:r>
              <a:rPr lang="en-US" sz="2800" dirty="0">
                <a:solidFill>
                  <a:srgbClr val="FF0000"/>
                </a:solidFill>
              </a:rPr>
              <a:t>competition</a:t>
            </a:r>
            <a:r>
              <a:rPr lang="en-US" sz="2800" dirty="0"/>
              <a:t> and </a:t>
            </a:r>
            <a:r>
              <a:rPr lang="en-US" sz="2800" dirty="0">
                <a:solidFill>
                  <a:srgbClr val="FF0000"/>
                </a:solidFill>
              </a:rPr>
              <a:t>selection</a:t>
            </a:r>
            <a:r>
              <a:rPr lang="en-US" sz="2800" dirty="0"/>
              <a:t>. The power to reproduce appears to be an essential property of life. The power to mutate is also guaranteed in any living organism that reproduces itself in a continuously changing environment. Processes of competition and selection normally take place in the natural world, where expanding populations of different species are limited by a finite space.</a:t>
            </a:r>
          </a:p>
        </p:txBody>
      </p:sp>
    </p:spTree>
    <p:extLst>
      <p:ext uri="{BB962C8B-B14F-4D97-AF65-F5344CB8AC3E}">
        <p14:creationId xmlns:p14="http://schemas.microsoft.com/office/powerpoint/2010/main" val="398693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Reproduction</a:t>
            </a:r>
          </a:p>
        </p:txBody>
      </p:sp>
      <p:sp>
        <p:nvSpPr>
          <p:cNvPr id="3" name="Content Placeholder 2"/>
          <p:cNvSpPr>
            <a:spLocks noGrp="1"/>
          </p:cNvSpPr>
          <p:nvPr>
            <p:ph sz="quarter" idx="1"/>
          </p:nvPr>
        </p:nvSpPr>
        <p:spPr>
          <a:xfrm>
            <a:off x="457200" y="1219200"/>
            <a:ext cx="8229600" cy="5257800"/>
          </a:xfrm>
        </p:spPr>
        <p:txBody>
          <a:bodyPr>
            <a:noAutofit/>
          </a:bodyPr>
          <a:lstStyle/>
          <a:p>
            <a:r>
              <a:rPr lang="en-US" sz="2800" dirty="0"/>
              <a:t>Crossover</a:t>
            </a:r>
          </a:p>
          <a:p>
            <a:pPr lvl="1"/>
            <a:r>
              <a:rPr lang="en-US" sz="2500" dirty="0"/>
              <a:t>Two parents produce two offspring</a:t>
            </a:r>
          </a:p>
          <a:p>
            <a:pPr lvl="1"/>
            <a:r>
              <a:rPr lang="en-US" sz="2500" dirty="0"/>
              <a:t>There is a chance that the chromosomes of the two parents are copied unmodified as offspring</a:t>
            </a:r>
          </a:p>
          <a:p>
            <a:pPr lvl="1"/>
            <a:r>
              <a:rPr lang="en-US" sz="2500" dirty="0"/>
              <a:t>There is a chance that the chromosomes of the two parents are randomly recombined (crossover) to form offspring</a:t>
            </a:r>
          </a:p>
          <a:p>
            <a:pPr lvl="1"/>
            <a:r>
              <a:rPr lang="en-US" sz="2500" dirty="0"/>
              <a:t>Generally the chance of crossover is between 0.6 and 1.0</a:t>
            </a:r>
          </a:p>
          <a:p>
            <a:r>
              <a:rPr lang="en-US" sz="2800" dirty="0"/>
              <a:t>Mutation</a:t>
            </a:r>
          </a:p>
          <a:p>
            <a:pPr lvl="1"/>
            <a:r>
              <a:rPr lang="en-US" sz="2500" dirty="0"/>
              <a:t>There is a chance that a gene of a child is changed randomly</a:t>
            </a:r>
          </a:p>
          <a:p>
            <a:pPr lvl="1"/>
            <a:r>
              <a:rPr lang="en-US" sz="2500" dirty="0"/>
              <a:t>Generally the chance of mutation is low (e.g. 0.001)</a:t>
            </a:r>
          </a:p>
        </p:txBody>
      </p:sp>
    </p:spTree>
    <p:extLst>
      <p:ext uri="{BB962C8B-B14F-4D97-AF65-F5344CB8AC3E}">
        <p14:creationId xmlns:p14="http://schemas.microsoft.com/office/powerpoint/2010/main" val="3120778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Crossover Operator</a:t>
            </a:r>
          </a:p>
        </p:txBody>
      </p:sp>
      <p:sp>
        <p:nvSpPr>
          <p:cNvPr id="3" name="Content Placeholder 2"/>
          <p:cNvSpPr>
            <a:spLocks noGrp="1"/>
          </p:cNvSpPr>
          <p:nvPr>
            <p:ph sz="quarter" idx="1"/>
          </p:nvPr>
        </p:nvSpPr>
        <p:spPr>
          <a:xfrm>
            <a:off x="457200" y="1219200"/>
            <a:ext cx="8229600" cy="5257800"/>
          </a:xfrm>
        </p:spPr>
        <p:txBody>
          <a:bodyPr>
            <a:noAutofit/>
          </a:bodyPr>
          <a:lstStyle/>
          <a:p>
            <a:endParaRPr lang="en-US" sz="2900" dirty="0"/>
          </a:p>
          <a:p>
            <a:r>
              <a:rPr lang="en-US" sz="3200" dirty="0"/>
              <a:t>Generating offspring from two selected parents</a:t>
            </a:r>
          </a:p>
          <a:p>
            <a:pPr lvl="1"/>
            <a:r>
              <a:rPr lang="en-US" sz="2800" dirty="0"/>
              <a:t>Single point crossover</a:t>
            </a:r>
          </a:p>
          <a:p>
            <a:pPr lvl="1"/>
            <a:r>
              <a:rPr lang="en-US" sz="2800" dirty="0"/>
              <a:t>Two point crossover (Multi point crossover)</a:t>
            </a:r>
          </a:p>
        </p:txBody>
      </p:sp>
    </p:spTree>
    <p:extLst>
      <p:ext uri="{BB962C8B-B14F-4D97-AF65-F5344CB8AC3E}">
        <p14:creationId xmlns:p14="http://schemas.microsoft.com/office/powerpoint/2010/main" val="1581402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Crossover Operator</a:t>
            </a:r>
          </a:p>
        </p:txBody>
      </p:sp>
      <p:sp>
        <p:nvSpPr>
          <p:cNvPr id="3" name="Content Placeholder 2"/>
          <p:cNvSpPr>
            <a:spLocks noGrp="1"/>
          </p:cNvSpPr>
          <p:nvPr>
            <p:ph sz="quarter" idx="1"/>
          </p:nvPr>
        </p:nvSpPr>
        <p:spPr>
          <a:xfrm>
            <a:off x="457200" y="1219200"/>
            <a:ext cx="8229600" cy="5105400"/>
          </a:xfrm>
        </p:spPr>
        <p:txBody>
          <a:bodyPr>
            <a:normAutofit/>
          </a:bodyPr>
          <a:lstStyle/>
          <a:p>
            <a:r>
              <a:rPr lang="en-US" sz="2800" dirty="0"/>
              <a:t>Crossover is a genetic operator used to vary the programming of a chromosome from one generation to the next.</a:t>
            </a:r>
          </a:p>
          <a:p>
            <a:r>
              <a:rPr lang="en-US" sz="2800" dirty="0"/>
              <a:t>It is analogous to reproduction and biological crossover, upon which genetic algorithms are based. </a:t>
            </a:r>
          </a:p>
          <a:p>
            <a:r>
              <a:rPr lang="en-US" sz="2800" dirty="0"/>
              <a:t>Crossover is a process of taking more than one parent solutions and producing a child solution from them.</a:t>
            </a:r>
          </a:p>
          <a:p>
            <a:r>
              <a:rPr lang="en-US" sz="2800" dirty="0"/>
              <a:t>Crossover techniques: One-point crossover, Two-point crossover and  Uniform Crossover</a:t>
            </a:r>
          </a:p>
        </p:txBody>
      </p:sp>
    </p:spTree>
    <p:extLst>
      <p:ext uri="{BB962C8B-B14F-4D97-AF65-F5344CB8AC3E}">
        <p14:creationId xmlns:p14="http://schemas.microsoft.com/office/powerpoint/2010/main" val="853864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One-Point Crossover</a:t>
            </a:r>
          </a:p>
        </p:txBody>
      </p:sp>
      <p:sp>
        <p:nvSpPr>
          <p:cNvPr id="3" name="Content Placeholder 2"/>
          <p:cNvSpPr>
            <a:spLocks noGrp="1"/>
          </p:cNvSpPr>
          <p:nvPr>
            <p:ph sz="quarter" idx="1"/>
          </p:nvPr>
        </p:nvSpPr>
        <p:spPr>
          <a:xfrm>
            <a:off x="457200" y="1219200"/>
            <a:ext cx="8229600" cy="2514600"/>
          </a:xfrm>
        </p:spPr>
        <p:txBody>
          <a:bodyPr>
            <a:normAutofit/>
          </a:bodyPr>
          <a:lstStyle/>
          <a:p>
            <a:r>
              <a:rPr lang="en-US" sz="2800" dirty="0"/>
              <a:t>Randomly one position in the chromosomes is chosen</a:t>
            </a:r>
          </a:p>
          <a:p>
            <a:r>
              <a:rPr lang="en-US" sz="2800" dirty="0"/>
              <a:t>Child 1 is head of chromosome of parent 1 with tail of chromosome of parent 2</a:t>
            </a:r>
          </a:p>
          <a:p>
            <a:r>
              <a:rPr lang="en-US" sz="2800" dirty="0"/>
              <a:t>Child 2 is head of 2 with tail of 1</a:t>
            </a:r>
          </a:p>
          <a:p>
            <a:endParaRPr lang="en-US" sz="2800" dirty="0"/>
          </a:p>
        </p:txBody>
      </p:sp>
      <p:pic>
        <p:nvPicPr>
          <p:cNvPr id="5" name="Picture 4" descr="C:\Book\Slides\Illustrations\03-GA\GA-1pt-xov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3657600"/>
            <a:ext cx="5448300" cy="266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929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Two-Point Crossover</a:t>
            </a:r>
          </a:p>
        </p:txBody>
      </p:sp>
      <p:sp>
        <p:nvSpPr>
          <p:cNvPr id="3" name="Content Placeholder 2"/>
          <p:cNvSpPr>
            <a:spLocks noGrp="1"/>
          </p:cNvSpPr>
          <p:nvPr>
            <p:ph sz="quarter" idx="1"/>
          </p:nvPr>
        </p:nvSpPr>
        <p:spPr>
          <a:xfrm>
            <a:off x="457200" y="1219200"/>
            <a:ext cx="8229600" cy="2514600"/>
          </a:xfrm>
        </p:spPr>
        <p:txBody>
          <a:bodyPr>
            <a:normAutofit/>
          </a:bodyPr>
          <a:lstStyle/>
          <a:p>
            <a:r>
              <a:rPr lang="en-US" sz="2800" dirty="0"/>
              <a:t>Randomly two positions in the chromosomes are chosen</a:t>
            </a:r>
          </a:p>
          <a:p>
            <a:r>
              <a:rPr lang="en-US" sz="2800" dirty="0"/>
              <a:t>Avoids that genes at the head and genes at the tail of a chromosome are always split when recombined</a:t>
            </a:r>
          </a:p>
          <a:p>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5925" y="3581400"/>
            <a:ext cx="54006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009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Mutation Operator</a:t>
            </a:r>
          </a:p>
        </p:txBody>
      </p:sp>
      <p:sp>
        <p:nvSpPr>
          <p:cNvPr id="3" name="Content Placeholder 2"/>
          <p:cNvSpPr>
            <a:spLocks noGrp="1"/>
          </p:cNvSpPr>
          <p:nvPr>
            <p:ph sz="quarter" idx="1"/>
          </p:nvPr>
        </p:nvSpPr>
        <p:spPr>
          <a:xfrm>
            <a:off x="457200" y="1219200"/>
            <a:ext cx="8229600" cy="5105400"/>
          </a:xfrm>
        </p:spPr>
        <p:txBody>
          <a:bodyPr>
            <a:normAutofit/>
          </a:bodyPr>
          <a:lstStyle/>
          <a:p>
            <a:r>
              <a:rPr lang="en-US" sz="2800" dirty="0"/>
              <a:t>Mutation is a genetic operator used to maintain genetic diversity from one generation of a population of algorithm chromosomes to the next.</a:t>
            </a:r>
          </a:p>
          <a:p>
            <a:r>
              <a:rPr lang="en-US" sz="2800" dirty="0"/>
              <a:t>It is analogous to biological mutation. </a:t>
            </a:r>
          </a:p>
          <a:p>
            <a:r>
              <a:rPr lang="en-US" sz="2800" dirty="0"/>
              <a:t>Mutation alters one or more gene values in a chromosome from its initial state.</a:t>
            </a:r>
          </a:p>
        </p:txBody>
      </p:sp>
    </p:spTree>
    <p:extLst>
      <p:ext uri="{BB962C8B-B14F-4D97-AF65-F5344CB8AC3E}">
        <p14:creationId xmlns:p14="http://schemas.microsoft.com/office/powerpoint/2010/main" val="100289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Mutation</a:t>
            </a:r>
          </a:p>
        </p:txBody>
      </p:sp>
      <p:sp>
        <p:nvSpPr>
          <p:cNvPr id="3" name="Content Placeholder 2"/>
          <p:cNvSpPr>
            <a:spLocks noGrp="1"/>
          </p:cNvSpPr>
          <p:nvPr>
            <p:ph sz="quarter" idx="1"/>
          </p:nvPr>
        </p:nvSpPr>
        <p:spPr>
          <a:xfrm>
            <a:off x="457200" y="1219200"/>
            <a:ext cx="8229600" cy="2514600"/>
          </a:xfrm>
        </p:spPr>
        <p:txBody>
          <a:bodyPr>
            <a:normAutofit/>
          </a:bodyPr>
          <a:lstStyle/>
          <a:p>
            <a:r>
              <a:rPr lang="en-US" sz="2800" dirty="0"/>
              <a:t>Alter each gene independently with a probability </a:t>
            </a:r>
            <a:r>
              <a:rPr lang="en-US" sz="2800" i="1" dirty="0"/>
              <a:t>p</a:t>
            </a:r>
            <a:r>
              <a:rPr lang="en-US" sz="2000" i="1" dirty="0"/>
              <a:t>m</a:t>
            </a:r>
            <a:r>
              <a:rPr lang="en-US" sz="2800" dirty="0"/>
              <a:t> </a:t>
            </a:r>
          </a:p>
          <a:p>
            <a:r>
              <a:rPr lang="en-US" sz="2800" i="1" dirty="0"/>
              <a:t>p</a:t>
            </a:r>
            <a:r>
              <a:rPr lang="en-US" sz="2000" i="1" dirty="0"/>
              <a:t>m</a:t>
            </a:r>
            <a:r>
              <a:rPr lang="en-US" sz="2800" dirty="0"/>
              <a:t> is called the mutation rate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413" y="3200400"/>
            <a:ext cx="6859587"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46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B7A1F9-E338-4774-B935-B73A39808F33}"/>
              </a:ext>
            </a:extLst>
          </p:cNvPr>
          <p:cNvSpPr txBox="1">
            <a:spLocks/>
          </p:cNvSpPr>
          <p:nvPr/>
        </p:nvSpPr>
        <p:spPr>
          <a:xfrm>
            <a:off x="472812" y="2780818"/>
            <a:ext cx="8198375" cy="2842742"/>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gn="ct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GA Example</a:t>
            </a:r>
          </a:p>
        </p:txBody>
      </p:sp>
    </p:spTree>
    <p:extLst>
      <p:ext uri="{BB962C8B-B14F-4D97-AF65-F5344CB8AC3E}">
        <p14:creationId xmlns:p14="http://schemas.microsoft.com/office/powerpoint/2010/main" val="3101679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Case Study</a:t>
            </a:r>
          </a:p>
        </p:txBody>
      </p:sp>
      <p:sp>
        <p:nvSpPr>
          <p:cNvPr id="3" name="Content Placeholder 2"/>
          <p:cNvSpPr>
            <a:spLocks noGrp="1"/>
          </p:cNvSpPr>
          <p:nvPr>
            <p:ph sz="quarter" idx="1"/>
          </p:nvPr>
        </p:nvSpPr>
        <p:spPr>
          <a:xfrm>
            <a:off x="457200" y="1219200"/>
            <a:ext cx="8229600" cy="3200400"/>
          </a:xfrm>
        </p:spPr>
        <p:txBody>
          <a:bodyPr>
            <a:normAutofit/>
          </a:bodyPr>
          <a:lstStyle/>
          <a:p>
            <a:r>
              <a:rPr lang="en-US" sz="3000" dirty="0"/>
              <a:t>Let us find the maximum value of function       (</a:t>
            </a:r>
            <a:r>
              <a:rPr lang="en-US" sz="3000" dirty="0">
                <a:latin typeface="Times New Roman" pitchFamily="18" charset="0"/>
                <a:cs typeface="Times New Roman" pitchFamily="18" charset="0"/>
              </a:rPr>
              <a:t>15</a:t>
            </a:r>
            <a:r>
              <a:rPr lang="en-US" sz="3000" i="1" dirty="0">
                <a:latin typeface="Times New Roman" pitchFamily="18" charset="0"/>
                <a:cs typeface="Times New Roman" pitchFamily="18" charset="0"/>
              </a:rPr>
              <a:t>x</a:t>
            </a:r>
            <a:r>
              <a:rPr lang="en-US" sz="3000" dirty="0">
                <a:latin typeface="Times New Roman" pitchFamily="18" charset="0"/>
                <a:cs typeface="Times New Roman" pitchFamily="18" charset="0"/>
              </a:rPr>
              <a:t> – </a:t>
            </a:r>
            <a:r>
              <a:rPr lang="en-US" sz="3000" i="1" dirty="0">
                <a:latin typeface="Times New Roman" pitchFamily="18" charset="0"/>
                <a:cs typeface="Times New Roman" pitchFamily="18" charset="0"/>
              </a:rPr>
              <a:t>x</a:t>
            </a:r>
            <a:r>
              <a:rPr lang="en-US" sz="3200" baseline="30000" dirty="0">
                <a:latin typeface="Times New Roman" pitchFamily="18" charset="0"/>
                <a:cs typeface="Times New Roman" pitchFamily="18" charset="0"/>
              </a:rPr>
              <a:t>2</a:t>
            </a:r>
            <a:r>
              <a:rPr lang="en-US" sz="3000" dirty="0">
                <a:latin typeface="Times New Roman" pitchFamily="18" charset="0"/>
                <a:cs typeface="Times New Roman" pitchFamily="18" charset="0"/>
              </a:rPr>
              <a:t> </a:t>
            </a:r>
            <a:r>
              <a:rPr lang="en-US" sz="3000" dirty="0"/>
              <a:t>) where parameter </a:t>
            </a:r>
            <a:r>
              <a:rPr lang="en-US" sz="3000" i="1" dirty="0">
                <a:latin typeface="Times New Roman" pitchFamily="18" charset="0"/>
                <a:cs typeface="Times New Roman" pitchFamily="18" charset="0"/>
              </a:rPr>
              <a:t>x</a:t>
            </a:r>
            <a:r>
              <a:rPr lang="en-US" sz="3000" dirty="0"/>
              <a:t> varies between 1 to 15. For simplicity, we may assume that </a:t>
            </a:r>
            <a:r>
              <a:rPr lang="en-US" sz="3000" i="1" dirty="0">
                <a:latin typeface="Times New Roman" pitchFamily="18" charset="0"/>
                <a:cs typeface="Times New Roman" pitchFamily="18" charset="0"/>
              </a:rPr>
              <a:t>x</a:t>
            </a:r>
            <a:r>
              <a:rPr lang="en-US" sz="3000" dirty="0"/>
              <a:t> only takes integer value. Thus, table below shows the possible chromosomes that build with only four genes.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4171950"/>
            <a:ext cx="7912973"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F0D99CB-D720-434F-B801-7ABECBA6205A}"/>
                  </a:ext>
                </a:extLst>
              </p14:cNvPr>
              <p14:cNvContentPartPr/>
              <p14:nvPr/>
            </p14:nvContentPartPr>
            <p14:xfrm>
              <a:off x="6893906" y="3297986"/>
              <a:ext cx="881280" cy="45720"/>
            </p14:xfrm>
          </p:contentPart>
        </mc:Choice>
        <mc:Fallback>
          <p:pic>
            <p:nvPicPr>
              <p:cNvPr id="4" name="Ink 3">
                <a:extLst>
                  <a:ext uri="{FF2B5EF4-FFF2-40B4-BE49-F238E27FC236}">
                    <a16:creationId xmlns:a16="http://schemas.microsoft.com/office/drawing/2014/main" id="{EF0D99CB-D720-434F-B801-7ABECBA6205A}"/>
                  </a:ext>
                </a:extLst>
              </p:cNvPr>
              <p:cNvPicPr/>
              <p:nvPr/>
            </p:nvPicPr>
            <p:blipFill>
              <a:blip r:embed="rId4"/>
              <a:stretch>
                <a:fillRect/>
              </a:stretch>
            </p:blipFill>
            <p:spPr>
              <a:xfrm>
                <a:off x="6884906" y="3288986"/>
                <a:ext cx="8989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AF479CE-26ED-47D5-B7A1-43E79406708E}"/>
                  </a:ext>
                </a:extLst>
              </p14:cNvPr>
              <p14:cNvContentPartPr/>
              <p14:nvPr/>
            </p14:nvContentPartPr>
            <p14:xfrm>
              <a:off x="860306" y="3582026"/>
              <a:ext cx="941400" cy="152280"/>
            </p14:xfrm>
          </p:contentPart>
        </mc:Choice>
        <mc:Fallback>
          <p:pic>
            <p:nvPicPr>
              <p:cNvPr id="5" name="Ink 4">
                <a:extLst>
                  <a:ext uri="{FF2B5EF4-FFF2-40B4-BE49-F238E27FC236}">
                    <a16:creationId xmlns:a16="http://schemas.microsoft.com/office/drawing/2014/main" id="{1AF479CE-26ED-47D5-B7A1-43E79406708E}"/>
                  </a:ext>
                </a:extLst>
              </p:cNvPr>
              <p:cNvPicPr/>
              <p:nvPr/>
            </p:nvPicPr>
            <p:blipFill>
              <a:blip r:embed="rId6"/>
              <a:stretch>
                <a:fillRect/>
              </a:stretch>
            </p:blipFill>
            <p:spPr>
              <a:xfrm>
                <a:off x="851666" y="3573386"/>
                <a:ext cx="9590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8D4C4F0F-CFB8-40EC-9135-7640389E92DB}"/>
                  </a:ext>
                </a:extLst>
              </p14:cNvPr>
              <p14:cNvContentPartPr/>
              <p14:nvPr/>
            </p14:nvContentPartPr>
            <p14:xfrm>
              <a:off x="4321706" y="1936466"/>
              <a:ext cx="362880" cy="70920"/>
            </p14:xfrm>
          </p:contentPart>
        </mc:Choice>
        <mc:Fallback>
          <p:pic>
            <p:nvPicPr>
              <p:cNvPr id="6" name="Ink 5">
                <a:extLst>
                  <a:ext uri="{FF2B5EF4-FFF2-40B4-BE49-F238E27FC236}">
                    <a16:creationId xmlns:a16="http://schemas.microsoft.com/office/drawing/2014/main" id="{8D4C4F0F-CFB8-40EC-9135-7640389E92DB}"/>
                  </a:ext>
                </a:extLst>
              </p:cNvPr>
              <p:cNvPicPr/>
              <p:nvPr/>
            </p:nvPicPr>
            <p:blipFill>
              <a:blip r:embed="rId8"/>
              <a:stretch>
                <a:fillRect/>
              </a:stretch>
            </p:blipFill>
            <p:spPr>
              <a:xfrm>
                <a:off x="4313066" y="1927466"/>
                <a:ext cx="380520" cy="88560"/>
              </a:xfrm>
              <a:prstGeom prst="rect">
                <a:avLst/>
              </a:prstGeom>
            </p:spPr>
          </p:pic>
        </mc:Fallback>
      </mc:AlternateContent>
    </p:spTree>
    <p:extLst>
      <p:ext uri="{BB962C8B-B14F-4D97-AF65-F5344CB8AC3E}">
        <p14:creationId xmlns:p14="http://schemas.microsoft.com/office/powerpoint/2010/main" val="2412945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400" dirty="0"/>
          </a:p>
        </p:txBody>
      </p:sp>
      <p:sp>
        <p:nvSpPr>
          <p:cNvPr id="3" name="Content Placeholder 2"/>
          <p:cNvSpPr>
            <a:spLocks noGrp="1"/>
          </p:cNvSpPr>
          <p:nvPr>
            <p:ph sz="quarter" idx="1"/>
          </p:nvPr>
        </p:nvSpPr>
        <p:spPr/>
        <p:txBody>
          <a:bodyPr>
            <a:normAutofit/>
          </a:bodyPr>
          <a:lstStyle/>
          <a:p>
            <a:r>
              <a:rPr lang="en-US" sz="2800" dirty="0"/>
              <a:t>Suppose that size of the chromosomes population N is 6, the crossover probability </a:t>
            </a:r>
            <a:r>
              <a:rPr lang="en-US" sz="3200" i="1" dirty="0">
                <a:latin typeface="Times New Roman" pitchFamily="18" charset="0"/>
                <a:cs typeface="Times New Roman" pitchFamily="18" charset="0"/>
              </a:rPr>
              <a:t>p</a:t>
            </a:r>
            <a:r>
              <a:rPr lang="en-US" sz="3200" i="1" baseline="-30000" dirty="0">
                <a:latin typeface="Times New Roman" pitchFamily="18" charset="0"/>
                <a:cs typeface="Times New Roman" pitchFamily="18" charset="0"/>
              </a:rPr>
              <a:t>c</a:t>
            </a:r>
            <a:r>
              <a:rPr lang="en-US" sz="3200" i="1" dirty="0">
                <a:latin typeface="Times New Roman" pitchFamily="18" charset="0"/>
                <a:cs typeface="Times New Roman" pitchFamily="18" charset="0"/>
              </a:rPr>
              <a:t> </a:t>
            </a:r>
            <a:r>
              <a:rPr lang="en-US" sz="3200" dirty="0">
                <a:cs typeface="Times New Roman" pitchFamily="18" charset="0"/>
              </a:rPr>
              <a:t>equals 0.7, and the mutation probability </a:t>
            </a:r>
            <a:r>
              <a:rPr lang="en-US" sz="3200" i="1" dirty="0">
                <a:latin typeface="Times New Roman" pitchFamily="18" charset="0"/>
                <a:cs typeface="Times New Roman" pitchFamily="18" charset="0"/>
              </a:rPr>
              <a:t>p</a:t>
            </a:r>
            <a:r>
              <a:rPr lang="en-US" sz="3200" i="1" baseline="-30000" dirty="0">
                <a:latin typeface="Times New Roman" pitchFamily="18" charset="0"/>
                <a:cs typeface="Times New Roman" pitchFamily="18" charset="0"/>
              </a:rPr>
              <a:t>m</a:t>
            </a:r>
            <a:r>
              <a:rPr lang="en-US" sz="3200" dirty="0">
                <a:cs typeface="Times New Roman" pitchFamily="18" charset="0"/>
              </a:rPr>
              <a:t> equals 0.001. The fitness function is define by</a:t>
            </a:r>
          </a:p>
          <a:p>
            <a:endParaRPr lang="en-US" sz="3200" i="1" baseline="-30000" dirty="0">
              <a:latin typeface="Times New Roman" pitchFamily="18" charset="0"/>
              <a:cs typeface="Times New Roman" pitchFamily="18" charset="0"/>
            </a:endParaRPr>
          </a:p>
          <a:p>
            <a:pPr marL="0" indent="0">
              <a:buNone/>
            </a:pPr>
            <a:r>
              <a:rPr lang="en-US" sz="3200" dirty="0"/>
              <a:t>		</a:t>
            </a:r>
            <a:r>
              <a:rPr lang="en-US" sz="4000" dirty="0">
                <a:solidFill>
                  <a:srgbClr val="0070C0"/>
                </a:solidFill>
              </a:rPr>
              <a:t>   </a:t>
            </a:r>
            <a:r>
              <a:rPr lang="en-US" sz="4000" i="1" dirty="0">
                <a:solidFill>
                  <a:srgbClr val="0070C0"/>
                </a:solidFill>
                <a:latin typeface="Times New Roman" pitchFamily="18" charset="0"/>
                <a:cs typeface="Times New Roman" pitchFamily="18" charset="0"/>
              </a:rPr>
              <a:t>f(x) = </a:t>
            </a:r>
            <a:r>
              <a:rPr lang="en-US" sz="4000" dirty="0">
                <a:solidFill>
                  <a:srgbClr val="0070C0"/>
                </a:solidFill>
                <a:latin typeface="Times New Roman" pitchFamily="18" charset="0"/>
                <a:cs typeface="Times New Roman" pitchFamily="18" charset="0"/>
              </a:rPr>
              <a:t>15</a:t>
            </a:r>
            <a:r>
              <a:rPr lang="en-US" sz="4000" i="1" dirty="0">
                <a:solidFill>
                  <a:srgbClr val="0070C0"/>
                </a:solidFill>
                <a:latin typeface="Times New Roman" pitchFamily="18" charset="0"/>
                <a:cs typeface="Times New Roman" pitchFamily="18" charset="0"/>
              </a:rPr>
              <a:t>x</a:t>
            </a:r>
            <a:r>
              <a:rPr lang="en-US" sz="4000" dirty="0">
                <a:solidFill>
                  <a:srgbClr val="0070C0"/>
                </a:solidFill>
                <a:latin typeface="Times New Roman" pitchFamily="18" charset="0"/>
                <a:cs typeface="Times New Roman" pitchFamily="18" charset="0"/>
              </a:rPr>
              <a:t> – </a:t>
            </a:r>
            <a:r>
              <a:rPr lang="en-US" sz="4000" i="1" dirty="0">
                <a:solidFill>
                  <a:srgbClr val="0070C0"/>
                </a:solidFill>
                <a:latin typeface="Times New Roman" pitchFamily="18" charset="0"/>
                <a:cs typeface="Times New Roman" pitchFamily="18" charset="0"/>
              </a:rPr>
              <a:t>x</a:t>
            </a:r>
            <a:r>
              <a:rPr lang="en-US" sz="4000" baseline="30000" dirty="0">
                <a:solidFill>
                  <a:srgbClr val="0070C0"/>
                </a:solidFill>
                <a:latin typeface="Times New Roman" pitchFamily="18" charset="0"/>
                <a:cs typeface="Times New Roman" pitchFamily="18" charset="0"/>
              </a:rPr>
              <a:t>2</a:t>
            </a:r>
            <a:r>
              <a:rPr lang="en-US" sz="4000" dirty="0">
                <a:solidFill>
                  <a:srgbClr val="0070C0"/>
                </a:solidFill>
                <a:latin typeface="Times New Roman" pitchFamily="18" charset="0"/>
                <a:cs typeface="Times New Roman" pitchFamily="18" charset="0"/>
              </a:rPr>
              <a:t> </a:t>
            </a:r>
            <a:endParaRPr lang="en-US" sz="4000" i="1" baseline="-30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61398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How Natural Evaluation Works</a:t>
            </a:r>
          </a:p>
        </p:txBody>
      </p:sp>
      <p:sp>
        <p:nvSpPr>
          <p:cNvPr id="3" name="Content Placeholder 2"/>
          <p:cNvSpPr>
            <a:spLocks noGrp="1"/>
          </p:cNvSpPr>
          <p:nvPr>
            <p:ph sz="quarter" idx="1"/>
          </p:nvPr>
        </p:nvSpPr>
        <p:spPr/>
        <p:txBody>
          <a:bodyPr>
            <a:normAutofit fontScale="92500"/>
          </a:bodyPr>
          <a:lstStyle/>
          <a:p>
            <a:r>
              <a:rPr lang="en-US" sz="2800" dirty="0"/>
              <a:t>Evolution can be seen as a process leading to the maintenance of a population’s ability to survive and reproduce in a specific environment. This ability is called </a:t>
            </a:r>
            <a:r>
              <a:rPr lang="en-US" sz="2800" b="1" dirty="0">
                <a:solidFill>
                  <a:srgbClr val="C00000"/>
                </a:solidFill>
              </a:rPr>
              <a:t>evolutionary fitness</a:t>
            </a:r>
            <a:r>
              <a:rPr lang="en-US" sz="2800" dirty="0">
                <a:solidFill>
                  <a:srgbClr val="C00000"/>
                </a:solidFill>
              </a:rPr>
              <a:t>.</a:t>
            </a:r>
          </a:p>
          <a:p>
            <a:r>
              <a:rPr lang="en-US" sz="2800" dirty="0"/>
              <a:t>Evolutionary fitness can also be viewed as a measure of the organism’s ability to anticipate changes in its environment.</a:t>
            </a:r>
          </a:p>
          <a:p>
            <a:r>
              <a:rPr lang="en-US" sz="2800" dirty="0"/>
              <a:t>The fitness, or the quantitative measure of the ability to predict environmental changes and respond adequately, can be considered as the quality that is optimized in natural life.</a:t>
            </a:r>
          </a:p>
        </p:txBody>
      </p:sp>
    </p:spTree>
    <p:extLst>
      <p:ext uri="{BB962C8B-B14F-4D97-AF65-F5344CB8AC3E}">
        <p14:creationId xmlns:p14="http://schemas.microsoft.com/office/powerpoint/2010/main" val="597504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The Fitness Function &amp; Chromosome Location</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50" y="1234353"/>
            <a:ext cx="741045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915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Selection: Roulette Wheel</a:t>
            </a:r>
          </a:p>
        </p:txBody>
      </p:sp>
      <p:sp>
        <p:nvSpPr>
          <p:cNvPr id="3" name="Content Placeholder 2"/>
          <p:cNvSpPr>
            <a:spLocks noGrp="1"/>
          </p:cNvSpPr>
          <p:nvPr>
            <p:ph sz="quarter" idx="1"/>
          </p:nvPr>
        </p:nvSpPr>
        <p:spPr/>
        <p:txBody>
          <a:bodyPr>
            <a:normAutofit/>
          </a:bodyPr>
          <a:lstStyle/>
          <a:p>
            <a:r>
              <a:rPr lang="en-US" sz="2800" dirty="0"/>
              <a:t>Chromosome selection technique: Roulette wheel</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818" y="2133600"/>
            <a:ext cx="7543982"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5744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Crossover</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295400"/>
            <a:ext cx="5589177"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271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Mutation</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371600"/>
            <a:ext cx="587160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056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The Genetic Algorithm Cycle</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4995" y="1201448"/>
            <a:ext cx="5272178" cy="561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421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Optimum Solution</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2514600"/>
            <a:ext cx="4438385" cy="34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sz="quarter" idx="1"/>
          </p:nvPr>
        </p:nvSpPr>
        <p:spPr>
          <a:xfrm>
            <a:off x="457200" y="1219200"/>
            <a:ext cx="8229600" cy="4937760"/>
          </a:xfrm>
        </p:spPr>
        <p:txBody>
          <a:bodyPr>
            <a:normAutofit/>
          </a:bodyPr>
          <a:lstStyle/>
          <a:p>
            <a:r>
              <a:rPr lang="en-US" sz="2800" dirty="0"/>
              <a:t>7 and 8 are the optimum number for  </a:t>
            </a:r>
            <a:r>
              <a:rPr lang="en-US" sz="2800" i="1" dirty="0">
                <a:latin typeface="Times New Roman" pitchFamily="18" charset="0"/>
                <a:cs typeface="Times New Roman" pitchFamily="18" charset="0"/>
              </a:rPr>
              <a:t>f(x) = </a:t>
            </a:r>
            <a:r>
              <a:rPr lang="en-US" sz="2800" dirty="0">
                <a:latin typeface="Times New Roman" pitchFamily="18" charset="0"/>
                <a:cs typeface="Times New Roman" pitchFamily="18" charset="0"/>
              </a:rPr>
              <a:t>15</a:t>
            </a:r>
            <a:r>
              <a:rPr lang="en-US" sz="2800" i="1" dirty="0">
                <a:latin typeface="Times New Roman" pitchFamily="18" charset="0"/>
                <a:cs typeface="Times New Roman" pitchFamily="18" charset="0"/>
              </a:rPr>
              <a:t>x</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x</a:t>
            </a:r>
            <a:r>
              <a:rPr lang="en-US" sz="2800" baseline="30000" dirty="0">
                <a:latin typeface="Times New Roman" pitchFamily="18" charset="0"/>
                <a:cs typeface="Times New Roman" pitchFamily="18" charset="0"/>
              </a:rPr>
              <a:t>2</a:t>
            </a:r>
            <a:r>
              <a:rPr lang="en-US" sz="2800" dirty="0">
                <a:latin typeface="Times New Roman" pitchFamily="18" charset="0"/>
                <a:cs typeface="Times New Roman" pitchFamily="18" charset="0"/>
              </a:rPr>
              <a:t> </a:t>
            </a:r>
            <a:endParaRPr lang="en-US" sz="2800" dirty="0"/>
          </a:p>
        </p:txBody>
      </p:sp>
    </p:spTree>
    <p:extLst>
      <p:ext uri="{BB962C8B-B14F-4D97-AF65-F5344CB8AC3E}">
        <p14:creationId xmlns:p14="http://schemas.microsoft.com/office/powerpoint/2010/main" val="2688722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a:t>GA Example</a:t>
            </a:r>
            <a:endParaRPr lang="en-GB" altLang="en-US"/>
          </a:p>
        </p:txBody>
      </p:sp>
      <p:sp>
        <p:nvSpPr>
          <p:cNvPr id="177159" name="Text Box 7"/>
          <p:cNvSpPr txBox="1">
            <a:spLocks noChangeArrowheads="1"/>
          </p:cNvSpPr>
          <p:nvPr/>
        </p:nvSpPr>
        <p:spPr bwMode="auto">
          <a:xfrm>
            <a:off x="685800" y="1371600"/>
            <a:ext cx="7315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altLang="en-US" sz="2800" b="1">
                <a:solidFill>
                  <a:srgbClr val="FF0000"/>
                </a:solidFill>
              </a:rPr>
              <a:t>Crossover probability, P</a:t>
            </a:r>
            <a:r>
              <a:rPr lang="en-US" altLang="en-US" sz="2800" b="1" baseline="-25000">
                <a:solidFill>
                  <a:srgbClr val="FF0000"/>
                </a:solidFill>
              </a:rPr>
              <a:t>C</a:t>
            </a:r>
            <a:r>
              <a:rPr lang="en-US" altLang="en-US" sz="2800" b="1">
                <a:solidFill>
                  <a:srgbClr val="FF0000"/>
                </a:solidFill>
              </a:rPr>
              <a:t> = 1.0</a:t>
            </a:r>
          </a:p>
          <a:p>
            <a:pPr>
              <a:buFontTx/>
              <a:buChar char="•"/>
            </a:pPr>
            <a:r>
              <a:rPr lang="en-US" altLang="en-US" sz="2800" b="1">
                <a:solidFill>
                  <a:srgbClr val="FF0000"/>
                </a:solidFill>
              </a:rPr>
              <a:t>Mutation probability, P</a:t>
            </a:r>
            <a:r>
              <a:rPr lang="en-US" altLang="en-US" sz="2800" b="1" baseline="-25000">
                <a:solidFill>
                  <a:srgbClr val="FF0000"/>
                </a:solidFill>
              </a:rPr>
              <a:t>M</a:t>
            </a:r>
            <a:r>
              <a:rPr lang="en-US" altLang="en-US" sz="2800" b="1">
                <a:solidFill>
                  <a:srgbClr val="FF0000"/>
                </a:solidFill>
              </a:rPr>
              <a:t> = 0.0</a:t>
            </a:r>
          </a:p>
          <a:p>
            <a:pPr>
              <a:buFontTx/>
              <a:buChar char="•"/>
            </a:pPr>
            <a:r>
              <a:rPr lang="en-US" altLang="en-US" sz="2800" b="1">
                <a:solidFill>
                  <a:srgbClr val="FF0000"/>
                </a:solidFill>
              </a:rPr>
              <a:t>Maximise f(x) = x</a:t>
            </a:r>
            <a:r>
              <a:rPr lang="en-US" altLang="en-US" sz="2800" b="1" baseline="30000">
                <a:solidFill>
                  <a:srgbClr val="FF0000"/>
                </a:solidFill>
              </a:rPr>
              <a:t>3</a:t>
            </a:r>
            <a:r>
              <a:rPr lang="en-US" altLang="en-US" sz="2800" b="1">
                <a:solidFill>
                  <a:srgbClr val="FF0000"/>
                </a:solidFill>
              </a:rPr>
              <a:t> - 60 * x</a:t>
            </a:r>
            <a:r>
              <a:rPr lang="en-US" altLang="en-US" sz="2800" b="1" baseline="30000">
                <a:solidFill>
                  <a:srgbClr val="FF0000"/>
                </a:solidFill>
              </a:rPr>
              <a:t>2</a:t>
            </a:r>
            <a:r>
              <a:rPr lang="en-US" altLang="en-US" sz="2800" b="1">
                <a:solidFill>
                  <a:srgbClr val="FF0000"/>
                </a:solidFill>
              </a:rPr>
              <a:t> + 900 * x +100</a:t>
            </a:r>
          </a:p>
          <a:p>
            <a:pPr>
              <a:buFontTx/>
              <a:buChar char="•"/>
            </a:pPr>
            <a:r>
              <a:rPr lang="en-US" altLang="en-US" sz="2800" b="1">
                <a:solidFill>
                  <a:srgbClr val="FF0000"/>
                </a:solidFill>
              </a:rPr>
              <a:t>0 &lt;= x &gt;= 31</a:t>
            </a:r>
          </a:p>
          <a:p>
            <a:pPr>
              <a:buFontTx/>
              <a:buChar char="•"/>
            </a:pPr>
            <a:r>
              <a:rPr lang="en-US" altLang="en-US" sz="2800" b="1">
                <a:solidFill>
                  <a:srgbClr val="FF0000"/>
                </a:solidFill>
              </a:rPr>
              <a:t>x can be represented using five binary digits</a:t>
            </a:r>
          </a:p>
        </p:txBody>
      </p:sp>
    </p:spTree>
    <p:extLst>
      <p:ext uri="{BB962C8B-B14F-4D97-AF65-F5344CB8AC3E}">
        <p14:creationId xmlns:p14="http://schemas.microsoft.com/office/powerpoint/2010/main" val="1916383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9">
                                            <p:txEl>
                                              <p:pRg st="0" end="0"/>
                                            </p:txEl>
                                          </p:spTgt>
                                        </p:tgtEl>
                                        <p:attrNameLst>
                                          <p:attrName>style.visibility</p:attrName>
                                        </p:attrNameLst>
                                      </p:cBhvr>
                                      <p:to>
                                        <p:strVal val="visible"/>
                                      </p:to>
                                    </p:set>
                                    <p:anim calcmode="lin" valueType="num">
                                      <p:cBhvr additive="base">
                                        <p:cTn id="7" dur="500" fill="hold"/>
                                        <p:tgtEl>
                                          <p:spTgt spid="1771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715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7159">
                                            <p:txEl>
                                              <p:pRg st="0" end="0"/>
                                            </p:txEl>
                                          </p:spTgt>
                                        </p:tgtEl>
                                        <p:attrNameLst>
                                          <p:attrName>ppt_c</p:attrName>
                                        </p:attrNameLst>
                                      </p:cBhvr>
                                      <p:to>
                                        <a:srgbClr val="B2B2B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7159">
                                            <p:txEl>
                                              <p:pRg st="1" end="1"/>
                                            </p:txEl>
                                          </p:spTgt>
                                        </p:tgtEl>
                                        <p:attrNameLst>
                                          <p:attrName>style.visibility</p:attrName>
                                        </p:attrNameLst>
                                      </p:cBhvr>
                                      <p:to>
                                        <p:strVal val="visible"/>
                                      </p:to>
                                    </p:set>
                                    <p:anim calcmode="lin" valueType="num">
                                      <p:cBhvr additive="base">
                                        <p:cTn id="13" dur="500" fill="hold"/>
                                        <p:tgtEl>
                                          <p:spTgt spid="1771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715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7159">
                                            <p:txEl>
                                              <p:pRg st="1" end="1"/>
                                            </p:txEl>
                                          </p:spTgt>
                                        </p:tgtEl>
                                        <p:attrNameLst>
                                          <p:attrName>ppt_c</p:attrName>
                                        </p:attrNameLst>
                                      </p:cBhvr>
                                      <p:to>
                                        <a:srgbClr val="B2B2B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7159">
                                            <p:txEl>
                                              <p:pRg st="2" end="2"/>
                                            </p:txEl>
                                          </p:spTgt>
                                        </p:tgtEl>
                                        <p:attrNameLst>
                                          <p:attrName>style.visibility</p:attrName>
                                        </p:attrNameLst>
                                      </p:cBhvr>
                                      <p:to>
                                        <p:strVal val="visible"/>
                                      </p:to>
                                    </p:set>
                                    <p:anim calcmode="lin" valueType="num">
                                      <p:cBhvr additive="base">
                                        <p:cTn id="19" dur="500" fill="hold"/>
                                        <p:tgtEl>
                                          <p:spTgt spid="1771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715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7159">
                                            <p:txEl>
                                              <p:pRg st="2" end="2"/>
                                            </p:txEl>
                                          </p:spTgt>
                                        </p:tgtEl>
                                        <p:attrNameLst>
                                          <p:attrName>ppt_c</p:attrName>
                                        </p:attrNameLst>
                                      </p:cBhvr>
                                      <p:to>
                                        <a:srgbClr val="B2B2B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7159">
                                            <p:txEl>
                                              <p:pRg st="3" end="3"/>
                                            </p:txEl>
                                          </p:spTgt>
                                        </p:tgtEl>
                                        <p:attrNameLst>
                                          <p:attrName>style.visibility</p:attrName>
                                        </p:attrNameLst>
                                      </p:cBhvr>
                                      <p:to>
                                        <p:strVal val="visible"/>
                                      </p:to>
                                    </p:set>
                                    <p:anim calcmode="lin" valueType="num">
                                      <p:cBhvr additive="base">
                                        <p:cTn id="25" dur="500" fill="hold"/>
                                        <p:tgtEl>
                                          <p:spTgt spid="1771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715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7159">
                                            <p:txEl>
                                              <p:pRg st="3" end="3"/>
                                            </p:txEl>
                                          </p:spTgt>
                                        </p:tgtEl>
                                        <p:attrNameLst>
                                          <p:attrName>ppt_c</p:attrName>
                                        </p:attrNameLst>
                                      </p:cBhvr>
                                      <p:to>
                                        <a:srgbClr val="B2B2B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7159">
                                            <p:txEl>
                                              <p:pRg st="4" end="4"/>
                                            </p:txEl>
                                          </p:spTgt>
                                        </p:tgtEl>
                                        <p:attrNameLst>
                                          <p:attrName>style.visibility</p:attrName>
                                        </p:attrNameLst>
                                      </p:cBhvr>
                                      <p:to>
                                        <p:strVal val="visible"/>
                                      </p:to>
                                    </p:set>
                                    <p:anim calcmode="lin" valueType="num">
                                      <p:cBhvr additive="base">
                                        <p:cTn id="31" dur="500" fill="hold"/>
                                        <p:tgtEl>
                                          <p:spTgt spid="1771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715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7159">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a:t>GA Example</a:t>
            </a:r>
            <a:endParaRPr lang="en-GB" altLang="en-US"/>
          </a:p>
        </p:txBody>
      </p:sp>
      <p:sp>
        <p:nvSpPr>
          <p:cNvPr id="178179" name="Text Box 3"/>
          <p:cNvSpPr txBox="1">
            <a:spLocks noChangeArrowheads="1"/>
          </p:cNvSpPr>
          <p:nvPr/>
        </p:nvSpPr>
        <p:spPr bwMode="auto">
          <a:xfrm>
            <a:off x="685800" y="1371600"/>
            <a:ext cx="7315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altLang="en-US" sz="2800" b="1" dirty="0">
                <a:solidFill>
                  <a:srgbClr val="FF0000"/>
                </a:solidFill>
              </a:rPr>
              <a:t>Generate random individuals</a:t>
            </a:r>
          </a:p>
        </p:txBody>
      </p:sp>
      <p:graphicFrame>
        <p:nvGraphicFramePr>
          <p:cNvPr id="178182" name="Object 6"/>
          <p:cNvGraphicFramePr>
            <a:graphicFrameLocks noChangeAspect="1"/>
          </p:cNvGraphicFramePr>
          <p:nvPr/>
        </p:nvGraphicFramePr>
        <p:xfrm>
          <a:off x="-2133600" y="2438400"/>
          <a:ext cx="13258800" cy="3343275"/>
        </p:xfrm>
        <a:graphic>
          <a:graphicData uri="http://schemas.openxmlformats.org/presentationml/2006/ole">
            <mc:AlternateContent xmlns:mc="http://schemas.openxmlformats.org/markup-compatibility/2006">
              <mc:Choice xmlns:v="urn:schemas-microsoft-com:vml" Requires="v">
                <p:oleObj name="Document" r:id="rId2" imgW="5649383" imgH="1428004" progId="Word.Document.8">
                  <p:embed/>
                </p:oleObj>
              </mc:Choice>
              <mc:Fallback>
                <p:oleObj name="Document" r:id="rId2" imgW="5649383" imgH="1428004" progId="Word.Document.8">
                  <p:embed/>
                  <p:pic>
                    <p:nvPicPr>
                      <p:cNvPr id="17818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438400"/>
                        <a:ext cx="132588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05740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 calcmode="lin" valueType="num">
                                      <p:cBhvr additive="base">
                                        <p:cTn id="7" dur="500" fill="hold"/>
                                        <p:tgtEl>
                                          <p:spTgt spid="178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8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78182"/>
                                        </p:tgtEl>
                                        <p:attrNameLst>
                                          <p:attrName>style.visibility</p:attrName>
                                        </p:attrNameLst>
                                      </p:cBhvr>
                                      <p:to>
                                        <p:strVal val="visible"/>
                                      </p:to>
                                    </p:set>
                                    <p:animEffect transition="in" filter="dissolve">
                                      <p:cBhvr>
                                        <p:cTn id="13" dur="500"/>
                                        <p:tgtEl>
                                          <p:spTgt spid="17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a:t>GA Example</a:t>
            </a:r>
            <a:endParaRPr lang="en-GB" altLang="en-US"/>
          </a:p>
        </p:txBody>
      </p:sp>
      <p:sp>
        <p:nvSpPr>
          <p:cNvPr id="179203" name="Text Box 3"/>
          <p:cNvSpPr txBox="1">
            <a:spLocks noChangeArrowheads="1"/>
          </p:cNvSpPr>
          <p:nvPr/>
        </p:nvSpPr>
        <p:spPr bwMode="auto">
          <a:xfrm>
            <a:off x="685800" y="1371600"/>
            <a:ext cx="7315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altLang="en-US" sz="2800" b="1">
                <a:solidFill>
                  <a:srgbClr val="FF0000"/>
                </a:solidFill>
              </a:rPr>
              <a:t>Choose Parents, using roulette wheel selection</a:t>
            </a:r>
          </a:p>
          <a:p>
            <a:pPr>
              <a:buFontTx/>
              <a:buChar char="•"/>
            </a:pPr>
            <a:r>
              <a:rPr lang="en-US" altLang="en-US" sz="2800" b="1">
                <a:solidFill>
                  <a:srgbClr val="FF0000"/>
                </a:solidFill>
              </a:rPr>
              <a:t>Crossover point is chosen randomly</a:t>
            </a:r>
          </a:p>
        </p:txBody>
      </p:sp>
      <p:graphicFrame>
        <p:nvGraphicFramePr>
          <p:cNvPr id="179205" name="Object 5"/>
          <p:cNvGraphicFramePr>
            <a:graphicFrameLocks noChangeAspect="1"/>
          </p:cNvGraphicFramePr>
          <p:nvPr/>
        </p:nvGraphicFramePr>
        <p:xfrm>
          <a:off x="-1143000" y="3352800"/>
          <a:ext cx="11125200" cy="1430338"/>
        </p:xfrm>
        <a:graphic>
          <a:graphicData uri="http://schemas.openxmlformats.org/presentationml/2006/ole">
            <mc:AlternateContent xmlns:mc="http://schemas.openxmlformats.org/markup-compatibility/2006">
              <mc:Choice xmlns:v="urn:schemas-microsoft-com:vml" Requires="v">
                <p:oleObj name="Document" r:id="rId2" imgW="5649383" imgH="728603" progId="Word.Document.8">
                  <p:embed/>
                </p:oleObj>
              </mc:Choice>
              <mc:Fallback>
                <p:oleObj name="Document" r:id="rId2" imgW="5649383" imgH="728603" progId="Word.Document.8">
                  <p:embed/>
                  <p:pic>
                    <p:nvPicPr>
                      <p:cNvPr id="17920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352800"/>
                        <a:ext cx="11125200" cy="1430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5476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 calcmode="lin" valueType="num">
                                      <p:cBhvr additive="base">
                                        <p:cTn id="7" dur="500" fill="hold"/>
                                        <p:tgtEl>
                                          <p:spTgt spid="179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20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9203">
                                            <p:txEl>
                                              <p:pRg st="0" end="0"/>
                                            </p:txEl>
                                          </p:spTgt>
                                        </p:tgtEl>
                                        <p:attrNameLst>
                                          <p:attrName>ppt_c</p:attrName>
                                        </p:attrNameLst>
                                      </p:cBhvr>
                                      <p:to>
                                        <a:srgbClr val="B2B2B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203">
                                            <p:txEl>
                                              <p:pRg st="1" end="1"/>
                                            </p:txEl>
                                          </p:spTgt>
                                        </p:tgtEl>
                                        <p:attrNameLst>
                                          <p:attrName>style.visibility</p:attrName>
                                        </p:attrNameLst>
                                      </p:cBhvr>
                                      <p:to>
                                        <p:strVal val="visible"/>
                                      </p:to>
                                    </p:set>
                                    <p:anim calcmode="lin" valueType="num">
                                      <p:cBhvr additive="base">
                                        <p:cTn id="13" dur="500" fill="hold"/>
                                        <p:tgtEl>
                                          <p:spTgt spid="179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920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9203">
                                            <p:txEl>
                                              <p:pRg st="1" end="1"/>
                                            </p:txEl>
                                          </p:spTgt>
                                        </p:tgtEl>
                                        <p:attrNameLst>
                                          <p:attrName>ppt_c</p:attrName>
                                        </p:attrNameLst>
                                      </p:cBhvr>
                                      <p:to>
                                        <a:srgbClr val="B2B2B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79205"/>
                                        </p:tgtEl>
                                        <p:attrNameLst>
                                          <p:attrName>style.visibility</p:attrName>
                                        </p:attrNameLst>
                                      </p:cBhvr>
                                      <p:to>
                                        <p:strVal val="visible"/>
                                      </p:to>
                                    </p:set>
                                    <p:animEffect transition="in" filter="dissolve">
                                      <p:cBhvr>
                                        <p:cTn id="19" dur="500"/>
                                        <p:tgtEl>
                                          <p:spTgt spid="179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Aft>
                <a:spcPts val="300"/>
              </a:spcAft>
            </a:pPr>
            <a:r>
              <a:rPr lang="en-US" altLang="en-US"/>
              <a:t>GA Example - Crossover</a:t>
            </a:r>
            <a:endParaRPr lang="en-GB" altLang="en-US"/>
          </a:p>
        </p:txBody>
      </p:sp>
      <p:grpSp>
        <p:nvGrpSpPr>
          <p:cNvPr id="180263" name="Group 39"/>
          <p:cNvGrpSpPr>
            <a:grpSpLocks/>
          </p:cNvGrpSpPr>
          <p:nvPr/>
        </p:nvGrpSpPr>
        <p:grpSpPr bwMode="auto">
          <a:xfrm>
            <a:off x="228600" y="2819401"/>
            <a:ext cx="3733800" cy="2122488"/>
            <a:chOff x="144" y="1728"/>
            <a:chExt cx="2352" cy="1337"/>
          </a:xfrm>
        </p:grpSpPr>
        <p:grpSp>
          <p:nvGrpSpPr>
            <p:cNvPr id="180247" name="Group 23"/>
            <p:cNvGrpSpPr>
              <a:grpSpLocks/>
            </p:cNvGrpSpPr>
            <p:nvPr/>
          </p:nvGrpSpPr>
          <p:grpSpPr bwMode="auto">
            <a:xfrm>
              <a:off x="576" y="1824"/>
              <a:ext cx="1920" cy="521"/>
              <a:chOff x="1104" y="2208"/>
              <a:chExt cx="1920" cy="521"/>
            </a:xfrm>
          </p:grpSpPr>
          <p:grpSp>
            <p:nvGrpSpPr>
              <p:cNvPr id="180237" name="Group 13"/>
              <p:cNvGrpSpPr>
                <a:grpSpLocks/>
              </p:cNvGrpSpPr>
              <p:nvPr/>
            </p:nvGrpSpPr>
            <p:grpSpPr bwMode="auto">
              <a:xfrm>
                <a:off x="1104" y="2208"/>
                <a:ext cx="1920" cy="233"/>
                <a:chOff x="1104" y="2208"/>
                <a:chExt cx="1920" cy="233"/>
              </a:xfrm>
            </p:grpSpPr>
            <p:sp>
              <p:nvSpPr>
                <p:cNvPr id="180231" name="Text Box 7"/>
                <p:cNvSpPr txBox="1">
                  <a:spLocks noChangeArrowheads="1"/>
                </p:cNvSpPr>
                <p:nvPr/>
              </p:nvSpPr>
              <p:spPr bwMode="auto">
                <a:xfrm>
                  <a:off x="1104"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32" name="Text Box 8"/>
                <p:cNvSpPr txBox="1">
                  <a:spLocks noChangeArrowheads="1"/>
                </p:cNvSpPr>
                <p:nvPr/>
              </p:nvSpPr>
              <p:spPr bwMode="auto">
                <a:xfrm>
                  <a:off x="1488"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33" name="Text Box 9"/>
                <p:cNvSpPr txBox="1">
                  <a:spLocks noChangeArrowheads="1"/>
                </p:cNvSpPr>
                <p:nvPr/>
              </p:nvSpPr>
              <p:spPr bwMode="auto">
                <a:xfrm>
                  <a:off x="1872"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34" name="Text Box 10"/>
                <p:cNvSpPr txBox="1">
                  <a:spLocks noChangeArrowheads="1"/>
                </p:cNvSpPr>
                <p:nvPr/>
              </p:nvSpPr>
              <p:spPr bwMode="auto">
                <a:xfrm>
                  <a:off x="2256"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36" name="Text Box 12"/>
                <p:cNvSpPr txBox="1">
                  <a:spLocks noChangeArrowheads="1"/>
                </p:cNvSpPr>
                <p:nvPr/>
              </p:nvSpPr>
              <p:spPr bwMode="auto">
                <a:xfrm>
                  <a:off x="2640"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grpSp>
          <p:grpSp>
            <p:nvGrpSpPr>
              <p:cNvPr id="180238" name="Group 14"/>
              <p:cNvGrpSpPr>
                <a:grpSpLocks/>
              </p:cNvGrpSpPr>
              <p:nvPr/>
            </p:nvGrpSpPr>
            <p:grpSpPr bwMode="auto">
              <a:xfrm>
                <a:off x="1104" y="2496"/>
                <a:ext cx="1920" cy="233"/>
                <a:chOff x="1104" y="2208"/>
                <a:chExt cx="1920" cy="233"/>
              </a:xfrm>
            </p:grpSpPr>
            <p:sp>
              <p:nvSpPr>
                <p:cNvPr id="180239" name="Text Box 15"/>
                <p:cNvSpPr txBox="1">
                  <a:spLocks noChangeArrowheads="1"/>
                </p:cNvSpPr>
                <p:nvPr/>
              </p:nvSpPr>
              <p:spPr bwMode="auto">
                <a:xfrm>
                  <a:off x="1104"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40" name="Text Box 16"/>
                <p:cNvSpPr txBox="1">
                  <a:spLocks noChangeArrowheads="1"/>
                </p:cNvSpPr>
                <p:nvPr/>
              </p:nvSpPr>
              <p:spPr bwMode="auto">
                <a:xfrm>
                  <a:off x="1488"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41" name="Text Box 17"/>
                <p:cNvSpPr txBox="1">
                  <a:spLocks noChangeArrowheads="1"/>
                </p:cNvSpPr>
                <p:nvPr/>
              </p:nvSpPr>
              <p:spPr bwMode="auto">
                <a:xfrm>
                  <a:off x="1872"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42" name="Text Box 18"/>
                <p:cNvSpPr txBox="1">
                  <a:spLocks noChangeArrowheads="1"/>
                </p:cNvSpPr>
                <p:nvPr/>
              </p:nvSpPr>
              <p:spPr bwMode="auto">
                <a:xfrm>
                  <a:off x="2256"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43" name="Text Box 19"/>
                <p:cNvSpPr txBox="1">
                  <a:spLocks noChangeArrowheads="1"/>
                </p:cNvSpPr>
                <p:nvPr/>
              </p:nvSpPr>
              <p:spPr bwMode="auto">
                <a:xfrm>
                  <a:off x="2640"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grpSp>
        </p:grpSp>
        <p:sp>
          <p:nvSpPr>
            <p:cNvPr id="180244" name="Text Box 20"/>
            <p:cNvSpPr txBox="1">
              <a:spLocks noChangeArrowheads="1"/>
            </p:cNvSpPr>
            <p:nvPr/>
          </p:nvSpPr>
          <p:spPr bwMode="auto">
            <a:xfrm>
              <a:off x="192" y="1824"/>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t>
              </a:r>
              <a:r>
                <a:rPr lang="en-US" altLang="en-US" baseline="-25000"/>
                <a:t>3</a:t>
              </a:r>
              <a:endParaRPr lang="en-US" altLang="en-US"/>
            </a:p>
          </p:txBody>
        </p:sp>
        <p:sp>
          <p:nvSpPr>
            <p:cNvPr id="180245" name="Text Box 21"/>
            <p:cNvSpPr txBox="1">
              <a:spLocks noChangeArrowheads="1"/>
            </p:cNvSpPr>
            <p:nvPr/>
          </p:nvSpPr>
          <p:spPr bwMode="auto">
            <a:xfrm>
              <a:off x="192" y="211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t>
              </a:r>
              <a:r>
                <a:rPr lang="en-US" altLang="en-US" baseline="-25000"/>
                <a:t>2</a:t>
              </a:r>
              <a:endParaRPr lang="en-US" altLang="en-US"/>
            </a:p>
          </p:txBody>
        </p:sp>
        <p:sp>
          <p:nvSpPr>
            <p:cNvPr id="180246" name="Line 22"/>
            <p:cNvSpPr>
              <a:spLocks noChangeShapeType="1"/>
            </p:cNvSpPr>
            <p:nvPr/>
          </p:nvSpPr>
          <p:spPr bwMode="auto">
            <a:xfrm>
              <a:off x="960" y="1728"/>
              <a:ext cx="0" cy="7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0248" name="Group 24"/>
            <p:cNvGrpSpPr>
              <a:grpSpLocks/>
            </p:cNvGrpSpPr>
            <p:nvPr/>
          </p:nvGrpSpPr>
          <p:grpSpPr bwMode="auto">
            <a:xfrm>
              <a:off x="576" y="2544"/>
              <a:ext cx="1920" cy="521"/>
              <a:chOff x="1104" y="2208"/>
              <a:chExt cx="1920" cy="521"/>
            </a:xfrm>
          </p:grpSpPr>
          <p:grpSp>
            <p:nvGrpSpPr>
              <p:cNvPr id="180249" name="Group 25"/>
              <p:cNvGrpSpPr>
                <a:grpSpLocks/>
              </p:cNvGrpSpPr>
              <p:nvPr/>
            </p:nvGrpSpPr>
            <p:grpSpPr bwMode="auto">
              <a:xfrm>
                <a:off x="1104" y="2208"/>
                <a:ext cx="1920" cy="233"/>
                <a:chOff x="1104" y="2208"/>
                <a:chExt cx="1920" cy="233"/>
              </a:xfrm>
            </p:grpSpPr>
            <p:sp>
              <p:nvSpPr>
                <p:cNvPr id="180250" name="Text Box 26"/>
                <p:cNvSpPr txBox="1">
                  <a:spLocks noChangeArrowheads="1"/>
                </p:cNvSpPr>
                <p:nvPr/>
              </p:nvSpPr>
              <p:spPr bwMode="auto">
                <a:xfrm>
                  <a:off x="1104"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51" name="Text Box 27"/>
                <p:cNvSpPr txBox="1">
                  <a:spLocks noChangeArrowheads="1"/>
                </p:cNvSpPr>
                <p:nvPr/>
              </p:nvSpPr>
              <p:spPr bwMode="auto">
                <a:xfrm>
                  <a:off x="1488"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52" name="Text Box 28"/>
                <p:cNvSpPr txBox="1">
                  <a:spLocks noChangeArrowheads="1"/>
                </p:cNvSpPr>
                <p:nvPr/>
              </p:nvSpPr>
              <p:spPr bwMode="auto">
                <a:xfrm>
                  <a:off x="1872"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53" name="Text Box 29"/>
                <p:cNvSpPr txBox="1">
                  <a:spLocks noChangeArrowheads="1"/>
                </p:cNvSpPr>
                <p:nvPr/>
              </p:nvSpPr>
              <p:spPr bwMode="auto">
                <a:xfrm>
                  <a:off x="2256"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54" name="Text Box 30"/>
                <p:cNvSpPr txBox="1">
                  <a:spLocks noChangeArrowheads="1"/>
                </p:cNvSpPr>
                <p:nvPr/>
              </p:nvSpPr>
              <p:spPr bwMode="auto">
                <a:xfrm>
                  <a:off x="2640"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grpSp>
          <p:grpSp>
            <p:nvGrpSpPr>
              <p:cNvPr id="180255" name="Group 31"/>
              <p:cNvGrpSpPr>
                <a:grpSpLocks/>
              </p:cNvGrpSpPr>
              <p:nvPr/>
            </p:nvGrpSpPr>
            <p:grpSpPr bwMode="auto">
              <a:xfrm>
                <a:off x="1104" y="2496"/>
                <a:ext cx="1920" cy="233"/>
                <a:chOff x="1104" y="2208"/>
                <a:chExt cx="1920" cy="233"/>
              </a:xfrm>
            </p:grpSpPr>
            <p:sp>
              <p:nvSpPr>
                <p:cNvPr id="180256" name="Text Box 32"/>
                <p:cNvSpPr txBox="1">
                  <a:spLocks noChangeArrowheads="1"/>
                </p:cNvSpPr>
                <p:nvPr/>
              </p:nvSpPr>
              <p:spPr bwMode="auto">
                <a:xfrm>
                  <a:off x="1104"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57" name="Text Box 33"/>
                <p:cNvSpPr txBox="1">
                  <a:spLocks noChangeArrowheads="1"/>
                </p:cNvSpPr>
                <p:nvPr/>
              </p:nvSpPr>
              <p:spPr bwMode="auto">
                <a:xfrm>
                  <a:off x="1488"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58" name="Text Box 34"/>
                <p:cNvSpPr txBox="1">
                  <a:spLocks noChangeArrowheads="1"/>
                </p:cNvSpPr>
                <p:nvPr/>
              </p:nvSpPr>
              <p:spPr bwMode="auto">
                <a:xfrm>
                  <a:off x="1872"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59" name="Text Box 35"/>
                <p:cNvSpPr txBox="1">
                  <a:spLocks noChangeArrowheads="1"/>
                </p:cNvSpPr>
                <p:nvPr/>
              </p:nvSpPr>
              <p:spPr bwMode="auto">
                <a:xfrm>
                  <a:off x="2256"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60" name="Text Box 36"/>
                <p:cNvSpPr txBox="1">
                  <a:spLocks noChangeArrowheads="1"/>
                </p:cNvSpPr>
                <p:nvPr/>
              </p:nvSpPr>
              <p:spPr bwMode="auto">
                <a:xfrm>
                  <a:off x="2640"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grpSp>
        </p:grpSp>
        <p:sp>
          <p:nvSpPr>
            <p:cNvPr id="180261" name="Text Box 37"/>
            <p:cNvSpPr txBox="1">
              <a:spLocks noChangeArrowheads="1"/>
            </p:cNvSpPr>
            <p:nvPr/>
          </p:nvSpPr>
          <p:spPr bwMode="auto">
            <a:xfrm>
              <a:off x="144" y="2544"/>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r>
                <a:rPr lang="en-US" altLang="en-US" baseline="-25000"/>
                <a:t>1</a:t>
              </a:r>
              <a:endParaRPr lang="en-US" altLang="en-US"/>
            </a:p>
          </p:txBody>
        </p:sp>
        <p:sp>
          <p:nvSpPr>
            <p:cNvPr id="180262" name="Text Box 38"/>
            <p:cNvSpPr txBox="1">
              <a:spLocks noChangeArrowheads="1"/>
            </p:cNvSpPr>
            <p:nvPr/>
          </p:nvSpPr>
          <p:spPr bwMode="auto">
            <a:xfrm>
              <a:off x="144" y="283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r>
                <a:rPr lang="en-US" altLang="en-US" baseline="-25000"/>
                <a:t>2</a:t>
              </a:r>
              <a:endParaRPr lang="en-US" altLang="en-US"/>
            </a:p>
          </p:txBody>
        </p:sp>
      </p:grpSp>
      <p:grpSp>
        <p:nvGrpSpPr>
          <p:cNvPr id="180296" name="Group 72"/>
          <p:cNvGrpSpPr>
            <a:grpSpLocks/>
          </p:cNvGrpSpPr>
          <p:nvPr/>
        </p:nvGrpSpPr>
        <p:grpSpPr bwMode="auto">
          <a:xfrm>
            <a:off x="4724400" y="2743201"/>
            <a:ext cx="3733800" cy="2122488"/>
            <a:chOff x="2976" y="1728"/>
            <a:chExt cx="2352" cy="1337"/>
          </a:xfrm>
        </p:grpSpPr>
        <p:grpSp>
          <p:nvGrpSpPr>
            <p:cNvPr id="180265" name="Group 41"/>
            <p:cNvGrpSpPr>
              <a:grpSpLocks/>
            </p:cNvGrpSpPr>
            <p:nvPr/>
          </p:nvGrpSpPr>
          <p:grpSpPr bwMode="auto">
            <a:xfrm>
              <a:off x="3408" y="1824"/>
              <a:ext cx="1920" cy="521"/>
              <a:chOff x="1104" y="2208"/>
              <a:chExt cx="1920" cy="521"/>
            </a:xfrm>
          </p:grpSpPr>
          <p:grpSp>
            <p:nvGrpSpPr>
              <p:cNvPr id="180266" name="Group 42"/>
              <p:cNvGrpSpPr>
                <a:grpSpLocks/>
              </p:cNvGrpSpPr>
              <p:nvPr/>
            </p:nvGrpSpPr>
            <p:grpSpPr bwMode="auto">
              <a:xfrm>
                <a:off x="1104" y="2208"/>
                <a:ext cx="1920" cy="233"/>
                <a:chOff x="1104" y="2208"/>
                <a:chExt cx="1920" cy="233"/>
              </a:xfrm>
            </p:grpSpPr>
            <p:sp>
              <p:nvSpPr>
                <p:cNvPr id="180267" name="Text Box 43"/>
                <p:cNvSpPr txBox="1">
                  <a:spLocks noChangeArrowheads="1"/>
                </p:cNvSpPr>
                <p:nvPr/>
              </p:nvSpPr>
              <p:spPr bwMode="auto">
                <a:xfrm>
                  <a:off x="1104"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68" name="Text Box 44"/>
                <p:cNvSpPr txBox="1">
                  <a:spLocks noChangeArrowheads="1"/>
                </p:cNvSpPr>
                <p:nvPr/>
              </p:nvSpPr>
              <p:spPr bwMode="auto">
                <a:xfrm>
                  <a:off x="1488"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69" name="Text Box 45"/>
                <p:cNvSpPr txBox="1">
                  <a:spLocks noChangeArrowheads="1"/>
                </p:cNvSpPr>
                <p:nvPr/>
              </p:nvSpPr>
              <p:spPr bwMode="auto">
                <a:xfrm>
                  <a:off x="1872"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70" name="Text Box 46"/>
                <p:cNvSpPr txBox="1">
                  <a:spLocks noChangeArrowheads="1"/>
                </p:cNvSpPr>
                <p:nvPr/>
              </p:nvSpPr>
              <p:spPr bwMode="auto">
                <a:xfrm>
                  <a:off x="2256"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71" name="Text Box 47"/>
                <p:cNvSpPr txBox="1">
                  <a:spLocks noChangeArrowheads="1"/>
                </p:cNvSpPr>
                <p:nvPr/>
              </p:nvSpPr>
              <p:spPr bwMode="auto">
                <a:xfrm>
                  <a:off x="2640"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grpSp>
          <p:grpSp>
            <p:nvGrpSpPr>
              <p:cNvPr id="180272" name="Group 48"/>
              <p:cNvGrpSpPr>
                <a:grpSpLocks/>
              </p:cNvGrpSpPr>
              <p:nvPr/>
            </p:nvGrpSpPr>
            <p:grpSpPr bwMode="auto">
              <a:xfrm>
                <a:off x="1104" y="2496"/>
                <a:ext cx="1920" cy="233"/>
                <a:chOff x="1104" y="2208"/>
                <a:chExt cx="1920" cy="233"/>
              </a:xfrm>
            </p:grpSpPr>
            <p:sp>
              <p:nvSpPr>
                <p:cNvPr id="180273" name="Text Box 49"/>
                <p:cNvSpPr txBox="1">
                  <a:spLocks noChangeArrowheads="1"/>
                </p:cNvSpPr>
                <p:nvPr/>
              </p:nvSpPr>
              <p:spPr bwMode="auto">
                <a:xfrm>
                  <a:off x="1104"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74" name="Text Box 50"/>
                <p:cNvSpPr txBox="1">
                  <a:spLocks noChangeArrowheads="1"/>
                </p:cNvSpPr>
                <p:nvPr/>
              </p:nvSpPr>
              <p:spPr bwMode="auto">
                <a:xfrm>
                  <a:off x="1488"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75" name="Text Box 51"/>
                <p:cNvSpPr txBox="1">
                  <a:spLocks noChangeArrowheads="1"/>
                </p:cNvSpPr>
                <p:nvPr/>
              </p:nvSpPr>
              <p:spPr bwMode="auto">
                <a:xfrm>
                  <a:off x="1872"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76" name="Text Box 52"/>
                <p:cNvSpPr txBox="1">
                  <a:spLocks noChangeArrowheads="1"/>
                </p:cNvSpPr>
                <p:nvPr/>
              </p:nvSpPr>
              <p:spPr bwMode="auto">
                <a:xfrm>
                  <a:off x="2256"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77" name="Text Box 53"/>
                <p:cNvSpPr txBox="1">
                  <a:spLocks noChangeArrowheads="1"/>
                </p:cNvSpPr>
                <p:nvPr/>
              </p:nvSpPr>
              <p:spPr bwMode="auto">
                <a:xfrm>
                  <a:off x="2640"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grpSp>
        </p:grpSp>
        <p:sp>
          <p:nvSpPr>
            <p:cNvPr id="180278" name="Text Box 54"/>
            <p:cNvSpPr txBox="1">
              <a:spLocks noChangeArrowheads="1"/>
            </p:cNvSpPr>
            <p:nvPr/>
          </p:nvSpPr>
          <p:spPr bwMode="auto">
            <a:xfrm>
              <a:off x="3024" y="1824"/>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t>
              </a:r>
              <a:r>
                <a:rPr lang="en-US" altLang="en-US" baseline="-25000"/>
                <a:t>4</a:t>
              </a:r>
              <a:endParaRPr lang="en-US" altLang="en-US"/>
            </a:p>
          </p:txBody>
        </p:sp>
        <p:sp>
          <p:nvSpPr>
            <p:cNvPr id="180279" name="Text Box 55"/>
            <p:cNvSpPr txBox="1">
              <a:spLocks noChangeArrowheads="1"/>
            </p:cNvSpPr>
            <p:nvPr/>
          </p:nvSpPr>
          <p:spPr bwMode="auto">
            <a:xfrm>
              <a:off x="3024" y="211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t>
              </a:r>
              <a:r>
                <a:rPr lang="en-US" altLang="en-US" baseline="-25000"/>
                <a:t>2</a:t>
              </a:r>
              <a:endParaRPr lang="en-US" altLang="en-US"/>
            </a:p>
          </p:txBody>
        </p:sp>
        <p:sp>
          <p:nvSpPr>
            <p:cNvPr id="180280" name="Line 56"/>
            <p:cNvSpPr>
              <a:spLocks noChangeShapeType="1"/>
            </p:cNvSpPr>
            <p:nvPr/>
          </p:nvSpPr>
          <p:spPr bwMode="auto">
            <a:xfrm>
              <a:off x="4176" y="1728"/>
              <a:ext cx="0" cy="7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0281" name="Group 57"/>
            <p:cNvGrpSpPr>
              <a:grpSpLocks/>
            </p:cNvGrpSpPr>
            <p:nvPr/>
          </p:nvGrpSpPr>
          <p:grpSpPr bwMode="auto">
            <a:xfrm>
              <a:off x="3408" y="2544"/>
              <a:ext cx="1920" cy="521"/>
              <a:chOff x="1104" y="2208"/>
              <a:chExt cx="1920" cy="521"/>
            </a:xfrm>
          </p:grpSpPr>
          <p:grpSp>
            <p:nvGrpSpPr>
              <p:cNvPr id="180282" name="Group 58"/>
              <p:cNvGrpSpPr>
                <a:grpSpLocks/>
              </p:cNvGrpSpPr>
              <p:nvPr/>
            </p:nvGrpSpPr>
            <p:grpSpPr bwMode="auto">
              <a:xfrm>
                <a:off x="1104" y="2208"/>
                <a:ext cx="1920" cy="233"/>
                <a:chOff x="1104" y="2208"/>
                <a:chExt cx="1920" cy="233"/>
              </a:xfrm>
            </p:grpSpPr>
            <p:sp>
              <p:nvSpPr>
                <p:cNvPr id="180283" name="Text Box 59"/>
                <p:cNvSpPr txBox="1">
                  <a:spLocks noChangeArrowheads="1"/>
                </p:cNvSpPr>
                <p:nvPr/>
              </p:nvSpPr>
              <p:spPr bwMode="auto">
                <a:xfrm>
                  <a:off x="1104"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84" name="Text Box 60"/>
                <p:cNvSpPr txBox="1">
                  <a:spLocks noChangeArrowheads="1"/>
                </p:cNvSpPr>
                <p:nvPr/>
              </p:nvSpPr>
              <p:spPr bwMode="auto">
                <a:xfrm>
                  <a:off x="1488"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85" name="Text Box 61"/>
                <p:cNvSpPr txBox="1">
                  <a:spLocks noChangeArrowheads="1"/>
                </p:cNvSpPr>
                <p:nvPr/>
              </p:nvSpPr>
              <p:spPr bwMode="auto">
                <a:xfrm>
                  <a:off x="1872"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86" name="Text Box 62"/>
                <p:cNvSpPr txBox="1">
                  <a:spLocks noChangeArrowheads="1"/>
                </p:cNvSpPr>
                <p:nvPr/>
              </p:nvSpPr>
              <p:spPr bwMode="auto">
                <a:xfrm>
                  <a:off x="2256"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87" name="Text Box 63"/>
                <p:cNvSpPr txBox="1">
                  <a:spLocks noChangeArrowheads="1"/>
                </p:cNvSpPr>
                <p:nvPr/>
              </p:nvSpPr>
              <p:spPr bwMode="auto">
                <a:xfrm>
                  <a:off x="2640"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grpSp>
          <p:grpSp>
            <p:nvGrpSpPr>
              <p:cNvPr id="180288" name="Group 64"/>
              <p:cNvGrpSpPr>
                <a:grpSpLocks/>
              </p:cNvGrpSpPr>
              <p:nvPr/>
            </p:nvGrpSpPr>
            <p:grpSpPr bwMode="auto">
              <a:xfrm>
                <a:off x="1104" y="2496"/>
                <a:ext cx="1920" cy="233"/>
                <a:chOff x="1104" y="2208"/>
                <a:chExt cx="1920" cy="233"/>
              </a:xfrm>
            </p:grpSpPr>
            <p:sp>
              <p:nvSpPr>
                <p:cNvPr id="180289" name="Text Box 65"/>
                <p:cNvSpPr txBox="1">
                  <a:spLocks noChangeArrowheads="1"/>
                </p:cNvSpPr>
                <p:nvPr/>
              </p:nvSpPr>
              <p:spPr bwMode="auto">
                <a:xfrm>
                  <a:off x="1104"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90" name="Text Box 66"/>
                <p:cNvSpPr txBox="1">
                  <a:spLocks noChangeArrowheads="1"/>
                </p:cNvSpPr>
                <p:nvPr/>
              </p:nvSpPr>
              <p:spPr bwMode="auto">
                <a:xfrm>
                  <a:off x="1488"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91" name="Text Box 67"/>
                <p:cNvSpPr txBox="1">
                  <a:spLocks noChangeArrowheads="1"/>
                </p:cNvSpPr>
                <p:nvPr/>
              </p:nvSpPr>
              <p:spPr bwMode="auto">
                <a:xfrm>
                  <a:off x="1872"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1</a:t>
                  </a:r>
                </a:p>
              </p:txBody>
            </p:sp>
            <p:sp>
              <p:nvSpPr>
                <p:cNvPr id="180292" name="Text Box 68"/>
                <p:cNvSpPr txBox="1">
                  <a:spLocks noChangeArrowheads="1"/>
                </p:cNvSpPr>
                <p:nvPr/>
              </p:nvSpPr>
              <p:spPr bwMode="auto">
                <a:xfrm>
                  <a:off x="2256"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sp>
              <p:nvSpPr>
                <p:cNvPr id="180293" name="Text Box 69"/>
                <p:cNvSpPr txBox="1">
                  <a:spLocks noChangeArrowheads="1"/>
                </p:cNvSpPr>
                <p:nvPr/>
              </p:nvSpPr>
              <p:spPr bwMode="auto">
                <a:xfrm>
                  <a:off x="2640" y="2208"/>
                  <a:ext cx="384" cy="23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0</a:t>
                  </a:r>
                </a:p>
              </p:txBody>
            </p:sp>
          </p:grpSp>
        </p:grpSp>
        <p:sp>
          <p:nvSpPr>
            <p:cNvPr id="180294" name="Text Box 70"/>
            <p:cNvSpPr txBox="1">
              <a:spLocks noChangeArrowheads="1"/>
            </p:cNvSpPr>
            <p:nvPr/>
          </p:nvSpPr>
          <p:spPr bwMode="auto">
            <a:xfrm>
              <a:off x="2976" y="2544"/>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r>
                <a:rPr lang="en-US" altLang="en-US" baseline="-25000"/>
                <a:t>3</a:t>
              </a:r>
              <a:endParaRPr lang="en-US" altLang="en-US"/>
            </a:p>
          </p:txBody>
        </p:sp>
        <p:sp>
          <p:nvSpPr>
            <p:cNvPr id="180295" name="Text Box 71"/>
            <p:cNvSpPr txBox="1">
              <a:spLocks noChangeArrowheads="1"/>
            </p:cNvSpPr>
            <p:nvPr/>
          </p:nvSpPr>
          <p:spPr bwMode="auto">
            <a:xfrm>
              <a:off x="2976" y="283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r>
                <a:rPr lang="en-US" altLang="en-US" baseline="-25000"/>
                <a:t>4</a:t>
              </a:r>
              <a:endParaRPr lang="en-US" altLang="en-US"/>
            </a:p>
          </p:txBody>
        </p:sp>
      </p:grpSp>
    </p:spTree>
    <p:extLst>
      <p:ext uri="{BB962C8B-B14F-4D97-AF65-F5344CB8AC3E}">
        <p14:creationId xmlns:p14="http://schemas.microsoft.com/office/powerpoint/2010/main" val="1791061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0263"/>
                                        </p:tgtEl>
                                        <p:attrNameLst>
                                          <p:attrName>style.visibility</p:attrName>
                                        </p:attrNameLst>
                                      </p:cBhvr>
                                      <p:to>
                                        <p:strVal val="visible"/>
                                      </p:to>
                                    </p:set>
                                    <p:animEffect transition="in" filter="dissolve">
                                      <p:cBhvr>
                                        <p:cTn id="7" dur="500"/>
                                        <p:tgtEl>
                                          <p:spTgt spid="1802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0296"/>
                                        </p:tgtEl>
                                        <p:attrNameLst>
                                          <p:attrName>style.visibility</p:attrName>
                                        </p:attrNameLst>
                                      </p:cBhvr>
                                      <p:to>
                                        <p:strVal val="visible"/>
                                      </p:to>
                                    </p:set>
                                    <p:animEffect transition="in" filter="dissolve">
                                      <p:cBhvr>
                                        <p:cTn id="12" dur="500"/>
                                        <p:tgtEl>
                                          <p:spTgt spid="18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How Natural Evaluation Works</a:t>
            </a:r>
          </a:p>
        </p:txBody>
      </p:sp>
      <p:sp>
        <p:nvSpPr>
          <p:cNvPr id="3" name="Content Placeholder 2"/>
          <p:cNvSpPr>
            <a:spLocks noGrp="1"/>
          </p:cNvSpPr>
          <p:nvPr>
            <p:ph sz="quarter" idx="1"/>
          </p:nvPr>
        </p:nvSpPr>
        <p:spPr/>
        <p:txBody>
          <a:bodyPr>
            <a:normAutofit/>
          </a:bodyPr>
          <a:lstStyle/>
          <a:p>
            <a:r>
              <a:rPr lang="en-US" sz="3200" dirty="0"/>
              <a:t>Let us consider a population of rabbits. Some rabbits are faster than others, and we may say that these rabbits possess superior fitness, because they have a greater chance of avoiding foxes, surviving and then breeding.</a:t>
            </a:r>
          </a:p>
          <a:p>
            <a:r>
              <a:rPr lang="en-US" sz="3200" dirty="0"/>
              <a:t>If two parents have superior fitness, there is a good chance that a combination of their genes will produce an offspring with even higher fitness. Over time the entire population of rabbits becomes faster to meet their environmental challenges in the face of foxes.</a:t>
            </a:r>
          </a:p>
        </p:txBody>
      </p:sp>
    </p:spTree>
    <p:extLst>
      <p:ext uri="{BB962C8B-B14F-4D97-AF65-F5344CB8AC3E}">
        <p14:creationId xmlns:p14="http://schemas.microsoft.com/office/powerpoint/2010/main" val="4077689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a:spcAft>
                <a:spcPts val="300"/>
              </a:spcAft>
            </a:pPr>
            <a:r>
              <a:rPr lang="en-US" altLang="en-US"/>
              <a:t>GA Example - After First Round of Breeding</a:t>
            </a:r>
            <a:endParaRPr lang="en-GB" altLang="en-US"/>
          </a:p>
        </p:txBody>
      </p:sp>
      <p:sp>
        <p:nvSpPr>
          <p:cNvPr id="181251" name="Text Box 3"/>
          <p:cNvSpPr txBox="1">
            <a:spLocks noChangeArrowheads="1"/>
          </p:cNvSpPr>
          <p:nvPr/>
        </p:nvSpPr>
        <p:spPr bwMode="auto">
          <a:xfrm>
            <a:off x="685800" y="1066800"/>
            <a:ext cx="7315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en-US" altLang="en-US" b="1">
                <a:solidFill>
                  <a:srgbClr val="FF0000"/>
                </a:solidFill>
              </a:rPr>
              <a:t>The average evaluation has risen</a:t>
            </a:r>
          </a:p>
          <a:p>
            <a:pPr>
              <a:buFontTx/>
              <a:buChar char="•"/>
            </a:pPr>
            <a:r>
              <a:rPr lang="en-US" altLang="en-US" b="1">
                <a:solidFill>
                  <a:srgbClr val="FF0000"/>
                </a:solidFill>
              </a:rPr>
              <a:t>P</a:t>
            </a:r>
            <a:r>
              <a:rPr lang="en-US" altLang="en-US" b="1" baseline="-25000">
                <a:solidFill>
                  <a:srgbClr val="FF0000"/>
                </a:solidFill>
              </a:rPr>
              <a:t>2</a:t>
            </a:r>
            <a:r>
              <a:rPr lang="en-US" altLang="en-US" b="1">
                <a:solidFill>
                  <a:srgbClr val="FF0000"/>
                </a:solidFill>
              </a:rPr>
              <a:t>, was the strongest individual in the initial population. It was chosen both times but we have lost it from the current population</a:t>
            </a:r>
          </a:p>
          <a:p>
            <a:pPr>
              <a:buFontTx/>
              <a:buChar char="•"/>
            </a:pPr>
            <a:r>
              <a:rPr lang="en-US" altLang="en-US" b="1">
                <a:solidFill>
                  <a:srgbClr val="FF0000"/>
                </a:solidFill>
              </a:rPr>
              <a:t>We have a value of x=7 in the population which is the closest value to 10 we have found</a:t>
            </a:r>
            <a:endParaRPr lang="en-US" altLang="en-US"/>
          </a:p>
        </p:txBody>
      </p:sp>
      <p:graphicFrame>
        <p:nvGraphicFramePr>
          <p:cNvPr id="181316" name="Object 68"/>
          <p:cNvGraphicFramePr>
            <a:graphicFrameLocks noChangeAspect="1"/>
          </p:cNvGraphicFramePr>
          <p:nvPr/>
        </p:nvGraphicFramePr>
        <p:xfrm>
          <a:off x="-1676400" y="3706813"/>
          <a:ext cx="12496800" cy="3151187"/>
        </p:xfrm>
        <a:graphic>
          <a:graphicData uri="http://schemas.openxmlformats.org/presentationml/2006/ole">
            <mc:AlternateContent xmlns:mc="http://schemas.openxmlformats.org/markup-compatibility/2006">
              <mc:Choice xmlns:v="urn:schemas-microsoft-com:vml" Requires="v">
                <p:oleObj name="Document" r:id="rId2" imgW="5652516" imgH="1426464" progId="Word.Document.8">
                  <p:embed/>
                </p:oleObj>
              </mc:Choice>
              <mc:Fallback>
                <p:oleObj name="Document" r:id="rId2" imgW="5652516" imgH="1426464" progId="Word.Document.8">
                  <p:embed/>
                  <p:pic>
                    <p:nvPicPr>
                      <p:cNvPr id="181316" name="Object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706813"/>
                        <a:ext cx="12496800" cy="315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96316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1316"/>
                                        </p:tgtEl>
                                        <p:attrNameLst>
                                          <p:attrName>style.visibility</p:attrName>
                                        </p:attrNameLst>
                                      </p:cBhvr>
                                      <p:to>
                                        <p:strVal val="visible"/>
                                      </p:to>
                                    </p:set>
                                    <p:animEffect transition="in" filter="dissolve">
                                      <p:cBhvr>
                                        <p:cTn id="7" dur="500"/>
                                        <p:tgtEl>
                                          <p:spTgt spid="181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1251">
                                            <p:txEl>
                                              <p:pRg st="0" end="0"/>
                                            </p:txEl>
                                          </p:spTgt>
                                        </p:tgtEl>
                                        <p:attrNameLst>
                                          <p:attrName>style.visibility</p:attrName>
                                        </p:attrNameLst>
                                      </p:cBhvr>
                                      <p:to>
                                        <p:strVal val="visible"/>
                                      </p:to>
                                    </p:set>
                                    <p:anim calcmode="lin" valueType="num">
                                      <p:cBhvr additive="base">
                                        <p:cTn id="12" dur="500" fill="hold"/>
                                        <p:tgtEl>
                                          <p:spTgt spid="18125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8125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1251">
                                            <p:txEl>
                                              <p:pRg st="0" end="0"/>
                                            </p:txEl>
                                          </p:spTgt>
                                        </p:tgtEl>
                                        <p:attrNameLst>
                                          <p:attrName>ppt_c</p:attrName>
                                        </p:attrNameLst>
                                      </p:cBhvr>
                                      <p:to>
                                        <a:srgbClr val="B2B2B2"/>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1251">
                                            <p:txEl>
                                              <p:pRg st="1" end="1"/>
                                            </p:txEl>
                                          </p:spTgt>
                                        </p:tgtEl>
                                        <p:attrNameLst>
                                          <p:attrName>style.visibility</p:attrName>
                                        </p:attrNameLst>
                                      </p:cBhvr>
                                      <p:to>
                                        <p:strVal val="visible"/>
                                      </p:to>
                                    </p:set>
                                    <p:anim calcmode="lin" valueType="num">
                                      <p:cBhvr additive="base">
                                        <p:cTn id="18" dur="500" fill="hold"/>
                                        <p:tgtEl>
                                          <p:spTgt spid="181251">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8125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1251">
                                            <p:txEl>
                                              <p:pRg st="1" end="1"/>
                                            </p:txEl>
                                          </p:spTgt>
                                        </p:tgtEl>
                                        <p:attrNameLst>
                                          <p:attrName>ppt_c</p:attrName>
                                        </p:attrNameLst>
                                      </p:cBhvr>
                                      <p:to>
                                        <a:srgbClr val="B2B2B2"/>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1251">
                                            <p:txEl>
                                              <p:pRg st="2" end="2"/>
                                            </p:txEl>
                                          </p:spTgt>
                                        </p:tgtEl>
                                        <p:attrNameLst>
                                          <p:attrName>style.visibility</p:attrName>
                                        </p:attrNameLst>
                                      </p:cBhvr>
                                      <p:to>
                                        <p:strVal val="visible"/>
                                      </p:to>
                                    </p:set>
                                    <p:anim calcmode="lin" valueType="num">
                                      <p:cBhvr additive="base">
                                        <p:cTn id="24" dur="500" fill="hold"/>
                                        <p:tgtEl>
                                          <p:spTgt spid="181251">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8125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1251">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hlinkClick r:id="" action="ppaction://ole?verb=1"/>
          </p:cNvPr>
          <p:cNvGraphicFramePr>
            <a:graphicFrameLocks noChangeAspect="1"/>
          </p:cNvGraphicFramePr>
          <p:nvPr/>
        </p:nvGraphicFramePr>
        <p:xfrm>
          <a:off x="457200" y="609600"/>
          <a:ext cx="8541829" cy="5414963"/>
        </p:xfrm>
        <a:graphic>
          <a:graphicData uri="http://schemas.openxmlformats.org/presentationml/2006/ole">
            <mc:AlternateContent xmlns:mc="http://schemas.openxmlformats.org/markup-compatibility/2006">
              <mc:Choice xmlns:v="urn:schemas-microsoft-com:vml" Requires="v">
                <p:oleObj name="Worksheet" r:id="rId2" imgW="7497000" imgH="4455000" progId="Excel.Sheet.8">
                  <p:embed/>
                </p:oleObj>
              </mc:Choice>
              <mc:Fallback>
                <p:oleObj name="Worksheet" r:id="rId2" imgW="7497000" imgH="4455000" progId="Excel.Sheet.8">
                  <p:embed/>
                  <p:pic>
                    <p:nvPicPr>
                      <p:cNvPr id="4" name="Object 3">
                        <a:hlinkClick r:id="" action="ppaction://ole?verb=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09600"/>
                        <a:ext cx="8541829" cy="541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039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4441" t="28339" r="3627" b="28949"/>
          <a:stretch/>
        </p:blipFill>
        <p:spPr>
          <a:xfrm>
            <a:off x="6529830" y="1003808"/>
            <a:ext cx="2464231" cy="1627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txBox="1">
            <a:spLocks/>
          </p:cNvSpPr>
          <p:nvPr/>
        </p:nvSpPr>
        <p:spPr>
          <a:xfrm>
            <a:off x="7086600" y="6203924"/>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14467F9-EADD-4680-9637-29CCB1478A62}" type="slidenum">
              <a:rPr lang="en-MY" sz="1600" b="1" smtClean="0">
                <a:solidFill>
                  <a:schemeClr val="tx2"/>
                </a:solidFill>
              </a:rPr>
              <a:pPr/>
              <a:t>52</a:t>
            </a:fld>
            <a:endParaRPr lang="en-MY" sz="1600" b="1" dirty="0">
              <a:solidFill>
                <a:schemeClr val="tx2"/>
              </a:solidFill>
            </a:endParaRPr>
          </a:p>
        </p:txBody>
      </p:sp>
      <p:pic>
        <p:nvPicPr>
          <p:cNvPr id="5124" name="Picture 4" descr="1.7 How to: Zoom, Pronto, Q&amp;A, Contact me, &amp; Group work,: DE CON Sandbox -  Duno">
            <a:extLst>
              <a:ext uri="{FF2B5EF4-FFF2-40B4-BE49-F238E27FC236}">
                <a16:creationId xmlns:a16="http://schemas.microsoft.com/office/drawing/2014/main" id="{4A34462C-D1D9-429C-ABDF-3EE42612F4C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7030" y="2788132"/>
            <a:ext cx="5123688" cy="341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47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Simulation of Natural Evaluation</a:t>
            </a:r>
          </a:p>
        </p:txBody>
      </p:sp>
      <p:sp>
        <p:nvSpPr>
          <p:cNvPr id="3" name="Content Placeholder 2"/>
          <p:cNvSpPr>
            <a:spLocks noGrp="1"/>
          </p:cNvSpPr>
          <p:nvPr>
            <p:ph sz="quarter" idx="1"/>
          </p:nvPr>
        </p:nvSpPr>
        <p:spPr/>
        <p:txBody>
          <a:bodyPr>
            <a:normAutofit/>
          </a:bodyPr>
          <a:lstStyle/>
          <a:p>
            <a:r>
              <a:rPr lang="en-US" sz="2800" dirty="0"/>
              <a:t>All methods of evolutionary computation simulate natural evolution by creating a population of individuals, evaluating their fitness, generating a new population through genetic operations, and repeating this process a number of times.</a:t>
            </a:r>
          </a:p>
          <a:p>
            <a:r>
              <a:rPr lang="en-US" sz="2800" dirty="0"/>
              <a:t>We will start with </a:t>
            </a:r>
            <a:r>
              <a:rPr lang="en-US" sz="2800" b="1" dirty="0">
                <a:solidFill>
                  <a:srgbClr val="C00000"/>
                </a:solidFill>
              </a:rPr>
              <a:t>Genetic Algorithms </a:t>
            </a:r>
            <a:r>
              <a:rPr lang="en-US" sz="2800" dirty="0"/>
              <a:t>(GAs) as most of the other evolutionary algorithms can be viewed as variations of genetic algorithms.</a:t>
            </a:r>
          </a:p>
        </p:txBody>
      </p:sp>
    </p:spTree>
    <p:extLst>
      <p:ext uri="{BB962C8B-B14F-4D97-AF65-F5344CB8AC3E}">
        <p14:creationId xmlns:p14="http://schemas.microsoft.com/office/powerpoint/2010/main" val="412102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Genetic Algorithms</a:t>
            </a:r>
          </a:p>
        </p:txBody>
      </p:sp>
      <p:sp>
        <p:nvSpPr>
          <p:cNvPr id="3" name="Content Placeholder 2"/>
          <p:cNvSpPr>
            <a:spLocks noGrp="1"/>
          </p:cNvSpPr>
          <p:nvPr>
            <p:ph sz="quarter" idx="1"/>
          </p:nvPr>
        </p:nvSpPr>
        <p:spPr/>
        <p:txBody>
          <a:bodyPr>
            <a:normAutofit/>
          </a:bodyPr>
          <a:lstStyle/>
          <a:p>
            <a:r>
              <a:rPr lang="en-US" sz="2800" dirty="0"/>
              <a:t>In the early 1970s, John Holland introduced the concept of genetic algorithms.</a:t>
            </a:r>
          </a:p>
          <a:p>
            <a:r>
              <a:rPr lang="en-US" sz="2800" dirty="0"/>
              <a:t>His aim was to make computers do what nature does. Holland was concerned with algorithms that manipulate strings of binary digits.</a:t>
            </a:r>
          </a:p>
          <a:p>
            <a:r>
              <a:rPr lang="en-US" sz="2800" dirty="0"/>
              <a:t>Each artificial “</a:t>
            </a:r>
            <a:r>
              <a:rPr lang="en-US" sz="2800" b="1" dirty="0">
                <a:solidFill>
                  <a:srgbClr val="C00000"/>
                </a:solidFill>
              </a:rPr>
              <a:t>chromosomes</a:t>
            </a:r>
            <a:r>
              <a:rPr lang="en-US" sz="2800" dirty="0"/>
              <a:t>” consists of a number of “</a:t>
            </a:r>
            <a:r>
              <a:rPr lang="en-US" sz="2800" b="1" dirty="0">
                <a:solidFill>
                  <a:srgbClr val="C00000"/>
                </a:solidFill>
              </a:rPr>
              <a:t>genes</a:t>
            </a:r>
            <a:r>
              <a:rPr lang="en-US" sz="2800" dirty="0"/>
              <a:t>”, and each gene can be represented by 0, 1, A, a, B, Z, 9, 3 etc. </a:t>
            </a:r>
          </a:p>
        </p:txBody>
      </p:sp>
    </p:spTree>
    <p:extLst>
      <p:ext uri="{BB962C8B-B14F-4D97-AF65-F5344CB8AC3E}">
        <p14:creationId xmlns:p14="http://schemas.microsoft.com/office/powerpoint/2010/main" val="413810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Genetic Algorithms</a:t>
            </a:r>
          </a:p>
        </p:txBody>
      </p:sp>
      <p:sp>
        <p:nvSpPr>
          <p:cNvPr id="3" name="Content Placeholder 2"/>
          <p:cNvSpPr>
            <a:spLocks noGrp="1"/>
          </p:cNvSpPr>
          <p:nvPr>
            <p:ph sz="quarter" idx="1"/>
          </p:nvPr>
        </p:nvSpPr>
        <p:spPr/>
        <p:txBody>
          <a:bodyPr>
            <a:normAutofit/>
          </a:bodyPr>
          <a:lstStyle/>
          <a:p>
            <a:r>
              <a:rPr lang="en-US" sz="2800" dirty="0"/>
              <a:t>Nature has an ability to adapt and learn without being told what to do. In other words, nature finds good chromosomes blindly. GAs do the same. Two mechanisms link a GA to the problem it is solving: </a:t>
            </a:r>
            <a:r>
              <a:rPr lang="en-US" sz="2800" b="1" dirty="0">
                <a:solidFill>
                  <a:srgbClr val="C00000"/>
                </a:solidFill>
              </a:rPr>
              <a:t>encoding</a:t>
            </a:r>
            <a:r>
              <a:rPr lang="en-US" sz="2800" b="1" dirty="0"/>
              <a:t> </a:t>
            </a:r>
            <a:r>
              <a:rPr lang="en-US" sz="2800" dirty="0"/>
              <a:t>and </a:t>
            </a:r>
            <a:r>
              <a:rPr lang="en-US" sz="2800" b="1" dirty="0">
                <a:solidFill>
                  <a:srgbClr val="C00000"/>
                </a:solidFill>
              </a:rPr>
              <a:t>evaluation</a:t>
            </a:r>
            <a:r>
              <a:rPr lang="en-US" sz="2800" dirty="0">
                <a:solidFill>
                  <a:srgbClr val="C00000"/>
                </a:solidFill>
              </a:rPr>
              <a:t>.</a:t>
            </a:r>
          </a:p>
          <a:p>
            <a:r>
              <a:rPr lang="en-US" sz="2800" dirty="0"/>
              <a:t>The GA uses a measure of fitness of individual chromosomes to carry out reproduction. As reproduction takes place, the crossover operator exchanges parts of two single chromosomes, and the mutation operator changes the gene value in some randomly chosen location of the chromosome.</a:t>
            </a:r>
          </a:p>
        </p:txBody>
      </p:sp>
    </p:spTree>
    <p:extLst>
      <p:ext uri="{BB962C8B-B14F-4D97-AF65-F5344CB8AC3E}">
        <p14:creationId xmlns:p14="http://schemas.microsoft.com/office/powerpoint/2010/main" val="74374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Genetic Algorithm Steps</a:t>
            </a:r>
          </a:p>
        </p:txBody>
      </p:sp>
      <p:sp>
        <p:nvSpPr>
          <p:cNvPr id="3" name="Content Placeholder 2"/>
          <p:cNvSpPr>
            <a:spLocks noGrp="1"/>
          </p:cNvSpPr>
          <p:nvPr>
            <p:ph sz="quarter" idx="1"/>
          </p:nvPr>
        </p:nvSpPr>
        <p:spPr>
          <a:xfrm>
            <a:off x="457200" y="1219200"/>
            <a:ext cx="8229600" cy="5257800"/>
          </a:xfrm>
        </p:spPr>
        <p:txBody>
          <a:bodyPr>
            <a:normAutofit/>
          </a:bodyPr>
          <a:lstStyle/>
          <a:p>
            <a:r>
              <a:rPr lang="en-US" sz="3200" b="1" dirty="0">
                <a:solidFill>
                  <a:srgbClr val="0070C0"/>
                </a:solidFill>
              </a:rPr>
              <a:t>Step 1: </a:t>
            </a:r>
          </a:p>
          <a:p>
            <a:pPr lvl="1"/>
            <a:r>
              <a:rPr lang="en-US" sz="2800" dirty="0"/>
              <a:t>Represent the problem variable domain as a chromosome of a fixed length, choose the size of a chromosome population </a:t>
            </a:r>
            <a:r>
              <a:rPr lang="en-US" sz="2800" i="1" dirty="0">
                <a:solidFill>
                  <a:schemeClr val="tx1"/>
                </a:solidFill>
                <a:latin typeface="Times New Roman" pitchFamily="18" charset="0"/>
                <a:cs typeface="Times New Roman" pitchFamily="18" charset="0"/>
              </a:rPr>
              <a:t>N</a:t>
            </a:r>
            <a:r>
              <a:rPr lang="en-US" sz="2800" dirty="0"/>
              <a:t>, the crossover probability </a:t>
            </a:r>
            <a:r>
              <a:rPr lang="en-US" sz="3200" i="1" dirty="0">
                <a:solidFill>
                  <a:schemeClr val="tx1"/>
                </a:solidFill>
                <a:latin typeface="Times New Roman" pitchFamily="18" charset="0"/>
                <a:cs typeface="Times New Roman" pitchFamily="18" charset="0"/>
              </a:rPr>
              <a:t>p</a:t>
            </a:r>
            <a:r>
              <a:rPr lang="en-US" sz="3200" i="1" baseline="-25000" dirty="0">
                <a:solidFill>
                  <a:schemeClr val="tx1"/>
                </a:solidFill>
                <a:latin typeface="Times New Roman" pitchFamily="18" charset="0"/>
                <a:cs typeface="Times New Roman" pitchFamily="18" charset="0"/>
              </a:rPr>
              <a:t>c</a:t>
            </a:r>
            <a:r>
              <a:rPr lang="en-US" sz="2800" dirty="0"/>
              <a:t> and the mutation probability </a:t>
            </a:r>
            <a:r>
              <a:rPr lang="en-US" sz="2800" i="1" dirty="0">
                <a:solidFill>
                  <a:schemeClr val="tx1"/>
                </a:solidFill>
                <a:latin typeface="Times New Roman" pitchFamily="18" charset="0"/>
                <a:cs typeface="Times New Roman" pitchFamily="18" charset="0"/>
              </a:rPr>
              <a:t>p</a:t>
            </a:r>
            <a:r>
              <a:rPr lang="en-US" sz="2800" i="1" baseline="-25000" dirty="0">
                <a:solidFill>
                  <a:schemeClr val="tx1"/>
                </a:solidFill>
                <a:latin typeface="Times New Roman" pitchFamily="18" charset="0"/>
                <a:cs typeface="Times New Roman" pitchFamily="18" charset="0"/>
              </a:rPr>
              <a:t>m</a:t>
            </a:r>
            <a:r>
              <a:rPr lang="en-US" sz="2400" dirty="0"/>
              <a:t> </a:t>
            </a:r>
            <a:r>
              <a:rPr lang="en-US" sz="2800" dirty="0"/>
              <a:t>.</a:t>
            </a:r>
            <a:endParaRPr lang="en-US" dirty="0"/>
          </a:p>
          <a:p>
            <a:r>
              <a:rPr lang="en-US" sz="3200" b="1" dirty="0">
                <a:solidFill>
                  <a:srgbClr val="0070C0"/>
                </a:solidFill>
              </a:rPr>
              <a:t>Step 2: </a:t>
            </a:r>
          </a:p>
          <a:p>
            <a:pPr lvl="1"/>
            <a:r>
              <a:rPr lang="en-US" sz="2800" dirty="0"/>
              <a:t>Define a fitness function to measure the performance, or fitness, of an individual chromosome in the problem domain. The fitness function establishes the basis for selecting chromosomes that will be mated during reproduction.</a:t>
            </a:r>
          </a:p>
          <a:p>
            <a:endParaRPr lang="en-US" sz="2800" dirty="0"/>
          </a:p>
        </p:txBody>
      </p:sp>
    </p:spTree>
    <p:extLst>
      <p:ext uri="{BB962C8B-B14F-4D97-AF65-F5344CB8AC3E}">
        <p14:creationId xmlns:p14="http://schemas.microsoft.com/office/powerpoint/2010/main" val="313108287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49664</TotalTime>
  <Words>1891</Words>
  <Application>Microsoft Office PowerPoint</Application>
  <PresentationFormat>On-screen Show (4:3)</PresentationFormat>
  <Paragraphs>281</Paragraphs>
  <Slides>52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2" baseType="lpstr">
      <vt:lpstr>Arial</vt:lpstr>
      <vt:lpstr>Calibri</vt:lpstr>
      <vt:lpstr>Calibri Light</vt:lpstr>
      <vt:lpstr>Monotype Sorts</vt:lpstr>
      <vt:lpstr>Symbol</vt:lpstr>
      <vt:lpstr>Times New Roman</vt:lpstr>
      <vt:lpstr>Wingdings</vt:lpstr>
      <vt:lpstr>Office Theme</vt:lpstr>
      <vt:lpstr>Document</vt:lpstr>
      <vt:lpstr>Worksheet</vt:lpstr>
      <vt:lpstr>PowerPoint Presentation</vt:lpstr>
      <vt:lpstr>What You’ll Learn </vt:lpstr>
      <vt:lpstr>How Natural Evaluation Works</vt:lpstr>
      <vt:lpstr>How Natural Evaluation Works</vt:lpstr>
      <vt:lpstr>How Natural Evaluation Works</vt:lpstr>
      <vt:lpstr>Simulation of Natural Evaluation</vt:lpstr>
      <vt:lpstr>Genetic Algorithms</vt:lpstr>
      <vt:lpstr>Genetic Algorithms</vt:lpstr>
      <vt:lpstr>Genetic Algorithm Steps</vt:lpstr>
      <vt:lpstr>Genetic Algorithm Steps</vt:lpstr>
      <vt:lpstr>Genetic Algorithm Steps</vt:lpstr>
      <vt:lpstr>Genetic Algorithm Steps</vt:lpstr>
      <vt:lpstr>Genetic Algorithm Steps</vt:lpstr>
      <vt:lpstr>Two Big Questions of the Universe</vt:lpstr>
      <vt:lpstr>The GA Cycle of Reproduction</vt:lpstr>
      <vt:lpstr>PowerPoint Presentation</vt:lpstr>
      <vt:lpstr>Population</vt:lpstr>
      <vt:lpstr>PowerPoint Presentation</vt:lpstr>
      <vt:lpstr>Reproduction</vt:lpstr>
      <vt:lpstr>Evaluation</vt:lpstr>
      <vt:lpstr>PowerPoint Presentation</vt:lpstr>
      <vt:lpstr>Fitness Function</vt:lpstr>
      <vt:lpstr>Fitness Function</vt:lpstr>
      <vt:lpstr>Parent/Survivor Selection</vt:lpstr>
      <vt:lpstr>Parent/Survivor Selection</vt:lpstr>
      <vt:lpstr>Roulette wheel</vt:lpstr>
      <vt:lpstr>Tournament</vt:lpstr>
      <vt:lpstr>PowerPoint Presentation</vt:lpstr>
      <vt:lpstr>Chromosome Modification</vt:lpstr>
      <vt:lpstr>Reproduction</vt:lpstr>
      <vt:lpstr>Crossover Operator</vt:lpstr>
      <vt:lpstr>Crossover Operator</vt:lpstr>
      <vt:lpstr>One-Point Crossover</vt:lpstr>
      <vt:lpstr>Two-Point Crossover</vt:lpstr>
      <vt:lpstr>Mutation Operator</vt:lpstr>
      <vt:lpstr>Mutation</vt:lpstr>
      <vt:lpstr>PowerPoint Presentation</vt:lpstr>
      <vt:lpstr>Case Study</vt:lpstr>
      <vt:lpstr>PowerPoint Presentation</vt:lpstr>
      <vt:lpstr>The Fitness Function &amp; Chromosome Location</vt:lpstr>
      <vt:lpstr>Selection: Roulette Wheel</vt:lpstr>
      <vt:lpstr>Crossover</vt:lpstr>
      <vt:lpstr>Mutation</vt:lpstr>
      <vt:lpstr>The Genetic Algorithm Cycle</vt:lpstr>
      <vt:lpstr>Optimum Solution</vt:lpstr>
      <vt:lpstr>GA Example</vt:lpstr>
      <vt:lpstr>GA Example</vt:lpstr>
      <vt:lpstr>GA Example</vt:lpstr>
      <vt:lpstr>GA Example - Crossover</vt:lpstr>
      <vt:lpstr>GA Example - After First Round of Breeding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 Kareem</dc:creator>
  <cp:lastModifiedBy>Anis Farihan Mat Raffei</cp:lastModifiedBy>
  <cp:revision>1222</cp:revision>
  <dcterms:created xsi:type="dcterms:W3CDTF">2017-01-17T05:25:20Z</dcterms:created>
  <dcterms:modified xsi:type="dcterms:W3CDTF">2022-04-11T05:22:21Z</dcterms:modified>
</cp:coreProperties>
</file>