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25"/>
  </p:notesMasterIdLst>
  <p:sldIdLst>
    <p:sldId id="568" r:id="rId2"/>
    <p:sldId id="519" r:id="rId3"/>
    <p:sldId id="523" r:id="rId4"/>
    <p:sldId id="295" r:id="rId5"/>
    <p:sldId id="296" r:id="rId6"/>
    <p:sldId id="301" r:id="rId7"/>
    <p:sldId id="302" r:id="rId8"/>
    <p:sldId id="303" r:id="rId9"/>
    <p:sldId id="297" r:id="rId10"/>
    <p:sldId id="298" r:id="rId11"/>
    <p:sldId id="299" r:id="rId12"/>
    <p:sldId id="524" r:id="rId13"/>
    <p:sldId id="282" r:id="rId14"/>
    <p:sldId id="283" r:id="rId15"/>
    <p:sldId id="284" r:id="rId16"/>
    <p:sldId id="525" r:id="rId17"/>
    <p:sldId id="285" r:id="rId18"/>
    <p:sldId id="290" r:id="rId19"/>
    <p:sldId id="291" r:id="rId20"/>
    <p:sldId id="292" r:id="rId21"/>
    <p:sldId id="293" r:id="rId22"/>
    <p:sldId id="294" r:id="rId23"/>
    <p:sldId id="287"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99136C-E5E2-4ADF-91C4-CD63A09DCE7C}" v="18" dt="2024-11-13T14:14:05.6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3" d="100"/>
          <a:sy n="83" d="100"/>
        </p:scale>
        <p:origin x="1450" y="6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s Farihan Mat Raffei" userId="caa0f81d-2ced-4ad8-a070-ba6968b9f259" providerId="ADAL" clId="{8B5D5EF0-4877-4059-B4DE-19439B45AFDE}"/>
    <pc:docChg chg="custSel addSld delSld modSld">
      <pc:chgData name="Anis Farihan Mat Raffei" userId="caa0f81d-2ced-4ad8-a070-ba6968b9f259" providerId="ADAL" clId="{8B5D5EF0-4877-4059-B4DE-19439B45AFDE}" dt="2021-02-25T04:49:50.151" v="229"/>
      <pc:docMkLst>
        <pc:docMk/>
      </pc:docMkLst>
      <pc:sldChg chg="del">
        <pc:chgData name="Anis Farihan Mat Raffei" userId="caa0f81d-2ced-4ad8-a070-ba6968b9f259" providerId="ADAL" clId="{8B5D5EF0-4877-4059-B4DE-19439B45AFDE}" dt="2021-02-25T04:38:02.110" v="31" actId="47"/>
        <pc:sldMkLst>
          <pc:docMk/>
          <pc:sldMk cId="3441362774" sldId="256"/>
        </pc:sldMkLst>
      </pc:sldChg>
      <pc:sldChg chg="modSp mod">
        <pc:chgData name="Anis Farihan Mat Raffei" userId="caa0f81d-2ced-4ad8-a070-ba6968b9f259" providerId="ADAL" clId="{8B5D5EF0-4877-4059-B4DE-19439B45AFDE}" dt="2021-02-25T04:47:52.792" v="199" actId="403"/>
        <pc:sldMkLst>
          <pc:docMk/>
          <pc:sldMk cId="3025275007" sldId="282"/>
        </pc:sldMkLst>
        <pc:spChg chg="mod">
          <ac:chgData name="Anis Farihan Mat Raffei" userId="caa0f81d-2ced-4ad8-a070-ba6968b9f259" providerId="ADAL" clId="{8B5D5EF0-4877-4059-B4DE-19439B45AFDE}" dt="2021-02-25T04:47:49.294" v="197"/>
          <ac:spMkLst>
            <pc:docMk/>
            <pc:sldMk cId="3025275007" sldId="282"/>
            <ac:spMk id="2" creationId="{00000000-0000-0000-0000-000000000000}"/>
          </ac:spMkLst>
        </pc:spChg>
        <pc:spChg chg="mod">
          <ac:chgData name="Anis Farihan Mat Raffei" userId="caa0f81d-2ced-4ad8-a070-ba6968b9f259" providerId="ADAL" clId="{8B5D5EF0-4877-4059-B4DE-19439B45AFDE}" dt="2021-02-25T04:47:52.792" v="199" actId="403"/>
          <ac:spMkLst>
            <pc:docMk/>
            <pc:sldMk cId="3025275007" sldId="282"/>
            <ac:spMk id="3" creationId="{00000000-0000-0000-0000-000000000000}"/>
          </ac:spMkLst>
        </pc:spChg>
      </pc:sldChg>
      <pc:sldChg chg="modSp">
        <pc:chgData name="Anis Farihan Mat Raffei" userId="caa0f81d-2ced-4ad8-a070-ba6968b9f259" providerId="ADAL" clId="{8B5D5EF0-4877-4059-B4DE-19439B45AFDE}" dt="2021-02-25T04:48:03.123" v="203" actId="403"/>
        <pc:sldMkLst>
          <pc:docMk/>
          <pc:sldMk cId="3025275007" sldId="283"/>
        </pc:sldMkLst>
        <pc:spChg chg="mod">
          <ac:chgData name="Anis Farihan Mat Raffei" userId="caa0f81d-2ced-4ad8-a070-ba6968b9f259" providerId="ADAL" clId="{8B5D5EF0-4877-4059-B4DE-19439B45AFDE}" dt="2021-02-25T04:47:58.507" v="200"/>
          <ac:spMkLst>
            <pc:docMk/>
            <pc:sldMk cId="3025275007" sldId="283"/>
            <ac:spMk id="2" creationId="{00000000-0000-0000-0000-000000000000}"/>
          </ac:spMkLst>
        </pc:spChg>
        <pc:spChg chg="mod">
          <ac:chgData name="Anis Farihan Mat Raffei" userId="caa0f81d-2ced-4ad8-a070-ba6968b9f259" providerId="ADAL" clId="{8B5D5EF0-4877-4059-B4DE-19439B45AFDE}" dt="2021-02-25T04:48:03.123" v="203" actId="403"/>
          <ac:spMkLst>
            <pc:docMk/>
            <pc:sldMk cId="3025275007" sldId="283"/>
            <ac:spMk id="3" creationId="{00000000-0000-0000-0000-000000000000}"/>
          </ac:spMkLst>
        </pc:spChg>
      </pc:sldChg>
      <pc:sldChg chg="modSp mod">
        <pc:chgData name="Anis Farihan Mat Raffei" userId="caa0f81d-2ced-4ad8-a070-ba6968b9f259" providerId="ADAL" clId="{8B5D5EF0-4877-4059-B4DE-19439B45AFDE}" dt="2021-02-25T04:48:16.818" v="206" actId="403"/>
        <pc:sldMkLst>
          <pc:docMk/>
          <pc:sldMk cId="0" sldId="284"/>
        </pc:sldMkLst>
        <pc:spChg chg="mod">
          <ac:chgData name="Anis Farihan Mat Raffei" userId="caa0f81d-2ced-4ad8-a070-ba6968b9f259" providerId="ADAL" clId="{8B5D5EF0-4877-4059-B4DE-19439B45AFDE}" dt="2021-02-25T04:48:11.290" v="204"/>
          <ac:spMkLst>
            <pc:docMk/>
            <pc:sldMk cId="0" sldId="284"/>
            <ac:spMk id="2" creationId="{00000000-0000-0000-0000-000000000000}"/>
          </ac:spMkLst>
        </pc:spChg>
        <pc:spChg chg="mod">
          <ac:chgData name="Anis Farihan Mat Raffei" userId="caa0f81d-2ced-4ad8-a070-ba6968b9f259" providerId="ADAL" clId="{8B5D5EF0-4877-4059-B4DE-19439B45AFDE}" dt="2021-02-25T04:48:16.818" v="206" actId="403"/>
          <ac:spMkLst>
            <pc:docMk/>
            <pc:sldMk cId="0" sldId="284"/>
            <ac:spMk id="3" creationId="{00000000-0000-0000-0000-000000000000}"/>
          </ac:spMkLst>
        </pc:spChg>
      </pc:sldChg>
      <pc:sldChg chg="addSp modSp">
        <pc:chgData name="Anis Farihan Mat Raffei" userId="caa0f81d-2ced-4ad8-a070-ba6968b9f259" providerId="ADAL" clId="{8B5D5EF0-4877-4059-B4DE-19439B45AFDE}" dt="2021-02-25T04:48:45.162" v="222"/>
        <pc:sldMkLst>
          <pc:docMk/>
          <pc:sldMk cId="0" sldId="285"/>
        </pc:sldMkLst>
        <pc:spChg chg="mod">
          <ac:chgData name="Anis Farihan Mat Raffei" userId="caa0f81d-2ced-4ad8-a070-ba6968b9f259" providerId="ADAL" clId="{8B5D5EF0-4877-4059-B4DE-19439B45AFDE}" dt="2021-02-25T04:48:45.162" v="222"/>
          <ac:spMkLst>
            <pc:docMk/>
            <pc:sldMk cId="0" sldId="285"/>
            <ac:spMk id="2" creationId="{00000000-0000-0000-0000-000000000000}"/>
          </ac:spMkLst>
        </pc:spChg>
        <pc:spChg chg="add mod">
          <ac:chgData name="Anis Farihan Mat Raffei" userId="caa0f81d-2ced-4ad8-a070-ba6968b9f259" providerId="ADAL" clId="{8B5D5EF0-4877-4059-B4DE-19439B45AFDE}" dt="2021-02-25T04:48:45.162" v="222"/>
          <ac:spMkLst>
            <pc:docMk/>
            <pc:sldMk cId="0" sldId="285"/>
            <ac:spMk id="3" creationId="{1ED8572D-E539-4624-A7C4-E4147FF9DEA4}"/>
          </ac:spMkLst>
        </pc:spChg>
      </pc:sldChg>
      <pc:sldChg chg="modSp">
        <pc:chgData name="Anis Farihan Mat Raffei" userId="caa0f81d-2ced-4ad8-a070-ba6968b9f259" providerId="ADAL" clId="{8B5D5EF0-4877-4059-B4DE-19439B45AFDE}" dt="2021-02-25T04:49:15.659" v="228"/>
        <pc:sldMkLst>
          <pc:docMk/>
          <pc:sldMk cId="0" sldId="287"/>
        </pc:sldMkLst>
        <pc:spChg chg="mod">
          <ac:chgData name="Anis Farihan Mat Raffei" userId="caa0f81d-2ced-4ad8-a070-ba6968b9f259" providerId="ADAL" clId="{8B5D5EF0-4877-4059-B4DE-19439B45AFDE}" dt="2021-02-25T04:49:15.659" v="228"/>
          <ac:spMkLst>
            <pc:docMk/>
            <pc:sldMk cId="0" sldId="287"/>
            <ac:spMk id="2" creationId="{00000000-0000-0000-0000-000000000000}"/>
          </ac:spMkLst>
        </pc:spChg>
        <pc:spChg chg="mod">
          <ac:chgData name="Anis Farihan Mat Raffei" userId="caa0f81d-2ced-4ad8-a070-ba6968b9f259" providerId="ADAL" clId="{8B5D5EF0-4877-4059-B4DE-19439B45AFDE}" dt="2021-02-25T04:49:15.659" v="228"/>
          <ac:spMkLst>
            <pc:docMk/>
            <pc:sldMk cId="0" sldId="287"/>
            <ac:spMk id="3" creationId="{00000000-0000-0000-0000-000000000000}"/>
          </ac:spMkLst>
        </pc:spChg>
      </pc:sldChg>
      <pc:sldChg chg="del">
        <pc:chgData name="Anis Farihan Mat Raffei" userId="caa0f81d-2ced-4ad8-a070-ba6968b9f259" providerId="ADAL" clId="{8B5D5EF0-4877-4059-B4DE-19439B45AFDE}" dt="2021-02-25T04:38:48.489" v="38" actId="47"/>
        <pc:sldMkLst>
          <pc:docMk/>
          <pc:sldMk cId="2853175527" sldId="289"/>
        </pc:sldMkLst>
      </pc:sldChg>
      <pc:sldChg chg="modSp">
        <pc:chgData name="Anis Farihan Mat Raffei" userId="caa0f81d-2ced-4ad8-a070-ba6968b9f259" providerId="ADAL" clId="{8B5D5EF0-4877-4059-B4DE-19439B45AFDE}" dt="2021-02-25T04:48:50.843" v="223"/>
        <pc:sldMkLst>
          <pc:docMk/>
          <pc:sldMk cId="2030545083" sldId="290"/>
        </pc:sldMkLst>
        <pc:spChg chg="mod">
          <ac:chgData name="Anis Farihan Mat Raffei" userId="caa0f81d-2ced-4ad8-a070-ba6968b9f259" providerId="ADAL" clId="{8B5D5EF0-4877-4059-B4DE-19439B45AFDE}" dt="2021-02-25T04:48:50.843" v="223"/>
          <ac:spMkLst>
            <pc:docMk/>
            <pc:sldMk cId="2030545083" sldId="290"/>
            <ac:spMk id="2" creationId="{00000000-0000-0000-0000-000000000000}"/>
          </ac:spMkLst>
        </pc:spChg>
        <pc:picChg chg="mod">
          <ac:chgData name="Anis Farihan Mat Raffei" userId="caa0f81d-2ced-4ad8-a070-ba6968b9f259" providerId="ADAL" clId="{8B5D5EF0-4877-4059-B4DE-19439B45AFDE}" dt="2021-02-25T04:48:50.843" v="223"/>
          <ac:picMkLst>
            <pc:docMk/>
            <pc:sldMk cId="2030545083" sldId="290"/>
            <ac:picMk id="5" creationId="{00000000-0000-0000-0000-000000000000}"/>
          </ac:picMkLst>
        </pc:picChg>
      </pc:sldChg>
      <pc:sldChg chg="modSp">
        <pc:chgData name="Anis Farihan Mat Raffei" userId="caa0f81d-2ced-4ad8-a070-ba6968b9f259" providerId="ADAL" clId="{8B5D5EF0-4877-4059-B4DE-19439B45AFDE}" dt="2021-02-25T04:48:55.171" v="224"/>
        <pc:sldMkLst>
          <pc:docMk/>
          <pc:sldMk cId="2827953387" sldId="291"/>
        </pc:sldMkLst>
        <pc:spChg chg="mod">
          <ac:chgData name="Anis Farihan Mat Raffei" userId="caa0f81d-2ced-4ad8-a070-ba6968b9f259" providerId="ADAL" clId="{8B5D5EF0-4877-4059-B4DE-19439B45AFDE}" dt="2021-02-25T04:48:55.171" v="224"/>
          <ac:spMkLst>
            <pc:docMk/>
            <pc:sldMk cId="2827953387" sldId="291"/>
            <ac:spMk id="2" creationId="{00000000-0000-0000-0000-000000000000}"/>
          </ac:spMkLst>
        </pc:spChg>
        <pc:picChg chg="mod">
          <ac:chgData name="Anis Farihan Mat Raffei" userId="caa0f81d-2ced-4ad8-a070-ba6968b9f259" providerId="ADAL" clId="{8B5D5EF0-4877-4059-B4DE-19439B45AFDE}" dt="2021-02-25T04:48:55.171" v="224"/>
          <ac:picMkLst>
            <pc:docMk/>
            <pc:sldMk cId="2827953387" sldId="291"/>
            <ac:picMk id="5" creationId="{00000000-0000-0000-0000-000000000000}"/>
          </ac:picMkLst>
        </pc:picChg>
      </pc:sldChg>
      <pc:sldChg chg="modSp">
        <pc:chgData name="Anis Farihan Mat Raffei" userId="caa0f81d-2ced-4ad8-a070-ba6968b9f259" providerId="ADAL" clId="{8B5D5EF0-4877-4059-B4DE-19439B45AFDE}" dt="2021-02-25T04:48:59.873" v="225"/>
        <pc:sldMkLst>
          <pc:docMk/>
          <pc:sldMk cId="1580856219" sldId="292"/>
        </pc:sldMkLst>
        <pc:spChg chg="mod">
          <ac:chgData name="Anis Farihan Mat Raffei" userId="caa0f81d-2ced-4ad8-a070-ba6968b9f259" providerId="ADAL" clId="{8B5D5EF0-4877-4059-B4DE-19439B45AFDE}" dt="2021-02-25T04:48:59.873" v="225"/>
          <ac:spMkLst>
            <pc:docMk/>
            <pc:sldMk cId="1580856219" sldId="292"/>
            <ac:spMk id="2" creationId="{00000000-0000-0000-0000-000000000000}"/>
          </ac:spMkLst>
        </pc:spChg>
        <pc:picChg chg="mod">
          <ac:chgData name="Anis Farihan Mat Raffei" userId="caa0f81d-2ced-4ad8-a070-ba6968b9f259" providerId="ADAL" clId="{8B5D5EF0-4877-4059-B4DE-19439B45AFDE}" dt="2021-02-25T04:48:59.873" v="225"/>
          <ac:picMkLst>
            <pc:docMk/>
            <pc:sldMk cId="1580856219" sldId="292"/>
            <ac:picMk id="5" creationId="{00000000-0000-0000-0000-000000000000}"/>
          </ac:picMkLst>
        </pc:picChg>
      </pc:sldChg>
      <pc:sldChg chg="modSp">
        <pc:chgData name="Anis Farihan Mat Raffei" userId="caa0f81d-2ced-4ad8-a070-ba6968b9f259" providerId="ADAL" clId="{8B5D5EF0-4877-4059-B4DE-19439B45AFDE}" dt="2021-02-25T04:49:04.292" v="226"/>
        <pc:sldMkLst>
          <pc:docMk/>
          <pc:sldMk cId="470170978" sldId="293"/>
        </pc:sldMkLst>
        <pc:spChg chg="mod">
          <ac:chgData name="Anis Farihan Mat Raffei" userId="caa0f81d-2ced-4ad8-a070-ba6968b9f259" providerId="ADAL" clId="{8B5D5EF0-4877-4059-B4DE-19439B45AFDE}" dt="2021-02-25T04:49:04.292" v="226"/>
          <ac:spMkLst>
            <pc:docMk/>
            <pc:sldMk cId="470170978" sldId="293"/>
            <ac:spMk id="2" creationId="{00000000-0000-0000-0000-000000000000}"/>
          </ac:spMkLst>
        </pc:spChg>
        <pc:picChg chg="mod">
          <ac:chgData name="Anis Farihan Mat Raffei" userId="caa0f81d-2ced-4ad8-a070-ba6968b9f259" providerId="ADAL" clId="{8B5D5EF0-4877-4059-B4DE-19439B45AFDE}" dt="2021-02-25T04:49:04.292" v="226"/>
          <ac:picMkLst>
            <pc:docMk/>
            <pc:sldMk cId="470170978" sldId="293"/>
            <ac:picMk id="5" creationId="{00000000-0000-0000-0000-000000000000}"/>
          </ac:picMkLst>
        </pc:picChg>
      </pc:sldChg>
      <pc:sldChg chg="modSp">
        <pc:chgData name="Anis Farihan Mat Raffei" userId="caa0f81d-2ced-4ad8-a070-ba6968b9f259" providerId="ADAL" clId="{8B5D5EF0-4877-4059-B4DE-19439B45AFDE}" dt="2021-02-25T04:49:07.370" v="227"/>
        <pc:sldMkLst>
          <pc:docMk/>
          <pc:sldMk cId="2075765281" sldId="294"/>
        </pc:sldMkLst>
        <pc:spChg chg="mod">
          <ac:chgData name="Anis Farihan Mat Raffei" userId="caa0f81d-2ced-4ad8-a070-ba6968b9f259" providerId="ADAL" clId="{8B5D5EF0-4877-4059-B4DE-19439B45AFDE}" dt="2021-02-25T04:49:07.370" v="227"/>
          <ac:spMkLst>
            <pc:docMk/>
            <pc:sldMk cId="2075765281" sldId="294"/>
            <ac:spMk id="2" creationId="{00000000-0000-0000-0000-000000000000}"/>
          </ac:spMkLst>
        </pc:spChg>
        <pc:picChg chg="mod">
          <ac:chgData name="Anis Farihan Mat Raffei" userId="caa0f81d-2ced-4ad8-a070-ba6968b9f259" providerId="ADAL" clId="{8B5D5EF0-4877-4059-B4DE-19439B45AFDE}" dt="2021-02-25T04:49:07.370" v="227"/>
          <ac:picMkLst>
            <pc:docMk/>
            <pc:sldMk cId="2075765281" sldId="294"/>
            <ac:picMk id="5" creationId="{00000000-0000-0000-0000-000000000000}"/>
          </ac:picMkLst>
        </pc:picChg>
      </pc:sldChg>
      <pc:sldChg chg="addSp modSp">
        <pc:chgData name="Anis Farihan Mat Raffei" userId="caa0f81d-2ced-4ad8-a070-ba6968b9f259" providerId="ADAL" clId="{8B5D5EF0-4877-4059-B4DE-19439B45AFDE}" dt="2021-02-25T04:40:35.091" v="54"/>
        <pc:sldMkLst>
          <pc:docMk/>
          <pc:sldMk cId="2959364591" sldId="295"/>
        </pc:sldMkLst>
        <pc:spChg chg="mod">
          <ac:chgData name="Anis Farihan Mat Raffei" userId="caa0f81d-2ced-4ad8-a070-ba6968b9f259" providerId="ADAL" clId="{8B5D5EF0-4877-4059-B4DE-19439B45AFDE}" dt="2021-02-25T04:40:35.091" v="54"/>
          <ac:spMkLst>
            <pc:docMk/>
            <pc:sldMk cId="2959364591" sldId="295"/>
            <ac:spMk id="2" creationId="{37ED322C-1805-4594-8E40-A9B170E48521}"/>
          </ac:spMkLst>
        </pc:spChg>
        <pc:spChg chg="add mod">
          <ac:chgData name="Anis Farihan Mat Raffei" userId="caa0f81d-2ced-4ad8-a070-ba6968b9f259" providerId="ADAL" clId="{8B5D5EF0-4877-4059-B4DE-19439B45AFDE}" dt="2021-02-25T04:40:35.091" v="54"/>
          <ac:spMkLst>
            <pc:docMk/>
            <pc:sldMk cId="2959364591" sldId="295"/>
            <ac:spMk id="3" creationId="{357EB1AE-7419-4378-A5E0-BCFC5A7DFBBD}"/>
          </ac:spMkLst>
        </pc:spChg>
      </pc:sldChg>
      <pc:sldChg chg="modSp mod">
        <pc:chgData name="Anis Farihan Mat Raffei" userId="caa0f81d-2ced-4ad8-a070-ba6968b9f259" providerId="ADAL" clId="{8B5D5EF0-4877-4059-B4DE-19439B45AFDE}" dt="2021-02-25T04:41:44.936" v="82" actId="12"/>
        <pc:sldMkLst>
          <pc:docMk/>
          <pc:sldMk cId="3155115027" sldId="296"/>
        </pc:sldMkLst>
        <pc:spChg chg="mod">
          <ac:chgData name="Anis Farihan Mat Raffei" userId="caa0f81d-2ced-4ad8-a070-ba6968b9f259" providerId="ADAL" clId="{8B5D5EF0-4877-4059-B4DE-19439B45AFDE}" dt="2021-02-25T04:40:46.694" v="58" actId="27636"/>
          <ac:spMkLst>
            <pc:docMk/>
            <pc:sldMk cId="3155115027" sldId="296"/>
            <ac:spMk id="2" creationId="{CE263E3E-7101-4A58-8E6A-C5462829A8FC}"/>
          </ac:spMkLst>
        </pc:spChg>
        <pc:spChg chg="mod">
          <ac:chgData name="Anis Farihan Mat Raffei" userId="caa0f81d-2ced-4ad8-a070-ba6968b9f259" providerId="ADAL" clId="{8B5D5EF0-4877-4059-B4DE-19439B45AFDE}" dt="2021-02-25T04:41:44.936" v="82" actId="12"/>
          <ac:spMkLst>
            <pc:docMk/>
            <pc:sldMk cId="3155115027" sldId="296"/>
            <ac:spMk id="3" creationId="{D3D6166A-9697-4AAE-B06D-21738F4A10B2}"/>
          </ac:spMkLst>
        </pc:spChg>
      </pc:sldChg>
      <pc:sldChg chg="modSp mod">
        <pc:chgData name="Anis Farihan Mat Raffei" userId="caa0f81d-2ced-4ad8-a070-ba6968b9f259" providerId="ADAL" clId="{8B5D5EF0-4877-4059-B4DE-19439B45AFDE}" dt="2021-02-25T04:44:28.656" v="137" actId="12"/>
        <pc:sldMkLst>
          <pc:docMk/>
          <pc:sldMk cId="3366888638" sldId="297"/>
        </pc:sldMkLst>
        <pc:spChg chg="mod">
          <ac:chgData name="Anis Farihan Mat Raffei" userId="caa0f81d-2ced-4ad8-a070-ba6968b9f259" providerId="ADAL" clId="{8B5D5EF0-4877-4059-B4DE-19439B45AFDE}" dt="2021-02-25T04:43:35.296" v="105"/>
          <ac:spMkLst>
            <pc:docMk/>
            <pc:sldMk cId="3366888638" sldId="297"/>
            <ac:spMk id="2" creationId="{A4C439FE-A22C-434E-8B18-F076C6E50F75}"/>
          </ac:spMkLst>
        </pc:spChg>
        <pc:spChg chg="mod">
          <ac:chgData name="Anis Farihan Mat Raffei" userId="caa0f81d-2ced-4ad8-a070-ba6968b9f259" providerId="ADAL" clId="{8B5D5EF0-4877-4059-B4DE-19439B45AFDE}" dt="2021-02-25T04:44:28.656" v="137" actId="12"/>
          <ac:spMkLst>
            <pc:docMk/>
            <pc:sldMk cId="3366888638" sldId="297"/>
            <ac:spMk id="3" creationId="{76C93097-230D-4AD5-AFAC-3AC787941B1B}"/>
          </ac:spMkLst>
        </pc:spChg>
      </pc:sldChg>
      <pc:sldChg chg="modSp mod">
        <pc:chgData name="Anis Farihan Mat Raffei" userId="caa0f81d-2ced-4ad8-a070-ba6968b9f259" providerId="ADAL" clId="{8B5D5EF0-4877-4059-B4DE-19439B45AFDE}" dt="2021-02-25T04:45:48.328" v="155" actId="27636"/>
        <pc:sldMkLst>
          <pc:docMk/>
          <pc:sldMk cId="3167026710" sldId="298"/>
        </pc:sldMkLst>
        <pc:spChg chg="mod">
          <ac:chgData name="Anis Farihan Mat Raffei" userId="caa0f81d-2ced-4ad8-a070-ba6968b9f259" providerId="ADAL" clId="{8B5D5EF0-4877-4059-B4DE-19439B45AFDE}" dt="2021-02-25T04:44:36.860" v="138"/>
          <ac:spMkLst>
            <pc:docMk/>
            <pc:sldMk cId="3167026710" sldId="298"/>
            <ac:spMk id="2" creationId="{1374C512-51BE-4C56-86B4-B358291831BB}"/>
          </ac:spMkLst>
        </pc:spChg>
        <pc:spChg chg="mod">
          <ac:chgData name="Anis Farihan Mat Raffei" userId="caa0f81d-2ced-4ad8-a070-ba6968b9f259" providerId="ADAL" clId="{8B5D5EF0-4877-4059-B4DE-19439B45AFDE}" dt="2021-02-25T04:45:48.328" v="155" actId="27636"/>
          <ac:spMkLst>
            <pc:docMk/>
            <pc:sldMk cId="3167026710" sldId="298"/>
            <ac:spMk id="3" creationId="{5ED69C12-CC03-498B-9CED-E15288DDE5A3}"/>
          </ac:spMkLst>
        </pc:spChg>
      </pc:sldChg>
      <pc:sldChg chg="modSp mod">
        <pc:chgData name="Anis Farihan Mat Raffei" userId="caa0f81d-2ced-4ad8-a070-ba6968b9f259" providerId="ADAL" clId="{8B5D5EF0-4877-4059-B4DE-19439B45AFDE}" dt="2021-02-25T04:47:10.354" v="176" actId="27636"/>
        <pc:sldMkLst>
          <pc:docMk/>
          <pc:sldMk cId="3570700926" sldId="299"/>
        </pc:sldMkLst>
        <pc:spChg chg="mod">
          <ac:chgData name="Anis Farihan Mat Raffei" userId="caa0f81d-2ced-4ad8-a070-ba6968b9f259" providerId="ADAL" clId="{8B5D5EF0-4877-4059-B4DE-19439B45AFDE}" dt="2021-02-25T04:45:56.555" v="157" actId="27636"/>
          <ac:spMkLst>
            <pc:docMk/>
            <pc:sldMk cId="3570700926" sldId="299"/>
            <ac:spMk id="2" creationId="{B43EC2D6-C88D-49BC-B624-B16E6ED12B91}"/>
          </ac:spMkLst>
        </pc:spChg>
        <pc:spChg chg="mod">
          <ac:chgData name="Anis Farihan Mat Raffei" userId="caa0f81d-2ced-4ad8-a070-ba6968b9f259" providerId="ADAL" clId="{8B5D5EF0-4877-4059-B4DE-19439B45AFDE}" dt="2021-02-25T04:47:10.354" v="176" actId="27636"/>
          <ac:spMkLst>
            <pc:docMk/>
            <pc:sldMk cId="3570700926" sldId="299"/>
            <ac:spMk id="3" creationId="{9F180664-D0CC-4C5D-8880-86ABD3D58A53}"/>
          </ac:spMkLst>
        </pc:spChg>
      </pc:sldChg>
      <pc:sldChg chg="addSp modSp mod">
        <pc:chgData name="Anis Farihan Mat Raffei" userId="caa0f81d-2ced-4ad8-a070-ba6968b9f259" providerId="ADAL" clId="{8B5D5EF0-4877-4059-B4DE-19439B45AFDE}" dt="2021-02-25T04:42:05.942" v="84" actId="27636"/>
        <pc:sldMkLst>
          <pc:docMk/>
          <pc:sldMk cId="1699089508" sldId="301"/>
        </pc:sldMkLst>
        <pc:spChg chg="mod">
          <ac:chgData name="Anis Farihan Mat Raffei" userId="caa0f81d-2ced-4ad8-a070-ba6968b9f259" providerId="ADAL" clId="{8B5D5EF0-4877-4059-B4DE-19439B45AFDE}" dt="2021-02-25T04:42:05.942" v="84" actId="27636"/>
          <ac:spMkLst>
            <pc:docMk/>
            <pc:sldMk cId="1699089508" sldId="301"/>
            <ac:spMk id="2" creationId="{F30B928D-E9EF-4D63-8841-37843662C8BE}"/>
          </ac:spMkLst>
        </pc:spChg>
        <pc:spChg chg="add mod">
          <ac:chgData name="Anis Farihan Mat Raffei" userId="caa0f81d-2ced-4ad8-a070-ba6968b9f259" providerId="ADAL" clId="{8B5D5EF0-4877-4059-B4DE-19439B45AFDE}" dt="2021-02-25T04:42:05.699" v="83"/>
          <ac:spMkLst>
            <pc:docMk/>
            <pc:sldMk cId="1699089508" sldId="301"/>
            <ac:spMk id="3" creationId="{D51E083F-E228-4453-94C7-0F16D3E4696B}"/>
          </ac:spMkLst>
        </pc:spChg>
      </pc:sldChg>
      <pc:sldChg chg="modSp mod">
        <pc:chgData name="Anis Farihan Mat Raffei" userId="caa0f81d-2ced-4ad8-a070-ba6968b9f259" providerId="ADAL" clId="{8B5D5EF0-4877-4059-B4DE-19439B45AFDE}" dt="2021-02-25T04:42:39.925" v="96" actId="12"/>
        <pc:sldMkLst>
          <pc:docMk/>
          <pc:sldMk cId="3953818987" sldId="302"/>
        </pc:sldMkLst>
        <pc:spChg chg="mod">
          <ac:chgData name="Anis Farihan Mat Raffei" userId="caa0f81d-2ced-4ad8-a070-ba6968b9f259" providerId="ADAL" clId="{8B5D5EF0-4877-4059-B4DE-19439B45AFDE}" dt="2021-02-25T04:42:13.064" v="85"/>
          <ac:spMkLst>
            <pc:docMk/>
            <pc:sldMk cId="3953818987" sldId="302"/>
            <ac:spMk id="2" creationId="{482905B1-C998-4C62-A866-D5E0014FEC1F}"/>
          </ac:spMkLst>
        </pc:spChg>
        <pc:spChg chg="mod">
          <ac:chgData name="Anis Farihan Mat Raffei" userId="caa0f81d-2ced-4ad8-a070-ba6968b9f259" providerId="ADAL" clId="{8B5D5EF0-4877-4059-B4DE-19439B45AFDE}" dt="2021-02-25T04:42:39.925" v="96" actId="12"/>
          <ac:spMkLst>
            <pc:docMk/>
            <pc:sldMk cId="3953818987" sldId="302"/>
            <ac:spMk id="3" creationId="{42EA9938-E7B1-4AC4-9AF0-74E7D7E89C6B}"/>
          </ac:spMkLst>
        </pc:spChg>
      </pc:sldChg>
      <pc:sldChg chg="modSp mod">
        <pc:chgData name="Anis Farihan Mat Raffei" userId="caa0f81d-2ced-4ad8-a070-ba6968b9f259" providerId="ADAL" clId="{8B5D5EF0-4877-4059-B4DE-19439B45AFDE}" dt="2021-02-25T04:43:15.912" v="104" actId="123"/>
        <pc:sldMkLst>
          <pc:docMk/>
          <pc:sldMk cId="3297756940" sldId="303"/>
        </pc:sldMkLst>
        <pc:spChg chg="mod">
          <ac:chgData name="Anis Farihan Mat Raffei" userId="caa0f81d-2ced-4ad8-a070-ba6968b9f259" providerId="ADAL" clId="{8B5D5EF0-4877-4059-B4DE-19439B45AFDE}" dt="2021-02-25T04:42:45.411" v="97"/>
          <ac:spMkLst>
            <pc:docMk/>
            <pc:sldMk cId="3297756940" sldId="303"/>
            <ac:spMk id="2" creationId="{2F26115A-2DAB-4E20-B22C-943D59972BC8}"/>
          </ac:spMkLst>
        </pc:spChg>
        <pc:spChg chg="mod">
          <ac:chgData name="Anis Farihan Mat Raffei" userId="caa0f81d-2ced-4ad8-a070-ba6968b9f259" providerId="ADAL" clId="{8B5D5EF0-4877-4059-B4DE-19439B45AFDE}" dt="2021-02-25T04:43:15.912" v="104" actId="123"/>
          <ac:spMkLst>
            <pc:docMk/>
            <pc:sldMk cId="3297756940" sldId="303"/>
            <ac:spMk id="3" creationId="{12E951DC-0FF0-4050-881E-7CFE9AF23416}"/>
          </ac:spMkLst>
        </pc:spChg>
      </pc:sldChg>
      <pc:sldChg chg="del">
        <pc:chgData name="Anis Farihan Mat Raffei" userId="caa0f81d-2ced-4ad8-a070-ba6968b9f259" providerId="ADAL" clId="{8B5D5EF0-4877-4059-B4DE-19439B45AFDE}" dt="2021-02-25T04:39:44.748" v="39" actId="47"/>
        <pc:sldMkLst>
          <pc:docMk/>
          <pc:sldMk cId="1292874228" sldId="304"/>
        </pc:sldMkLst>
      </pc:sldChg>
      <pc:sldChg chg="modSp del">
        <pc:chgData name="Anis Farihan Mat Raffei" userId="caa0f81d-2ced-4ad8-a070-ba6968b9f259" providerId="ADAL" clId="{8B5D5EF0-4877-4059-B4DE-19439B45AFDE}" dt="2021-02-25T04:47:43.508" v="196" actId="47"/>
        <pc:sldMkLst>
          <pc:docMk/>
          <pc:sldMk cId="436898832" sldId="306"/>
        </pc:sldMkLst>
        <pc:spChg chg="mod">
          <ac:chgData name="Anis Farihan Mat Raffei" userId="caa0f81d-2ced-4ad8-a070-ba6968b9f259" providerId="ADAL" clId="{8B5D5EF0-4877-4059-B4DE-19439B45AFDE}" dt="2021-02-25T04:47:18.424" v="177"/>
          <ac:spMkLst>
            <pc:docMk/>
            <pc:sldMk cId="436898832" sldId="306"/>
            <ac:spMk id="2" creationId="{00000000-0000-0000-0000-000000000000}"/>
          </ac:spMkLst>
        </pc:spChg>
        <pc:spChg chg="mod">
          <ac:chgData name="Anis Farihan Mat Raffei" userId="caa0f81d-2ced-4ad8-a070-ba6968b9f259" providerId="ADAL" clId="{8B5D5EF0-4877-4059-B4DE-19439B45AFDE}" dt="2021-02-25T04:47:18.424" v="177"/>
          <ac:spMkLst>
            <pc:docMk/>
            <pc:sldMk cId="436898832" sldId="306"/>
            <ac:spMk id="3" creationId="{00000000-0000-0000-0000-000000000000}"/>
          </ac:spMkLst>
        </pc:spChg>
      </pc:sldChg>
      <pc:sldChg chg="del">
        <pc:chgData name="Anis Farihan Mat Raffei" userId="caa0f81d-2ced-4ad8-a070-ba6968b9f259" providerId="ADAL" clId="{8B5D5EF0-4877-4059-B4DE-19439B45AFDE}" dt="2021-02-25T04:48:40.482" v="221" actId="47"/>
        <pc:sldMkLst>
          <pc:docMk/>
          <pc:sldMk cId="1332155958" sldId="307"/>
        </pc:sldMkLst>
      </pc:sldChg>
      <pc:sldChg chg="modSp add del">
        <pc:chgData name="Anis Farihan Mat Raffei" userId="caa0f81d-2ced-4ad8-a070-ba6968b9f259" providerId="ADAL" clId="{8B5D5EF0-4877-4059-B4DE-19439B45AFDE}" dt="2021-02-25T04:37:55.820" v="30" actId="113"/>
        <pc:sldMkLst>
          <pc:docMk/>
          <pc:sldMk cId="2257448129" sldId="419"/>
        </pc:sldMkLst>
        <pc:graphicFrameChg chg="mod">
          <ac:chgData name="Anis Farihan Mat Raffei" userId="caa0f81d-2ced-4ad8-a070-ba6968b9f259" providerId="ADAL" clId="{8B5D5EF0-4877-4059-B4DE-19439B45AFDE}" dt="2021-02-25T04:37:55.820" v="30" actId="113"/>
          <ac:graphicFrameMkLst>
            <pc:docMk/>
            <pc:sldMk cId="2257448129" sldId="419"/>
            <ac:graphicFrameMk id="4" creationId="{00000000-0000-0000-0000-000000000000}"/>
          </ac:graphicFrameMkLst>
        </pc:graphicFrameChg>
      </pc:sldChg>
      <pc:sldChg chg="delSp add del modAnim">
        <pc:chgData name="Anis Farihan Mat Raffei" userId="caa0f81d-2ced-4ad8-a070-ba6968b9f259" providerId="ADAL" clId="{8B5D5EF0-4877-4059-B4DE-19439B45AFDE}" dt="2021-02-25T04:40:37.604" v="55" actId="47"/>
        <pc:sldMkLst>
          <pc:docMk/>
          <pc:sldMk cId="2804203749" sldId="481"/>
        </pc:sldMkLst>
        <pc:spChg chg="del">
          <ac:chgData name="Anis Farihan Mat Raffei" userId="caa0f81d-2ced-4ad8-a070-ba6968b9f259" providerId="ADAL" clId="{8B5D5EF0-4877-4059-B4DE-19439B45AFDE}" dt="2021-02-25T04:40:18.616" v="53" actId="478"/>
          <ac:spMkLst>
            <pc:docMk/>
            <pc:sldMk cId="2804203749" sldId="481"/>
            <ac:spMk id="15" creationId="{BC6714CD-9F9D-4C77-BC06-9ABE91F17BEA}"/>
          </ac:spMkLst>
        </pc:spChg>
        <pc:grpChg chg="del">
          <ac:chgData name="Anis Farihan Mat Raffei" userId="caa0f81d-2ced-4ad8-a070-ba6968b9f259" providerId="ADAL" clId="{8B5D5EF0-4877-4059-B4DE-19439B45AFDE}" dt="2021-02-25T04:40:18.616" v="53" actId="478"/>
          <ac:grpSpMkLst>
            <pc:docMk/>
            <pc:sldMk cId="2804203749" sldId="481"/>
            <ac:grpSpMk id="6" creationId="{D7136AC4-3B9F-4059-889E-2AC82B34BB0B}"/>
          </ac:grpSpMkLst>
        </pc:grpChg>
        <pc:picChg chg="del">
          <ac:chgData name="Anis Farihan Mat Raffei" userId="caa0f81d-2ced-4ad8-a070-ba6968b9f259" providerId="ADAL" clId="{8B5D5EF0-4877-4059-B4DE-19439B45AFDE}" dt="2021-02-25T04:40:18.616" v="53" actId="478"/>
          <ac:picMkLst>
            <pc:docMk/>
            <pc:sldMk cId="2804203749" sldId="481"/>
            <ac:picMk id="14" creationId="{8C56C962-160C-40E9-BB17-666BC1AE7F68}"/>
          </ac:picMkLst>
        </pc:picChg>
        <pc:picChg chg="del">
          <ac:chgData name="Anis Farihan Mat Raffei" userId="caa0f81d-2ced-4ad8-a070-ba6968b9f259" providerId="ADAL" clId="{8B5D5EF0-4877-4059-B4DE-19439B45AFDE}" dt="2021-02-25T04:40:18.616" v="53" actId="478"/>
          <ac:picMkLst>
            <pc:docMk/>
            <pc:sldMk cId="2804203749" sldId="481"/>
            <ac:picMk id="19" creationId="{8614DE5F-358D-41EE-B4FB-9AD4C86EF831}"/>
          </ac:picMkLst>
        </pc:picChg>
      </pc:sldChg>
      <pc:sldChg chg="modSp add modAnim">
        <pc:chgData name="Anis Farihan Mat Raffei" userId="caa0f81d-2ced-4ad8-a070-ba6968b9f259" providerId="ADAL" clId="{8B5D5EF0-4877-4059-B4DE-19439B45AFDE}" dt="2021-02-25T04:38:45.017" v="37"/>
        <pc:sldMkLst>
          <pc:docMk/>
          <pc:sldMk cId="3344118531" sldId="519"/>
        </pc:sldMkLst>
        <pc:spChg chg="mod">
          <ac:chgData name="Anis Farihan Mat Raffei" userId="caa0f81d-2ced-4ad8-a070-ba6968b9f259" providerId="ADAL" clId="{8B5D5EF0-4877-4059-B4DE-19439B45AFDE}" dt="2021-02-25T04:38:45.017" v="37"/>
          <ac:spMkLst>
            <pc:docMk/>
            <pc:sldMk cId="3344118531" sldId="519"/>
            <ac:spMk id="6147" creationId="{00000000-0000-0000-0000-000000000000}"/>
          </ac:spMkLst>
        </pc:spChg>
      </pc:sldChg>
      <pc:sldChg chg="modSp add mod">
        <pc:chgData name="Anis Farihan Mat Raffei" userId="caa0f81d-2ced-4ad8-a070-ba6968b9f259" providerId="ADAL" clId="{8B5D5EF0-4877-4059-B4DE-19439B45AFDE}" dt="2021-02-25T04:40:00.629" v="51" actId="20577"/>
        <pc:sldMkLst>
          <pc:docMk/>
          <pc:sldMk cId="738098534" sldId="523"/>
        </pc:sldMkLst>
        <pc:spChg chg="mod">
          <ac:chgData name="Anis Farihan Mat Raffei" userId="caa0f81d-2ced-4ad8-a070-ba6968b9f259" providerId="ADAL" clId="{8B5D5EF0-4877-4059-B4DE-19439B45AFDE}" dt="2021-02-25T04:40:00.629" v="51" actId="20577"/>
          <ac:spMkLst>
            <pc:docMk/>
            <pc:sldMk cId="738098534" sldId="523"/>
            <ac:spMk id="5" creationId="{00000000-0000-0000-0000-000000000000}"/>
          </ac:spMkLst>
        </pc:spChg>
      </pc:sldChg>
      <pc:sldChg chg="modSp add mod">
        <pc:chgData name="Anis Farihan Mat Raffei" userId="caa0f81d-2ced-4ad8-a070-ba6968b9f259" providerId="ADAL" clId="{8B5D5EF0-4877-4059-B4DE-19439B45AFDE}" dt="2021-02-25T04:47:40.694" v="195" actId="20577"/>
        <pc:sldMkLst>
          <pc:docMk/>
          <pc:sldMk cId="1611126865" sldId="524"/>
        </pc:sldMkLst>
        <pc:spChg chg="mod">
          <ac:chgData name="Anis Farihan Mat Raffei" userId="caa0f81d-2ced-4ad8-a070-ba6968b9f259" providerId="ADAL" clId="{8B5D5EF0-4877-4059-B4DE-19439B45AFDE}" dt="2021-02-25T04:47:40.694" v="195" actId="20577"/>
          <ac:spMkLst>
            <pc:docMk/>
            <pc:sldMk cId="1611126865" sldId="524"/>
            <ac:spMk id="5" creationId="{00000000-0000-0000-0000-000000000000}"/>
          </ac:spMkLst>
        </pc:spChg>
      </pc:sldChg>
      <pc:sldChg chg="modSp add mod">
        <pc:chgData name="Anis Farihan Mat Raffei" userId="caa0f81d-2ced-4ad8-a070-ba6968b9f259" providerId="ADAL" clId="{8B5D5EF0-4877-4059-B4DE-19439B45AFDE}" dt="2021-02-25T04:48:32.879" v="220" actId="20577"/>
        <pc:sldMkLst>
          <pc:docMk/>
          <pc:sldMk cId="3764164839" sldId="525"/>
        </pc:sldMkLst>
        <pc:spChg chg="mod">
          <ac:chgData name="Anis Farihan Mat Raffei" userId="caa0f81d-2ced-4ad8-a070-ba6968b9f259" providerId="ADAL" clId="{8B5D5EF0-4877-4059-B4DE-19439B45AFDE}" dt="2021-02-25T04:48:32.879" v="220" actId="20577"/>
          <ac:spMkLst>
            <pc:docMk/>
            <pc:sldMk cId="3764164839" sldId="525"/>
            <ac:spMk id="5" creationId="{00000000-0000-0000-0000-000000000000}"/>
          </ac:spMkLst>
        </pc:spChg>
      </pc:sldChg>
      <pc:sldChg chg="add">
        <pc:chgData name="Anis Farihan Mat Raffei" userId="caa0f81d-2ced-4ad8-a070-ba6968b9f259" providerId="ADAL" clId="{8B5D5EF0-4877-4059-B4DE-19439B45AFDE}" dt="2021-02-25T04:49:50.151" v="229"/>
        <pc:sldMkLst>
          <pc:docMk/>
          <pc:sldMk cId="3651647706" sldId="567"/>
        </pc:sldMkLst>
      </pc:sldChg>
    </pc:docChg>
  </pc:docChgLst>
  <pc:docChgLst>
    <pc:chgData name="NUR SHAZWANI BINTI KAMARUDIN." userId="d518d923-d8dc-4166-aa10-9fa95bcd1c09" providerId="ADAL" clId="{1999136C-E5E2-4ADF-91C4-CD63A09DCE7C}"/>
    <pc:docChg chg="custSel addSld delSld modSld addMainMaster delMainMaster modMainMaster">
      <pc:chgData name="NUR SHAZWANI BINTI KAMARUDIN." userId="d518d923-d8dc-4166-aa10-9fa95bcd1c09" providerId="ADAL" clId="{1999136C-E5E2-4ADF-91C4-CD63A09DCE7C}" dt="2024-11-13T14:14:49.395" v="62" actId="2696"/>
      <pc:docMkLst>
        <pc:docMk/>
      </pc:docMkLst>
      <pc:sldChg chg="modSp">
        <pc:chgData name="NUR SHAZWANI BINTI KAMARUDIN." userId="d518d923-d8dc-4166-aa10-9fa95bcd1c09" providerId="ADAL" clId="{1999136C-E5E2-4ADF-91C4-CD63A09DCE7C}" dt="2024-11-13T14:11:50.197" v="35"/>
        <pc:sldMkLst>
          <pc:docMk/>
          <pc:sldMk cId="3025275007" sldId="282"/>
        </pc:sldMkLst>
        <pc:spChg chg="mod">
          <ac:chgData name="NUR SHAZWANI BINTI KAMARUDIN." userId="d518d923-d8dc-4166-aa10-9fa95bcd1c09" providerId="ADAL" clId="{1999136C-E5E2-4ADF-91C4-CD63A09DCE7C}" dt="2024-11-13T14:11:50.197" v="35"/>
          <ac:spMkLst>
            <pc:docMk/>
            <pc:sldMk cId="3025275007" sldId="282"/>
            <ac:spMk id="2" creationId="{00000000-0000-0000-0000-000000000000}"/>
          </ac:spMkLst>
        </pc:spChg>
        <pc:spChg chg="mod">
          <ac:chgData name="NUR SHAZWANI BINTI KAMARUDIN." userId="d518d923-d8dc-4166-aa10-9fa95bcd1c09" providerId="ADAL" clId="{1999136C-E5E2-4ADF-91C4-CD63A09DCE7C}" dt="2024-11-13T14:11:50.197" v="35"/>
          <ac:spMkLst>
            <pc:docMk/>
            <pc:sldMk cId="3025275007" sldId="282"/>
            <ac:spMk id="3" creationId="{00000000-0000-0000-0000-000000000000}"/>
          </ac:spMkLst>
        </pc:spChg>
      </pc:sldChg>
      <pc:sldChg chg="modSp">
        <pc:chgData name="NUR SHAZWANI BINTI KAMARUDIN." userId="d518d923-d8dc-4166-aa10-9fa95bcd1c09" providerId="ADAL" clId="{1999136C-E5E2-4ADF-91C4-CD63A09DCE7C}" dt="2024-11-13T14:11:50.197" v="35"/>
        <pc:sldMkLst>
          <pc:docMk/>
          <pc:sldMk cId="3025275007" sldId="283"/>
        </pc:sldMkLst>
        <pc:spChg chg="mod">
          <ac:chgData name="NUR SHAZWANI BINTI KAMARUDIN." userId="d518d923-d8dc-4166-aa10-9fa95bcd1c09" providerId="ADAL" clId="{1999136C-E5E2-4ADF-91C4-CD63A09DCE7C}" dt="2024-11-13T14:11:50.197" v="35"/>
          <ac:spMkLst>
            <pc:docMk/>
            <pc:sldMk cId="3025275007" sldId="283"/>
            <ac:spMk id="2" creationId="{00000000-0000-0000-0000-000000000000}"/>
          </ac:spMkLst>
        </pc:spChg>
        <pc:spChg chg="mod">
          <ac:chgData name="NUR SHAZWANI BINTI KAMARUDIN." userId="d518d923-d8dc-4166-aa10-9fa95bcd1c09" providerId="ADAL" clId="{1999136C-E5E2-4ADF-91C4-CD63A09DCE7C}" dt="2024-11-13T14:11:50.197" v="35"/>
          <ac:spMkLst>
            <pc:docMk/>
            <pc:sldMk cId="3025275007" sldId="283"/>
            <ac:spMk id="3" creationId="{00000000-0000-0000-0000-000000000000}"/>
          </ac:spMkLst>
        </pc:spChg>
      </pc:sldChg>
      <pc:sldChg chg="modSp">
        <pc:chgData name="NUR SHAZWANI BINTI KAMARUDIN." userId="d518d923-d8dc-4166-aa10-9fa95bcd1c09" providerId="ADAL" clId="{1999136C-E5E2-4ADF-91C4-CD63A09DCE7C}" dt="2024-11-13T14:11:50.197" v="35"/>
        <pc:sldMkLst>
          <pc:docMk/>
          <pc:sldMk cId="0" sldId="284"/>
        </pc:sldMkLst>
        <pc:spChg chg="mod">
          <ac:chgData name="NUR SHAZWANI BINTI KAMARUDIN." userId="d518d923-d8dc-4166-aa10-9fa95bcd1c09" providerId="ADAL" clId="{1999136C-E5E2-4ADF-91C4-CD63A09DCE7C}" dt="2024-11-13T14:11:50.197" v="35"/>
          <ac:spMkLst>
            <pc:docMk/>
            <pc:sldMk cId="0" sldId="284"/>
            <ac:spMk id="2" creationId="{00000000-0000-0000-0000-000000000000}"/>
          </ac:spMkLst>
        </pc:spChg>
        <pc:spChg chg="mod">
          <ac:chgData name="NUR SHAZWANI BINTI KAMARUDIN." userId="d518d923-d8dc-4166-aa10-9fa95bcd1c09" providerId="ADAL" clId="{1999136C-E5E2-4ADF-91C4-CD63A09DCE7C}" dt="2024-11-13T14:11:50.197" v="35"/>
          <ac:spMkLst>
            <pc:docMk/>
            <pc:sldMk cId="0" sldId="284"/>
            <ac:spMk id="3" creationId="{00000000-0000-0000-0000-000000000000}"/>
          </ac:spMkLst>
        </pc:spChg>
      </pc:sldChg>
      <pc:sldChg chg="modSp">
        <pc:chgData name="NUR SHAZWANI BINTI KAMARUDIN." userId="d518d923-d8dc-4166-aa10-9fa95bcd1c09" providerId="ADAL" clId="{1999136C-E5E2-4ADF-91C4-CD63A09DCE7C}" dt="2024-11-13T14:11:50.197" v="35"/>
        <pc:sldMkLst>
          <pc:docMk/>
          <pc:sldMk cId="0" sldId="285"/>
        </pc:sldMkLst>
        <pc:spChg chg="mod">
          <ac:chgData name="NUR SHAZWANI BINTI KAMARUDIN." userId="d518d923-d8dc-4166-aa10-9fa95bcd1c09" providerId="ADAL" clId="{1999136C-E5E2-4ADF-91C4-CD63A09DCE7C}" dt="2024-11-13T14:11:50.197" v="35"/>
          <ac:spMkLst>
            <pc:docMk/>
            <pc:sldMk cId="0" sldId="285"/>
            <ac:spMk id="2" creationId="{00000000-0000-0000-0000-000000000000}"/>
          </ac:spMkLst>
        </pc:spChg>
        <pc:spChg chg="mod">
          <ac:chgData name="NUR SHAZWANI BINTI KAMARUDIN." userId="d518d923-d8dc-4166-aa10-9fa95bcd1c09" providerId="ADAL" clId="{1999136C-E5E2-4ADF-91C4-CD63A09DCE7C}" dt="2024-11-13T14:11:50.197" v="35"/>
          <ac:spMkLst>
            <pc:docMk/>
            <pc:sldMk cId="0" sldId="285"/>
            <ac:spMk id="3" creationId="{1ED8572D-E539-4624-A7C4-E4147FF9DEA4}"/>
          </ac:spMkLst>
        </pc:spChg>
      </pc:sldChg>
      <pc:sldChg chg="modSp">
        <pc:chgData name="NUR SHAZWANI BINTI KAMARUDIN." userId="d518d923-d8dc-4166-aa10-9fa95bcd1c09" providerId="ADAL" clId="{1999136C-E5E2-4ADF-91C4-CD63A09DCE7C}" dt="2024-11-13T14:11:50.197" v="35"/>
        <pc:sldMkLst>
          <pc:docMk/>
          <pc:sldMk cId="0" sldId="287"/>
        </pc:sldMkLst>
        <pc:spChg chg="mod">
          <ac:chgData name="NUR SHAZWANI BINTI KAMARUDIN." userId="d518d923-d8dc-4166-aa10-9fa95bcd1c09" providerId="ADAL" clId="{1999136C-E5E2-4ADF-91C4-CD63A09DCE7C}" dt="2024-11-13T14:11:50.197" v="35"/>
          <ac:spMkLst>
            <pc:docMk/>
            <pc:sldMk cId="0" sldId="287"/>
            <ac:spMk id="2" creationId="{00000000-0000-0000-0000-000000000000}"/>
          </ac:spMkLst>
        </pc:spChg>
        <pc:spChg chg="mod">
          <ac:chgData name="NUR SHAZWANI BINTI KAMARUDIN." userId="d518d923-d8dc-4166-aa10-9fa95bcd1c09" providerId="ADAL" clId="{1999136C-E5E2-4ADF-91C4-CD63A09DCE7C}" dt="2024-11-13T14:11:50.197" v="35"/>
          <ac:spMkLst>
            <pc:docMk/>
            <pc:sldMk cId="0" sldId="287"/>
            <ac:spMk id="3" creationId="{00000000-0000-0000-0000-000000000000}"/>
          </ac:spMkLst>
        </pc:spChg>
      </pc:sldChg>
      <pc:sldChg chg="modSp">
        <pc:chgData name="NUR SHAZWANI BINTI KAMARUDIN." userId="d518d923-d8dc-4166-aa10-9fa95bcd1c09" providerId="ADAL" clId="{1999136C-E5E2-4ADF-91C4-CD63A09DCE7C}" dt="2024-11-13T14:11:50.197" v="35"/>
        <pc:sldMkLst>
          <pc:docMk/>
          <pc:sldMk cId="2030545083" sldId="290"/>
        </pc:sldMkLst>
        <pc:spChg chg="mod">
          <ac:chgData name="NUR SHAZWANI BINTI KAMARUDIN." userId="d518d923-d8dc-4166-aa10-9fa95bcd1c09" providerId="ADAL" clId="{1999136C-E5E2-4ADF-91C4-CD63A09DCE7C}" dt="2024-11-13T14:11:50.197" v="35"/>
          <ac:spMkLst>
            <pc:docMk/>
            <pc:sldMk cId="2030545083" sldId="290"/>
            <ac:spMk id="2" creationId="{00000000-0000-0000-0000-000000000000}"/>
          </ac:spMkLst>
        </pc:spChg>
        <pc:picChg chg="mod">
          <ac:chgData name="NUR SHAZWANI BINTI KAMARUDIN." userId="d518d923-d8dc-4166-aa10-9fa95bcd1c09" providerId="ADAL" clId="{1999136C-E5E2-4ADF-91C4-CD63A09DCE7C}" dt="2024-11-13T14:11:50.197" v="35"/>
          <ac:picMkLst>
            <pc:docMk/>
            <pc:sldMk cId="2030545083" sldId="290"/>
            <ac:picMk id="5" creationId="{00000000-0000-0000-0000-000000000000}"/>
          </ac:picMkLst>
        </pc:picChg>
      </pc:sldChg>
      <pc:sldChg chg="modSp">
        <pc:chgData name="NUR SHAZWANI BINTI KAMARUDIN." userId="d518d923-d8dc-4166-aa10-9fa95bcd1c09" providerId="ADAL" clId="{1999136C-E5E2-4ADF-91C4-CD63A09DCE7C}" dt="2024-11-13T14:11:50.197" v="35"/>
        <pc:sldMkLst>
          <pc:docMk/>
          <pc:sldMk cId="2827953387" sldId="291"/>
        </pc:sldMkLst>
        <pc:spChg chg="mod">
          <ac:chgData name="NUR SHAZWANI BINTI KAMARUDIN." userId="d518d923-d8dc-4166-aa10-9fa95bcd1c09" providerId="ADAL" clId="{1999136C-E5E2-4ADF-91C4-CD63A09DCE7C}" dt="2024-11-13T14:11:50.197" v="35"/>
          <ac:spMkLst>
            <pc:docMk/>
            <pc:sldMk cId="2827953387" sldId="291"/>
            <ac:spMk id="2" creationId="{00000000-0000-0000-0000-000000000000}"/>
          </ac:spMkLst>
        </pc:spChg>
        <pc:picChg chg="mod">
          <ac:chgData name="NUR SHAZWANI BINTI KAMARUDIN." userId="d518d923-d8dc-4166-aa10-9fa95bcd1c09" providerId="ADAL" clId="{1999136C-E5E2-4ADF-91C4-CD63A09DCE7C}" dt="2024-11-13T14:11:50.197" v="35"/>
          <ac:picMkLst>
            <pc:docMk/>
            <pc:sldMk cId="2827953387" sldId="291"/>
            <ac:picMk id="5" creationId="{00000000-0000-0000-0000-000000000000}"/>
          </ac:picMkLst>
        </pc:picChg>
      </pc:sldChg>
      <pc:sldChg chg="modSp">
        <pc:chgData name="NUR SHAZWANI BINTI KAMARUDIN." userId="d518d923-d8dc-4166-aa10-9fa95bcd1c09" providerId="ADAL" clId="{1999136C-E5E2-4ADF-91C4-CD63A09DCE7C}" dt="2024-11-13T14:11:50.197" v="35"/>
        <pc:sldMkLst>
          <pc:docMk/>
          <pc:sldMk cId="1580856219" sldId="292"/>
        </pc:sldMkLst>
        <pc:spChg chg="mod">
          <ac:chgData name="NUR SHAZWANI BINTI KAMARUDIN." userId="d518d923-d8dc-4166-aa10-9fa95bcd1c09" providerId="ADAL" clId="{1999136C-E5E2-4ADF-91C4-CD63A09DCE7C}" dt="2024-11-13T14:11:50.197" v="35"/>
          <ac:spMkLst>
            <pc:docMk/>
            <pc:sldMk cId="1580856219" sldId="292"/>
            <ac:spMk id="2" creationId="{00000000-0000-0000-0000-000000000000}"/>
          </ac:spMkLst>
        </pc:spChg>
        <pc:picChg chg="mod">
          <ac:chgData name="NUR SHAZWANI BINTI KAMARUDIN." userId="d518d923-d8dc-4166-aa10-9fa95bcd1c09" providerId="ADAL" clId="{1999136C-E5E2-4ADF-91C4-CD63A09DCE7C}" dt="2024-11-13T14:11:50.197" v="35"/>
          <ac:picMkLst>
            <pc:docMk/>
            <pc:sldMk cId="1580856219" sldId="292"/>
            <ac:picMk id="5" creationId="{00000000-0000-0000-0000-000000000000}"/>
          </ac:picMkLst>
        </pc:picChg>
      </pc:sldChg>
      <pc:sldChg chg="modSp">
        <pc:chgData name="NUR SHAZWANI BINTI KAMARUDIN." userId="d518d923-d8dc-4166-aa10-9fa95bcd1c09" providerId="ADAL" clId="{1999136C-E5E2-4ADF-91C4-CD63A09DCE7C}" dt="2024-11-13T14:11:50.197" v="35"/>
        <pc:sldMkLst>
          <pc:docMk/>
          <pc:sldMk cId="470170978" sldId="293"/>
        </pc:sldMkLst>
        <pc:spChg chg="mod">
          <ac:chgData name="NUR SHAZWANI BINTI KAMARUDIN." userId="d518d923-d8dc-4166-aa10-9fa95bcd1c09" providerId="ADAL" clId="{1999136C-E5E2-4ADF-91C4-CD63A09DCE7C}" dt="2024-11-13T14:11:50.197" v="35"/>
          <ac:spMkLst>
            <pc:docMk/>
            <pc:sldMk cId="470170978" sldId="293"/>
            <ac:spMk id="2" creationId="{00000000-0000-0000-0000-000000000000}"/>
          </ac:spMkLst>
        </pc:spChg>
        <pc:picChg chg="mod">
          <ac:chgData name="NUR SHAZWANI BINTI KAMARUDIN." userId="d518d923-d8dc-4166-aa10-9fa95bcd1c09" providerId="ADAL" clId="{1999136C-E5E2-4ADF-91C4-CD63A09DCE7C}" dt="2024-11-13T14:11:50.197" v="35"/>
          <ac:picMkLst>
            <pc:docMk/>
            <pc:sldMk cId="470170978" sldId="293"/>
            <ac:picMk id="5" creationId="{00000000-0000-0000-0000-000000000000}"/>
          </ac:picMkLst>
        </pc:picChg>
      </pc:sldChg>
      <pc:sldChg chg="modSp">
        <pc:chgData name="NUR SHAZWANI BINTI KAMARUDIN." userId="d518d923-d8dc-4166-aa10-9fa95bcd1c09" providerId="ADAL" clId="{1999136C-E5E2-4ADF-91C4-CD63A09DCE7C}" dt="2024-11-13T14:11:50.197" v="35"/>
        <pc:sldMkLst>
          <pc:docMk/>
          <pc:sldMk cId="2075765281" sldId="294"/>
        </pc:sldMkLst>
        <pc:spChg chg="mod">
          <ac:chgData name="NUR SHAZWANI BINTI KAMARUDIN." userId="d518d923-d8dc-4166-aa10-9fa95bcd1c09" providerId="ADAL" clId="{1999136C-E5E2-4ADF-91C4-CD63A09DCE7C}" dt="2024-11-13T14:11:50.197" v="35"/>
          <ac:spMkLst>
            <pc:docMk/>
            <pc:sldMk cId="2075765281" sldId="294"/>
            <ac:spMk id="2" creationId="{00000000-0000-0000-0000-000000000000}"/>
          </ac:spMkLst>
        </pc:spChg>
        <pc:picChg chg="mod">
          <ac:chgData name="NUR SHAZWANI BINTI KAMARUDIN." userId="d518d923-d8dc-4166-aa10-9fa95bcd1c09" providerId="ADAL" clId="{1999136C-E5E2-4ADF-91C4-CD63A09DCE7C}" dt="2024-11-13T14:11:50.197" v="35"/>
          <ac:picMkLst>
            <pc:docMk/>
            <pc:sldMk cId="2075765281" sldId="294"/>
            <ac:picMk id="5" creationId="{00000000-0000-0000-0000-000000000000}"/>
          </ac:picMkLst>
        </pc:picChg>
      </pc:sldChg>
      <pc:sldChg chg="modSp">
        <pc:chgData name="NUR SHAZWANI BINTI KAMARUDIN." userId="d518d923-d8dc-4166-aa10-9fa95bcd1c09" providerId="ADAL" clId="{1999136C-E5E2-4ADF-91C4-CD63A09DCE7C}" dt="2024-11-13T14:11:50.197" v="35"/>
        <pc:sldMkLst>
          <pc:docMk/>
          <pc:sldMk cId="2959364591" sldId="295"/>
        </pc:sldMkLst>
        <pc:spChg chg="mod">
          <ac:chgData name="NUR SHAZWANI BINTI KAMARUDIN." userId="d518d923-d8dc-4166-aa10-9fa95bcd1c09" providerId="ADAL" clId="{1999136C-E5E2-4ADF-91C4-CD63A09DCE7C}" dt="2024-11-13T14:11:50.197" v="35"/>
          <ac:spMkLst>
            <pc:docMk/>
            <pc:sldMk cId="2959364591" sldId="295"/>
            <ac:spMk id="2" creationId="{37ED322C-1805-4594-8E40-A9B170E48521}"/>
          </ac:spMkLst>
        </pc:spChg>
        <pc:spChg chg="mod">
          <ac:chgData name="NUR SHAZWANI BINTI KAMARUDIN." userId="d518d923-d8dc-4166-aa10-9fa95bcd1c09" providerId="ADAL" clId="{1999136C-E5E2-4ADF-91C4-CD63A09DCE7C}" dt="2024-11-13T14:11:50.197" v="35"/>
          <ac:spMkLst>
            <pc:docMk/>
            <pc:sldMk cId="2959364591" sldId="295"/>
            <ac:spMk id="3" creationId="{357EB1AE-7419-4378-A5E0-BCFC5A7DFBBD}"/>
          </ac:spMkLst>
        </pc:spChg>
      </pc:sldChg>
      <pc:sldChg chg="modSp mod">
        <pc:chgData name="NUR SHAZWANI BINTI KAMARUDIN." userId="d518d923-d8dc-4166-aa10-9fa95bcd1c09" providerId="ADAL" clId="{1999136C-E5E2-4ADF-91C4-CD63A09DCE7C}" dt="2024-11-13T14:11:50.197" v="35"/>
        <pc:sldMkLst>
          <pc:docMk/>
          <pc:sldMk cId="3155115027" sldId="296"/>
        </pc:sldMkLst>
        <pc:spChg chg="mod">
          <ac:chgData name="NUR SHAZWANI BINTI KAMARUDIN." userId="d518d923-d8dc-4166-aa10-9fa95bcd1c09" providerId="ADAL" clId="{1999136C-E5E2-4ADF-91C4-CD63A09DCE7C}" dt="2024-11-13T14:11:50.197" v="35"/>
          <ac:spMkLst>
            <pc:docMk/>
            <pc:sldMk cId="3155115027" sldId="296"/>
            <ac:spMk id="2" creationId="{CE263E3E-7101-4A58-8E6A-C5462829A8FC}"/>
          </ac:spMkLst>
        </pc:spChg>
        <pc:spChg chg="mod">
          <ac:chgData name="NUR SHAZWANI BINTI KAMARUDIN." userId="d518d923-d8dc-4166-aa10-9fa95bcd1c09" providerId="ADAL" clId="{1999136C-E5E2-4ADF-91C4-CD63A09DCE7C}" dt="2024-11-13T14:11:50.197" v="35"/>
          <ac:spMkLst>
            <pc:docMk/>
            <pc:sldMk cId="3155115027" sldId="296"/>
            <ac:spMk id="3" creationId="{D3D6166A-9697-4AAE-B06D-21738F4A10B2}"/>
          </ac:spMkLst>
        </pc:spChg>
      </pc:sldChg>
      <pc:sldChg chg="modSp">
        <pc:chgData name="NUR SHAZWANI BINTI KAMARUDIN." userId="d518d923-d8dc-4166-aa10-9fa95bcd1c09" providerId="ADAL" clId="{1999136C-E5E2-4ADF-91C4-CD63A09DCE7C}" dt="2024-11-13T14:11:50.197" v="35"/>
        <pc:sldMkLst>
          <pc:docMk/>
          <pc:sldMk cId="3366888638" sldId="297"/>
        </pc:sldMkLst>
        <pc:spChg chg="mod">
          <ac:chgData name="NUR SHAZWANI BINTI KAMARUDIN." userId="d518d923-d8dc-4166-aa10-9fa95bcd1c09" providerId="ADAL" clId="{1999136C-E5E2-4ADF-91C4-CD63A09DCE7C}" dt="2024-11-13T14:11:50.197" v="35"/>
          <ac:spMkLst>
            <pc:docMk/>
            <pc:sldMk cId="3366888638" sldId="297"/>
            <ac:spMk id="2" creationId="{A4C439FE-A22C-434E-8B18-F076C6E50F75}"/>
          </ac:spMkLst>
        </pc:spChg>
      </pc:sldChg>
      <pc:sldChg chg="modSp">
        <pc:chgData name="NUR SHAZWANI BINTI KAMARUDIN." userId="d518d923-d8dc-4166-aa10-9fa95bcd1c09" providerId="ADAL" clId="{1999136C-E5E2-4ADF-91C4-CD63A09DCE7C}" dt="2024-11-13T14:11:50.197" v="35"/>
        <pc:sldMkLst>
          <pc:docMk/>
          <pc:sldMk cId="3167026710" sldId="298"/>
        </pc:sldMkLst>
        <pc:spChg chg="mod">
          <ac:chgData name="NUR SHAZWANI BINTI KAMARUDIN." userId="d518d923-d8dc-4166-aa10-9fa95bcd1c09" providerId="ADAL" clId="{1999136C-E5E2-4ADF-91C4-CD63A09DCE7C}" dt="2024-11-13T14:11:50.197" v="35"/>
          <ac:spMkLst>
            <pc:docMk/>
            <pc:sldMk cId="3167026710" sldId="298"/>
            <ac:spMk id="2" creationId="{1374C512-51BE-4C56-86B4-B358291831BB}"/>
          </ac:spMkLst>
        </pc:spChg>
        <pc:spChg chg="mod">
          <ac:chgData name="NUR SHAZWANI BINTI KAMARUDIN." userId="d518d923-d8dc-4166-aa10-9fa95bcd1c09" providerId="ADAL" clId="{1999136C-E5E2-4ADF-91C4-CD63A09DCE7C}" dt="2024-11-13T14:11:50.197" v="35"/>
          <ac:spMkLst>
            <pc:docMk/>
            <pc:sldMk cId="3167026710" sldId="298"/>
            <ac:spMk id="3" creationId="{5ED69C12-CC03-498B-9CED-E15288DDE5A3}"/>
          </ac:spMkLst>
        </pc:spChg>
      </pc:sldChg>
      <pc:sldChg chg="modSp">
        <pc:chgData name="NUR SHAZWANI BINTI KAMARUDIN." userId="d518d923-d8dc-4166-aa10-9fa95bcd1c09" providerId="ADAL" clId="{1999136C-E5E2-4ADF-91C4-CD63A09DCE7C}" dt="2024-11-13T14:11:50.197" v="35"/>
        <pc:sldMkLst>
          <pc:docMk/>
          <pc:sldMk cId="3570700926" sldId="299"/>
        </pc:sldMkLst>
        <pc:spChg chg="mod">
          <ac:chgData name="NUR SHAZWANI BINTI KAMARUDIN." userId="d518d923-d8dc-4166-aa10-9fa95bcd1c09" providerId="ADAL" clId="{1999136C-E5E2-4ADF-91C4-CD63A09DCE7C}" dt="2024-11-13T14:11:50.197" v="35"/>
          <ac:spMkLst>
            <pc:docMk/>
            <pc:sldMk cId="3570700926" sldId="299"/>
            <ac:spMk id="2" creationId="{B43EC2D6-C88D-49BC-B624-B16E6ED12B91}"/>
          </ac:spMkLst>
        </pc:spChg>
      </pc:sldChg>
      <pc:sldChg chg="modSp">
        <pc:chgData name="NUR SHAZWANI BINTI KAMARUDIN." userId="d518d923-d8dc-4166-aa10-9fa95bcd1c09" providerId="ADAL" clId="{1999136C-E5E2-4ADF-91C4-CD63A09DCE7C}" dt="2024-11-13T14:11:50.197" v="35"/>
        <pc:sldMkLst>
          <pc:docMk/>
          <pc:sldMk cId="1699089508" sldId="301"/>
        </pc:sldMkLst>
        <pc:spChg chg="mod">
          <ac:chgData name="NUR SHAZWANI BINTI KAMARUDIN." userId="d518d923-d8dc-4166-aa10-9fa95bcd1c09" providerId="ADAL" clId="{1999136C-E5E2-4ADF-91C4-CD63A09DCE7C}" dt="2024-11-13T14:11:50.197" v="35"/>
          <ac:spMkLst>
            <pc:docMk/>
            <pc:sldMk cId="1699089508" sldId="301"/>
            <ac:spMk id="2" creationId="{F30B928D-E9EF-4D63-8841-37843662C8BE}"/>
          </ac:spMkLst>
        </pc:spChg>
        <pc:spChg chg="mod">
          <ac:chgData name="NUR SHAZWANI BINTI KAMARUDIN." userId="d518d923-d8dc-4166-aa10-9fa95bcd1c09" providerId="ADAL" clId="{1999136C-E5E2-4ADF-91C4-CD63A09DCE7C}" dt="2024-11-13T14:11:50.197" v="35"/>
          <ac:spMkLst>
            <pc:docMk/>
            <pc:sldMk cId="1699089508" sldId="301"/>
            <ac:spMk id="3" creationId="{D51E083F-E228-4453-94C7-0F16D3E4696B}"/>
          </ac:spMkLst>
        </pc:spChg>
      </pc:sldChg>
      <pc:sldChg chg="modSp mod">
        <pc:chgData name="NUR SHAZWANI BINTI KAMARUDIN." userId="d518d923-d8dc-4166-aa10-9fa95bcd1c09" providerId="ADAL" clId="{1999136C-E5E2-4ADF-91C4-CD63A09DCE7C}" dt="2024-11-13T14:11:50.456" v="36" actId="27636"/>
        <pc:sldMkLst>
          <pc:docMk/>
          <pc:sldMk cId="3953818987" sldId="302"/>
        </pc:sldMkLst>
        <pc:spChg chg="mod">
          <ac:chgData name="NUR SHAZWANI BINTI KAMARUDIN." userId="d518d923-d8dc-4166-aa10-9fa95bcd1c09" providerId="ADAL" clId="{1999136C-E5E2-4ADF-91C4-CD63A09DCE7C}" dt="2024-11-13T14:11:50.197" v="35"/>
          <ac:spMkLst>
            <pc:docMk/>
            <pc:sldMk cId="3953818987" sldId="302"/>
            <ac:spMk id="2" creationId="{482905B1-C998-4C62-A866-D5E0014FEC1F}"/>
          </ac:spMkLst>
        </pc:spChg>
        <pc:spChg chg="mod">
          <ac:chgData name="NUR SHAZWANI BINTI KAMARUDIN." userId="d518d923-d8dc-4166-aa10-9fa95bcd1c09" providerId="ADAL" clId="{1999136C-E5E2-4ADF-91C4-CD63A09DCE7C}" dt="2024-11-13T14:11:50.456" v="36" actId="27636"/>
          <ac:spMkLst>
            <pc:docMk/>
            <pc:sldMk cId="3953818987" sldId="302"/>
            <ac:spMk id="3" creationId="{42EA9938-E7B1-4AC4-9AF0-74E7D7E89C6B}"/>
          </ac:spMkLst>
        </pc:spChg>
      </pc:sldChg>
      <pc:sldChg chg="modSp mod">
        <pc:chgData name="NUR SHAZWANI BINTI KAMARUDIN." userId="d518d923-d8dc-4166-aa10-9fa95bcd1c09" providerId="ADAL" clId="{1999136C-E5E2-4ADF-91C4-CD63A09DCE7C}" dt="2024-11-13T14:11:50.465" v="37" actId="27636"/>
        <pc:sldMkLst>
          <pc:docMk/>
          <pc:sldMk cId="3297756940" sldId="303"/>
        </pc:sldMkLst>
        <pc:spChg chg="mod">
          <ac:chgData name="NUR SHAZWANI BINTI KAMARUDIN." userId="d518d923-d8dc-4166-aa10-9fa95bcd1c09" providerId="ADAL" clId="{1999136C-E5E2-4ADF-91C4-CD63A09DCE7C}" dt="2024-11-13T14:11:50.197" v="35"/>
          <ac:spMkLst>
            <pc:docMk/>
            <pc:sldMk cId="3297756940" sldId="303"/>
            <ac:spMk id="2" creationId="{2F26115A-2DAB-4E20-B22C-943D59972BC8}"/>
          </ac:spMkLst>
        </pc:spChg>
        <pc:spChg chg="mod">
          <ac:chgData name="NUR SHAZWANI BINTI KAMARUDIN." userId="d518d923-d8dc-4166-aa10-9fa95bcd1c09" providerId="ADAL" clId="{1999136C-E5E2-4ADF-91C4-CD63A09DCE7C}" dt="2024-11-13T14:11:50.465" v="37" actId="27636"/>
          <ac:spMkLst>
            <pc:docMk/>
            <pc:sldMk cId="3297756940" sldId="303"/>
            <ac:spMk id="3" creationId="{12E951DC-0FF0-4050-881E-7CFE9AF23416}"/>
          </ac:spMkLst>
        </pc:spChg>
      </pc:sldChg>
      <pc:sldChg chg="del">
        <pc:chgData name="NUR SHAZWANI BINTI KAMARUDIN." userId="d518d923-d8dc-4166-aa10-9fa95bcd1c09" providerId="ADAL" clId="{1999136C-E5E2-4ADF-91C4-CD63A09DCE7C}" dt="2024-11-13T13:54:14.005" v="7" actId="2696"/>
        <pc:sldMkLst>
          <pc:docMk/>
          <pc:sldMk cId="2257448129" sldId="419"/>
        </pc:sldMkLst>
      </pc:sldChg>
      <pc:sldChg chg="modSp">
        <pc:chgData name="NUR SHAZWANI BINTI KAMARUDIN." userId="d518d923-d8dc-4166-aa10-9fa95bcd1c09" providerId="ADAL" clId="{1999136C-E5E2-4ADF-91C4-CD63A09DCE7C}" dt="2024-11-13T14:11:50.197" v="35"/>
        <pc:sldMkLst>
          <pc:docMk/>
          <pc:sldMk cId="3344118531" sldId="519"/>
        </pc:sldMkLst>
        <pc:spChg chg="mod">
          <ac:chgData name="NUR SHAZWANI BINTI KAMARUDIN." userId="d518d923-d8dc-4166-aa10-9fa95bcd1c09" providerId="ADAL" clId="{1999136C-E5E2-4ADF-91C4-CD63A09DCE7C}" dt="2024-11-13T14:11:50.197" v="35"/>
          <ac:spMkLst>
            <pc:docMk/>
            <pc:sldMk cId="3344118531" sldId="519"/>
            <ac:spMk id="9" creationId="{00000000-0000-0000-0000-000000000000}"/>
          </ac:spMkLst>
        </pc:spChg>
        <pc:spChg chg="mod">
          <ac:chgData name="NUR SHAZWANI BINTI KAMARUDIN." userId="d518d923-d8dc-4166-aa10-9fa95bcd1c09" providerId="ADAL" clId="{1999136C-E5E2-4ADF-91C4-CD63A09DCE7C}" dt="2024-11-13T14:11:50.197" v="35"/>
          <ac:spMkLst>
            <pc:docMk/>
            <pc:sldMk cId="3344118531" sldId="519"/>
            <ac:spMk id="6146" creationId="{00000000-0000-0000-0000-000000000000}"/>
          </ac:spMkLst>
        </pc:spChg>
      </pc:sldChg>
      <pc:sldChg chg="modSp">
        <pc:chgData name="NUR SHAZWANI BINTI KAMARUDIN." userId="d518d923-d8dc-4166-aa10-9fa95bcd1c09" providerId="ADAL" clId="{1999136C-E5E2-4ADF-91C4-CD63A09DCE7C}" dt="2024-11-13T14:11:50.197" v="35"/>
        <pc:sldMkLst>
          <pc:docMk/>
          <pc:sldMk cId="738098534" sldId="523"/>
        </pc:sldMkLst>
        <pc:spChg chg="mod">
          <ac:chgData name="NUR SHAZWANI BINTI KAMARUDIN." userId="d518d923-d8dc-4166-aa10-9fa95bcd1c09" providerId="ADAL" clId="{1999136C-E5E2-4ADF-91C4-CD63A09DCE7C}" dt="2024-11-13T14:11:50.197" v="35"/>
          <ac:spMkLst>
            <pc:docMk/>
            <pc:sldMk cId="738098534" sldId="523"/>
            <ac:spMk id="4" creationId="{00000000-0000-0000-0000-000000000000}"/>
          </ac:spMkLst>
        </pc:spChg>
      </pc:sldChg>
      <pc:sldChg chg="modSp">
        <pc:chgData name="NUR SHAZWANI BINTI KAMARUDIN." userId="d518d923-d8dc-4166-aa10-9fa95bcd1c09" providerId="ADAL" clId="{1999136C-E5E2-4ADF-91C4-CD63A09DCE7C}" dt="2024-11-13T14:11:50.197" v="35"/>
        <pc:sldMkLst>
          <pc:docMk/>
          <pc:sldMk cId="1611126865" sldId="524"/>
        </pc:sldMkLst>
        <pc:spChg chg="mod">
          <ac:chgData name="NUR SHAZWANI BINTI KAMARUDIN." userId="d518d923-d8dc-4166-aa10-9fa95bcd1c09" providerId="ADAL" clId="{1999136C-E5E2-4ADF-91C4-CD63A09DCE7C}" dt="2024-11-13T14:11:50.197" v="35"/>
          <ac:spMkLst>
            <pc:docMk/>
            <pc:sldMk cId="1611126865" sldId="524"/>
            <ac:spMk id="4" creationId="{00000000-0000-0000-0000-000000000000}"/>
          </ac:spMkLst>
        </pc:spChg>
      </pc:sldChg>
      <pc:sldChg chg="modSp">
        <pc:chgData name="NUR SHAZWANI BINTI KAMARUDIN." userId="d518d923-d8dc-4166-aa10-9fa95bcd1c09" providerId="ADAL" clId="{1999136C-E5E2-4ADF-91C4-CD63A09DCE7C}" dt="2024-11-13T14:11:50.197" v="35"/>
        <pc:sldMkLst>
          <pc:docMk/>
          <pc:sldMk cId="3764164839" sldId="525"/>
        </pc:sldMkLst>
        <pc:spChg chg="mod">
          <ac:chgData name="NUR SHAZWANI BINTI KAMARUDIN." userId="d518d923-d8dc-4166-aa10-9fa95bcd1c09" providerId="ADAL" clId="{1999136C-E5E2-4ADF-91C4-CD63A09DCE7C}" dt="2024-11-13T14:11:50.197" v="35"/>
          <ac:spMkLst>
            <pc:docMk/>
            <pc:sldMk cId="3764164839" sldId="525"/>
            <ac:spMk id="4" creationId="{00000000-0000-0000-0000-000000000000}"/>
          </ac:spMkLst>
        </pc:spChg>
      </pc:sldChg>
      <pc:sldChg chg="del">
        <pc:chgData name="NUR SHAZWANI BINTI KAMARUDIN." userId="d518d923-d8dc-4166-aa10-9fa95bcd1c09" providerId="ADAL" clId="{1999136C-E5E2-4ADF-91C4-CD63A09DCE7C}" dt="2024-11-13T13:55:43.732" v="11" actId="2696"/>
        <pc:sldMkLst>
          <pc:docMk/>
          <pc:sldMk cId="3651647706" sldId="567"/>
        </pc:sldMkLst>
      </pc:sldChg>
      <pc:sldChg chg="addSp delSp modSp new mod modClrScheme chgLayout">
        <pc:chgData name="NUR SHAZWANI BINTI KAMARUDIN." userId="d518d923-d8dc-4166-aa10-9fa95bcd1c09" providerId="ADAL" clId="{1999136C-E5E2-4ADF-91C4-CD63A09DCE7C}" dt="2024-11-13T14:11:50.197" v="35"/>
        <pc:sldMkLst>
          <pc:docMk/>
          <pc:sldMk cId="3446102623" sldId="568"/>
        </pc:sldMkLst>
        <pc:spChg chg="del">
          <ac:chgData name="NUR SHAZWANI BINTI KAMARUDIN." userId="d518d923-d8dc-4166-aa10-9fa95bcd1c09" providerId="ADAL" clId="{1999136C-E5E2-4ADF-91C4-CD63A09DCE7C}" dt="2024-11-13T13:49:39.700" v="1" actId="700"/>
          <ac:spMkLst>
            <pc:docMk/>
            <pc:sldMk cId="3446102623" sldId="568"/>
            <ac:spMk id="2" creationId="{78C9644B-1990-7E36-77B9-EF2EEA458110}"/>
          </ac:spMkLst>
        </pc:spChg>
        <pc:spChg chg="del">
          <ac:chgData name="NUR SHAZWANI BINTI KAMARUDIN." userId="d518d923-d8dc-4166-aa10-9fa95bcd1c09" providerId="ADAL" clId="{1999136C-E5E2-4ADF-91C4-CD63A09DCE7C}" dt="2024-11-13T13:49:39.700" v="1" actId="700"/>
          <ac:spMkLst>
            <pc:docMk/>
            <pc:sldMk cId="3446102623" sldId="568"/>
            <ac:spMk id="3" creationId="{BF26D093-A4F2-5917-A6EA-87797B9691E8}"/>
          </ac:spMkLst>
        </pc:spChg>
        <pc:spChg chg="mod ord">
          <ac:chgData name="NUR SHAZWANI BINTI KAMARUDIN." userId="d518d923-d8dc-4166-aa10-9fa95bcd1c09" providerId="ADAL" clId="{1999136C-E5E2-4ADF-91C4-CD63A09DCE7C}" dt="2024-11-13T14:11:50.197" v="35"/>
          <ac:spMkLst>
            <pc:docMk/>
            <pc:sldMk cId="3446102623" sldId="568"/>
            <ac:spMk id="4" creationId="{AA09156B-B7A4-C3EE-9972-D369C93EDF26}"/>
          </ac:spMkLst>
        </pc:spChg>
        <pc:picChg chg="add mod">
          <ac:chgData name="NUR SHAZWANI BINTI KAMARUDIN." userId="d518d923-d8dc-4166-aa10-9fa95bcd1c09" providerId="ADAL" clId="{1999136C-E5E2-4ADF-91C4-CD63A09DCE7C}" dt="2024-11-13T13:53:41.381" v="6" actId="14100"/>
          <ac:picMkLst>
            <pc:docMk/>
            <pc:sldMk cId="3446102623" sldId="568"/>
            <ac:picMk id="6" creationId="{56E28AF1-DA2C-3618-0811-738A978514F4}"/>
          </ac:picMkLst>
        </pc:picChg>
      </pc:sldChg>
      <pc:sldMasterChg chg="modSldLayout">
        <pc:chgData name="NUR SHAZWANI BINTI KAMARUDIN." userId="d518d923-d8dc-4166-aa10-9fa95bcd1c09" providerId="ADAL" clId="{1999136C-E5E2-4ADF-91C4-CD63A09DCE7C}" dt="2024-11-13T13:59:57.428" v="12"/>
        <pc:sldMasterMkLst>
          <pc:docMk/>
          <pc:sldMasterMk cId="73954866" sldId="2147483688"/>
        </pc:sldMasterMkLst>
        <pc:sldLayoutChg chg="addSp">
          <pc:chgData name="NUR SHAZWANI BINTI KAMARUDIN." userId="d518d923-d8dc-4166-aa10-9fa95bcd1c09" providerId="ADAL" clId="{1999136C-E5E2-4ADF-91C4-CD63A09DCE7C}" dt="2024-11-13T13:59:57.428" v="12"/>
          <pc:sldLayoutMkLst>
            <pc:docMk/>
            <pc:sldMasterMk cId="73954866" sldId="2147483688"/>
            <pc:sldLayoutMk cId="2872004950" sldId="2147483689"/>
          </pc:sldLayoutMkLst>
          <pc:spChg chg="add">
            <ac:chgData name="NUR SHAZWANI BINTI KAMARUDIN." userId="d518d923-d8dc-4166-aa10-9fa95bcd1c09" providerId="ADAL" clId="{1999136C-E5E2-4ADF-91C4-CD63A09DCE7C}" dt="2024-11-13T13:59:57.428" v="12"/>
            <ac:spMkLst>
              <pc:docMk/>
              <pc:sldMasterMk cId="73954866" sldId="2147483688"/>
              <pc:sldLayoutMk cId="2872004950" sldId="2147483689"/>
              <ac:spMk id="7" creationId="{B79F342E-5C3B-540D-B953-2C795156B583}"/>
            </ac:spMkLst>
          </pc:spChg>
          <pc:spChg chg="add">
            <ac:chgData name="NUR SHAZWANI BINTI KAMARUDIN." userId="d518d923-d8dc-4166-aa10-9fa95bcd1c09" providerId="ADAL" clId="{1999136C-E5E2-4ADF-91C4-CD63A09DCE7C}" dt="2024-11-13T13:59:57.428" v="12"/>
            <ac:spMkLst>
              <pc:docMk/>
              <pc:sldMasterMk cId="73954866" sldId="2147483688"/>
              <pc:sldLayoutMk cId="2872004950" sldId="2147483689"/>
              <ac:spMk id="9" creationId="{81A4C85A-4B1F-7D9A-9F01-04B17BBDAD58}"/>
            </ac:spMkLst>
          </pc:spChg>
          <pc:grpChg chg="add">
            <ac:chgData name="NUR SHAZWANI BINTI KAMARUDIN." userId="d518d923-d8dc-4166-aa10-9fa95bcd1c09" providerId="ADAL" clId="{1999136C-E5E2-4ADF-91C4-CD63A09DCE7C}" dt="2024-11-13T13:59:57.428" v="12"/>
            <ac:grpSpMkLst>
              <pc:docMk/>
              <pc:sldMasterMk cId="73954866" sldId="2147483688"/>
              <pc:sldLayoutMk cId="2872004950" sldId="2147483689"/>
              <ac:grpSpMk id="10" creationId="{132CDFDA-EFC5-4B26-70B7-BEAC0AD96CF3}"/>
            </ac:grpSpMkLst>
          </pc:grpChg>
          <pc:grpChg chg="add">
            <ac:chgData name="NUR SHAZWANI BINTI KAMARUDIN." userId="d518d923-d8dc-4166-aa10-9fa95bcd1c09" providerId="ADAL" clId="{1999136C-E5E2-4ADF-91C4-CD63A09DCE7C}" dt="2024-11-13T13:59:57.428" v="12"/>
            <ac:grpSpMkLst>
              <pc:docMk/>
              <pc:sldMasterMk cId="73954866" sldId="2147483688"/>
              <pc:sldLayoutMk cId="2872004950" sldId="2147483689"/>
              <ac:grpSpMk id="16" creationId="{9CA663E0-CA90-047C-2C6E-34CDC1683AFE}"/>
            </ac:grpSpMkLst>
          </pc:grpChg>
          <pc:picChg chg="add">
            <ac:chgData name="NUR SHAZWANI BINTI KAMARUDIN." userId="d518d923-d8dc-4166-aa10-9fa95bcd1c09" providerId="ADAL" clId="{1999136C-E5E2-4ADF-91C4-CD63A09DCE7C}" dt="2024-11-13T13:59:57.428" v="12"/>
            <ac:picMkLst>
              <pc:docMk/>
              <pc:sldMasterMk cId="73954866" sldId="2147483688"/>
              <pc:sldLayoutMk cId="2872004950" sldId="2147483689"/>
              <ac:picMk id="8" creationId="{6A48E4B0-F0DD-E8A1-5BBC-80144E25930E}"/>
            </ac:picMkLst>
          </pc:picChg>
          <pc:picChg chg="add">
            <ac:chgData name="NUR SHAZWANI BINTI KAMARUDIN." userId="d518d923-d8dc-4166-aa10-9fa95bcd1c09" providerId="ADAL" clId="{1999136C-E5E2-4ADF-91C4-CD63A09DCE7C}" dt="2024-11-13T13:59:57.428" v="12"/>
            <ac:picMkLst>
              <pc:docMk/>
              <pc:sldMasterMk cId="73954866" sldId="2147483688"/>
              <pc:sldLayoutMk cId="2872004950" sldId="2147483689"/>
              <ac:picMk id="22" creationId="{2B4357E6-9966-AD0A-C821-25353430176D}"/>
            </ac:picMkLst>
          </pc:picChg>
        </pc:sldLayoutChg>
        <pc:sldLayoutChg chg="addSp">
          <pc:chgData name="NUR SHAZWANI BINTI KAMARUDIN." userId="d518d923-d8dc-4166-aa10-9fa95bcd1c09" providerId="ADAL" clId="{1999136C-E5E2-4ADF-91C4-CD63A09DCE7C}" dt="2024-11-13T13:59:57.428" v="12"/>
          <pc:sldLayoutMkLst>
            <pc:docMk/>
            <pc:sldMasterMk cId="73954866" sldId="2147483688"/>
            <pc:sldLayoutMk cId="2983136416" sldId="2147483690"/>
          </pc:sldLayoutMkLst>
          <pc:spChg chg="add">
            <ac:chgData name="NUR SHAZWANI BINTI KAMARUDIN." userId="d518d923-d8dc-4166-aa10-9fa95bcd1c09" providerId="ADAL" clId="{1999136C-E5E2-4ADF-91C4-CD63A09DCE7C}" dt="2024-11-13T13:59:57.428" v="12"/>
            <ac:spMkLst>
              <pc:docMk/>
              <pc:sldMasterMk cId="73954866" sldId="2147483688"/>
              <pc:sldLayoutMk cId="2983136416" sldId="2147483690"/>
              <ac:spMk id="7" creationId="{A553D3B6-247A-D48B-7261-14D731E73F37}"/>
            </ac:spMkLst>
          </pc:spChg>
          <pc:spChg chg="add">
            <ac:chgData name="NUR SHAZWANI BINTI KAMARUDIN." userId="d518d923-d8dc-4166-aa10-9fa95bcd1c09" providerId="ADAL" clId="{1999136C-E5E2-4ADF-91C4-CD63A09DCE7C}" dt="2024-11-13T13:59:57.428" v="12"/>
            <ac:spMkLst>
              <pc:docMk/>
              <pc:sldMasterMk cId="73954866" sldId="2147483688"/>
              <pc:sldLayoutMk cId="2983136416" sldId="2147483690"/>
              <ac:spMk id="9" creationId="{547A74B6-EC0C-B018-C136-471524C53C88}"/>
            </ac:spMkLst>
          </pc:spChg>
          <pc:spChg chg="add">
            <ac:chgData name="NUR SHAZWANI BINTI KAMARUDIN." userId="d518d923-d8dc-4166-aa10-9fa95bcd1c09" providerId="ADAL" clId="{1999136C-E5E2-4ADF-91C4-CD63A09DCE7C}" dt="2024-11-13T13:59:57.428" v="12"/>
            <ac:spMkLst>
              <pc:docMk/>
              <pc:sldMasterMk cId="73954866" sldId="2147483688"/>
              <pc:sldLayoutMk cId="2983136416" sldId="2147483690"/>
              <ac:spMk id="10" creationId="{07C51081-347F-4F95-8B42-DD62755A5999}"/>
            </ac:spMkLst>
          </pc:spChg>
          <pc:spChg chg="add">
            <ac:chgData name="NUR SHAZWANI BINTI KAMARUDIN." userId="d518d923-d8dc-4166-aa10-9fa95bcd1c09" providerId="ADAL" clId="{1999136C-E5E2-4ADF-91C4-CD63A09DCE7C}" dt="2024-11-13T13:59:57.428" v="12"/>
            <ac:spMkLst>
              <pc:docMk/>
              <pc:sldMasterMk cId="73954866" sldId="2147483688"/>
              <pc:sldLayoutMk cId="2983136416" sldId="2147483690"/>
              <ac:spMk id="11" creationId="{8DB4F499-1988-B2CE-138D-86BE88229247}"/>
            </ac:spMkLst>
          </pc:spChg>
          <pc:spChg chg="add">
            <ac:chgData name="NUR SHAZWANI BINTI KAMARUDIN." userId="d518d923-d8dc-4166-aa10-9fa95bcd1c09" providerId="ADAL" clId="{1999136C-E5E2-4ADF-91C4-CD63A09DCE7C}" dt="2024-11-13T13:59:57.428" v="12"/>
            <ac:spMkLst>
              <pc:docMk/>
              <pc:sldMasterMk cId="73954866" sldId="2147483688"/>
              <pc:sldLayoutMk cId="2983136416" sldId="2147483690"/>
              <ac:spMk id="23" creationId="{FB93B791-187E-08AF-CDB7-B795CC555E7A}"/>
            </ac:spMkLst>
          </pc:spChg>
          <pc:grpChg chg="add">
            <ac:chgData name="NUR SHAZWANI BINTI KAMARUDIN." userId="d518d923-d8dc-4166-aa10-9fa95bcd1c09" providerId="ADAL" clId="{1999136C-E5E2-4ADF-91C4-CD63A09DCE7C}" dt="2024-11-13T13:59:57.428" v="12"/>
            <ac:grpSpMkLst>
              <pc:docMk/>
              <pc:sldMasterMk cId="73954866" sldId="2147483688"/>
              <pc:sldLayoutMk cId="2983136416" sldId="2147483690"/>
              <ac:grpSpMk id="12" creationId="{1010E427-2CAA-7973-EB3E-8D35A0A2C2D3}"/>
            </ac:grpSpMkLst>
          </pc:grpChg>
          <pc:grpChg chg="add">
            <ac:chgData name="NUR SHAZWANI BINTI KAMARUDIN." userId="d518d923-d8dc-4166-aa10-9fa95bcd1c09" providerId="ADAL" clId="{1999136C-E5E2-4ADF-91C4-CD63A09DCE7C}" dt="2024-11-13T13:59:57.428" v="12"/>
            <ac:grpSpMkLst>
              <pc:docMk/>
              <pc:sldMasterMk cId="73954866" sldId="2147483688"/>
              <pc:sldLayoutMk cId="2983136416" sldId="2147483690"/>
              <ac:grpSpMk id="19" creationId="{2294A07B-DE6F-DE70-D087-3503DFE57A01}"/>
            </ac:grpSpMkLst>
          </pc:grpChg>
          <pc:picChg chg="add">
            <ac:chgData name="NUR SHAZWANI BINTI KAMARUDIN." userId="d518d923-d8dc-4166-aa10-9fa95bcd1c09" providerId="ADAL" clId="{1999136C-E5E2-4ADF-91C4-CD63A09DCE7C}" dt="2024-11-13T13:59:57.428" v="12"/>
            <ac:picMkLst>
              <pc:docMk/>
              <pc:sldMasterMk cId="73954866" sldId="2147483688"/>
              <pc:sldLayoutMk cId="2983136416" sldId="2147483690"/>
              <ac:picMk id="8" creationId="{2F175F1A-EFFA-BAE5-7F80-BEF011E89348}"/>
            </ac:picMkLst>
          </pc:picChg>
          <pc:picChg chg="add">
            <ac:chgData name="NUR SHAZWANI BINTI KAMARUDIN." userId="d518d923-d8dc-4166-aa10-9fa95bcd1c09" providerId="ADAL" clId="{1999136C-E5E2-4ADF-91C4-CD63A09DCE7C}" dt="2024-11-13T13:59:57.428" v="12"/>
            <ac:picMkLst>
              <pc:docMk/>
              <pc:sldMasterMk cId="73954866" sldId="2147483688"/>
              <pc:sldLayoutMk cId="2983136416" sldId="2147483690"/>
              <ac:picMk id="22" creationId="{660510C4-F079-F3A6-090B-EB3F93811642}"/>
            </ac:picMkLst>
          </pc:picChg>
        </pc:sldLayoutChg>
        <pc:sldLayoutChg chg="addSp">
          <pc:chgData name="NUR SHAZWANI BINTI KAMARUDIN." userId="d518d923-d8dc-4166-aa10-9fa95bcd1c09" providerId="ADAL" clId="{1999136C-E5E2-4ADF-91C4-CD63A09DCE7C}" dt="2024-11-13T13:59:57.428" v="12"/>
          <pc:sldLayoutMkLst>
            <pc:docMk/>
            <pc:sldMasterMk cId="73954866" sldId="2147483688"/>
            <pc:sldLayoutMk cId="2429632848" sldId="2147483691"/>
          </pc:sldLayoutMkLst>
          <pc:spChg chg="add">
            <ac:chgData name="NUR SHAZWANI BINTI KAMARUDIN." userId="d518d923-d8dc-4166-aa10-9fa95bcd1c09" providerId="ADAL" clId="{1999136C-E5E2-4ADF-91C4-CD63A09DCE7C}" dt="2024-11-13T13:59:57.428" v="12"/>
            <ac:spMkLst>
              <pc:docMk/>
              <pc:sldMasterMk cId="73954866" sldId="2147483688"/>
              <pc:sldLayoutMk cId="2429632848" sldId="2147483691"/>
              <ac:spMk id="14" creationId="{3201A343-BBF5-6983-7EF5-DD8464F385FC}"/>
            </ac:spMkLst>
          </pc:spChg>
          <pc:grpChg chg="add">
            <ac:chgData name="NUR SHAZWANI BINTI KAMARUDIN." userId="d518d923-d8dc-4166-aa10-9fa95bcd1c09" providerId="ADAL" clId="{1999136C-E5E2-4ADF-91C4-CD63A09DCE7C}" dt="2024-11-13T13:59:57.428" v="12"/>
            <ac:grpSpMkLst>
              <pc:docMk/>
              <pc:sldMasterMk cId="73954866" sldId="2147483688"/>
              <pc:sldLayoutMk cId="2429632848" sldId="2147483691"/>
              <ac:grpSpMk id="7" creationId="{6FFCEB7F-6AF3-5894-44BC-F6D96C75F34C}"/>
            </ac:grpSpMkLst>
          </pc:grpChg>
          <pc:grpChg chg="add">
            <ac:chgData name="NUR SHAZWANI BINTI KAMARUDIN." userId="d518d923-d8dc-4166-aa10-9fa95bcd1c09" providerId="ADAL" clId="{1999136C-E5E2-4ADF-91C4-CD63A09DCE7C}" dt="2024-11-13T13:59:57.428" v="12"/>
            <ac:grpSpMkLst>
              <pc:docMk/>
              <pc:sldMasterMk cId="73954866" sldId="2147483688"/>
              <pc:sldLayoutMk cId="2429632848" sldId="2147483691"/>
              <ac:grpSpMk id="15" creationId="{05ED2518-B274-539A-3AD7-76E194AFE994}"/>
            </ac:grpSpMkLst>
          </pc:grpChg>
        </pc:sldLayoutChg>
        <pc:sldLayoutChg chg="addSp">
          <pc:chgData name="NUR SHAZWANI BINTI KAMARUDIN." userId="d518d923-d8dc-4166-aa10-9fa95bcd1c09" providerId="ADAL" clId="{1999136C-E5E2-4ADF-91C4-CD63A09DCE7C}" dt="2024-11-13T13:59:57.428" v="12"/>
          <pc:sldLayoutMkLst>
            <pc:docMk/>
            <pc:sldMasterMk cId="73954866" sldId="2147483688"/>
            <pc:sldLayoutMk cId="3772777551" sldId="2147483694"/>
          </pc:sldLayoutMkLst>
          <pc:grpChg chg="add">
            <ac:chgData name="NUR SHAZWANI BINTI KAMARUDIN." userId="d518d923-d8dc-4166-aa10-9fa95bcd1c09" providerId="ADAL" clId="{1999136C-E5E2-4ADF-91C4-CD63A09DCE7C}" dt="2024-11-13T13:59:57.428" v="12"/>
            <ac:grpSpMkLst>
              <pc:docMk/>
              <pc:sldMasterMk cId="73954866" sldId="2147483688"/>
              <pc:sldLayoutMk cId="3772777551" sldId="2147483694"/>
              <ac:grpSpMk id="6" creationId="{F962DA23-FC84-14A5-8757-F5150B58AE48}"/>
            </ac:grpSpMkLst>
          </pc:grpChg>
        </pc:sldLayoutChg>
      </pc:sldMasterChg>
      <pc:sldMasterChg chg="modSldLayout">
        <pc:chgData name="NUR SHAZWANI BINTI KAMARUDIN." userId="d518d923-d8dc-4166-aa10-9fa95bcd1c09" providerId="ADAL" clId="{1999136C-E5E2-4ADF-91C4-CD63A09DCE7C}" dt="2024-11-13T14:07:01.800" v="26" actId="1076"/>
        <pc:sldMasterMkLst>
          <pc:docMk/>
          <pc:sldMasterMk cId="1086480467" sldId="2147483702"/>
        </pc:sldMasterMkLst>
        <pc:sldLayoutChg chg="addSp">
          <pc:chgData name="NUR SHAZWANI BINTI KAMARUDIN." userId="d518d923-d8dc-4166-aa10-9fa95bcd1c09" providerId="ADAL" clId="{1999136C-E5E2-4ADF-91C4-CD63A09DCE7C}" dt="2024-11-13T13:59:58.780" v="13"/>
          <pc:sldLayoutMkLst>
            <pc:docMk/>
            <pc:sldMasterMk cId="1086480467" sldId="2147483702"/>
            <pc:sldLayoutMk cId="3248822020" sldId="2147483703"/>
          </pc:sldLayoutMkLst>
          <pc:spChg chg="add">
            <ac:chgData name="NUR SHAZWANI BINTI KAMARUDIN." userId="d518d923-d8dc-4166-aa10-9fa95bcd1c09" providerId="ADAL" clId="{1999136C-E5E2-4ADF-91C4-CD63A09DCE7C}" dt="2024-11-13T13:59:58.780" v="13"/>
            <ac:spMkLst>
              <pc:docMk/>
              <pc:sldMasterMk cId="1086480467" sldId="2147483702"/>
              <pc:sldLayoutMk cId="3248822020" sldId="2147483703"/>
              <ac:spMk id="7" creationId="{CC1A0BE5-65A0-F713-57A9-3E7212D3E6EF}"/>
            </ac:spMkLst>
          </pc:spChg>
          <pc:spChg chg="add">
            <ac:chgData name="NUR SHAZWANI BINTI KAMARUDIN." userId="d518d923-d8dc-4166-aa10-9fa95bcd1c09" providerId="ADAL" clId="{1999136C-E5E2-4ADF-91C4-CD63A09DCE7C}" dt="2024-11-13T13:59:58.780" v="13"/>
            <ac:spMkLst>
              <pc:docMk/>
              <pc:sldMasterMk cId="1086480467" sldId="2147483702"/>
              <pc:sldLayoutMk cId="3248822020" sldId="2147483703"/>
              <ac:spMk id="9" creationId="{70CBB396-2BEA-6932-ECB0-579EB7DC4870}"/>
            </ac:spMkLst>
          </pc:spChg>
          <pc:grpChg chg="add">
            <ac:chgData name="NUR SHAZWANI BINTI KAMARUDIN." userId="d518d923-d8dc-4166-aa10-9fa95bcd1c09" providerId="ADAL" clId="{1999136C-E5E2-4ADF-91C4-CD63A09DCE7C}" dt="2024-11-13T13:59:58.780" v="13"/>
            <ac:grpSpMkLst>
              <pc:docMk/>
              <pc:sldMasterMk cId="1086480467" sldId="2147483702"/>
              <pc:sldLayoutMk cId="3248822020" sldId="2147483703"/>
              <ac:grpSpMk id="10" creationId="{18A9C8A3-E9F0-626D-5CFF-339A5527E96E}"/>
            </ac:grpSpMkLst>
          </pc:grpChg>
          <pc:grpChg chg="add">
            <ac:chgData name="NUR SHAZWANI BINTI KAMARUDIN." userId="d518d923-d8dc-4166-aa10-9fa95bcd1c09" providerId="ADAL" clId="{1999136C-E5E2-4ADF-91C4-CD63A09DCE7C}" dt="2024-11-13T13:59:58.780" v="13"/>
            <ac:grpSpMkLst>
              <pc:docMk/>
              <pc:sldMasterMk cId="1086480467" sldId="2147483702"/>
              <pc:sldLayoutMk cId="3248822020" sldId="2147483703"/>
              <ac:grpSpMk id="16" creationId="{C191B2B4-52EF-D2BA-2A05-B867EC007A8C}"/>
            </ac:grpSpMkLst>
          </pc:grpChg>
          <pc:picChg chg="add">
            <ac:chgData name="NUR SHAZWANI BINTI KAMARUDIN." userId="d518d923-d8dc-4166-aa10-9fa95bcd1c09" providerId="ADAL" clId="{1999136C-E5E2-4ADF-91C4-CD63A09DCE7C}" dt="2024-11-13T13:59:58.780" v="13"/>
            <ac:picMkLst>
              <pc:docMk/>
              <pc:sldMasterMk cId="1086480467" sldId="2147483702"/>
              <pc:sldLayoutMk cId="3248822020" sldId="2147483703"/>
              <ac:picMk id="8" creationId="{4F959095-A707-88B1-5DA5-A68EAE817938}"/>
            </ac:picMkLst>
          </pc:picChg>
          <pc:picChg chg="add">
            <ac:chgData name="NUR SHAZWANI BINTI KAMARUDIN." userId="d518d923-d8dc-4166-aa10-9fa95bcd1c09" providerId="ADAL" clId="{1999136C-E5E2-4ADF-91C4-CD63A09DCE7C}" dt="2024-11-13T13:59:58.780" v="13"/>
            <ac:picMkLst>
              <pc:docMk/>
              <pc:sldMasterMk cId="1086480467" sldId="2147483702"/>
              <pc:sldLayoutMk cId="3248822020" sldId="2147483703"/>
              <ac:picMk id="22" creationId="{AA64C00A-972F-7C87-E28E-569578C245C8}"/>
            </ac:picMkLst>
          </pc:picChg>
        </pc:sldLayoutChg>
        <pc:sldLayoutChg chg="addSp delSp modSp mod">
          <pc:chgData name="NUR SHAZWANI BINTI KAMARUDIN." userId="d518d923-d8dc-4166-aa10-9fa95bcd1c09" providerId="ADAL" clId="{1999136C-E5E2-4ADF-91C4-CD63A09DCE7C}" dt="2024-11-13T14:07:01.800" v="26" actId="1076"/>
          <pc:sldLayoutMkLst>
            <pc:docMk/>
            <pc:sldMasterMk cId="1086480467" sldId="2147483702"/>
            <pc:sldLayoutMk cId="4202345343" sldId="2147483705"/>
          </pc:sldLayoutMkLst>
          <pc:spChg chg="add">
            <ac:chgData name="NUR SHAZWANI BINTI KAMARUDIN." userId="d518d923-d8dc-4166-aa10-9fa95bcd1c09" providerId="ADAL" clId="{1999136C-E5E2-4ADF-91C4-CD63A09DCE7C}" dt="2024-11-13T13:59:58.780" v="13"/>
            <ac:spMkLst>
              <pc:docMk/>
              <pc:sldMasterMk cId="1086480467" sldId="2147483702"/>
              <pc:sldLayoutMk cId="4202345343" sldId="2147483705"/>
              <ac:spMk id="14" creationId="{2BB3658E-AEA6-E0CE-3B51-5EF0FF3C9A1D}"/>
            </ac:spMkLst>
          </pc:spChg>
          <pc:grpChg chg="add">
            <ac:chgData name="NUR SHAZWANI BINTI KAMARUDIN." userId="d518d923-d8dc-4166-aa10-9fa95bcd1c09" providerId="ADAL" clId="{1999136C-E5E2-4ADF-91C4-CD63A09DCE7C}" dt="2024-11-13T13:59:58.780" v="13"/>
            <ac:grpSpMkLst>
              <pc:docMk/>
              <pc:sldMasterMk cId="1086480467" sldId="2147483702"/>
              <pc:sldLayoutMk cId="4202345343" sldId="2147483705"/>
              <ac:grpSpMk id="7" creationId="{EAE7A21A-8422-FE5F-DBD7-804B80D0C5C2}"/>
            </ac:grpSpMkLst>
          </pc:grpChg>
          <pc:grpChg chg="add">
            <ac:chgData name="NUR SHAZWANI BINTI KAMARUDIN." userId="d518d923-d8dc-4166-aa10-9fa95bcd1c09" providerId="ADAL" clId="{1999136C-E5E2-4ADF-91C4-CD63A09DCE7C}" dt="2024-11-13T13:59:58.780" v="13"/>
            <ac:grpSpMkLst>
              <pc:docMk/>
              <pc:sldMasterMk cId="1086480467" sldId="2147483702"/>
              <pc:sldLayoutMk cId="4202345343" sldId="2147483705"/>
              <ac:grpSpMk id="15" creationId="{E4A6B756-4A53-F54A-629E-EA1A6A626F85}"/>
            </ac:grpSpMkLst>
          </pc:grpChg>
          <pc:picChg chg="del">
            <ac:chgData name="NUR SHAZWANI BINTI KAMARUDIN." userId="d518d923-d8dc-4166-aa10-9fa95bcd1c09" providerId="ADAL" clId="{1999136C-E5E2-4ADF-91C4-CD63A09DCE7C}" dt="2024-11-13T14:05:41.803" v="18" actId="478"/>
            <ac:picMkLst>
              <pc:docMk/>
              <pc:sldMasterMk cId="1086480467" sldId="2147483702"/>
              <pc:sldLayoutMk cId="4202345343" sldId="2147483705"/>
              <ac:picMk id="10" creationId="{5077B5D0-59ED-C712-A191-ACA4E455651D}"/>
            </ac:picMkLst>
          </pc:picChg>
          <pc:picChg chg="add mod">
            <ac:chgData name="NUR SHAZWANI BINTI KAMARUDIN." userId="d518d923-d8dc-4166-aa10-9fa95bcd1c09" providerId="ADAL" clId="{1999136C-E5E2-4ADF-91C4-CD63A09DCE7C}" dt="2024-11-13T14:07:01.800" v="26" actId="1076"/>
            <ac:picMkLst>
              <pc:docMk/>
              <pc:sldMasterMk cId="1086480467" sldId="2147483702"/>
              <pc:sldLayoutMk cId="4202345343" sldId="2147483705"/>
              <ac:picMk id="19" creationId="{757996FD-B6FF-2F67-5829-B021472195E3}"/>
            </ac:picMkLst>
          </pc:picChg>
        </pc:sldLayoutChg>
        <pc:sldLayoutChg chg="addSp">
          <pc:chgData name="NUR SHAZWANI BINTI KAMARUDIN." userId="d518d923-d8dc-4166-aa10-9fa95bcd1c09" providerId="ADAL" clId="{1999136C-E5E2-4ADF-91C4-CD63A09DCE7C}" dt="2024-11-13T13:59:58.780" v="13"/>
          <pc:sldLayoutMkLst>
            <pc:docMk/>
            <pc:sldMasterMk cId="1086480467" sldId="2147483702"/>
            <pc:sldLayoutMk cId="1146915025" sldId="2147483708"/>
          </pc:sldLayoutMkLst>
          <pc:grpChg chg="add">
            <ac:chgData name="NUR SHAZWANI BINTI KAMARUDIN." userId="d518d923-d8dc-4166-aa10-9fa95bcd1c09" providerId="ADAL" clId="{1999136C-E5E2-4ADF-91C4-CD63A09DCE7C}" dt="2024-11-13T13:59:58.780" v="13"/>
            <ac:grpSpMkLst>
              <pc:docMk/>
              <pc:sldMasterMk cId="1086480467" sldId="2147483702"/>
              <pc:sldLayoutMk cId="1146915025" sldId="2147483708"/>
              <ac:grpSpMk id="6" creationId="{C9ABA36C-F3CB-2772-166E-01B815017E21}"/>
            </ac:grpSpMkLst>
          </pc:grpChg>
        </pc:sldLayoutChg>
      </pc:sldMasterChg>
      <pc:sldMasterChg chg="new del mod addSldLayout">
        <pc:chgData name="NUR SHAZWANI BINTI KAMARUDIN." userId="d518d923-d8dc-4166-aa10-9fa95bcd1c09" providerId="ADAL" clId="{1999136C-E5E2-4ADF-91C4-CD63A09DCE7C}" dt="2024-11-13T14:00:54.312" v="15" actId="2696"/>
        <pc:sldMasterMkLst>
          <pc:docMk/>
          <pc:sldMasterMk cId="399529110" sldId="2147483716"/>
        </pc:sldMasterMkLst>
        <pc:sldLayoutChg chg="new replId">
          <pc:chgData name="NUR SHAZWANI BINTI KAMARUDIN." userId="d518d923-d8dc-4166-aa10-9fa95bcd1c09" providerId="ADAL" clId="{1999136C-E5E2-4ADF-91C4-CD63A09DCE7C}" dt="2024-11-13T14:00:42.614" v="14" actId="6938"/>
          <pc:sldLayoutMkLst>
            <pc:docMk/>
            <pc:sldMasterMk cId="399529110" sldId="2147483716"/>
            <pc:sldLayoutMk cId="332413754" sldId="2147483717"/>
          </pc:sldLayoutMkLst>
        </pc:sldLayoutChg>
        <pc:sldLayoutChg chg="new replId">
          <pc:chgData name="NUR SHAZWANI BINTI KAMARUDIN." userId="d518d923-d8dc-4166-aa10-9fa95bcd1c09" providerId="ADAL" clId="{1999136C-E5E2-4ADF-91C4-CD63A09DCE7C}" dt="2024-11-13T14:00:42.614" v="14" actId="6938"/>
          <pc:sldLayoutMkLst>
            <pc:docMk/>
            <pc:sldMasterMk cId="399529110" sldId="2147483716"/>
            <pc:sldLayoutMk cId="2318913418" sldId="2147483718"/>
          </pc:sldLayoutMkLst>
        </pc:sldLayoutChg>
        <pc:sldLayoutChg chg="new replId">
          <pc:chgData name="NUR SHAZWANI BINTI KAMARUDIN." userId="d518d923-d8dc-4166-aa10-9fa95bcd1c09" providerId="ADAL" clId="{1999136C-E5E2-4ADF-91C4-CD63A09DCE7C}" dt="2024-11-13T14:00:42.614" v="14" actId="6938"/>
          <pc:sldLayoutMkLst>
            <pc:docMk/>
            <pc:sldMasterMk cId="399529110" sldId="2147483716"/>
            <pc:sldLayoutMk cId="4270661955" sldId="2147483719"/>
          </pc:sldLayoutMkLst>
        </pc:sldLayoutChg>
        <pc:sldLayoutChg chg="new replId">
          <pc:chgData name="NUR SHAZWANI BINTI KAMARUDIN." userId="d518d923-d8dc-4166-aa10-9fa95bcd1c09" providerId="ADAL" clId="{1999136C-E5E2-4ADF-91C4-CD63A09DCE7C}" dt="2024-11-13T14:00:42.614" v="14" actId="6938"/>
          <pc:sldLayoutMkLst>
            <pc:docMk/>
            <pc:sldMasterMk cId="399529110" sldId="2147483716"/>
            <pc:sldLayoutMk cId="3111306490" sldId="2147483720"/>
          </pc:sldLayoutMkLst>
        </pc:sldLayoutChg>
        <pc:sldLayoutChg chg="new replId">
          <pc:chgData name="NUR SHAZWANI BINTI KAMARUDIN." userId="d518d923-d8dc-4166-aa10-9fa95bcd1c09" providerId="ADAL" clId="{1999136C-E5E2-4ADF-91C4-CD63A09DCE7C}" dt="2024-11-13T14:00:42.614" v="14" actId="6938"/>
          <pc:sldLayoutMkLst>
            <pc:docMk/>
            <pc:sldMasterMk cId="399529110" sldId="2147483716"/>
            <pc:sldLayoutMk cId="3956233567" sldId="2147483721"/>
          </pc:sldLayoutMkLst>
        </pc:sldLayoutChg>
        <pc:sldLayoutChg chg="new replId">
          <pc:chgData name="NUR SHAZWANI BINTI KAMARUDIN." userId="d518d923-d8dc-4166-aa10-9fa95bcd1c09" providerId="ADAL" clId="{1999136C-E5E2-4ADF-91C4-CD63A09DCE7C}" dt="2024-11-13T14:00:42.614" v="14" actId="6938"/>
          <pc:sldLayoutMkLst>
            <pc:docMk/>
            <pc:sldMasterMk cId="399529110" sldId="2147483716"/>
            <pc:sldLayoutMk cId="1076641827" sldId="2147483722"/>
          </pc:sldLayoutMkLst>
        </pc:sldLayoutChg>
        <pc:sldLayoutChg chg="new replId">
          <pc:chgData name="NUR SHAZWANI BINTI KAMARUDIN." userId="d518d923-d8dc-4166-aa10-9fa95bcd1c09" providerId="ADAL" clId="{1999136C-E5E2-4ADF-91C4-CD63A09DCE7C}" dt="2024-11-13T14:00:42.614" v="14" actId="6938"/>
          <pc:sldLayoutMkLst>
            <pc:docMk/>
            <pc:sldMasterMk cId="399529110" sldId="2147483716"/>
            <pc:sldLayoutMk cId="311259088" sldId="2147483723"/>
          </pc:sldLayoutMkLst>
        </pc:sldLayoutChg>
        <pc:sldLayoutChg chg="new replId">
          <pc:chgData name="NUR SHAZWANI BINTI KAMARUDIN." userId="d518d923-d8dc-4166-aa10-9fa95bcd1c09" providerId="ADAL" clId="{1999136C-E5E2-4ADF-91C4-CD63A09DCE7C}" dt="2024-11-13T14:00:42.614" v="14" actId="6938"/>
          <pc:sldLayoutMkLst>
            <pc:docMk/>
            <pc:sldMasterMk cId="399529110" sldId="2147483716"/>
            <pc:sldLayoutMk cId="3753433699" sldId="2147483724"/>
          </pc:sldLayoutMkLst>
        </pc:sldLayoutChg>
        <pc:sldLayoutChg chg="new replId">
          <pc:chgData name="NUR SHAZWANI BINTI KAMARUDIN." userId="d518d923-d8dc-4166-aa10-9fa95bcd1c09" providerId="ADAL" clId="{1999136C-E5E2-4ADF-91C4-CD63A09DCE7C}" dt="2024-11-13T14:00:42.614" v="14" actId="6938"/>
          <pc:sldLayoutMkLst>
            <pc:docMk/>
            <pc:sldMasterMk cId="399529110" sldId="2147483716"/>
            <pc:sldLayoutMk cId="490198336" sldId="2147483725"/>
          </pc:sldLayoutMkLst>
        </pc:sldLayoutChg>
        <pc:sldLayoutChg chg="new replId">
          <pc:chgData name="NUR SHAZWANI BINTI KAMARUDIN." userId="d518d923-d8dc-4166-aa10-9fa95bcd1c09" providerId="ADAL" clId="{1999136C-E5E2-4ADF-91C4-CD63A09DCE7C}" dt="2024-11-13T14:00:42.614" v="14" actId="6938"/>
          <pc:sldLayoutMkLst>
            <pc:docMk/>
            <pc:sldMasterMk cId="399529110" sldId="2147483716"/>
            <pc:sldLayoutMk cId="1463292339" sldId="2147483726"/>
          </pc:sldLayoutMkLst>
        </pc:sldLayoutChg>
        <pc:sldLayoutChg chg="new replId">
          <pc:chgData name="NUR SHAZWANI BINTI KAMARUDIN." userId="d518d923-d8dc-4166-aa10-9fa95bcd1c09" providerId="ADAL" clId="{1999136C-E5E2-4ADF-91C4-CD63A09DCE7C}" dt="2024-11-13T14:00:42.614" v="14" actId="6938"/>
          <pc:sldLayoutMkLst>
            <pc:docMk/>
            <pc:sldMasterMk cId="399529110" sldId="2147483716"/>
            <pc:sldLayoutMk cId="4084399280" sldId="2147483727"/>
          </pc:sldLayoutMkLst>
        </pc:sldLayoutChg>
      </pc:sldMasterChg>
      <pc:sldMasterChg chg="new del mod addSldLayout">
        <pc:chgData name="NUR SHAZWANI BINTI KAMARUDIN." userId="d518d923-d8dc-4166-aa10-9fa95bcd1c09" providerId="ADAL" clId="{1999136C-E5E2-4ADF-91C4-CD63A09DCE7C}" dt="2024-11-13T14:05:24.176" v="17" actId="2696"/>
        <pc:sldMasterMkLst>
          <pc:docMk/>
          <pc:sldMasterMk cId="1091979805" sldId="2147483717"/>
        </pc:sldMasterMkLst>
        <pc:sldLayoutChg chg="new replId">
          <pc:chgData name="NUR SHAZWANI BINTI KAMARUDIN." userId="d518d923-d8dc-4166-aa10-9fa95bcd1c09" providerId="ADAL" clId="{1999136C-E5E2-4ADF-91C4-CD63A09DCE7C}" dt="2024-11-13T14:04:17.642" v="16" actId="6938"/>
          <pc:sldLayoutMkLst>
            <pc:docMk/>
            <pc:sldMasterMk cId="1091979805" sldId="2147483717"/>
            <pc:sldLayoutMk cId="118290018" sldId="2147483718"/>
          </pc:sldLayoutMkLst>
        </pc:sldLayoutChg>
        <pc:sldLayoutChg chg="new replId">
          <pc:chgData name="NUR SHAZWANI BINTI KAMARUDIN." userId="d518d923-d8dc-4166-aa10-9fa95bcd1c09" providerId="ADAL" clId="{1999136C-E5E2-4ADF-91C4-CD63A09DCE7C}" dt="2024-11-13T14:04:17.642" v="16" actId="6938"/>
          <pc:sldLayoutMkLst>
            <pc:docMk/>
            <pc:sldMasterMk cId="1091979805" sldId="2147483717"/>
            <pc:sldLayoutMk cId="2781562337" sldId="2147483719"/>
          </pc:sldLayoutMkLst>
        </pc:sldLayoutChg>
        <pc:sldLayoutChg chg="new replId">
          <pc:chgData name="NUR SHAZWANI BINTI KAMARUDIN." userId="d518d923-d8dc-4166-aa10-9fa95bcd1c09" providerId="ADAL" clId="{1999136C-E5E2-4ADF-91C4-CD63A09DCE7C}" dt="2024-11-13T14:04:17.642" v="16" actId="6938"/>
          <pc:sldLayoutMkLst>
            <pc:docMk/>
            <pc:sldMasterMk cId="1091979805" sldId="2147483717"/>
            <pc:sldLayoutMk cId="1484370062" sldId="2147483720"/>
          </pc:sldLayoutMkLst>
        </pc:sldLayoutChg>
        <pc:sldLayoutChg chg="new replId">
          <pc:chgData name="NUR SHAZWANI BINTI KAMARUDIN." userId="d518d923-d8dc-4166-aa10-9fa95bcd1c09" providerId="ADAL" clId="{1999136C-E5E2-4ADF-91C4-CD63A09DCE7C}" dt="2024-11-13T14:04:17.642" v="16" actId="6938"/>
          <pc:sldLayoutMkLst>
            <pc:docMk/>
            <pc:sldMasterMk cId="1091979805" sldId="2147483717"/>
            <pc:sldLayoutMk cId="3122035692" sldId="2147483721"/>
          </pc:sldLayoutMkLst>
        </pc:sldLayoutChg>
        <pc:sldLayoutChg chg="new replId">
          <pc:chgData name="NUR SHAZWANI BINTI KAMARUDIN." userId="d518d923-d8dc-4166-aa10-9fa95bcd1c09" providerId="ADAL" clId="{1999136C-E5E2-4ADF-91C4-CD63A09DCE7C}" dt="2024-11-13T14:04:17.642" v="16" actId="6938"/>
          <pc:sldLayoutMkLst>
            <pc:docMk/>
            <pc:sldMasterMk cId="1091979805" sldId="2147483717"/>
            <pc:sldLayoutMk cId="2313457767" sldId="2147483722"/>
          </pc:sldLayoutMkLst>
        </pc:sldLayoutChg>
        <pc:sldLayoutChg chg="new replId">
          <pc:chgData name="NUR SHAZWANI BINTI KAMARUDIN." userId="d518d923-d8dc-4166-aa10-9fa95bcd1c09" providerId="ADAL" clId="{1999136C-E5E2-4ADF-91C4-CD63A09DCE7C}" dt="2024-11-13T14:04:17.642" v="16" actId="6938"/>
          <pc:sldLayoutMkLst>
            <pc:docMk/>
            <pc:sldMasterMk cId="1091979805" sldId="2147483717"/>
            <pc:sldLayoutMk cId="1916690302" sldId="2147483723"/>
          </pc:sldLayoutMkLst>
        </pc:sldLayoutChg>
        <pc:sldLayoutChg chg="new replId">
          <pc:chgData name="NUR SHAZWANI BINTI KAMARUDIN." userId="d518d923-d8dc-4166-aa10-9fa95bcd1c09" providerId="ADAL" clId="{1999136C-E5E2-4ADF-91C4-CD63A09DCE7C}" dt="2024-11-13T14:04:17.642" v="16" actId="6938"/>
          <pc:sldLayoutMkLst>
            <pc:docMk/>
            <pc:sldMasterMk cId="1091979805" sldId="2147483717"/>
            <pc:sldLayoutMk cId="4243972257" sldId="2147483724"/>
          </pc:sldLayoutMkLst>
        </pc:sldLayoutChg>
        <pc:sldLayoutChg chg="new replId">
          <pc:chgData name="NUR SHAZWANI BINTI KAMARUDIN." userId="d518d923-d8dc-4166-aa10-9fa95bcd1c09" providerId="ADAL" clId="{1999136C-E5E2-4ADF-91C4-CD63A09DCE7C}" dt="2024-11-13T14:04:17.642" v="16" actId="6938"/>
          <pc:sldLayoutMkLst>
            <pc:docMk/>
            <pc:sldMasterMk cId="1091979805" sldId="2147483717"/>
            <pc:sldLayoutMk cId="660047113" sldId="2147483725"/>
          </pc:sldLayoutMkLst>
        </pc:sldLayoutChg>
        <pc:sldLayoutChg chg="new replId">
          <pc:chgData name="NUR SHAZWANI BINTI KAMARUDIN." userId="d518d923-d8dc-4166-aa10-9fa95bcd1c09" providerId="ADAL" clId="{1999136C-E5E2-4ADF-91C4-CD63A09DCE7C}" dt="2024-11-13T14:04:17.642" v="16" actId="6938"/>
          <pc:sldLayoutMkLst>
            <pc:docMk/>
            <pc:sldMasterMk cId="1091979805" sldId="2147483717"/>
            <pc:sldLayoutMk cId="1422426417" sldId="2147483726"/>
          </pc:sldLayoutMkLst>
        </pc:sldLayoutChg>
        <pc:sldLayoutChg chg="new replId">
          <pc:chgData name="NUR SHAZWANI BINTI KAMARUDIN." userId="d518d923-d8dc-4166-aa10-9fa95bcd1c09" providerId="ADAL" clId="{1999136C-E5E2-4ADF-91C4-CD63A09DCE7C}" dt="2024-11-13T14:04:17.642" v="16" actId="6938"/>
          <pc:sldLayoutMkLst>
            <pc:docMk/>
            <pc:sldMasterMk cId="1091979805" sldId="2147483717"/>
            <pc:sldLayoutMk cId="472068038" sldId="2147483727"/>
          </pc:sldLayoutMkLst>
        </pc:sldLayoutChg>
        <pc:sldLayoutChg chg="new replId">
          <pc:chgData name="NUR SHAZWANI BINTI KAMARUDIN." userId="d518d923-d8dc-4166-aa10-9fa95bcd1c09" providerId="ADAL" clId="{1999136C-E5E2-4ADF-91C4-CD63A09DCE7C}" dt="2024-11-13T14:04:17.642" v="16" actId="6938"/>
          <pc:sldLayoutMkLst>
            <pc:docMk/>
            <pc:sldMasterMk cId="1091979805" sldId="2147483717"/>
            <pc:sldLayoutMk cId="3807226063" sldId="2147483728"/>
          </pc:sldLayoutMkLst>
        </pc:sldLayoutChg>
      </pc:sldMasterChg>
      <pc:sldMasterChg chg="modSldLayout">
        <pc:chgData name="NUR SHAZWANI BINTI KAMARUDIN." userId="d518d923-d8dc-4166-aa10-9fa95bcd1c09" providerId="ADAL" clId="{1999136C-E5E2-4ADF-91C4-CD63A09DCE7C}" dt="2024-11-13T14:11:07.806" v="28"/>
        <pc:sldMasterMkLst>
          <pc:docMk/>
          <pc:sldMasterMk cId="3893329040" sldId="2147483717"/>
        </pc:sldMasterMkLst>
        <pc:sldLayoutChg chg="addSp">
          <pc:chgData name="NUR SHAZWANI BINTI KAMARUDIN." userId="d518d923-d8dc-4166-aa10-9fa95bcd1c09" providerId="ADAL" clId="{1999136C-E5E2-4ADF-91C4-CD63A09DCE7C}" dt="2024-11-13T14:11:07.806" v="28"/>
          <pc:sldLayoutMkLst>
            <pc:docMk/>
            <pc:sldMasterMk cId="3893329040" sldId="2147483717"/>
            <pc:sldLayoutMk cId="2164418656" sldId="2147483718"/>
          </pc:sldLayoutMkLst>
          <pc:spChg chg="add">
            <ac:chgData name="NUR SHAZWANI BINTI KAMARUDIN." userId="d518d923-d8dc-4166-aa10-9fa95bcd1c09" providerId="ADAL" clId="{1999136C-E5E2-4ADF-91C4-CD63A09DCE7C}" dt="2024-11-13T14:11:07.806" v="28"/>
            <ac:spMkLst>
              <pc:docMk/>
              <pc:sldMasterMk cId="3893329040" sldId="2147483717"/>
              <pc:sldLayoutMk cId="2164418656" sldId="2147483718"/>
              <ac:spMk id="7" creationId="{F883198A-E87D-4FB8-5473-14BFD0636A94}"/>
            </ac:spMkLst>
          </pc:spChg>
          <pc:spChg chg="add">
            <ac:chgData name="NUR SHAZWANI BINTI KAMARUDIN." userId="d518d923-d8dc-4166-aa10-9fa95bcd1c09" providerId="ADAL" clId="{1999136C-E5E2-4ADF-91C4-CD63A09DCE7C}" dt="2024-11-13T14:11:07.806" v="28"/>
            <ac:spMkLst>
              <pc:docMk/>
              <pc:sldMasterMk cId="3893329040" sldId="2147483717"/>
              <pc:sldLayoutMk cId="2164418656" sldId="2147483718"/>
              <ac:spMk id="9" creationId="{92837666-C5D3-44C5-5E62-E701C1D12560}"/>
            </ac:spMkLst>
          </pc:spChg>
          <pc:grpChg chg="add">
            <ac:chgData name="NUR SHAZWANI BINTI KAMARUDIN." userId="d518d923-d8dc-4166-aa10-9fa95bcd1c09" providerId="ADAL" clId="{1999136C-E5E2-4ADF-91C4-CD63A09DCE7C}" dt="2024-11-13T14:11:07.806" v="28"/>
            <ac:grpSpMkLst>
              <pc:docMk/>
              <pc:sldMasterMk cId="3893329040" sldId="2147483717"/>
              <pc:sldLayoutMk cId="2164418656" sldId="2147483718"/>
              <ac:grpSpMk id="10" creationId="{AE704345-3E6E-0017-AF7C-8552475E73A8}"/>
            </ac:grpSpMkLst>
          </pc:grpChg>
          <pc:grpChg chg="add">
            <ac:chgData name="NUR SHAZWANI BINTI KAMARUDIN." userId="d518d923-d8dc-4166-aa10-9fa95bcd1c09" providerId="ADAL" clId="{1999136C-E5E2-4ADF-91C4-CD63A09DCE7C}" dt="2024-11-13T14:11:07.806" v="28"/>
            <ac:grpSpMkLst>
              <pc:docMk/>
              <pc:sldMasterMk cId="3893329040" sldId="2147483717"/>
              <pc:sldLayoutMk cId="2164418656" sldId="2147483718"/>
              <ac:grpSpMk id="16" creationId="{80590FFE-305F-9E96-1527-1B795EAE7869}"/>
            </ac:grpSpMkLst>
          </pc:grpChg>
          <pc:picChg chg="add">
            <ac:chgData name="NUR SHAZWANI BINTI KAMARUDIN." userId="d518d923-d8dc-4166-aa10-9fa95bcd1c09" providerId="ADAL" clId="{1999136C-E5E2-4ADF-91C4-CD63A09DCE7C}" dt="2024-11-13T14:11:07.806" v="28"/>
            <ac:picMkLst>
              <pc:docMk/>
              <pc:sldMasterMk cId="3893329040" sldId="2147483717"/>
              <pc:sldLayoutMk cId="2164418656" sldId="2147483718"/>
              <ac:picMk id="8" creationId="{DE8B1BAE-48A3-540F-ED6C-5D9B2EE29C03}"/>
            </ac:picMkLst>
          </pc:picChg>
          <pc:picChg chg="add">
            <ac:chgData name="NUR SHAZWANI BINTI KAMARUDIN." userId="d518d923-d8dc-4166-aa10-9fa95bcd1c09" providerId="ADAL" clId="{1999136C-E5E2-4ADF-91C4-CD63A09DCE7C}" dt="2024-11-13T14:11:07.806" v="28"/>
            <ac:picMkLst>
              <pc:docMk/>
              <pc:sldMasterMk cId="3893329040" sldId="2147483717"/>
              <pc:sldLayoutMk cId="2164418656" sldId="2147483718"/>
              <ac:picMk id="22" creationId="{564FEC59-526D-FD9F-66DE-9B0476BD6633}"/>
            </ac:picMkLst>
          </pc:picChg>
        </pc:sldLayoutChg>
        <pc:sldLayoutChg chg="addSp">
          <pc:chgData name="NUR SHAZWANI BINTI KAMARUDIN." userId="d518d923-d8dc-4166-aa10-9fa95bcd1c09" providerId="ADAL" clId="{1999136C-E5E2-4ADF-91C4-CD63A09DCE7C}" dt="2024-11-13T14:11:07.806" v="28"/>
          <pc:sldLayoutMkLst>
            <pc:docMk/>
            <pc:sldMasterMk cId="3893329040" sldId="2147483717"/>
            <pc:sldLayoutMk cId="1184184898" sldId="2147483720"/>
          </pc:sldLayoutMkLst>
          <pc:spChg chg="add">
            <ac:chgData name="NUR SHAZWANI BINTI KAMARUDIN." userId="d518d923-d8dc-4166-aa10-9fa95bcd1c09" providerId="ADAL" clId="{1999136C-E5E2-4ADF-91C4-CD63A09DCE7C}" dt="2024-11-13T14:11:07.806" v="28"/>
            <ac:spMkLst>
              <pc:docMk/>
              <pc:sldMasterMk cId="3893329040" sldId="2147483717"/>
              <pc:sldLayoutMk cId="1184184898" sldId="2147483720"/>
              <ac:spMk id="13" creationId="{4A90BA47-500B-44B2-DDF8-91F6846AF1D2}"/>
            </ac:spMkLst>
          </pc:spChg>
          <pc:grpChg chg="add">
            <ac:chgData name="NUR SHAZWANI BINTI KAMARUDIN." userId="d518d923-d8dc-4166-aa10-9fa95bcd1c09" providerId="ADAL" clId="{1999136C-E5E2-4ADF-91C4-CD63A09DCE7C}" dt="2024-11-13T14:11:07.806" v="28"/>
            <ac:grpSpMkLst>
              <pc:docMk/>
              <pc:sldMasterMk cId="3893329040" sldId="2147483717"/>
              <pc:sldLayoutMk cId="1184184898" sldId="2147483720"/>
              <ac:grpSpMk id="7" creationId="{FCFCF3C6-1583-EE08-5E0C-107C57B6381B}"/>
            </ac:grpSpMkLst>
          </pc:grpChg>
          <pc:grpChg chg="add">
            <ac:chgData name="NUR SHAZWANI BINTI KAMARUDIN." userId="d518d923-d8dc-4166-aa10-9fa95bcd1c09" providerId="ADAL" clId="{1999136C-E5E2-4ADF-91C4-CD63A09DCE7C}" dt="2024-11-13T14:11:07.806" v="28"/>
            <ac:grpSpMkLst>
              <pc:docMk/>
              <pc:sldMasterMk cId="3893329040" sldId="2147483717"/>
              <pc:sldLayoutMk cId="1184184898" sldId="2147483720"/>
              <ac:grpSpMk id="14" creationId="{48B4C3D4-8092-1DFD-F559-D418EAC7E993}"/>
            </ac:grpSpMkLst>
          </pc:grpChg>
          <pc:picChg chg="add">
            <ac:chgData name="NUR SHAZWANI BINTI KAMARUDIN." userId="d518d923-d8dc-4166-aa10-9fa95bcd1c09" providerId="ADAL" clId="{1999136C-E5E2-4ADF-91C4-CD63A09DCE7C}" dt="2024-11-13T14:11:07.806" v="28"/>
            <ac:picMkLst>
              <pc:docMk/>
              <pc:sldMasterMk cId="3893329040" sldId="2147483717"/>
              <pc:sldLayoutMk cId="1184184898" sldId="2147483720"/>
              <ac:picMk id="17" creationId="{168EFF31-D9A0-A6F9-928E-A8DBC94632BA}"/>
            </ac:picMkLst>
          </pc:picChg>
        </pc:sldLayoutChg>
        <pc:sldLayoutChg chg="addSp">
          <pc:chgData name="NUR SHAZWANI BINTI KAMARUDIN." userId="d518d923-d8dc-4166-aa10-9fa95bcd1c09" providerId="ADAL" clId="{1999136C-E5E2-4ADF-91C4-CD63A09DCE7C}" dt="2024-11-13T14:11:07.806" v="28"/>
          <pc:sldLayoutMkLst>
            <pc:docMk/>
            <pc:sldMasterMk cId="3893329040" sldId="2147483717"/>
            <pc:sldLayoutMk cId="3686550928" sldId="2147483723"/>
          </pc:sldLayoutMkLst>
          <pc:grpChg chg="add">
            <ac:chgData name="NUR SHAZWANI BINTI KAMARUDIN." userId="d518d923-d8dc-4166-aa10-9fa95bcd1c09" providerId="ADAL" clId="{1999136C-E5E2-4ADF-91C4-CD63A09DCE7C}" dt="2024-11-13T14:11:07.806" v="28"/>
            <ac:grpSpMkLst>
              <pc:docMk/>
              <pc:sldMasterMk cId="3893329040" sldId="2147483717"/>
              <pc:sldLayoutMk cId="3686550928" sldId="2147483723"/>
              <ac:grpSpMk id="6" creationId="{2E0A4B7A-7762-38E1-54AC-9ACAC6E60E0B}"/>
            </ac:grpSpMkLst>
          </pc:grpChg>
        </pc:sldLayoutChg>
      </pc:sldMasterChg>
      <pc:sldMasterChg chg="modSldLayout">
        <pc:chgData name="NUR SHAZWANI BINTI KAMARUDIN." userId="d518d923-d8dc-4166-aa10-9fa95bcd1c09" providerId="ADAL" clId="{1999136C-E5E2-4ADF-91C4-CD63A09DCE7C}" dt="2024-11-13T14:11:13.544" v="32"/>
        <pc:sldMasterMkLst>
          <pc:docMk/>
          <pc:sldMasterMk cId="1035932630" sldId="2147483731"/>
        </pc:sldMasterMkLst>
        <pc:sldLayoutChg chg="addSp">
          <pc:chgData name="NUR SHAZWANI BINTI KAMARUDIN." userId="d518d923-d8dc-4166-aa10-9fa95bcd1c09" providerId="ADAL" clId="{1999136C-E5E2-4ADF-91C4-CD63A09DCE7C}" dt="2024-11-13T14:11:13.544" v="32"/>
          <pc:sldLayoutMkLst>
            <pc:docMk/>
            <pc:sldMasterMk cId="1035932630" sldId="2147483731"/>
            <pc:sldLayoutMk cId="4151525254" sldId="2147483732"/>
          </pc:sldLayoutMkLst>
          <pc:spChg chg="add">
            <ac:chgData name="NUR SHAZWANI BINTI KAMARUDIN." userId="d518d923-d8dc-4166-aa10-9fa95bcd1c09" providerId="ADAL" clId="{1999136C-E5E2-4ADF-91C4-CD63A09DCE7C}" dt="2024-11-13T14:11:13.544" v="32"/>
            <ac:spMkLst>
              <pc:docMk/>
              <pc:sldMasterMk cId="1035932630" sldId="2147483731"/>
              <pc:sldLayoutMk cId="4151525254" sldId="2147483732"/>
              <ac:spMk id="7" creationId="{2DBAA711-C5EE-3FC2-037B-D0BD35A7A3F5}"/>
            </ac:spMkLst>
          </pc:spChg>
          <pc:spChg chg="add">
            <ac:chgData name="NUR SHAZWANI BINTI KAMARUDIN." userId="d518d923-d8dc-4166-aa10-9fa95bcd1c09" providerId="ADAL" clId="{1999136C-E5E2-4ADF-91C4-CD63A09DCE7C}" dt="2024-11-13T14:11:13.544" v="32"/>
            <ac:spMkLst>
              <pc:docMk/>
              <pc:sldMasterMk cId="1035932630" sldId="2147483731"/>
              <pc:sldLayoutMk cId="4151525254" sldId="2147483732"/>
              <ac:spMk id="9" creationId="{B52734F4-7425-EE0F-ED23-B785CB2A00FC}"/>
            </ac:spMkLst>
          </pc:spChg>
          <pc:grpChg chg="add">
            <ac:chgData name="NUR SHAZWANI BINTI KAMARUDIN." userId="d518d923-d8dc-4166-aa10-9fa95bcd1c09" providerId="ADAL" clId="{1999136C-E5E2-4ADF-91C4-CD63A09DCE7C}" dt="2024-11-13T14:11:13.544" v="32"/>
            <ac:grpSpMkLst>
              <pc:docMk/>
              <pc:sldMasterMk cId="1035932630" sldId="2147483731"/>
              <pc:sldLayoutMk cId="4151525254" sldId="2147483732"/>
              <ac:grpSpMk id="10" creationId="{C3CD36B7-4334-9E13-A968-87D4E150B2BA}"/>
            </ac:grpSpMkLst>
          </pc:grpChg>
          <pc:grpChg chg="add">
            <ac:chgData name="NUR SHAZWANI BINTI KAMARUDIN." userId="d518d923-d8dc-4166-aa10-9fa95bcd1c09" providerId="ADAL" clId="{1999136C-E5E2-4ADF-91C4-CD63A09DCE7C}" dt="2024-11-13T14:11:13.544" v="32"/>
            <ac:grpSpMkLst>
              <pc:docMk/>
              <pc:sldMasterMk cId="1035932630" sldId="2147483731"/>
              <pc:sldLayoutMk cId="4151525254" sldId="2147483732"/>
              <ac:grpSpMk id="16" creationId="{9EC4279A-083C-E4EC-44A1-6E92B551E562}"/>
            </ac:grpSpMkLst>
          </pc:grpChg>
          <pc:picChg chg="add">
            <ac:chgData name="NUR SHAZWANI BINTI KAMARUDIN." userId="d518d923-d8dc-4166-aa10-9fa95bcd1c09" providerId="ADAL" clId="{1999136C-E5E2-4ADF-91C4-CD63A09DCE7C}" dt="2024-11-13T14:11:13.544" v="32"/>
            <ac:picMkLst>
              <pc:docMk/>
              <pc:sldMasterMk cId="1035932630" sldId="2147483731"/>
              <pc:sldLayoutMk cId="4151525254" sldId="2147483732"/>
              <ac:picMk id="8" creationId="{2E992E05-3DDC-BE88-9625-D0AACDECAF45}"/>
            </ac:picMkLst>
          </pc:picChg>
          <pc:picChg chg="add">
            <ac:chgData name="NUR SHAZWANI BINTI KAMARUDIN." userId="d518d923-d8dc-4166-aa10-9fa95bcd1c09" providerId="ADAL" clId="{1999136C-E5E2-4ADF-91C4-CD63A09DCE7C}" dt="2024-11-13T14:11:13.544" v="32"/>
            <ac:picMkLst>
              <pc:docMk/>
              <pc:sldMasterMk cId="1035932630" sldId="2147483731"/>
              <pc:sldLayoutMk cId="4151525254" sldId="2147483732"/>
              <ac:picMk id="22" creationId="{A351FDC8-0F32-21DD-8FBB-58BCDB760473}"/>
            </ac:picMkLst>
          </pc:picChg>
        </pc:sldLayoutChg>
        <pc:sldLayoutChg chg="addSp">
          <pc:chgData name="NUR SHAZWANI BINTI KAMARUDIN." userId="d518d923-d8dc-4166-aa10-9fa95bcd1c09" providerId="ADAL" clId="{1999136C-E5E2-4ADF-91C4-CD63A09DCE7C}" dt="2024-11-13T14:11:13.544" v="32"/>
          <pc:sldLayoutMkLst>
            <pc:docMk/>
            <pc:sldMasterMk cId="1035932630" sldId="2147483731"/>
            <pc:sldLayoutMk cId="1259189967" sldId="2147483734"/>
          </pc:sldLayoutMkLst>
          <pc:spChg chg="add">
            <ac:chgData name="NUR SHAZWANI BINTI KAMARUDIN." userId="d518d923-d8dc-4166-aa10-9fa95bcd1c09" providerId="ADAL" clId="{1999136C-E5E2-4ADF-91C4-CD63A09DCE7C}" dt="2024-11-13T14:11:13.544" v="32"/>
            <ac:spMkLst>
              <pc:docMk/>
              <pc:sldMasterMk cId="1035932630" sldId="2147483731"/>
              <pc:sldLayoutMk cId="1259189967" sldId="2147483734"/>
              <ac:spMk id="13" creationId="{373455C0-B310-B89A-1658-41E5270715A0}"/>
            </ac:spMkLst>
          </pc:spChg>
          <pc:grpChg chg="add">
            <ac:chgData name="NUR SHAZWANI BINTI KAMARUDIN." userId="d518d923-d8dc-4166-aa10-9fa95bcd1c09" providerId="ADAL" clId="{1999136C-E5E2-4ADF-91C4-CD63A09DCE7C}" dt="2024-11-13T14:11:13.544" v="32"/>
            <ac:grpSpMkLst>
              <pc:docMk/>
              <pc:sldMasterMk cId="1035932630" sldId="2147483731"/>
              <pc:sldLayoutMk cId="1259189967" sldId="2147483734"/>
              <ac:grpSpMk id="7" creationId="{350BD57F-F040-BF6A-0FC8-825E214EBCB6}"/>
            </ac:grpSpMkLst>
          </pc:grpChg>
          <pc:grpChg chg="add">
            <ac:chgData name="NUR SHAZWANI BINTI KAMARUDIN." userId="d518d923-d8dc-4166-aa10-9fa95bcd1c09" providerId="ADAL" clId="{1999136C-E5E2-4ADF-91C4-CD63A09DCE7C}" dt="2024-11-13T14:11:13.544" v="32"/>
            <ac:grpSpMkLst>
              <pc:docMk/>
              <pc:sldMasterMk cId="1035932630" sldId="2147483731"/>
              <pc:sldLayoutMk cId="1259189967" sldId="2147483734"/>
              <ac:grpSpMk id="14" creationId="{2A783516-7901-BD15-421C-1CBCB5562AA0}"/>
            </ac:grpSpMkLst>
          </pc:grpChg>
          <pc:picChg chg="add">
            <ac:chgData name="NUR SHAZWANI BINTI KAMARUDIN." userId="d518d923-d8dc-4166-aa10-9fa95bcd1c09" providerId="ADAL" clId="{1999136C-E5E2-4ADF-91C4-CD63A09DCE7C}" dt="2024-11-13T14:11:13.544" v="32"/>
            <ac:picMkLst>
              <pc:docMk/>
              <pc:sldMasterMk cId="1035932630" sldId="2147483731"/>
              <pc:sldLayoutMk cId="1259189967" sldId="2147483734"/>
              <ac:picMk id="17" creationId="{FB722B58-43A0-3A97-B8FF-518DB10F198D}"/>
            </ac:picMkLst>
          </pc:picChg>
        </pc:sldLayoutChg>
        <pc:sldLayoutChg chg="addSp">
          <pc:chgData name="NUR SHAZWANI BINTI KAMARUDIN." userId="d518d923-d8dc-4166-aa10-9fa95bcd1c09" providerId="ADAL" clId="{1999136C-E5E2-4ADF-91C4-CD63A09DCE7C}" dt="2024-11-13T14:11:13.544" v="32"/>
          <pc:sldLayoutMkLst>
            <pc:docMk/>
            <pc:sldMasterMk cId="1035932630" sldId="2147483731"/>
            <pc:sldLayoutMk cId="1827312756" sldId="2147483737"/>
          </pc:sldLayoutMkLst>
          <pc:grpChg chg="add">
            <ac:chgData name="NUR SHAZWANI BINTI KAMARUDIN." userId="d518d923-d8dc-4166-aa10-9fa95bcd1c09" providerId="ADAL" clId="{1999136C-E5E2-4ADF-91C4-CD63A09DCE7C}" dt="2024-11-13T14:11:13.544" v="32"/>
            <ac:grpSpMkLst>
              <pc:docMk/>
              <pc:sldMasterMk cId="1035932630" sldId="2147483731"/>
              <pc:sldLayoutMk cId="1827312756" sldId="2147483737"/>
              <ac:grpSpMk id="6" creationId="{7D0C9B6F-359B-CED0-9867-8654BEC90738}"/>
            </ac:grpSpMkLst>
          </pc:grpChg>
        </pc:sldLayoutChg>
      </pc:sldMasterChg>
      <pc:sldMasterChg chg="modSldLayout">
        <pc:chgData name="NUR SHAZWANI BINTI KAMARUDIN." userId="d518d923-d8dc-4166-aa10-9fa95bcd1c09" providerId="ADAL" clId="{1999136C-E5E2-4ADF-91C4-CD63A09DCE7C}" dt="2024-11-13T14:11:16.843" v="33"/>
        <pc:sldMasterMkLst>
          <pc:docMk/>
          <pc:sldMasterMk cId="1087007834" sldId="2147483745"/>
        </pc:sldMasterMkLst>
        <pc:sldLayoutChg chg="addSp">
          <pc:chgData name="NUR SHAZWANI BINTI KAMARUDIN." userId="d518d923-d8dc-4166-aa10-9fa95bcd1c09" providerId="ADAL" clId="{1999136C-E5E2-4ADF-91C4-CD63A09DCE7C}" dt="2024-11-13T14:11:16.843" v="33"/>
          <pc:sldLayoutMkLst>
            <pc:docMk/>
            <pc:sldMasterMk cId="1087007834" sldId="2147483745"/>
            <pc:sldLayoutMk cId="2362682694" sldId="2147483746"/>
          </pc:sldLayoutMkLst>
          <pc:spChg chg="add">
            <ac:chgData name="NUR SHAZWANI BINTI KAMARUDIN." userId="d518d923-d8dc-4166-aa10-9fa95bcd1c09" providerId="ADAL" clId="{1999136C-E5E2-4ADF-91C4-CD63A09DCE7C}" dt="2024-11-13T14:11:16.843" v="33"/>
            <ac:spMkLst>
              <pc:docMk/>
              <pc:sldMasterMk cId="1087007834" sldId="2147483745"/>
              <pc:sldLayoutMk cId="2362682694" sldId="2147483746"/>
              <ac:spMk id="7" creationId="{BE2BE13D-65A5-7B6B-1979-15E25C77D2B3}"/>
            </ac:spMkLst>
          </pc:spChg>
          <pc:spChg chg="add">
            <ac:chgData name="NUR SHAZWANI BINTI KAMARUDIN." userId="d518d923-d8dc-4166-aa10-9fa95bcd1c09" providerId="ADAL" clId="{1999136C-E5E2-4ADF-91C4-CD63A09DCE7C}" dt="2024-11-13T14:11:16.843" v="33"/>
            <ac:spMkLst>
              <pc:docMk/>
              <pc:sldMasterMk cId="1087007834" sldId="2147483745"/>
              <pc:sldLayoutMk cId="2362682694" sldId="2147483746"/>
              <ac:spMk id="9" creationId="{AEE9D06C-11A2-D1CD-BC09-D8701F0EC997}"/>
            </ac:spMkLst>
          </pc:spChg>
          <pc:grpChg chg="add">
            <ac:chgData name="NUR SHAZWANI BINTI KAMARUDIN." userId="d518d923-d8dc-4166-aa10-9fa95bcd1c09" providerId="ADAL" clId="{1999136C-E5E2-4ADF-91C4-CD63A09DCE7C}" dt="2024-11-13T14:11:16.843" v="33"/>
            <ac:grpSpMkLst>
              <pc:docMk/>
              <pc:sldMasterMk cId="1087007834" sldId="2147483745"/>
              <pc:sldLayoutMk cId="2362682694" sldId="2147483746"/>
              <ac:grpSpMk id="10" creationId="{387E21A3-FE57-3DF0-B941-C29C3D27163B}"/>
            </ac:grpSpMkLst>
          </pc:grpChg>
          <pc:grpChg chg="add">
            <ac:chgData name="NUR SHAZWANI BINTI KAMARUDIN." userId="d518d923-d8dc-4166-aa10-9fa95bcd1c09" providerId="ADAL" clId="{1999136C-E5E2-4ADF-91C4-CD63A09DCE7C}" dt="2024-11-13T14:11:16.843" v="33"/>
            <ac:grpSpMkLst>
              <pc:docMk/>
              <pc:sldMasterMk cId="1087007834" sldId="2147483745"/>
              <pc:sldLayoutMk cId="2362682694" sldId="2147483746"/>
              <ac:grpSpMk id="16" creationId="{5FA4F7CF-44DB-F7FD-2790-465D5760C30F}"/>
            </ac:grpSpMkLst>
          </pc:grpChg>
          <pc:picChg chg="add">
            <ac:chgData name="NUR SHAZWANI BINTI KAMARUDIN." userId="d518d923-d8dc-4166-aa10-9fa95bcd1c09" providerId="ADAL" clId="{1999136C-E5E2-4ADF-91C4-CD63A09DCE7C}" dt="2024-11-13T14:11:16.843" v="33"/>
            <ac:picMkLst>
              <pc:docMk/>
              <pc:sldMasterMk cId="1087007834" sldId="2147483745"/>
              <pc:sldLayoutMk cId="2362682694" sldId="2147483746"/>
              <ac:picMk id="8" creationId="{7C2498DB-B847-35E4-17AC-A502CF6EFFF5}"/>
            </ac:picMkLst>
          </pc:picChg>
          <pc:picChg chg="add">
            <ac:chgData name="NUR SHAZWANI BINTI KAMARUDIN." userId="d518d923-d8dc-4166-aa10-9fa95bcd1c09" providerId="ADAL" clId="{1999136C-E5E2-4ADF-91C4-CD63A09DCE7C}" dt="2024-11-13T14:11:16.843" v="33"/>
            <ac:picMkLst>
              <pc:docMk/>
              <pc:sldMasterMk cId="1087007834" sldId="2147483745"/>
              <pc:sldLayoutMk cId="2362682694" sldId="2147483746"/>
              <ac:picMk id="22" creationId="{90531EF3-42C3-E702-CAAE-AB115D92DB27}"/>
            </ac:picMkLst>
          </pc:picChg>
        </pc:sldLayoutChg>
        <pc:sldLayoutChg chg="addSp">
          <pc:chgData name="NUR SHAZWANI BINTI KAMARUDIN." userId="d518d923-d8dc-4166-aa10-9fa95bcd1c09" providerId="ADAL" clId="{1999136C-E5E2-4ADF-91C4-CD63A09DCE7C}" dt="2024-11-13T14:11:16.843" v="33"/>
          <pc:sldLayoutMkLst>
            <pc:docMk/>
            <pc:sldMasterMk cId="1087007834" sldId="2147483745"/>
            <pc:sldLayoutMk cId="960397750" sldId="2147483748"/>
          </pc:sldLayoutMkLst>
          <pc:spChg chg="add">
            <ac:chgData name="NUR SHAZWANI BINTI KAMARUDIN." userId="d518d923-d8dc-4166-aa10-9fa95bcd1c09" providerId="ADAL" clId="{1999136C-E5E2-4ADF-91C4-CD63A09DCE7C}" dt="2024-11-13T14:11:16.843" v="33"/>
            <ac:spMkLst>
              <pc:docMk/>
              <pc:sldMasterMk cId="1087007834" sldId="2147483745"/>
              <pc:sldLayoutMk cId="960397750" sldId="2147483748"/>
              <ac:spMk id="13" creationId="{4B6DE93C-ADD0-D24D-EEF2-CABBFACDFEF8}"/>
            </ac:spMkLst>
          </pc:spChg>
          <pc:grpChg chg="add">
            <ac:chgData name="NUR SHAZWANI BINTI KAMARUDIN." userId="d518d923-d8dc-4166-aa10-9fa95bcd1c09" providerId="ADAL" clId="{1999136C-E5E2-4ADF-91C4-CD63A09DCE7C}" dt="2024-11-13T14:11:16.843" v="33"/>
            <ac:grpSpMkLst>
              <pc:docMk/>
              <pc:sldMasterMk cId="1087007834" sldId="2147483745"/>
              <pc:sldLayoutMk cId="960397750" sldId="2147483748"/>
              <ac:grpSpMk id="7" creationId="{748FA9C8-E6BA-65D2-3D8D-B9292A772245}"/>
            </ac:grpSpMkLst>
          </pc:grpChg>
          <pc:grpChg chg="add">
            <ac:chgData name="NUR SHAZWANI BINTI KAMARUDIN." userId="d518d923-d8dc-4166-aa10-9fa95bcd1c09" providerId="ADAL" clId="{1999136C-E5E2-4ADF-91C4-CD63A09DCE7C}" dt="2024-11-13T14:11:16.843" v="33"/>
            <ac:grpSpMkLst>
              <pc:docMk/>
              <pc:sldMasterMk cId="1087007834" sldId="2147483745"/>
              <pc:sldLayoutMk cId="960397750" sldId="2147483748"/>
              <ac:grpSpMk id="14" creationId="{75CC6EE3-442A-0B0C-D2E2-2BE3DA4FB3F3}"/>
            </ac:grpSpMkLst>
          </pc:grpChg>
          <pc:picChg chg="add">
            <ac:chgData name="NUR SHAZWANI BINTI KAMARUDIN." userId="d518d923-d8dc-4166-aa10-9fa95bcd1c09" providerId="ADAL" clId="{1999136C-E5E2-4ADF-91C4-CD63A09DCE7C}" dt="2024-11-13T14:11:16.843" v="33"/>
            <ac:picMkLst>
              <pc:docMk/>
              <pc:sldMasterMk cId="1087007834" sldId="2147483745"/>
              <pc:sldLayoutMk cId="960397750" sldId="2147483748"/>
              <ac:picMk id="17" creationId="{A4462684-7B58-3C30-9107-0EC1ECE09753}"/>
            </ac:picMkLst>
          </pc:picChg>
        </pc:sldLayoutChg>
        <pc:sldLayoutChg chg="addSp">
          <pc:chgData name="NUR SHAZWANI BINTI KAMARUDIN." userId="d518d923-d8dc-4166-aa10-9fa95bcd1c09" providerId="ADAL" clId="{1999136C-E5E2-4ADF-91C4-CD63A09DCE7C}" dt="2024-11-13T14:11:16.843" v="33"/>
          <pc:sldLayoutMkLst>
            <pc:docMk/>
            <pc:sldMasterMk cId="1087007834" sldId="2147483745"/>
            <pc:sldLayoutMk cId="4122414935" sldId="2147483751"/>
          </pc:sldLayoutMkLst>
          <pc:grpChg chg="add">
            <ac:chgData name="NUR SHAZWANI BINTI KAMARUDIN." userId="d518d923-d8dc-4166-aa10-9fa95bcd1c09" providerId="ADAL" clId="{1999136C-E5E2-4ADF-91C4-CD63A09DCE7C}" dt="2024-11-13T14:11:16.843" v="33"/>
            <ac:grpSpMkLst>
              <pc:docMk/>
              <pc:sldMasterMk cId="1087007834" sldId="2147483745"/>
              <pc:sldLayoutMk cId="4122414935" sldId="2147483751"/>
              <ac:grpSpMk id="6" creationId="{7C8F7622-51A3-436C-961D-B50368D35063}"/>
            </ac:grpSpMkLst>
          </pc:grpChg>
        </pc:sldLayoutChg>
      </pc:sldMasterChg>
      <pc:sldMasterChg chg="modSldLayout">
        <pc:chgData name="NUR SHAZWANI BINTI KAMARUDIN." userId="d518d923-d8dc-4166-aa10-9fa95bcd1c09" providerId="ADAL" clId="{1999136C-E5E2-4ADF-91C4-CD63A09DCE7C}" dt="2024-11-13T14:11:48.525" v="34"/>
        <pc:sldMasterMkLst>
          <pc:docMk/>
          <pc:sldMasterMk cId="2217250558" sldId="2147483759"/>
        </pc:sldMasterMkLst>
        <pc:sldLayoutChg chg="addSp">
          <pc:chgData name="NUR SHAZWANI BINTI KAMARUDIN." userId="d518d923-d8dc-4166-aa10-9fa95bcd1c09" providerId="ADAL" clId="{1999136C-E5E2-4ADF-91C4-CD63A09DCE7C}" dt="2024-11-13T14:11:48.525" v="34"/>
          <pc:sldLayoutMkLst>
            <pc:docMk/>
            <pc:sldMasterMk cId="2217250558" sldId="2147483759"/>
            <pc:sldLayoutMk cId="3776305193" sldId="2147483760"/>
          </pc:sldLayoutMkLst>
          <pc:spChg chg="add">
            <ac:chgData name="NUR SHAZWANI BINTI KAMARUDIN." userId="d518d923-d8dc-4166-aa10-9fa95bcd1c09" providerId="ADAL" clId="{1999136C-E5E2-4ADF-91C4-CD63A09DCE7C}" dt="2024-11-13T14:11:48.525" v="34"/>
            <ac:spMkLst>
              <pc:docMk/>
              <pc:sldMasterMk cId="2217250558" sldId="2147483759"/>
              <pc:sldLayoutMk cId="3776305193" sldId="2147483760"/>
              <ac:spMk id="7" creationId="{3AB1D350-03C6-E3F0-5B50-F08E18FB7EBD}"/>
            </ac:spMkLst>
          </pc:spChg>
          <pc:spChg chg="add">
            <ac:chgData name="NUR SHAZWANI BINTI KAMARUDIN." userId="d518d923-d8dc-4166-aa10-9fa95bcd1c09" providerId="ADAL" clId="{1999136C-E5E2-4ADF-91C4-CD63A09DCE7C}" dt="2024-11-13T14:11:48.525" v="34"/>
            <ac:spMkLst>
              <pc:docMk/>
              <pc:sldMasterMk cId="2217250558" sldId="2147483759"/>
              <pc:sldLayoutMk cId="3776305193" sldId="2147483760"/>
              <ac:spMk id="9" creationId="{4FDBD847-9144-4C6A-3F86-37113A649F29}"/>
            </ac:spMkLst>
          </pc:spChg>
          <pc:grpChg chg="add">
            <ac:chgData name="NUR SHAZWANI BINTI KAMARUDIN." userId="d518d923-d8dc-4166-aa10-9fa95bcd1c09" providerId="ADAL" clId="{1999136C-E5E2-4ADF-91C4-CD63A09DCE7C}" dt="2024-11-13T14:11:48.525" v="34"/>
            <ac:grpSpMkLst>
              <pc:docMk/>
              <pc:sldMasterMk cId="2217250558" sldId="2147483759"/>
              <pc:sldLayoutMk cId="3776305193" sldId="2147483760"/>
              <ac:grpSpMk id="10" creationId="{F75929AD-D3BC-7F4F-0BB4-F053586E5CDE}"/>
            </ac:grpSpMkLst>
          </pc:grpChg>
          <pc:grpChg chg="add">
            <ac:chgData name="NUR SHAZWANI BINTI KAMARUDIN." userId="d518d923-d8dc-4166-aa10-9fa95bcd1c09" providerId="ADAL" clId="{1999136C-E5E2-4ADF-91C4-CD63A09DCE7C}" dt="2024-11-13T14:11:48.525" v="34"/>
            <ac:grpSpMkLst>
              <pc:docMk/>
              <pc:sldMasterMk cId="2217250558" sldId="2147483759"/>
              <pc:sldLayoutMk cId="3776305193" sldId="2147483760"/>
              <ac:grpSpMk id="16" creationId="{9F2AD894-1621-ED31-533D-7B7B6ED45D76}"/>
            </ac:grpSpMkLst>
          </pc:grpChg>
          <pc:picChg chg="add">
            <ac:chgData name="NUR SHAZWANI BINTI KAMARUDIN." userId="d518d923-d8dc-4166-aa10-9fa95bcd1c09" providerId="ADAL" clId="{1999136C-E5E2-4ADF-91C4-CD63A09DCE7C}" dt="2024-11-13T14:11:48.525" v="34"/>
            <ac:picMkLst>
              <pc:docMk/>
              <pc:sldMasterMk cId="2217250558" sldId="2147483759"/>
              <pc:sldLayoutMk cId="3776305193" sldId="2147483760"/>
              <ac:picMk id="8" creationId="{957D261D-4E9E-669E-E5C5-77E44D6A1123}"/>
            </ac:picMkLst>
          </pc:picChg>
          <pc:picChg chg="add">
            <ac:chgData name="NUR SHAZWANI BINTI KAMARUDIN." userId="d518d923-d8dc-4166-aa10-9fa95bcd1c09" providerId="ADAL" clId="{1999136C-E5E2-4ADF-91C4-CD63A09DCE7C}" dt="2024-11-13T14:11:48.525" v="34"/>
            <ac:picMkLst>
              <pc:docMk/>
              <pc:sldMasterMk cId="2217250558" sldId="2147483759"/>
              <pc:sldLayoutMk cId="3776305193" sldId="2147483760"/>
              <ac:picMk id="22" creationId="{16891EAE-D94A-6395-7710-2760FDE3E5E6}"/>
            </ac:picMkLst>
          </pc:picChg>
        </pc:sldLayoutChg>
        <pc:sldLayoutChg chg="addSp">
          <pc:chgData name="NUR SHAZWANI BINTI KAMARUDIN." userId="d518d923-d8dc-4166-aa10-9fa95bcd1c09" providerId="ADAL" clId="{1999136C-E5E2-4ADF-91C4-CD63A09DCE7C}" dt="2024-11-13T14:11:48.525" v="34"/>
          <pc:sldLayoutMkLst>
            <pc:docMk/>
            <pc:sldMasterMk cId="2217250558" sldId="2147483759"/>
            <pc:sldLayoutMk cId="3955803301" sldId="2147483762"/>
          </pc:sldLayoutMkLst>
          <pc:spChg chg="add">
            <ac:chgData name="NUR SHAZWANI BINTI KAMARUDIN." userId="d518d923-d8dc-4166-aa10-9fa95bcd1c09" providerId="ADAL" clId="{1999136C-E5E2-4ADF-91C4-CD63A09DCE7C}" dt="2024-11-13T14:11:48.525" v="34"/>
            <ac:spMkLst>
              <pc:docMk/>
              <pc:sldMasterMk cId="2217250558" sldId="2147483759"/>
              <pc:sldLayoutMk cId="3955803301" sldId="2147483762"/>
              <ac:spMk id="13" creationId="{43ACF2A0-3084-BF0F-5192-9A1AD93DD4C7}"/>
            </ac:spMkLst>
          </pc:spChg>
          <pc:grpChg chg="add">
            <ac:chgData name="NUR SHAZWANI BINTI KAMARUDIN." userId="d518d923-d8dc-4166-aa10-9fa95bcd1c09" providerId="ADAL" clId="{1999136C-E5E2-4ADF-91C4-CD63A09DCE7C}" dt="2024-11-13T14:11:48.525" v="34"/>
            <ac:grpSpMkLst>
              <pc:docMk/>
              <pc:sldMasterMk cId="2217250558" sldId="2147483759"/>
              <pc:sldLayoutMk cId="3955803301" sldId="2147483762"/>
              <ac:grpSpMk id="7" creationId="{858E9FD5-5FBC-D9F0-557E-BA439EED5516}"/>
            </ac:grpSpMkLst>
          </pc:grpChg>
          <pc:grpChg chg="add">
            <ac:chgData name="NUR SHAZWANI BINTI KAMARUDIN." userId="d518d923-d8dc-4166-aa10-9fa95bcd1c09" providerId="ADAL" clId="{1999136C-E5E2-4ADF-91C4-CD63A09DCE7C}" dt="2024-11-13T14:11:48.525" v="34"/>
            <ac:grpSpMkLst>
              <pc:docMk/>
              <pc:sldMasterMk cId="2217250558" sldId="2147483759"/>
              <pc:sldLayoutMk cId="3955803301" sldId="2147483762"/>
              <ac:grpSpMk id="14" creationId="{4B211D06-5067-71C6-C74D-95B3D81DDA06}"/>
            </ac:grpSpMkLst>
          </pc:grpChg>
          <pc:picChg chg="add">
            <ac:chgData name="NUR SHAZWANI BINTI KAMARUDIN." userId="d518d923-d8dc-4166-aa10-9fa95bcd1c09" providerId="ADAL" clId="{1999136C-E5E2-4ADF-91C4-CD63A09DCE7C}" dt="2024-11-13T14:11:48.525" v="34"/>
            <ac:picMkLst>
              <pc:docMk/>
              <pc:sldMasterMk cId="2217250558" sldId="2147483759"/>
              <pc:sldLayoutMk cId="3955803301" sldId="2147483762"/>
              <ac:picMk id="17" creationId="{7DC65CFB-CABA-1BE8-6B46-DF7A65D76BD1}"/>
            </ac:picMkLst>
          </pc:picChg>
        </pc:sldLayoutChg>
        <pc:sldLayoutChg chg="addSp">
          <pc:chgData name="NUR SHAZWANI BINTI KAMARUDIN." userId="d518d923-d8dc-4166-aa10-9fa95bcd1c09" providerId="ADAL" clId="{1999136C-E5E2-4ADF-91C4-CD63A09DCE7C}" dt="2024-11-13T14:11:48.525" v="34"/>
          <pc:sldLayoutMkLst>
            <pc:docMk/>
            <pc:sldMasterMk cId="2217250558" sldId="2147483759"/>
            <pc:sldLayoutMk cId="87385087" sldId="2147483765"/>
          </pc:sldLayoutMkLst>
          <pc:grpChg chg="add">
            <ac:chgData name="NUR SHAZWANI BINTI KAMARUDIN." userId="d518d923-d8dc-4166-aa10-9fa95bcd1c09" providerId="ADAL" clId="{1999136C-E5E2-4ADF-91C4-CD63A09DCE7C}" dt="2024-11-13T14:11:48.525" v="34"/>
            <ac:grpSpMkLst>
              <pc:docMk/>
              <pc:sldMasterMk cId="2217250558" sldId="2147483759"/>
              <pc:sldLayoutMk cId="87385087" sldId="2147483765"/>
              <ac:grpSpMk id="6" creationId="{746E4309-51D0-3174-1FB9-135C6C3728C1}"/>
            </ac:grpSpMkLst>
          </pc:grpChg>
        </pc:sldLayoutChg>
      </pc:sldMasterChg>
      <pc:sldMasterChg chg="modSldLayout">
        <pc:chgData name="NUR SHAZWANI BINTI KAMARUDIN." userId="d518d923-d8dc-4166-aa10-9fa95bcd1c09" providerId="ADAL" clId="{1999136C-E5E2-4ADF-91C4-CD63A09DCE7C}" dt="2024-11-13T14:14:22.188" v="60" actId="14100"/>
        <pc:sldMasterMkLst>
          <pc:docMk/>
          <pc:sldMasterMk cId="3969660560" sldId="2147483773"/>
        </pc:sldMasterMkLst>
        <pc:sldLayoutChg chg="addSp delSp modSp mod">
          <pc:chgData name="NUR SHAZWANI BINTI KAMARUDIN." userId="d518d923-d8dc-4166-aa10-9fa95bcd1c09" providerId="ADAL" clId="{1999136C-E5E2-4ADF-91C4-CD63A09DCE7C}" dt="2024-11-13T14:13:26.710" v="49"/>
          <pc:sldLayoutMkLst>
            <pc:docMk/>
            <pc:sldMasterMk cId="3969660560" sldId="2147483773"/>
            <pc:sldLayoutMk cId="2155669474" sldId="2147483676"/>
          </pc:sldLayoutMkLst>
          <pc:picChg chg="add mod">
            <ac:chgData name="NUR SHAZWANI BINTI KAMARUDIN." userId="d518d923-d8dc-4166-aa10-9fa95bcd1c09" providerId="ADAL" clId="{1999136C-E5E2-4ADF-91C4-CD63A09DCE7C}" dt="2024-11-13T14:13:26.710" v="49"/>
            <ac:picMkLst>
              <pc:docMk/>
              <pc:sldMasterMk cId="3969660560" sldId="2147483773"/>
              <pc:sldLayoutMk cId="2155669474" sldId="2147483676"/>
              <ac:picMk id="6" creationId="{592DC413-2FFE-61C5-B7C6-6F2E77BBFDAE}"/>
            </ac:picMkLst>
          </pc:picChg>
          <pc:picChg chg="del">
            <ac:chgData name="NUR SHAZWANI BINTI KAMARUDIN." userId="d518d923-d8dc-4166-aa10-9fa95bcd1c09" providerId="ADAL" clId="{1999136C-E5E2-4ADF-91C4-CD63A09DCE7C}" dt="2024-11-13T14:13:25.703" v="48" actId="478"/>
            <ac:picMkLst>
              <pc:docMk/>
              <pc:sldMasterMk cId="3969660560" sldId="2147483773"/>
              <pc:sldLayoutMk cId="2155669474" sldId="2147483676"/>
              <ac:picMk id="21" creationId="{00000000-0000-0000-0000-000000000000}"/>
            </ac:picMkLst>
          </pc:picChg>
        </pc:sldLayoutChg>
        <pc:sldLayoutChg chg="addSp delSp modSp mod">
          <pc:chgData name="NUR SHAZWANI BINTI KAMARUDIN." userId="d518d923-d8dc-4166-aa10-9fa95bcd1c09" providerId="ADAL" clId="{1999136C-E5E2-4ADF-91C4-CD63A09DCE7C}" dt="2024-11-13T14:13:56.851" v="54" actId="1076"/>
          <pc:sldLayoutMkLst>
            <pc:docMk/>
            <pc:sldMasterMk cId="3969660560" sldId="2147483773"/>
            <pc:sldLayoutMk cId="798827298" sldId="2147483678"/>
          </pc:sldLayoutMkLst>
          <pc:picChg chg="add mod">
            <ac:chgData name="NUR SHAZWANI BINTI KAMARUDIN." userId="d518d923-d8dc-4166-aa10-9fa95bcd1c09" providerId="ADAL" clId="{1999136C-E5E2-4ADF-91C4-CD63A09DCE7C}" dt="2024-11-13T14:13:56.851" v="54" actId="1076"/>
            <ac:picMkLst>
              <pc:docMk/>
              <pc:sldMasterMk cId="3969660560" sldId="2147483773"/>
              <pc:sldLayoutMk cId="798827298" sldId="2147483678"/>
              <ac:picMk id="2" creationId="{0C57698B-A2E2-B952-EE36-D0AC33B773BC}"/>
            </ac:picMkLst>
          </pc:picChg>
          <pc:picChg chg="del">
            <ac:chgData name="NUR SHAZWANI BINTI KAMARUDIN." userId="d518d923-d8dc-4166-aa10-9fa95bcd1c09" providerId="ADAL" clId="{1999136C-E5E2-4ADF-91C4-CD63A09DCE7C}" dt="2024-11-13T14:13:35.872" v="50" actId="478"/>
            <ac:picMkLst>
              <pc:docMk/>
              <pc:sldMasterMk cId="3969660560" sldId="2147483773"/>
              <pc:sldLayoutMk cId="798827298" sldId="2147483678"/>
              <ac:picMk id="11" creationId="{00000000-0000-0000-0000-000000000000}"/>
            </ac:picMkLst>
          </pc:picChg>
        </pc:sldLayoutChg>
        <pc:sldLayoutChg chg="addSp delSp modSp mod">
          <pc:chgData name="NUR SHAZWANI BINTI KAMARUDIN." userId="d518d923-d8dc-4166-aa10-9fa95bcd1c09" providerId="ADAL" clId="{1999136C-E5E2-4ADF-91C4-CD63A09DCE7C}" dt="2024-11-13T14:14:22.188" v="60" actId="14100"/>
          <pc:sldLayoutMkLst>
            <pc:docMk/>
            <pc:sldMasterMk cId="3969660560" sldId="2147483773"/>
            <pc:sldLayoutMk cId="1171624108" sldId="2147483679"/>
          </pc:sldLayoutMkLst>
          <pc:picChg chg="add mod">
            <ac:chgData name="NUR SHAZWANI BINTI KAMARUDIN." userId="d518d923-d8dc-4166-aa10-9fa95bcd1c09" providerId="ADAL" clId="{1999136C-E5E2-4ADF-91C4-CD63A09DCE7C}" dt="2024-11-13T14:14:22.188" v="60" actId="14100"/>
            <ac:picMkLst>
              <pc:docMk/>
              <pc:sldMasterMk cId="3969660560" sldId="2147483773"/>
              <pc:sldLayoutMk cId="1171624108" sldId="2147483679"/>
              <ac:picMk id="2" creationId="{08292296-2E54-9018-4BEE-ADFBD74F48D7}"/>
            </ac:picMkLst>
          </pc:picChg>
          <pc:picChg chg="del">
            <ac:chgData name="NUR SHAZWANI BINTI KAMARUDIN." userId="d518d923-d8dc-4166-aa10-9fa95bcd1c09" providerId="ADAL" clId="{1999136C-E5E2-4ADF-91C4-CD63A09DCE7C}" dt="2024-11-13T14:14:04.832" v="55" actId="478"/>
            <ac:picMkLst>
              <pc:docMk/>
              <pc:sldMasterMk cId="3969660560" sldId="2147483773"/>
              <pc:sldLayoutMk cId="1171624108" sldId="2147483679"/>
              <ac:picMk id="13" creationId="{00000000-0000-0000-0000-000000000000}"/>
            </ac:picMkLst>
          </pc:picChg>
        </pc:sldLayoutChg>
        <pc:sldLayoutChg chg="addSp">
          <pc:chgData name="NUR SHAZWANI BINTI KAMARUDIN." userId="d518d923-d8dc-4166-aa10-9fa95bcd1c09" providerId="ADAL" clId="{1999136C-E5E2-4ADF-91C4-CD63A09DCE7C}" dt="2024-11-13T14:11:50.197" v="35"/>
          <pc:sldLayoutMkLst>
            <pc:docMk/>
            <pc:sldMasterMk cId="3969660560" sldId="2147483773"/>
            <pc:sldLayoutMk cId="4197135283" sldId="2147483774"/>
          </pc:sldLayoutMkLst>
          <pc:spChg chg="add">
            <ac:chgData name="NUR SHAZWANI BINTI KAMARUDIN." userId="d518d923-d8dc-4166-aa10-9fa95bcd1c09" providerId="ADAL" clId="{1999136C-E5E2-4ADF-91C4-CD63A09DCE7C}" dt="2024-11-13T14:11:50.197" v="35"/>
            <ac:spMkLst>
              <pc:docMk/>
              <pc:sldMasterMk cId="3969660560" sldId="2147483773"/>
              <pc:sldLayoutMk cId="4197135283" sldId="2147483774"/>
              <ac:spMk id="7" creationId="{8E586EA4-8432-0BC0-277C-87235988BFEB}"/>
            </ac:spMkLst>
          </pc:spChg>
          <pc:spChg chg="add">
            <ac:chgData name="NUR SHAZWANI BINTI KAMARUDIN." userId="d518d923-d8dc-4166-aa10-9fa95bcd1c09" providerId="ADAL" clId="{1999136C-E5E2-4ADF-91C4-CD63A09DCE7C}" dt="2024-11-13T14:11:50.197" v="35"/>
            <ac:spMkLst>
              <pc:docMk/>
              <pc:sldMasterMk cId="3969660560" sldId="2147483773"/>
              <pc:sldLayoutMk cId="4197135283" sldId="2147483774"/>
              <ac:spMk id="9" creationId="{D24A1DFD-AA20-0946-ACA1-082407878316}"/>
            </ac:spMkLst>
          </pc:spChg>
          <pc:grpChg chg="add">
            <ac:chgData name="NUR SHAZWANI BINTI KAMARUDIN." userId="d518d923-d8dc-4166-aa10-9fa95bcd1c09" providerId="ADAL" clId="{1999136C-E5E2-4ADF-91C4-CD63A09DCE7C}" dt="2024-11-13T14:11:50.197" v="35"/>
            <ac:grpSpMkLst>
              <pc:docMk/>
              <pc:sldMasterMk cId="3969660560" sldId="2147483773"/>
              <pc:sldLayoutMk cId="4197135283" sldId="2147483774"/>
              <ac:grpSpMk id="10" creationId="{4B1B789B-CC96-80CF-D255-C9B018B3406F}"/>
            </ac:grpSpMkLst>
          </pc:grpChg>
          <pc:grpChg chg="add">
            <ac:chgData name="NUR SHAZWANI BINTI KAMARUDIN." userId="d518d923-d8dc-4166-aa10-9fa95bcd1c09" providerId="ADAL" clId="{1999136C-E5E2-4ADF-91C4-CD63A09DCE7C}" dt="2024-11-13T14:11:50.197" v="35"/>
            <ac:grpSpMkLst>
              <pc:docMk/>
              <pc:sldMasterMk cId="3969660560" sldId="2147483773"/>
              <pc:sldLayoutMk cId="4197135283" sldId="2147483774"/>
              <ac:grpSpMk id="16" creationId="{0B9AED36-4CF8-7582-642C-6415DE5D0975}"/>
            </ac:grpSpMkLst>
          </pc:grpChg>
          <pc:picChg chg="add">
            <ac:chgData name="NUR SHAZWANI BINTI KAMARUDIN." userId="d518d923-d8dc-4166-aa10-9fa95bcd1c09" providerId="ADAL" clId="{1999136C-E5E2-4ADF-91C4-CD63A09DCE7C}" dt="2024-11-13T14:11:50.197" v="35"/>
            <ac:picMkLst>
              <pc:docMk/>
              <pc:sldMasterMk cId="3969660560" sldId="2147483773"/>
              <pc:sldLayoutMk cId="4197135283" sldId="2147483774"/>
              <ac:picMk id="8" creationId="{F1AA51F3-2302-11B1-3187-B06A33D3D8CE}"/>
            </ac:picMkLst>
          </pc:picChg>
          <pc:picChg chg="add">
            <ac:chgData name="NUR SHAZWANI BINTI KAMARUDIN." userId="d518d923-d8dc-4166-aa10-9fa95bcd1c09" providerId="ADAL" clId="{1999136C-E5E2-4ADF-91C4-CD63A09DCE7C}" dt="2024-11-13T14:11:50.197" v="35"/>
            <ac:picMkLst>
              <pc:docMk/>
              <pc:sldMasterMk cId="3969660560" sldId="2147483773"/>
              <pc:sldLayoutMk cId="4197135283" sldId="2147483774"/>
              <ac:picMk id="22" creationId="{4D102F12-53E5-BBD7-CB41-C1EFF8AA3B72}"/>
            </ac:picMkLst>
          </pc:picChg>
        </pc:sldLayoutChg>
        <pc:sldLayoutChg chg="addSp">
          <pc:chgData name="NUR SHAZWANI BINTI KAMARUDIN." userId="d518d923-d8dc-4166-aa10-9fa95bcd1c09" providerId="ADAL" clId="{1999136C-E5E2-4ADF-91C4-CD63A09DCE7C}" dt="2024-11-13T14:11:50.197" v="35"/>
          <pc:sldLayoutMkLst>
            <pc:docMk/>
            <pc:sldMasterMk cId="3969660560" sldId="2147483773"/>
            <pc:sldLayoutMk cId="3293748848" sldId="2147483776"/>
          </pc:sldLayoutMkLst>
          <pc:spChg chg="add">
            <ac:chgData name="NUR SHAZWANI BINTI KAMARUDIN." userId="d518d923-d8dc-4166-aa10-9fa95bcd1c09" providerId="ADAL" clId="{1999136C-E5E2-4ADF-91C4-CD63A09DCE7C}" dt="2024-11-13T14:11:50.197" v="35"/>
            <ac:spMkLst>
              <pc:docMk/>
              <pc:sldMasterMk cId="3969660560" sldId="2147483773"/>
              <pc:sldLayoutMk cId="3293748848" sldId="2147483776"/>
              <ac:spMk id="13" creationId="{27676EEB-0F50-C0E3-ADB3-84CA7C26FB3C}"/>
            </ac:spMkLst>
          </pc:spChg>
          <pc:grpChg chg="add">
            <ac:chgData name="NUR SHAZWANI BINTI KAMARUDIN." userId="d518d923-d8dc-4166-aa10-9fa95bcd1c09" providerId="ADAL" clId="{1999136C-E5E2-4ADF-91C4-CD63A09DCE7C}" dt="2024-11-13T14:11:50.197" v="35"/>
            <ac:grpSpMkLst>
              <pc:docMk/>
              <pc:sldMasterMk cId="3969660560" sldId="2147483773"/>
              <pc:sldLayoutMk cId="3293748848" sldId="2147483776"/>
              <ac:grpSpMk id="7" creationId="{9A8F0618-1E33-EF5B-A3F7-F04E94F7C96F}"/>
            </ac:grpSpMkLst>
          </pc:grpChg>
          <pc:grpChg chg="add">
            <ac:chgData name="NUR SHAZWANI BINTI KAMARUDIN." userId="d518d923-d8dc-4166-aa10-9fa95bcd1c09" providerId="ADAL" clId="{1999136C-E5E2-4ADF-91C4-CD63A09DCE7C}" dt="2024-11-13T14:11:50.197" v="35"/>
            <ac:grpSpMkLst>
              <pc:docMk/>
              <pc:sldMasterMk cId="3969660560" sldId="2147483773"/>
              <pc:sldLayoutMk cId="3293748848" sldId="2147483776"/>
              <ac:grpSpMk id="14" creationId="{BBD40E40-BCF8-1BD5-5845-446B6647E17E}"/>
            </ac:grpSpMkLst>
          </pc:grpChg>
          <pc:picChg chg="add">
            <ac:chgData name="NUR SHAZWANI BINTI KAMARUDIN." userId="d518d923-d8dc-4166-aa10-9fa95bcd1c09" providerId="ADAL" clId="{1999136C-E5E2-4ADF-91C4-CD63A09DCE7C}" dt="2024-11-13T14:11:50.197" v="35"/>
            <ac:picMkLst>
              <pc:docMk/>
              <pc:sldMasterMk cId="3969660560" sldId="2147483773"/>
              <pc:sldLayoutMk cId="3293748848" sldId="2147483776"/>
              <ac:picMk id="17" creationId="{5FAB86F7-12BC-B6CA-57BF-0422B22DF170}"/>
            </ac:picMkLst>
          </pc:picChg>
        </pc:sldLayoutChg>
        <pc:sldLayoutChg chg="addSp">
          <pc:chgData name="NUR SHAZWANI BINTI KAMARUDIN." userId="d518d923-d8dc-4166-aa10-9fa95bcd1c09" providerId="ADAL" clId="{1999136C-E5E2-4ADF-91C4-CD63A09DCE7C}" dt="2024-11-13T14:11:50.197" v="35"/>
          <pc:sldLayoutMkLst>
            <pc:docMk/>
            <pc:sldMasterMk cId="3969660560" sldId="2147483773"/>
            <pc:sldLayoutMk cId="182208028" sldId="2147483779"/>
          </pc:sldLayoutMkLst>
          <pc:grpChg chg="add">
            <ac:chgData name="NUR SHAZWANI BINTI KAMARUDIN." userId="d518d923-d8dc-4166-aa10-9fa95bcd1c09" providerId="ADAL" clId="{1999136C-E5E2-4ADF-91C4-CD63A09DCE7C}" dt="2024-11-13T14:11:50.197" v="35"/>
            <ac:grpSpMkLst>
              <pc:docMk/>
              <pc:sldMasterMk cId="3969660560" sldId="2147483773"/>
              <pc:sldLayoutMk cId="182208028" sldId="2147483779"/>
              <ac:grpSpMk id="6" creationId="{8657A7DF-AAD3-F5B8-A44E-566B8D4C1B6C}"/>
            </ac:grpSpMkLst>
          </pc:grpChg>
        </pc:sldLayoutChg>
        <pc:sldLayoutChg chg="addSp delSp modSp mod">
          <pc:chgData name="NUR SHAZWANI BINTI KAMARUDIN." userId="d518d923-d8dc-4166-aa10-9fa95bcd1c09" providerId="ADAL" clId="{1999136C-E5E2-4ADF-91C4-CD63A09DCE7C}" dt="2024-11-13T14:13:00.325" v="43" actId="1076"/>
          <pc:sldLayoutMkLst>
            <pc:docMk/>
            <pc:sldMasterMk cId="3969660560" sldId="2147483773"/>
            <pc:sldLayoutMk cId="985464978" sldId="2147483785"/>
          </pc:sldLayoutMkLst>
          <pc:picChg chg="add mod">
            <ac:chgData name="NUR SHAZWANI BINTI KAMARUDIN." userId="d518d923-d8dc-4166-aa10-9fa95bcd1c09" providerId="ADAL" clId="{1999136C-E5E2-4ADF-91C4-CD63A09DCE7C}" dt="2024-11-13T14:13:00.325" v="43" actId="1076"/>
            <ac:picMkLst>
              <pc:docMk/>
              <pc:sldMasterMk cId="3969660560" sldId="2147483773"/>
              <pc:sldLayoutMk cId="985464978" sldId="2147483785"/>
              <ac:picMk id="7" creationId="{53E027EB-FC3C-A8FA-074D-BF511A3544BD}"/>
            </ac:picMkLst>
          </pc:picChg>
          <pc:picChg chg="del">
            <ac:chgData name="NUR SHAZWANI BINTI KAMARUDIN." userId="d518d923-d8dc-4166-aa10-9fa95bcd1c09" providerId="ADAL" clId="{1999136C-E5E2-4ADF-91C4-CD63A09DCE7C}" dt="2024-11-13T14:12:44.830" v="38" actId="478"/>
            <ac:picMkLst>
              <pc:docMk/>
              <pc:sldMasterMk cId="3969660560" sldId="2147483773"/>
              <pc:sldLayoutMk cId="985464978" sldId="2147483785"/>
              <ac:picMk id="21" creationId="{00000000-0000-0000-0000-000000000000}"/>
            </ac:picMkLst>
          </pc:picChg>
        </pc:sldLayoutChg>
        <pc:sldLayoutChg chg="addSp delSp modSp mod">
          <pc:chgData name="NUR SHAZWANI BINTI KAMARUDIN." userId="d518d923-d8dc-4166-aa10-9fa95bcd1c09" providerId="ADAL" clId="{1999136C-E5E2-4ADF-91C4-CD63A09DCE7C}" dt="2024-11-13T14:13:20.573" v="47" actId="1076"/>
          <pc:sldLayoutMkLst>
            <pc:docMk/>
            <pc:sldMasterMk cId="3969660560" sldId="2147483773"/>
            <pc:sldLayoutMk cId="336001452" sldId="2147483786"/>
          </pc:sldLayoutMkLst>
          <pc:picChg chg="add mod">
            <ac:chgData name="NUR SHAZWANI BINTI KAMARUDIN." userId="d518d923-d8dc-4166-aa10-9fa95bcd1c09" providerId="ADAL" clId="{1999136C-E5E2-4ADF-91C4-CD63A09DCE7C}" dt="2024-11-13T14:13:20.573" v="47" actId="1076"/>
            <ac:picMkLst>
              <pc:docMk/>
              <pc:sldMasterMk cId="3969660560" sldId="2147483773"/>
              <pc:sldLayoutMk cId="336001452" sldId="2147483786"/>
              <ac:picMk id="3" creationId="{5AE65370-A13F-5C52-C07C-9884F6B0EC9B}"/>
            </ac:picMkLst>
          </pc:picChg>
          <pc:picChg chg="del">
            <ac:chgData name="NUR SHAZWANI BINTI KAMARUDIN." userId="d518d923-d8dc-4166-aa10-9fa95bcd1c09" providerId="ADAL" clId="{1999136C-E5E2-4ADF-91C4-CD63A09DCE7C}" dt="2024-11-13T14:13:13.375" v="44" actId="478"/>
            <ac:picMkLst>
              <pc:docMk/>
              <pc:sldMasterMk cId="3969660560" sldId="2147483773"/>
              <pc:sldLayoutMk cId="336001452" sldId="2147483786"/>
              <ac:picMk id="37" creationId="{00000000-0000-0000-0000-000000000000}"/>
            </ac:picMkLst>
          </pc:picChg>
          <pc:picChg chg="del">
            <ac:chgData name="NUR SHAZWANI BINTI KAMARUDIN." userId="d518d923-d8dc-4166-aa10-9fa95bcd1c09" providerId="ADAL" clId="{1999136C-E5E2-4ADF-91C4-CD63A09DCE7C}" dt="2024-11-13T14:13:15.449" v="45" actId="478"/>
            <ac:picMkLst>
              <pc:docMk/>
              <pc:sldMasterMk cId="3969660560" sldId="2147483773"/>
              <pc:sldLayoutMk cId="336001452" sldId="2147483786"/>
              <ac:picMk id="38" creationId="{00000000-0000-0000-0000-000000000000}"/>
            </ac:picMkLst>
          </pc:picChg>
        </pc:sldLayoutChg>
      </pc:sldMasterChg>
      <pc:sldMasterChg chg="new del mod addSldLayout">
        <pc:chgData name="NUR SHAZWANI BINTI KAMARUDIN." userId="d518d923-d8dc-4166-aa10-9fa95bcd1c09" providerId="ADAL" clId="{1999136C-E5E2-4ADF-91C4-CD63A09DCE7C}" dt="2024-11-13T14:14:49.395" v="62" actId="2696"/>
        <pc:sldMasterMkLst>
          <pc:docMk/>
          <pc:sldMasterMk cId="1194607383" sldId="2147483787"/>
        </pc:sldMasterMkLst>
        <pc:sldLayoutChg chg="new replId">
          <pc:chgData name="NUR SHAZWANI BINTI KAMARUDIN." userId="d518d923-d8dc-4166-aa10-9fa95bcd1c09" providerId="ADAL" clId="{1999136C-E5E2-4ADF-91C4-CD63A09DCE7C}" dt="2024-11-13T14:14:43.670" v="61" actId="6938"/>
          <pc:sldLayoutMkLst>
            <pc:docMk/>
            <pc:sldMasterMk cId="1194607383" sldId="2147483787"/>
            <pc:sldLayoutMk cId="2520512540" sldId="2147483788"/>
          </pc:sldLayoutMkLst>
        </pc:sldLayoutChg>
        <pc:sldLayoutChg chg="new replId">
          <pc:chgData name="NUR SHAZWANI BINTI KAMARUDIN." userId="d518d923-d8dc-4166-aa10-9fa95bcd1c09" providerId="ADAL" clId="{1999136C-E5E2-4ADF-91C4-CD63A09DCE7C}" dt="2024-11-13T14:14:43.670" v="61" actId="6938"/>
          <pc:sldLayoutMkLst>
            <pc:docMk/>
            <pc:sldMasterMk cId="1194607383" sldId="2147483787"/>
            <pc:sldLayoutMk cId="474221057" sldId="2147483789"/>
          </pc:sldLayoutMkLst>
        </pc:sldLayoutChg>
        <pc:sldLayoutChg chg="new replId">
          <pc:chgData name="NUR SHAZWANI BINTI KAMARUDIN." userId="d518d923-d8dc-4166-aa10-9fa95bcd1c09" providerId="ADAL" clId="{1999136C-E5E2-4ADF-91C4-CD63A09DCE7C}" dt="2024-11-13T14:14:43.670" v="61" actId="6938"/>
          <pc:sldLayoutMkLst>
            <pc:docMk/>
            <pc:sldMasterMk cId="1194607383" sldId="2147483787"/>
            <pc:sldLayoutMk cId="1714107505" sldId="2147483790"/>
          </pc:sldLayoutMkLst>
        </pc:sldLayoutChg>
        <pc:sldLayoutChg chg="new replId">
          <pc:chgData name="NUR SHAZWANI BINTI KAMARUDIN." userId="d518d923-d8dc-4166-aa10-9fa95bcd1c09" providerId="ADAL" clId="{1999136C-E5E2-4ADF-91C4-CD63A09DCE7C}" dt="2024-11-13T14:14:43.670" v="61" actId="6938"/>
          <pc:sldLayoutMkLst>
            <pc:docMk/>
            <pc:sldMasterMk cId="1194607383" sldId="2147483787"/>
            <pc:sldLayoutMk cId="3897299527" sldId="2147483791"/>
          </pc:sldLayoutMkLst>
        </pc:sldLayoutChg>
        <pc:sldLayoutChg chg="new replId">
          <pc:chgData name="NUR SHAZWANI BINTI KAMARUDIN." userId="d518d923-d8dc-4166-aa10-9fa95bcd1c09" providerId="ADAL" clId="{1999136C-E5E2-4ADF-91C4-CD63A09DCE7C}" dt="2024-11-13T14:14:43.670" v="61" actId="6938"/>
          <pc:sldLayoutMkLst>
            <pc:docMk/>
            <pc:sldMasterMk cId="1194607383" sldId="2147483787"/>
            <pc:sldLayoutMk cId="3037281829" sldId="2147483792"/>
          </pc:sldLayoutMkLst>
        </pc:sldLayoutChg>
        <pc:sldLayoutChg chg="new replId">
          <pc:chgData name="NUR SHAZWANI BINTI KAMARUDIN." userId="d518d923-d8dc-4166-aa10-9fa95bcd1c09" providerId="ADAL" clId="{1999136C-E5E2-4ADF-91C4-CD63A09DCE7C}" dt="2024-11-13T14:14:43.670" v="61" actId="6938"/>
          <pc:sldLayoutMkLst>
            <pc:docMk/>
            <pc:sldMasterMk cId="1194607383" sldId="2147483787"/>
            <pc:sldLayoutMk cId="2279564378" sldId="2147483793"/>
          </pc:sldLayoutMkLst>
        </pc:sldLayoutChg>
        <pc:sldLayoutChg chg="new replId">
          <pc:chgData name="NUR SHAZWANI BINTI KAMARUDIN." userId="d518d923-d8dc-4166-aa10-9fa95bcd1c09" providerId="ADAL" clId="{1999136C-E5E2-4ADF-91C4-CD63A09DCE7C}" dt="2024-11-13T14:14:43.670" v="61" actId="6938"/>
          <pc:sldLayoutMkLst>
            <pc:docMk/>
            <pc:sldMasterMk cId="1194607383" sldId="2147483787"/>
            <pc:sldLayoutMk cId="416283211" sldId="2147483794"/>
          </pc:sldLayoutMkLst>
        </pc:sldLayoutChg>
        <pc:sldLayoutChg chg="new replId">
          <pc:chgData name="NUR SHAZWANI BINTI KAMARUDIN." userId="d518d923-d8dc-4166-aa10-9fa95bcd1c09" providerId="ADAL" clId="{1999136C-E5E2-4ADF-91C4-CD63A09DCE7C}" dt="2024-11-13T14:14:43.670" v="61" actId="6938"/>
          <pc:sldLayoutMkLst>
            <pc:docMk/>
            <pc:sldMasterMk cId="1194607383" sldId="2147483787"/>
            <pc:sldLayoutMk cId="3576488997" sldId="2147483795"/>
          </pc:sldLayoutMkLst>
        </pc:sldLayoutChg>
        <pc:sldLayoutChg chg="new replId">
          <pc:chgData name="NUR SHAZWANI BINTI KAMARUDIN." userId="d518d923-d8dc-4166-aa10-9fa95bcd1c09" providerId="ADAL" clId="{1999136C-E5E2-4ADF-91C4-CD63A09DCE7C}" dt="2024-11-13T14:14:43.670" v="61" actId="6938"/>
          <pc:sldLayoutMkLst>
            <pc:docMk/>
            <pc:sldMasterMk cId="1194607383" sldId="2147483787"/>
            <pc:sldLayoutMk cId="1438504981" sldId="2147483796"/>
          </pc:sldLayoutMkLst>
        </pc:sldLayoutChg>
        <pc:sldLayoutChg chg="new replId">
          <pc:chgData name="NUR SHAZWANI BINTI KAMARUDIN." userId="d518d923-d8dc-4166-aa10-9fa95bcd1c09" providerId="ADAL" clId="{1999136C-E5E2-4ADF-91C4-CD63A09DCE7C}" dt="2024-11-13T14:14:43.670" v="61" actId="6938"/>
          <pc:sldLayoutMkLst>
            <pc:docMk/>
            <pc:sldMasterMk cId="1194607383" sldId="2147483787"/>
            <pc:sldLayoutMk cId="432762846" sldId="2147483797"/>
          </pc:sldLayoutMkLst>
        </pc:sldLayoutChg>
        <pc:sldLayoutChg chg="new replId">
          <pc:chgData name="NUR SHAZWANI BINTI KAMARUDIN." userId="d518d923-d8dc-4166-aa10-9fa95bcd1c09" providerId="ADAL" clId="{1999136C-E5E2-4ADF-91C4-CD63A09DCE7C}" dt="2024-11-13T14:14:43.670" v="61" actId="6938"/>
          <pc:sldLayoutMkLst>
            <pc:docMk/>
            <pc:sldMasterMk cId="1194607383" sldId="2147483787"/>
            <pc:sldLayoutMk cId="565932624" sldId="2147483798"/>
          </pc:sldLayoutMkLst>
        </pc:sldLayoutChg>
      </pc:sldMasterChg>
    </pc:docChg>
  </pc:docChgLst>
  <pc:docChgLst>
    <pc:chgData name="Anis Farihan Mat Raffei" userId="caa0f81d-2ced-4ad8-a070-ba6968b9f259" providerId="ADAL" clId="{C169F4D8-8B6E-4DEB-A6B4-ABEBE90BCAD3}"/>
    <pc:docChg chg="undo redo custSel addSld delSld modSld">
      <pc:chgData name="Anis Farihan Mat Raffei" userId="caa0f81d-2ced-4ad8-a070-ba6968b9f259" providerId="ADAL" clId="{C169F4D8-8B6E-4DEB-A6B4-ABEBE90BCAD3}" dt="2020-01-28T06:56:12.449" v="1049" actId="207"/>
      <pc:docMkLst>
        <pc:docMk/>
      </pc:docMkLst>
      <pc:sldChg chg="addSp delSp modSp addAnim delAnim modAnim">
        <pc:chgData name="Anis Farihan Mat Raffei" userId="caa0f81d-2ced-4ad8-a070-ba6968b9f259" providerId="ADAL" clId="{C169F4D8-8B6E-4DEB-A6B4-ABEBE90BCAD3}" dt="2020-01-28T04:59:04.368" v="1036" actId="478"/>
        <pc:sldMkLst>
          <pc:docMk/>
          <pc:sldMk cId="3025275007" sldId="282"/>
        </pc:sldMkLst>
        <pc:spChg chg="mod">
          <ac:chgData name="Anis Farihan Mat Raffei" userId="caa0f81d-2ced-4ad8-a070-ba6968b9f259" providerId="ADAL" clId="{C169F4D8-8B6E-4DEB-A6B4-ABEBE90BCAD3}" dt="2020-01-28T04:35:40.516" v="993" actId="20577"/>
          <ac:spMkLst>
            <pc:docMk/>
            <pc:sldMk cId="3025275007" sldId="282"/>
            <ac:spMk id="2" creationId="{00000000-0000-0000-0000-000000000000}"/>
          </ac:spMkLst>
        </pc:spChg>
        <pc:spChg chg="add del mod">
          <ac:chgData name="Anis Farihan Mat Raffei" userId="caa0f81d-2ced-4ad8-a070-ba6968b9f259" providerId="ADAL" clId="{C169F4D8-8B6E-4DEB-A6B4-ABEBE90BCAD3}" dt="2020-01-28T04:59:04.368" v="1036" actId="478"/>
          <ac:spMkLst>
            <pc:docMk/>
            <pc:sldMk cId="3025275007" sldId="282"/>
            <ac:spMk id="3" creationId="{00000000-0000-0000-0000-000000000000}"/>
          </ac:spMkLst>
        </pc:spChg>
        <pc:spChg chg="add del mod">
          <ac:chgData name="Anis Farihan Mat Raffei" userId="caa0f81d-2ced-4ad8-a070-ba6968b9f259" providerId="ADAL" clId="{C169F4D8-8B6E-4DEB-A6B4-ABEBE90BCAD3}" dt="2020-01-28T04:59:04.368" v="1036" actId="478"/>
          <ac:spMkLst>
            <pc:docMk/>
            <pc:sldMk cId="3025275007" sldId="282"/>
            <ac:spMk id="5" creationId="{754DC0E5-CB7E-4353-A270-1801E0B5760F}"/>
          </ac:spMkLst>
        </pc:spChg>
        <pc:picChg chg="add del">
          <ac:chgData name="Anis Farihan Mat Raffei" userId="caa0f81d-2ced-4ad8-a070-ba6968b9f259" providerId="ADAL" clId="{C169F4D8-8B6E-4DEB-A6B4-ABEBE90BCAD3}" dt="2020-01-28T04:59:03.979" v="1035"/>
          <ac:picMkLst>
            <pc:docMk/>
            <pc:sldMk cId="3025275007" sldId="282"/>
            <ac:picMk id="6" creationId="{CDF9F484-FCDA-45E1-BE83-DC9EE519A215}"/>
          </ac:picMkLst>
        </pc:picChg>
      </pc:sldChg>
      <pc:sldChg chg="modSp modAnim">
        <pc:chgData name="Anis Farihan Mat Raffei" userId="caa0f81d-2ced-4ad8-a070-ba6968b9f259" providerId="ADAL" clId="{C169F4D8-8B6E-4DEB-A6B4-ABEBE90BCAD3}" dt="2020-01-28T04:36:21.412" v="1013" actId="20577"/>
        <pc:sldMkLst>
          <pc:docMk/>
          <pc:sldMk cId="3025275007" sldId="283"/>
        </pc:sldMkLst>
        <pc:spChg chg="mod">
          <ac:chgData name="Anis Farihan Mat Raffei" userId="caa0f81d-2ced-4ad8-a070-ba6968b9f259" providerId="ADAL" clId="{C169F4D8-8B6E-4DEB-A6B4-ABEBE90BCAD3}" dt="2020-01-28T04:36:21.412" v="1013" actId="20577"/>
          <ac:spMkLst>
            <pc:docMk/>
            <pc:sldMk cId="3025275007" sldId="283"/>
            <ac:spMk id="2" creationId="{00000000-0000-0000-0000-000000000000}"/>
          </ac:spMkLst>
        </pc:spChg>
        <pc:spChg chg="mod">
          <ac:chgData name="Anis Farihan Mat Raffei" userId="caa0f81d-2ced-4ad8-a070-ba6968b9f259" providerId="ADAL" clId="{C169F4D8-8B6E-4DEB-A6B4-ABEBE90BCAD3}" dt="2020-01-28T04:34:05.457" v="955" actId="20577"/>
          <ac:spMkLst>
            <pc:docMk/>
            <pc:sldMk cId="3025275007" sldId="283"/>
            <ac:spMk id="3" creationId="{00000000-0000-0000-0000-000000000000}"/>
          </ac:spMkLst>
        </pc:spChg>
      </pc:sldChg>
      <pc:sldChg chg="modSp">
        <pc:chgData name="Anis Farihan Mat Raffei" userId="caa0f81d-2ced-4ad8-a070-ba6968b9f259" providerId="ADAL" clId="{C169F4D8-8B6E-4DEB-A6B4-ABEBE90BCAD3}" dt="2020-01-28T04:36:27.292" v="1025" actId="20577"/>
        <pc:sldMkLst>
          <pc:docMk/>
          <pc:sldMk cId="0" sldId="284"/>
        </pc:sldMkLst>
        <pc:spChg chg="mod">
          <ac:chgData name="Anis Farihan Mat Raffei" userId="caa0f81d-2ced-4ad8-a070-ba6968b9f259" providerId="ADAL" clId="{C169F4D8-8B6E-4DEB-A6B4-ABEBE90BCAD3}" dt="2020-01-28T04:36:27.292" v="1025" actId="20577"/>
          <ac:spMkLst>
            <pc:docMk/>
            <pc:sldMk cId="0" sldId="284"/>
            <ac:spMk id="2" creationId="{00000000-0000-0000-0000-000000000000}"/>
          </ac:spMkLst>
        </pc:spChg>
      </pc:sldChg>
      <pc:sldChg chg="modSp">
        <pc:chgData name="Anis Farihan Mat Raffei" userId="caa0f81d-2ced-4ad8-a070-ba6968b9f259" providerId="ADAL" clId="{C169F4D8-8B6E-4DEB-A6B4-ABEBE90BCAD3}" dt="2020-01-28T04:37:38.089" v="1032" actId="20577"/>
        <pc:sldMkLst>
          <pc:docMk/>
          <pc:sldMk cId="0" sldId="285"/>
        </pc:sldMkLst>
        <pc:spChg chg="mod">
          <ac:chgData name="Anis Farihan Mat Raffei" userId="caa0f81d-2ced-4ad8-a070-ba6968b9f259" providerId="ADAL" clId="{C169F4D8-8B6E-4DEB-A6B4-ABEBE90BCAD3}" dt="2020-01-28T04:37:38.089" v="1032" actId="20577"/>
          <ac:spMkLst>
            <pc:docMk/>
            <pc:sldMk cId="0" sldId="285"/>
            <ac:spMk id="2" creationId="{00000000-0000-0000-0000-000000000000}"/>
          </ac:spMkLst>
        </pc:spChg>
      </pc:sldChg>
      <pc:sldChg chg="modSp">
        <pc:chgData name="Anis Farihan Mat Raffei" userId="caa0f81d-2ced-4ad8-a070-ba6968b9f259" providerId="ADAL" clId="{C169F4D8-8B6E-4DEB-A6B4-ABEBE90BCAD3}" dt="2020-01-28T06:55:11.990" v="1037" actId="6549"/>
        <pc:sldMkLst>
          <pc:docMk/>
          <pc:sldMk cId="2853175527" sldId="289"/>
        </pc:sldMkLst>
        <pc:spChg chg="mod">
          <ac:chgData name="Anis Farihan Mat Raffei" userId="caa0f81d-2ced-4ad8-a070-ba6968b9f259" providerId="ADAL" clId="{C169F4D8-8B6E-4DEB-A6B4-ABEBE90BCAD3}" dt="2020-01-28T06:55:11.990" v="1037" actId="6549"/>
          <ac:spMkLst>
            <pc:docMk/>
            <pc:sldMk cId="2853175527" sldId="289"/>
            <ac:spMk id="3" creationId="{00000000-0000-0000-0000-000000000000}"/>
          </ac:spMkLst>
        </pc:spChg>
      </pc:sldChg>
      <pc:sldChg chg="addSp delSp modSp add">
        <pc:chgData name="Anis Farihan Mat Raffei" userId="caa0f81d-2ced-4ad8-a070-ba6968b9f259" providerId="ADAL" clId="{C169F4D8-8B6E-4DEB-A6B4-ABEBE90BCAD3}" dt="2020-01-28T03:14:50.764" v="275" actId="14100"/>
        <pc:sldMkLst>
          <pc:docMk/>
          <pc:sldMk cId="2959364591" sldId="295"/>
        </pc:sldMkLst>
        <pc:spChg chg="mod">
          <ac:chgData name="Anis Farihan Mat Raffei" userId="caa0f81d-2ced-4ad8-a070-ba6968b9f259" providerId="ADAL" clId="{C169F4D8-8B6E-4DEB-A6B4-ABEBE90BCAD3}" dt="2020-01-28T03:04:42.638" v="94" actId="20577"/>
          <ac:spMkLst>
            <pc:docMk/>
            <pc:sldMk cId="2959364591" sldId="295"/>
            <ac:spMk id="2" creationId="{37ED322C-1805-4594-8E40-A9B170E48521}"/>
          </ac:spMkLst>
        </pc:spChg>
        <pc:spChg chg="del">
          <ac:chgData name="Anis Farihan Mat Raffei" userId="caa0f81d-2ced-4ad8-a070-ba6968b9f259" providerId="ADAL" clId="{C169F4D8-8B6E-4DEB-A6B4-ABEBE90BCAD3}" dt="2020-01-28T03:06:18.867" v="95" actId="478"/>
          <ac:spMkLst>
            <pc:docMk/>
            <pc:sldMk cId="2959364591" sldId="295"/>
            <ac:spMk id="3" creationId="{90363983-F14F-442C-B350-1A79BB11A221}"/>
          </ac:spMkLst>
        </pc:spChg>
        <pc:spChg chg="add mod">
          <ac:chgData name="Anis Farihan Mat Raffei" userId="caa0f81d-2ced-4ad8-a070-ba6968b9f259" providerId="ADAL" clId="{C169F4D8-8B6E-4DEB-A6B4-ABEBE90BCAD3}" dt="2020-01-28T03:08:50.443" v="214" actId="114"/>
          <ac:spMkLst>
            <pc:docMk/>
            <pc:sldMk cId="2959364591" sldId="295"/>
            <ac:spMk id="5" creationId="{68C42005-575C-4D53-A14E-3E0D696A1BEB}"/>
          </ac:spMkLst>
        </pc:spChg>
        <pc:spChg chg="add del mod">
          <ac:chgData name="Anis Farihan Mat Raffei" userId="caa0f81d-2ced-4ad8-a070-ba6968b9f259" providerId="ADAL" clId="{C169F4D8-8B6E-4DEB-A6B4-ABEBE90BCAD3}" dt="2020-01-28T03:14:46.480" v="273" actId="478"/>
          <ac:spMkLst>
            <pc:docMk/>
            <pc:sldMk cId="2959364591" sldId="295"/>
            <ac:spMk id="6" creationId="{C5F7471A-31E1-42ED-9897-A15E45CDED57}"/>
          </ac:spMkLst>
        </pc:spChg>
        <pc:spChg chg="add del mod">
          <ac:chgData name="Anis Farihan Mat Raffei" userId="caa0f81d-2ced-4ad8-a070-ba6968b9f259" providerId="ADAL" clId="{C169F4D8-8B6E-4DEB-A6B4-ABEBE90BCAD3}" dt="2020-01-28T03:14:47.452" v="274" actId="478"/>
          <ac:spMkLst>
            <pc:docMk/>
            <pc:sldMk cId="2959364591" sldId="295"/>
            <ac:spMk id="7" creationId="{4A549E59-19A2-4FF9-8C4B-9693B3EEA80C}"/>
          </ac:spMkLst>
        </pc:spChg>
        <pc:picChg chg="add mod modCrop">
          <ac:chgData name="Anis Farihan Mat Raffei" userId="caa0f81d-2ced-4ad8-a070-ba6968b9f259" providerId="ADAL" clId="{C169F4D8-8B6E-4DEB-A6B4-ABEBE90BCAD3}" dt="2020-01-28T03:14:50.764" v="275" actId="14100"/>
          <ac:picMkLst>
            <pc:docMk/>
            <pc:sldMk cId="2959364591" sldId="295"/>
            <ac:picMk id="4" creationId="{F66F0A63-6BD4-4B54-8F43-4D5E9BCEDD73}"/>
          </ac:picMkLst>
        </pc:picChg>
      </pc:sldChg>
      <pc:sldChg chg="modSp add">
        <pc:chgData name="Anis Farihan Mat Raffei" userId="caa0f81d-2ced-4ad8-a070-ba6968b9f259" providerId="ADAL" clId="{C169F4D8-8B6E-4DEB-A6B4-ABEBE90BCAD3}" dt="2020-01-28T03:22:03.913" v="372" actId="27636"/>
        <pc:sldMkLst>
          <pc:docMk/>
          <pc:sldMk cId="3155115027" sldId="296"/>
        </pc:sldMkLst>
        <pc:spChg chg="mod">
          <ac:chgData name="Anis Farihan Mat Raffei" userId="caa0f81d-2ced-4ad8-a070-ba6968b9f259" providerId="ADAL" clId="{C169F4D8-8B6E-4DEB-A6B4-ABEBE90BCAD3}" dt="2020-01-28T03:15:12.151" v="276"/>
          <ac:spMkLst>
            <pc:docMk/>
            <pc:sldMk cId="3155115027" sldId="296"/>
            <ac:spMk id="2" creationId="{CE263E3E-7101-4A58-8E6A-C5462829A8FC}"/>
          </ac:spMkLst>
        </pc:spChg>
        <pc:spChg chg="mod">
          <ac:chgData name="Anis Farihan Mat Raffei" userId="caa0f81d-2ced-4ad8-a070-ba6968b9f259" providerId="ADAL" clId="{C169F4D8-8B6E-4DEB-A6B4-ABEBE90BCAD3}" dt="2020-01-28T03:22:03.913" v="372" actId="27636"/>
          <ac:spMkLst>
            <pc:docMk/>
            <pc:sldMk cId="3155115027" sldId="296"/>
            <ac:spMk id="3" creationId="{D3D6166A-9697-4AAE-B06D-21738F4A10B2}"/>
          </ac:spMkLst>
        </pc:spChg>
      </pc:sldChg>
      <pc:sldChg chg="modSp add">
        <pc:chgData name="Anis Farihan Mat Raffei" userId="caa0f81d-2ced-4ad8-a070-ba6968b9f259" providerId="ADAL" clId="{C169F4D8-8B6E-4DEB-A6B4-ABEBE90BCAD3}" dt="2020-01-28T03:27:52.866" v="466" actId="12"/>
        <pc:sldMkLst>
          <pc:docMk/>
          <pc:sldMk cId="3366888638" sldId="297"/>
        </pc:sldMkLst>
        <pc:spChg chg="mod">
          <ac:chgData name="Anis Farihan Mat Raffei" userId="caa0f81d-2ced-4ad8-a070-ba6968b9f259" providerId="ADAL" clId="{C169F4D8-8B6E-4DEB-A6B4-ABEBE90BCAD3}" dt="2020-01-28T03:22:39.448" v="375" actId="27636"/>
          <ac:spMkLst>
            <pc:docMk/>
            <pc:sldMk cId="3366888638" sldId="297"/>
            <ac:spMk id="2" creationId="{A4C439FE-A22C-434E-8B18-F076C6E50F75}"/>
          </ac:spMkLst>
        </pc:spChg>
        <pc:spChg chg="mod">
          <ac:chgData name="Anis Farihan Mat Raffei" userId="caa0f81d-2ced-4ad8-a070-ba6968b9f259" providerId="ADAL" clId="{C169F4D8-8B6E-4DEB-A6B4-ABEBE90BCAD3}" dt="2020-01-28T03:27:52.866" v="466" actId="12"/>
          <ac:spMkLst>
            <pc:docMk/>
            <pc:sldMk cId="3366888638" sldId="297"/>
            <ac:spMk id="3" creationId="{76C93097-230D-4AD5-AFAC-3AC787941B1B}"/>
          </ac:spMkLst>
        </pc:spChg>
      </pc:sldChg>
      <pc:sldChg chg="modSp add">
        <pc:chgData name="Anis Farihan Mat Raffei" userId="caa0f81d-2ced-4ad8-a070-ba6968b9f259" providerId="ADAL" clId="{C169F4D8-8B6E-4DEB-A6B4-ABEBE90BCAD3}" dt="2020-01-28T03:31:36.102" v="520" actId="20577"/>
        <pc:sldMkLst>
          <pc:docMk/>
          <pc:sldMk cId="3167026710" sldId="298"/>
        </pc:sldMkLst>
        <pc:spChg chg="mod">
          <ac:chgData name="Anis Farihan Mat Raffei" userId="caa0f81d-2ced-4ad8-a070-ba6968b9f259" providerId="ADAL" clId="{C169F4D8-8B6E-4DEB-A6B4-ABEBE90BCAD3}" dt="2020-01-28T03:28:08.946" v="469" actId="27636"/>
          <ac:spMkLst>
            <pc:docMk/>
            <pc:sldMk cId="3167026710" sldId="298"/>
            <ac:spMk id="2" creationId="{1374C512-51BE-4C56-86B4-B358291831BB}"/>
          </ac:spMkLst>
        </pc:spChg>
        <pc:spChg chg="mod">
          <ac:chgData name="Anis Farihan Mat Raffei" userId="caa0f81d-2ced-4ad8-a070-ba6968b9f259" providerId="ADAL" clId="{C169F4D8-8B6E-4DEB-A6B4-ABEBE90BCAD3}" dt="2020-01-28T03:31:36.102" v="520" actId="20577"/>
          <ac:spMkLst>
            <pc:docMk/>
            <pc:sldMk cId="3167026710" sldId="298"/>
            <ac:spMk id="3" creationId="{5ED69C12-CC03-498B-9CED-E15288DDE5A3}"/>
          </ac:spMkLst>
        </pc:spChg>
      </pc:sldChg>
      <pc:sldChg chg="modSp add">
        <pc:chgData name="Anis Farihan Mat Raffei" userId="caa0f81d-2ced-4ad8-a070-ba6968b9f259" providerId="ADAL" clId="{C169F4D8-8B6E-4DEB-A6B4-ABEBE90BCAD3}" dt="2020-01-28T03:38:28.825" v="591" actId="27636"/>
        <pc:sldMkLst>
          <pc:docMk/>
          <pc:sldMk cId="3570700926" sldId="299"/>
        </pc:sldMkLst>
        <pc:spChg chg="mod">
          <ac:chgData name="Anis Farihan Mat Raffei" userId="caa0f81d-2ced-4ad8-a070-ba6968b9f259" providerId="ADAL" clId="{C169F4D8-8B6E-4DEB-A6B4-ABEBE90BCAD3}" dt="2020-01-28T03:32:02.676" v="522"/>
          <ac:spMkLst>
            <pc:docMk/>
            <pc:sldMk cId="3570700926" sldId="299"/>
            <ac:spMk id="2" creationId="{B43EC2D6-C88D-49BC-B624-B16E6ED12B91}"/>
          </ac:spMkLst>
        </pc:spChg>
        <pc:spChg chg="mod">
          <ac:chgData name="Anis Farihan Mat Raffei" userId="caa0f81d-2ced-4ad8-a070-ba6968b9f259" providerId="ADAL" clId="{C169F4D8-8B6E-4DEB-A6B4-ABEBE90BCAD3}" dt="2020-01-28T03:38:28.825" v="591" actId="27636"/>
          <ac:spMkLst>
            <pc:docMk/>
            <pc:sldMk cId="3570700926" sldId="299"/>
            <ac:spMk id="3" creationId="{9F180664-D0CC-4C5D-8880-86ABD3D58A53}"/>
          </ac:spMkLst>
        </pc:spChg>
      </pc:sldChg>
      <pc:sldChg chg="modSp add del">
        <pc:chgData name="Anis Farihan Mat Raffei" userId="caa0f81d-2ced-4ad8-a070-ba6968b9f259" providerId="ADAL" clId="{C169F4D8-8B6E-4DEB-A6B4-ABEBE90BCAD3}" dt="2020-01-28T06:55:37.509" v="1042" actId="2696"/>
        <pc:sldMkLst>
          <pc:docMk/>
          <pc:sldMk cId="200175309" sldId="300"/>
        </pc:sldMkLst>
        <pc:spChg chg="mod">
          <ac:chgData name="Anis Farihan Mat Raffei" userId="caa0f81d-2ced-4ad8-a070-ba6968b9f259" providerId="ADAL" clId="{C169F4D8-8B6E-4DEB-A6B4-ABEBE90BCAD3}" dt="2020-01-28T03:39:15.898" v="596" actId="27636"/>
          <ac:spMkLst>
            <pc:docMk/>
            <pc:sldMk cId="200175309" sldId="300"/>
            <ac:spMk id="2" creationId="{E167168E-5894-42EC-9E5C-A2FC5FCE0CB0}"/>
          </ac:spMkLst>
        </pc:spChg>
        <pc:spChg chg="mod">
          <ac:chgData name="Anis Farihan Mat Raffei" userId="caa0f81d-2ced-4ad8-a070-ba6968b9f259" providerId="ADAL" clId="{C169F4D8-8B6E-4DEB-A6B4-ABEBE90BCAD3}" dt="2020-01-28T03:45:02.332" v="677" actId="27636"/>
          <ac:spMkLst>
            <pc:docMk/>
            <pc:sldMk cId="200175309" sldId="300"/>
            <ac:spMk id="3" creationId="{10FC7DC9-EE5D-404F-8E74-1FDF948B7C50}"/>
          </ac:spMkLst>
        </pc:spChg>
      </pc:sldChg>
      <pc:sldChg chg="addSp delSp modSp add">
        <pc:chgData name="Anis Farihan Mat Raffei" userId="caa0f81d-2ced-4ad8-a070-ba6968b9f259" providerId="ADAL" clId="{C169F4D8-8B6E-4DEB-A6B4-ABEBE90BCAD3}" dt="2020-01-28T04:17:56.036" v="918" actId="1076"/>
        <pc:sldMkLst>
          <pc:docMk/>
          <pc:sldMk cId="1699089508" sldId="301"/>
        </pc:sldMkLst>
        <pc:spChg chg="mod">
          <ac:chgData name="Anis Farihan Mat Raffei" userId="caa0f81d-2ced-4ad8-a070-ba6968b9f259" providerId="ADAL" clId="{C169F4D8-8B6E-4DEB-A6B4-ABEBE90BCAD3}" dt="2020-01-28T04:14:22.126" v="880" actId="20577"/>
          <ac:spMkLst>
            <pc:docMk/>
            <pc:sldMk cId="1699089508" sldId="301"/>
            <ac:spMk id="2" creationId="{F30B928D-E9EF-4D63-8841-37843662C8BE}"/>
          </ac:spMkLst>
        </pc:spChg>
        <pc:spChg chg="del mod">
          <ac:chgData name="Anis Farihan Mat Raffei" userId="caa0f81d-2ced-4ad8-a070-ba6968b9f259" providerId="ADAL" clId="{C169F4D8-8B6E-4DEB-A6B4-ABEBE90BCAD3}" dt="2020-01-28T04:08:25.833" v="758" actId="478"/>
          <ac:spMkLst>
            <pc:docMk/>
            <pc:sldMk cId="1699089508" sldId="301"/>
            <ac:spMk id="3" creationId="{0B1146FE-1E2A-4FB0-BA34-587E3F111E52}"/>
          </ac:spMkLst>
        </pc:spChg>
        <pc:spChg chg="add mod">
          <ac:chgData name="Anis Farihan Mat Raffei" userId="caa0f81d-2ced-4ad8-a070-ba6968b9f259" providerId="ADAL" clId="{C169F4D8-8B6E-4DEB-A6B4-ABEBE90BCAD3}" dt="2020-01-28T03:54:24.373" v="723" actId="1076"/>
          <ac:spMkLst>
            <pc:docMk/>
            <pc:sldMk cId="1699089508" sldId="301"/>
            <ac:spMk id="5" creationId="{8FA2906B-B649-44B3-B138-A48B33722409}"/>
          </ac:spMkLst>
        </pc:spChg>
        <pc:spChg chg="add mod">
          <ac:chgData name="Anis Farihan Mat Raffei" userId="caa0f81d-2ced-4ad8-a070-ba6968b9f259" providerId="ADAL" clId="{C169F4D8-8B6E-4DEB-A6B4-ABEBE90BCAD3}" dt="2020-01-28T03:55:28.361" v="736" actId="20577"/>
          <ac:spMkLst>
            <pc:docMk/>
            <pc:sldMk cId="1699089508" sldId="301"/>
            <ac:spMk id="7" creationId="{F6843C05-0232-4A13-8AB4-D9C32B5366E9}"/>
          </ac:spMkLst>
        </pc:spChg>
        <pc:spChg chg="add mod">
          <ac:chgData name="Anis Farihan Mat Raffei" userId="caa0f81d-2ced-4ad8-a070-ba6968b9f259" providerId="ADAL" clId="{C169F4D8-8B6E-4DEB-A6B4-ABEBE90BCAD3}" dt="2020-01-28T04:17:56.036" v="918" actId="1076"/>
          <ac:spMkLst>
            <pc:docMk/>
            <pc:sldMk cId="1699089508" sldId="301"/>
            <ac:spMk id="8" creationId="{1818C49D-07CE-4643-9273-DCCD7BBFC0DA}"/>
          </ac:spMkLst>
        </pc:spChg>
        <pc:spChg chg="add mod">
          <ac:chgData name="Anis Farihan Mat Raffei" userId="caa0f81d-2ced-4ad8-a070-ba6968b9f259" providerId="ADAL" clId="{C169F4D8-8B6E-4DEB-A6B4-ABEBE90BCAD3}" dt="2020-01-28T04:17:49.819" v="916" actId="1076"/>
          <ac:spMkLst>
            <pc:docMk/>
            <pc:sldMk cId="1699089508" sldId="301"/>
            <ac:spMk id="9" creationId="{BA38072B-6DC7-4C01-8D69-B185AB4D371A}"/>
          </ac:spMkLst>
        </pc:spChg>
        <pc:spChg chg="add mod">
          <ac:chgData name="Anis Farihan Mat Raffei" userId="caa0f81d-2ced-4ad8-a070-ba6968b9f259" providerId="ADAL" clId="{C169F4D8-8B6E-4DEB-A6B4-ABEBE90BCAD3}" dt="2020-01-28T04:17:52.228" v="917" actId="1076"/>
          <ac:spMkLst>
            <pc:docMk/>
            <pc:sldMk cId="1699089508" sldId="301"/>
            <ac:spMk id="10" creationId="{B995754A-8500-4DE2-B2B0-A308B78FCAA6}"/>
          </ac:spMkLst>
        </pc:spChg>
        <pc:picChg chg="add mod modCrop">
          <ac:chgData name="Anis Farihan Mat Raffei" userId="caa0f81d-2ced-4ad8-a070-ba6968b9f259" providerId="ADAL" clId="{C169F4D8-8B6E-4DEB-A6B4-ABEBE90BCAD3}" dt="2020-01-28T03:54:06.620" v="720" actId="14100"/>
          <ac:picMkLst>
            <pc:docMk/>
            <pc:sldMk cId="1699089508" sldId="301"/>
            <ac:picMk id="4" creationId="{C2CE6CC6-D6C1-4335-9783-B84823D832A9}"/>
          </ac:picMkLst>
        </pc:picChg>
        <pc:picChg chg="add mod modCrop">
          <ac:chgData name="Anis Farihan Mat Raffei" userId="caa0f81d-2ced-4ad8-a070-ba6968b9f259" providerId="ADAL" clId="{C169F4D8-8B6E-4DEB-A6B4-ABEBE90BCAD3}" dt="2020-01-28T03:55:05.732" v="732" actId="1076"/>
          <ac:picMkLst>
            <pc:docMk/>
            <pc:sldMk cId="1699089508" sldId="301"/>
            <ac:picMk id="6" creationId="{20CE361A-C1E8-4978-B158-E0DC415AB6C9}"/>
          </ac:picMkLst>
        </pc:picChg>
      </pc:sldChg>
      <pc:sldChg chg="modSp add">
        <pc:chgData name="Anis Farihan Mat Raffei" userId="caa0f81d-2ced-4ad8-a070-ba6968b9f259" providerId="ADAL" clId="{C169F4D8-8B6E-4DEB-A6B4-ABEBE90BCAD3}" dt="2020-01-28T04:10:56.816" v="836" actId="6549"/>
        <pc:sldMkLst>
          <pc:docMk/>
          <pc:sldMk cId="3953818987" sldId="302"/>
        </pc:sldMkLst>
        <pc:spChg chg="mod">
          <ac:chgData name="Anis Farihan Mat Raffei" userId="caa0f81d-2ced-4ad8-a070-ba6968b9f259" providerId="ADAL" clId="{C169F4D8-8B6E-4DEB-A6B4-ABEBE90BCAD3}" dt="2020-01-28T04:10:07.169" v="809" actId="20577"/>
          <ac:spMkLst>
            <pc:docMk/>
            <pc:sldMk cId="3953818987" sldId="302"/>
            <ac:spMk id="2" creationId="{482905B1-C998-4C62-A866-D5E0014FEC1F}"/>
          </ac:spMkLst>
        </pc:spChg>
        <pc:spChg chg="mod">
          <ac:chgData name="Anis Farihan Mat Raffei" userId="caa0f81d-2ced-4ad8-a070-ba6968b9f259" providerId="ADAL" clId="{C169F4D8-8B6E-4DEB-A6B4-ABEBE90BCAD3}" dt="2020-01-28T04:10:56.816" v="836" actId="6549"/>
          <ac:spMkLst>
            <pc:docMk/>
            <pc:sldMk cId="3953818987" sldId="302"/>
            <ac:spMk id="3" creationId="{42EA9938-E7B1-4AC4-9AF0-74E7D7E89C6B}"/>
          </ac:spMkLst>
        </pc:spChg>
      </pc:sldChg>
      <pc:sldChg chg="modSp add">
        <pc:chgData name="Anis Farihan Mat Raffei" userId="caa0f81d-2ced-4ad8-a070-ba6968b9f259" providerId="ADAL" clId="{C169F4D8-8B6E-4DEB-A6B4-ABEBE90BCAD3}" dt="2020-01-28T04:13:13.606" v="873" actId="27636"/>
        <pc:sldMkLst>
          <pc:docMk/>
          <pc:sldMk cId="3297756940" sldId="303"/>
        </pc:sldMkLst>
        <pc:spChg chg="mod">
          <ac:chgData name="Anis Farihan Mat Raffei" userId="caa0f81d-2ced-4ad8-a070-ba6968b9f259" providerId="ADAL" clId="{C169F4D8-8B6E-4DEB-A6B4-ABEBE90BCAD3}" dt="2020-01-28T04:13:13.606" v="873" actId="27636"/>
          <ac:spMkLst>
            <pc:docMk/>
            <pc:sldMk cId="3297756940" sldId="303"/>
            <ac:spMk id="2" creationId="{2F26115A-2DAB-4E20-B22C-943D59972BC8}"/>
          </ac:spMkLst>
        </pc:spChg>
        <pc:spChg chg="mod">
          <ac:chgData name="Anis Farihan Mat Raffei" userId="caa0f81d-2ced-4ad8-a070-ba6968b9f259" providerId="ADAL" clId="{C169F4D8-8B6E-4DEB-A6B4-ABEBE90BCAD3}" dt="2020-01-28T04:13:02.968" v="871" actId="12"/>
          <ac:spMkLst>
            <pc:docMk/>
            <pc:sldMk cId="3297756940" sldId="303"/>
            <ac:spMk id="3" creationId="{12E951DC-0FF0-4050-881E-7CFE9AF23416}"/>
          </ac:spMkLst>
        </pc:spChg>
      </pc:sldChg>
      <pc:sldChg chg="modSp add">
        <pc:chgData name="Anis Farihan Mat Raffei" userId="caa0f81d-2ced-4ad8-a070-ba6968b9f259" providerId="ADAL" clId="{C169F4D8-8B6E-4DEB-A6B4-ABEBE90BCAD3}" dt="2020-01-28T06:55:18.300" v="1040" actId="6549"/>
        <pc:sldMkLst>
          <pc:docMk/>
          <pc:sldMk cId="1292874228" sldId="304"/>
        </pc:sldMkLst>
        <pc:spChg chg="mod">
          <ac:chgData name="Anis Farihan Mat Raffei" userId="caa0f81d-2ced-4ad8-a070-ba6968b9f259" providerId="ADAL" clId="{C169F4D8-8B6E-4DEB-A6B4-ABEBE90BCAD3}" dt="2020-01-28T06:55:18.300" v="1040" actId="6549"/>
          <ac:spMkLst>
            <pc:docMk/>
            <pc:sldMk cId="1292874228" sldId="304"/>
            <ac:spMk id="3" creationId="{00000000-0000-0000-0000-000000000000}"/>
          </ac:spMkLst>
        </pc:spChg>
      </pc:sldChg>
      <pc:sldChg chg="modSp add del">
        <pc:chgData name="Anis Farihan Mat Raffei" userId="caa0f81d-2ced-4ad8-a070-ba6968b9f259" providerId="ADAL" clId="{C169F4D8-8B6E-4DEB-A6B4-ABEBE90BCAD3}" dt="2020-01-28T06:55:41.309" v="1043" actId="2696"/>
        <pc:sldMkLst>
          <pc:docMk/>
          <pc:sldMk cId="226443559" sldId="305"/>
        </pc:sldMkLst>
        <pc:spChg chg="mod">
          <ac:chgData name="Anis Farihan Mat Raffei" userId="caa0f81d-2ced-4ad8-a070-ba6968b9f259" providerId="ADAL" clId="{C169F4D8-8B6E-4DEB-A6B4-ABEBE90BCAD3}" dt="2020-01-28T06:55:33.144" v="1041" actId="6549"/>
          <ac:spMkLst>
            <pc:docMk/>
            <pc:sldMk cId="226443559" sldId="305"/>
            <ac:spMk id="3" creationId="{00000000-0000-0000-0000-000000000000}"/>
          </ac:spMkLst>
        </pc:spChg>
      </pc:sldChg>
      <pc:sldChg chg="modSp add">
        <pc:chgData name="Anis Farihan Mat Raffei" userId="caa0f81d-2ced-4ad8-a070-ba6968b9f259" providerId="ADAL" clId="{C169F4D8-8B6E-4DEB-A6B4-ABEBE90BCAD3}" dt="2020-01-28T06:55:44.880" v="1044" actId="6549"/>
        <pc:sldMkLst>
          <pc:docMk/>
          <pc:sldMk cId="436898832" sldId="306"/>
        </pc:sldMkLst>
        <pc:spChg chg="mod">
          <ac:chgData name="Anis Farihan Mat Raffei" userId="caa0f81d-2ced-4ad8-a070-ba6968b9f259" providerId="ADAL" clId="{C169F4D8-8B6E-4DEB-A6B4-ABEBE90BCAD3}" dt="2020-01-28T06:55:44.880" v="1044" actId="6549"/>
          <ac:spMkLst>
            <pc:docMk/>
            <pc:sldMk cId="436898832" sldId="306"/>
            <ac:spMk id="3" creationId="{00000000-0000-0000-0000-000000000000}"/>
          </ac:spMkLst>
        </pc:spChg>
      </pc:sldChg>
      <pc:sldChg chg="modSp add">
        <pc:chgData name="Anis Farihan Mat Raffei" userId="caa0f81d-2ced-4ad8-a070-ba6968b9f259" providerId="ADAL" clId="{C169F4D8-8B6E-4DEB-A6B4-ABEBE90BCAD3}" dt="2020-01-28T06:56:12.449" v="1049" actId="207"/>
        <pc:sldMkLst>
          <pc:docMk/>
          <pc:sldMk cId="1332155958" sldId="307"/>
        </pc:sldMkLst>
        <pc:spChg chg="mod">
          <ac:chgData name="Anis Farihan Mat Raffei" userId="caa0f81d-2ced-4ad8-a070-ba6968b9f259" providerId="ADAL" clId="{C169F4D8-8B6E-4DEB-A6B4-ABEBE90BCAD3}" dt="2020-01-28T06:56:12.449" v="1049" actId="207"/>
          <ac:spMkLst>
            <pc:docMk/>
            <pc:sldMk cId="1332155958" sldId="30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EA72-0E5F-4FB8-8291-746DE328233D}" type="datetimeFigureOut">
              <a:rPr lang="en-US" smtClean="0"/>
              <a:pPr/>
              <a:t>11/13/2024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130D41-D944-4068-BE1A-E03885801B9D}" type="slidenum">
              <a:rPr lang="en-US" smtClean="0"/>
              <a:pPr/>
              <a:t>‹#›</a:t>
            </a:fld>
            <a:endParaRPr lang="en-US"/>
          </a:p>
        </p:txBody>
      </p:sp>
    </p:spTree>
    <p:extLst>
      <p:ext uri="{BB962C8B-B14F-4D97-AF65-F5344CB8AC3E}">
        <p14:creationId xmlns:p14="http://schemas.microsoft.com/office/powerpoint/2010/main" val="968013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cs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cs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cs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cs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9pPr>
          </a:lstStyle>
          <a:p>
            <a:pPr>
              <a:spcBef>
                <a:spcPct val="0"/>
              </a:spcBef>
            </a:pPr>
            <a:fld id="{88340E90-21DF-4370-95BF-C626E7D03122}" type="slidenum">
              <a:rPr kumimoji="0" lang="en-US" altLang="en-US" smtClean="0">
                <a:latin typeface="Tahoma" panose="020B0604030504040204" pitchFamily="34" charset="0"/>
              </a:rPr>
              <a:pPr>
                <a:spcBef>
                  <a:spcPct val="0"/>
                </a:spcBef>
              </a:pPr>
              <a:t>2</a:t>
            </a:fld>
            <a:endParaRPr kumimoji="0" lang="en-US" altLang="en-US">
              <a:latin typeface="Tahoma" panose="020B0604030504040204" pitchFamily="34" charset="0"/>
            </a:endParaRPr>
          </a:p>
        </p:txBody>
      </p:sp>
      <p:sp>
        <p:nvSpPr>
          <p:cNvPr id="7171" name="Rectangle 2"/>
          <p:cNvSpPr>
            <a:spLocks noGrp="1" noRot="1" noChangeAspect="1" noChangeArrowheads="1" noTextEdit="1"/>
          </p:cNvSpPr>
          <p:nvPr>
            <p:ph type="sldImg"/>
          </p:nvPr>
        </p:nvSpPr>
        <p:spPr>
          <a:xfrm>
            <a:off x="1247775" y="1279525"/>
            <a:ext cx="4606925" cy="3454400"/>
          </a:xfrm>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4549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F130D41-D944-4068-BE1A-E03885801B9D}" type="slidenum">
              <a:rPr lang="en-US" smtClean="0"/>
              <a:pPr/>
              <a:t>13</a:t>
            </a:fld>
            <a:endParaRPr lang="en-US"/>
          </a:p>
        </p:txBody>
      </p:sp>
    </p:spTree>
    <p:extLst>
      <p:ext uri="{BB962C8B-B14F-4D97-AF65-F5344CB8AC3E}">
        <p14:creationId xmlns:p14="http://schemas.microsoft.com/office/powerpoint/2010/main" val="941416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F130D41-D944-4068-BE1A-E03885801B9D}" type="slidenum">
              <a:rPr lang="en-US" smtClean="0"/>
              <a:pPr/>
              <a:t>14</a:t>
            </a:fld>
            <a:endParaRPr lang="en-US"/>
          </a:p>
        </p:txBody>
      </p:sp>
    </p:spTree>
    <p:extLst>
      <p:ext uri="{BB962C8B-B14F-4D97-AF65-F5344CB8AC3E}">
        <p14:creationId xmlns:p14="http://schemas.microsoft.com/office/powerpoint/2010/main" val="3330815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F130D41-D944-4068-BE1A-E03885801B9D}" type="slidenum">
              <a:rPr lang="en-US" smtClean="0"/>
              <a:pPr/>
              <a:t>15</a:t>
            </a:fld>
            <a:endParaRPr lang="en-US"/>
          </a:p>
        </p:txBody>
      </p:sp>
    </p:spTree>
    <p:extLst>
      <p:ext uri="{BB962C8B-B14F-4D97-AF65-F5344CB8AC3E}">
        <p14:creationId xmlns:p14="http://schemas.microsoft.com/office/powerpoint/2010/main" val="3209174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F130D41-D944-4068-BE1A-E03885801B9D}" type="slidenum">
              <a:rPr lang="en-US" smtClean="0"/>
              <a:pPr/>
              <a:t>17</a:t>
            </a:fld>
            <a:endParaRPr lang="en-US"/>
          </a:p>
        </p:txBody>
      </p:sp>
    </p:spTree>
    <p:extLst>
      <p:ext uri="{BB962C8B-B14F-4D97-AF65-F5344CB8AC3E}">
        <p14:creationId xmlns:p14="http://schemas.microsoft.com/office/powerpoint/2010/main" val="224407759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jpg"/></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jpg"/></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jp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599BB3-5E96-4B38-A1EB-67D92FD96009}" type="datetime1">
              <a:rPr lang="en-MY" smtClean="0"/>
              <a:t>13/11/2024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14467F9-EADD-4680-9637-29CCB1478A62}" type="slidenum">
              <a:rPr lang="en-MY" smtClean="0"/>
              <a:t>‹#›</a:t>
            </a:fld>
            <a:endParaRPr lang="en-MY"/>
          </a:p>
        </p:txBody>
      </p:sp>
      <p:sp>
        <p:nvSpPr>
          <p:cNvPr id="7" name="Rectangle 6">
            <a:extLst>
              <a:ext uri="{FF2B5EF4-FFF2-40B4-BE49-F238E27FC236}">
                <a16:creationId xmlns:a16="http://schemas.microsoft.com/office/drawing/2014/main" id="{8E586EA4-8432-0BC0-277C-87235988BFEB}"/>
              </a:ext>
            </a:extLst>
          </p:cNvPr>
          <p:cNvSpPr/>
          <p:nvPr userDrawn="1"/>
        </p:nvSpPr>
        <p:spPr>
          <a:xfrm>
            <a:off x="0" y="1388180"/>
            <a:ext cx="9144000" cy="5469820"/>
          </a:xfrm>
          <a:prstGeom prst="rect">
            <a:avLst/>
          </a:prstGeom>
          <a:gradFill>
            <a:gsLst>
              <a:gs pos="100000">
                <a:schemeClr val="bg1">
                  <a:tint val="93000"/>
                  <a:satMod val="150000"/>
                  <a:shade val="98000"/>
                  <a:lumMod val="102000"/>
                </a:schemeClr>
              </a:gs>
              <a:gs pos="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pic>
        <p:nvPicPr>
          <p:cNvPr id="8" name="Picture 7">
            <a:extLst>
              <a:ext uri="{FF2B5EF4-FFF2-40B4-BE49-F238E27FC236}">
                <a16:creationId xmlns:a16="http://schemas.microsoft.com/office/drawing/2014/main" id="{F1AA51F3-2302-11B1-3187-B06A33D3D8CE}"/>
              </a:ext>
            </a:extLst>
          </p:cNvPr>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20000"/>
                    </a14:imgEffect>
                  </a14:imgLayer>
                </a14:imgProps>
              </a:ext>
            </a:extLst>
          </a:blip>
          <a:stretch>
            <a:fillRect/>
          </a:stretch>
        </p:blipFill>
        <p:spPr>
          <a:xfrm flipH="1">
            <a:off x="6570254" y="4123090"/>
            <a:ext cx="2573747" cy="2326700"/>
          </a:xfrm>
          <a:prstGeom prst="rect">
            <a:avLst/>
          </a:prstGeom>
        </p:spPr>
      </p:pic>
      <p:sp>
        <p:nvSpPr>
          <p:cNvPr id="9" name="TextBox 8">
            <a:extLst>
              <a:ext uri="{FF2B5EF4-FFF2-40B4-BE49-F238E27FC236}">
                <a16:creationId xmlns:a16="http://schemas.microsoft.com/office/drawing/2014/main" id="{D24A1DFD-AA20-0946-ACA1-082407878316}"/>
              </a:ext>
            </a:extLst>
          </p:cNvPr>
          <p:cNvSpPr txBox="1"/>
          <p:nvPr userDrawn="1"/>
        </p:nvSpPr>
        <p:spPr>
          <a:xfrm>
            <a:off x="7141294" y="6532146"/>
            <a:ext cx="1692579" cy="338554"/>
          </a:xfrm>
          <a:prstGeom prst="rect">
            <a:avLst/>
          </a:prstGeom>
          <a:noFill/>
        </p:spPr>
        <p:txBody>
          <a:bodyPr wrap="none" rtlCol="0">
            <a:spAutoFit/>
          </a:bodyPr>
          <a:lstStyle/>
          <a:p>
            <a:r>
              <a:rPr lang="en-US" sz="1600">
                <a:solidFill>
                  <a:srgbClr val="0067B4"/>
                </a:solidFill>
                <a:latin typeface="Times New Roman" panose="02020603050405020304" pitchFamily="18" charset="0"/>
                <a:cs typeface="Times New Roman" panose="02020603050405020304" pitchFamily="18" charset="0"/>
              </a:rPr>
              <a:t>www.ump.edu.my</a:t>
            </a:r>
            <a:endParaRPr lang="en-MY" sz="1600">
              <a:solidFill>
                <a:srgbClr val="0067B4"/>
              </a:solidFill>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4B1B789B-CC96-80CF-D255-C9B018B3406F}"/>
              </a:ext>
            </a:extLst>
          </p:cNvPr>
          <p:cNvGrpSpPr/>
          <p:nvPr userDrawn="1"/>
        </p:nvGrpSpPr>
        <p:grpSpPr>
          <a:xfrm>
            <a:off x="5316" y="954638"/>
            <a:ext cx="6466258" cy="1861686"/>
            <a:chOff x="5315" y="5007429"/>
            <a:chExt cx="6466258" cy="1861686"/>
          </a:xfrm>
        </p:grpSpPr>
        <p:grpSp>
          <p:nvGrpSpPr>
            <p:cNvPr id="11" name="Group 10">
              <a:extLst>
                <a:ext uri="{FF2B5EF4-FFF2-40B4-BE49-F238E27FC236}">
                  <a16:creationId xmlns:a16="http://schemas.microsoft.com/office/drawing/2014/main" id="{D02B45D7-889C-E977-F9B6-4C3B42BFD269}"/>
                </a:ext>
              </a:extLst>
            </p:cNvPr>
            <p:cNvGrpSpPr/>
            <p:nvPr userDrawn="1"/>
          </p:nvGrpSpPr>
          <p:grpSpPr>
            <a:xfrm>
              <a:off x="628651" y="5007429"/>
              <a:ext cx="5842922" cy="1861686"/>
              <a:chOff x="704057" y="5862639"/>
              <a:chExt cx="5791181" cy="1006476"/>
            </a:xfrm>
          </p:grpSpPr>
          <p:sp>
            <p:nvSpPr>
              <p:cNvPr id="13" name="Rectangle 12">
                <a:extLst>
                  <a:ext uri="{FF2B5EF4-FFF2-40B4-BE49-F238E27FC236}">
                    <a16:creationId xmlns:a16="http://schemas.microsoft.com/office/drawing/2014/main" id="{F63E51D9-203F-B817-C173-A1774D5E0110}"/>
                  </a:ext>
                </a:extLst>
              </p:cNvPr>
              <p:cNvSpPr/>
              <p:nvPr userDrawn="1"/>
            </p:nvSpPr>
            <p:spPr>
              <a:xfrm flipH="1">
                <a:off x="6325307" y="5862639"/>
                <a:ext cx="169931" cy="1006476"/>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14" name="Rectangle 13">
                <a:extLst>
                  <a:ext uri="{FF2B5EF4-FFF2-40B4-BE49-F238E27FC236}">
                    <a16:creationId xmlns:a16="http://schemas.microsoft.com/office/drawing/2014/main" id="{57AC8A6E-7DD1-8818-5FE1-3BBEB6DF987E}"/>
                  </a:ext>
                </a:extLst>
              </p:cNvPr>
              <p:cNvSpPr/>
              <p:nvPr userDrawn="1"/>
            </p:nvSpPr>
            <p:spPr>
              <a:xfrm>
                <a:off x="704057" y="5862639"/>
                <a:ext cx="5626100" cy="1006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15" name="Rectangle 14">
                <a:extLst>
                  <a:ext uri="{FF2B5EF4-FFF2-40B4-BE49-F238E27FC236}">
                    <a16:creationId xmlns:a16="http://schemas.microsoft.com/office/drawing/2014/main" id="{8235EFDB-AE9E-0CA0-8C34-A953E558E07D}"/>
                  </a:ext>
                </a:extLst>
              </p:cNvPr>
              <p:cNvSpPr/>
              <p:nvPr userDrawn="1"/>
            </p:nvSpPr>
            <p:spPr>
              <a:xfrm>
                <a:off x="6293452" y="5862639"/>
                <a:ext cx="131640" cy="1006476"/>
              </a:xfrm>
              <a:prstGeom prst="rect">
                <a:avLst/>
              </a:prstGeom>
              <a:solidFill>
                <a:srgbClr val="00A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pic>
          <p:nvPicPr>
            <p:cNvPr id="12" name="Picture 11">
              <a:extLst>
                <a:ext uri="{FF2B5EF4-FFF2-40B4-BE49-F238E27FC236}">
                  <a16:creationId xmlns:a16="http://schemas.microsoft.com/office/drawing/2014/main" id="{A120A718-181A-F5EE-E6CA-3875CA0CE978}"/>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t="1426" r="267" b="17275"/>
            <a:stretch/>
          </p:blipFill>
          <p:spPr>
            <a:xfrm>
              <a:off x="5315" y="5007429"/>
              <a:ext cx="6294809" cy="1861685"/>
            </a:xfrm>
            <a:prstGeom prst="rect">
              <a:avLst/>
            </a:prstGeom>
          </p:spPr>
        </p:pic>
      </p:grpSp>
      <p:grpSp>
        <p:nvGrpSpPr>
          <p:cNvPr id="16" name="Group 15">
            <a:extLst>
              <a:ext uri="{FF2B5EF4-FFF2-40B4-BE49-F238E27FC236}">
                <a16:creationId xmlns:a16="http://schemas.microsoft.com/office/drawing/2014/main" id="{0B9AED36-4CF8-7582-642C-6415DE5D0975}"/>
              </a:ext>
            </a:extLst>
          </p:cNvPr>
          <p:cNvGrpSpPr/>
          <p:nvPr userDrawn="1"/>
        </p:nvGrpSpPr>
        <p:grpSpPr>
          <a:xfrm>
            <a:off x="0" y="6576454"/>
            <a:ext cx="9143998" cy="292713"/>
            <a:chOff x="0" y="431187"/>
            <a:chExt cx="9143998" cy="1006476"/>
          </a:xfrm>
        </p:grpSpPr>
        <p:grpSp>
          <p:nvGrpSpPr>
            <p:cNvPr id="17" name="Group 16">
              <a:extLst>
                <a:ext uri="{FF2B5EF4-FFF2-40B4-BE49-F238E27FC236}">
                  <a16:creationId xmlns:a16="http://schemas.microsoft.com/office/drawing/2014/main" id="{8A18B1EF-D6C5-6B3F-1001-CE849D3CFC6F}"/>
                </a:ext>
              </a:extLst>
            </p:cNvPr>
            <p:cNvGrpSpPr/>
            <p:nvPr userDrawn="1"/>
          </p:nvGrpSpPr>
          <p:grpSpPr>
            <a:xfrm>
              <a:off x="0" y="431187"/>
              <a:ext cx="6962774" cy="1006476"/>
              <a:chOff x="-685800" y="352425"/>
              <a:chExt cx="6962774" cy="677863"/>
            </a:xfrm>
          </p:grpSpPr>
          <p:sp>
            <p:nvSpPr>
              <p:cNvPr id="19" name="Rectangle 18">
                <a:extLst>
                  <a:ext uri="{FF2B5EF4-FFF2-40B4-BE49-F238E27FC236}">
                    <a16:creationId xmlns:a16="http://schemas.microsoft.com/office/drawing/2014/main" id="{3973CB21-9A28-7015-FA82-4A7796D5EAA8}"/>
                  </a:ext>
                </a:extLst>
              </p:cNvPr>
              <p:cNvSpPr/>
              <p:nvPr userDrawn="1"/>
            </p:nvSpPr>
            <p:spPr>
              <a:xfrm>
                <a:off x="558801" y="352425"/>
                <a:ext cx="5718173" cy="67786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20" name="Rectangle 19">
                <a:extLst>
                  <a:ext uri="{FF2B5EF4-FFF2-40B4-BE49-F238E27FC236}">
                    <a16:creationId xmlns:a16="http://schemas.microsoft.com/office/drawing/2014/main" id="{B6993172-5757-B453-30DE-38D87617D09F}"/>
                  </a:ext>
                </a:extLst>
              </p:cNvPr>
              <p:cNvSpPr/>
              <p:nvPr userDrawn="1"/>
            </p:nvSpPr>
            <p:spPr>
              <a:xfrm>
                <a:off x="30957" y="352425"/>
                <a:ext cx="5626100" cy="67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21" name="Rectangle 20">
                <a:extLst>
                  <a:ext uri="{FF2B5EF4-FFF2-40B4-BE49-F238E27FC236}">
                    <a16:creationId xmlns:a16="http://schemas.microsoft.com/office/drawing/2014/main" id="{A1462E4F-85A7-6374-9E02-BA579D2CBC5D}"/>
                  </a:ext>
                </a:extLst>
              </p:cNvPr>
              <p:cNvSpPr/>
              <p:nvPr userDrawn="1"/>
            </p:nvSpPr>
            <p:spPr>
              <a:xfrm>
                <a:off x="-685800" y="352425"/>
                <a:ext cx="6311900" cy="677863"/>
              </a:xfrm>
              <a:prstGeom prst="rect">
                <a:avLst/>
              </a:prstGeom>
              <a:solidFill>
                <a:srgbClr val="00A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sp>
          <p:nvSpPr>
            <p:cNvPr id="18" name="Rectangle 17">
              <a:extLst>
                <a:ext uri="{FF2B5EF4-FFF2-40B4-BE49-F238E27FC236}">
                  <a16:creationId xmlns:a16="http://schemas.microsoft.com/office/drawing/2014/main" id="{73293AE9-9067-1652-9961-B0B76220252E}"/>
                </a:ext>
              </a:extLst>
            </p:cNvPr>
            <p:cNvSpPr/>
            <p:nvPr userDrawn="1"/>
          </p:nvSpPr>
          <p:spPr>
            <a:xfrm>
              <a:off x="8984456" y="431187"/>
              <a:ext cx="159542" cy="1006476"/>
            </a:xfrm>
            <a:prstGeom prst="rect">
              <a:avLst/>
            </a:pr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pic>
        <p:nvPicPr>
          <p:cNvPr id="22" name="Picture 21">
            <a:extLst>
              <a:ext uri="{FF2B5EF4-FFF2-40B4-BE49-F238E27FC236}">
                <a16:creationId xmlns:a16="http://schemas.microsoft.com/office/drawing/2014/main" id="{4D102F12-53E5-BBD7-CB41-C1EFF8AA3B7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756917" y="1388182"/>
            <a:ext cx="1949956" cy="994599"/>
          </a:xfrm>
          <a:prstGeom prst="rect">
            <a:avLst/>
          </a:prstGeom>
        </p:spPr>
      </p:pic>
    </p:spTree>
    <p:extLst>
      <p:ext uri="{BB962C8B-B14F-4D97-AF65-F5344CB8AC3E}">
        <p14:creationId xmlns:p14="http://schemas.microsoft.com/office/powerpoint/2010/main" val="4197135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A999FC-52A0-4DF1-AD5A-DBD7D715AB5B}" type="datetime1">
              <a:rPr lang="en-MY" smtClean="0"/>
              <a:t>13/11/2024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14467F9-EADD-4680-9637-29CCB1478A62}" type="slidenum">
              <a:rPr lang="en-MY" smtClean="0"/>
              <a:t>‹#›</a:t>
            </a:fld>
            <a:endParaRPr lang="en-MY"/>
          </a:p>
        </p:txBody>
      </p:sp>
    </p:spTree>
    <p:extLst>
      <p:ext uri="{BB962C8B-B14F-4D97-AF65-F5344CB8AC3E}">
        <p14:creationId xmlns:p14="http://schemas.microsoft.com/office/powerpoint/2010/main" val="221524316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A999FC-52A0-4DF1-AD5A-DBD7D715AB5B}" type="datetime1">
              <a:rPr lang="en-MY" smtClean="0"/>
              <a:t>13/11/2024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14467F9-EADD-4680-9637-29CCB1478A62}" type="slidenum">
              <a:rPr lang="en-MY" smtClean="0"/>
              <a:t>‹#›</a:t>
            </a:fld>
            <a:endParaRPr lang="en-MY"/>
          </a:p>
        </p:txBody>
      </p:sp>
    </p:spTree>
    <p:extLst>
      <p:ext uri="{BB962C8B-B14F-4D97-AF65-F5344CB8AC3E}">
        <p14:creationId xmlns:p14="http://schemas.microsoft.com/office/powerpoint/2010/main" val="87452271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bg>
      <p:bgPr>
        <a:pattFill prst="wdUpDiag">
          <a:fgClr>
            <a:srgbClr val="F8F8F8"/>
          </a:fgClr>
          <a:bgClr>
            <a:schemeClr val="bg1"/>
          </a:bgClr>
        </a:pattFill>
        <a:effectLst/>
      </p:bgPr>
    </p:bg>
    <p:spTree>
      <p:nvGrpSpPr>
        <p:cNvPr id="1" name=""/>
        <p:cNvGrpSpPr/>
        <p:nvPr/>
      </p:nvGrpSpPr>
      <p:grpSpPr>
        <a:xfrm>
          <a:off x="0" y="0"/>
          <a:ext cx="0" cy="0"/>
          <a:chOff x="0" y="0"/>
          <a:chExt cx="0" cy="0"/>
        </a:xfrm>
      </p:grpSpPr>
      <p:sp>
        <p:nvSpPr>
          <p:cNvPr id="29" name="Rectangle 28"/>
          <p:cNvSpPr/>
          <p:nvPr userDrawn="1"/>
        </p:nvSpPr>
        <p:spPr>
          <a:xfrm>
            <a:off x="0" y="1388180"/>
            <a:ext cx="9144000" cy="5469820"/>
          </a:xfrm>
          <a:prstGeom prst="rect">
            <a:avLst/>
          </a:prstGeom>
          <a:gradFill>
            <a:gsLst>
              <a:gs pos="100000">
                <a:schemeClr val="bg1">
                  <a:tint val="93000"/>
                  <a:satMod val="150000"/>
                  <a:shade val="98000"/>
                  <a:lumMod val="102000"/>
                </a:schemeClr>
              </a:gs>
              <a:gs pos="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pic>
        <p:nvPicPr>
          <p:cNvPr id="30" name="Picture 29"/>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flipH="1">
            <a:off x="6575346" y="4078821"/>
            <a:ext cx="2573747" cy="2326700"/>
          </a:xfrm>
          <a:prstGeom prst="rect">
            <a:avLst/>
          </a:prstGeom>
        </p:spPr>
      </p:pic>
      <p:sp>
        <p:nvSpPr>
          <p:cNvPr id="3" name="Content Placeholder 2"/>
          <p:cNvSpPr>
            <a:spLocks noGrp="1"/>
          </p:cNvSpPr>
          <p:nvPr userDrawn="1">
            <p:ph idx="1"/>
          </p:nvPr>
        </p:nvSpPr>
        <p:spPr>
          <a:xfrm>
            <a:off x="304801" y="1330708"/>
            <a:ext cx="8439835" cy="4719257"/>
          </a:xfrm>
        </p:spPr>
        <p:txBody>
          <a:bodyPr>
            <a:noAutofit/>
          </a:bodyPr>
          <a:lstStyle>
            <a:lvl1pPr marL="228600" indent="-228600" algn="l" defTabSz="914400" rtl="0" eaLnBrk="1" latinLnBrk="0" hangingPunct="1">
              <a:lnSpc>
                <a:spcPts val="3200"/>
              </a:lnSpc>
              <a:spcBef>
                <a:spcPts val="1000"/>
              </a:spcBef>
              <a:buClr>
                <a:srgbClr val="31B6FD"/>
              </a:buClr>
              <a:buFont typeface="Wingdings" pitchFamily="2" charset="2"/>
              <a:buChar char="§"/>
              <a:defRPr lang="en-US" sz="2000" b="0" kern="1200" dirty="0">
                <a:solidFill>
                  <a:srgbClr val="073E87"/>
                </a:solidFill>
                <a:latin typeface="+mn-lt"/>
                <a:ea typeface="+mn-ea"/>
                <a:cs typeface="+mn-cs"/>
              </a:defRPr>
            </a:lvl1pPr>
            <a:lvl2pPr>
              <a:defRPr lang="en-US" sz="1800" b="0" kern="1200" dirty="0">
                <a:solidFill>
                  <a:srgbClr val="073E87"/>
                </a:solidFill>
                <a:latin typeface="+mn-lt"/>
                <a:ea typeface="+mn-ea"/>
                <a:cs typeface="+mn-cs"/>
              </a:defRPr>
            </a:lvl2pPr>
            <a:lvl3pPr>
              <a:defRPr sz="2000">
                <a:solidFill>
                  <a:srgbClr val="074187"/>
                </a:solidFill>
              </a:defRPr>
            </a:lvl3pPr>
            <a:lvl4pPr>
              <a:defRPr sz="1800">
                <a:solidFill>
                  <a:srgbClr val="074187"/>
                </a:solidFill>
              </a:defRPr>
            </a:lvl4pPr>
            <a:lvl5pPr>
              <a:defRPr sz="1800">
                <a:solidFill>
                  <a:srgbClr val="074187"/>
                </a:solidFill>
              </a:defRPr>
            </a:lvl5pPr>
          </a:lstStyle>
          <a:p>
            <a:pPr lvl="0"/>
            <a:r>
              <a:rPr lang="en-US" dirty="0"/>
              <a:t>Edit Master text styles</a:t>
            </a:r>
          </a:p>
          <a:p>
            <a:pPr marL="644843" lvl="1" indent="-342900" algn="l" defTabSz="914400" rtl="0" eaLnBrk="1" latinLnBrk="0" hangingPunct="1">
              <a:lnSpc>
                <a:spcPts val="3200"/>
              </a:lnSpc>
              <a:spcBef>
                <a:spcPts val="500"/>
              </a:spcBef>
              <a:buClr>
                <a:srgbClr val="31B6FD"/>
              </a:buClr>
              <a:buFont typeface="Symbol" panose="05050102010706020507" pitchFamily="18" charset="2"/>
              <a:buChar char="Þ"/>
            </a:pPr>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userDrawn="1">
            <p:ph type="dt" sz="half" idx="10"/>
          </p:nvPr>
        </p:nvSpPr>
        <p:spPr/>
        <p:txBody>
          <a:bodyPr/>
          <a:lstStyle/>
          <a:p>
            <a:fld id="{AAD4CB03-5FA9-4827-9C6D-CDB8860387FD}" type="datetime1">
              <a:rPr lang="en-MY" smtClean="0"/>
              <a:t>13/11/2024</a:t>
            </a:fld>
            <a:endParaRPr lang="en-MY"/>
          </a:p>
        </p:txBody>
      </p:sp>
      <p:sp>
        <p:nvSpPr>
          <p:cNvPr id="5" name="Footer Placeholder 4"/>
          <p:cNvSpPr>
            <a:spLocks noGrp="1"/>
          </p:cNvSpPr>
          <p:nvPr userDrawn="1">
            <p:ph type="ftr" sz="quarter" idx="11"/>
          </p:nvPr>
        </p:nvSpPr>
        <p:spPr/>
        <p:txBody>
          <a:bodyPr/>
          <a:lstStyle/>
          <a:p>
            <a:endParaRPr lang="en-MY"/>
          </a:p>
        </p:txBody>
      </p:sp>
      <p:grpSp>
        <p:nvGrpSpPr>
          <p:cNvPr id="24" name="Group 23"/>
          <p:cNvGrpSpPr/>
          <p:nvPr userDrawn="1"/>
        </p:nvGrpSpPr>
        <p:grpSpPr>
          <a:xfrm>
            <a:off x="0" y="0"/>
            <a:ext cx="9143998" cy="1100762"/>
            <a:chOff x="0" y="272086"/>
            <a:chExt cx="9143998" cy="1006476"/>
          </a:xfrm>
        </p:grpSpPr>
        <p:grpSp>
          <p:nvGrpSpPr>
            <p:cNvPr id="16" name="Group 15"/>
            <p:cNvGrpSpPr/>
            <p:nvPr userDrawn="1"/>
          </p:nvGrpSpPr>
          <p:grpSpPr>
            <a:xfrm>
              <a:off x="0" y="272086"/>
              <a:ext cx="6962774" cy="1006476"/>
              <a:chOff x="-685800" y="352425"/>
              <a:chExt cx="6962774" cy="677863"/>
            </a:xfrm>
          </p:grpSpPr>
          <p:sp>
            <p:nvSpPr>
              <p:cNvPr id="18" name="Rectangle 17"/>
              <p:cNvSpPr/>
              <p:nvPr userDrawn="1"/>
            </p:nvSpPr>
            <p:spPr>
              <a:xfrm>
                <a:off x="558801" y="352425"/>
                <a:ext cx="5718173" cy="67786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19" name="Rectangle 18"/>
              <p:cNvSpPr/>
              <p:nvPr userDrawn="1"/>
            </p:nvSpPr>
            <p:spPr>
              <a:xfrm>
                <a:off x="56356" y="352425"/>
                <a:ext cx="5871467" cy="67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20" name="Rectangle 19"/>
              <p:cNvSpPr/>
              <p:nvPr userDrawn="1"/>
            </p:nvSpPr>
            <p:spPr>
              <a:xfrm>
                <a:off x="-685800" y="352425"/>
                <a:ext cx="6587176" cy="677863"/>
              </a:xfrm>
              <a:prstGeom prst="rect">
                <a:avLst/>
              </a:prstGeom>
              <a:solidFill>
                <a:srgbClr val="00A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sp>
          <p:nvSpPr>
            <p:cNvPr id="17" name="Rectangle 16"/>
            <p:cNvSpPr/>
            <p:nvPr userDrawn="1"/>
          </p:nvSpPr>
          <p:spPr>
            <a:xfrm>
              <a:off x="8984456" y="272086"/>
              <a:ext cx="159542" cy="1006476"/>
            </a:xfrm>
            <a:prstGeom prst="rect">
              <a:avLst/>
            </a:pr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grpSp>
        <p:nvGrpSpPr>
          <p:cNvPr id="25" name="Group 24"/>
          <p:cNvGrpSpPr/>
          <p:nvPr userDrawn="1"/>
        </p:nvGrpSpPr>
        <p:grpSpPr>
          <a:xfrm>
            <a:off x="0" y="6538913"/>
            <a:ext cx="9144000" cy="270164"/>
            <a:chOff x="0" y="6538913"/>
            <a:chExt cx="9144000" cy="270164"/>
          </a:xfrm>
        </p:grpSpPr>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38913"/>
              <a:ext cx="9144000" cy="270164"/>
            </a:xfrm>
            <a:prstGeom prst="rect">
              <a:avLst/>
            </a:prstGeom>
          </p:spPr>
        </p:pic>
        <p:sp>
          <p:nvSpPr>
            <p:cNvPr id="22" name="TextBox 21"/>
            <p:cNvSpPr txBox="1"/>
            <p:nvPr userDrawn="1"/>
          </p:nvSpPr>
          <p:spPr>
            <a:xfrm>
              <a:off x="7561299" y="6548374"/>
              <a:ext cx="1183337" cy="253916"/>
            </a:xfrm>
            <a:prstGeom prst="rect">
              <a:avLst/>
            </a:prstGeom>
            <a:noFill/>
          </p:spPr>
          <p:txBody>
            <a:bodyPr wrap="none" rtlCol="0">
              <a:spAutoFit/>
            </a:bodyPr>
            <a:lstStyle/>
            <a:p>
              <a:r>
                <a:rPr lang="en-US" sz="1050">
                  <a:solidFill>
                    <a:schemeClr val="accent5">
                      <a:lumMod val="40000"/>
                      <a:lumOff val="60000"/>
                    </a:schemeClr>
                  </a:solidFill>
                  <a:latin typeface="Times New Roman" panose="02020603050405020304" pitchFamily="18" charset="0"/>
                  <a:cs typeface="Times New Roman" panose="02020603050405020304" pitchFamily="18" charset="0"/>
                </a:rPr>
                <a:t>www.ump.edu.my</a:t>
              </a:r>
              <a:endParaRPr lang="en-MY" sz="1050">
                <a:solidFill>
                  <a:schemeClr val="accent5">
                    <a:lumMod val="40000"/>
                    <a:lumOff val="60000"/>
                  </a:schemeClr>
                </a:solidFill>
                <a:latin typeface="Times New Roman" panose="02020603050405020304" pitchFamily="18" charset="0"/>
                <a:cs typeface="Times New Roman" panose="02020603050405020304" pitchFamily="18" charset="0"/>
              </a:endParaRPr>
            </a:p>
          </p:txBody>
        </p:sp>
      </p:grpSp>
      <p:pic>
        <p:nvPicPr>
          <p:cNvPr id="27" name="Picture 26"/>
          <p:cNvPicPr>
            <a:picLocks noChangeAspect="1"/>
          </p:cNvPicPr>
          <p:nvPr userDrawn="1"/>
        </p:nvPicPr>
        <p:blipFill rotWithShape="1">
          <a:blip r:embed="rId4">
            <a:extLst>
              <a:ext uri="{28A0092B-C50C-407E-A947-70E740481C1C}">
                <a14:useLocalDpi xmlns:a14="http://schemas.microsoft.com/office/drawing/2010/main" val="0"/>
              </a:ext>
            </a:extLst>
          </a:blip>
          <a:srcRect t="14427" r="50197" b="7887"/>
          <a:stretch/>
        </p:blipFill>
        <p:spPr>
          <a:xfrm>
            <a:off x="1" y="0"/>
            <a:ext cx="4554029" cy="1100762"/>
          </a:xfrm>
          <a:prstGeom prst="rect">
            <a:avLst/>
          </a:prstGeom>
        </p:spPr>
      </p:pic>
      <p:sp>
        <p:nvSpPr>
          <p:cNvPr id="2" name="Title 1"/>
          <p:cNvSpPr>
            <a:spLocks noGrp="1"/>
          </p:cNvSpPr>
          <p:nvPr userDrawn="1">
            <p:ph type="title"/>
          </p:nvPr>
        </p:nvSpPr>
        <p:spPr>
          <a:xfrm>
            <a:off x="304801" y="98427"/>
            <a:ext cx="6159500" cy="913436"/>
          </a:xfrm>
        </p:spPr>
        <p:txBody>
          <a:bodyPr>
            <a:normAutofit/>
          </a:bodyPr>
          <a:lstStyle>
            <a:lvl1pPr>
              <a:defRPr sz="3200" b="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dirty="0"/>
              <a:t>Click to edit</a:t>
            </a:r>
          </a:p>
        </p:txBody>
      </p:sp>
      <p:sp>
        <p:nvSpPr>
          <p:cNvPr id="26" name="Slide Number Placeholder 5"/>
          <p:cNvSpPr>
            <a:spLocks noGrp="1"/>
          </p:cNvSpPr>
          <p:nvPr>
            <p:ph type="sldNum" sz="quarter" idx="12"/>
          </p:nvPr>
        </p:nvSpPr>
        <p:spPr>
          <a:xfrm>
            <a:off x="7042874" y="6234405"/>
            <a:ext cx="2057400" cy="365125"/>
          </a:xfrm>
        </p:spPr>
        <p:txBody>
          <a:bodyPr/>
          <a:lstStyle>
            <a:lvl1pPr>
              <a:defRPr sz="1000"/>
            </a:lvl1pPr>
          </a:lstStyle>
          <a:p>
            <a:fld id="{214467F9-EADD-4680-9637-29CCB1478A62}" type="slidenum">
              <a:rPr lang="en-MY" smtClean="0"/>
              <a:pPr/>
              <a:t>‹#›</a:t>
            </a:fld>
            <a:endParaRPr lang="en-MY"/>
          </a:p>
        </p:txBody>
      </p:sp>
      <p:pic>
        <p:nvPicPr>
          <p:cNvPr id="7" name="Picture 6" descr="A logo with a black background&#10;&#10;Description automatically generated">
            <a:extLst>
              <a:ext uri="{FF2B5EF4-FFF2-40B4-BE49-F238E27FC236}">
                <a16:creationId xmlns:a16="http://schemas.microsoft.com/office/drawing/2014/main" id="{53E027EB-FC3C-A8FA-074D-BF511A3544B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203803" y="-52527"/>
            <a:ext cx="1539623" cy="1153289"/>
          </a:xfrm>
          <a:prstGeom prst="rect">
            <a:avLst/>
          </a:prstGeom>
        </p:spPr>
      </p:pic>
    </p:spTree>
    <p:extLst>
      <p:ext uri="{BB962C8B-B14F-4D97-AF65-F5344CB8AC3E}">
        <p14:creationId xmlns:p14="http://schemas.microsoft.com/office/powerpoint/2010/main" val="985464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1">
    <p:bg>
      <p:bgPr>
        <a:pattFill prst="wdUpDiag">
          <a:fgClr>
            <a:srgbClr val="F8F8F8"/>
          </a:fgClr>
          <a:bgClr>
            <a:schemeClr val="bg1"/>
          </a:bgClr>
        </a:pattFill>
        <a:effectLst/>
      </p:bgPr>
    </p:bg>
    <p:spTree>
      <p:nvGrpSpPr>
        <p:cNvPr id="1" name=""/>
        <p:cNvGrpSpPr/>
        <p:nvPr/>
      </p:nvGrpSpPr>
      <p:grpSpPr>
        <a:xfrm>
          <a:off x="0" y="0"/>
          <a:ext cx="0" cy="0"/>
          <a:chOff x="0" y="0"/>
          <a:chExt cx="0" cy="0"/>
        </a:xfrm>
      </p:grpSpPr>
      <p:sp>
        <p:nvSpPr>
          <p:cNvPr id="29" name="Rectangle 28"/>
          <p:cNvSpPr/>
          <p:nvPr userDrawn="1"/>
        </p:nvSpPr>
        <p:spPr>
          <a:xfrm>
            <a:off x="0" y="1388180"/>
            <a:ext cx="9144000" cy="5469820"/>
          </a:xfrm>
          <a:prstGeom prst="rect">
            <a:avLst/>
          </a:prstGeom>
          <a:gradFill>
            <a:gsLst>
              <a:gs pos="100000">
                <a:schemeClr val="bg1">
                  <a:tint val="93000"/>
                  <a:satMod val="150000"/>
                  <a:shade val="98000"/>
                  <a:lumMod val="102000"/>
                </a:schemeClr>
              </a:gs>
              <a:gs pos="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pic>
        <p:nvPicPr>
          <p:cNvPr id="30" name="Picture 29"/>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flipH="1">
            <a:off x="6575346" y="4078821"/>
            <a:ext cx="2573747" cy="2326700"/>
          </a:xfrm>
          <a:prstGeom prst="rect">
            <a:avLst/>
          </a:prstGeom>
        </p:spPr>
      </p:pic>
      <p:sp>
        <p:nvSpPr>
          <p:cNvPr id="4" name="Date Placeholder 3"/>
          <p:cNvSpPr>
            <a:spLocks noGrp="1"/>
          </p:cNvSpPr>
          <p:nvPr userDrawn="1">
            <p:ph type="dt" sz="half" idx="10"/>
          </p:nvPr>
        </p:nvSpPr>
        <p:spPr/>
        <p:txBody>
          <a:bodyPr/>
          <a:lstStyle/>
          <a:p>
            <a:fld id="{AAD4CB03-5FA9-4827-9C6D-CDB8860387FD}" type="datetime1">
              <a:rPr lang="en-MY" smtClean="0"/>
              <a:t>13/11/2024</a:t>
            </a:fld>
            <a:endParaRPr lang="en-MY"/>
          </a:p>
        </p:txBody>
      </p:sp>
      <p:sp>
        <p:nvSpPr>
          <p:cNvPr id="5" name="Footer Placeholder 4"/>
          <p:cNvSpPr>
            <a:spLocks noGrp="1"/>
          </p:cNvSpPr>
          <p:nvPr userDrawn="1">
            <p:ph type="ftr" sz="quarter" idx="11"/>
          </p:nvPr>
        </p:nvSpPr>
        <p:spPr/>
        <p:txBody>
          <a:bodyPr/>
          <a:lstStyle/>
          <a:p>
            <a:endParaRPr lang="en-MY"/>
          </a:p>
        </p:txBody>
      </p:sp>
      <p:grpSp>
        <p:nvGrpSpPr>
          <p:cNvPr id="25" name="Group 24"/>
          <p:cNvGrpSpPr/>
          <p:nvPr userDrawn="1"/>
        </p:nvGrpSpPr>
        <p:grpSpPr>
          <a:xfrm>
            <a:off x="0" y="6538913"/>
            <a:ext cx="9144000" cy="270164"/>
            <a:chOff x="0" y="6538913"/>
            <a:chExt cx="9144000" cy="270164"/>
          </a:xfrm>
        </p:grpSpPr>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38913"/>
              <a:ext cx="9144000" cy="270164"/>
            </a:xfrm>
            <a:prstGeom prst="rect">
              <a:avLst/>
            </a:prstGeom>
          </p:spPr>
        </p:pic>
        <p:sp>
          <p:nvSpPr>
            <p:cNvPr id="22" name="TextBox 21"/>
            <p:cNvSpPr txBox="1"/>
            <p:nvPr userDrawn="1"/>
          </p:nvSpPr>
          <p:spPr>
            <a:xfrm>
              <a:off x="7561299" y="6548374"/>
              <a:ext cx="1183337" cy="253916"/>
            </a:xfrm>
            <a:prstGeom prst="rect">
              <a:avLst/>
            </a:prstGeom>
            <a:noFill/>
          </p:spPr>
          <p:txBody>
            <a:bodyPr wrap="none" rtlCol="0">
              <a:spAutoFit/>
            </a:bodyPr>
            <a:lstStyle/>
            <a:p>
              <a:r>
                <a:rPr lang="en-US" sz="1050">
                  <a:solidFill>
                    <a:schemeClr val="accent5">
                      <a:lumMod val="40000"/>
                      <a:lumOff val="60000"/>
                    </a:schemeClr>
                  </a:solidFill>
                  <a:latin typeface="Times New Roman" panose="02020603050405020304" pitchFamily="18" charset="0"/>
                  <a:cs typeface="Times New Roman" panose="02020603050405020304" pitchFamily="18" charset="0"/>
                </a:rPr>
                <a:t>www.ump.edu.my</a:t>
              </a:r>
              <a:endParaRPr lang="en-MY" sz="1050">
                <a:solidFill>
                  <a:schemeClr val="accent5">
                    <a:lumMod val="40000"/>
                    <a:lumOff val="60000"/>
                  </a:schemeClr>
                </a:solidFill>
                <a:latin typeface="Times New Roman" panose="02020603050405020304" pitchFamily="18" charset="0"/>
                <a:cs typeface="Times New Roman" panose="02020603050405020304" pitchFamily="18" charset="0"/>
              </a:endParaRPr>
            </a:p>
          </p:txBody>
        </p:sp>
      </p:grpSp>
      <p:sp>
        <p:nvSpPr>
          <p:cNvPr id="2" name="Title 1"/>
          <p:cNvSpPr>
            <a:spLocks noGrp="1"/>
          </p:cNvSpPr>
          <p:nvPr userDrawn="1">
            <p:ph type="title"/>
          </p:nvPr>
        </p:nvSpPr>
        <p:spPr>
          <a:xfrm>
            <a:off x="1492438" y="3209654"/>
            <a:ext cx="6159500" cy="913436"/>
          </a:xfrm>
        </p:spPr>
        <p:txBody>
          <a:bodyPr>
            <a:normAutofit/>
          </a:bodyPr>
          <a:lstStyle>
            <a:lvl1pPr algn="ctr">
              <a:defRPr sz="4400" b="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dirty="0"/>
              <a:t>Click to edit</a:t>
            </a:r>
          </a:p>
        </p:txBody>
      </p:sp>
      <p:sp>
        <p:nvSpPr>
          <p:cNvPr id="26" name="Slide Number Placeholder 5"/>
          <p:cNvSpPr>
            <a:spLocks noGrp="1"/>
          </p:cNvSpPr>
          <p:nvPr>
            <p:ph type="sldNum" sz="quarter" idx="12"/>
          </p:nvPr>
        </p:nvSpPr>
        <p:spPr>
          <a:xfrm>
            <a:off x="7042874" y="6234405"/>
            <a:ext cx="2057400" cy="365125"/>
          </a:xfrm>
        </p:spPr>
        <p:txBody>
          <a:bodyPr/>
          <a:lstStyle>
            <a:lvl1pPr>
              <a:defRPr sz="1000"/>
            </a:lvl1pPr>
          </a:lstStyle>
          <a:p>
            <a:fld id="{214467F9-EADD-4680-9637-29CCB1478A62}" type="slidenum">
              <a:rPr lang="en-MY" smtClean="0"/>
              <a:pPr/>
              <a:t>‹#›</a:t>
            </a:fld>
            <a:endParaRPr lang="en-MY"/>
          </a:p>
        </p:txBody>
      </p:sp>
      <p:grpSp>
        <p:nvGrpSpPr>
          <p:cNvPr id="23" name="Group 22"/>
          <p:cNvGrpSpPr/>
          <p:nvPr userDrawn="1"/>
        </p:nvGrpSpPr>
        <p:grpSpPr>
          <a:xfrm>
            <a:off x="84866" y="0"/>
            <a:ext cx="9064227" cy="2150598"/>
            <a:chOff x="0" y="272086"/>
            <a:chExt cx="9143998" cy="1006476"/>
          </a:xfrm>
        </p:grpSpPr>
        <p:grpSp>
          <p:nvGrpSpPr>
            <p:cNvPr id="28" name="Group 27"/>
            <p:cNvGrpSpPr/>
            <p:nvPr userDrawn="1"/>
          </p:nvGrpSpPr>
          <p:grpSpPr>
            <a:xfrm>
              <a:off x="0" y="272086"/>
              <a:ext cx="6962774" cy="1006476"/>
              <a:chOff x="-685800" y="352425"/>
              <a:chExt cx="6962774" cy="677863"/>
            </a:xfrm>
          </p:grpSpPr>
          <p:sp>
            <p:nvSpPr>
              <p:cNvPr id="33" name="Rectangle 32"/>
              <p:cNvSpPr/>
              <p:nvPr userDrawn="1"/>
            </p:nvSpPr>
            <p:spPr>
              <a:xfrm>
                <a:off x="558801" y="352425"/>
                <a:ext cx="5718173" cy="67786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34" name="Rectangle 33"/>
              <p:cNvSpPr/>
              <p:nvPr userDrawn="1"/>
            </p:nvSpPr>
            <p:spPr>
              <a:xfrm>
                <a:off x="56356" y="352425"/>
                <a:ext cx="5871467" cy="67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35" name="Rectangle 34"/>
              <p:cNvSpPr/>
              <p:nvPr userDrawn="1"/>
            </p:nvSpPr>
            <p:spPr>
              <a:xfrm>
                <a:off x="-685800" y="352425"/>
                <a:ext cx="6587176" cy="677863"/>
              </a:xfrm>
              <a:prstGeom prst="rect">
                <a:avLst/>
              </a:prstGeom>
              <a:solidFill>
                <a:srgbClr val="00A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sp>
          <p:nvSpPr>
            <p:cNvPr id="31" name="Rectangle 30"/>
            <p:cNvSpPr/>
            <p:nvPr userDrawn="1"/>
          </p:nvSpPr>
          <p:spPr>
            <a:xfrm>
              <a:off x="8984456" y="272086"/>
              <a:ext cx="159542" cy="1006476"/>
            </a:xfrm>
            <a:prstGeom prst="rect">
              <a:avLst/>
            </a:pr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pic>
        <p:nvPicPr>
          <p:cNvPr id="36" name="Picture 35"/>
          <p:cNvPicPr>
            <a:picLocks noChangeAspect="1"/>
          </p:cNvPicPr>
          <p:nvPr userDrawn="1"/>
        </p:nvPicPr>
        <p:blipFill rotWithShape="1">
          <a:blip r:embed="rId4">
            <a:extLst>
              <a:ext uri="{28A0092B-C50C-407E-A947-70E740481C1C}">
                <a14:useLocalDpi xmlns:a14="http://schemas.microsoft.com/office/drawing/2010/main" val="0"/>
              </a:ext>
            </a:extLst>
          </a:blip>
          <a:srcRect t="14427" r="50197" b="7887"/>
          <a:stretch/>
        </p:blipFill>
        <p:spPr>
          <a:xfrm>
            <a:off x="5096" y="0"/>
            <a:ext cx="4554029" cy="2150598"/>
          </a:xfrm>
          <a:prstGeom prst="rect">
            <a:avLst/>
          </a:prstGeom>
        </p:spPr>
      </p:pic>
      <p:pic>
        <p:nvPicPr>
          <p:cNvPr id="3" name="Picture 2" descr="A logo with a black background&#10;&#10;Description automatically generated">
            <a:extLst>
              <a:ext uri="{FF2B5EF4-FFF2-40B4-BE49-F238E27FC236}">
                <a16:creationId xmlns:a16="http://schemas.microsoft.com/office/drawing/2014/main" id="{5AE65370-A13F-5C52-C07C-9884F6B0EC9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235273" y="424063"/>
            <a:ext cx="1539623" cy="1153289"/>
          </a:xfrm>
          <a:prstGeom prst="rect">
            <a:avLst/>
          </a:prstGeom>
        </p:spPr>
      </p:pic>
    </p:spTree>
    <p:extLst>
      <p:ext uri="{BB962C8B-B14F-4D97-AF65-F5344CB8AC3E}">
        <p14:creationId xmlns:p14="http://schemas.microsoft.com/office/powerpoint/2010/main" val="336001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bg>
      <p:bgPr>
        <a:pattFill prst="wdUpDiag">
          <a:fgClr>
            <a:srgbClr val="F8F8F8"/>
          </a:fgClr>
          <a:bgClr>
            <a:schemeClr val="bg1"/>
          </a:bgClr>
        </a:pattFill>
        <a:effectLst/>
      </p:bgPr>
    </p:bg>
    <p:spTree>
      <p:nvGrpSpPr>
        <p:cNvPr id="1" name=""/>
        <p:cNvGrpSpPr/>
        <p:nvPr/>
      </p:nvGrpSpPr>
      <p:grpSpPr>
        <a:xfrm>
          <a:off x="0" y="0"/>
          <a:ext cx="0" cy="0"/>
          <a:chOff x="0" y="0"/>
          <a:chExt cx="0" cy="0"/>
        </a:xfrm>
      </p:grpSpPr>
      <p:sp>
        <p:nvSpPr>
          <p:cNvPr id="29" name="Rectangle 28"/>
          <p:cNvSpPr/>
          <p:nvPr userDrawn="1"/>
        </p:nvSpPr>
        <p:spPr>
          <a:xfrm>
            <a:off x="0" y="1388180"/>
            <a:ext cx="9144000" cy="5469820"/>
          </a:xfrm>
          <a:prstGeom prst="rect">
            <a:avLst/>
          </a:prstGeom>
          <a:gradFill>
            <a:gsLst>
              <a:gs pos="100000">
                <a:schemeClr val="bg1">
                  <a:tint val="93000"/>
                  <a:satMod val="150000"/>
                  <a:shade val="98000"/>
                  <a:lumMod val="102000"/>
                </a:schemeClr>
              </a:gs>
              <a:gs pos="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pic>
        <p:nvPicPr>
          <p:cNvPr id="30" name="Picture 29"/>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flipH="1">
            <a:off x="6575346" y="4078821"/>
            <a:ext cx="2573747" cy="2326700"/>
          </a:xfrm>
          <a:prstGeom prst="rect">
            <a:avLst/>
          </a:prstGeom>
        </p:spPr>
      </p:pic>
      <p:sp>
        <p:nvSpPr>
          <p:cNvPr id="3" name="Content Placeholder 2"/>
          <p:cNvSpPr>
            <a:spLocks noGrp="1"/>
          </p:cNvSpPr>
          <p:nvPr userDrawn="1">
            <p:ph idx="1"/>
          </p:nvPr>
        </p:nvSpPr>
        <p:spPr>
          <a:xfrm>
            <a:off x="304802" y="1330708"/>
            <a:ext cx="4063999" cy="4719257"/>
          </a:xfrm>
        </p:spPr>
        <p:txBody>
          <a:bodyPr>
            <a:noAutofit/>
          </a:bodyPr>
          <a:lstStyle>
            <a:lvl1pPr marL="228600" indent="-228600" algn="l" defTabSz="914400" rtl="0" eaLnBrk="1" latinLnBrk="0" hangingPunct="1">
              <a:lnSpc>
                <a:spcPts val="3200"/>
              </a:lnSpc>
              <a:spcBef>
                <a:spcPts val="1000"/>
              </a:spcBef>
              <a:buClr>
                <a:srgbClr val="31B6FD"/>
              </a:buClr>
              <a:buFont typeface="Wingdings" pitchFamily="2" charset="2"/>
              <a:buChar char="§"/>
              <a:defRPr lang="en-US" sz="1800" b="0" kern="1200" dirty="0">
                <a:solidFill>
                  <a:schemeClr val="tx2">
                    <a:lumMod val="75000"/>
                  </a:schemeClr>
                </a:solidFill>
                <a:latin typeface="+mn-lt"/>
                <a:ea typeface="+mn-ea"/>
                <a:cs typeface="+mn-cs"/>
              </a:defRPr>
            </a:lvl1pPr>
            <a:lvl2pPr>
              <a:defRPr lang="en-US" sz="1600" b="0" kern="1200" dirty="0">
                <a:solidFill>
                  <a:srgbClr val="073E87"/>
                </a:solidFill>
                <a:latin typeface="+mn-lt"/>
                <a:ea typeface="+mn-ea"/>
                <a:cs typeface="+mn-cs"/>
              </a:defRPr>
            </a:lvl2pPr>
            <a:lvl3pPr>
              <a:defRPr sz="1800">
                <a:solidFill>
                  <a:srgbClr val="074187"/>
                </a:solidFill>
              </a:defRPr>
            </a:lvl3pPr>
            <a:lvl4pPr>
              <a:defRPr sz="1600">
                <a:solidFill>
                  <a:srgbClr val="074187"/>
                </a:solidFill>
              </a:defRPr>
            </a:lvl4pPr>
            <a:lvl5pPr>
              <a:defRPr sz="1600">
                <a:solidFill>
                  <a:srgbClr val="074187"/>
                </a:solidFill>
              </a:defRPr>
            </a:lvl5pPr>
          </a:lstStyle>
          <a:p>
            <a:pPr lvl="0"/>
            <a:r>
              <a:rPr lang="en-US" dirty="0"/>
              <a:t>Edit Master text styles</a:t>
            </a:r>
          </a:p>
          <a:p>
            <a:pPr marL="644843" lvl="1" indent="-342900" algn="l" defTabSz="914400" rtl="0" eaLnBrk="1" latinLnBrk="0" hangingPunct="1">
              <a:lnSpc>
                <a:spcPts val="3200"/>
              </a:lnSpc>
              <a:spcBef>
                <a:spcPts val="500"/>
              </a:spcBef>
              <a:buClr>
                <a:srgbClr val="31B6FD"/>
              </a:buClr>
              <a:buFont typeface="Symbol" panose="05050102010706020507" pitchFamily="18" charset="2"/>
              <a:buChar char="Þ"/>
            </a:pPr>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userDrawn="1">
            <p:ph type="dt" sz="half" idx="10"/>
          </p:nvPr>
        </p:nvSpPr>
        <p:spPr/>
        <p:txBody>
          <a:bodyPr/>
          <a:lstStyle/>
          <a:p>
            <a:fld id="{E3B79555-2541-425B-A4B2-94CE694F3FC1}" type="datetime1">
              <a:rPr lang="en-MY" smtClean="0"/>
              <a:t>13/11/2024</a:t>
            </a:fld>
            <a:endParaRPr lang="en-MY"/>
          </a:p>
        </p:txBody>
      </p:sp>
      <p:sp>
        <p:nvSpPr>
          <p:cNvPr id="5" name="Footer Placeholder 4"/>
          <p:cNvSpPr>
            <a:spLocks noGrp="1"/>
          </p:cNvSpPr>
          <p:nvPr userDrawn="1">
            <p:ph type="ftr" sz="quarter" idx="11"/>
          </p:nvPr>
        </p:nvSpPr>
        <p:spPr/>
        <p:txBody>
          <a:bodyPr/>
          <a:lstStyle/>
          <a:p>
            <a:endParaRPr lang="en-MY"/>
          </a:p>
        </p:txBody>
      </p:sp>
      <p:grpSp>
        <p:nvGrpSpPr>
          <p:cNvPr id="24" name="Group 23"/>
          <p:cNvGrpSpPr/>
          <p:nvPr userDrawn="1"/>
        </p:nvGrpSpPr>
        <p:grpSpPr>
          <a:xfrm>
            <a:off x="0" y="0"/>
            <a:ext cx="9143998" cy="1100762"/>
            <a:chOff x="0" y="272086"/>
            <a:chExt cx="9143998" cy="1006476"/>
          </a:xfrm>
        </p:grpSpPr>
        <p:grpSp>
          <p:nvGrpSpPr>
            <p:cNvPr id="16" name="Group 15"/>
            <p:cNvGrpSpPr/>
            <p:nvPr userDrawn="1"/>
          </p:nvGrpSpPr>
          <p:grpSpPr>
            <a:xfrm>
              <a:off x="0" y="272086"/>
              <a:ext cx="6962774" cy="1006476"/>
              <a:chOff x="-685800" y="352425"/>
              <a:chExt cx="6962774" cy="677863"/>
            </a:xfrm>
          </p:grpSpPr>
          <p:sp>
            <p:nvSpPr>
              <p:cNvPr id="18" name="Rectangle 17"/>
              <p:cNvSpPr/>
              <p:nvPr userDrawn="1"/>
            </p:nvSpPr>
            <p:spPr>
              <a:xfrm>
                <a:off x="558801" y="352425"/>
                <a:ext cx="5718173" cy="67786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19" name="Rectangle 18"/>
              <p:cNvSpPr/>
              <p:nvPr userDrawn="1"/>
            </p:nvSpPr>
            <p:spPr>
              <a:xfrm>
                <a:off x="56356" y="352425"/>
                <a:ext cx="5871467" cy="67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20" name="Rectangle 19"/>
              <p:cNvSpPr/>
              <p:nvPr userDrawn="1"/>
            </p:nvSpPr>
            <p:spPr>
              <a:xfrm>
                <a:off x="-685800" y="352425"/>
                <a:ext cx="6587176" cy="677863"/>
              </a:xfrm>
              <a:prstGeom prst="rect">
                <a:avLst/>
              </a:prstGeom>
              <a:solidFill>
                <a:srgbClr val="00A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sp>
          <p:nvSpPr>
            <p:cNvPr id="17" name="Rectangle 16"/>
            <p:cNvSpPr/>
            <p:nvPr userDrawn="1"/>
          </p:nvSpPr>
          <p:spPr>
            <a:xfrm>
              <a:off x="8984456" y="272086"/>
              <a:ext cx="159542" cy="1006476"/>
            </a:xfrm>
            <a:prstGeom prst="rect">
              <a:avLst/>
            </a:pr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grpSp>
        <p:nvGrpSpPr>
          <p:cNvPr id="25" name="Group 24"/>
          <p:cNvGrpSpPr/>
          <p:nvPr userDrawn="1"/>
        </p:nvGrpSpPr>
        <p:grpSpPr>
          <a:xfrm>
            <a:off x="0" y="6538913"/>
            <a:ext cx="9144000" cy="270164"/>
            <a:chOff x="0" y="6538913"/>
            <a:chExt cx="9144000" cy="270164"/>
          </a:xfrm>
        </p:grpSpPr>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38913"/>
              <a:ext cx="9144000" cy="270164"/>
            </a:xfrm>
            <a:prstGeom prst="rect">
              <a:avLst/>
            </a:prstGeom>
          </p:spPr>
        </p:pic>
        <p:sp>
          <p:nvSpPr>
            <p:cNvPr id="22" name="TextBox 21"/>
            <p:cNvSpPr txBox="1"/>
            <p:nvPr userDrawn="1"/>
          </p:nvSpPr>
          <p:spPr>
            <a:xfrm>
              <a:off x="7561299" y="6548374"/>
              <a:ext cx="1183337" cy="253916"/>
            </a:xfrm>
            <a:prstGeom prst="rect">
              <a:avLst/>
            </a:prstGeom>
            <a:noFill/>
          </p:spPr>
          <p:txBody>
            <a:bodyPr wrap="none" rtlCol="0">
              <a:spAutoFit/>
            </a:bodyPr>
            <a:lstStyle/>
            <a:p>
              <a:r>
                <a:rPr lang="en-US" sz="1050">
                  <a:solidFill>
                    <a:schemeClr val="accent5">
                      <a:lumMod val="40000"/>
                      <a:lumOff val="60000"/>
                    </a:schemeClr>
                  </a:solidFill>
                  <a:latin typeface="Times New Roman" panose="02020603050405020304" pitchFamily="18" charset="0"/>
                  <a:cs typeface="Times New Roman" panose="02020603050405020304" pitchFamily="18" charset="0"/>
                </a:rPr>
                <a:t>www.ump.edu.my</a:t>
              </a:r>
              <a:endParaRPr lang="en-MY" sz="1050">
                <a:solidFill>
                  <a:schemeClr val="accent5">
                    <a:lumMod val="40000"/>
                    <a:lumOff val="60000"/>
                  </a:schemeClr>
                </a:solidFill>
                <a:latin typeface="Times New Roman" panose="02020603050405020304" pitchFamily="18" charset="0"/>
                <a:cs typeface="Times New Roman" panose="02020603050405020304" pitchFamily="18" charset="0"/>
              </a:endParaRPr>
            </a:p>
          </p:txBody>
        </p:sp>
      </p:grpSp>
      <p:pic>
        <p:nvPicPr>
          <p:cNvPr id="27" name="Picture 26"/>
          <p:cNvPicPr>
            <a:picLocks noChangeAspect="1"/>
          </p:cNvPicPr>
          <p:nvPr userDrawn="1"/>
        </p:nvPicPr>
        <p:blipFill rotWithShape="1">
          <a:blip r:embed="rId4">
            <a:extLst>
              <a:ext uri="{28A0092B-C50C-407E-A947-70E740481C1C}">
                <a14:useLocalDpi xmlns:a14="http://schemas.microsoft.com/office/drawing/2010/main" val="0"/>
              </a:ext>
            </a:extLst>
          </a:blip>
          <a:srcRect t="14427" r="50197" b="7887"/>
          <a:stretch/>
        </p:blipFill>
        <p:spPr>
          <a:xfrm>
            <a:off x="1" y="0"/>
            <a:ext cx="4554029" cy="1100762"/>
          </a:xfrm>
          <a:prstGeom prst="rect">
            <a:avLst/>
          </a:prstGeom>
        </p:spPr>
      </p:pic>
      <p:sp>
        <p:nvSpPr>
          <p:cNvPr id="2" name="Title 1"/>
          <p:cNvSpPr>
            <a:spLocks noGrp="1"/>
          </p:cNvSpPr>
          <p:nvPr userDrawn="1">
            <p:ph type="title"/>
          </p:nvPr>
        </p:nvSpPr>
        <p:spPr>
          <a:xfrm>
            <a:off x="304801" y="98427"/>
            <a:ext cx="6159500" cy="913436"/>
          </a:xfrm>
        </p:spPr>
        <p:txBody>
          <a:bodyPr>
            <a:normAutofit/>
          </a:bodyPr>
          <a:lstStyle>
            <a:lvl1pPr>
              <a:defRPr sz="3200" b="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dirty="0"/>
              <a:t>Click to edit</a:t>
            </a:r>
          </a:p>
        </p:txBody>
      </p:sp>
      <p:sp>
        <p:nvSpPr>
          <p:cNvPr id="26" name="Slide Number Placeholder 5"/>
          <p:cNvSpPr>
            <a:spLocks noGrp="1"/>
          </p:cNvSpPr>
          <p:nvPr>
            <p:ph type="sldNum" sz="quarter" idx="12"/>
          </p:nvPr>
        </p:nvSpPr>
        <p:spPr>
          <a:xfrm>
            <a:off x="6710363" y="6243641"/>
            <a:ext cx="2057400" cy="365125"/>
          </a:xfrm>
        </p:spPr>
        <p:txBody>
          <a:bodyPr/>
          <a:lstStyle/>
          <a:p>
            <a:fld id="{214467F9-EADD-4680-9637-29CCB1478A62}" type="slidenum">
              <a:rPr lang="en-MY" smtClean="0"/>
              <a:t>‹#›</a:t>
            </a:fld>
            <a:endParaRPr lang="en-MY"/>
          </a:p>
        </p:txBody>
      </p:sp>
      <p:sp>
        <p:nvSpPr>
          <p:cNvPr id="31" name="Content Placeholder 2"/>
          <p:cNvSpPr>
            <a:spLocks noGrp="1"/>
          </p:cNvSpPr>
          <p:nvPr>
            <p:ph idx="13"/>
          </p:nvPr>
        </p:nvSpPr>
        <p:spPr>
          <a:xfrm>
            <a:off x="4543346" y="1324069"/>
            <a:ext cx="4441111" cy="4719257"/>
          </a:xfrm>
        </p:spPr>
        <p:txBody>
          <a:bodyPr>
            <a:noAutofit/>
          </a:bodyPr>
          <a:lstStyle>
            <a:lvl1pPr marL="228600" indent="-228600" algn="l" defTabSz="914400" rtl="0" eaLnBrk="1" latinLnBrk="0" hangingPunct="1">
              <a:lnSpc>
                <a:spcPts val="3200"/>
              </a:lnSpc>
              <a:spcBef>
                <a:spcPts val="1000"/>
              </a:spcBef>
              <a:buClr>
                <a:srgbClr val="31B6FD"/>
              </a:buClr>
              <a:buFont typeface="Wingdings" pitchFamily="2" charset="2"/>
              <a:buChar char="§"/>
              <a:defRPr lang="en-US" sz="1800" b="0" kern="1200" dirty="0">
                <a:solidFill>
                  <a:schemeClr val="tx2">
                    <a:lumMod val="75000"/>
                  </a:schemeClr>
                </a:solidFill>
                <a:latin typeface="+mn-lt"/>
                <a:ea typeface="+mn-ea"/>
                <a:cs typeface="+mn-cs"/>
              </a:defRPr>
            </a:lvl1pPr>
            <a:lvl2pPr>
              <a:defRPr lang="en-US" sz="1600" b="0" kern="1200" dirty="0">
                <a:solidFill>
                  <a:srgbClr val="073E87"/>
                </a:solidFill>
                <a:latin typeface="+mn-lt"/>
                <a:ea typeface="+mn-ea"/>
                <a:cs typeface="+mn-cs"/>
              </a:defRPr>
            </a:lvl2pPr>
            <a:lvl3pPr>
              <a:defRPr sz="1800">
                <a:solidFill>
                  <a:srgbClr val="074187"/>
                </a:solidFill>
              </a:defRPr>
            </a:lvl3pPr>
            <a:lvl4pPr>
              <a:defRPr sz="1600">
                <a:solidFill>
                  <a:srgbClr val="074187"/>
                </a:solidFill>
              </a:defRPr>
            </a:lvl4pPr>
            <a:lvl5pPr>
              <a:defRPr sz="1600">
                <a:solidFill>
                  <a:srgbClr val="074187"/>
                </a:solidFill>
              </a:defRPr>
            </a:lvl5pPr>
          </a:lstStyle>
          <a:p>
            <a:pPr lvl="0"/>
            <a:r>
              <a:rPr lang="en-US" dirty="0"/>
              <a:t>Edit Master text styles</a:t>
            </a:r>
          </a:p>
          <a:p>
            <a:pPr marL="644843" lvl="1" indent="-342900" algn="l" defTabSz="914400" rtl="0" eaLnBrk="1" latinLnBrk="0" hangingPunct="1">
              <a:lnSpc>
                <a:spcPts val="3200"/>
              </a:lnSpc>
              <a:spcBef>
                <a:spcPts val="500"/>
              </a:spcBef>
              <a:buClr>
                <a:srgbClr val="31B6FD"/>
              </a:buClr>
              <a:buFont typeface="Symbol" panose="05050102010706020507" pitchFamily="18" charset="2"/>
              <a:buChar char="Þ"/>
            </a:pPr>
            <a:r>
              <a:rPr lang="en-US" dirty="0"/>
              <a:t>Second level</a:t>
            </a:r>
          </a:p>
          <a:p>
            <a:pPr lvl="2"/>
            <a:r>
              <a:rPr lang="en-US" dirty="0"/>
              <a:t>Third level</a:t>
            </a:r>
          </a:p>
          <a:p>
            <a:pPr lvl="3"/>
            <a:r>
              <a:rPr lang="en-US" dirty="0"/>
              <a:t>Fourth level</a:t>
            </a:r>
          </a:p>
          <a:p>
            <a:pPr lvl="4"/>
            <a:r>
              <a:rPr lang="en-US" dirty="0"/>
              <a:t>Fifth level</a:t>
            </a:r>
          </a:p>
        </p:txBody>
      </p:sp>
      <p:pic>
        <p:nvPicPr>
          <p:cNvPr id="6" name="Picture 5" descr="A logo with a black background&#10;&#10;Description automatically generated">
            <a:extLst>
              <a:ext uri="{FF2B5EF4-FFF2-40B4-BE49-F238E27FC236}">
                <a16:creationId xmlns:a16="http://schemas.microsoft.com/office/drawing/2014/main" id="{592DC413-2FFE-61C5-B7C6-6F2E77BBFDA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203803" y="-52527"/>
            <a:ext cx="1539623" cy="1153289"/>
          </a:xfrm>
          <a:prstGeom prst="rect">
            <a:avLst/>
          </a:prstGeom>
        </p:spPr>
      </p:pic>
    </p:spTree>
    <p:extLst>
      <p:ext uri="{BB962C8B-B14F-4D97-AF65-F5344CB8AC3E}">
        <p14:creationId xmlns:p14="http://schemas.microsoft.com/office/powerpoint/2010/main" val="21556694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v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463013"/>
            <a:ext cx="4210050" cy="47139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05300" y="1463013"/>
            <a:ext cx="4210050" cy="47139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45CCB5-11D9-4B5E-B265-0B903761B08A}" type="datetime1">
              <a:rPr lang="en-MY" smtClean="0"/>
              <a:t>13/11/2024</a:t>
            </a:fld>
            <a:endParaRPr lang="en-MY"/>
          </a:p>
        </p:txBody>
      </p:sp>
      <p:sp>
        <p:nvSpPr>
          <p:cNvPr id="6" name="Footer Placeholder 5"/>
          <p:cNvSpPr>
            <a:spLocks noGrp="1"/>
          </p:cNvSpPr>
          <p:nvPr>
            <p:ph type="ftr" sz="quarter" idx="11"/>
          </p:nvPr>
        </p:nvSpPr>
        <p:spPr/>
        <p:txBody>
          <a:bodyPr/>
          <a:lstStyle/>
          <a:p>
            <a:endParaRPr lang="en-MY"/>
          </a:p>
        </p:txBody>
      </p:sp>
      <p:grpSp>
        <p:nvGrpSpPr>
          <p:cNvPr id="8" name="Group 7"/>
          <p:cNvGrpSpPr/>
          <p:nvPr userDrawn="1"/>
        </p:nvGrpSpPr>
        <p:grpSpPr>
          <a:xfrm>
            <a:off x="0" y="272086"/>
            <a:ext cx="9143998" cy="1006476"/>
            <a:chOff x="0" y="272086"/>
            <a:chExt cx="9143998" cy="1006476"/>
          </a:xfrm>
        </p:grpSpPr>
        <p:grpSp>
          <p:nvGrpSpPr>
            <p:cNvPr id="9" name="Group 8"/>
            <p:cNvGrpSpPr/>
            <p:nvPr userDrawn="1"/>
          </p:nvGrpSpPr>
          <p:grpSpPr>
            <a:xfrm>
              <a:off x="0" y="272086"/>
              <a:ext cx="6962774" cy="1006476"/>
              <a:chOff x="-685800" y="352425"/>
              <a:chExt cx="6962774" cy="677863"/>
            </a:xfrm>
          </p:grpSpPr>
          <p:sp>
            <p:nvSpPr>
              <p:cNvPr id="12" name="Rectangle 11"/>
              <p:cNvSpPr/>
              <p:nvPr userDrawn="1"/>
            </p:nvSpPr>
            <p:spPr>
              <a:xfrm>
                <a:off x="558801" y="352425"/>
                <a:ext cx="5718173" cy="67786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13" name="Rectangle 12"/>
              <p:cNvSpPr/>
              <p:nvPr userDrawn="1"/>
            </p:nvSpPr>
            <p:spPr>
              <a:xfrm>
                <a:off x="18257" y="352425"/>
                <a:ext cx="5626100" cy="67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14" name="Rectangle 13"/>
              <p:cNvSpPr/>
              <p:nvPr userDrawn="1"/>
            </p:nvSpPr>
            <p:spPr>
              <a:xfrm>
                <a:off x="-685800" y="352425"/>
                <a:ext cx="6311900" cy="677863"/>
              </a:xfrm>
              <a:prstGeom prst="rect">
                <a:avLst/>
              </a:prstGeom>
              <a:solidFill>
                <a:srgbClr val="00A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sp>
          <p:nvSpPr>
            <p:cNvPr id="10" name="Rectangle 9"/>
            <p:cNvSpPr/>
            <p:nvPr userDrawn="1"/>
          </p:nvSpPr>
          <p:spPr>
            <a:xfrm>
              <a:off x="8984456" y="272086"/>
              <a:ext cx="159542" cy="1006476"/>
            </a:xfrm>
            <a:prstGeom prst="rect">
              <a:avLst/>
            </a:pr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sp>
        <p:nvSpPr>
          <p:cNvPr id="15" name="Title 1"/>
          <p:cNvSpPr txBox="1">
            <a:spLocks/>
          </p:cNvSpPr>
          <p:nvPr userDrawn="1"/>
        </p:nvSpPr>
        <p:spPr>
          <a:xfrm>
            <a:off x="304801" y="365127"/>
            <a:ext cx="6007100" cy="9134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bg1"/>
                </a:solidFill>
                <a:latin typeface="Arial" panose="020B0604020202020204" pitchFamily="34" charset="0"/>
                <a:ea typeface="+mj-ea"/>
                <a:cs typeface="Arial" panose="020B0604020202020204" pitchFamily="34" charset="0"/>
              </a:defRPr>
            </a:lvl1pPr>
          </a:lstStyle>
          <a:p>
            <a:r>
              <a:rPr lang="en-US" sz="3600"/>
              <a:t>Click to edit</a:t>
            </a:r>
          </a:p>
        </p:txBody>
      </p:sp>
      <p:grpSp>
        <p:nvGrpSpPr>
          <p:cNvPr id="16" name="Group 15"/>
          <p:cNvGrpSpPr/>
          <p:nvPr userDrawn="1"/>
        </p:nvGrpSpPr>
        <p:grpSpPr>
          <a:xfrm>
            <a:off x="0" y="6535497"/>
            <a:ext cx="9144000" cy="276999"/>
            <a:chOff x="0" y="6535495"/>
            <a:chExt cx="9144000" cy="276999"/>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38913"/>
              <a:ext cx="9144000" cy="270164"/>
            </a:xfrm>
            <a:prstGeom prst="rect">
              <a:avLst/>
            </a:prstGeom>
          </p:spPr>
        </p:pic>
        <p:sp>
          <p:nvSpPr>
            <p:cNvPr id="18" name="TextBox 17"/>
            <p:cNvSpPr txBox="1"/>
            <p:nvPr userDrawn="1"/>
          </p:nvSpPr>
          <p:spPr>
            <a:xfrm>
              <a:off x="7561299" y="6535495"/>
              <a:ext cx="1316001" cy="276999"/>
            </a:xfrm>
            <a:prstGeom prst="rect">
              <a:avLst/>
            </a:prstGeom>
            <a:noFill/>
          </p:spPr>
          <p:txBody>
            <a:bodyPr wrap="none" rtlCol="0">
              <a:spAutoFit/>
            </a:bodyPr>
            <a:lstStyle/>
            <a:p>
              <a:r>
                <a:rPr lang="en-US" sz="1200">
                  <a:solidFill>
                    <a:schemeClr val="accent5">
                      <a:lumMod val="40000"/>
                      <a:lumOff val="60000"/>
                    </a:schemeClr>
                  </a:solidFill>
                  <a:latin typeface="Times New Roman" panose="02020603050405020304" pitchFamily="18" charset="0"/>
                  <a:cs typeface="Times New Roman" panose="02020603050405020304" pitchFamily="18" charset="0"/>
                </a:rPr>
                <a:t>www.ump.edu.my</a:t>
              </a:r>
              <a:endParaRPr lang="en-MY" sz="1200">
                <a:solidFill>
                  <a:schemeClr val="accent5">
                    <a:lumMod val="40000"/>
                    <a:lumOff val="60000"/>
                  </a:schemeClr>
                </a:solidFill>
                <a:latin typeface="Times New Roman" panose="02020603050405020304" pitchFamily="18" charset="0"/>
                <a:cs typeface="Times New Roman" panose="02020603050405020304" pitchFamily="18" charset="0"/>
              </a:endParaRPr>
            </a:p>
          </p:txBody>
        </p:sp>
      </p:grpSp>
      <p:sp>
        <p:nvSpPr>
          <p:cNvPr id="19" name="Slide Number Placeholder 5"/>
          <p:cNvSpPr>
            <a:spLocks noGrp="1"/>
          </p:cNvSpPr>
          <p:nvPr>
            <p:ph type="sldNum" sz="quarter" idx="12"/>
          </p:nvPr>
        </p:nvSpPr>
        <p:spPr>
          <a:xfrm>
            <a:off x="6710363" y="6243641"/>
            <a:ext cx="2057400" cy="365125"/>
          </a:xfrm>
        </p:spPr>
        <p:txBody>
          <a:bodyPr/>
          <a:lstStyle/>
          <a:p>
            <a:fld id="{214467F9-EADD-4680-9637-29CCB1478A62}" type="slidenum">
              <a:rPr lang="en-MY" smtClean="0"/>
              <a:t>‹#›</a:t>
            </a:fld>
            <a:endParaRPr lang="en-MY"/>
          </a:p>
        </p:txBody>
      </p:sp>
      <p:pic>
        <p:nvPicPr>
          <p:cNvPr id="2" name="Picture 1" descr="A logo with a black background&#10;&#10;Description automatically generated">
            <a:extLst>
              <a:ext uri="{FF2B5EF4-FFF2-40B4-BE49-F238E27FC236}">
                <a16:creationId xmlns:a16="http://schemas.microsoft.com/office/drawing/2014/main" id="{0C57698B-A2E2-B952-EE36-D0AC33B773B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28730" y="216799"/>
            <a:ext cx="1378671" cy="1032724"/>
          </a:xfrm>
          <a:prstGeom prst="rect">
            <a:avLst/>
          </a:prstGeom>
        </p:spPr>
      </p:pic>
    </p:spTree>
    <p:extLst>
      <p:ext uri="{BB962C8B-B14F-4D97-AF65-F5344CB8AC3E}">
        <p14:creationId xmlns:p14="http://schemas.microsoft.com/office/powerpoint/2010/main" val="798827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F6BB4AC-3670-448D-989F-67BFF94E9FD7}" type="datetime1">
              <a:rPr lang="en-MY" smtClean="0"/>
              <a:t>13/11/2024</a:t>
            </a:fld>
            <a:endParaRPr lang="en-MY"/>
          </a:p>
        </p:txBody>
      </p:sp>
      <p:sp>
        <p:nvSpPr>
          <p:cNvPr id="8" name="Footer Placeholder 7"/>
          <p:cNvSpPr>
            <a:spLocks noGrp="1"/>
          </p:cNvSpPr>
          <p:nvPr>
            <p:ph type="ftr" sz="quarter" idx="11"/>
          </p:nvPr>
        </p:nvSpPr>
        <p:spPr/>
        <p:txBody>
          <a:bodyPr/>
          <a:lstStyle/>
          <a:p>
            <a:endParaRPr lang="en-MY"/>
          </a:p>
        </p:txBody>
      </p:sp>
      <p:grpSp>
        <p:nvGrpSpPr>
          <p:cNvPr id="10" name="Group 9"/>
          <p:cNvGrpSpPr/>
          <p:nvPr userDrawn="1"/>
        </p:nvGrpSpPr>
        <p:grpSpPr>
          <a:xfrm>
            <a:off x="0" y="272086"/>
            <a:ext cx="9143998" cy="1006476"/>
            <a:chOff x="0" y="272086"/>
            <a:chExt cx="9143998" cy="1006476"/>
          </a:xfrm>
        </p:grpSpPr>
        <p:grpSp>
          <p:nvGrpSpPr>
            <p:cNvPr id="11" name="Group 10"/>
            <p:cNvGrpSpPr/>
            <p:nvPr userDrawn="1"/>
          </p:nvGrpSpPr>
          <p:grpSpPr>
            <a:xfrm>
              <a:off x="0" y="272086"/>
              <a:ext cx="6962774" cy="1006476"/>
              <a:chOff x="-685800" y="352425"/>
              <a:chExt cx="6962774" cy="677863"/>
            </a:xfrm>
          </p:grpSpPr>
          <p:sp>
            <p:nvSpPr>
              <p:cNvPr id="14" name="Rectangle 13"/>
              <p:cNvSpPr/>
              <p:nvPr userDrawn="1"/>
            </p:nvSpPr>
            <p:spPr>
              <a:xfrm>
                <a:off x="558801" y="352425"/>
                <a:ext cx="5718173" cy="67786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15" name="Rectangle 14"/>
              <p:cNvSpPr/>
              <p:nvPr userDrawn="1"/>
            </p:nvSpPr>
            <p:spPr>
              <a:xfrm>
                <a:off x="18257" y="352425"/>
                <a:ext cx="5626100" cy="67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16" name="Rectangle 15"/>
              <p:cNvSpPr/>
              <p:nvPr userDrawn="1"/>
            </p:nvSpPr>
            <p:spPr>
              <a:xfrm>
                <a:off x="-685800" y="352425"/>
                <a:ext cx="6311900" cy="677863"/>
              </a:xfrm>
              <a:prstGeom prst="rect">
                <a:avLst/>
              </a:prstGeom>
              <a:solidFill>
                <a:srgbClr val="00A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sp>
          <p:nvSpPr>
            <p:cNvPr id="12" name="Rectangle 11"/>
            <p:cNvSpPr/>
            <p:nvPr userDrawn="1"/>
          </p:nvSpPr>
          <p:spPr>
            <a:xfrm>
              <a:off x="8984456" y="272086"/>
              <a:ext cx="159542" cy="1006476"/>
            </a:xfrm>
            <a:prstGeom prst="rect">
              <a:avLst/>
            </a:pr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sp>
        <p:nvSpPr>
          <p:cNvPr id="17" name="Title 1"/>
          <p:cNvSpPr txBox="1">
            <a:spLocks/>
          </p:cNvSpPr>
          <p:nvPr userDrawn="1"/>
        </p:nvSpPr>
        <p:spPr>
          <a:xfrm>
            <a:off x="304801" y="365127"/>
            <a:ext cx="6007100" cy="9134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bg1"/>
                </a:solidFill>
                <a:latin typeface="Arial" panose="020B0604020202020204" pitchFamily="34" charset="0"/>
                <a:ea typeface="+mj-ea"/>
                <a:cs typeface="Arial" panose="020B0604020202020204" pitchFamily="34" charset="0"/>
              </a:defRPr>
            </a:lvl1pPr>
          </a:lstStyle>
          <a:p>
            <a:r>
              <a:rPr lang="en-US" sz="3600"/>
              <a:t>Click to edit</a:t>
            </a:r>
          </a:p>
        </p:txBody>
      </p:sp>
      <p:sp>
        <p:nvSpPr>
          <p:cNvPr id="18" name="Slide Number Placeholder 5"/>
          <p:cNvSpPr>
            <a:spLocks noGrp="1"/>
          </p:cNvSpPr>
          <p:nvPr>
            <p:ph type="sldNum" sz="quarter" idx="12"/>
          </p:nvPr>
        </p:nvSpPr>
        <p:spPr>
          <a:xfrm>
            <a:off x="6710363" y="6243641"/>
            <a:ext cx="2057400" cy="365125"/>
          </a:xfrm>
        </p:spPr>
        <p:txBody>
          <a:bodyPr/>
          <a:lstStyle/>
          <a:p>
            <a:fld id="{214467F9-EADD-4680-9637-29CCB1478A62}" type="slidenum">
              <a:rPr lang="en-MY" smtClean="0"/>
              <a:t>‹#›</a:t>
            </a:fld>
            <a:endParaRPr lang="en-MY"/>
          </a:p>
        </p:txBody>
      </p:sp>
      <p:grpSp>
        <p:nvGrpSpPr>
          <p:cNvPr id="19" name="Group 18"/>
          <p:cNvGrpSpPr/>
          <p:nvPr userDrawn="1"/>
        </p:nvGrpSpPr>
        <p:grpSpPr>
          <a:xfrm>
            <a:off x="0" y="6535497"/>
            <a:ext cx="9144000" cy="276999"/>
            <a:chOff x="0" y="6535495"/>
            <a:chExt cx="9144000" cy="276999"/>
          </a:xfrm>
        </p:grpSpPr>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38913"/>
              <a:ext cx="9144000" cy="270164"/>
            </a:xfrm>
            <a:prstGeom prst="rect">
              <a:avLst/>
            </a:prstGeom>
          </p:spPr>
        </p:pic>
        <p:sp>
          <p:nvSpPr>
            <p:cNvPr id="21" name="TextBox 20"/>
            <p:cNvSpPr txBox="1"/>
            <p:nvPr userDrawn="1"/>
          </p:nvSpPr>
          <p:spPr>
            <a:xfrm>
              <a:off x="7561299" y="6535495"/>
              <a:ext cx="1316001" cy="276999"/>
            </a:xfrm>
            <a:prstGeom prst="rect">
              <a:avLst/>
            </a:prstGeom>
            <a:noFill/>
          </p:spPr>
          <p:txBody>
            <a:bodyPr wrap="none" rtlCol="0">
              <a:spAutoFit/>
            </a:bodyPr>
            <a:lstStyle/>
            <a:p>
              <a:r>
                <a:rPr lang="en-US" sz="1200">
                  <a:solidFill>
                    <a:schemeClr val="accent5">
                      <a:lumMod val="40000"/>
                      <a:lumOff val="60000"/>
                    </a:schemeClr>
                  </a:solidFill>
                  <a:latin typeface="Times New Roman" panose="02020603050405020304" pitchFamily="18" charset="0"/>
                  <a:cs typeface="Times New Roman" panose="02020603050405020304" pitchFamily="18" charset="0"/>
                </a:rPr>
                <a:t>www.ump.edu.my</a:t>
              </a:r>
              <a:endParaRPr lang="en-MY" sz="1200">
                <a:solidFill>
                  <a:schemeClr val="accent5">
                    <a:lumMod val="40000"/>
                    <a:lumOff val="60000"/>
                  </a:schemeClr>
                </a:solidFill>
                <a:latin typeface="Times New Roman" panose="02020603050405020304" pitchFamily="18" charset="0"/>
                <a:cs typeface="Times New Roman" panose="02020603050405020304" pitchFamily="18" charset="0"/>
              </a:endParaRPr>
            </a:p>
          </p:txBody>
        </p:sp>
      </p:grpSp>
      <p:pic>
        <p:nvPicPr>
          <p:cNvPr id="2" name="Picture 1" descr="A logo with a black background&#10;&#10;Description automatically generated">
            <a:extLst>
              <a:ext uri="{FF2B5EF4-FFF2-40B4-BE49-F238E27FC236}">
                <a16:creationId xmlns:a16="http://schemas.microsoft.com/office/drawing/2014/main" id="{08292296-2E54-9018-4BEE-ADFBD74F48D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803" y="206331"/>
            <a:ext cx="1539623" cy="1072231"/>
          </a:xfrm>
          <a:prstGeom prst="rect">
            <a:avLst/>
          </a:prstGeom>
        </p:spPr>
      </p:pic>
    </p:spTree>
    <p:extLst>
      <p:ext uri="{BB962C8B-B14F-4D97-AF65-F5344CB8AC3E}">
        <p14:creationId xmlns:p14="http://schemas.microsoft.com/office/powerpoint/2010/main" val="11716241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Blank">
    <p:spTree>
      <p:nvGrpSpPr>
        <p:cNvPr id="1" name=""/>
        <p:cNvGrpSpPr/>
        <p:nvPr/>
      </p:nvGrpSpPr>
      <p:grpSpPr>
        <a:xfrm>
          <a:off x="0" y="0"/>
          <a:ext cx="0" cy="0"/>
          <a:chOff x="0" y="0"/>
          <a:chExt cx="0" cy="0"/>
        </a:xfrm>
      </p:grpSpPr>
      <p:grpSp>
        <p:nvGrpSpPr>
          <p:cNvPr id="5" name="Group 4"/>
          <p:cNvGrpSpPr/>
          <p:nvPr userDrawn="1"/>
        </p:nvGrpSpPr>
        <p:grpSpPr>
          <a:xfrm rot="10800000">
            <a:off x="234935" y="4814263"/>
            <a:ext cx="8741230" cy="1815461"/>
            <a:chOff x="269723" y="3712032"/>
            <a:chExt cx="8741230" cy="1815461"/>
          </a:xfrm>
        </p:grpSpPr>
        <p:sp>
          <p:nvSpPr>
            <p:cNvPr id="18" name="Rounded Rectangle 17"/>
            <p:cNvSpPr/>
            <p:nvPr userDrawn="1"/>
          </p:nvSpPr>
          <p:spPr>
            <a:xfrm>
              <a:off x="286658" y="3712032"/>
              <a:ext cx="8695944" cy="320402"/>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aseline="-25000">
                <a:solidFill>
                  <a:prstClr val="white"/>
                </a:solidFill>
              </a:endParaRPr>
            </a:p>
          </p:txBody>
        </p:sp>
        <p:grpSp>
          <p:nvGrpSpPr>
            <p:cNvPr id="19" name="Group 18"/>
            <p:cNvGrpSpPr>
              <a:grpSpLocks noChangeAspect="1"/>
            </p:cNvGrpSpPr>
            <p:nvPr userDrawn="1"/>
          </p:nvGrpSpPr>
          <p:grpSpPr bwMode="hidden">
            <a:xfrm>
              <a:off x="269723" y="4545470"/>
              <a:ext cx="8741230" cy="982023"/>
              <a:chOff x="-3905251" y="4294188"/>
              <a:chExt cx="13054503" cy="1892300"/>
            </a:xfrm>
          </p:grpSpPr>
          <p:sp>
            <p:nvSpPr>
              <p:cNvPr id="20" name="Freeform 14"/>
              <p:cNvSpPr>
                <a:spLocks/>
              </p:cNvSpPr>
              <p:nvPr/>
            </p:nvSpPr>
            <p:spPr bwMode="hidden">
              <a:xfrm>
                <a:off x="4853476" y="4500561"/>
                <a:ext cx="4295776" cy="1016001"/>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2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2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2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useBgFill="1">
            <p:nvSpPr>
              <p:cNvPr id="24" name="Freeform 23"/>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grpSp>
      </p:grpSp>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nvGrpSpPr>
          <p:cNvPr id="6" name="Group 5"/>
          <p:cNvGrpSpPr>
            <a:grpSpLocks noChangeAspect="1"/>
          </p:cNvGrpSpPr>
          <p:nvPr/>
        </p:nvGrpSpPr>
        <p:grpSpPr bwMode="hidden">
          <a:xfrm>
            <a:off x="211665" y="1062043"/>
            <a:ext cx="8723376" cy="982023"/>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grpSp>
      <p:sp>
        <p:nvSpPr>
          <p:cNvPr id="2" name="Date Placeholder 1"/>
          <p:cNvSpPr>
            <a:spLocks noGrp="1"/>
          </p:cNvSpPr>
          <p:nvPr>
            <p:ph type="dt" sz="half" idx="10"/>
          </p:nvPr>
        </p:nvSpPr>
        <p:spPr>
          <a:xfrm>
            <a:off x="3995936" y="6250166"/>
            <a:ext cx="3786690" cy="365125"/>
          </a:xfrm>
        </p:spPr>
        <p:txBody>
          <a:bodyPr/>
          <a:lstStyle/>
          <a:p>
            <a:fld id="{031C1E98-4220-4961-9498-BDAA544369C6}" type="datetime1">
              <a:rPr lang="en-MY" smtClean="0">
                <a:solidFill>
                  <a:srgbClr val="073E87"/>
                </a:solidFill>
              </a:rPr>
              <a:t>13/11/2024</a:t>
            </a:fld>
            <a:endParaRPr lang="en-MY">
              <a:solidFill>
                <a:srgbClr val="073E87"/>
              </a:solidFill>
            </a:endParaRPr>
          </a:p>
        </p:txBody>
      </p:sp>
      <p:sp>
        <p:nvSpPr>
          <p:cNvPr id="3" name="Footer Placeholder 2"/>
          <p:cNvSpPr>
            <a:spLocks noGrp="1"/>
          </p:cNvSpPr>
          <p:nvPr>
            <p:ph type="ftr" sz="quarter" idx="11"/>
          </p:nvPr>
        </p:nvSpPr>
        <p:spPr>
          <a:xfrm>
            <a:off x="1023993" y="6250166"/>
            <a:ext cx="2956336" cy="365125"/>
          </a:xfrm>
        </p:spPr>
        <p:txBody>
          <a:bodyPr/>
          <a:lstStyle/>
          <a:p>
            <a:endParaRPr lang="en-MY">
              <a:solidFill>
                <a:srgbClr val="073E87"/>
              </a:solidFill>
            </a:endParaRPr>
          </a:p>
        </p:txBody>
      </p:sp>
      <p:sp>
        <p:nvSpPr>
          <p:cNvPr id="4" name="Slide Number Placeholder 3"/>
          <p:cNvSpPr>
            <a:spLocks noGrp="1"/>
          </p:cNvSpPr>
          <p:nvPr>
            <p:ph type="sldNum" sz="quarter" idx="12"/>
          </p:nvPr>
        </p:nvSpPr>
        <p:spPr>
          <a:xfrm>
            <a:off x="7762718" y="6322390"/>
            <a:ext cx="1161826" cy="306546"/>
          </a:xfrm>
        </p:spPr>
        <p:txBody>
          <a:bodyPr/>
          <a:lstStyle>
            <a:lvl1pPr>
              <a:defRPr sz="1100">
                <a:latin typeface="Arial" pitchFamily="34" charset="0"/>
                <a:cs typeface="Arial" pitchFamily="34" charset="0"/>
              </a:defRPr>
            </a:lvl1pPr>
          </a:lstStyle>
          <a:p>
            <a:fld id="{3F85A02A-B109-4C1A-BFFF-554D7195CD8F}" type="slidenum">
              <a:rPr lang="en-MY" smtClean="0">
                <a:solidFill>
                  <a:srgbClr val="073E87"/>
                </a:solidFill>
              </a:rPr>
              <a:pPr/>
              <a:t>‹#›</a:t>
            </a:fld>
            <a:endParaRPr lang="en-MY">
              <a:solidFill>
                <a:srgbClr val="073E87"/>
              </a:solidFill>
            </a:endParaRPr>
          </a:p>
        </p:txBody>
      </p:sp>
      <p:sp>
        <p:nvSpPr>
          <p:cNvPr id="13" name="Content Placeholder 2"/>
          <p:cNvSpPr>
            <a:spLocks noGrp="1"/>
          </p:cNvSpPr>
          <p:nvPr>
            <p:ph idx="1"/>
          </p:nvPr>
        </p:nvSpPr>
        <p:spPr>
          <a:xfrm>
            <a:off x="471313" y="1655064"/>
            <a:ext cx="8237939" cy="4438232"/>
          </a:xfrm>
        </p:spPr>
        <p:txBody>
          <a:bodyPr/>
          <a:lstStyle>
            <a:lvl1pPr marL="355600" indent="-355600">
              <a:lnSpc>
                <a:spcPts val="2500"/>
              </a:lnSpc>
              <a:buFont typeface="Wingdings" pitchFamily="2" charset="2"/>
              <a:buChar char="§"/>
              <a:defRPr>
                <a:latin typeface="Arial" pitchFamily="34" charset="0"/>
                <a:cs typeface="Arial" pitchFamily="34" charset="0"/>
              </a:defRPr>
            </a:lvl1pPr>
            <a:lvl2pPr marL="576263" indent="-274320">
              <a:lnSpc>
                <a:spcPts val="2500"/>
              </a:lnSpc>
              <a:buFont typeface="Wingdings" pitchFamily="2" charset="2"/>
              <a:buChar char="§"/>
              <a:defRPr>
                <a:latin typeface="Arial" pitchFamily="34" charset="0"/>
                <a:cs typeface="Arial" pitchFamily="34" charset="0"/>
              </a:defRPr>
            </a:lvl2pPr>
            <a:lvl3pPr marL="855663" indent="-228600">
              <a:lnSpc>
                <a:spcPts val="2500"/>
              </a:lnSpc>
              <a:buFont typeface="Wingdings" pitchFamily="2" charset="2"/>
              <a:buChar char="§"/>
              <a:defRPr>
                <a:latin typeface="Arial" pitchFamily="34" charset="0"/>
                <a:cs typeface="Arial" pitchFamily="34" charset="0"/>
              </a:defRPr>
            </a:lvl3pPr>
            <a:lvl4pPr marL="1143000" indent="-228600">
              <a:lnSpc>
                <a:spcPts val="2500"/>
              </a:lnSpc>
              <a:buFont typeface="Wingdings" pitchFamily="2" charset="2"/>
              <a:buChar char="§"/>
              <a:defRPr>
                <a:latin typeface="Arial" pitchFamily="34" charset="0"/>
                <a:cs typeface="Arial" pitchFamily="34" charset="0"/>
              </a:defRPr>
            </a:lvl4pPr>
            <a:lvl5pPr marL="1463040" indent="-228600">
              <a:lnSpc>
                <a:spcPts val="2500"/>
              </a:lnSpc>
              <a:buFont typeface="Wingdings" pitchFamily="2" charset="2"/>
              <a:buChar cha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itle 6"/>
          <p:cNvSpPr>
            <a:spLocks noGrp="1"/>
          </p:cNvSpPr>
          <p:nvPr>
            <p:ph type="title"/>
          </p:nvPr>
        </p:nvSpPr>
        <p:spPr>
          <a:xfrm>
            <a:off x="457200" y="338330"/>
            <a:ext cx="8229600" cy="745133"/>
          </a:xfrm>
        </p:spPr>
        <p:txBody>
          <a:bodyPr>
            <a:noAutofit/>
          </a:bodyPr>
          <a:lstStyle>
            <a:lvl1pPr marL="0" algn="ctr" defTabSz="914400" rtl="0" eaLnBrk="1" latinLnBrk="0" hangingPunct="1">
              <a:lnSpc>
                <a:spcPct val="90000"/>
              </a:lnSpc>
              <a:spcBef>
                <a:spcPct val="0"/>
              </a:spcBef>
              <a:buNone/>
              <a:defRPr lang="en-US" sz="3600" b="1" kern="1200" dirty="0">
                <a:solidFill>
                  <a:srgbClr val="FFFFFF"/>
                </a:solidFill>
                <a:latin typeface="Arial" pitchFamily="34" charset="0"/>
                <a:ea typeface="+mj-ea"/>
                <a:cs typeface="Arial" pitchFamily="34" charset="0"/>
              </a:defRPr>
            </a:lvl1pPr>
          </a:lstStyle>
          <a:p>
            <a:r>
              <a:rPr lang="en-US" dirty="0"/>
              <a:t>Click to edit Master title style</a:t>
            </a:r>
          </a:p>
        </p:txBody>
      </p:sp>
      <p:sp>
        <p:nvSpPr>
          <p:cNvPr id="25" name="Rectangle 24"/>
          <p:cNvSpPr/>
          <p:nvPr userDrawn="1"/>
        </p:nvSpPr>
        <p:spPr>
          <a:xfrm>
            <a:off x="0" y="6236734"/>
            <a:ext cx="9144000" cy="144016"/>
          </a:xfrm>
          <a:prstGeom prst="rect">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solidFill>
                <a:prstClr val="white"/>
              </a:solidFill>
            </a:endParaRPr>
          </a:p>
        </p:txBody>
      </p:sp>
      <p:pic>
        <p:nvPicPr>
          <p:cNvPr id="15" name="Picture 14"/>
          <p:cNvPicPr>
            <a:picLocks noChangeAspect="1"/>
          </p:cNvPicPr>
          <p:nvPr userDrawn="1"/>
        </p:nvPicPr>
        <p:blipFill>
          <a:blip r:embed="rId2" cstate="print"/>
          <a:stretch>
            <a:fillRect/>
          </a:stretch>
        </p:blipFill>
        <p:spPr>
          <a:xfrm flipH="1">
            <a:off x="6588225" y="2978573"/>
            <a:ext cx="2573747" cy="2326700"/>
          </a:xfrm>
          <a:prstGeom prst="rect">
            <a:avLst/>
          </a:prstGeom>
        </p:spPr>
      </p:pic>
    </p:spTree>
    <p:extLst>
      <p:ext uri="{BB962C8B-B14F-4D97-AF65-F5344CB8AC3E}">
        <p14:creationId xmlns:p14="http://schemas.microsoft.com/office/powerpoint/2010/main" val="20124549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568EE-E3D7-39B7-7966-6BFE221E24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11D9F2-83BE-3EAE-F0EC-CD5EF531D1F9}"/>
              </a:ext>
            </a:extLst>
          </p:cNvPr>
          <p:cNvSpPr>
            <a:spLocks noGrp="1"/>
          </p:cNvSpPr>
          <p:nvPr>
            <p:ph type="dt" sz="half" idx="10"/>
          </p:nvPr>
        </p:nvSpPr>
        <p:spPr/>
        <p:txBody>
          <a:bodyPr/>
          <a:lstStyle/>
          <a:p>
            <a:fld id="{68A999FC-52A0-4DF1-AD5A-DBD7D715AB5B}" type="datetime1">
              <a:rPr lang="en-MY" smtClean="0"/>
              <a:t>13/11/2024</a:t>
            </a:fld>
            <a:endParaRPr lang="en-MY"/>
          </a:p>
        </p:txBody>
      </p:sp>
      <p:sp>
        <p:nvSpPr>
          <p:cNvPr id="4" name="Footer Placeholder 3">
            <a:extLst>
              <a:ext uri="{FF2B5EF4-FFF2-40B4-BE49-F238E27FC236}">
                <a16:creationId xmlns:a16="http://schemas.microsoft.com/office/drawing/2014/main" id="{39CA8575-BE3A-3F4C-B4A8-DCE113D90801}"/>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9D00D876-8320-5A80-7A45-1925F6D97E83}"/>
              </a:ext>
            </a:extLst>
          </p:cNvPr>
          <p:cNvSpPr>
            <a:spLocks noGrp="1"/>
          </p:cNvSpPr>
          <p:nvPr>
            <p:ph type="sldNum" sz="quarter" idx="12"/>
          </p:nvPr>
        </p:nvSpPr>
        <p:spPr/>
        <p:txBody>
          <a:bodyPr/>
          <a:lstStyle/>
          <a:p>
            <a:fld id="{214467F9-EADD-4680-9637-29CCB1478A62}" type="slidenum">
              <a:rPr lang="en-MY" smtClean="0"/>
              <a:t>‹#›</a:t>
            </a:fld>
            <a:endParaRPr lang="en-MY"/>
          </a:p>
        </p:txBody>
      </p:sp>
    </p:spTree>
    <p:extLst>
      <p:ext uri="{BB962C8B-B14F-4D97-AF65-F5344CB8AC3E}">
        <p14:creationId xmlns:p14="http://schemas.microsoft.com/office/powerpoint/2010/main" val="1777448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A999FC-52A0-4DF1-AD5A-DBD7D715AB5B}" type="datetime1">
              <a:rPr lang="en-MY" smtClean="0"/>
              <a:t>13/11/2024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14467F9-EADD-4680-9637-29CCB1478A62}" type="slidenum">
              <a:rPr lang="en-MY" smtClean="0"/>
              <a:t>‹#›</a:t>
            </a:fld>
            <a:endParaRPr lang="en-MY"/>
          </a:p>
        </p:txBody>
      </p:sp>
    </p:spTree>
    <p:extLst>
      <p:ext uri="{BB962C8B-B14F-4D97-AF65-F5344CB8AC3E}">
        <p14:creationId xmlns:p14="http://schemas.microsoft.com/office/powerpoint/2010/main" val="331308644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D35B15-AA10-486A-9E9D-3B96250FE197}" type="datetime1">
              <a:rPr lang="en-MY" smtClean="0"/>
              <a:t>13/11/2024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14467F9-EADD-4680-9637-29CCB1478A62}" type="slidenum">
              <a:rPr lang="en-MY" smtClean="0"/>
              <a:t>‹#›</a:t>
            </a:fld>
            <a:endParaRPr lang="en-MY"/>
          </a:p>
        </p:txBody>
      </p:sp>
      <p:grpSp>
        <p:nvGrpSpPr>
          <p:cNvPr id="7" name="Group 6">
            <a:extLst>
              <a:ext uri="{FF2B5EF4-FFF2-40B4-BE49-F238E27FC236}">
                <a16:creationId xmlns:a16="http://schemas.microsoft.com/office/drawing/2014/main" id="{9A8F0618-1E33-EF5B-A3F7-F04E94F7C96F}"/>
              </a:ext>
            </a:extLst>
          </p:cNvPr>
          <p:cNvGrpSpPr/>
          <p:nvPr userDrawn="1"/>
        </p:nvGrpSpPr>
        <p:grpSpPr>
          <a:xfrm>
            <a:off x="0" y="272086"/>
            <a:ext cx="9143998" cy="1006476"/>
            <a:chOff x="0" y="272086"/>
            <a:chExt cx="9143998" cy="1006476"/>
          </a:xfrm>
        </p:grpSpPr>
        <p:grpSp>
          <p:nvGrpSpPr>
            <p:cNvPr id="8" name="Group 7">
              <a:extLst>
                <a:ext uri="{FF2B5EF4-FFF2-40B4-BE49-F238E27FC236}">
                  <a16:creationId xmlns:a16="http://schemas.microsoft.com/office/drawing/2014/main" id="{C1F12195-C0E7-50BE-B68D-F20F27B36EC0}"/>
                </a:ext>
              </a:extLst>
            </p:cNvPr>
            <p:cNvGrpSpPr/>
            <p:nvPr userDrawn="1"/>
          </p:nvGrpSpPr>
          <p:grpSpPr>
            <a:xfrm>
              <a:off x="0" y="272086"/>
              <a:ext cx="6962774" cy="1006476"/>
              <a:chOff x="-685800" y="352425"/>
              <a:chExt cx="6962774" cy="677863"/>
            </a:xfrm>
          </p:grpSpPr>
          <p:sp>
            <p:nvSpPr>
              <p:cNvPr id="10" name="Rectangle 9">
                <a:extLst>
                  <a:ext uri="{FF2B5EF4-FFF2-40B4-BE49-F238E27FC236}">
                    <a16:creationId xmlns:a16="http://schemas.microsoft.com/office/drawing/2014/main" id="{22101DE8-6978-078B-48B6-0344688E209C}"/>
                  </a:ext>
                </a:extLst>
              </p:cNvPr>
              <p:cNvSpPr/>
              <p:nvPr userDrawn="1"/>
            </p:nvSpPr>
            <p:spPr>
              <a:xfrm>
                <a:off x="558801" y="352425"/>
                <a:ext cx="5718173" cy="67786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11" name="Rectangle 10">
                <a:extLst>
                  <a:ext uri="{FF2B5EF4-FFF2-40B4-BE49-F238E27FC236}">
                    <a16:creationId xmlns:a16="http://schemas.microsoft.com/office/drawing/2014/main" id="{BC6EC612-87E9-849B-9E88-547DDA5A7477}"/>
                  </a:ext>
                </a:extLst>
              </p:cNvPr>
              <p:cNvSpPr/>
              <p:nvPr userDrawn="1"/>
            </p:nvSpPr>
            <p:spPr>
              <a:xfrm>
                <a:off x="18257" y="352425"/>
                <a:ext cx="5626100" cy="67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12" name="Rectangle 11">
                <a:extLst>
                  <a:ext uri="{FF2B5EF4-FFF2-40B4-BE49-F238E27FC236}">
                    <a16:creationId xmlns:a16="http://schemas.microsoft.com/office/drawing/2014/main" id="{6F5C61B4-81FA-3C86-BE0B-7D6D31C58568}"/>
                  </a:ext>
                </a:extLst>
              </p:cNvPr>
              <p:cNvSpPr/>
              <p:nvPr userDrawn="1"/>
            </p:nvSpPr>
            <p:spPr>
              <a:xfrm>
                <a:off x="-685800" y="352425"/>
                <a:ext cx="6311900" cy="677863"/>
              </a:xfrm>
              <a:prstGeom prst="rect">
                <a:avLst/>
              </a:prstGeom>
              <a:solidFill>
                <a:srgbClr val="00A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dirty="0"/>
              </a:p>
            </p:txBody>
          </p:sp>
        </p:grpSp>
        <p:sp>
          <p:nvSpPr>
            <p:cNvPr id="9" name="Rectangle 8">
              <a:extLst>
                <a:ext uri="{FF2B5EF4-FFF2-40B4-BE49-F238E27FC236}">
                  <a16:creationId xmlns:a16="http://schemas.microsoft.com/office/drawing/2014/main" id="{0FF095D9-4BA5-B142-079A-F07638475C8F}"/>
                </a:ext>
              </a:extLst>
            </p:cNvPr>
            <p:cNvSpPr/>
            <p:nvPr userDrawn="1"/>
          </p:nvSpPr>
          <p:spPr>
            <a:xfrm>
              <a:off x="8984456" y="272086"/>
              <a:ext cx="159542" cy="1006476"/>
            </a:xfrm>
            <a:prstGeom prst="rect">
              <a:avLst/>
            </a:pr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sp>
        <p:nvSpPr>
          <p:cNvPr id="13" name="Title 1">
            <a:extLst>
              <a:ext uri="{FF2B5EF4-FFF2-40B4-BE49-F238E27FC236}">
                <a16:creationId xmlns:a16="http://schemas.microsoft.com/office/drawing/2014/main" id="{27676EEB-0F50-C0E3-ADB3-84CA7C26FB3C}"/>
              </a:ext>
            </a:extLst>
          </p:cNvPr>
          <p:cNvSpPr txBox="1">
            <a:spLocks/>
          </p:cNvSpPr>
          <p:nvPr userDrawn="1"/>
        </p:nvSpPr>
        <p:spPr>
          <a:xfrm>
            <a:off x="304801" y="365127"/>
            <a:ext cx="6007100" cy="9134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bg1"/>
                </a:solidFill>
                <a:latin typeface="Arial" panose="020B0604020202020204" pitchFamily="34" charset="0"/>
                <a:ea typeface="+mj-ea"/>
                <a:cs typeface="Arial" panose="020B0604020202020204" pitchFamily="34" charset="0"/>
              </a:defRPr>
            </a:lvl1pPr>
          </a:lstStyle>
          <a:p>
            <a:r>
              <a:rPr lang="en-US" sz="3600"/>
              <a:t>Click to edit</a:t>
            </a:r>
          </a:p>
        </p:txBody>
      </p:sp>
      <p:grpSp>
        <p:nvGrpSpPr>
          <p:cNvPr id="14" name="Group 13">
            <a:extLst>
              <a:ext uri="{FF2B5EF4-FFF2-40B4-BE49-F238E27FC236}">
                <a16:creationId xmlns:a16="http://schemas.microsoft.com/office/drawing/2014/main" id="{BBD40E40-BCF8-1BD5-5845-446B6647E17E}"/>
              </a:ext>
            </a:extLst>
          </p:cNvPr>
          <p:cNvGrpSpPr/>
          <p:nvPr userDrawn="1"/>
        </p:nvGrpSpPr>
        <p:grpSpPr>
          <a:xfrm>
            <a:off x="0" y="6535497"/>
            <a:ext cx="9144000" cy="276999"/>
            <a:chOff x="0" y="6535495"/>
            <a:chExt cx="9144000" cy="276999"/>
          </a:xfrm>
        </p:grpSpPr>
        <p:pic>
          <p:nvPicPr>
            <p:cNvPr id="15" name="Picture 14">
              <a:extLst>
                <a:ext uri="{FF2B5EF4-FFF2-40B4-BE49-F238E27FC236}">
                  <a16:creationId xmlns:a16="http://schemas.microsoft.com/office/drawing/2014/main" id="{5C9BBC3B-2F0F-D751-BDB0-05F125A8107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38913"/>
              <a:ext cx="9144000" cy="270164"/>
            </a:xfrm>
            <a:prstGeom prst="rect">
              <a:avLst/>
            </a:prstGeom>
          </p:spPr>
        </p:pic>
        <p:sp>
          <p:nvSpPr>
            <p:cNvPr id="16" name="TextBox 15">
              <a:extLst>
                <a:ext uri="{FF2B5EF4-FFF2-40B4-BE49-F238E27FC236}">
                  <a16:creationId xmlns:a16="http://schemas.microsoft.com/office/drawing/2014/main" id="{FBF91F31-FCDB-2AD4-CD9C-781714F47E7E}"/>
                </a:ext>
              </a:extLst>
            </p:cNvPr>
            <p:cNvSpPr txBox="1"/>
            <p:nvPr userDrawn="1"/>
          </p:nvSpPr>
          <p:spPr>
            <a:xfrm>
              <a:off x="7561299" y="6535495"/>
              <a:ext cx="1316001" cy="276999"/>
            </a:xfrm>
            <a:prstGeom prst="rect">
              <a:avLst/>
            </a:prstGeom>
            <a:noFill/>
          </p:spPr>
          <p:txBody>
            <a:bodyPr wrap="none" rtlCol="0">
              <a:spAutoFit/>
            </a:bodyPr>
            <a:lstStyle/>
            <a:p>
              <a:r>
                <a:rPr lang="en-US" sz="1200">
                  <a:solidFill>
                    <a:schemeClr val="accent5">
                      <a:lumMod val="40000"/>
                      <a:lumOff val="60000"/>
                    </a:schemeClr>
                  </a:solidFill>
                  <a:latin typeface="Times New Roman" panose="02020603050405020304" pitchFamily="18" charset="0"/>
                  <a:cs typeface="Times New Roman" panose="02020603050405020304" pitchFamily="18" charset="0"/>
                </a:rPr>
                <a:t>www.ump.edu.my</a:t>
              </a:r>
              <a:endParaRPr lang="en-MY" sz="1200">
                <a:solidFill>
                  <a:schemeClr val="accent5">
                    <a:lumMod val="40000"/>
                    <a:lumOff val="60000"/>
                  </a:schemeClr>
                </a:solidFill>
                <a:latin typeface="Times New Roman" panose="02020603050405020304" pitchFamily="18" charset="0"/>
                <a:cs typeface="Times New Roman" panose="02020603050405020304" pitchFamily="18" charset="0"/>
              </a:endParaRPr>
            </a:p>
          </p:txBody>
        </p:sp>
      </p:grpSp>
      <p:pic>
        <p:nvPicPr>
          <p:cNvPr id="17" name="Picture 16" descr="A logo with a black background&#10;&#10;Description automatically generated">
            <a:extLst>
              <a:ext uri="{FF2B5EF4-FFF2-40B4-BE49-F238E27FC236}">
                <a16:creationId xmlns:a16="http://schemas.microsoft.com/office/drawing/2014/main" id="{5FAB86F7-12BC-B6CA-57BF-0422B22DF17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81356" y="193673"/>
            <a:ext cx="1388774" cy="1040292"/>
          </a:xfrm>
          <a:prstGeom prst="rect">
            <a:avLst/>
          </a:prstGeom>
        </p:spPr>
      </p:pic>
    </p:spTree>
    <p:extLst>
      <p:ext uri="{BB962C8B-B14F-4D97-AF65-F5344CB8AC3E}">
        <p14:creationId xmlns:p14="http://schemas.microsoft.com/office/powerpoint/2010/main" val="3293748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A999FC-52A0-4DF1-AD5A-DBD7D715AB5B}" type="datetime1">
              <a:rPr lang="en-MY" smtClean="0"/>
              <a:t>13/11/2024</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214467F9-EADD-4680-9637-29CCB1478A62}" type="slidenum">
              <a:rPr lang="en-MY" smtClean="0"/>
              <a:t>‹#›</a:t>
            </a:fld>
            <a:endParaRPr lang="en-MY"/>
          </a:p>
        </p:txBody>
      </p:sp>
    </p:spTree>
    <p:extLst>
      <p:ext uri="{BB962C8B-B14F-4D97-AF65-F5344CB8AC3E}">
        <p14:creationId xmlns:p14="http://schemas.microsoft.com/office/powerpoint/2010/main" val="60098078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A999FC-52A0-4DF1-AD5A-DBD7D715AB5B}" type="datetime1">
              <a:rPr lang="en-MY" smtClean="0"/>
              <a:t>13/11/2024</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214467F9-EADD-4680-9637-29CCB1478A62}" type="slidenum">
              <a:rPr lang="en-MY" smtClean="0"/>
              <a:t>‹#›</a:t>
            </a:fld>
            <a:endParaRPr lang="en-MY"/>
          </a:p>
        </p:txBody>
      </p:sp>
    </p:spTree>
    <p:extLst>
      <p:ext uri="{BB962C8B-B14F-4D97-AF65-F5344CB8AC3E}">
        <p14:creationId xmlns:p14="http://schemas.microsoft.com/office/powerpoint/2010/main" val="248436879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FA94D6-8116-491E-8818-BAFBFE0A8EB4}" type="datetime1">
              <a:rPr lang="en-MY" smtClean="0"/>
              <a:t>13/11/2024</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214467F9-EADD-4680-9637-29CCB1478A62}" type="slidenum">
              <a:rPr lang="en-MY" smtClean="0"/>
              <a:t>‹#›</a:t>
            </a:fld>
            <a:endParaRPr lang="en-MY"/>
          </a:p>
        </p:txBody>
      </p:sp>
      <p:grpSp>
        <p:nvGrpSpPr>
          <p:cNvPr id="6" name="Group 5">
            <a:extLst>
              <a:ext uri="{FF2B5EF4-FFF2-40B4-BE49-F238E27FC236}">
                <a16:creationId xmlns:a16="http://schemas.microsoft.com/office/drawing/2014/main" id="{8657A7DF-AAD3-F5B8-A44E-566B8D4C1B6C}"/>
              </a:ext>
            </a:extLst>
          </p:cNvPr>
          <p:cNvGrpSpPr/>
          <p:nvPr userDrawn="1"/>
        </p:nvGrpSpPr>
        <p:grpSpPr>
          <a:xfrm>
            <a:off x="0" y="6535497"/>
            <a:ext cx="9144000" cy="276999"/>
            <a:chOff x="0" y="6535495"/>
            <a:chExt cx="9144000" cy="276999"/>
          </a:xfrm>
        </p:grpSpPr>
        <p:pic>
          <p:nvPicPr>
            <p:cNvPr id="7" name="Picture 6">
              <a:extLst>
                <a:ext uri="{FF2B5EF4-FFF2-40B4-BE49-F238E27FC236}">
                  <a16:creationId xmlns:a16="http://schemas.microsoft.com/office/drawing/2014/main" id="{E976E0ED-E204-F19D-9D37-66D39FEB91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38913"/>
              <a:ext cx="9144000" cy="270164"/>
            </a:xfrm>
            <a:prstGeom prst="rect">
              <a:avLst/>
            </a:prstGeom>
          </p:spPr>
        </p:pic>
        <p:sp>
          <p:nvSpPr>
            <p:cNvPr id="8" name="TextBox 7">
              <a:extLst>
                <a:ext uri="{FF2B5EF4-FFF2-40B4-BE49-F238E27FC236}">
                  <a16:creationId xmlns:a16="http://schemas.microsoft.com/office/drawing/2014/main" id="{8E1C3075-0705-53F3-5BAC-5623BAD273CD}"/>
                </a:ext>
              </a:extLst>
            </p:cNvPr>
            <p:cNvSpPr txBox="1"/>
            <p:nvPr userDrawn="1"/>
          </p:nvSpPr>
          <p:spPr>
            <a:xfrm>
              <a:off x="7561299" y="6535495"/>
              <a:ext cx="1316001" cy="276999"/>
            </a:xfrm>
            <a:prstGeom prst="rect">
              <a:avLst/>
            </a:prstGeom>
            <a:noFill/>
          </p:spPr>
          <p:txBody>
            <a:bodyPr wrap="none" rtlCol="0">
              <a:spAutoFit/>
            </a:bodyPr>
            <a:lstStyle/>
            <a:p>
              <a:r>
                <a:rPr lang="en-US" sz="1200">
                  <a:solidFill>
                    <a:schemeClr val="accent5">
                      <a:lumMod val="40000"/>
                      <a:lumOff val="60000"/>
                    </a:schemeClr>
                  </a:solidFill>
                  <a:latin typeface="Times New Roman" panose="02020603050405020304" pitchFamily="18" charset="0"/>
                  <a:cs typeface="Times New Roman" panose="02020603050405020304" pitchFamily="18" charset="0"/>
                </a:rPr>
                <a:t>www.ump.edu.my</a:t>
              </a:r>
              <a:endParaRPr lang="en-MY" sz="1200">
                <a:solidFill>
                  <a:schemeClr val="accent5">
                    <a:lumMod val="40000"/>
                    <a:lumOff val="60000"/>
                  </a:schemeClr>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82208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6ADAB5-9AE0-496E-B0E5-58D4F66B9925}" type="datetime1">
              <a:rPr lang="en-MY" smtClean="0"/>
              <a:t>13/11/2024</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214467F9-EADD-4680-9637-29CCB1478A62}" type="slidenum">
              <a:rPr lang="en-MY" smtClean="0"/>
              <a:t>‹#›</a:t>
            </a:fld>
            <a:endParaRPr lang="en-MY"/>
          </a:p>
        </p:txBody>
      </p:sp>
    </p:spTree>
    <p:extLst>
      <p:ext uri="{BB962C8B-B14F-4D97-AF65-F5344CB8AC3E}">
        <p14:creationId xmlns:p14="http://schemas.microsoft.com/office/powerpoint/2010/main" val="1790301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A999FC-52A0-4DF1-AD5A-DBD7D715AB5B}" type="datetime1">
              <a:rPr lang="en-MY" smtClean="0"/>
              <a:t>13/11/2024</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214467F9-EADD-4680-9637-29CCB1478A62}" type="slidenum">
              <a:rPr lang="en-MY" smtClean="0"/>
              <a:t>‹#›</a:t>
            </a:fld>
            <a:endParaRPr lang="en-MY"/>
          </a:p>
        </p:txBody>
      </p:sp>
    </p:spTree>
    <p:extLst>
      <p:ext uri="{BB962C8B-B14F-4D97-AF65-F5344CB8AC3E}">
        <p14:creationId xmlns:p14="http://schemas.microsoft.com/office/powerpoint/2010/main" val="186038144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A999FC-52A0-4DF1-AD5A-DBD7D715AB5B}" type="datetime1">
              <a:rPr lang="en-MY" smtClean="0"/>
              <a:t>13/11/2024</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214467F9-EADD-4680-9637-29CCB1478A62}" type="slidenum">
              <a:rPr lang="en-MY" smtClean="0"/>
              <a:t>‹#›</a:t>
            </a:fld>
            <a:endParaRPr lang="en-MY"/>
          </a:p>
        </p:txBody>
      </p:sp>
    </p:spTree>
    <p:extLst>
      <p:ext uri="{BB962C8B-B14F-4D97-AF65-F5344CB8AC3E}">
        <p14:creationId xmlns:p14="http://schemas.microsoft.com/office/powerpoint/2010/main" val="151051254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A999FC-52A0-4DF1-AD5A-DBD7D715AB5B}" type="datetime1">
              <a:rPr lang="en-MY" smtClean="0"/>
              <a:t>13/11/2024</a:t>
            </a:fld>
            <a:endParaRPr lang="en-MY"/>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4467F9-EADD-4680-9637-29CCB1478A62}" type="slidenum">
              <a:rPr lang="en-MY" smtClean="0"/>
              <a:t>‹#›</a:t>
            </a:fld>
            <a:endParaRPr lang="en-MY"/>
          </a:p>
        </p:txBody>
      </p:sp>
    </p:spTree>
    <p:extLst>
      <p:ext uri="{BB962C8B-B14F-4D97-AF65-F5344CB8AC3E}">
        <p14:creationId xmlns:p14="http://schemas.microsoft.com/office/powerpoint/2010/main" val="3969660560"/>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676" r:id="rId14"/>
    <p:sldLayoutId id="2147483678" r:id="rId15"/>
    <p:sldLayoutId id="2147483679" r:id="rId16"/>
    <p:sldLayoutId id="2147483686" r:id="rId17"/>
    <p:sldLayoutId id="2147483716"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7.jp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A09156B-B7A4-C3EE-9972-D369C93EDF26}"/>
              </a:ext>
            </a:extLst>
          </p:cNvPr>
          <p:cNvSpPr>
            <a:spLocks noGrp="1"/>
          </p:cNvSpPr>
          <p:nvPr>
            <p:ph type="sldNum" sz="quarter" idx="12"/>
          </p:nvPr>
        </p:nvSpPr>
        <p:spPr/>
        <p:txBody>
          <a:bodyPr/>
          <a:lstStyle/>
          <a:p>
            <a:fld id="{214467F9-EADD-4680-9637-29CCB1478A62}" type="slidenum">
              <a:rPr lang="en-MY" smtClean="0"/>
              <a:pPr/>
              <a:t>1</a:t>
            </a:fld>
            <a:endParaRPr lang="en-MY"/>
          </a:p>
        </p:txBody>
      </p:sp>
      <p:pic>
        <p:nvPicPr>
          <p:cNvPr id="6" name="Picture 5" descr="A blue and white cover with buildings and a building&#10;&#10;Description automatically generated">
            <a:extLst>
              <a:ext uri="{FF2B5EF4-FFF2-40B4-BE49-F238E27FC236}">
                <a16:creationId xmlns:a16="http://schemas.microsoft.com/office/drawing/2014/main" id="{56E28AF1-DA2C-3618-0811-738A978514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446102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D69C12-CC03-498B-9CED-E15288DDE5A3}"/>
              </a:ext>
            </a:extLst>
          </p:cNvPr>
          <p:cNvSpPr>
            <a:spLocks noGrp="1"/>
          </p:cNvSpPr>
          <p:nvPr>
            <p:ph idx="1"/>
          </p:nvPr>
        </p:nvSpPr>
        <p:spPr/>
        <p:txBody>
          <a:bodyPr>
            <a:normAutofit fontScale="92500" lnSpcReduction="10000"/>
          </a:bodyPr>
          <a:lstStyle/>
          <a:p>
            <a:pPr algn="just">
              <a:lnSpc>
                <a:spcPct val="120000"/>
              </a:lnSpc>
              <a:buFont typeface="Wingdings" panose="05000000000000000000" pitchFamily="2" charset="2"/>
              <a:buChar char="q"/>
            </a:pPr>
            <a:r>
              <a:rPr lang="en-MY" sz="1600" dirty="0"/>
              <a:t>The Greek philosopher Aristotle was one of the first to attempt to codify “right thinking,” that is, irrefutable reasoning processes. </a:t>
            </a:r>
          </a:p>
          <a:p>
            <a:pPr algn="just">
              <a:lnSpc>
                <a:spcPct val="120000"/>
              </a:lnSpc>
              <a:buFont typeface="Wingdings" panose="05000000000000000000" pitchFamily="2" charset="2"/>
              <a:buChar char="q"/>
            </a:pPr>
            <a:r>
              <a:rPr lang="en-MY" sz="1600" dirty="0"/>
              <a:t>His </a:t>
            </a:r>
            <a:r>
              <a:rPr lang="en-MY" sz="1600" b="1" dirty="0"/>
              <a:t>syllogisms </a:t>
            </a:r>
            <a:r>
              <a:rPr lang="en-MY" sz="1600" dirty="0"/>
              <a:t>provided patterns for argument structures that always yielded correct conclusions when given correct premises—for example, “Socrates is a man; all men are mortal; therefore, Socrates is mortal.” </a:t>
            </a:r>
          </a:p>
          <a:p>
            <a:pPr algn="just">
              <a:lnSpc>
                <a:spcPct val="120000"/>
              </a:lnSpc>
              <a:buFont typeface="Wingdings" panose="05000000000000000000" pitchFamily="2" charset="2"/>
              <a:buChar char="q"/>
            </a:pPr>
            <a:r>
              <a:rPr lang="en-MY" sz="1600" dirty="0"/>
              <a:t>These laws of thought were supposed to govern the operation of the mind; their study initiated the field called </a:t>
            </a:r>
            <a:r>
              <a:rPr lang="en-MY" sz="1600" b="1" dirty="0"/>
              <a:t>logic</a:t>
            </a:r>
            <a:r>
              <a:rPr lang="en-MY" sz="1600" dirty="0"/>
              <a:t>.</a:t>
            </a:r>
          </a:p>
          <a:p>
            <a:pPr algn="just">
              <a:lnSpc>
                <a:spcPct val="120000"/>
              </a:lnSpc>
              <a:buFont typeface="Wingdings" panose="05000000000000000000" pitchFamily="2" charset="2"/>
              <a:buChar char="q"/>
            </a:pPr>
            <a:r>
              <a:rPr lang="en-MY" sz="1600" dirty="0"/>
              <a:t>There are two main obstacles to this approach:</a:t>
            </a:r>
          </a:p>
          <a:p>
            <a:pPr lvl="1" algn="just">
              <a:lnSpc>
                <a:spcPct val="120000"/>
              </a:lnSpc>
            </a:pPr>
            <a:r>
              <a:rPr lang="en-MY" sz="1600" dirty="0"/>
              <a:t>it is not easy to take informal knowledge and state it in the formal terms required by logical notation, particularly when the knowledge is less than 100% certain.</a:t>
            </a:r>
          </a:p>
          <a:p>
            <a:pPr lvl="1" algn="just">
              <a:lnSpc>
                <a:spcPct val="120000"/>
              </a:lnSpc>
            </a:pPr>
            <a:r>
              <a:rPr lang="en-MY" sz="1600" dirty="0"/>
              <a:t>there is a big difference between solving a problem “in principle” and solving it in practice.</a:t>
            </a:r>
          </a:p>
          <a:p>
            <a:pPr algn="just">
              <a:lnSpc>
                <a:spcPct val="120000"/>
              </a:lnSpc>
              <a:buFont typeface="Wingdings" panose="05000000000000000000" pitchFamily="2" charset="2"/>
              <a:buChar char="q"/>
            </a:pPr>
            <a:r>
              <a:rPr lang="en-MY" sz="1600" dirty="0"/>
              <a:t>Even problems with just a few hundred facts can exhaust the computational resources of any computer unless it has some guidance as to which reasoning steps to try first. </a:t>
            </a:r>
          </a:p>
          <a:p>
            <a:pPr algn="just">
              <a:lnSpc>
                <a:spcPct val="120000"/>
              </a:lnSpc>
              <a:buFont typeface="Wingdings" panose="05000000000000000000" pitchFamily="2" charset="2"/>
              <a:buChar char="q"/>
            </a:pPr>
            <a:r>
              <a:rPr lang="en-MY" sz="1600" dirty="0"/>
              <a:t>Although both of these obstacles apply to </a:t>
            </a:r>
            <a:r>
              <a:rPr lang="en-MY" sz="1600" i="1" dirty="0"/>
              <a:t>any </a:t>
            </a:r>
            <a:r>
              <a:rPr lang="en-MY" sz="1600" dirty="0"/>
              <a:t>attempt to build computational reasoning systems, they appeared first in the </a:t>
            </a:r>
            <a:r>
              <a:rPr lang="en-MY" sz="1600" dirty="0" err="1"/>
              <a:t>logicist</a:t>
            </a:r>
            <a:r>
              <a:rPr lang="en-MY" sz="1600" dirty="0"/>
              <a:t> tradition (to create intelligent systems).</a:t>
            </a:r>
          </a:p>
        </p:txBody>
      </p:sp>
      <p:sp>
        <p:nvSpPr>
          <p:cNvPr id="2" name="Title 1">
            <a:extLst>
              <a:ext uri="{FF2B5EF4-FFF2-40B4-BE49-F238E27FC236}">
                <a16:creationId xmlns:a16="http://schemas.microsoft.com/office/drawing/2014/main" id="{1374C512-51BE-4C56-86B4-B358291831BB}"/>
              </a:ext>
            </a:extLst>
          </p:cNvPr>
          <p:cNvSpPr>
            <a:spLocks noGrp="1"/>
          </p:cNvSpPr>
          <p:nvPr>
            <p:ph type="title"/>
          </p:nvPr>
        </p:nvSpPr>
        <p:spPr/>
        <p:txBody>
          <a:bodyPr>
            <a:normAutofit fontScale="90000"/>
          </a:bodyPr>
          <a:lstStyle/>
          <a:p>
            <a:r>
              <a:rPr lang="en-MY" b="1" dirty="0"/>
              <a:t>Thinking rationally: The “laws of thought” approach</a:t>
            </a:r>
            <a:endParaRPr lang="en-MY" dirty="0"/>
          </a:p>
        </p:txBody>
      </p:sp>
    </p:spTree>
    <p:extLst>
      <p:ext uri="{BB962C8B-B14F-4D97-AF65-F5344CB8AC3E}">
        <p14:creationId xmlns:p14="http://schemas.microsoft.com/office/powerpoint/2010/main" val="3167026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180664-D0CC-4C5D-8880-86ABD3D58A53}"/>
              </a:ext>
            </a:extLst>
          </p:cNvPr>
          <p:cNvSpPr>
            <a:spLocks noGrp="1"/>
          </p:cNvSpPr>
          <p:nvPr>
            <p:ph idx="1"/>
          </p:nvPr>
        </p:nvSpPr>
        <p:spPr>
          <a:xfrm>
            <a:off x="304801" y="1143000"/>
            <a:ext cx="8439835" cy="5410200"/>
          </a:xfrm>
        </p:spPr>
        <p:txBody>
          <a:bodyPr>
            <a:normAutofit fontScale="92500" lnSpcReduction="10000"/>
          </a:bodyPr>
          <a:lstStyle/>
          <a:p>
            <a:pPr algn="just">
              <a:lnSpc>
                <a:spcPct val="120000"/>
              </a:lnSpc>
              <a:buFont typeface="Wingdings" panose="05000000000000000000" pitchFamily="2" charset="2"/>
              <a:buChar char="q"/>
            </a:pPr>
            <a:r>
              <a:rPr lang="en-MY" sz="1800" dirty="0"/>
              <a:t>An </a:t>
            </a:r>
            <a:r>
              <a:rPr lang="en-MY" sz="1800" b="1" dirty="0"/>
              <a:t>agent </a:t>
            </a:r>
            <a:r>
              <a:rPr lang="en-MY" sz="1800" dirty="0"/>
              <a:t>is just something that acts (</a:t>
            </a:r>
            <a:r>
              <a:rPr lang="en-MY" sz="1800" i="1" dirty="0"/>
              <a:t>agent </a:t>
            </a:r>
            <a:r>
              <a:rPr lang="en-MY" sz="1800" dirty="0"/>
              <a:t>comes from the Latin </a:t>
            </a:r>
            <a:r>
              <a:rPr lang="en-MY" sz="1800" i="1" dirty="0" err="1"/>
              <a:t>agere</a:t>
            </a:r>
            <a:r>
              <a:rPr lang="en-MY" sz="1800" dirty="0"/>
              <a:t>, to do)</a:t>
            </a:r>
          </a:p>
          <a:p>
            <a:pPr algn="just">
              <a:lnSpc>
                <a:spcPct val="120000"/>
              </a:lnSpc>
              <a:buFont typeface="Wingdings" panose="05000000000000000000" pitchFamily="2" charset="2"/>
              <a:buChar char="q"/>
            </a:pPr>
            <a:r>
              <a:rPr lang="en-MY" sz="1800" dirty="0"/>
              <a:t>A </a:t>
            </a:r>
            <a:r>
              <a:rPr lang="en-MY" sz="1800" b="1" dirty="0"/>
              <a:t>rational agent </a:t>
            </a:r>
            <a:r>
              <a:rPr lang="en-MY" sz="1800" dirty="0"/>
              <a:t>is one that acts so as to achieve the best outcome or, when there is uncertainty, the best expected outcome.</a:t>
            </a:r>
          </a:p>
          <a:p>
            <a:pPr algn="just">
              <a:lnSpc>
                <a:spcPct val="120000"/>
              </a:lnSpc>
              <a:buFont typeface="Wingdings" panose="05000000000000000000" pitchFamily="2" charset="2"/>
              <a:buChar char="q"/>
            </a:pPr>
            <a:r>
              <a:rPr lang="en-MY" sz="1800" dirty="0"/>
              <a:t>In the “laws of thought” approach to AI, the emphasis was on correct inferences. Making correct inferences is sometimes </a:t>
            </a:r>
            <a:r>
              <a:rPr lang="en-MY" sz="1800" i="1" dirty="0"/>
              <a:t>part </a:t>
            </a:r>
            <a:r>
              <a:rPr lang="en-MY" sz="1800" dirty="0"/>
              <a:t>of being a rational agent, because one way to act rationally is to reason logically to the conclusion that a given action will achieve one’s goals and then to act on that conclusion.</a:t>
            </a:r>
          </a:p>
          <a:p>
            <a:pPr algn="just">
              <a:lnSpc>
                <a:spcPct val="120000"/>
              </a:lnSpc>
              <a:buFont typeface="Wingdings" panose="05000000000000000000" pitchFamily="2" charset="2"/>
              <a:buChar char="q"/>
            </a:pPr>
            <a:r>
              <a:rPr lang="en-MY" sz="1800" dirty="0"/>
              <a:t>On the other hand, correct inference is not </a:t>
            </a:r>
            <a:r>
              <a:rPr lang="en-MY" sz="1800" i="1" dirty="0"/>
              <a:t>all </a:t>
            </a:r>
            <a:r>
              <a:rPr lang="en-MY" sz="1800" dirty="0"/>
              <a:t>of rationality; in some situations, there is no provably correct thing to do, but something must still be done. </a:t>
            </a:r>
          </a:p>
          <a:p>
            <a:pPr algn="just">
              <a:lnSpc>
                <a:spcPct val="120000"/>
              </a:lnSpc>
              <a:buFont typeface="Wingdings" panose="05000000000000000000" pitchFamily="2" charset="2"/>
              <a:buChar char="q"/>
            </a:pPr>
            <a:r>
              <a:rPr lang="en-MY" sz="1800" dirty="0"/>
              <a:t>All the skills needed for the Turing Test also allow an agent to act rationally. Knowledge representation and reasoning enable agents to reach good decisions.</a:t>
            </a:r>
          </a:p>
          <a:p>
            <a:pPr algn="just">
              <a:lnSpc>
                <a:spcPct val="120000"/>
              </a:lnSpc>
              <a:buFont typeface="Wingdings" panose="05000000000000000000" pitchFamily="2" charset="2"/>
              <a:buChar char="q"/>
            </a:pPr>
            <a:r>
              <a:rPr lang="en-MY" sz="1800" dirty="0"/>
              <a:t>The rational-agent approach has two advantages over the other approaches:</a:t>
            </a:r>
          </a:p>
          <a:p>
            <a:pPr lvl="1" algn="just">
              <a:lnSpc>
                <a:spcPct val="120000"/>
              </a:lnSpc>
            </a:pPr>
            <a:r>
              <a:rPr lang="en-MY" dirty="0"/>
              <a:t>It is more general than the “laws of thought” approach because correct inference is just one of several possible mechanisms for achieving rationality.</a:t>
            </a:r>
          </a:p>
          <a:p>
            <a:pPr lvl="1" algn="just">
              <a:lnSpc>
                <a:spcPct val="120000"/>
              </a:lnSpc>
            </a:pPr>
            <a:r>
              <a:rPr lang="en-MY" sz="1600" dirty="0"/>
              <a:t>it is more amenable to scientific development than are approaches based on human behaviour or human thought.</a:t>
            </a:r>
          </a:p>
        </p:txBody>
      </p:sp>
      <p:sp>
        <p:nvSpPr>
          <p:cNvPr id="2" name="Title 1">
            <a:extLst>
              <a:ext uri="{FF2B5EF4-FFF2-40B4-BE49-F238E27FC236}">
                <a16:creationId xmlns:a16="http://schemas.microsoft.com/office/drawing/2014/main" id="{B43EC2D6-C88D-49BC-B624-B16E6ED12B91}"/>
              </a:ext>
            </a:extLst>
          </p:cNvPr>
          <p:cNvSpPr>
            <a:spLocks noGrp="1"/>
          </p:cNvSpPr>
          <p:nvPr>
            <p:ph type="title"/>
          </p:nvPr>
        </p:nvSpPr>
        <p:spPr/>
        <p:txBody>
          <a:bodyPr>
            <a:normAutofit fontScale="90000"/>
          </a:bodyPr>
          <a:lstStyle/>
          <a:p>
            <a:r>
              <a:rPr lang="en-MY" b="1" dirty="0"/>
              <a:t>Acting rationally: The rational agent approach</a:t>
            </a:r>
            <a:endParaRPr lang="en-MY" dirty="0"/>
          </a:p>
        </p:txBody>
      </p:sp>
    </p:spTree>
    <p:extLst>
      <p:ext uri="{BB962C8B-B14F-4D97-AF65-F5344CB8AC3E}">
        <p14:creationId xmlns:p14="http://schemas.microsoft.com/office/powerpoint/2010/main" val="3570700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14467F9-EADD-4680-9637-29CCB1478A62}" type="slidenum">
              <a:rPr lang="en-MY" sz="1600" b="1">
                <a:solidFill>
                  <a:schemeClr val="tx2"/>
                </a:solidFill>
              </a:rPr>
              <a:pPr/>
              <a:t>12</a:t>
            </a:fld>
            <a:endParaRPr lang="en-MY" sz="1600" b="1" dirty="0">
              <a:solidFill>
                <a:schemeClr val="tx2"/>
              </a:solidFill>
            </a:endParaRPr>
          </a:p>
        </p:txBody>
      </p:sp>
      <p:sp>
        <p:nvSpPr>
          <p:cNvPr id="5" name="Title 1"/>
          <p:cNvSpPr txBox="1">
            <a:spLocks/>
          </p:cNvSpPr>
          <p:nvPr/>
        </p:nvSpPr>
        <p:spPr>
          <a:xfrm>
            <a:off x="615842" y="3418228"/>
            <a:ext cx="8198375" cy="1021556"/>
          </a:xfrm>
          <a:prstGeom prst="rect">
            <a:avLst/>
          </a:prstGeom>
          <a:effectLst>
            <a:outerShdw blurRad="50800" dist="38100" dir="2700000" algn="tl" rotWithShape="0">
              <a:prstClr val="black">
                <a:alpha val="40000"/>
              </a:prst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bg1"/>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defRPr>
            </a:lvl1pPr>
          </a:lstStyle>
          <a:p>
            <a:pPr>
              <a:lnSpc>
                <a:spcPct val="100000"/>
              </a:lnSpc>
            </a:pPr>
            <a:r>
              <a:rPr lang="en-US" sz="5200" dirty="0">
                <a:ln w="9525">
                  <a:solidFill>
                    <a:schemeClr val="bg1"/>
                  </a:solidFill>
                  <a:prstDash val="solid"/>
                </a:ln>
                <a:solidFill>
                  <a:schemeClr val="tx1"/>
                </a:solidFill>
                <a:effectLst>
                  <a:glow rad="63500">
                    <a:schemeClr val="accent5">
                      <a:satMod val="175000"/>
                      <a:alpha val="40000"/>
                    </a:schemeClr>
                  </a:glow>
                  <a:outerShdw blurRad="12700" dist="38100" dir="2700000" algn="tl" rotWithShape="0">
                    <a:schemeClr val="bg1">
                      <a:lumMod val="50000"/>
                    </a:schemeClr>
                  </a:outerShdw>
                </a:effectLst>
              </a:rPr>
              <a:t>The history of AI</a:t>
            </a:r>
          </a:p>
        </p:txBody>
      </p:sp>
    </p:spTree>
    <p:extLst>
      <p:ext uri="{BB962C8B-B14F-4D97-AF65-F5344CB8AC3E}">
        <p14:creationId xmlns:p14="http://schemas.microsoft.com/office/powerpoint/2010/main" val="1611126865"/>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The beginning of AI (1943 - 1956):</a:t>
            </a:r>
          </a:p>
          <a:p>
            <a:pPr lvl="1"/>
            <a:r>
              <a:rPr lang="en-US" sz="2000" dirty="0"/>
              <a:t>1943: McCulloch &amp; Pitts: Boolean circuit model of brain.</a:t>
            </a:r>
          </a:p>
          <a:p>
            <a:pPr lvl="1"/>
            <a:r>
              <a:rPr lang="en-US" sz="2000" b="1" dirty="0"/>
              <a:t>1950: Turing’s “Computing Machinery and Intelligence”.</a:t>
            </a:r>
          </a:p>
          <a:p>
            <a:pPr lvl="1"/>
            <a:r>
              <a:rPr lang="en-US" sz="2000" b="1" dirty="0"/>
              <a:t>1956: John McCarthy coined the term "artificial intelligence" as the topic of the Dartmouth Conference, the first conference devoted to the subject. </a:t>
            </a:r>
          </a:p>
          <a:p>
            <a:endParaRPr lang="en-US" sz="2400" dirty="0"/>
          </a:p>
          <a:p>
            <a:r>
              <a:rPr lang="en-US" sz="2400" dirty="0"/>
              <a:t>Rise of AI, era of great expectations (1956 - 1960):</a:t>
            </a:r>
          </a:p>
          <a:p>
            <a:pPr lvl="1"/>
            <a:r>
              <a:rPr lang="en-US" sz="2000" dirty="0"/>
              <a:t>Early successful AI programs: Samuel’s checkers, </a:t>
            </a:r>
          </a:p>
          <a:p>
            <a:pPr lvl="1"/>
            <a:r>
              <a:rPr lang="en-US" sz="2000" dirty="0"/>
              <a:t>Newell &amp; Simon’s Logic Theorist, Gelernter’s Geometry </a:t>
            </a:r>
          </a:p>
          <a:p>
            <a:pPr lvl="1"/>
            <a:r>
              <a:rPr lang="en-US" sz="2000" dirty="0"/>
              <a:t>Theorem </a:t>
            </a:r>
            <a:r>
              <a:rPr lang="en-US" sz="2000" dirty="0" err="1"/>
              <a:t>Prover</a:t>
            </a:r>
            <a:r>
              <a:rPr lang="en-US" sz="2000" dirty="0"/>
              <a:t>.</a:t>
            </a:r>
          </a:p>
          <a:p>
            <a:pPr lvl="1"/>
            <a:r>
              <a:rPr lang="en-US" sz="2000" dirty="0"/>
              <a:t>Robinson’s complete algorithm for logical reasoning.</a:t>
            </a:r>
          </a:p>
          <a:p>
            <a:endParaRPr lang="en-US" sz="2400" dirty="0"/>
          </a:p>
        </p:txBody>
      </p:sp>
      <p:sp>
        <p:nvSpPr>
          <p:cNvPr id="2" name="Title 1"/>
          <p:cNvSpPr>
            <a:spLocks noGrp="1"/>
          </p:cNvSpPr>
          <p:nvPr>
            <p:ph type="title"/>
          </p:nvPr>
        </p:nvSpPr>
        <p:spPr/>
        <p:txBody>
          <a:bodyPr>
            <a:normAutofit/>
          </a:bodyPr>
          <a:lstStyle/>
          <a:p>
            <a:r>
              <a:rPr lang="en-US" sz="4400" dirty="0"/>
              <a:t>The History of AI</a:t>
            </a:r>
            <a:endParaRPr lang="en-US" sz="4400" dirty="0">
              <a:latin typeface="Calibri" pitchFamily="34" charset="0"/>
              <a:cs typeface="Calibri" pitchFamily="34" charset="0"/>
            </a:endParaRPr>
          </a:p>
        </p:txBody>
      </p:sp>
    </p:spTree>
    <p:extLst>
      <p:ext uri="{BB962C8B-B14F-4D97-AF65-F5344CB8AC3E}">
        <p14:creationId xmlns:p14="http://schemas.microsoft.com/office/powerpoint/2010/main" val="3025275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dirty="0"/>
              <a:t>A dose of reality (1966 - 1974):</a:t>
            </a:r>
          </a:p>
          <a:p>
            <a:pPr lvl="1"/>
            <a:r>
              <a:rPr lang="en-US" sz="2800" dirty="0"/>
              <a:t>AI discovered computational complexity.</a:t>
            </a:r>
          </a:p>
          <a:p>
            <a:pPr lvl="1"/>
            <a:r>
              <a:rPr lang="en-US" sz="2800" dirty="0"/>
              <a:t>Neural network research almost disappeared after </a:t>
            </a:r>
          </a:p>
          <a:p>
            <a:pPr lvl="1"/>
            <a:r>
              <a:rPr lang="en-US" sz="2800" dirty="0" err="1"/>
              <a:t>Minsky</a:t>
            </a:r>
            <a:r>
              <a:rPr lang="en-US" sz="2800" dirty="0"/>
              <a:t> &amp; </a:t>
            </a:r>
            <a:r>
              <a:rPr lang="en-US" sz="2800" dirty="0" err="1"/>
              <a:t>Papert’s</a:t>
            </a:r>
            <a:r>
              <a:rPr lang="en-US" sz="2800" dirty="0"/>
              <a:t> book in 1969.</a:t>
            </a:r>
          </a:p>
          <a:p>
            <a:endParaRPr lang="en-US" sz="3200" dirty="0"/>
          </a:p>
          <a:p>
            <a:r>
              <a:rPr lang="en-US" sz="3200" dirty="0"/>
              <a:t>Knowledge-based systems (1969 - 1979):</a:t>
            </a:r>
          </a:p>
          <a:p>
            <a:pPr lvl="1"/>
            <a:r>
              <a:rPr lang="en-US" sz="2800" dirty="0"/>
              <a:t>1969: DENDRAL by Buchanan et al..</a:t>
            </a:r>
          </a:p>
          <a:p>
            <a:pPr lvl="1"/>
            <a:r>
              <a:rPr lang="en-US" sz="2800" dirty="0"/>
              <a:t>1976: MYCIN by </a:t>
            </a:r>
            <a:r>
              <a:rPr lang="en-US" sz="2800" dirty="0" err="1"/>
              <a:t>Shortliffle</a:t>
            </a:r>
            <a:r>
              <a:rPr lang="en-US" sz="2800" dirty="0"/>
              <a:t>.</a:t>
            </a:r>
          </a:p>
          <a:p>
            <a:pPr lvl="1"/>
            <a:r>
              <a:rPr lang="en-US" sz="2800" dirty="0"/>
              <a:t>1979: PROSPECTOR by </a:t>
            </a:r>
            <a:r>
              <a:rPr lang="en-US" sz="2800" dirty="0" err="1"/>
              <a:t>Duda</a:t>
            </a:r>
            <a:r>
              <a:rPr lang="en-US" sz="2800" dirty="0"/>
              <a:t> et al..</a:t>
            </a:r>
          </a:p>
          <a:p>
            <a:endParaRPr lang="en-US" sz="3200" dirty="0"/>
          </a:p>
        </p:txBody>
      </p:sp>
      <p:sp>
        <p:nvSpPr>
          <p:cNvPr id="2" name="Title 1"/>
          <p:cNvSpPr>
            <a:spLocks noGrp="1"/>
          </p:cNvSpPr>
          <p:nvPr>
            <p:ph type="title"/>
          </p:nvPr>
        </p:nvSpPr>
        <p:spPr/>
        <p:txBody>
          <a:bodyPr>
            <a:normAutofit/>
          </a:bodyPr>
          <a:lstStyle/>
          <a:p>
            <a:r>
              <a:rPr lang="en-US" sz="4400" dirty="0"/>
              <a:t>The History of AI</a:t>
            </a:r>
            <a:endParaRPr lang="en-US" sz="4400" dirty="0">
              <a:latin typeface="Calibri" pitchFamily="34" charset="0"/>
              <a:cs typeface="Calibri" pitchFamily="34" charset="0"/>
            </a:endParaRPr>
          </a:p>
        </p:txBody>
      </p:sp>
    </p:spTree>
    <p:extLst>
      <p:ext uri="{BB962C8B-B14F-4D97-AF65-F5344CB8AC3E}">
        <p14:creationId xmlns:p14="http://schemas.microsoft.com/office/powerpoint/2010/main" val="3025275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t>AI becomes an industry (1980 - 1988):</a:t>
            </a:r>
          </a:p>
          <a:p>
            <a:pPr lvl="1"/>
            <a:r>
              <a:rPr lang="en-US" sz="2400" dirty="0"/>
              <a:t>Expert systems industry booms.</a:t>
            </a:r>
          </a:p>
          <a:p>
            <a:pPr lvl="1"/>
            <a:r>
              <a:rPr lang="en-US" sz="2400" dirty="0"/>
              <a:t>1981: Japan’s 10-year Fifth Generation project.</a:t>
            </a:r>
          </a:p>
          <a:p>
            <a:endParaRPr lang="en-US" sz="2800" dirty="0"/>
          </a:p>
          <a:p>
            <a:r>
              <a:rPr lang="en-US" sz="2800" dirty="0"/>
              <a:t>The return of NNs and novel AI (1986 - present):</a:t>
            </a:r>
          </a:p>
          <a:p>
            <a:pPr lvl="1"/>
            <a:r>
              <a:rPr lang="en-US" sz="2400" dirty="0"/>
              <a:t>Mid 80’s: Back-propagation learning algorithm reinvented.</a:t>
            </a:r>
          </a:p>
          <a:p>
            <a:pPr lvl="1"/>
            <a:r>
              <a:rPr lang="en-US" sz="2400" dirty="0"/>
              <a:t>Expert systems industry busts.</a:t>
            </a:r>
          </a:p>
          <a:p>
            <a:pPr lvl="1"/>
            <a:r>
              <a:rPr lang="en-US" sz="2400" dirty="0"/>
              <a:t>1988: Resurgence of probability.</a:t>
            </a:r>
          </a:p>
          <a:p>
            <a:pPr lvl="1"/>
            <a:r>
              <a:rPr lang="en-US" sz="2400" dirty="0"/>
              <a:t>1988: Novel AI (</a:t>
            </a:r>
            <a:r>
              <a:rPr lang="en-US" sz="2400" dirty="0" err="1"/>
              <a:t>ALife</a:t>
            </a:r>
            <a:r>
              <a:rPr lang="en-US" sz="2400" dirty="0"/>
              <a:t>, GAs, Soft Computing, …).</a:t>
            </a:r>
          </a:p>
          <a:p>
            <a:pPr lvl="1"/>
            <a:r>
              <a:rPr lang="en-US" sz="2400" dirty="0"/>
              <a:t>1995: Agents everywhere.</a:t>
            </a:r>
          </a:p>
          <a:p>
            <a:pPr lvl="1"/>
            <a:r>
              <a:rPr lang="en-US" sz="2400" dirty="0"/>
              <a:t>2003: Human-level AI back on the agenda.</a:t>
            </a:r>
          </a:p>
          <a:p>
            <a:endParaRPr lang="en-US" sz="2800" dirty="0"/>
          </a:p>
        </p:txBody>
      </p:sp>
      <p:sp>
        <p:nvSpPr>
          <p:cNvPr id="2" name="Title 1"/>
          <p:cNvSpPr>
            <a:spLocks noGrp="1"/>
          </p:cNvSpPr>
          <p:nvPr>
            <p:ph type="title"/>
          </p:nvPr>
        </p:nvSpPr>
        <p:spPr/>
        <p:txBody>
          <a:bodyPr/>
          <a:lstStyle/>
          <a:p>
            <a:r>
              <a:rPr lang="en-US" dirty="0"/>
              <a:t>The History of AI</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14467F9-EADD-4680-9637-29CCB1478A62}" type="slidenum">
              <a:rPr lang="en-MY" sz="1600" b="1">
                <a:solidFill>
                  <a:schemeClr val="tx2"/>
                </a:solidFill>
              </a:rPr>
              <a:pPr/>
              <a:t>16</a:t>
            </a:fld>
            <a:endParaRPr lang="en-MY" sz="1600" b="1" dirty="0">
              <a:solidFill>
                <a:schemeClr val="tx2"/>
              </a:solidFill>
            </a:endParaRPr>
          </a:p>
        </p:txBody>
      </p:sp>
      <p:sp>
        <p:nvSpPr>
          <p:cNvPr id="5" name="Title 1"/>
          <p:cNvSpPr txBox="1">
            <a:spLocks/>
          </p:cNvSpPr>
          <p:nvPr/>
        </p:nvSpPr>
        <p:spPr>
          <a:xfrm>
            <a:off x="615842" y="3418228"/>
            <a:ext cx="8198375" cy="1021556"/>
          </a:xfrm>
          <a:prstGeom prst="rect">
            <a:avLst/>
          </a:prstGeom>
          <a:effectLst>
            <a:outerShdw blurRad="50800" dist="38100" dir="2700000" algn="tl" rotWithShape="0">
              <a:prstClr val="black">
                <a:alpha val="40000"/>
              </a:prst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bg1"/>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defRPr>
            </a:lvl1pPr>
          </a:lstStyle>
          <a:p>
            <a:pPr>
              <a:lnSpc>
                <a:spcPct val="100000"/>
              </a:lnSpc>
            </a:pPr>
            <a:r>
              <a:rPr lang="en-US" sz="5200" dirty="0">
                <a:ln w="9525">
                  <a:solidFill>
                    <a:schemeClr val="bg1"/>
                  </a:solidFill>
                  <a:prstDash val="solid"/>
                </a:ln>
                <a:solidFill>
                  <a:schemeClr val="tx1"/>
                </a:solidFill>
                <a:effectLst>
                  <a:glow rad="63500">
                    <a:schemeClr val="accent5">
                      <a:satMod val="175000"/>
                      <a:alpha val="40000"/>
                    </a:schemeClr>
                  </a:glow>
                  <a:outerShdw blurRad="12700" dist="38100" dir="2700000" algn="tl" rotWithShape="0">
                    <a:schemeClr val="bg1">
                      <a:lumMod val="50000"/>
                    </a:schemeClr>
                  </a:outerShdw>
                </a:effectLst>
              </a:rPr>
              <a:t>AI Examples</a:t>
            </a:r>
          </a:p>
        </p:txBody>
      </p:sp>
    </p:spTree>
    <p:extLst>
      <p:ext uri="{BB962C8B-B14F-4D97-AF65-F5344CB8AC3E}">
        <p14:creationId xmlns:p14="http://schemas.microsoft.com/office/powerpoint/2010/main" val="3764164839"/>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D8572D-E539-4624-A7C4-E4147FF9DEA4}"/>
              </a:ext>
            </a:extLst>
          </p:cNvPr>
          <p:cNvSpPr>
            <a:spLocks noGrp="1"/>
          </p:cNvSpPr>
          <p:nvPr>
            <p:ph idx="1"/>
          </p:nvPr>
        </p:nvSpPr>
        <p:spPr/>
        <p:txBody>
          <a:bodyPr/>
          <a:lstStyle/>
          <a:p>
            <a:endParaRPr lang="en-MY"/>
          </a:p>
        </p:txBody>
      </p:sp>
      <p:sp>
        <p:nvSpPr>
          <p:cNvPr id="2" name="Title 1"/>
          <p:cNvSpPr>
            <a:spLocks noGrp="1"/>
          </p:cNvSpPr>
          <p:nvPr>
            <p:ph type="title"/>
          </p:nvPr>
        </p:nvSpPr>
        <p:spPr/>
        <p:txBody>
          <a:bodyPr/>
          <a:lstStyle/>
          <a:p>
            <a:r>
              <a:rPr lang="en-US" dirty="0"/>
              <a:t>AI Example</a:t>
            </a: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1600200"/>
            <a:ext cx="3488267" cy="1962150"/>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05400" y="1143001"/>
            <a:ext cx="3928532" cy="2209800"/>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4200" y="2433922"/>
            <a:ext cx="3505200" cy="1971675"/>
          </a:xfrm>
          <a:prstGeom prst="rect">
            <a:avLst/>
          </a:prstGeom>
        </p:spPr>
      </p:pic>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200" y="3886200"/>
            <a:ext cx="3479800" cy="2317996"/>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93067" y="4596950"/>
            <a:ext cx="2447925" cy="1866900"/>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92257" y="3886200"/>
            <a:ext cx="3361219" cy="189068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9375" y="1785144"/>
            <a:ext cx="3810000" cy="3810000"/>
          </a:xfrm>
        </p:spPr>
      </p:pic>
      <p:sp>
        <p:nvSpPr>
          <p:cNvPr id="2" name="Title 1"/>
          <p:cNvSpPr>
            <a:spLocks noGrp="1"/>
          </p:cNvSpPr>
          <p:nvPr>
            <p:ph type="title"/>
          </p:nvPr>
        </p:nvSpPr>
        <p:spPr/>
        <p:txBody>
          <a:bodyPr/>
          <a:lstStyle/>
          <a:p>
            <a:r>
              <a:rPr lang="en-US" dirty="0" err="1"/>
              <a:t>SimSimi</a:t>
            </a:r>
            <a:endParaRPr lang="en-GB" dirty="0"/>
          </a:p>
        </p:txBody>
      </p:sp>
    </p:spTree>
    <p:extLst>
      <p:ext uri="{BB962C8B-B14F-4D97-AF65-F5344CB8AC3E}">
        <p14:creationId xmlns:p14="http://schemas.microsoft.com/office/powerpoint/2010/main" val="2030545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6375" y="1404144"/>
            <a:ext cx="6096000" cy="4572000"/>
          </a:xfrm>
        </p:spPr>
      </p:pic>
      <p:sp>
        <p:nvSpPr>
          <p:cNvPr id="2" name="Title 1"/>
          <p:cNvSpPr>
            <a:spLocks noGrp="1"/>
          </p:cNvSpPr>
          <p:nvPr>
            <p:ph type="title"/>
          </p:nvPr>
        </p:nvSpPr>
        <p:spPr/>
        <p:txBody>
          <a:bodyPr/>
          <a:lstStyle/>
          <a:p>
            <a:r>
              <a:rPr lang="en-US" dirty="0"/>
              <a:t>Apple Siri</a:t>
            </a:r>
            <a:endParaRPr lang="en-GB" dirty="0"/>
          </a:p>
        </p:txBody>
      </p:sp>
    </p:spTree>
    <p:extLst>
      <p:ext uri="{BB962C8B-B14F-4D97-AF65-F5344CB8AC3E}">
        <p14:creationId xmlns:p14="http://schemas.microsoft.com/office/powerpoint/2010/main" val="2827953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173075" y="1439056"/>
            <a:ext cx="6422950" cy="4557011"/>
          </a:xfrm>
        </p:spPr>
        <p:txBody>
          <a:bodyPr/>
          <a:lstStyle/>
          <a:p>
            <a:pPr>
              <a:lnSpc>
                <a:spcPct val="100000"/>
              </a:lnSpc>
              <a:buClr>
                <a:srgbClr val="BA2212"/>
              </a:buClr>
              <a:buFont typeface="Wingdings" panose="05000000000000000000" pitchFamily="2" charset="2"/>
              <a:buChar char="q"/>
            </a:pPr>
            <a:r>
              <a:rPr lang="en-MY" sz="2800" dirty="0">
                <a:solidFill>
                  <a:schemeClr val="tx2"/>
                </a:solidFill>
              </a:rPr>
              <a:t>What is AI?</a:t>
            </a:r>
          </a:p>
          <a:p>
            <a:pPr>
              <a:lnSpc>
                <a:spcPct val="100000"/>
              </a:lnSpc>
              <a:buClr>
                <a:srgbClr val="BA2212"/>
              </a:buClr>
              <a:buFont typeface="Wingdings" panose="05000000000000000000" pitchFamily="2" charset="2"/>
              <a:buChar char="q"/>
            </a:pPr>
            <a:r>
              <a:rPr lang="en-MY" sz="2800" dirty="0">
                <a:solidFill>
                  <a:schemeClr val="tx2"/>
                </a:solidFill>
              </a:rPr>
              <a:t>The History of AI</a:t>
            </a:r>
          </a:p>
          <a:p>
            <a:pPr>
              <a:lnSpc>
                <a:spcPct val="100000"/>
              </a:lnSpc>
              <a:buClr>
                <a:srgbClr val="BA2212"/>
              </a:buClr>
              <a:buFont typeface="Wingdings" panose="05000000000000000000" pitchFamily="2" charset="2"/>
              <a:buChar char="q"/>
            </a:pPr>
            <a:r>
              <a:rPr lang="en-MY" sz="2800" dirty="0">
                <a:solidFill>
                  <a:schemeClr val="tx2"/>
                </a:solidFill>
              </a:rPr>
              <a:t>AI Examples</a:t>
            </a:r>
          </a:p>
          <a:p>
            <a:pPr>
              <a:lnSpc>
                <a:spcPct val="100000"/>
              </a:lnSpc>
              <a:buClr>
                <a:srgbClr val="BA2212"/>
              </a:buClr>
              <a:buFont typeface="Wingdings" panose="05000000000000000000" pitchFamily="2" charset="2"/>
              <a:buChar char="q"/>
            </a:pPr>
            <a:r>
              <a:rPr lang="en-MY" sz="2800" dirty="0">
                <a:solidFill>
                  <a:schemeClr val="tx2"/>
                </a:solidFill>
              </a:rPr>
              <a:t>Conclusion</a:t>
            </a:r>
          </a:p>
        </p:txBody>
      </p:sp>
      <p:sp>
        <p:nvSpPr>
          <p:cNvPr id="6146" name="Rectangle 2"/>
          <p:cNvSpPr>
            <a:spLocks noGrp="1" noChangeArrowheads="1"/>
          </p:cNvSpPr>
          <p:nvPr>
            <p:ph type="title"/>
          </p:nvPr>
        </p:nvSpPr>
        <p:spPr/>
        <p:txBody>
          <a:bodyPr/>
          <a:lstStyle/>
          <a:p>
            <a:pPr eaLnBrk="1" hangingPunct="1"/>
            <a:r>
              <a:rPr lang="en-US" altLang="en-US" dirty="0"/>
              <a:t>Learning Objectives</a:t>
            </a:r>
          </a:p>
        </p:txBody>
      </p:sp>
      <p:sp>
        <p:nvSpPr>
          <p:cNvPr id="9" name="Slide Number Placeholder 3"/>
          <p:cNvSpPr>
            <a:spLocks noGrp="1"/>
          </p:cNvSpPr>
          <p:nvPr>
            <p:ph type="sldNum" sz="quarter" idx="12"/>
          </p:nvPr>
        </p:nvSpPr>
        <p:spPr/>
        <p:txBody>
          <a:bodyPr/>
          <a:lstStyle/>
          <a:p>
            <a:r>
              <a:rPr lang="en-MY" sz="1600" b="1" dirty="0">
                <a:solidFill>
                  <a:schemeClr val="tx2"/>
                </a:solidFill>
              </a:rPr>
              <a:t>2</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10359" r="8929" b="7855"/>
          <a:stretch/>
        </p:blipFill>
        <p:spPr>
          <a:xfrm>
            <a:off x="6788338" y="1439057"/>
            <a:ext cx="2293496" cy="2653259"/>
          </a:xfrm>
          <a:prstGeom prst="rect">
            <a:avLst/>
          </a:prstGeom>
        </p:spPr>
      </p:pic>
    </p:spTree>
    <p:extLst>
      <p:ext uri="{BB962C8B-B14F-4D97-AF65-F5344CB8AC3E}">
        <p14:creationId xmlns:p14="http://schemas.microsoft.com/office/powerpoint/2010/main" val="3344118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fade">
                                      <p:cBhvr>
                                        <p:cTn id="7" dur="1000"/>
                                        <p:tgtEl>
                                          <p:spTgt spid="6147">
                                            <p:txEl>
                                              <p:pRg st="0" end="0"/>
                                            </p:txEl>
                                          </p:spTgt>
                                        </p:tgtEl>
                                      </p:cBhvr>
                                    </p:animEffect>
                                    <p:anim calcmode="lin" valueType="num">
                                      <p:cBhvr>
                                        <p:cTn id="8" dur="1000" fill="hold"/>
                                        <p:tgtEl>
                                          <p:spTgt spid="61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1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147">
                                            <p:txEl>
                                              <p:pRg st="1" end="1"/>
                                            </p:txEl>
                                          </p:spTgt>
                                        </p:tgtEl>
                                        <p:attrNameLst>
                                          <p:attrName>style.visibility</p:attrName>
                                        </p:attrNameLst>
                                      </p:cBhvr>
                                      <p:to>
                                        <p:strVal val="visible"/>
                                      </p:to>
                                    </p:set>
                                    <p:animEffect transition="in" filter="fade">
                                      <p:cBhvr>
                                        <p:cTn id="14" dur="1000"/>
                                        <p:tgtEl>
                                          <p:spTgt spid="6147">
                                            <p:txEl>
                                              <p:pRg st="1" end="1"/>
                                            </p:txEl>
                                          </p:spTgt>
                                        </p:tgtEl>
                                      </p:cBhvr>
                                    </p:animEffect>
                                    <p:anim calcmode="lin" valueType="num">
                                      <p:cBhvr>
                                        <p:cTn id="15" dur="1000" fill="hold"/>
                                        <p:tgtEl>
                                          <p:spTgt spid="614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14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147">
                                            <p:txEl>
                                              <p:pRg st="2" end="2"/>
                                            </p:txEl>
                                          </p:spTgt>
                                        </p:tgtEl>
                                        <p:attrNameLst>
                                          <p:attrName>style.visibility</p:attrName>
                                        </p:attrNameLst>
                                      </p:cBhvr>
                                      <p:to>
                                        <p:strVal val="visible"/>
                                      </p:to>
                                    </p:set>
                                    <p:animEffect transition="in" filter="fade">
                                      <p:cBhvr>
                                        <p:cTn id="21" dur="1000"/>
                                        <p:tgtEl>
                                          <p:spTgt spid="6147">
                                            <p:txEl>
                                              <p:pRg st="2" end="2"/>
                                            </p:txEl>
                                          </p:spTgt>
                                        </p:tgtEl>
                                      </p:cBhvr>
                                    </p:animEffect>
                                    <p:anim calcmode="lin" valueType="num">
                                      <p:cBhvr>
                                        <p:cTn id="22" dur="1000" fill="hold"/>
                                        <p:tgtEl>
                                          <p:spTgt spid="614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14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147">
                                            <p:txEl>
                                              <p:pRg st="3" end="3"/>
                                            </p:txEl>
                                          </p:spTgt>
                                        </p:tgtEl>
                                        <p:attrNameLst>
                                          <p:attrName>style.visibility</p:attrName>
                                        </p:attrNameLst>
                                      </p:cBhvr>
                                      <p:to>
                                        <p:strVal val="visible"/>
                                      </p:to>
                                    </p:set>
                                    <p:animEffect transition="in" filter="fade">
                                      <p:cBhvr>
                                        <p:cTn id="28" dur="1000"/>
                                        <p:tgtEl>
                                          <p:spTgt spid="6147">
                                            <p:txEl>
                                              <p:pRg st="3" end="3"/>
                                            </p:txEl>
                                          </p:spTgt>
                                        </p:tgtEl>
                                      </p:cBhvr>
                                    </p:animEffect>
                                    <p:anim calcmode="lin" valueType="num">
                                      <p:cBhvr>
                                        <p:cTn id="29" dur="1000" fill="hold"/>
                                        <p:tgtEl>
                                          <p:spTgt spid="614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14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2820129"/>
            <a:ext cx="8439150" cy="1740030"/>
          </a:xfrm>
        </p:spPr>
      </p:pic>
      <p:sp>
        <p:nvSpPr>
          <p:cNvPr id="2" name="Title 1"/>
          <p:cNvSpPr>
            <a:spLocks noGrp="1"/>
          </p:cNvSpPr>
          <p:nvPr>
            <p:ph type="title"/>
          </p:nvPr>
        </p:nvSpPr>
        <p:spPr/>
        <p:txBody>
          <a:bodyPr/>
          <a:lstStyle/>
          <a:p>
            <a:r>
              <a:rPr lang="en-US" dirty="0"/>
              <a:t>Amazon Alexa</a:t>
            </a:r>
            <a:endParaRPr lang="en-GB" dirty="0"/>
          </a:p>
        </p:txBody>
      </p:sp>
    </p:spTree>
    <p:extLst>
      <p:ext uri="{BB962C8B-B14F-4D97-AF65-F5344CB8AC3E}">
        <p14:creationId xmlns:p14="http://schemas.microsoft.com/office/powerpoint/2010/main" val="1580856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5587" y="2437606"/>
            <a:ext cx="3457575" cy="2505075"/>
          </a:xfrm>
        </p:spPr>
      </p:pic>
      <p:sp>
        <p:nvSpPr>
          <p:cNvPr id="2" name="Title 1"/>
          <p:cNvSpPr>
            <a:spLocks noGrp="1"/>
          </p:cNvSpPr>
          <p:nvPr>
            <p:ph type="title"/>
          </p:nvPr>
        </p:nvSpPr>
        <p:spPr/>
        <p:txBody>
          <a:bodyPr/>
          <a:lstStyle/>
          <a:p>
            <a:r>
              <a:rPr lang="en-US" dirty="0"/>
              <a:t>Washing Machine</a:t>
            </a:r>
            <a:endParaRPr lang="en-GB" dirty="0"/>
          </a:p>
        </p:txBody>
      </p:sp>
    </p:spTree>
    <p:extLst>
      <p:ext uri="{BB962C8B-B14F-4D97-AF65-F5344CB8AC3E}">
        <p14:creationId xmlns:p14="http://schemas.microsoft.com/office/powerpoint/2010/main" val="470170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67386" y="1330325"/>
            <a:ext cx="7913978" cy="4719638"/>
          </a:xfrm>
        </p:spPr>
      </p:pic>
      <p:sp>
        <p:nvSpPr>
          <p:cNvPr id="2" name="Title 1"/>
          <p:cNvSpPr>
            <a:spLocks noGrp="1"/>
          </p:cNvSpPr>
          <p:nvPr>
            <p:ph type="title"/>
          </p:nvPr>
        </p:nvSpPr>
        <p:spPr/>
        <p:txBody>
          <a:bodyPr/>
          <a:lstStyle/>
          <a:p>
            <a:r>
              <a:rPr lang="en-US" dirty="0"/>
              <a:t>Smart Car</a:t>
            </a:r>
            <a:endParaRPr lang="en-GB" dirty="0"/>
          </a:p>
        </p:txBody>
      </p:sp>
    </p:spTree>
    <p:extLst>
      <p:ext uri="{BB962C8B-B14F-4D97-AF65-F5344CB8AC3E}">
        <p14:creationId xmlns:p14="http://schemas.microsoft.com/office/powerpoint/2010/main" val="2075765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solidFill>
                  <a:srgbClr val="C00000"/>
                </a:solidFill>
              </a:rPr>
              <a:t>AI has a dual role</a:t>
            </a:r>
            <a:r>
              <a:rPr lang="en-US" sz="2800" dirty="0"/>
              <a:t>: </a:t>
            </a:r>
          </a:p>
          <a:p>
            <a:r>
              <a:rPr lang="en-US" sz="2800" dirty="0"/>
              <a:t>1) to study human intelligence </a:t>
            </a:r>
          </a:p>
          <a:p>
            <a:r>
              <a:rPr lang="en-US" sz="2800" dirty="0"/>
              <a:t>2) to study machine intelligence</a:t>
            </a:r>
            <a:endParaRPr lang="en-US" dirty="0"/>
          </a:p>
        </p:txBody>
      </p:sp>
      <p:sp>
        <p:nvSpPr>
          <p:cNvPr id="2" name="Title 1"/>
          <p:cNvSpPr>
            <a:spLocks noGrp="1"/>
          </p:cNvSpPr>
          <p:nvPr>
            <p:ph type="title"/>
          </p:nvPr>
        </p:nvSpPr>
        <p:spPr/>
        <p:txBody>
          <a:bodyPr/>
          <a:lstStyle/>
          <a:p>
            <a:r>
              <a:rPr lang="en-US" dirty="0"/>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14467F9-EADD-4680-9637-29CCB1478A62}" type="slidenum">
              <a:rPr lang="en-MY" sz="1600" b="1">
                <a:solidFill>
                  <a:schemeClr val="tx2"/>
                </a:solidFill>
              </a:rPr>
              <a:pPr/>
              <a:t>3</a:t>
            </a:fld>
            <a:endParaRPr lang="en-MY" sz="1600" b="1" dirty="0">
              <a:solidFill>
                <a:schemeClr val="tx2"/>
              </a:solidFill>
            </a:endParaRPr>
          </a:p>
        </p:txBody>
      </p:sp>
      <p:sp>
        <p:nvSpPr>
          <p:cNvPr id="5" name="Title 1"/>
          <p:cNvSpPr txBox="1">
            <a:spLocks/>
          </p:cNvSpPr>
          <p:nvPr/>
        </p:nvSpPr>
        <p:spPr>
          <a:xfrm>
            <a:off x="615842" y="3418228"/>
            <a:ext cx="8198375" cy="1021556"/>
          </a:xfrm>
          <a:prstGeom prst="rect">
            <a:avLst/>
          </a:prstGeom>
          <a:effectLst>
            <a:outerShdw blurRad="50800" dist="38100" dir="2700000" algn="tl" rotWithShape="0">
              <a:prstClr val="black">
                <a:alpha val="40000"/>
              </a:prst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bg1"/>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defRPr>
            </a:lvl1pPr>
          </a:lstStyle>
          <a:p>
            <a:pPr>
              <a:lnSpc>
                <a:spcPct val="100000"/>
              </a:lnSpc>
            </a:pPr>
            <a:r>
              <a:rPr lang="en-US" sz="5200" dirty="0">
                <a:ln w="9525">
                  <a:solidFill>
                    <a:schemeClr val="bg1"/>
                  </a:solidFill>
                  <a:prstDash val="solid"/>
                </a:ln>
                <a:solidFill>
                  <a:schemeClr val="tx1"/>
                </a:solidFill>
                <a:effectLst>
                  <a:glow rad="63500">
                    <a:schemeClr val="accent5">
                      <a:satMod val="175000"/>
                      <a:alpha val="40000"/>
                    </a:schemeClr>
                  </a:glow>
                  <a:outerShdw blurRad="12700" dist="38100" dir="2700000" algn="tl" rotWithShape="0">
                    <a:schemeClr val="bg1">
                      <a:lumMod val="50000"/>
                    </a:schemeClr>
                  </a:outerShdw>
                </a:effectLst>
              </a:rPr>
              <a:t>What is AI?</a:t>
            </a:r>
          </a:p>
        </p:txBody>
      </p:sp>
    </p:spTree>
    <p:extLst>
      <p:ext uri="{BB962C8B-B14F-4D97-AF65-F5344CB8AC3E}">
        <p14:creationId xmlns:p14="http://schemas.microsoft.com/office/powerpoint/2010/main" val="738098534"/>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7EB1AE-7419-4378-A5E0-BCFC5A7DFBBD}"/>
              </a:ext>
            </a:extLst>
          </p:cNvPr>
          <p:cNvSpPr>
            <a:spLocks noGrp="1"/>
          </p:cNvSpPr>
          <p:nvPr>
            <p:ph idx="1"/>
          </p:nvPr>
        </p:nvSpPr>
        <p:spPr/>
        <p:txBody>
          <a:bodyPr/>
          <a:lstStyle/>
          <a:p>
            <a:endParaRPr lang="en-MY"/>
          </a:p>
        </p:txBody>
      </p:sp>
      <p:sp>
        <p:nvSpPr>
          <p:cNvPr id="2" name="Title 1">
            <a:extLst>
              <a:ext uri="{FF2B5EF4-FFF2-40B4-BE49-F238E27FC236}">
                <a16:creationId xmlns:a16="http://schemas.microsoft.com/office/drawing/2014/main" id="{37ED322C-1805-4594-8E40-A9B170E48521}"/>
              </a:ext>
            </a:extLst>
          </p:cNvPr>
          <p:cNvSpPr>
            <a:spLocks noGrp="1"/>
          </p:cNvSpPr>
          <p:nvPr>
            <p:ph type="title"/>
          </p:nvPr>
        </p:nvSpPr>
        <p:spPr/>
        <p:txBody>
          <a:bodyPr/>
          <a:lstStyle/>
          <a:p>
            <a:r>
              <a:rPr lang="en-US" dirty="0"/>
              <a:t>What is AI?</a:t>
            </a:r>
            <a:endParaRPr lang="en-MY" dirty="0"/>
          </a:p>
        </p:txBody>
      </p:sp>
      <p:pic>
        <p:nvPicPr>
          <p:cNvPr id="4" name="Picture 3">
            <a:extLst>
              <a:ext uri="{FF2B5EF4-FFF2-40B4-BE49-F238E27FC236}">
                <a16:creationId xmlns:a16="http://schemas.microsoft.com/office/drawing/2014/main" id="{F66F0A63-6BD4-4B54-8F43-4D5E9BCEDD73}"/>
              </a:ext>
            </a:extLst>
          </p:cNvPr>
          <p:cNvPicPr>
            <a:picLocks noChangeAspect="1"/>
          </p:cNvPicPr>
          <p:nvPr/>
        </p:nvPicPr>
        <p:blipFill rotWithShape="1">
          <a:blip r:embed="rId2"/>
          <a:srcRect l="30000" t="35178" r="23333" b="9981"/>
          <a:stretch/>
        </p:blipFill>
        <p:spPr>
          <a:xfrm>
            <a:off x="457200" y="1143000"/>
            <a:ext cx="7656040" cy="5058456"/>
          </a:xfrm>
          <a:prstGeom prst="rect">
            <a:avLst/>
          </a:prstGeom>
        </p:spPr>
      </p:pic>
      <p:sp>
        <p:nvSpPr>
          <p:cNvPr id="5" name="TextBox 4">
            <a:extLst>
              <a:ext uri="{FF2B5EF4-FFF2-40B4-BE49-F238E27FC236}">
                <a16:creationId xmlns:a16="http://schemas.microsoft.com/office/drawing/2014/main" id="{68C42005-575C-4D53-A14E-3E0D696A1BEB}"/>
              </a:ext>
            </a:extLst>
          </p:cNvPr>
          <p:cNvSpPr txBox="1"/>
          <p:nvPr/>
        </p:nvSpPr>
        <p:spPr>
          <a:xfrm>
            <a:off x="766120" y="6120270"/>
            <a:ext cx="4780476" cy="253916"/>
          </a:xfrm>
          <a:prstGeom prst="rect">
            <a:avLst/>
          </a:prstGeom>
          <a:noFill/>
        </p:spPr>
        <p:txBody>
          <a:bodyPr wrap="none" rtlCol="0">
            <a:spAutoFit/>
          </a:bodyPr>
          <a:lstStyle/>
          <a:p>
            <a:r>
              <a:rPr lang="en-MY" sz="1050" i="1" dirty="0"/>
              <a:t>Source: Russell and </a:t>
            </a:r>
            <a:r>
              <a:rPr lang="en-MY" sz="1050" i="1" dirty="0" err="1"/>
              <a:t>Norvig</a:t>
            </a:r>
            <a:r>
              <a:rPr lang="en-MY" sz="1050" i="1" dirty="0"/>
              <a:t>, “Artificial Intelligence: A Modern Approach”. 3</a:t>
            </a:r>
            <a:r>
              <a:rPr lang="en-MY" sz="1050" i="1" baseline="30000" dirty="0"/>
              <a:t>rd</a:t>
            </a:r>
            <a:r>
              <a:rPr lang="en-MY" sz="1050" i="1" dirty="0"/>
              <a:t> Edition</a:t>
            </a:r>
          </a:p>
        </p:txBody>
      </p:sp>
    </p:spTree>
    <p:extLst>
      <p:ext uri="{BB962C8B-B14F-4D97-AF65-F5344CB8AC3E}">
        <p14:creationId xmlns:p14="http://schemas.microsoft.com/office/powerpoint/2010/main" val="2959364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D6166A-9697-4AAE-B06D-21738F4A10B2}"/>
              </a:ext>
            </a:extLst>
          </p:cNvPr>
          <p:cNvSpPr>
            <a:spLocks noGrp="1"/>
          </p:cNvSpPr>
          <p:nvPr>
            <p:ph idx="1"/>
          </p:nvPr>
        </p:nvSpPr>
        <p:spPr/>
        <p:txBody>
          <a:bodyPr>
            <a:normAutofit fontScale="92500" lnSpcReduction="10000"/>
          </a:bodyPr>
          <a:lstStyle/>
          <a:p>
            <a:pPr>
              <a:lnSpc>
                <a:spcPct val="100000"/>
              </a:lnSpc>
              <a:buFont typeface="Wingdings" panose="05000000000000000000" pitchFamily="2" charset="2"/>
              <a:buChar char="q"/>
            </a:pPr>
            <a:r>
              <a:rPr lang="en-MY" sz="1600" dirty="0"/>
              <a:t>Proposed by Alan Turing (1950)- to provide a satisfactory operational definition of intelligence</a:t>
            </a:r>
          </a:p>
          <a:p>
            <a:pPr>
              <a:lnSpc>
                <a:spcPct val="100000"/>
              </a:lnSpc>
              <a:buFont typeface="Wingdings" panose="05000000000000000000" pitchFamily="2" charset="2"/>
              <a:buChar char="q"/>
            </a:pPr>
            <a:r>
              <a:rPr lang="en-MY" sz="1600" dirty="0"/>
              <a:t>A computer passes the test if a human interrogator, after posing some written questions, cannot tell whether the written responses come from a person or from a computer.</a:t>
            </a:r>
          </a:p>
          <a:p>
            <a:pPr>
              <a:lnSpc>
                <a:spcPct val="100000"/>
              </a:lnSpc>
              <a:buFont typeface="Wingdings" panose="05000000000000000000" pitchFamily="2" charset="2"/>
              <a:buChar char="q"/>
            </a:pPr>
            <a:r>
              <a:rPr lang="en-MY" sz="1600" dirty="0"/>
              <a:t>The computer would need to possess the following capabilities:</a:t>
            </a:r>
          </a:p>
          <a:p>
            <a:pPr lvl="1">
              <a:lnSpc>
                <a:spcPct val="100000"/>
              </a:lnSpc>
              <a:buFont typeface="Wingdings" panose="05000000000000000000" pitchFamily="2" charset="2"/>
              <a:buChar char="§"/>
            </a:pPr>
            <a:r>
              <a:rPr lang="en-MY" sz="1400" b="1" dirty="0"/>
              <a:t>natural language processing </a:t>
            </a:r>
            <a:r>
              <a:rPr lang="en-MY" sz="1400" dirty="0"/>
              <a:t>to enable it to communicate successfully in English</a:t>
            </a:r>
          </a:p>
          <a:p>
            <a:pPr lvl="1">
              <a:lnSpc>
                <a:spcPct val="100000"/>
              </a:lnSpc>
              <a:buFont typeface="Wingdings" panose="05000000000000000000" pitchFamily="2" charset="2"/>
              <a:buChar char="§"/>
            </a:pPr>
            <a:r>
              <a:rPr lang="en-MY" sz="1400" b="1" dirty="0"/>
              <a:t>knowledge representation </a:t>
            </a:r>
            <a:r>
              <a:rPr lang="en-MY" sz="1400" dirty="0"/>
              <a:t>to store what it knows or hears</a:t>
            </a:r>
          </a:p>
          <a:p>
            <a:pPr lvl="1">
              <a:lnSpc>
                <a:spcPct val="100000"/>
              </a:lnSpc>
              <a:buFont typeface="Wingdings" panose="05000000000000000000" pitchFamily="2" charset="2"/>
              <a:buChar char="§"/>
            </a:pPr>
            <a:r>
              <a:rPr lang="en-MY" sz="1600" b="1" dirty="0"/>
              <a:t>automated reasoning </a:t>
            </a:r>
            <a:r>
              <a:rPr lang="en-MY" sz="1600" dirty="0"/>
              <a:t>to use the stored information to answer questions and to draw new conclusions</a:t>
            </a:r>
          </a:p>
          <a:p>
            <a:pPr lvl="1">
              <a:lnSpc>
                <a:spcPct val="100000"/>
              </a:lnSpc>
              <a:buFont typeface="Wingdings" panose="05000000000000000000" pitchFamily="2" charset="2"/>
              <a:buChar char="§"/>
            </a:pPr>
            <a:r>
              <a:rPr lang="en-MY" sz="1400" b="1" dirty="0"/>
              <a:t>machine learning </a:t>
            </a:r>
            <a:r>
              <a:rPr lang="en-MY" sz="1400" dirty="0"/>
              <a:t>to adapt to new circumstances and to detect and extrapolate patterns</a:t>
            </a:r>
          </a:p>
          <a:p>
            <a:pPr>
              <a:lnSpc>
                <a:spcPct val="100000"/>
              </a:lnSpc>
              <a:buFont typeface="Wingdings" panose="05000000000000000000" pitchFamily="2" charset="2"/>
              <a:buChar char="q"/>
            </a:pPr>
            <a:r>
              <a:rPr lang="en-MY" sz="1600" dirty="0"/>
              <a:t>Turing’s test deliberately avoided direct physical interaction between the interrogator and the computer, because </a:t>
            </a:r>
            <a:r>
              <a:rPr lang="en-MY" sz="1600" i="1" dirty="0"/>
              <a:t>physical </a:t>
            </a:r>
            <a:r>
              <a:rPr lang="en-MY" sz="1600" dirty="0"/>
              <a:t>simulation of a person is unnecessary for intelligence. </a:t>
            </a:r>
          </a:p>
          <a:p>
            <a:pPr>
              <a:lnSpc>
                <a:spcPct val="100000"/>
              </a:lnSpc>
              <a:buFont typeface="Wingdings" panose="05000000000000000000" pitchFamily="2" charset="2"/>
              <a:buChar char="q"/>
            </a:pPr>
            <a:r>
              <a:rPr lang="en-MY" sz="1600" dirty="0"/>
              <a:t>However, the so-called </a:t>
            </a:r>
            <a:r>
              <a:rPr lang="en-MY" sz="1600" b="1" dirty="0"/>
              <a:t>total Turing Test </a:t>
            </a:r>
            <a:r>
              <a:rPr lang="en-MY" sz="1600" dirty="0"/>
              <a:t>includes a video signal so that the interrogator can test the subject’s perceptual abilities, as well as the opportunity for the interrogator to pass physical objects “through the hatch.”</a:t>
            </a:r>
          </a:p>
          <a:p>
            <a:pPr>
              <a:lnSpc>
                <a:spcPct val="100000"/>
              </a:lnSpc>
              <a:buFont typeface="Wingdings" panose="05000000000000000000" pitchFamily="2" charset="2"/>
              <a:buChar char="q"/>
            </a:pPr>
            <a:r>
              <a:rPr lang="en-MY" sz="1600" dirty="0"/>
              <a:t>To pass the total Turing Test, the computer will need:</a:t>
            </a:r>
          </a:p>
          <a:p>
            <a:pPr lvl="1">
              <a:lnSpc>
                <a:spcPct val="100000"/>
              </a:lnSpc>
              <a:buFont typeface="Wingdings" panose="05000000000000000000" pitchFamily="2" charset="2"/>
              <a:buChar char="§"/>
            </a:pPr>
            <a:r>
              <a:rPr lang="en-MY" sz="1400" b="1" dirty="0"/>
              <a:t>computer vision </a:t>
            </a:r>
            <a:r>
              <a:rPr lang="en-MY" sz="1400" dirty="0"/>
              <a:t>to perceive objects</a:t>
            </a:r>
          </a:p>
          <a:p>
            <a:pPr lvl="1">
              <a:lnSpc>
                <a:spcPct val="100000"/>
              </a:lnSpc>
              <a:buFont typeface="Wingdings" panose="05000000000000000000" pitchFamily="2" charset="2"/>
              <a:buChar char="§"/>
            </a:pPr>
            <a:r>
              <a:rPr lang="en-MY" sz="1400" b="1" dirty="0"/>
              <a:t>robotics </a:t>
            </a:r>
            <a:r>
              <a:rPr lang="en-MY" sz="1400" dirty="0"/>
              <a:t>to manipulate objects and move about</a:t>
            </a:r>
          </a:p>
        </p:txBody>
      </p:sp>
      <p:sp>
        <p:nvSpPr>
          <p:cNvPr id="2" name="Title 1">
            <a:extLst>
              <a:ext uri="{FF2B5EF4-FFF2-40B4-BE49-F238E27FC236}">
                <a16:creationId xmlns:a16="http://schemas.microsoft.com/office/drawing/2014/main" id="{CE263E3E-7101-4A58-8E6A-C5462829A8FC}"/>
              </a:ext>
            </a:extLst>
          </p:cNvPr>
          <p:cNvSpPr>
            <a:spLocks noGrp="1"/>
          </p:cNvSpPr>
          <p:nvPr>
            <p:ph type="title"/>
          </p:nvPr>
        </p:nvSpPr>
        <p:spPr/>
        <p:txBody>
          <a:bodyPr>
            <a:normAutofit fontScale="90000"/>
          </a:bodyPr>
          <a:lstStyle/>
          <a:p>
            <a:r>
              <a:rPr lang="en-MY" b="1" dirty="0"/>
              <a:t>Acting humanly: The Turing Test approach</a:t>
            </a:r>
            <a:endParaRPr lang="en-MY" dirty="0"/>
          </a:p>
        </p:txBody>
      </p:sp>
    </p:spTree>
    <p:extLst>
      <p:ext uri="{BB962C8B-B14F-4D97-AF65-F5344CB8AC3E}">
        <p14:creationId xmlns:p14="http://schemas.microsoft.com/office/powerpoint/2010/main" val="3155115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E083F-E228-4453-94C7-0F16D3E4696B}"/>
              </a:ext>
            </a:extLst>
          </p:cNvPr>
          <p:cNvSpPr>
            <a:spLocks noGrp="1"/>
          </p:cNvSpPr>
          <p:nvPr>
            <p:ph idx="1"/>
          </p:nvPr>
        </p:nvSpPr>
        <p:spPr/>
        <p:txBody>
          <a:bodyPr/>
          <a:lstStyle/>
          <a:p>
            <a:endParaRPr lang="en-MY"/>
          </a:p>
        </p:txBody>
      </p:sp>
      <p:sp>
        <p:nvSpPr>
          <p:cNvPr id="2" name="Title 1">
            <a:extLst>
              <a:ext uri="{FF2B5EF4-FFF2-40B4-BE49-F238E27FC236}">
                <a16:creationId xmlns:a16="http://schemas.microsoft.com/office/drawing/2014/main" id="{F30B928D-E9EF-4D63-8841-37843662C8BE}"/>
              </a:ext>
            </a:extLst>
          </p:cNvPr>
          <p:cNvSpPr>
            <a:spLocks noGrp="1"/>
          </p:cNvSpPr>
          <p:nvPr>
            <p:ph type="title"/>
          </p:nvPr>
        </p:nvSpPr>
        <p:spPr/>
        <p:txBody>
          <a:bodyPr>
            <a:normAutofit fontScale="90000"/>
          </a:bodyPr>
          <a:lstStyle/>
          <a:p>
            <a:r>
              <a:rPr lang="en-MY" dirty="0" err="1"/>
              <a:t>Eg</a:t>
            </a:r>
            <a:r>
              <a:rPr lang="en-MY" dirty="0"/>
              <a:t>: Turing Imitation Game- Phase 1 &amp; Phase 2</a:t>
            </a:r>
          </a:p>
        </p:txBody>
      </p:sp>
      <p:pic>
        <p:nvPicPr>
          <p:cNvPr id="4" name="Picture 3">
            <a:extLst>
              <a:ext uri="{FF2B5EF4-FFF2-40B4-BE49-F238E27FC236}">
                <a16:creationId xmlns:a16="http://schemas.microsoft.com/office/drawing/2014/main" id="{C2CE6CC6-D6C1-4335-9783-B84823D832A9}"/>
              </a:ext>
            </a:extLst>
          </p:cNvPr>
          <p:cNvPicPr>
            <a:picLocks noChangeAspect="1"/>
          </p:cNvPicPr>
          <p:nvPr/>
        </p:nvPicPr>
        <p:blipFill rotWithShape="1">
          <a:blip r:embed="rId2"/>
          <a:srcRect l="26397" t="35178" r="44167" b="30211"/>
          <a:stretch/>
        </p:blipFill>
        <p:spPr>
          <a:xfrm>
            <a:off x="228600" y="1174652"/>
            <a:ext cx="4217112" cy="2787748"/>
          </a:xfrm>
          <a:prstGeom prst="rect">
            <a:avLst/>
          </a:prstGeom>
        </p:spPr>
      </p:pic>
      <p:sp>
        <p:nvSpPr>
          <p:cNvPr id="5" name="TextBox 4">
            <a:extLst>
              <a:ext uri="{FF2B5EF4-FFF2-40B4-BE49-F238E27FC236}">
                <a16:creationId xmlns:a16="http://schemas.microsoft.com/office/drawing/2014/main" id="{8FA2906B-B649-44B3-B138-A48B33722409}"/>
              </a:ext>
            </a:extLst>
          </p:cNvPr>
          <p:cNvSpPr txBox="1"/>
          <p:nvPr/>
        </p:nvSpPr>
        <p:spPr>
          <a:xfrm>
            <a:off x="237978" y="3927231"/>
            <a:ext cx="4059829" cy="369332"/>
          </a:xfrm>
          <a:prstGeom prst="rect">
            <a:avLst/>
          </a:prstGeom>
          <a:noFill/>
        </p:spPr>
        <p:txBody>
          <a:bodyPr wrap="none" rtlCol="0">
            <a:spAutoFit/>
          </a:bodyPr>
          <a:lstStyle/>
          <a:p>
            <a:r>
              <a:rPr lang="en-MY" dirty="0"/>
              <a:t>Figure 1.1 Turing imitation game: phase 1</a:t>
            </a:r>
          </a:p>
        </p:txBody>
      </p:sp>
      <p:pic>
        <p:nvPicPr>
          <p:cNvPr id="6" name="Picture 5">
            <a:extLst>
              <a:ext uri="{FF2B5EF4-FFF2-40B4-BE49-F238E27FC236}">
                <a16:creationId xmlns:a16="http://schemas.microsoft.com/office/drawing/2014/main" id="{20CE361A-C1E8-4978-B158-E0DC415AB6C9}"/>
              </a:ext>
            </a:extLst>
          </p:cNvPr>
          <p:cNvPicPr>
            <a:picLocks noChangeAspect="1"/>
          </p:cNvPicPr>
          <p:nvPr/>
        </p:nvPicPr>
        <p:blipFill rotWithShape="1">
          <a:blip r:embed="rId3"/>
          <a:srcRect l="26667" t="42589" r="45000" b="24802"/>
          <a:stretch/>
        </p:blipFill>
        <p:spPr>
          <a:xfrm>
            <a:off x="4876674" y="1288559"/>
            <a:ext cx="4059828" cy="2626949"/>
          </a:xfrm>
          <a:prstGeom prst="rect">
            <a:avLst/>
          </a:prstGeom>
        </p:spPr>
      </p:pic>
      <p:sp>
        <p:nvSpPr>
          <p:cNvPr id="7" name="TextBox 6">
            <a:extLst>
              <a:ext uri="{FF2B5EF4-FFF2-40B4-BE49-F238E27FC236}">
                <a16:creationId xmlns:a16="http://schemas.microsoft.com/office/drawing/2014/main" id="{F6843C05-0232-4A13-8AB4-D9C32B5366E9}"/>
              </a:ext>
            </a:extLst>
          </p:cNvPr>
          <p:cNvSpPr txBox="1"/>
          <p:nvPr/>
        </p:nvSpPr>
        <p:spPr>
          <a:xfrm>
            <a:off x="4880191" y="3927231"/>
            <a:ext cx="4059829" cy="369332"/>
          </a:xfrm>
          <a:prstGeom prst="rect">
            <a:avLst/>
          </a:prstGeom>
          <a:noFill/>
        </p:spPr>
        <p:txBody>
          <a:bodyPr wrap="none" rtlCol="0">
            <a:spAutoFit/>
          </a:bodyPr>
          <a:lstStyle/>
          <a:p>
            <a:r>
              <a:rPr lang="en-MY" dirty="0"/>
              <a:t>Figure 1.2 Turing imitation game: phase 2</a:t>
            </a:r>
          </a:p>
        </p:txBody>
      </p:sp>
      <p:sp>
        <p:nvSpPr>
          <p:cNvPr id="8" name="TextBox 7">
            <a:extLst>
              <a:ext uri="{FF2B5EF4-FFF2-40B4-BE49-F238E27FC236}">
                <a16:creationId xmlns:a16="http://schemas.microsoft.com/office/drawing/2014/main" id="{1818C49D-07CE-4643-9273-DCCD7BBFC0DA}"/>
              </a:ext>
            </a:extLst>
          </p:cNvPr>
          <p:cNvSpPr txBox="1"/>
          <p:nvPr/>
        </p:nvSpPr>
        <p:spPr>
          <a:xfrm>
            <a:off x="1247175" y="6059043"/>
            <a:ext cx="7095853" cy="307777"/>
          </a:xfrm>
          <a:prstGeom prst="rect">
            <a:avLst/>
          </a:prstGeom>
          <a:noFill/>
        </p:spPr>
        <p:txBody>
          <a:bodyPr wrap="none" rtlCol="0">
            <a:spAutoFit/>
          </a:bodyPr>
          <a:lstStyle/>
          <a:p>
            <a:r>
              <a:rPr lang="en-MY" sz="1400" i="1" dirty="0"/>
              <a:t>Source: Michael </a:t>
            </a:r>
            <a:r>
              <a:rPr lang="en-MY" sz="1400" i="1" dirty="0" err="1"/>
              <a:t>Negnevitsky</a:t>
            </a:r>
            <a:r>
              <a:rPr lang="en-MY" sz="1400" i="1" dirty="0"/>
              <a:t>. “Artificial Intelligence: A Guide to Intelligent Systems”. 2</a:t>
            </a:r>
            <a:r>
              <a:rPr lang="en-MY" sz="1400" i="1" baseline="30000" dirty="0"/>
              <a:t>nd</a:t>
            </a:r>
            <a:r>
              <a:rPr lang="en-MY" sz="1400" i="1" dirty="0"/>
              <a:t> Edition</a:t>
            </a:r>
          </a:p>
        </p:txBody>
      </p:sp>
      <p:sp>
        <p:nvSpPr>
          <p:cNvPr id="9" name="TextBox 8">
            <a:extLst>
              <a:ext uri="{FF2B5EF4-FFF2-40B4-BE49-F238E27FC236}">
                <a16:creationId xmlns:a16="http://schemas.microsoft.com/office/drawing/2014/main" id="{BA38072B-6DC7-4C01-8D69-B185AB4D371A}"/>
              </a:ext>
            </a:extLst>
          </p:cNvPr>
          <p:cNvSpPr txBox="1"/>
          <p:nvPr/>
        </p:nvSpPr>
        <p:spPr>
          <a:xfrm>
            <a:off x="228600" y="4261647"/>
            <a:ext cx="4409370" cy="1815882"/>
          </a:xfrm>
          <a:prstGeom prst="rect">
            <a:avLst/>
          </a:prstGeom>
          <a:noFill/>
        </p:spPr>
        <p:txBody>
          <a:bodyPr wrap="square" rtlCol="0">
            <a:spAutoFit/>
          </a:bodyPr>
          <a:lstStyle/>
          <a:p>
            <a:r>
              <a:rPr lang="en-MY" sz="1400" dirty="0"/>
              <a:t>The interrogator, a man and a woman are each placed in separate rooms and can communicate only via a neutral medium such as a remote terminal. The interrogator’s objective is to work out who is the man and who is the woman by questioning them. The rules of the game are that the man should attempt to deceive the interrogator that he is the woman, while the woman has to convince the interrogator that she is the woman.</a:t>
            </a:r>
          </a:p>
        </p:txBody>
      </p:sp>
      <p:sp>
        <p:nvSpPr>
          <p:cNvPr id="10" name="TextBox 9">
            <a:extLst>
              <a:ext uri="{FF2B5EF4-FFF2-40B4-BE49-F238E27FC236}">
                <a16:creationId xmlns:a16="http://schemas.microsoft.com/office/drawing/2014/main" id="{B995754A-8500-4DE2-B2B0-A308B78FCAA6}"/>
              </a:ext>
            </a:extLst>
          </p:cNvPr>
          <p:cNvSpPr txBox="1"/>
          <p:nvPr/>
        </p:nvSpPr>
        <p:spPr>
          <a:xfrm>
            <a:off x="4734630" y="4331980"/>
            <a:ext cx="4201872" cy="1600438"/>
          </a:xfrm>
          <a:prstGeom prst="rect">
            <a:avLst/>
          </a:prstGeom>
          <a:noFill/>
        </p:spPr>
        <p:txBody>
          <a:bodyPr wrap="square" rtlCol="0">
            <a:spAutoFit/>
          </a:bodyPr>
          <a:lstStyle/>
          <a:p>
            <a:r>
              <a:rPr lang="en-MY" sz="1400" dirty="0"/>
              <a:t>The man is replaced by a computer programmed to deceive the interrogator as the man did. It would even be programmed to make mistakes and provide fuzzy answers in the way a human would. If the computer can fool the interrogator as often as the man did, we may say this computer has passed the intelligent behaviour test.</a:t>
            </a:r>
            <a:endParaRPr lang="en-MY" sz="1100" dirty="0"/>
          </a:p>
        </p:txBody>
      </p:sp>
    </p:spTree>
    <p:extLst>
      <p:ext uri="{BB962C8B-B14F-4D97-AF65-F5344CB8AC3E}">
        <p14:creationId xmlns:p14="http://schemas.microsoft.com/office/powerpoint/2010/main" val="1699089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EA9938-E7B1-4AC4-9AF0-74E7D7E89C6B}"/>
              </a:ext>
            </a:extLst>
          </p:cNvPr>
          <p:cNvSpPr>
            <a:spLocks noGrp="1"/>
          </p:cNvSpPr>
          <p:nvPr>
            <p:ph idx="1"/>
          </p:nvPr>
        </p:nvSpPr>
        <p:spPr>
          <a:xfrm>
            <a:off x="304801" y="1330708"/>
            <a:ext cx="8439835" cy="5146292"/>
          </a:xfrm>
        </p:spPr>
        <p:txBody>
          <a:bodyPr>
            <a:normAutofit/>
          </a:bodyPr>
          <a:lstStyle/>
          <a:p>
            <a:pPr algn="just">
              <a:buFont typeface="Wingdings" panose="05000000000000000000" pitchFamily="2" charset="2"/>
              <a:buChar char="q"/>
            </a:pPr>
            <a:r>
              <a:rPr lang="en-MY" sz="1600" dirty="0"/>
              <a:t>Physical simulation of a human is not important for intelligence. Hence, in the Turing test the interrogator does not see, touch or hear the computer and is therefore not influenced by its appearance or voice. </a:t>
            </a:r>
          </a:p>
          <a:p>
            <a:pPr algn="just">
              <a:buFont typeface="Wingdings" panose="05000000000000000000" pitchFamily="2" charset="2"/>
              <a:buChar char="q"/>
            </a:pPr>
            <a:r>
              <a:rPr lang="en-MY" sz="1600" dirty="0"/>
              <a:t>However, the interrogator is allowed to ask any questions, even provocative ones, in order to identify the machine. The interrogator may, for example, ask both the human and the machine to perform complex mathematical calculations, expecting that the computer will provide a correct solution and will do it faster than the human.</a:t>
            </a:r>
          </a:p>
          <a:p>
            <a:pPr algn="just">
              <a:buFont typeface="Wingdings" panose="05000000000000000000" pitchFamily="2" charset="2"/>
              <a:buChar char="q"/>
            </a:pPr>
            <a:r>
              <a:rPr lang="en-MY" sz="1600" dirty="0"/>
              <a:t>Thus, the computer will need to know when to make a mistake and when to delay its answer. The interrogator also may attempt to discover the emotional nature of the human, and thus, he might ask both subjects to examine a short novel or poem or even painting. Obviously, the computer will be required here to simulate a human’s emotional understanding of the work.</a:t>
            </a:r>
          </a:p>
        </p:txBody>
      </p:sp>
      <p:sp>
        <p:nvSpPr>
          <p:cNvPr id="2" name="Title 1">
            <a:extLst>
              <a:ext uri="{FF2B5EF4-FFF2-40B4-BE49-F238E27FC236}">
                <a16:creationId xmlns:a16="http://schemas.microsoft.com/office/drawing/2014/main" id="{482905B1-C998-4C62-A866-D5E0014FEC1F}"/>
              </a:ext>
            </a:extLst>
          </p:cNvPr>
          <p:cNvSpPr>
            <a:spLocks noGrp="1"/>
          </p:cNvSpPr>
          <p:nvPr>
            <p:ph type="title"/>
          </p:nvPr>
        </p:nvSpPr>
        <p:spPr/>
        <p:txBody>
          <a:bodyPr>
            <a:normAutofit fontScale="90000"/>
          </a:bodyPr>
          <a:lstStyle/>
          <a:p>
            <a:r>
              <a:rPr lang="en-MY" dirty="0"/>
              <a:t>Turing Imitation Game: Phase 1 &amp; Phase 2 (Conti..)</a:t>
            </a:r>
          </a:p>
        </p:txBody>
      </p:sp>
    </p:spTree>
    <p:extLst>
      <p:ext uri="{BB962C8B-B14F-4D97-AF65-F5344CB8AC3E}">
        <p14:creationId xmlns:p14="http://schemas.microsoft.com/office/powerpoint/2010/main" val="3953818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E951DC-0FF0-4050-881E-7CFE9AF23416}"/>
              </a:ext>
            </a:extLst>
          </p:cNvPr>
          <p:cNvSpPr>
            <a:spLocks noGrp="1"/>
          </p:cNvSpPr>
          <p:nvPr>
            <p:ph idx="1"/>
          </p:nvPr>
        </p:nvSpPr>
        <p:spPr/>
        <p:txBody>
          <a:bodyPr>
            <a:normAutofit/>
          </a:bodyPr>
          <a:lstStyle/>
          <a:p>
            <a:pPr algn="just">
              <a:buFont typeface="Wingdings" panose="05000000000000000000" pitchFamily="2" charset="2"/>
              <a:buChar char="q"/>
            </a:pPr>
            <a:r>
              <a:rPr lang="en-MY" dirty="0"/>
              <a:t>The Turing test has two remarkable qualities that make it really universal.</a:t>
            </a:r>
          </a:p>
          <a:p>
            <a:pPr lvl="1" algn="just"/>
            <a:r>
              <a:rPr lang="en-MY" sz="2500" dirty="0"/>
              <a:t>By maintaining communication between the human and the machine via terminals, the test gives us an objective standard view on intelligence. It avoids debates over the human nature of intelligence and eliminates any bias in favour of humans.</a:t>
            </a:r>
          </a:p>
          <a:p>
            <a:pPr lvl="1" algn="just"/>
            <a:r>
              <a:rPr lang="en-MY" sz="2400" dirty="0"/>
              <a:t>The test itself is quite independent from the details of the experiment. It can be conducted either as a two-phase game as just described, or even as a single phase game in which the interrogator needs to choose between the human and the machine from the beginning of the test. The interrogator is also free to ask any question in any field and can concentrate solely on the content of the answers provided.</a:t>
            </a:r>
          </a:p>
        </p:txBody>
      </p:sp>
      <p:sp>
        <p:nvSpPr>
          <p:cNvPr id="2" name="Title 1">
            <a:extLst>
              <a:ext uri="{FF2B5EF4-FFF2-40B4-BE49-F238E27FC236}">
                <a16:creationId xmlns:a16="http://schemas.microsoft.com/office/drawing/2014/main" id="{2F26115A-2DAB-4E20-B22C-943D59972BC8}"/>
              </a:ext>
            </a:extLst>
          </p:cNvPr>
          <p:cNvSpPr>
            <a:spLocks noGrp="1"/>
          </p:cNvSpPr>
          <p:nvPr>
            <p:ph type="title"/>
          </p:nvPr>
        </p:nvSpPr>
        <p:spPr/>
        <p:txBody>
          <a:bodyPr>
            <a:normAutofit fontScale="90000"/>
          </a:bodyPr>
          <a:lstStyle/>
          <a:p>
            <a:r>
              <a:rPr lang="en-MY" dirty="0"/>
              <a:t>Turing Imitation Game: Phase 1 &amp; Phase 2 (Conti..)</a:t>
            </a:r>
          </a:p>
        </p:txBody>
      </p:sp>
    </p:spTree>
    <p:extLst>
      <p:ext uri="{BB962C8B-B14F-4D97-AF65-F5344CB8AC3E}">
        <p14:creationId xmlns:p14="http://schemas.microsoft.com/office/powerpoint/2010/main" val="3297756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C93097-230D-4AD5-AFAC-3AC787941B1B}"/>
              </a:ext>
            </a:extLst>
          </p:cNvPr>
          <p:cNvSpPr>
            <a:spLocks noGrp="1"/>
          </p:cNvSpPr>
          <p:nvPr>
            <p:ph idx="1"/>
          </p:nvPr>
        </p:nvSpPr>
        <p:spPr>
          <a:xfrm>
            <a:off x="304801" y="1330708"/>
            <a:ext cx="8439835" cy="5070092"/>
          </a:xfrm>
        </p:spPr>
        <p:txBody>
          <a:bodyPr>
            <a:normAutofit fontScale="92500" lnSpcReduction="10000"/>
          </a:bodyPr>
          <a:lstStyle/>
          <a:p>
            <a:pPr>
              <a:lnSpc>
                <a:spcPct val="100000"/>
              </a:lnSpc>
              <a:buFont typeface="Wingdings" panose="05000000000000000000" pitchFamily="2" charset="2"/>
              <a:buChar char="q"/>
            </a:pPr>
            <a:r>
              <a:rPr lang="en-MY" sz="1600" dirty="0"/>
              <a:t>If we are going to say that a given program thinks like a human, we must have some way of determining how humans think.</a:t>
            </a:r>
          </a:p>
          <a:p>
            <a:pPr>
              <a:lnSpc>
                <a:spcPct val="100000"/>
              </a:lnSpc>
              <a:buFont typeface="Wingdings" panose="05000000000000000000" pitchFamily="2" charset="2"/>
              <a:buChar char="q"/>
            </a:pPr>
            <a:r>
              <a:rPr lang="en-MY" sz="1600" dirty="0"/>
              <a:t>We need to get </a:t>
            </a:r>
            <a:r>
              <a:rPr lang="en-MY" sz="1600" i="1" dirty="0"/>
              <a:t>inside </a:t>
            </a:r>
            <a:r>
              <a:rPr lang="en-MY" sz="1600" dirty="0"/>
              <a:t>the actual workings of human minds.</a:t>
            </a:r>
          </a:p>
          <a:p>
            <a:pPr>
              <a:lnSpc>
                <a:spcPct val="100000"/>
              </a:lnSpc>
              <a:buFont typeface="Wingdings" panose="05000000000000000000" pitchFamily="2" charset="2"/>
              <a:buChar char="q"/>
            </a:pPr>
            <a:r>
              <a:rPr lang="en-MY" sz="1600" dirty="0"/>
              <a:t>Three ways to do this: </a:t>
            </a:r>
          </a:p>
          <a:p>
            <a:pPr lvl="1">
              <a:lnSpc>
                <a:spcPct val="100000"/>
              </a:lnSpc>
              <a:buFont typeface="Wingdings" panose="05000000000000000000" pitchFamily="2" charset="2"/>
              <a:buChar char="§"/>
            </a:pPr>
            <a:r>
              <a:rPr lang="en-MY" sz="1400" dirty="0"/>
              <a:t>through introspection- trying to catch our own thoughts as they go by; </a:t>
            </a:r>
          </a:p>
          <a:p>
            <a:pPr lvl="1">
              <a:lnSpc>
                <a:spcPct val="100000"/>
              </a:lnSpc>
              <a:buFont typeface="Wingdings" panose="05000000000000000000" pitchFamily="2" charset="2"/>
              <a:buChar char="§"/>
            </a:pPr>
            <a:r>
              <a:rPr lang="en-MY" sz="1400" dirty="0"/>
              <a:t>through psychological experiments- observing a person in action; </a:t>
            </a:r>
          </a:p>
          <a:p>
            <a:pPr lvl="1">
              <a:lnSpc>
                <a:spcPct val="100000"/>
              </a:lnSpc>
              <a:buFont typeface="Wingdings" panose="05000000000000000000" pitchFamily="2" charset="2"/>
              <a:buChar char="§"/>
            </a:pPr>
            <a:r>
              <a:rPr lang="en-MY" sz="1400" dirty="0"/>
              <a:t>Through brain imaging- observing the brain in action.</a:t>
            </a:r>
          </a:p>
          <a:p>
            <a:pPr>
              <a:lnSpc>
                <a:spcPct val="100000"/>
              </a:lnSpc>
              <a:buFont typeface="Wingdings" panose="05000000000000000000" pitchFamily="2" charset="2"/>
              <a:buChar char="q"/>
            </a:pPr>
            <a:r>
              <a:rPr lang="en-MY" sz="1600" dirty="0"/>
              <a:t>If the program’s input–output behaviour matches corresponding human behaviour, that is evidence that some of the program’s mechanisms could also be operating in humans.</a:t>
            </a:r>
          </a:p>
          <a:p>
            <a:pPr>
              <a:lnSpc>
                <a:spcPct val="100000"/>
              </a:lnSpc>
              <a:buFont typeface="Wingdings" panose="05000000000000000000" pitchFamily="2" charset="2"/>
              <a:buChar char="q"/>
            </a:pPr>
            <a:r>
              <a:rPr lang="en-MY" sz="1600" dirty="0"/>
              <a:t>The interdisciplinary field of </a:t>
            </a:r>
            <a:r>
              <a:rPr lang="en-MY" sz="1600" b="1" dirty="0"/>
              <a:t>cognitive science </a:t>
            </a:r>
            <a:r>
              <a:rPr lang="en-MY" sz="1600" dirty="0"/>
              <a:t>brings together computer models from AI and experimental techniques from psychology to construct precise and testable theories of the human mind</a:t>
            </a:r>
          </a:p>
          <a:p>
            <a:pPr>
              <a:lnSpc>
                <a:spcPct val="100000"/>
              </a:lnSpc>
              <a:buFont typeface="Wingdings" panose="05000000000000000000" pitchFamily="2" charset="2"/>
              <a:buChar char="q"/>
            </a:pPr>
            <a:r>
              <a:rPr lang="en-MY" sz="1600" dirty="0"/>
              <a:t>In the early days of AI there was often confusion between the approaches: an author would argue that an algorithm performs well on a task and that it is </a:t>
            </a:r>
            <a:r>
              <a:rPr lang="en-MY" sz="1600" i="1" dirty="0"/>
              <a:t>therefore </a:t>
            </a:r>
            <a:r>
              <a:rPr lang="en-MY" sz="1600" dirty="0"/>
              <a:t>a good model of human performance, or vice versa.</a:t>
            </a:r>
          </a:p>
          <a:p>
            <a:pPr>
              <a:lnSpc>
                <a:spcPct val="100000"/>
              </a:lnSpc>
              <a:buFont typeface="Wingdings" panose="05000000000000000000" pitchFamily="2" charset="2"/>
              <a:buChar char="q"/>
            </a:pPr>
            <a:r>
              <a:rPr lang="en-MY" sz="1600" dirty="0"/>
              <a:t>Modern authors separate the two kinds of claims; this distinction has allowed both AI and cognitive science to develop more rapidly.</a:t>
            </a:r>
          </a:p>
          <a:p>
            <a:pPr>
              <a:lnSpc>
                <a:spcPct val="100000"/>
              </a:lnSpc>
              <a:buFont typeface="Wingdings" panose="05000000000000000000" pitchFamily="2" charset="2"/>
              <a:buChar char="q"/>
            </a:pPr>
            <a:r>
              <a:rPr lang="en-MY" sz="1600" dirty="0"/>
              <a:t>The two fields continue to fertilize each other, most notably in computer vision, which incorporates neurophysiological evidence into computational models.</a:t>
            </a:r>
          </a:p>
        </p:txBody>
      </p:sp>
      <p:sp>
        <p:nvSpPr>
          <p:cNvPr id="2" name="Title 1">
            <a:extLst>
              <a:ext uri="{FF2B5EF4-FFF2-40B4-BE49-F238E27FC236}">
                <a16:creationId xmlns:a16="http://schemas.microsoft.com/office/drawing/2014/main" id="{A4C439FE-A22C-434E-8B18-F076C6E50F75}"/>
              </a:ext>
            </a:extLst>
          </p:cNvPr>
          <p:cNvSpPr>
            <a:spLocks noGrp="1"/>
          </p:cNvSpPr>
          <p:nvPr>
            <p:ph type="title"/>
          </p:nvPr>
        </p:nvSpPr>
        <p:spPr/>
        <p:txBody>
          <a:bodyPr>
            <a:normAutofit fontScale="90000"/>
          </a:bodyPr>
          <a:lstStyle/>
          <a:p>
            <a:r>
              <a:rPr lang="en-MY" b="1" dirty="0"/>
              <a:t>Thinking humanly: The cognitive </a:t>
            </a:r>
            <a:r>
              <a:rPr lang="en-MY" b="1" dirty="0" err="1"/>
              <a:t>modeling</a:t>
            </a:r>
            <a:r>
              <a:rPr lang="en-MY" b="1" dirty="0"/>
              <a:t> approach</a:t>
            </a:r>
            <a:endParaRPr lang="en-MY" dirty="0"/>
          </a:p>
        </p:txBody>
      </p:sp>
    </p:spTree>
    <p:extLst>
      <p:ext uri="{BB962C8B-B14F-4D97-AF65-F5344CB8AC3E}">
        <p14:creationId xmlns:p14="http://schemas.microsoft.com/office/powerpoint/2010/main" val="3366888638"/>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2013 - 2022 Theme</Template>
  <TotalTime>6408</TotalTime>
  <Words>1699</Words>
  <Application>Microsoft Office PowerPoint</Application>
  <PresentationFormat>On-screen Show (4:3)</PresentationFormat>
  <Paragraphs>120</Paragraphs>
  <Slides>23</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Symbol</vt:lpstr>
      <vt:lpstr>Tahoma</vt:lpstr>
      <vt:lpstr>Times New Roman</vt:lpstr>
      <vt:lpstr>Wingdings</vt:lpstr>
      <vt:lpstr>Office 2013 - 2022 Theme</vt:lpstr>
      <vt:lpstr>PowerPoint Presentation</vt:lpstr>
      <vt:lpstr>Learning Objectives</vt:lpstr>
      <vt:lpstr>PowerPoint Presentation</vt:lpstr>
      <vt:lpstr>What is AI?</vt:lpstr>
      <vt:lpstr>Acting humanly: The Turing Test approach</vt:lpstr>
      <vt:lpstr>Eg: Turing Imitation Game- Phase 1 &amp; Phase 2</vt:lpstr>
      <vt:lpstr>Turing Imitation Game: Phase 1 &amp; Phase 2 (Conti..)</vt:lpstr>
      <vt:lpstr>Turing Imitation Game: Phase 1 &amp; Phase 2 (Conti..)</vt:lpstr>
      <vt:lpstr>Thinking humanly: The cognitive modeling approach</vt:lpstr>
      <vt:lpstr>Thinking rationally: The “laws of thought” approach</vt:lpstr>
      <vt:lpstr>Acting rationally: The rational agent approach</vt:lpstr>
      <vt:lpstr>PowerPoint Presentation</vt:lpstr>
      <vt:lpstr>The History of AI</vt:lpstr>
      <vt:lpstr>The History of AI</vt:lpstr>
      <vt:lpstr>The History of AI</vt:lpstr>
      <vt:lpstr>PowerPoint Presentation</vt:lpstr>
      <vt:lpstr>AI Example</vt:lpstr>
      <vt:lpstr>SimSimi</vt:lpstr>
      <vt:lpstr>Apple Siri</vt:lpstr>
      <vt:lpstr>Amazon Alexa</vt:lpstr>
      <vt:lpstr>Washing Machine</vt:lpstr>
      <vt:lpstr>Smart Car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Introduction</dc:title>
  <dc:creator>fskkp</dc:creator>
  <cp:lastModifiedBy>NUR SHAZWANI BINTI KAMARUDIN.</cp:lastModifiedBy>
  <cp:revision>98</cp:revision>
  <dcterms:created xsi:type="dcterms:W3CDTF">2011-09-11T02:43:20Z</dcterms:created>
  <dcterms:modified xsi:type="dcterms:W3CDTF">2024-11-13T14:14:54Z</dcterms:modified>
</cp:coreProperties>
</file>