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636" r:id="rId2"/>
    <p:sldId id="519" r:id="rId3"/>
    <p:sldId id="481" r:id="rId4"/>
    <p:sldId id="585" r:id="rId5"/>
    <p:sldId id="632" r:id="rId6"/>
    <p:sldId id="633" r:id="rId7"/>
    <p:sldId id="634" r:id="rId8"/>
    <p:sldId id="635" r:id="rId9"/>
  </p:sldIdLst>
  <p:sldSz cx="9144000" cy="6858000" type="screen4x3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5E3"/>
    <a:srgbClr val="C3E583"/>
    <a:srgbClr val="D2D2D2"/>
    <a:srgbClr val="DEF6E4"/>
    <a:srgbClr val="00ACA4"/>
    <a:srgbClr val="85955B"/>
    <a:srgbClr val="FFFFFF"/>
    <a:srgbClr val="CE8A3E"/>
    <a:srgbClr val="4584D3"/>
    <a:srgbClr val="7DA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E1AD8-F8BB-4E19-8618-B651D06CB65F}" v="9" dt="2024-11-13T14:26:28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 autoAdjust="0"/>
    <p:restoredTop sz="94343" autoAdjust="0"/>
  </p:normalViewPr>
  <p:slideViewPr>
    <p:cSldViewPr snapToGrid="0">
      <p:cViewPr varScale="1">
        <p:scale>
          <a:sx n="82" d="100"/>
          <a:sy n="82" d="100"/>
        </p:scale>
        <p:origin x="17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89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s Farihan Mat Raffei" userId="caa0f81d-2ced-4ad8-a070-ba6968b9f259" providerId="ADAL" clId="{E29D0EBA-07CE-4823-9B39-3FE174D1C31B}"/>
    <pc:docChg chg="undo custSel addSld delSld modSld">
      <pc:chgData name="Anis Farihan Mat Raffei" userId="caa0f81d-2ced-4ad8-a070-ba6968b9f259" providerId="ADAL" clId="{E29D0EBA-07CE-4823-9B39-3FE174D1C31B}" dt="2020-10-24T03:28:35.126" v="267"/>
      <pc:docMkLst>
        <pc:docMk/>
      </pc:docMkLst>
      <pc:sldChg chg="modSp">
        <pc:chgData name="Anis Farihan Mat Raffei" userId="caa0f81d-2ced-4ad8-a070-ba6968b9f259" providerId="ADAL" clId="{E29D0EBA-07CE-4823-9B39-3FE174D1C31B}" dt="2020-10-24T02:09:47.888" v="9" actId="20577"/>
        <pc:sldMkLst>
          <pc:docMk/>
          <pc:sldMk cId="2257448129" sldId="419"/>
        </pc:sldMkLst>
        <pc:graphicFrameChg chg="mod">
          <ac:chgData name="Anis Farihan Mat Raffei" userId="caa0f81d-2ced-4ad8-a070-ba6968b9f259" providerId="ADAL" clId="{E29D0EBA-07CE-4823-9B39-3FE174D1C31B}" dt="2020-10-24T02:09:47.888" v="9" actId="20577"/>
          <ac:graphicFrameMkLst>
            <pc:docMk/>
            <pc:sldMk cId="2257448129" sldId="419"/>
            <ac:graphicFrameMk id="4" creationId="{00000000-0000-0000-0000-000000000000}"/>
          </ac:graphicFrameMkLst>
        </pc:graphicFrameChg>
      </pc:sldChg>
      <pc:sldChg chg="addSp delSp modSp delAnim modAnim">
        <pc:chgData name="Anis Farihan Mat Raffei" userId="caa0f81d-2ced-4ad8-a070-ba6968b9f259" providerId="ADAL" clId="{E29D0EBA-07CE-4823-9B39-3FE174D1C31B}" dt="2020-10-24T02:23:15.511" v="115" actId="115"/>
        <pc:sldMkLst>
          <pc:docMk/>
          <pc:sldMk cId="2804203749" sldId="481"/>
        </pc:sldMkLst>
        <pc:spChg chg="mod">
          <ac:chgData name="Anis Farihan Mat Raffei" userId="caa0f81d-2ced-4ad8-a070-ba6968b9f259" providerId="ADAL" clId="{E29D0EBA-07CE-4823-9B39-3FE174D1C31B}" dt="2020-10-24T02:17:59.879" v="44"/>
          <ac:spMkLst>
            <pc:docMk/>
            <pc:sldMk cId="2804203749" sldId="481"/>
            <ac:spMk id="2" creationId="{00000000-0000-0000-0000-000000000000}"/>
          </ac:spMkLst>
        </pc:spChg>
        <pc:spChg chg="add mod">
          <ac:chgData name="Anis Farihan Mat Raffei" userId="caa0f81d-2ced-4ad8-a070-ba6968b9f259" providerId="ADAL" clId="{E29D0EBA-07CE-4823-9B39-3FE174D1C31B}" dt="2020-10-24T02:23:15.511" v="115" actId="115"/>
          <ac:spMkLst>
            <pc:docMk/>
            <pc:sldMk cId="2804203749" sldId="481"/>
            <ac:spMk id="3" creationId="{44DD20C0-F3C0-42D0-B892-F2A391F4F760}"/>
          </ac:spMkLst>
        </pc:spChg>
        <pc:spChg chg="del">
          <ac:chgData name="Anis Farihan Mat Raffei" userId="caa0f81d-2ced-4ad8-a070-ba6968b9f259" providerId="ADAL" clId="{E29D0EBA-07CE-4823-9B39-3FE174D1C31B}" dt="2020-10-24T02:18:25.519" v="45" actId="478"/>
          <ac:spMkLst>
            <pc:docMk/>
            <pc:sldMk cId="2804203749" sldId="481"/>
            <ac:spMk id="15" creationId="{BC6714CD-9F9D-4C77-BC06-9ABE91F17BEA}"/>
          </ac:spMkLst>
        </pc:spChg>
        <pc:grpChg chg="del">
          <ac:chgData name="Anis Farihan Mat Raffei" userId="caa0f81d-2ced-4ad8-a070-ba6968b9f259" providerId="ADAL" clId="{E29D0EBA-07CE-4823-9B39-3FE174D1C31B}" dt="2020-10-24T02:18:27.274" v="46" actId="478"/>
          <ac:grpSpMkLst>
            <pc:docMk/>
            <pc:sldMk cId="2804203749" sldId="481"/>
            <ac:grpSpMk id="6" creationId="{D7136AC4-3B9F-4059-889E-2AC82B34BB0B}"/>
          </ac:grpSpMkLst>
        </pc:grpChg>
        <pc:picChg chg="del">
          <ac:chgData name="Anis Farihan Mat Raffei" userId="caa0f81d-2ced-4ad8-a070-ba6968b9f259" providerId="ADAL" clId="{E29D0EBA-07CE-4823-9B39-3FE174D1C31B}" dt="2020-10-24T02:18:28.862" v="47" actId="478"/>
          <ac:picMkLst>
            <pc:docMk/>
            <pc:sldMk cId="2804203749" sldId="481"/>
            <ac:picMk id="14" creationId="{8C56C962-160C-40E9-BB17-666BC1AE7F68}"/>
          </ac:picMkLst>
        </pc:picChg>
        <pc:picChg chg="del">
          <ac:chgData name="Anis Farihan Mat Raffei" userId="caa0f81d-2ced-4ad8-a070-ba6968b9f259" providerId="ADAL" clId="{E29D0EBA-07CE-4823-9B39-3FE174D1C31B}" dt="2020-10-24T02:18:30.304" v="48" actId="478"/>
          <ac:picMkLst>
            <pc:docMk/>
            <pc:sldMk cId="2804203749" sldId="481"/>
            <ac:picMk id="19" creationId="{8614DE5F-358D-41EE-B4FB-9AD4C86EF831}"/>
          </ac:picMkLst>
        </pc:picChg>
      </pc:sldChg>
      <pc:sldChg chg="modSp modAnim">
        <pc:chgData name="Anis Farihan Mat Raffei" userId="caa0f81d-2ced-4ad8-a070-ba6968b9f259" providerId="ADAL" clId="{E29D0EBA-07CE-4823-9B39-3FE174D1C31B}" dt="2020-10-24T02:45:17.844" v="261" actId="12"/>
        <pc:sldMkLst>
          <pc:docMk/>
          <pc:sldMk cId="3344118531" sldId="519"/>
        </pc:sldMkLst>
        <pc:spChg chg="mod">
          <ac:chgData name="Anis Farihan Mat Raffei" userId="caa0f81d-2ced-4ad8-a070-ba6968b9f259" providerId="ADAL" clId="{E29D0EBA-07CE-4823-9B39-3FE174D1C31B}" dt="2020-10-24T02:45:17.844" v="261" actId="12"/>
          <ac:spMkLst>
            <pc:docMk/>
            <pc:sldMk cId="3344118531" sldId="519"/>
            <ac:spMk id="6147" creationId="{00000000-0000-0000-0000-000000000000}"/>
          </ac:spMkLst>
        </pc:spChg>
      </pc:sldChg>
      <pc:sldChg chg="modSp del">
        <pc:chgData name="Anis Farihan Mat Raffei" userId="caa0f81d-2ced-4ad8-a070-ba6968b9f259" providerId="ADAL" clId="{E29D0EBA-07CE-4823-9B39-3FE174D1C31B}" dt="2020-10-24T02:25:55.678" v="151" actId="2696"/>
        <pc:sldMkLst>
          <pc:docMk/>
          <pc:sldMk cId="738098534" sldId="523"/>
        </pc:sldMkLst>
        <pc:spChg chg="mod">
          <ac:chgData name="Anis Farihan Mat Raffei" userId="caa0f81d-2ced-4ad8-a070-ba6968b9f259" providerId="ADAL" clId="{E29D0EBA-07CE-4823-9B39-3FE174D1C31B}" dt="2020-10-24T02:17:54.220" v="42"/>
          <ac:spMkLst>
            <pc:docMk/>
            <pc:sldMk cId="738098534" sldId="523"/>
            <ac:spMk id="5" creationId="{00000000-0000-0000-0000-000000000000}"/>
          </ac:spMkLst>
        </pc:spChg>
      </pc:sldChg>
      <pc:sldChg chg="del">
        <pc:chgData name="Anis Farihan Mat Raffei" userId="caa0f81d-2ced-4ad8-a070-ba6968b9f259" providerId="ADAL" clId="{E29D0EBA-07CE-4823-9B39-3FE174D1C31B}" dt="2020-10-24T02:26:08.536" v="156" actId="2696"/>
        <pc:sldMkLst>
          <pc:docMk/>
          <pc:sldMk cId="2074916483" sldId="524"/>
        </pc:sldMkLst>
      </pc:sldChg>
      <pc:sldChg chg="addSp delSp modSp modAnim">
        <pc:chgData name="Anis Farihan Mat Raffei" userId="caa0f81d-2ced-4ad8-a070-ba6968b9f259" providerId="ADAL" clId="{E29D0EBA-07CE-4823-9B39-3FE174D1C31B}" dt="2020-10-24T02:23:31.534" v="119" actId="113"/>
        <pc:sldMkLst>
          <pc:docMk/>
          <pc:sldMk cId="631641016" sldId="585"/>
        </pc:sldMkLst>
        <pc:spChg chg="add mod">
          <ac:chgData name="Anis Farihan Mat Raffei" userId="caa0f81d-2ced-4ad8-a070-ba6968b9f259" providerId="ADAL" clId="{E29D0EBA-07CE-4823-9B39-3FE174D1C31B}" dt="2020-10-24T02:23:31.534" v="119" actId="113"/>
          <ac:spMkLst>
            <pc:docMk/>
            <pc:sldMk cId="631641016" sldId="585"/>
            <ac:spMk id="2" creationId="{94A95B90-AACE-4EE6-8434-AA636AEC6B67}"/>
          </ac:spMkLst>
        </pc:spChg>
        <pc:spChg chg="mod">
          <ac:chgData name="Anis Farihan Mat Raffei" userId="caa0f81d-2ced-4ad8-a070-ba6968b9f259" providerId="ADAL" clId="{E29D0EBA-07CE-4823-9B39-3FE174D1C31B}" dt="2020-10-24T02:20:31.946" v="73"/>
          <ac:spMkLst>
            <pc:docMk/>
            <pc:sldMk cId="631641016" sldId="585"/>
            <ac:spMk id="3" creationId="{18DA4F4C-492E-44F5-AB26-0BF4D36C8548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11" creationId="{80A850BC-9ACB-40B7-B292-BC7B12112E99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12" creationId="{4C247A03-8A5B-441E-A0DF-D5366A0F2DA1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13" creationId="{05B1014E-A0CD-4D3F-A160-C29913A4F0BE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15" creationId="{842FCBBE-B61E-41CD-9697-3440124270E8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16" creationId="{7ED5A002-FFD5-4A91-AF42-570CCBC03EB2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21" creationId="{71426A56-BCE5-45B1-BB10-75536B876721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22" creationId="{8940DD1B-89B1-4C80-8D5D-47AE96118AB7}"/>
          </ac:spMkLst>
        </pc:spChg>
        <pc:picChg chg="del">
          <ac:chgData name="Anis Farihan Mat Raffei" userId="caa0f81d-2ced-4ad8-a070-ba6968b9f259" providerId="ADAL" clId="{E29D0EBA-07CE-4823-9B39-3FE174D1C31B}" dt="2020-10-24T02:20:50.651" v="74" actId="478"/>
          <ac:picMkLst>
            <pc:docMk/>
            <pc:sldMk cId="631641016" sldId="585"/>
            <ac:picMk id="14" creationId="{9E81C365-DAFC-4963-AAA8-1B5DF41A8D3C}"/>
          </ac:picMkLst>
        </pc:picChg>
        <pc:picChg chg="del">
          <ac:chgData name="Anis Farihan Mat Raffei" userId="caa0f81d-2ced-4ad8-a070-ba6968b9f259" providerId="ADAL" clId="{E29D0EBA-07CE-4823-9B39-3FE174D1C31B}" dt="2020-10-24T02:20:50.651" v="74" actId="478"/>
          <ac:picMkLst>
            <pc:docMk/>
            <pc:sldMk cId="631641016" sldId="585"/>
            <ac:picMk id="17" creationId="{EC8BFD1F-D9D9-4014-A62F-C28E073FAF32}"/>
          </ac:picMkLst>
        </pc:picChg>
        <pc:picChg chg="del">
          <ac:chgData name="Anis Farihan Mat Raffei" userId="caa0f81d-2ced-4ad8-a070-ba6968b9f259" providerId="ADAL" clId="{E29D0EBA-07CE-4823-9B39-3FE174D1C31B}" dt="2020-10-24T02:20:50.651" v="74" actId="478"/>
          <ac:picMkLst>
            <pc:docMk/>
            <pc:sldMk cId="631641016" sldId="585"/>
            <ac:picMk id="20" creationId="{0DF5C40B-8D40-49F0-B95D-9CA463E6A336}"/>
          </ac:picMkLst>
        </pc:picChg>
      </pc:sldChg>
      <pc:sldChg chg="del">
        <pc:chgData name="Anis Farihan Mat Raffei" userId="caa0f81d-2ced-4ad8-a070-ba6968b9f259" providerId="ADAL" clId="{E29D0EBA-07CE-4823-9B39-3FE174D1C31B}" dt="2020-10-24T02:26:08.346" v="153" actId="2696"/>
        <pc:sldMkLst>
          <pc:docMk/>
          <pc:sldMk cId="924313659" sldId="586"/>
        </pc:sldMkLst>
      </pc:sldChg>
      <pc:sldChg chg="del">
        <pc:chgData name="Anis Farihan Mat Raffei" userId="caa0f81d-2ced-4ad8-a070-ba6968b9f259" providerId="ADAL" clId="{E29D0EBA-07CE-4823-9B39-3FE174D1C31B}" dt="2020-10-24T02:26:08.400" v="154" actId="2696"/>
        <pc:sldMkLst>
          <pc:docMk/>
          <pc:sldMk cId="2063366843" sldId="587"/>
        </pc:sldMkLst>
      </pc:sldChg>
      <pc:sldChg chg="del">
        <pc:chgData name="Anis Farihan Mat Raffei" userId="caa0f81d-2ced-4ad8-a070-ba6968b9f259" providerId="ADAL" clId="{E29D0EBA-07CE-4823-9B39-3FE174D1C31B}" dt="2020-10-24T02:26:08.482" v="155" actId="2696"/>
        <pc:sldMkLst>
          <pc:docMk/>
          <pc:sldMk cId="1156757388" sldId="588"/>
        </pc:sldMkLst>
      </pc:sldChg>
      <pc:sldChg chg="del">
        <pc:chgData name="Anis Farihan Mat Raffei" userId="caa0f81d-2ced-4ad8-a070-ba6968b9f259" providerId="ADAL" clId="{E29D0EBA-07CE-4823-9B39-3FE174D1C31B}" dt="2020-10-24T02:26:08.657" v="157" actId="2696"/>
        <pc:sldMkLst>
          <pc:docMk/>
          <pc:sldMk cId="1662408741" sldId="589"/>
        </pc:sldMkLst>
      </pc:sldChg>
      <pc:sldChg chg="del">
        <pc:chgData name="Anis Farihan Mat Raffei" userId="caa0f81d-2ced-4ad8-a070-ba6968b9f259" providerId="ADAL" clId="{E29D0EBA-07CE-4823-9B39-3FE174D1C31B}" dt="2020-10-24T02:26:08.707" v="158" actId="2696"/>
        <pc:sldMkLst>
          <pc:docMk/>
          <pc:sldMk cId="3710570983" sldId="590"/>
        </pc:sldMkLst>
      </pc:sldChg>
      <pc:sldChg chg="del">
        <pc:chgData name="Anis Farihan Mat Raffei" userId="caa0f81d-2ced-4ad8-a070-ba6968b9f259" providerId="ADAL" clId="{E29D0EBA-07CE-4823-9B39-3FE174D1C31B}" dt="2020-10-24T02:26:08.792" v="159" actId="2696"/>
        <pc:sldMkLst>
          <pc:docMk/>
          <pc:sldMk cId="2135993242" sldId="591"/>
        </pc:sldMkLst>
      </pc:sldChg>
      <pc:sldChg chg="del">
        <pc:chgData name="Anis Farihan Mat Raffei" userId="caa0f81d-2ced-4ad8-a070-ba6968b9f259" providerId="ADAL" clId="{E29D0EBA-07CE-4823-9B39-3FE174D1C31B}" dt="2020-10-24T02:26:08.878" v="160" actId="2696"/>
        <pc:sldMkLst>
          <pc:docMk/>
          <pc:sldMk cId="2303965311" sldId="592"/>
        </pc:sldMkLst>
      </pc:sldChg>
      <pc:sldChg chg="del">
        <pc:chgData name="Anis Farihan Mat Raffei" userId="caa0f81d-2ced-4ad8-a070-ba6968b9f259" providerId="ADAL" clId="{E29D0EBA-07CE-4823-9B39-3FE174D1C31B}" dt="2020-10-24T02:26:08.906" v="161" actId="2696"/>
        <pc:sldMkLst>
          <pc:docMk/>
          <pc:sldMk cId="4165590328" sldId="593"/>
        </pc:sldMkLst>
      </pc:sldChg>
      <pc:sldChg chg="del">
        <pc:chgData name="Anis Farihan Mat Raffei" userId="caa0f81d-2ced-4ad8-a070-ba6968b9f259" providerId="ADAL" clId="{E29D0EBA-07CE-4823-9B39-3FE174D1C31B}" dt="2020-10-24T02:26:08.999" v="162" actId="2696"/>
        <pc:sldMkLst>
          <pc:docMk/>
          <pc:sldMk cId="424289124" sldId="594"/>
        </pc:sldMkLst>
      </pc:sldChg>
      <pc:sldChg chg="del">
        <pc:chgData name="Anis Farihan Mat Raffei" userId="caa0f81d-2ced-4ad8-a070-ba6968b9f259" providerId="ADAL" clId="{E29D0EBA-07CE-4823-9B39-3FE174D1C31B}" dt="2020-10-24T02:26:09.153" v="163" actId="2696"/>
        <pc:sldMkLst>
          <pc:docMk/>
          <pc:sldMk cId="4043920435" sldId="595"/>
        </pc:sldMkLst>
      </pc:sldChg>
      <pc:sldChg chg="del">
        <pc:chgData name="Anis Farihan Mat Raffei" userId="caa0f81d-2ced-4ad8-a070-ba6968b9f259" providerId="ADAL" clId="{E29D0EBA-07CE-4823-9B39-3FE174D1C31B}" dt="2020-10-24T02:26:09.261" v="164" actId="2696"/>
        <pc:sldMkLst>
          <pc:docMk/>
          <pc:sldMk cId="2554852680" sldId="596"/>
        </pc:sldMkLst>
      </pc:sldChg>
      <pc:sldChg chg="del">
        <pc:chgData name="Anis Farihan Mat Raffei" userId="caa0f81d-2ced-4ad8-a070-ba6968b9f259" providerId="ADAL" clId="{E29D0EBA-07CE-4823-9B39-3FE174D1C31B}" dt="2020-10-24T02:26:09.354" v="165" actId="2696"/>
        <pc:sldMkLst>
          <pc:docMk/>
          <pc:sldMk cId="3292691128" sldId="597"/>
        </pc:sldMkLst>
      </pc:sldChg>
      <pc:sldChg chg="del">
        <pc:chgData name="Anis Farihan Mat Raffei" userId="caa0f81d-2ced-4ad8-a070-ba6968b9f259" providerId="ADAL" clId="{E29D0EBA-07CE-4823-9B39-3FE174D1C31B}" dt="2020-10-24T02:26:09.418" v="166" actId="2696"/>
        <pc:sldMkLst>
          <pc:docMk/>
          <pc:sldMk cId="2931694087" sldId="598"/>
        </pc:sldMkLst>
      </pc:sldChg>
      <pc:sldChg chg="del">
        <pc:chgData name="Anis Farihan Mat Raffei" userId="caa0f81d-2ced-4ad8-a070-ba6968b9f259" providerId="ADAL" clId="{E29D0EBA-07CE-4823-9B39-3FE174D1C31B}" dt="2020-10-24T02:26:09.492" v="167" actId="2696"/>
        <pc:sldMkLst>
          <pc:docMk/>
          <pc:sldMk cId="3913276898" sldId="599"/>
        </pc:sldMkLst>
      </pc:sldChg>
      <pc:sldChg chg="del">
        <pc:chgData name="Anis Farihan Mat Raffei" userId="caa0f81d-2ced-4ad8-a070-ba6968b9f259" providerId="ADAL" clId="{E29D0EBA-07CE-4823-9B39-3FE174D1C31B}" dt="2020-10-24T02:26:09.566" v="168" actId="2696"/>
        <pc:sldMkLst>
          <pc:docMk/>
          <pc:sldMk cId="1091692582" sldId="600"/>
        </pc:sldMkLst>
      </pc:sldChg>
      <pc:sldChg chg="del">
        <pc:chgData name="Anis Farihan Mat Raffei" userId="caa0f81d-2ced-4ad8-a070-ba6968b9f259" providerId="ADAL" clId="{E29D0EBA-07CE-4823-9B39-3FE174D1C31B}" dt="2020-10-24T02:26:09.596" v="169" actId="2696"/>
        <pc:sldMkLst>
          <pc:docMk/>
          <pc:sldMk cId="126076840" sldId="601"/>
        </pc:sldMkLst>
      </pc:sldChg>
      <pc:sldChg chg="del">
        <pc:chgData name="Anis Farihan Mat Raffei" userId="caa0f81d-2ced-4ad8-a070-ba6968b9f259" providerId="ADAL" clId="{E29D0EBA-07CE-4823-9B39-3FE174D1C31B}" dt="2020-10-24T02:26:09.644" v="170" actId="2696"/>
        <pc:sldMkLst>
          <pc:docMk/>
          <pc:sldMk cId="3711957670" sldId="602"/>
        </pc:sldMkLst>
      </pc:sldChg>
      <pc:sldChg chg="del">
        <pc:chgData name="Anis Farihan Mat Raffei" userId="caa0f81d-2ced-4ad8-a070-ba6968b9f259" providerId="ADAL" clId="{E29D0EBA-07CE-4823-9B39-3FE174D1C31B}" dt="2020-10-24T02:26:09.721" v="172" actId="2696"/>
        <pc:sldMkLst>
          <pc:docMk/>
          <pc:sldMk cId="274260710" sldId="603"/>
        </pc:sldMkLst>
      </pc:sldChg>
      <pc:sldChg chg="del">
        <pc:chgData name="Anis Farihan Mat Raffei" userId="caa0f81d-2ced-4ad8-a070-ba6968b9f259" providerId="ADAL" clId="{E29D0EBA-07CE-4823-9B39-3FE174D1C31B}" dt="2020-10-24T02:26:09.672" v="171" actId="2696"/>
        <pc:sldMkLst>
          <pc:docMk/>
          <pc:sldMk cId="3713878518" sldId="604"/>
        </pc:sldMkLst>
      </pc:sldChg>
      <pc:sldChg chg="del">
        <pc:chgData name="Anis Farihan Mat Raffei" userId="caa0f81d-2ced-4ad8-a070-ba6968b9f259" providerId="ADAL" clId="{E29D0EBA-07CE-4823-9B39-3FE174D1C31B}" dt="2020-10-24T02:26:09.764" v="173" actId="2696"/>
        <pc:sldMkLst>
          <pc:docMk/>
          <pc:sldMk cId="3825952919" sldId="605"/>
        </pc:sldMkLst>
      </pc:sldChg>
      <pc:sldChg chg="del">
        <pc:chgData name="Anis Farihan Mat Raffei" userId="caa0f81d-2ced-4ad8-a070-ba6968b9f259" providerId="ADAL" clId="{E29D0EBA-07CE-4823-9B39-3FE174D1C31B}" dt="2020-10-24T02:26:09.801" v="174" actId="2696"/>
        <pc:sldMkLst>
          <pc:docMk/>
          <pc:sldMk cId="1321372670" sldId="606"/>
        </pc:sldMkLst>
      </pc:sldChg>
      <pc:sldChg chg="del">
        <pc:chgData name="Anis Farihan Mat Raffei" userId="caa0f81d-2ced-4ad8-a070-ba6968b9f259" providerId="ADAL" clId="{E29D0EBA-07CE-4823-9B39-3FE174D1C31B}" dt="2020-10-24T02:26:09.831" v="175" actId="2696"/>
        <pc:sldMkLst>
          <pc:docMk/>
          <pc:sldMk cId="3276026783" sldId="607"/>
        </pc:sldMkLst>
      </pc:sldChg>
      <pc:sldChg chg="del">
        <pc:chgData name="Anis Farihan Mat Raffei" userId="caa0f81d-2ced-4ad8-a070-ba6968b9f259" providerId="ADAL" clId="{E29D0EBA-07CE-4823-9B39-3FE174D1C31B}" dt="2020-10-24T02:26:09.865" v="176" actId="2696"/>
        <pc:sldMkLst>
          <pc:docMk/>
          <pc:sldMk cId="1541692036" sldId="609"/>
        </pc:sldMkLst>
      </pc:sldChg>
      <pc:sldChg chg="del">
        <pc:chgData name="Anis Farihan Mat Raffei" userId="caa0f81d-2ced-4ad8-a070-ba6968b9f259" providerId="ADAL" clId="{E29D0EBA-07CE-4823-9B39-3FE174D1C31B}" dt="2020-10-24T02:26:09.904" v="177" actId="2696"/>
        <pc:sldMkLst>
          <pc:docMk/>
          <pc:sldMk cId="2236229332" sldId="610"/>
        </pc:sldMkLst>
      </pc:sldChg>
      <pc:sldChg chg="del">
        <pc:chgData name="Anis Farihan Mat Raffei" userId="caa0f81d-2ced-4ad8-a070-ba6968b9f259" providerId="ADAL" clId="{E29D0EBA-07CE-4823-9B39-3FE174D1C31B}" dt="2020-10-24T02:26:09.998" v="179" actId="2696"/>
        <pc:sldMkLst>
          <pc:docMk/>
          <pc:sldMk cId="1094437298" sldId="611"/>
        </pc:sldMkLst>
      </pc:sldChg>
      <pc:sldChg chg="del">
        <pc:chgData name="Anis Farihan Mat Raffei" userId="caa0f81d-2ced-4ad8-a070-ba6968b9f259" providerId="ADAL" clId="{E29D0EBA-07CE-4823-9B39-3FE174D1C31B}" dt="2020-10-24T02:26:10.022" v="180" actId="2696"/>
        <pc:sldMkLst>
          <pc:docMk/>
          <pc:sldMk cId="455994769" sldId="612"/>
        </pc:sldMkLst>
      </pc:sldChg>
      <pc:sldChg chg="del">
        <pc:chgData name="Anis Farihan Mat Raffei" userId="caa0f81d-2ced-4ad8-a070-ba6968b9f259" providerId="ADAL" clId="{E29D0EBA-07CE-4823-9B39-3FE174D1C31B}" dt="2020-10-24T02:26:10.060" v="181" actId="2696"/>
        <pc:sldMkLst>
          <pc:docMk/>
          <pc:sldMk cId="185901254" sldId="613"/>
        </pc:sldMkLst>
      </pc:sldChg>
      <pc:sldChg chg="del">
        <pc:chgData name="Anis Farihan Mat Raffei" userId="caa0f81d-2ced-4ad8-a070-ba6968b9f259" providerId="ADAL" clId="{E29D0EBA-07CE-4823-9B39-3FE174D1C31B}" dt="2020-10-24T02:26:10.104" v="182" actId="2696"/>
        <pc:sldMkLst>
          <pc:docMk/>
          <pc:sldMk cId="586819614" sldId="614"/>
        </pc:sldMkLst>
      </pc:sldChg>
      <pc:sldChg chg="del">
        <pc:chgData name="Anis Farihan Mat Raffei" userId="caa0f81d-2ced-4ad8-a070-ba6968b9f259" providerId="ADAL" clId="{E29D0EBA-07CE-4823-9B39-3FE174D1C31B}" dt="2020-10-24T02:26:09.955" v="178" actId="2696"/>
        <pc:sldMkLst>
          <pc:docMk/>
          <pc:sldMk cId="2146468283" sldId="615"/>
        </pc:sldMkLst>
      </pc:sldChg>
      <pc:sldChg chg="del">
        <pc:chgData name="Anis Farihan Mat Raffei" userId="caa0f81d-2ced-4ad8-a070-ba6968b9f259" providerId="ADAL" clId="{E29D0EBA-07CE-4823-9B39-3FE174D1C31B}" dt="2020-10-24T02:26:10.140" v="183" actId="2696"/>
        <pc:sldMkLst>
          <pc:docMk/>
          <pc:sldMk cId="553341910" sldId="616"/>
        </pc:sldMkLst>
      </pc:sldChg>
      <pc:sldChg chg="del">
        <pc:chgData name="Anis Farihan Mat Raffei" userId="caa0f81d-2ced-4ad8-a070-ba6968b9f259" providerId="ADAL" clId="{E29D0EBA-07CE-4823-9B39-3FE174D1C31B}" dt="2020-10-24T02:26:10.192" v="184" actId="2696"/>
        <pc:sldMkLst>
          <pc:docMk/>
          <pc:sldMk cId="2331381467" sldId="618"/>
        </pc:sldMkLst>
      </pc:sldChg>
      <pc:sldChg chg="del">
        <pc:chgData name="Anis Farihan Mat Raffei" userId="caa0f81d-2ced-4ad8-a070-ba6968b9f259" providerId="ADAL" clId="{E29D0EBA-07CE-4823-9B39-3FE174D1C31B}" dt="2020-10-24T02:26:10.268" v="185" actId="2696"/>
        <pc:sldMkLst>
          <pc:docMk/>
          <pc:sldMk cId="506237717" sldId="619"/>
        </pc:sldMkLst>
      </pc:sldChg>
      <pc:sldChg chg="del">
        <pc:chgData name="Anis Farihan Mat Raffei" userId="caa0f81d-2ced-4ad8-a070-ba6968b9f259" providerId="ADAL" clId="{E29D0EBA-07CE-4823-9B39-3FE174D1C31B}" dt="2020-10-24T02:26:10.296" v="186" actId="2696"/>
        <pc:sldMkLst>
          <pc:docMk/>
          <pc:sldMk cId="864145885" sldId="620"/>
        </pc:sldMkLst>
      </pc:sldChg>
      <pc:sldChg chg="del">
        <pc:chgData name="Anis Farihan Mat Raffei" userId="caa0f81d-2ced-4ad8-a070-ba6968b9f259" providerId="ADAL" clId="{E29D0EBA-07CE-4823-9B39-3FE174D1C31B}" dt="2020-10-24T02:26:10.317" v="187" actId="2696"/>
        <pc:sldMkLst>
          <pc:docMk/>
          <pc:sldMk cId="1544486745" sldId="621"/>
        </pc:sldMkLst>
      </pc:sldChg>
      <pc:sldChg chg="del">
        <pc:chgData name="Anis Farihan Mat Raffei" userId="caa0f81d-2ced-4ad8-a070-ba6968b9f259" providerId="ADAL" clId="{E29D0EBA-07CE-4823-9B39-3FE174D1C31B}" dt="2020-10-24T02:26:10.347" v="188" actId="2696"/>
        <pc:sldMkLst>
          <pc:docMk/>
          <pc:sldMk cId="2439593590" sldId="622"/>
        </pc:sldMkLst>
      </pc:sldChg>
      <pc:sldChg chg="del">
        <pc:chgData name="Anis Farihan Mat Raffei" userId="caa0f81d-2ced-4ad8-a070-ba6968b9f259" providerId="ADAL" clId="{E29D0EBA-07CE-4823-9B39-3FE174D1C31B}" dt="2020-10-24T02:26:10.428" v="190" actId="2696"/>
        <pc:sldMkLst>
          <pc:docMk/>
          <pc:sldMk cId="3480736619" sldId="623"/>
        </pc:sldMkLst>
      </pc:sldChg>
      <pc:sldChg chg="del">
        <pc:chgData name="Anis Farihan Mat Raffei" userId="caa0f81d-2ced-4ad8-a070-ba6968b9f259" providerId="ADAL" clId="{E29D0EBA-07CE-4823-9B39-3FE174D1C31B}" dt="2020-10-24T02:26:10.403" v="189" actId="2696"/>
        <pc:sldMkLst>
          <pc:docMk/>
          <pc:sldMk cId="3279534638" sldId="624"/>
        </pc:sldMkLst>
      </pc:sldChg>
      <pc:sldChg chg="del">
        <pc:chgData name="Anis Farihan Mat Raffei" userId="caa0f81d-2ced-4ad8-a070-ba6968b9f259" providerId="ADAL" clId="{E29D0EBA-07CE-4823-9B39-3FE174D1C31B}" dt="2020-10-24T02:26:10.458" v="191" actId="2696"/>
        <pc:sldMkLst>
          <pc:docMk/>
          <pc:sldMk cId="125467647" sldId="625"/>
        </pc:sldMkLst>
      </pc:sldChg>
      <pc:sldChg chg="del">
        <pc:chgData name="Anis Farihan Mat Raffei" userId="caa0f81d-2ced-4ad8-a070-ba6968b9f259" providerId="ADAL" clId="{E29D0EBA-07CE-4823-9B39-3FE174D1C31B}" dt="2020-10-24T02:26:10.535" v="192" actId="2696"/>
        <pc:sldMkLst>
          <pc:docMk/>
          <pc:sldMk cId="2285453556" sldId="626"/>
        </pc:sldMkLst>
      </pc:sldChg>
      <pc:sldChg chg="del">
        <pc:chgData name="Anis Farihan Mat Raffei" userId="caa0f81d-2ced-4ad8-a070-ba6968b9f259" providerId="ADAL" clId="{E29D0EBA-07CE-4823-9B39-3FE174D1C31B}" dt="2020-10-24T02:26:10.556" v="193" actId="2696"/>
        <pc:sldMkLst>
          <pc:docMk/>
          <pc:sldMk cId="4136378510" sldId="627"/>
        </pc:sldMkLst>
      </pc:sldChg>
      <pc:sldChg chg="del">
        <pc:chgData name="Anis Farihan Mat Raffei" userId="caa0f81d-2ced-4ad8-a070-ba6968b9f259" providerId="ADAL" clId="{E29D0EBA-07CE-4823-9B39-3FE174D1C31B}" dt="2020-10-24T02:26:10.585" v="194" actId="2696"/>
        <pc:sldMkLst>
          <pc:docMk/>
          <pc:sldMk cId="1625073727" sldId="628"/>
        </pc:sldMkLst>
      </pc:sldChg>
      <pc:sldChg chg="del">
        <pc:chgData name="Anis Farihan Mat Raffei" userId="caa0f81d-2ced-4ad8-a070-ba6968b9f259" providerId="ADAL" clId="{E29D0EBA-07CE-4823-9B39-3FE174D1C31B}" dt="2020-10-24T02:26:10.667" v="196" actId="2696"/>
        <pc:sldMkLst>
          <pc:docMk/>
          <pc:sldMk cId="1852243725" sldId="629"/>
        </pc:sldMkLst>
      </pc:sldChg>
      <pc:sldChg chg="del">
        <pc:chgData name="Anis Farihan Mat Raffei" userId="caa0f81d-2ced-4ad8-a070-ba6968b9f259" providerId="ADAL" clId="{E29D0EBA-07CE-4823-9B39-3FE174D1C31B}" dt="2020-10-24T02:26:10.645" v="195" actId="2696"/>
        <pc:sldMkLst>
          <pc:docMk/>
          <pc:sldMk cId="866769243" sldId="630"/>
        </pc:sldMkLst>
      </pc:sldChg>
      <pc:sldChg chg="del">
        <pc:chgData name="Anis Farihan Mat Raffei" userId="caa0f81d-2ced-4ad8-a070-ba6968b9f259" providerId="ADAL" clId="{E29D0EBA-07CE-4823-9B39-3FE174D1C31B}" dt="2020-10-24T02:26:10.689" v="197" actId="2696"/>
        <pc:sldMkLst>
          <pc:docMk/>
          <pc:sldMk cId="1658076501" sldId="631"/>
        </pc:sldMkLst>
      </pc:sldChg>
      <pc:sldChg chg="modSp add">
        <pc:chgData name="Anis Farihan Mat Raffei" userId="caa0f81d-2ced-4ad8-a070-ba6968b9f259" providerId="ADAL" clId="{E29D0EBA-07CE-4823-9B39-3FE174D1C31B}" dt="2020-10-24T02:25:35.891" v="150" actId="15"/>
        <pc:sldMkLst>
          <pc:docMk/>
          <pc:sldMk cId="1806165441" sldId="632"/>
        </pc:sldMkLst>
        <pc:spChg chg="mod">
          <ac:chgData name="Anis Farihan Mat Raffei" userId="caa0f81d-2ced-4ad8-a070-ba6968b9f259" providerId="ADAL" clId="{E29D0EBA-07CE-4823-9B39-3FE174D1C31B}" dt="2020-10-24T02:25:35.891" v="150" actId="15"/>
          <ac:spMkLst>
            <pc:docMk/>
            <pc:sldMk cId="1806165441" sldId="632"/>
            <ac:spMk id="2" creationId="{024B27FE-F770-4D6A-BBDB-DC6FD050CDA3}"/>
          </ac:spMkLst>
        </pc:spChg>
        <pc:spChg chg="mod">
          <ac:chgData name="Anis Farihan Mat Raffei" userId="caa0f81d-2ced-4ad8-a070-ba6968b9f259" providerId="ADAL" clId="{E29D0EBA-07CE-4823-9B39-3FE174D1C31B}" dt="2020-10-24T02:24:07.698" v="128" actId="27636"/>
          <ac:spMkLst>
            <pc:docMk/>
            <pc:sldMk cId="1806165441" sldId="632"/>
            <ac:spMk id="3" creationId="{18E3A021-FA42-47B1-90D0-91C0BDF7516C}"/>
          </ac:spMkLst>
        </pc:spChg>
      </pc:sldChg>
      <pc:sldChg chg="modSp add">
        <pc:chgData name="Anis Farihan Mat Raffei" userId="caa0f81d-2ced-4ad8-a070-ba6968b9f259" providerId="ADAL" clId="{E29D0EBA-07CE-4823-9B39-3FE174D1C31B}" dt="2020-10-24T02:27:43.348" v="219" actId="113"/>
        <pc:sldMkLst>
          <pc:docMk/>
          <pc:sldMk cId="4169997866" sldId="633"/>
        </pc:sldMkLst>
        <pc:spChg chg="mod">
          <ac:chgData name="Anis Farihan Mat Raffei" userId="caa0f81d-2ced-4ad8-a070-ba6968b9f259" providerId="ADAL" clId="{E29D0EBA-07CE-4823-9B39-3FE174D1C31B}" dt="2020-10-24T02:27:43.348" v="219" actId="113"/>
          <ac:spMkLst>
            <pc:docMk/>
            <pc:sldMk cId="4169997866" sldId="633"/>
            <ac:spMk id="2" creationId="{38A8DD14-126D-4DD2-BE00-2F0F44ABB560}"/>
          </ac:spMkLst>
        </pc:spChg>
        <pc:spChg chg="mod">
          <ac:chgData name="Anis Farihan Mat Raffei" userId="caa0f81d-2ced-4ad8-a070-ba6968b9f259" providerId="ADAL" clId="{E29D0EBA-07CE-4823-9B39-3FE174D1C31B}" dt="2020-10-24T02:26:24.688" v="205" actId="27636"/>
          <ac:spMkLst>
            <pc:docMk/>
            <pc:sldMk cId="4169997866" sldId="633"/>
            <ac:spMk id="3" creationId="{52B8D674-3E67-4FD3-9650-60F6870BFA8C}"/>
          </ac:spMkLst>
        </pc:spChg>
      </pc:sldChg>
      <pc:sldChg chg="modSp add">
        <pc:chgData name="Anis Farihan Mat Raffei" userId="caa0f81d-2ced-4ad8-a070-ba6968b9f259" providerId="ADAL" clId="{E29D0EBA-07CE-4823-9B39-3FE174D1C31B}" dt="2020-10-24T02:44:56.542" v="244" actId="20577"/>
        <pc:sldMkLst>
          <pc:docMk/>
          <pc:sldMk cId="1669380222" sldId="634"/>
        </pc:sldMkLst>
        <pc:spChg chg="mod">
          <ac:chgData name="Anis Farihan Mat Raffei" userId="caa0f81d-2ced-4ad8-a070-ba6968b9f259" providerId="ADAL" clId="{E29D0EBA-07CE-4823-9B39-3FE174D1C31B}" dt="2020-10-24T02:44:22.401" v="235" actId="1076"/>
          <ac:spMkLst>
            <pc:docMk/>
            <pc:sldMk cId="1669380222" sldId="634"/>
            <ac:spMk id="2" creationId="{ECC80074-06D6-4175-B907-7D3B3E885CB1}"/>
          </ac:spMkLst>
        </pc:spChg>
        <pc:spChg chg="mod">
          <ac:chgData name="Anis Farihan Mat Raffei" userId="caa0f81d-2ced-4ad8-a070-ba6968b9f259" providerId="ADAL" clId="{E29D0EBA-07CE-4823-9B39-3FE174D1C31B}" dt="2020-10-24T02:44:56.542" v="244" actId="20577"/>
          <ac:spMkLst>
            <pc:docMk/>
            <pc:sldMk cId="1669380222" sldId="634"/>
            <ac:spMk id="3" creationId="{C5CEE2D2-AA76-445E-B0F9-CA7C71AC2A96}"/>
          </ac:spMkLst>
        </pc:spChg>
      </pc:sldChg>
      <pc:sldChg chg="addSp delSp modSp add">
        <pc:chgData name="Anis Farihan Mat Raffei" userId="caa0f81d-2ced-4ad8-a070-ba6968b9f259" providerId="ADAL" clId="{E29D0EBA-07CE-4823-9B39-3FE174D1C31B}" dt="2020-10-24T03:28:35.126" v="267"/>
        <pc:sldMkLst>
          <pc:docMk/>
          <pc:sldMk cId="113341256" sldId="635"/>
        </pc:sldMkLst>
        <pc:spChg chg="del">
          <ac:chgData name="Anis Farihan Mat Raffei" userId="caa0f81d-2ced-4ad8-a070-ba6968b9f259" providerId="ADAL" clId="{E29D0EBA-07CE-4823-9B39-3FE174D1C31B}" dt="2020-10-24T02:45:35.057" v="262" actId="478"/>
          <ac:spMkLst>
            <pc:docMk/>
            <pc:sldMk cId="113341256" sldId="635"/>
            <ac:spMk id="2" creationId="{06BA9379-12E6-41E4-B59D-AE1DDCBFA149}"/>
          </ac:spMkLst>
        </pc:spChg>
        <pc:spChg chg="mod">
          <ac:chgData name="Anis Farihan Mat Raffei" userId="caa0f81d-2ced-4ad8-a070-ba6968b9f259" providerId="ADAL" clId="{E29D0EBA-07CE-4823-9B39-3FE174D1C31B}" dt="2020-10-24T02:44:40.659" v="238"/>
          <ac:spMkLst>
            <pc:docMk/>
            <pc:sldMk cId="113341256" sldId="635"/>
            <ac:spMk id="3" creationId="{8DB55A97-9AFA-49DF-8B60-0B7C4B0E3E7B}"/>
          </ac:spMkLst>
        </pc:spChg>
        <pc:spChg chg="add mod">
          <ac:chgData name="Anis Farihan Mat Raffei" userId="caa0f81d-2ced-4ad8-a070-ba6968b9f259" providerId="ADAL" clId="{E29D0EBA-07CE-4823-9B39-3FE174D1C31B}" dt="2020-10-24T03:28:27.648" v="266" actId="1076"/>
          <ac:spMkLst>
            <pc:docMk/>
            <pc:sldMk cId="113341256" sldId="635"/>
            <ac:spMk id="5" creationId="{68C7DBAE-FF69-4E71-A006-222FBBBD0A2C}"/>
          </ac:spMkLst>
        </pc:spChg>
        <pc:picChg chg="add">
          <ac:chgData name="Anis Farihan Mat Raffei" userId="caa0f81d-2ced-4ad8-a070-ba6968b9f259" providerId="ADAL" clId="{E29D0EBA-07CE-4823-9B39-3FE174D1C31B}" dt="2020-10-24T03:28:35.126" v="267"/>
          <ac:picMkLst>
            <pc:docMk/>
            <pc:sldMk cId="113341256" sldId="635"/>
            <ac:picMk id="6" creationId="{0697A7BE-7966-402C-BE47-4A4BBEDE4F3E}"/>
          </ac:picMkLst>
        </pc:picChg>
        <pc:picChg chg="add">
          <ac:chgData name="Anis Farihan Mat Raffei" userId="caa0f81d-2ced-4ad8-a070-ba6968b9f259" providerId="ADAL" clId="{E29D0EBA-07CE-4823-9B39-3FE174D1C31B}" dt="2020-10-24T03:28:35.126" v="267"/>
          <ac:picMkLst>
            <pc:docMk/>
            <pc:sldMk cId="113341256" sldId="635"/>
            <ac:picMk id="7" creationId="{D3FC4358-DBD8-45CC-9C1E-CEDF6EAD392B}"/>
          </ac:picMkLst>
        </pc:picChg>
      </pc:sldChg>
    </pc:docChg>
  </pc:docChgLst>
  <pc:docChgLst>
    <pc:chgData name="NUR SHAZWANI BINTI KAMARUDIN." userId="d518d923-d8dc-4166-aa10-9fa95bcd1c09" providerId="ADAL" clId="{094E1AD8-F8BB-4E19-8618-B651D06CB65F}"/>
    <pc:docChg chg="custSel addSld delSld modSld modMainMaster">
      <pc:chgData name="NUR SHAZWANI BINTI KAMARUDIN." userId="d518d923-d8dc-4166-aa10-9fa95bcd1c09" providerId="ADAL" clId="{094E1AD8-F8BB-4E19-8618-B651D06CB65F}" dt="2024-11-13T14:54:33.396" v="32" actId="47"/>
      <pc:docMkLst>
        <pc:docMk/>
      </pc:docMkLst>
      <pc:sldChg chg="del">
        <pc:chgData name="NUR SHAZWANI BINTI KAMARUDIN." userId="d518d923-d8dc-4166-aa10-9fa95bcd1c09" providerId="ADAL" clId="{094E1AD8-F8BB-4E19-8618-B651D06CB65F}" dt="2024-11-13T14:24:20.425" v="8" actId="2696"/>
        <pc:sldMkLst>
          <pc:docMk/>
          <pc:sldMk cId="2257448129" sldId="419"/>
        </pc:sldMkLst>
      </pc:sldChg>
      <pc:sldChg chg="del">
        <pc:chgData name="NUR SHAZWANI BINTI KAMARUDIN." userId="d518d923-d8dc-4166-aa10-9fa95bcd1c09" providerId="ADAL" clId="{094E1AD8-F8BB-4E19-8618-B651D06CB65F}" dt="2024-11-13T14:54:33.396" v="32" actId="47"/>
        <pc:sldMkLst>
          <pc:docMk/>
          <pc:sldMk cId="3651647706" sldId="567"/>
        </pc:sldMkLst>
      </pc:sldChg>
      <pc:sldChg chg="addSp delSp modSp new mod modClrScheme chgLayout">
        <pc:chgData name="NUR SHAZWANI BINTI KAMARUDIN." userId="d518d923-d8dc-4166-aa10-9fa95bcd1c09" providerId="ADAL" clId="{094E1AD8-F8BB-4E19-8618-B651D06CB65F}" dt="2024-11-13T14:24:14.327" v="7" actId="14100"/>
        <pc:sldMkLst>
          <pc:docMk/>
          <pc:sldMk cId="3717677782" sldId="636"/>
        </pc:sldMkLst>
        <pc:spChg chg="del">
          <ac:chgData name="NUR SHAZWANI BINTI KAMARUDIN." userId="d518d923-d8dc-4166-aa10-9fa95bcd1c09" providerId="ADAL" clId="{094E1AD8-F8BB-4E19-8618-B651D06CB65F}" dt="2024-11-13T14:23:51.620" v="1" actId="700"/>
          <ac:spMkLst>
            <pc:docMk/>
            <pc:sldMk cId="3717677782" sldId="636"/>
            <ac:spMk id="2" creationId="{D7B6A122-E07C-2543-B5DC-28651A85D88D}"/>
          </ac:spMkLst>
        </pc:spChg>
        <pc:spChg chg="del">
          <ac:chgData name="NUR SHAZWANI BINTI KAMARUDIN." userId="d518d923-d8dc-4166-aa10-9fa95bcd1c09" providerId="ADAL" clId="{094E1AD8-F8BB-4E19-8618-B651D06CB65F}" dt="2024-11-13T14:23:51.620" v="1" actId="700"/>
          <ac:spMkLst>
            <pc:docMk/>
            <pc:sldMk cId="3717677782" sldId="636"/>
            <ac:spMk id="3" creationId="{8B8576F0-DF59-615D-A48D-831E036B583A}"/>
          </ac:spMkLst>
        </pc:spChg>
        <pc:spChg chg="mod ord">
          <ac:chgData name="NUR SHAZWANI BINTI KAMARUDIN." userId="d518d923-d8dc-4166-aa10-9fa95bcd1c09" providerId="ADAL" clId="{094E1AD8-F8BB-4E19-8618-B651D06CB65F}" dt="2024-11-13T14:23:51.620" v="1" actId="700"/>
          <ac:spMkLst>
            <pc:docMk/>
            <pc:sldMk cId="3717677782" sldId="636"/>
            <ac:spMk id="4" creationId="{D6ADD781-5301-C75A-530A-3707A96E8F91}"/>
          </ac:spMkLst>
        </pc:spChg>
        <pc:picChg chg="add mod">
          <ac:chgData name="NUR SHAZWANI BINTI KAMARUDIN." userId="d518d923-d8dc-4166-aa10-9fa95bcd1c09" providerId="ADAL" clId="{094E1AD8-F8BB-4E19-8618-B651D06CB65F}" dt="2024-11-13T14:24:14.327" v="7" actId="14100"/>
          <ac:picMkLst>
            <pc:docMk/>
            <pc:sldMk cId="3717677782" sldId="636"/>
            <ac:picMk id="6" creationId="{7AF7AC6E-BD21-C8B4-EEDB-C9E5C2F7C027}"/>
          </ac:picMkLst>
        </pc:picChg>
      </pc:sldChg>
      <pc:sldMasterChg chg="modSldLayout">
        <pc:chgData name="NUR SHAZWANI BINTI KAMARUDIN." userId="d518d923-d8dc-4166-aa10-9fa95bcd1c09" providerId="ADAL" clId="{094E1AD8-F8BB-4E19-8618-B651D06CB65F}" dt="2024-11-13T14:26:35.139" v="31" actId="1076"/>
        <pc:sldMasterMkLst>
          <pc:docMk/>
          <pc:sldMasterMk cId="4186771159" sldId="2147483660"/>
        </pc:sldMasterMkLst>
        <pc:sldLayoutChg chg="addSp delSp modSp mod">
          <pc:chgData name="NUR SHAZWANI BINTI KAMARUDIN." userId="d518d923-d8dc-4166-aa10-9fa95bcd1c09" providerId="ADAL" clId="{094E1AD8-F8BB-4E19-8618-B651D06CB65F}" dt="2024-11-13T14:25:15.418" v="15" actId="14100"/>
          <pc:sldLayoutMkLst>
            <pc:docMk/>
            <pc:sldMasterMk cId="4186771159" sldId="2147483660"/>
            <pc:sldLayoutMk cId="3693109243" sldId="2147483662"/>
          </pc:sldLayoutMkLst>
          <pc:picChg chg="add mod">
            <ac:chgData name="NUR SHAZWANI BINTI KAMARUDIN." userId="d518d923-d8dc-4166-aa10-9fa95bcd1c09" providerId="ADAL" clId="{094E1AD8-F8BB-4E19-8618-B651D06CB65F}" dt="2024-11-13T14:25:15.418" v="15" actId="14100"/>
            <ac:picMkLst>
              <pc:docMk/>
              <pc:sldMasterMk cId="4186771159" sldId="2147483660"/>
              <pc:sldLayoutMk cId="3693109243" sldId="2147483662"/>
              <ac:picMk id="7" creationId="{5AF94064-5111-36A3-46ED-201AA6199B48}"/>
            </ac:picMkLst>
          </pc:picChg>
          <pc:picChg chg="del">
            <ac:chgData name="NUR SHAZWANI BINTI KAMARUDIN." userId="d518d923-d8dc-4166-aa10-9fa95bcd1c09" providerId="ADAL" clId="{094E1AD8-F8BB-4E19-8618-B651D06CB65F}" dt="2024-11-13T14:24:36.727" v="9" actId="478"/>
            <ac:picMkLst>
              <pc:docMk/>
              <pc:sldMasterMk cId="4186771159" sldId="2147483660"/>
              <pc:sldLayoutMk cId="3693109243" sldId="2147483662"/>
              <ac:picMk id="21" creationId="{00000000-0000-0000-0000-000000000000}"/>
            </ac:picMkLst>
          </pc:picChg>
        </pc:sldLayoutChg>
        <pc:sldLayoutChg chg="addSp delSp modSp mod">
          <pc:chgData name="NUR SHAZWANI BINTI KAMARUDIN." userId="d518d923-d8dc-4166-aa10-9fa95bcd1c09" providerId="ADAL" clId="{094E1AD8-F8BB-4E19-8618-B651D06CB65F}" dt="2024-11-13T14:26:05.515" v="25" actId="1076"/>
          <pc:sldLayoutMkLst>
            <pc:docMk/>
            <pc:sldMasterMk cId="4186771159" sldId="2147483660"/>
            <pc:sldLayoutMk cId="3409712237" sldId="2147483663"/>
          </pc:sldLayoutMkLst>
          <pc:picChg chg="add mod">
            <ac:chgData name="NUR SHAZWANI BINTI KAMARUDIN." userId="d518d923-d8dc-4166-aa10-9fa95bcd1c09" providerId="ADAL" clId="{094E1AD8-F8BB-4E19-8618-B651D06CB65F}" dt="2024-11-13T14:26:05.515" v="25" actId="1076"/>
            <ac:picMkLst>
              <pc:docMk/>
              <pc:sldMasterMk cId="4186771159" sldId="2147483660"/>
              <pc:sldLayoutMk cId="3409712237" sldId="2147483663"/>
              <ac:picMk id="6" creationId="{B00DF869-BA65-AB3C-BFFB-C8E92B30E64A}"/>
            </ac:picMkLst>
          </pc:picChg>
          <pc:picChg chg="del">
            <ac:chgData name="NUR SHAZWANI BINTI KAMARUDIN." userId="d518d923-d8dc-4166-aa10-9fa95bcd1c09" providerId="ADAL" clId="{094E1AD8-F8BB-4E19-8618-B651D06CB65F}" dt="2024-11-13T14:25:59.055" v="23" actId="478"/>
            <ac:picMkLst>
              <pc:docMk/>
              <pc:sldMasterMk cId="4186771159" sldId="2147483660"/>
              <pc:sldLayoutMk cId="3409712237" sldId="2147483663"/>
              <ac:picMk id="10" creationId="{00000000-0000-0000-0000-000000000000}"/>
            </ac:picMkLst>
          </pc:picChg>
        </pc:sldLayoutChg>
        <pc:sldLayoutChg chg="addSp delSp modSp mod">
          <pc:chgData name="NUR SHAZWANI BINTI KAMARUDIN." userId="d518d923-d8dc-4166-aa10-9fa95bcd1c09" providerId="ADAL" clId="{094E1AD8-F8BB-4E19-8618-B651D06CB65F}" dt="2024-11-13T14:26:17.666" v="28" actId="1076"/>
          <pc:sldLayoutMkLst>
            <pc:docMk/>
            <pc:sldMasterMk cId="4186771159" sldId="2147483660"/>
            <pc:sldLayoutMk cId="1843985309" sldId="2147483664"/>
          </pc:sldLayoutMkLst>
          <pc:picChg chg="add mod">
            <ac:chgData name="NUR SHAZWANI BINTI KAMARUDIN." userId="d518d923-d8dc-4166-aa10-9fa95bcd1c09" providerId="ADAL" clId="{094E1AD8-F8BB-4E19-8618-B651D06CB65F}" dt="2024-11-13T14:26:17.666" v="28" actId="1076"/>
            <ac:picMkLst>
              <pc:docMk/>
              <pc:sldMasterMk cId="4186771159" sldId="2147483660"/>
              <pc:sldLayoutMk cId="1843985309" sldId="2147483664"/>
              <ac:picMk id="2" creationId="{3121CCFB-ECEF-8880-CFF9-2D8C2A8336C3}"/>
            </ac:picMkLst>
          </pc:picChg>
          <pc:picChg chg="del">
            <ac:chgData name="NUR SHAZWANI BINTI KAMARUDIN." userId="d518d923-d8dc-4166-aa10-9fa95bcd1c09" providerId="ADAL" clId="{094E1AD8-F8BB-4E19-8618-B651D06CB65F}" dt="2024-11-13T14:26:12.420" v="26" actId="478"/>
            <ac:picMkLst>
              <pc:docMk/>
              <pc:sldMasterMk cId="4186771159" sldId="2147483660"/>
              <pc:sldLayoutMk cId="1843985309" sldId="2147483664"/>
              <ac:picMk id="11" creationId="{00000000-0000-0000-0000-000000000000}"/>
            </ac:picMkLst>
          </pc:picChg>
        </pc:sldLayoutChg>
        <pc:sldLayoutChg chg="addSp delSp modSp mod">
          <pc:chgData name="NUR SHAZWANI BINTI KAMARUDIN." userId="d518d923-d8dc-4166-aa10-9fa95bcd1c09" providerId="ADAL" clId="{094E1AD8-F8BB-4E19-8618-B651D06CB65F}" dt="2024-11-13T14:26:35.139" v="31" actId="1076"/>
          <pc:sldLayoutMkLst>
            <pc:docMk/>
            <pc:sldMasterMk cId="4186771159" sldId="2147483660"/>
            <pc:sldLayoutMk cId="2438459773" sldId="2147483665"/>
          </pc:sldLayoutMkLst>
          <pc:picChg chg="add mod">
            <ac:chgData name="NUR SHAZWANI BINTI KAMARUDIN." userId="d518d923-d8dc-4166-aa10-9fa95bcd1c09" providerId="ADAL" clId="{094E1AD8-F8BB-4E19-8618-B651D06CB65F}" dt="2024-11-13T14:26:35.139" v="31" actId="1076"/>
            <ac:picMkLst>
              <pc:docMk/>
              <pc:sldMasterMk cId="4186771159" sldId="2147483660"/>
              <pc:sldLayoutMk cId="2438459773" sldId="2147483665"/>
              <ac:picMk id="2" creationId="{D7EA2079-46BE-4D03-9739-2572C2AE9176}"/>
            </ac:picMkLst>
          </pc:picChg>
          <pc:picChg chg="del">
            <ac:chgData name="NUR SHAZWANI BINTI KAMARUDIN." userId="d518d923-d8dc-4166-aa10-9fa95bcd1c09" providerId="ADAL" clId="{094E1AD8-F8BB-4E19-8618-B651D06CB65F}" dt="2024-11-13T14:26:27.416" v="29" actId="478"/>
            <ac:picMkLst>
              <pc:docMk/>
              <pc:sldMasterMk cId="4186771159" sldId="2147483660"/>
              <pc:sldLayoutMk cId="2438459773" sldId="2147483665"/>
              <ac:picMk id="13" creationId="{00000000-0000-0000-0000-000000000000}"/>
            </ac:picMkLst>
          </pc:picChg>
        </pc:sldLayoutChg>
        <pc:sldLayoutChg chg="addSp delSp modSp mod">
          <pc:chgData name="NUR SHAZWANI BINTI KAMARUDIN." userId="d518d923-d8dc-4166-aa10-9fa95bcd1c09" providerId="ADAL" clId="{094E1AD8-F8BB-4E19-8618-B651D06CB65F}" dt="2024-11-13T14:25:51.921" v="22"/>
          <pc:sldLayoutMkLst>
            <pc:docMk/>
            <pc:sldMasterMk cId="4186771159" sldId="2147483660"/>
            <pc:sldLayoutMk cId="3510158540" sldId="2147483674"/>
          </pc:sldLayoutMkLst>
          <pc:picChg chg="add mod">
            <ac:chgData name="NUR SHAZWANI BINTI KAMARUDIN." userId="d518d923-d8dc-4166-aa10-9fa95bcd1c09" providerId="ADAL" clId="{094E1AD8-F8BB-4E19-8618-B651D06CB65F}" dt="2024-11-13T14:25:51.921" v="22"/>
            <ac:picMkLst>
              <pc:docMk/>
              <pc:sldMasterMk cId="4186771159" sldId="2147483660"/>
              <pc:sldLayoutMk cId="3510158540" sldId="2147483674"/>
              <ac:picMk id="6" creationId="{E4C4389E-79D1-E09D-9291-72DB6287B3DD}"/>
            </ac:picMkLst>
          </pc:picChg>
          <pc:picChg chg="del">
            <ac:chgData name="NUR SHAZWANI BINTI KAMARUDIN." userId="d518d923-d8dc-4166-aa10-9fa95bcd1c09" providerId="ADAL" clId="{094E1AD8-F8BB-4E19-8618-B651D06CB65F}" dt="2024-11-13T14:25:50.605" v="21" actId="478"/>
            <ac:picMkLst>
              <pc:docMk/>
              <pc:sldMasterMk cId="4186771159" sldId="2147483660"/>
              <pc:sldLayoutMk cId="3510158540" sldId="2147483674"/>
              <ac:picMk id="21" creationId="{00000000-0000-0000-0000-000000000000}"/>
            </ac:picMkLst>
          </pc:picChg>
        </pc:sldLayoutChg>
        <pc:sldLayoutChg chg="addSp delSp modSp mod">
          <pc:chgData name="NUR SHAZWANI BINTI KAMARUDIN." userId="d518d923-d8dc-4166-aa10-9fa95bcd1c09" providerId="ADAL" clId="{094E1AD8-F8BB-4E19-8618-B651D06CB65F}" dt="2024-11-13T14:25:45.043" v="20" actId="1076"/>
          <pc:sldLayoutMkLst>
            <pc:docMk/>
            <pc:sldMasterMk cId="4186771159" sldId="2147483660"/>
            <pc:sldLayoutMk cId="1823586016" sldId="2147483676"/>
          </pc:sldLayoutMkLst>
          <pc:picChg chg="add mod">
            <ac:chgData name="NUR SHAZWANI BINTI KAMARUDIN." userId="d518d923-d8dc-4166-aa10-9fa95bcd1c09" providerId="ADAL" clId="{094E1AD8-F8BB-4E19-8618-B651D06CB65F}" dt="2024-11-13T14:25:45.043" v="20" actId="1076"/>
            <ac:picMkLst>
              <pc:docMk/>
              <pc:sldMasterMk cId="4186771159" sldId="2147483660"/>
              <pc:sldLayoutMk cId="1823586016" sldId="2147483676"/>
              <ac:picMk id="3" creationId="{A0CB8317-4C46-6DD0-1C89-97FB3359B527}"/>
            </ac:picMkLst>
          </pc:picChg>
          <pc:picChg chg="del">
            <ac:chgData name="NUR SHAZWANI BINTI KAMARUDIN." userId="d518d923-d8dc-4166-aa10-9fa95bcd1c09" providerId="ADAL" clId="{094E1AD8-F8BB-4E19-8618-B651D06CB65F}" dt="2024-11-13T14:25:23.262" v="17" actId="478"/>
            <ac:picMkLst>
              <pc:docMk/>
              <pc:sldMasterMk cId="4186771159" sldId="2147483660"/>
              <pc:sldLayoutMk cId="1823586016" sldId="2147483676"/>
              <ac:picMk id="37" creationId="{00000000-0000-0000-0000-000000000000}"/>
            </ac:picMkLst>
          </pc:picChg>
          <pc:picChg chg="del">
            <ac:chgData name="NUR SHAZWANI BINTI KAMARUDIN." userId="d518d923-d8dc-4166-aa10-9fa95bcd1c09" providerId="ADAL" clId="{094E1AD8-F8BB-4E19-8618-B651D06CB65F}" dt="2024-11-13T14:25:22.238" v="16" actId="478"/>
            <ac:picMkLst>
              <pc:docMk/>
              <pc:sldMasterMk cId="4186771159" sldId="2147483660"/>
              <pc:sldLayoutMk cId="1823586016" sldId="2147483676"/>
              <ac:picMk id="38" creationId="{00000000-0000-0000-0000-000000000000}"/>
            </ac:picMkLst>
          </pc:picChg>
        </pc:sldLayoutChg>
      </pc:sldMasterChg>
    </pc:docChg>
  </pc:docChgLst>
  <pc:docChgLst>
    <pc:chgData name="Anis Farihan Mat Raffei" userId="caa0f81d-2ced-4ad8-a070-ba6968b9f259" providerId="ADAL" clId="{FE3ED608-A94D-427E-AC81-0F9FBB235540}"/>
    <pc:docChg chg="modSld">
      <pc:chgData name="Anis Farihan Mat Raffei" userId="caa0f81d-2ced-4ad8-a070-ba6968b9f259" providerId="ADAL" clId="{FE3ED608-A94D-427E-AC81-0F9FBB235540}" dt="2020-10-23T07:50:10.278" v="56"/>
      <pc:docMkLst>
        <pc:docMk/>
      </pc:docMkLst>
      <pc:sldChg chg="modAnim">
        <pc:chgData name="Anis Farihan Mat Raffei" userId="caa0f81d-2ced-4ad8-a070-ba6968b9f259" providerId="ADAL" clId="{FE3ED608-A94D-427E-AC81-0F9FBB235540}" dt="2020-10-23T07:43:42.738" v="0"/>
        <pc:sldMkLst>
          <pc:docMk/>
          <pc:sldMk cId="424289124" sldId="594"/>
        </pc:sldMkLst>
      </pc:sldChg>
      <pc:sldChg chg="modAnim">
        <pc:chgData name="Anis Farihan Mat Raffei" userId="caa0f81d-2ced-4ad8-a070-ba6968b9f259" providerId="ADAL" clId="{FE3ED608-A94D-427E-AC81-0F9FBB235540}" dt="2020-10-23T07:43:51.514" v="1"/>
        <pc:sldMkLst>
          <pc:docMk/>
          <pc:sldMk cId="4043920435" sldId="595"/>
        </pc:sldMkLst>
      </pc:sldChg>
      <pc:sldChg chg="modSp modAnim">
        <pc:chgData name="Anis Farihan Mat Raffei" userId="caa0f81d-2ced-4ad8-a070-ba6968b9f259" providerId="ADAL" clId="{FE3ED608-A94D-427E-AC81-0F9FBB235540}" dt="2020-10-23T07:44:32.574" v="13"/>
        <pc:sldMkLst>
          <pc:docMk/>
          <pc:sldMk cId="2554852680" sldId="596"/>
        </pc:sldMkLst>
        <pc:spChg chg="mod">
          <ac:chgData name="Anis Farihan Mat Raffei" userId="caa0f81d-2ced-4ad8-a070-ba6968b9f259" providerId="ADAL" clId="{FE3ED608-A94D-427E-AC81-0F9FBB235540}" dt="2020-10-23T07:44:04.361" v="8" actId="1035"/>
          <ac:spMkLst>
            <pc:docMk/>
            <pc:sldMk cId="2554852680" sldId="596"/>
            <ac:spMk id="2" creationId="{269D9C12-572E-45EA-81B5-76E294EF177B}"/>
          </ac:spMkLst>
        </pc:spChg>
      </pc:sldChg>
      <pc:sldChg chg="modAnim">
        <pc:chgData name="Anis Farihan Mat Raffei" userId="caa0f81d-2ced-4ad8-a070-ba6968b9f259" providerId="ADAL" clId="{FE3ED608-A94D-427E-AC81-0F9FBB235540}" dt="2020-10-23T07:45:18.770" v="15"/>
        <pc:sldMkLst>
          <pc:docMk/>
          <pc:sldMk cId="3292691128" sldId="597"/>
        </pc:sldMkLst>
      </pc:sldChg>
      <pc:sldChg chg="modSp modAnim">
        <pc:chgData name="Anis Farihan Mat Raffei" userId="caa0f81d-2ced-4ad8-a070-ba6968b9f259" providerId="ADAL" clId="{FE3ED608-A94D-427E-AC81-0F9FBB235540}" dt="2020-10-23T07:45:41.139" v="19"/>
        <pc:sldMkLst>
          <pc:docMk/>
          <pc:sldMk cId="2931694087" sldId="598"/>
        </pc:sldMkLst>
        <pc:spChg chg="mod">
          <ac:chgData name="Anis Farihan Mat Raffei" userId="caa0f81d-2ced-4ad8-a070-ba6968b9f259" providerId="ADAL" clId="{FE3ED608-A94D-427E-AC81-0F9FBB235540}" dt="2020-10-23T07:45:30.630" v="16" actId="1076"/>
          <ac:spMkLst>
            <pc:docMk/>
            <pc:sldMk cId="2931694087" sldId="598"/>
            <ac:spMk id="2" creationId="{D7ECBD15-99A9-4136-92C6-68A2B12B953D}"/>
          </ac:spMkLst>
        </pc:spChg>
      </pc:sldChg>
      <pc:sldChg chg="modAnim">
        <pc:chgData name="Anis Farihan Mat Raffei" userId="caa0f81d-2ced-4ad8-a070-ba6968b9f259" providerId="ADAL" clId="{FE3ED608-A94D-427E-AC81-0F9FBB235540}" dt="2020-10-23T07:46:03.738" v="22"/>
        <pc:sldMkLst>
          <pc:docMk/>
          <pc:sldMk cId="3913276898" sldId="599"/>
        </pc:sldMkLst>
      </pc:sldChg>
      <pc:sldChg chg="modSp modAnim">
        <pc:chgData name="Anis Farihan Mat Raffei" userId="caa0f81d-2ced-4ad8-a070-ba6968b9f259" providerId="ADAL" clId="{FE3ED608-A94D-427E-AC81-0F9FBB235540}" dt="2020-10-23T07:46:28.639" v="27"/>
        <pc:sldMkLst>
          <pc:docMk/>
          <pc:sldMk cId="1091692582" sldId="600"/>
        </pc:sldMkLst>
        <pc:spChg chg="mod">
          <ac:chgData name="Anis Farihan Mat Raffei" userId="caa0f81d-2ced-4ad8-a070-ba6968b9f259" providerId="ADAL" clId="{FE3ED608-A94D-427E-AC81-0F9FBB235540}" dt="2020-10-23T07:46:11.518" v="24" actId="14100"/>
          <ac:spMkLst>
            <pc:docMk/>
            <pc:sldMk cId="1091692582" sldId="600"/>
            <ac:spMk id="2" creationId="{12982A12-E57F-4FB7-98B2-B7DF06C16EDF}"/>
          </ac:spMkLst>
        </pc:spChg>
      </pc:sldChg>
      <pc:sldChg chg="modAnim">
        <pc:chgData name="Anis Farihan Mat Raffei" userId="caa0f81d-2ced-4ad8-a070-ba6968b9f259" providerId="ADAL" clId="{FE3ED608-A94D-427E-AC81-0F9FBB235540}" dt="2020-10-23T07:46:41.702" v="28"/>
        <pc:sldMkLst>
          <pc:docMk/>
          <pc:sldMk cId="126076840" sldId="601"/>
        </pc:sldMkLst>
      </pc:sldChg>
      <pc:sldChg chg="modAnim">
        <pc:chgData name="Anis Farihan Mat Raffei" userId="caa0f81d-2ced-4ad8-a070-ba6968b9f259" providerId="ADAL" clId="{FE3ED608-A94D-427E-AC81-0F9FBB235540}" dt="2020-10-23T07:46:46.284" v="29"/>
        <pc:sldMkLst>
          <pc:docMk/>
          <pc:sldMk cId="3711957670" sldId="602"/>
        </pc:sldMkLst>
      </pc:sldChg>
      <pc:sldChg chg="modAnim">
        <pc:chgData name="Anis Farihan Mat Raffei" userId="caa0f81d-2ced-4ad8-a070-ba6968b9f259" providerId="ADAL" clId="{FE3ED608-A94D-427E-AC81-0F9FBB235540}" dt="2020-10-23T07:46:54.333" v="30"/>
        <pc:sldMkLst>
          <pc:docMk/>
          <pc:sldMk cId="274260710" sldId="603"/>
        </pc:sldMkLst>
      </pc:sldChg>
      <pc:sldChg chg="modAnim">
        <pc:chgData name="Anis Farihan Mat Raffei" userId="caa0f81d-2ced-4ad8-a070-ba6968b9f259" providerId="ADAL" clId="{FE3ED608-A94D-427E-AC81-0F9FBB235540}" dt="2020-10-23T07:47:01.569" v="31"/>
        <pc:sldMkLst>
          <pc:docMk/>
          <pc:sldMk cId="3825952919" sldId="605"/>
        </pc:sldMkLst>
      </pc:sldChg>
      <pc:sldChg chg="modAnim">
        <pc:chgData name="Anis Farihan Mat Raffei" userId="caa0f81d-2ced-4ad8-a070-ba6968b9f259" providerId="ADAL" clId="{FE3ED608-A94D-427E-AC81-0F9FBB235540}" dt="2020-10-23T07:47:07.747" v="32"/>
        <pc:sldMkLst>
          <pc:docMk/>
          <pc:sldMk cId="1321372670" sldId="606"/>
        </pc:sldMkLst>
      </pc:sldChg>
      <pc:sldChg chg="modAnim">
        <pc:chgData name="Anis Farihan Mat Raffei" userId="caa0f81d-2ced-4ad8-a070-ba6968b9f259" providerId="ADAL" clId="{FE3ED608-A94D-427E-AC81-0F9FBB235540}" dt="2020-10-23T07:47:19.646" v="33"/>
        <pc:sldMkLst>
          <pc:docMk/>
          <pc:sldMk cId="1541692036" sldId="609"/>
        </pc:sldMkLst>
      </pc:sldChg>
      <pc:sldChg chg="modAnim">
        <pc:chgData name="Anis Farihan Mat Raffei" userId="caa0f81d-2ced-4ad8-a070-ba6968b9f259" providerId="ADAL" clId="{FE3ED608-A94D-427E-AC81-0F9FBB235540}" dt="2020-10-23T07:47:40.869" v="38"/>
        <pc:sldMkLst>
          <pc:docMk/>
          <pc:sldMk cId="2236229332" sldId="610"/>
        </pc:sldMkLst>
      </pc:sldChg>
      <pc:sldChg chg="modAnim">
        <pc:chgData name="Anis Farihan Mat Raffei" userId="caa0f81d-2ced-4ad8-a070-ba6968b9f259" providerId="ADAL" clId="{FE3ED608-A94D-427E-AC81-0F9FBB235540}" dt="2020-10-23T07:48:27.672" v="41"/>
        <pc:sldMkLst>
          <pc:docMk/>
          <pc:sldMk cId="1094437298" sldId="611"/>
        </pc:sldMkLst>
      </pc:sldChg>
      <pc:sldChg chg="modAnim">
        <pc:chgData name="Anis Farihan Mat Raffei" userId="caa0f81d-2ced-4ad8-a070-ba6968b9f259" providerId="ADAL" clId="{FE3ED608-A94D-427E-AC81-0F9FBB235540}" dt="2020-10-23T07:48:37.778" v="42"/>
        <pc:sldMkLst>
          <pc:docMk/>
          <pc:sldMk cId="455994769" sldId="612"/>
        </pc:sldMkLst>
      </pc:sldChg>
      <pc:sldChg chg="modAnim">
        <pc:chgData name="Anis Farihan Mat Raffei" userId="caa0f81d-2ced-4ad8-a070-ba6968b9f259" providerId="ADAL" clId="{FE3ED608-A94D-427E-AC81-0F9FBB235540}" dt="2020-10-23T07:48:42.316" v="43"/>
        <pc:sldMkLst>
          <pc:docMk/>
          <pc:sldMk cId="185901254" sldId="613"/>
        </pc:sldMkLst>
      </pc:sldChg>
      <pc:sldChg chg="modAnim">
        <pc:chgData name="Anis Farihan Mat Raffei" userId="caa0f81d-2ced-4ad8-a070-ba6968b9f259" providerId="ADAL" clId="{FE3ED608-A94D-427E-AC81-0F9FBB235540}" dt="2020-10-23T07:48:58.050" v="44"/>
        <pc:sldMkLst>
          <pc:docMk/>
          <pc:sldMk cId="586819614" sldId="614"/>
        </pc:sldMkLst>
      </pc:sldChg>
      <pc:sldChg chg="modAnim">
        <pc:chgData name="Anis Farihan Mat Raffei" userId="caa0f81d-2ced-4ad8-a070-ba6968b9f259" providerId="ADAL" clId="{FE3ED608-A94D-427E-AC81-0F9FBB235540}" dt="2020-10-23T07:49:05.001" v="45"/>
        <pc:sldMkLst>
          <pc:docMk/>
          <pc:sldMk cId="2331381467" sldId="618"/>
        </pc:sldMkLst>
      </pc:sldChg>
      <pc:sldChg chg="modAnim">
        <pc:chgData name="Anis Farihan Mat Raffei" userId="caa0f81d-2ced-4ad8-a070-ba6968b9f259" providerId="ADAL" clId="{FE3ED608-A94D-427E-AC81-0F9FBB235540}" dt="2020-10-23T07:49:13.451" v="46"/>
        <pc:sldMkLst>
          <pc:docMk/>
          <pc:sldMk cId="506237717" sldId="619"/>
        </pc:sldMkLst>
      </pc:sldChg>
      <pc:sldChg chg="addSp modSp modAnim">
        <pc:chgData name="Anis Farihan Mat Raffei" userId="caa0f81d-2ced-4ad8-a070-ba6968b9f259" providerId="ADAL" clId="{FE3ED608-A94D-427E-AC81-0F9FBB235540}" dt="2020-10-23T07:49:30.189" v="48"/>
        <pc:sldMkLst>
          <pc:docMk/>
          <pc:sldMk cId="864145885" sldId="620"/>
        </pc:sldMkLst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6" creationId="{2F0C3D3F-E5AA-4E85-BABD-91030A420DFF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12" creationId="{88D49492-7310-4624-965D-85CB67EC0F5E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14" creationId="{6EE3B744-3EA3-4FDC-BB50-86C59EAD274A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16" creationId="{C3116C49-5A97-4B5C-9EA3-023F330542A4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18" creationId="{28D23D65-8D78-4C4B-9782-D0D4C3A27FEB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20" creationId="{090EEB70-E86F-4067-9474-85E6B42556C3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22" creationId="{18994956-D9C5-4C99-8AD2-0AC651B86A36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24" creationId="{9EC866BB-E18E-450C-8144-29A16D8794D3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26" creationId="{F80EDFD7-2E65-4C93-9C2F-8F522ABC4E52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28" creationId="{0CE6A0C2-840A-4BB8-B2C7-9236A6E43CA9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30" creationId="{28720938-4A77-4EE1-927A-808D41F32073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32" creationId="{80B1B542-C3DA-4625-9BB8-CF23BB010E2A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34" creationId="{7B3EC372-E129-4FB6-8E0E-FC30D6CD0BE5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36" creationId="{20E43155-424F-47FA-A166-3E06767D3E8D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38" creationId="{C3D70577-6561-4B41-B0DA-D8FDF9741D25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40" creationId="{A64FF95D-BBE7-4AC0-A4F6-17BC43F7438A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42" creationId="{60C9E25B-2F2B-46D2-B8E1-81DFF9B54917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44" creationId="{E048C660-816D-4694-A570-2A3BECE70E26}"/>
          </ac:spMkLst>
        </pc:spChg>
        <pc:grpChg chg="add mod">
          <ac:chgData name="Anis Farihan Mat Raffei" userId="caa0f81d-2ced-4ad8-a070-ba6968b9f259" providerId="ADAL" clId="{FE3ED608-A94D-427E-AC81-0F9FBB235540}" dt="2020-10-23T07:49:24.400" v="47" actId="164"/>
          <ac:grpSpMkLst>
            <pc:docMk/>
            <pc:sldMk cId="864145885" sldId="620"/>
            <ac:grpSpMk id="2" creationId="{47C05A85-C1FB-4F24-9B18-4A4E2B6E768B}"/>
          </ac:grpSpMkLst>
        </pc:grpChg>
      </pc:sldChg>
      <pc:sldChg chg="modAnim">
        <pc:chgData name="Anis Farihan Mat Raffei" userId="caa0f81d-2ced-4ad8-a070-ba6968b9f259" providerId="ADAL" clId="{FE3ED608-A94D-427E-AC81-0F9FBB235540}" dt="2020-10-23T07:49:35.694" v="49"/>
        <pc:sldMkLst>
          <pc:docMk/>
          <pc:sldMk cId="1544486745" sldId="621"/>
        </pc:sldMkLst>
      </pc:sldChg>
      <pc:sldChg chg="modAnim">
        <pc:chgData name="Anis Farihan Mat Raffei" userId="caa0f81d-2ced-4ad8-a070-ba6968b9f259" providerId="ADAL" clId="{FE3ED608-A94D-427E-AC81-0F9FBB235540}" dt="2020-10-23T07:49:39.534" v="50"/>
        <pc:sldMkLst>
          <pc:docMk/>
          <pc:sldMk cId="2439593590" sldId="622"/>
        </pc:sldMkLst>
      </pc:sldChg>
      <pc:sldChg chg="modAnim">
        <pc:chgData name="Anis Farihan Mat Raffei" userId="caa0f81d-2ced-4ad8-a070-ba6968b9f259" providerId="ADAL" clId="{FE3ED608-A94D-427E-AC81-0F9FBB235540}" dt="2020-10-23T07:49:48.471" v="51"/>
        <pc:sldMkLst>
          <pc:docMk/>
          <pc:sldMk cId="3480736619" sldId="623"/>
        </pc:sldMkLst>
      </pc:sldChg>
      <pc:sldChg chg="modAnim">
        <pc:chgData name="Anis Farihan Mat Raffei" userId="caa0f81d-2ced-4ad8-a070-ba6968b9f259" providerId="ADAL" clId="{FE3ED608-A94D-427E-AC81-0F9FBB235540}" dt="2020-10-23T07:49:52.703" v="52"/>
        <pc:sldMkLst>
          <pc:docMk/>
          <pc:sldMk cId="125467647" sldId="625"/>
        </pc:sldMkLst>
      </pc:sldChg>
      <pc:sldChg chg="modAnim">
        <pc:chgData name="Anis Farihan Mat Raffei" userId="caa0f81d-2ced-4ad8-a070-ba6968b9f259" providerId="ADAL" clId="{FE3ED608-A94D-427E-AC81-0F9FBB235540}" dt="2020-10-23T07:49:58.524" v="53"/>
        <pc:sldMkLst>
          <pc:docMk/>
          <pc:sldMk cId="4136378510" sldId="627"/>
        </pc:sldMkLst>
      </pc:sldChg>
      <pc:sldChg chg="modAnim">
        <pc:chgData name="Anis Farihan Mat Raffei" userId="caa0f81d-2ced-4ad8-a070-ba6968b9f259" providerId="ADAL" clId="{FE3ED608-A94D-427E-AC81-0F9FBB235540}" dt="2020-10-23T07:50:02.840" v="54"/>
        <pc:sldMkLst>
          <pc:docMk/>
          <pc:sldMk cId="1625073727" sldId="628"/>
        </pc:sldMkLst>
      </pc:sldChg>
      <pc:sldChg chg="modAnim">
        <pc:chgData name="Anis Farihan Mat Raffei" userId="caa0f81d-2ced-4ad8-a070-ba6968b9f259" providerId="ADAL" clId="{FE3ED608-A94D-427E-AC81-0F9FBB235540}" dt="2020-10-23T07:50:07.047" v="55"/>
        <pc:sldMkLst>
          <pc:docMk/>
          <pc:sldMk cId="1852243725" sldId="629"/>
        </pc:sldMkLst>
      </pc:sldChg>
      <pc:sldChg chg="modAnim">
        <pc:chgData name="Anis Farihan Mat Raffei" userId="caa0f81d-2ced-4ad8-a070-ba6968b9f259" providerId="ADAL" clId="{FE3ED608-A94D-427E-AC81-0F9FBB235540}" dt="2020-10-23T07:50:10.278" v="56"/>
        <pc:sldMkLst>
          <pc:docMk/>
          <pc:sldMk cId="1658076501" sldId="631"/>
        </pc:sldMkLst>
      </pc:sldChg>
    </pc:docChg>
  </pc:docChgLst>
  <pc:docChgLst>
    <pc:chgData name="Anis Farihan Mat Raffei" userId="caa0f81d-2ced-4ad8-a070-ba6968b9f259" providerId="ADAL" clId="{D6BA57D3-4738-4753-855F-2AA331FC401A}"/>
    <pc:docChg chg="undo redo custSel addSld delSld modSld">
      <pc:chgData name="Anis Farihan Mat Raffei" userId="caa0f81d-2ced-4ad8-a070-ba6968b9f259" providerId="ADAL" clId="{D6BA57D3-4738-4753-855F-2AA331FC401A}" dt="2020-10-23T03:44:28.290" v="3416" actId="207"/>
      <pc:docMkLst>
        <pc:docMk/>
      </pc:docMkLst>
      <pc:sldChg chg="modSp">
        <pc:chgData name="Anis Farihan Mat Raffei" userId="caa0f81d-2ced-4ad8-a070-ba6968b9f259" providerId="ADAL" clId="{D6BA57D3-4738-4753-855F-2AA331FC401A}" dt="2020-10-22T03:03:25.173" v="214" actId="12"/>
        <pc:sldMkLst>
          <pc:docMk/>
          <pc:sldMk cId="2257448129" sldId="419"/>
        </pc:sldMkLst>
        <pc:graphicFrameChg chg="mod">
          <ac:chgData name="Anis Farihan Mat Raffei" userId="caa0f81d-2ced-4ad8-a070-ba6968b9f259" providerId="ADAL" clId="{D6BA57D3-4738-4753-855F-2AA331FC401A}" dt="2020-10-22T03:03:25.173" v="214" actId="12"/>
          <ac:graphicFrameMkLst>
            <pc:docMk/>
            <pc:sldMk cId="2257448129" sldId="419"/>
            <ac:graphicFrameMk id="4" creationId="{00000000-0000-0000-0000-000000000000}"/>
          </ac:graphicFrameMkLst>
        </pc:graphicFrameChg>
      </pc:sldChg>
      <pc:sldChg chg="addSp delSp modSp mod addAnim delAnim modAnim">
        <pc:chgData name="Anis Farihan Mat Raffei" userId="caa0f81d-2ced-4ad8-a070-ba6968b9f259" providerId="ADAL" clId="{D6BA57D3-4738-4753-855F-2AA331FC401A}" dt="2020-10-23T03:40:04.284" v="3374"/>
        <pc:sldMkLst>
          <pc:docMk/>
          <pc:sldMk cId="2804203749" sldId="481"/>
        </pc:sldMkLst>
        <pc:spChg chg="mod">
          <ac:chgData name="Anis Farihan Mat Raffei" userId="caa0f81d-2ced-4ad8-a070-ba6968b9f259" providerId="ADAL" clId="{D6BA57D3-4738-4753-855F-2AA331FC401A}" dt="2020-10-22T03:02:24.992" v="181" actId="20577"/>
          <ac:spMkLst>
            <pc:docMk/>
            <pc:sldMk cId="2804203749" sldId="481"/>
            <ac:spMk id="2" creationId="{00000000-0000-0000-0000-000000000000}"/>
          </ac:spMkLst>
        </pc:spChg>
        <pc:spChg chg="add mod">
          <ac:chgData name="Anis Farihan Mat Raffei" userId="caa0f81d-2ced-4ad8-a070-ba6968b9f259" providerId="ADAL" clId="{D6BA57D3-4738-4753-855F-2AA331FC401A}" dt="2020-10-22T03:29:04.219" v="334" actId="1076"/>
          <ac:spMkLst>
            <pc:docMk/>
            <pc:sldMk cId="2804203749" sldId="481"/>
            <ac:spMk id="5" creationId="{405A5303-1630-4CCA-84CC-6B93EDE371A9}"/>
          </ac:spMkLst>
        </pc:spChg>
        <pc:spChg chg="add del mod">
          <ac:chgData name="Anis Farihan Mat Raffei" userId="caa0f81d-2ced-4ad8-a070-ba6968b9f259" providerId="ADAL" clId="{D6BA57D3-4738-4753-855F-2AA331FC401A}" dt="2020-10-23T03:38:26.770" v="3349" actId="478"/>
          <ac:spMkLst>
            <pc:docMk/>
            <pc:sldMk cId="2804203749" sldId="481"/>
            <ac:spMk id="5" creationId="{E53C5461-1007-40BA-B2BB-DE1B6C7F674C}"/>
          </ac:spMkLst>
        </pc:spChg>
        <pc:spChg chg="add mod topLvl">
          <ac:chgData name="Anis Farihan Mat Raffei" userId="caa0f81d-2ced-4ad8-a070-ba6968b9f259" providerId="ADAL" clId="{D6BA57D3-4738-4753-855F-2AA331FC401A}" dt="2020-10-22T03:38:36.156" v="443" actId="164"/>
          <ac:spMkLst>
            <pc:docMk/>
            <pc:sldMk cId="2804203749" sldId="481"/>
            <ac:spMk id="8" creationId="{67471570-7D16-4D42-8823-02F26852617B}"/>
          </ac:spMkLst>
        </pc:spChg>
        <pc:spChg chg="mod">
          <ac:chgData name="Anis Farihan Mat Raffei" userId="caa0f81d-2ced-4ad8-a070-ba6968b9f259" providerId="ADAL" clId="{D6BA57D3-4738-4753-855F-2AA331FC401A}" dt="2020-10-23T03:38:46.928" v="3357" actId="1076"/>
          <ac:spMkLst>
            <pc:docMk/>
            <pc:sldMk cId="2804203749" sldId="481"/>
            <ac:spMk id="8" creationId="{9E5A906E-37C0-4917-8480-C9B21696DA9A}"/>
          </ac:spMkLst>
        </pc:spChg>
        <pc:spChg chg="mod">
          <ac:chgData name="Anis Farihan Mat Raffei" userId="caa0f81d-2ced-4ad8-a070-ba6968b9f259" providerId="ADAL" clId="{D6BA57D3-4738-4753-855F-2AA331FC401A}" dt="2020-10-23T03:38:46.928" v="3357" actId="1076"/>
          <ac:spMkLst>
            <pc:docMk/>
            <pc:sldMk cId="2804203749" sldId="481"/>
            <ac:spMk id="9" creationId="{82E63B88-1E3A-4750-A737-BC172B83D381}"/>
          </ac:spMkLst>
        </pc:spChg>
        <pc:spChg chg="add del mod">
          <ac:chgData name="Anis Farihan Mat Raffei" userId="caa0f81d-2ced-4ad8-a070-ba6968b9f259" providerId="ADAL" clId="{D6BA57D3-4738-4753-855F-2AA331FC401A}" dt="2020-10-23T03:38:40.218" v="3354" actId="478"/>
          <ac:spMkLst>
            <pc:docMk/>
            <pc:sldMk cId="2804203749" sldId="481"/>
            <ac:spMk id="12" creationId="{7AB8B398-825C-4C60-9FF6-557DACD0E802}"/>
          </ac:spMkLst>
        </pc:spChg>
        <pc:spChg chg="add mod">
          <ac:chgData name="Anis Farihan Mat Raffei" userId="caa0f81d-2ced-4ad8-a070-ba6968b9f259" providerId="ADAL" clId="{D6BA57D3-4738-4753-855F-2AA331FC401A}" dt="2020-10-22T03:39:20.794" v="448" actId="164"/>
          <ac:spMkLst>
            <pc:docMk/>
            <pc:sldMk cId="2804203749" sldId="481"/>
            <ac:spMk id="13" creationId="{6B6418F4-8344-4849-A52B-B7D5E0E5AC19}"/>
          </ac:spMkLst>
        </pc:spChg>
        <pc:spChg chg="add mod">
          <ac:chgData name="Anis Farihan Mat Raffei" userId="caa0f81d-2ced-4ad8-a070-ba6968b9f259" providerId="ADAL" clId="{D6BA57D3-4738-4753-855F-2AA331FC401A}" dt="2020-10-23T03:39:15.137" v="3364" actId="1076"/>
          <ac:spMkLst>
            <pc:docMk/>
            <pc:sldMk cId="2804203749" sldId="481"/>
            <ac:spMk id="15" creationId="{BC6714CD-9F9D-4C77-BC06-9ABE91F17BEA}"/>
          </ac:spMkLst>
        </pc:spChg>
        <pc:spChg chg="add mod">
          <ac:chgData name="Anis Farihan Mat Raffei" userId="caa0f81d-2ced-4ad8-a070-ba6968b9f259" providerId="ADAL" clId="{D6BA57D3-4738-4753-855F-2AA331FC401A}" dt="2020-10-22T03:38:26.812" v="442" actId="164"/>
          <ac:spMkLst>
            <pc:docMk/>
            <pc:sldMk cId="2804203749" sldId="481"/>
            <ac:spMk id="50" creationId="{D3DE4E4E-78D4-419E-92F2-5F4467804269}"/>
          </ac:spMkLst>
        </pc:spChg>
        <pc:spChg chg="add mod">
          <ac:chgData name="Anis Farihan Mat Raffei" userId="caa0f81d-2ced-4ad8-a070-ba6968b9f259" providerId="ADAL" clId="{D6BA57D3-4738-4753-855F-2AA331FC401A}" dt="2020-10-22T03:25:09.433" v="295" actId="1076"/>
          <ac:spMkLst>
            <pc:docMk/>
            <pc:sldMk cId="2804203749" sldId="481"/>
            <ac:spMk id="53" creationId="{AAC25791-1672-48E4-8EB9-BBBBFC7AC320}"/>
          </ac:spMkLst>
        </pc:spChg>
        <pc:spChg chg="add mod">
          <ac:chgData name="Anis Farihan Mat Raffei" userId="caa0f81d-2ced-4ad8-a070-ba6968b9f259" providerId="ADAL" clId="{D6BA57D3-4738-4753-855F-2AA331FC401A}" dt="2020-10-22T03:39:20.794" v="448" actId="164"/>
          <ac:spMkLst>
            <pc:docMk/>
            <pc:sldMk cId="2804203749" sldId="481"/>
            <ac:spMk id="57" creationId="{66C1890F-1A7E-4444-936E-6CBF496D48D2}"/>
          </ac:spMkLst>
        </pc:spChg>
        <pc:spChg chg="add mod">
          <ac:chgData name="Anis Farihan Mat Raffei" userId="caa0f81d-2ced-4ad8-a070-ba6968b9f259" providerId="ADAL" clId="{D6BA57D3-4738-4753-855F-2AA331FC401A}" dt="2020-10-22T03:39:03.506" v="445"/>
          <ac:spMkLst>
            <pc:docMk/>
            <pc:sldMk cId="2804203749" sldId="481"/>
            <ac:spMk id="85" creationId="{CC1E777C-A02B-428E-86D4-F3A3ED66547F}"/>
          </ac:spMkLst>
        </pc:spChg>
        <pc:spChg chg="add mod">
          <ac:chgData name="Anis Farihan Mat Raffei" userId="caa0f81d-2ced-4ad8-a070-ba6968b9f259" providerId="ADAL" clId="{D6BA57D3-4738-4753-855F-2AA331FC401A}" dt="2020-10-22T03:39:11.273" v="446" actId="1076"/>
          <ac:spMkLst>
            <pc:docMk/>
            <pc:sldMk cId="2804203749" sldId="481"/>
            <ac:spMk id="86" creationId="{4BFCD506-F8DD-43C4-8FCC-10B850FCFA6A}"/>
          </ac:spMkLst>
        </pc:spChg>
        <pc:spChg chg="del">
          <ac:chgData name="Anis Farihan Mat Raffei" userId="caa0f81d-2ced-4ad8-a070-ba6968b9f259" providerId="ADAL" clId="{D6BA57D3-4738-4753-855F-2AA331FC401A}" dt="2020-10-22T03:11:01.087" v="217" actId="478"/>
          <ac:spMkLst>
            <pc:docMk/>
            <pc:sldMk cId="2804203749" sldId="481"/>
            <ac:spMk id="121" creationId="{00000000-0000-0000-0000-000000000000}"/>
          </ac:spMkLst>
        </pc:spChg>
        <pc:spChg chg="del">
          <ac:chgData name="Anis Farihan Mat Raffei" userId="caa0f81d-2ced-4ad8-a070-ba6968b9f259" providerId="ADAL" clId="{D6BA57D3-4738-4753-855F-2AA331FC401A}" dt="2020-10-22T03:10:57.671" v="215" actId="478"/>
          <ac:spMkLst>
            <pc:docMk/>
            <pc:sldMk cId="2804203749" sldId="481"/>
            <ac:spMk id="122" creationId="{00000000-0000-0000-0000-000000000000}"/>
          </ac:spMkLst>
        </pc:spChg>
        <pc:spChg chg="del">
          <ac:chgData name="Anis Farihan Mat Raffei" userId="caa0f81d-2ced-4ad8-a070-ba6968b9f259" providerId="ADAL" clId="{D6BA57D3-4738-4753-855F-2AA331FC401A}" dt="2020-10-22T03:11:03.906" v="219" actId="478"/>
          <ac:spMkLst>
            <pc:docMk/>
            <pc:sldMk cId="2804203749" sldId="481"/>
            <ac:spMk id="123" creationId="{00000000-0000-0000-0000-000000000000}"/>
          </ac:spMkLst>
        </pc:spChg>
        <pc:spChg chg="del">
          <ac:chgData name="Anis Farihan Mat Raffei" userId="caa0f81d-2ced-4ad8-a070-ba6968b9f259" providerId="ADAL" clId="{D6BA57D3-4738-4753-855F-2AA331FC401A}" dt="2020-10-22T03:11:05.878" v="222" actId="478"/>
          <ac:spMkLst>
            <pc:docMk/>
            <pc:sldMk cId="2804203749" sldId="481"/>
            <ac:spMk id="125" creationId="{00000000-0000-0000-0000-000000000000}"/>
          </ac:spMkLst>
        </pc:spChg>
        <pc:spChg chg="del">
          <ac:chgData name="Anis Farihan Mat Raffei" userId="caa0f81d-2ced-4ad8-a070-ba6968b9f259" providerId="ADAL" clId="{D6BA57D3-4738-4753-855F-2AA331FC401A}" dt="2020-10-22T03:11:04.643" v="220" actId="478"/>
          <ac:spMkLst>
            <pc:docMk/>
            <pc:sldMk cId="2804203749" sldId="481"/>
            <ac:spMk id="126" creationId="{00000000-0000-0000-0000-000000000000}"/>
          </ac:spMkLst>
        </pc:spChg>
        <pc:grpChg chg="add mod">
          <ac:chgData name="Anis Farihan Mat Raffei" userId="caa0f81d-2ced-4ad8-a070-ba6968b9f259" providerId="ADAL" clId="{D6BA57D3-4738-4753-855F-2AA331FC401A}" dt="2020-10-23T03:38:46.928" v="3357" actId="1076"/>
          <ac:grpSpMkLst>
            <pc:docMk/>
            <pc:sldMk cId="2804203749" sldId="481"/>
            <ac:grpSpMk id="6" creationId="{D7136AC4-3B9F-4059-889E-2AC82B34BB0B}"/>
          </ac:grpSpMkLst>
        </pc:grpChg>
        <pc:grpChg chg="add del mod">
          <ac:chgData name="Anis Farihan Mat Raffei" userId="caa0f81d-2ced-4ad8-a070-ba6968b9f259" providerId="ADAL" clId="{D6BA57D3-4738-4753-855F-2AA331FC401A}" dt="2020-10-22T03:26:44.942" v="304" actId="165"/>
          <ac:grpSpMkLst>
            <pc:docMk/>
            <pc:sldMk cId="2804203749" sldId="481"/>
            <ac:grpSpMk id="9" creationId="{D6AE44F1-D918-4368-BC5A-3F8CBD60D5A0}"/>
          </ac:grpSpMkLst>
        </pc:grpChg>
        <pc:grpChg chg="add mod">
          <ac:chgData name="Anis Farihan Mat Raffei" userId="caa0f81d-2ced-4ad8-a070-ba6968b9f259" providerId="ADAL" clId="{D6BA57D3-4738-4753-855F-2AA331FC401A}" dt="2020-10-22T03:38:26.812" v="442" actId="164"/>
          <ac:grpSpMkLst>
            <pc:docMk/>
            <pc:sldMk cId="2804203749" sldId="481"/>
            <ac:grpSpMk id="11" creationId="{E20B54C6-63BC-4B32-862F-0B313A8CF038}"/>
          </ac:grpSpMkLst>
        </pc:grpChg>
        <pc:grpChg chg="add del mod">
          <ac:chgData name="Anis Farihan Mat Raffei" userId="caa0f81d-2ced-4ad8-a070-ba6968b9f259" providerId="ADAL" clId="{D6BA57D3-4738-4753-855F-2AA331FC401A}" dt="2020-10-22T03:28:13.260" v="314" actId="165"/>
          <ac:grpSpMkLst>
            <pc:docMk/>
            <pc:sldMk cId="2804203749" sldId="481"/>
            <ac:grpSpMk id="12" creationId="{D5DBBB06-FDC9-40C0-8EDE-3E4411B8CE27}"/>
          </ac:grpSpMkLst>
        </pc:grpChg>
        <pc:grpChg chg="add mod">
          <ac:chgData name="Anis Farihan Mat Raffei" userId="caa0f81d-2ced-4ad8-a070-ba6968b9f259" providerId="ADAL" clId="{D6BA57D3-4738-4753-855F-2AA331FC401A}" dt="2020-10-22T03:39:31.151" v="449" actId="164"/>
          <ac:grpSpMkLst>
            <pc:docMk/>
            <pc:sldMk cId="2804203749" sldId="481"/>
            <ac:grpSpMk id="14" creationId="{99BA5F44-F2F5-4CC4-8E69-6071B8740C44}"/>
          </ac:grpSpMkLst>
        </pc:grpChg>
        <pc:grpChg chg="add mod">
          <ac:chgData name="Anis Farihan Mat Raffei" userId="caa0f81d-2ced-4ad8-a070-ba6968b9f259" providerId="ADAL" clId="{D6BA57D3-4738-4753-855F-2AA331FC401A}" dt="2020-10-22T03:39:16.410" v="447" actId="164"/>
          <ac:grpSpMkLst>
            <pc:docMk/>
            <pc:sldMk cId="2804203749" sldId="481"/>
            <ac:grpSpMk id="15" creationId="{B0AABC73-118A-49F9-A808-2E16BFD5C3A9}"/>
          </ac:grpSpMkLst>
        </pc:grpChg>
        <pc:grpChg chg="add mod">
          <ac:chgData name="Anis Farihan Mat Raffei" userId="caa0f81d-2ced-4ad8-a070-ba6968b9f259" providerId="ADAL" clId="{D6BA57D3-4738-4753-855F-2AA331FC401A}" dt="2020-10-22T03:39:31.151" v="449" actId="164"/>
          <ac:grpSpMkLst>
            <pc:docMk/>
            <pc:sldMk cId="2804203749" sldId="481"/>
            <ac:grpSpMk id="16" creationId="{9F07049F-81F9-447B-AD22-C921828A806C}"/>
          </ac:grpSpMkLst>
        </pc:grpChg>
        <pc:grpChg chg="add mod">
          <ac:chgData name="Anis Farihan Mat Raffei" userId="caa0f81d-2ced-4ad8-a070-ba6968b9f259" providerId="ADAL" clId="{D6BA57D3-4738-4753-855F-2AA331FC401A}" dt="2020-10-22T03:39:31.151" v="449" actId="164"/>
          <ac:grpSpMkLst>
            <pc:docMk/>
            <pc:sldMk cId="2804203749" sldId="481"/>
            <ac:grpSpMk id="17" creationId="{36A3387D-EC49-42AC-B2E9-20C2E96401F1}"/>
          </ac:grpSpMkLst>
        </pc:grpChg>
        <pc:grpChg chg="add del mod">
          <ac:chgData name="Anis Farihan Mat Raffei" userId="caa0f81d-2ced-4ad8-a070-ba6968b9f259" providerId="ADAL" clId="{D6BA57D3-4738-4753-855F-2AA331FC401A}" dt="2020-10-22T03:39:32.014" v="450" actId="21"/>
          <ac:grpSpMkLst>
            <pc:docMk/>
            <pc:sldMk cId="2804203749" sldId="481"/>
            <ac:grpSpMk id="18" creationId="{26A88262-77BD-49D6-89B8-24E9AE24D2A3}"/>
          </ac:grpSpMkLst>
        </pc:grpChg>
        <pc:grpChg chg="add mod">
          <ac:chgData name="Anis Farihan Mat Raffei" userId="caa0f81d-2ced-4ad8-a070-ba6968b9f259" providerId="ADAL" clId="{D6BA57D3-4738-4753-855F-2AA331FC401A}" dt="2020-10-22T03:39:16.410" v="447" actId="164"/>
          <ac:grpSpMkLst>
            <pc:docMk/>
            <pc:sldMk cId="2804203749" sldId="481"/>
            <ac:grpSpMk id="74" creationId="{90D24B47-FF45-4B13-AA7F-AB762C88F71B}"/>
          </ac:grpSpMkLst>
        </pc:grpChg>
        <pc:grpChg chg="del">
          <ac:chgData name="Anis Farihan Mat Raffei" userId="caa0f81d-2ced-4ad8-a070-ba6968b9f259" providerId="ADAL" clId="{D6BA57D3-4738-4753-855F-2AA331FC401A}" dt="2020-10-22T03:10:59.667" v="216" actId="478"/>
          <ac:grpSpMkLst>
            <pc:docMk/>
            <pc:sldMk cId="2804203749" sldId="481"/>
            <ac:grpSpMk id="118" creationId="{00000000-0000-0000-0000-000000000000}"/>
          </ac:grpSpMkLst>
        </pc:grpChg>
        <pc:grpChg chg="del">
          <ac:chgData name="Anis Farihan Mat Raffei" userId="caa0f81d-2ced-4ad8-a070-ba6968b9f259" providerId="ADAL" clId="{D6BA57D3-4738-4753-855F-2AA331FC401A}" dt="2020-10-22T03:11:02.180" v="218" actId="478"/>
          <ac:grpSpMkLst>
            <pc:docMk/>
            <pc:sldMk cId="2804203749" sldId="481"/>
            <ac:grpSpMk id="119" creationId="{00000000-0000-0000-0000-000000000000}"/>
          </ac:grpSpMkLst>
        </pc:grpChg>
        <pc:graphicFrameChg chg="add del mod">
          <ac:chgData name="Anis Farihan Mat Raffei" userId="caa0f81d-2ced-4ad8-a070-ba6968b9f259" providerId="ADAL" clId="{D6BA57D3-4738-4753-855F-2AA331FC401A}" dt="2020-10-23T03:38:37.738" v="3353" actId="478"/>
          <ac:graphicFrameMkLst>
            <pc:docMk/>
            <pc:sldMk cId="2804203749" sldId="481"/>
            <ac:graphicFrameMk id="4" creationId="{00000000-0000-0000-0000-000000000000}"/>
          </ac:graphicFrameMkLst>
        </pc:graphicFrameChg>
        <pc:picChg chg="mod">
          <ac:chgData name="Anis Farihan Mat Raffei" userId="caa0f81d-2ced-4ad8-a070-ba6968b9f259" providerId="ADAL" clId="{D6BA57D3-4738-4753-855F-2AA331FC401A}" dt="2020-10-23T03:38:46.928" v="3357" actId="1076"/>
          <ac:picMkLst>
            <pc:docMk/>
            <pc:sldMk cId="2804203749" sldId="481"/>
            <ac:picMk id="7" creationId="{44140E49-2412-4549-8FA3-E315C152B15E}"/>
          </ac:picMkLst>
        </pc:picChg>
        <pc:picChg chg="add mod">
          <ac:chgData name="Anis Farihan Mat Raffei" userId="caa0f81d-2ced-4ad8-a070-ba6968b9f259" providerId="ADAL" clId="{D6BA57D3-4738-4753-855F-2AA331FC401A}" dt="2020-10-23T03:39:11.072" v="3363" actId="1076"/>
          <ac:picMkLst>
            <pc:docMk/>
            <pc:sldMk cId="2804203749" sldId="481"/>
            <ac:picMk id="14" creationId="{8C56C962-160C-40E9-BB17-666BC1AE7F68}"/>
          </ac:picMkLst>
        </pc:picChg>
        <pc:picChg chg="add mod">
          <ac:chgData name="Anis Farihan Mat Raffei" userId="caa0f81d-2ced-4ad8-a070-ba6968b9f259" providerId="ADAL" clId="{D6BA57D3-4738-4753-855F-2AA331FC401A}" dt="2020-10-23T03:38:49.465" v="3358" actId="1076"/>
          <ac:picMkLst>
            <pc:docMk/>
            <pc:sldMk cId="2804203749" sldId="481"/>
            <ac:picMk id="19" creationId="{8614DE5F-358D-41EE-B4FB-9AD4C86EF831}"/>
          </ac:picMkLst>
        </pc:picChg>
        <pc:picChg chg="del">
          <ac:chgData name="Anis Farihan Mat Raffei" userId="caa0f81d-2ced-4ad8-a070-ba6968b9f259" providerId="ADAL" clId="{D6BA57D3-4738-4753-855F-2AA331FC401A}" dt="2020-10-22T03:11:05.295" v="221" actId="478"/>
          <ac:picMkLst>
            <pc:docMk/>
            <pc:sldMk cId="2804203749" sldId="481"/>
            <ac:picMk id="105" creationId="{00000000-0000-0000-0000-000000000000}"/>
          </ac:picMkLst>
        </pc:picChg>
        <pc:picChg chg="add del mod">
          <ac:chgData name="Anis Farihan Mat Raffei" userId="caa0f81d-2ced-4ad8-a070-ba6968b9f259" providerId="ADAL" clId="{D6BA57D3-4738-4753-855F-2AA331FC401A}" dt="2020-10-22T03:15:26.360" v="231" actId="478"/>
          <ac:picMkLst>
            <pc:docMk/>
            <pc:sldMk cId="2804203749" sldId="481"/>
            <ac:picMk id="1026" creationId="{5FFD6D26-12F2-40EB-86FD-10111B10AB80}"/>
          </ac:picMkLst>
        </pc:picChg>
        <pc:picChg chg="add mod">
          <ac:chgData name="Anis Farihan Mat Raffei" userId="caa0f81d-2ced-4ad8-a070-ba6968b9f259" providerId="ADAL" clId="{D6BA57D3-4738-4753-855F-2AA331FC401A}" dt="2020-10-22T03:25:09.433" v="295" actId="1076"/>
          <ac:picMkLst>
            <pc:docMk/>
            <pc:sldMk cId="2804203749" sldId="481"/>
            <ac:picMk id="1028" creationId="{81A238D9-DB3B-4DC9-9A78-382C03657AB7}"/>
          </ac:picMkLst>
        </pc:picChg>
        <pc:picChg chg="add del">
          <ac:chgData name="Anis Farihan Mat Raffei" userId="caa0f81d-2ced-4ad8-a070-ba6968b9f259" providerId="ADAL" clId="{D6BA57D3-4738-4753-855F-2AA331FC401A}" dt="2020-10-22T03:19:07.463" v="260" actId="478"/>
          <ac:picMkLst>
            <pc:docMk/>
            <pc:sldMk cId="2804203749" sldId="481"/>
            <ac:picMk id="1030" creationId="{0C2B6B9B-F654-4127-8C45-98AC2E923D87}"/>
          </ac:picMkLst>
        </pc:picChg>
        <pc:picChg chg="add del mod topLvl">
          <ac:chgData name="Anis Farihan Mat Raffei" userId="caa0f81d-2ced-4ad8-a070-ba6968b9f259" providerId="ADAL" clId="{D6BA57D3-4738-4753-855F-2AA331FC401A}" dt="2020-10-22T03:28:15.026" v="315" actId="478"/>
          <ac:picMkLst>
            <pc:docMk/>
            <pc:sldMk cId="2804203749" sldId="481"/>
            <ac:picMk id="1032" creationId="{BFBB7D6C-1B9B-47F5-887D-057B13C82BB3}"/>
          </ac:picMkLst>
        </pc:picChg>
        <pc:picChg chg="add del">
          <ac:chgData name="Anis Farihan Mat Raffei" userId="caa0f81d-2ced-4ad8-a070-ba6968b9f259" providerId="ADAL" clId="{D6BA57D3-4738-4753-855F-2AA331FC401A}" dt="2020-10-22T03:26:51.934" v="306" actId="478"/>
          <ac:picMkLst>
            <pc:docMk/>
            <pc:sldMk cId="2804203749" sldId="481"/>
            <ac:picMk id="1034" creationId="{4DE997AC-5E98-44F6-BA24-0D0008D82D15}"/>
          </ac:picMkLst>
        </pc:picChg>
        <pc:picChg chg="add del">
          <ac:chgData name="Anis Farihan Mat Raffei" userId="caa0f81d-2ced-4ad8-a070-ba6968b9f259" providerId="ADAL" clId="{D6BA57D3-4738-4753-855F-2AA331FC401A}" dt="2020-10-22T03:27:38.737" v="308" actId="478"/>
          <ac:picMkLst>
            <pc:docMk/>
            <pc:sldMk cId="2804203749" sldId="481"/>
            <ac:picMk id="1036" creationId="{806AF58F-94C4-4F94-91BB-1A5BC55AA13A}"/>
          </ac:picMkLst>
        </pc:picChg>
        <pc:picChg chg="add mod">
          <ac:chgData name="Anis Farihan Mat Raffei" userId="caa0f81d-2ced-4ad8-a070-ba6968b9f259" providerId="ADAL" clId="{D6BA57D3-4738-4753-855F-2AA331FC401A}" dt="2020-10-22T03:38:36.156" v="443" actId="164"/>
          <ac:picMkLst>
            <pc:docMk/>
            <pc:sldMk cId="2804203749" sldId="481"/>
            <ac:picMk id="1038" creationId="{FF760440-659E-4F13-A7ED-A6D03CBCE4F2}"/>
          </ac:picMkLst>
        </pc:picChg>
        <pc:picChg chg="add del mod">
          <ac:chgData name="Anis Farihan Mat Raffei" userId="caa0f81d-2ced-4ad8-a070-ba6968b9f259" providerId="ADAL" clId="{D6BA57D3-4738-4753-855F-2AA331FC401A}" dt="2020-10-22T03:33:19.255" v="398" actId="478"/>
          <ac:picMkLst>
            <pc:docMk/>
            <pc:sldMk cId="2804203749" sldId="481"/>
            <ac:picMk id="1040" creationId="{22E34690-E9E6-4C4C-9C72-8FC620861CC3}"/>
          </ac:picMkLst>
        </pc:picChg>
        <pc:picChg chg="add del mod">
          <ac:chgData name="Anis Farihan Mat Raffei" userId="caa0f81d-2ced-4ad8-a070-ba6968b9f259" providerId="ADAL" clId="{D6BA57D3-4738-4753-855F-2AA331FC401A}" dt="2020-10-22T03:36:28.406" v="436" actId="478"/>
          <ac:picMkLst>
            <pc:docMk/>
            <pc:sldMk cId="2804203749" sldId="481"/>
            <ac:picMk id="1042" creationId="{94F95320-E4B1-4899-8C15-21A2818D61D0}"/>
          </ac:picMkLst>
        </pc:picChg>
        <pc:picChg chg="add mod">
          <ac:chgData name="Anis Farihan Mat Raffei" userId="caa0f81d-2ced-4ad8-a070-ba6968b9f259" providerId="ADAL" clId="{D6BA57D3-4738-4753-855F-2AA331FC401A}" dt="2020-10-22T03:39:20.794" v="448" actId="164"/>
          <ac:picMkLst>
            <pc:docMk/>
            <pc:sldMk cId="2804203749" sldId="481"/>
            <ac:picMk id="1044" creationId="{7E93B03D-5F08-4DE9-A0BC-09D5F19617A3}"/>
          </ac:picMkLst>
        </pc:picChg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87636818" sldId="483"/>
        </pc:sldMkLst>
      </pc:sldChg>
      <pc:sldChg chg="modSp modAnim">
        <pc:chgData name="Anis Farihan Mat Raffei" userId="caa0f81d-2ced-4ad8-a070-ba6968b9f259" providerId="ADAL" clId="{D6BA57D3-4738-4753-855F-2AA331FC401A}" dt="2020-10-22T03:41:48.987" v="469" actId="6549"/>
        <pc:sldMkLst>
          <pc:docMk/>
          <pc:sldMk cId="3344118531" sldId="519"/>
        </pc:sldMkLst>
        <pc:spChg chg="mod">
          <ac:chgData name="Anis Farihan Mat Raffei" userId="caa0f81d-2ced-4ad8-a070-ba6968b9f259" providerId="ADAL" clId="{D6BA57D3-4738-4753-855F-2AA331FC401A}" dt="2020-10-22T03:41:48.987" v="469" actId="6549"/>
          <ac:spMkLst>
            <pc:docMk/>
            <pc:sldMk cId="3344118531" sldId="519"/>
            <ac:spMk id="6147" creationId="{00000000-0000-0000-0000-000000000000}"/>
          </ac:spMkLst>
        </pc:spChg>
      </pc:sldChg>
      <pc:sldChg chg="modSp mod">
        <pc:chgData name="Anis Farihan Mat Raffei" userId="caa0f81d-2ced-4ad8-a070-ba6968b9f259" providerId="ADAL" clId="{D6BA57D3-4738-4753-855F-2AA331FC401A}" dt="2020-10-22T03:00:50.386" v="152" actId="20577"/>
        <pc:sldMkLst>
          <pc:docMk/>
          <pc:sldMk cId="738098534" sldId="523"/>
        </pc:sldMkLst>
        <pc:spChg chg="mod">
          <ac:chgData name="Anis Farihan Mat Raffei" userId="caa0f81d-2ced-4ad8-a070-ba6968b9f259" providerId="ADAL" clId="{D6BA57D3-4738-4753-855F-2AA331FC401A}" dt="2020-10-22T03:00:50.386" v="152" actId="20577"/>
          <ac:spMkLst>
            <pc:docMk/>
            <pc:sldMk cId="738098534" sldId="523"/>
            <ac:spMk id="5" creationId="{00000000-0000-0000-0000-000000000000}"/>
          </ac:spMkLst>
        </pc:spChg>
      </pc:sldChg>
      <pc:sldChg chg="addSp delSp modSp mod delAnim">
        <pc:chgData name="Anis Farihan Mat Raffei" userId="caa0f81d-2ced-4ad8-a070-ba6968b9f259" providerId="ADAL" clId="{D6BA57D3-4738-4753-855F-2AA331FC401A}" dt="2020-10-22T05:06:23.405" v="1110" actId="6549"/>
        <pc:sldMkLst>
          <pc:docMk/>
          <pc:sldMk cId="2074916483" sldId="524"/>
        </pc:sldMkLst>
        <pc:spChg chg="del">
          <ac:chgData name="Anis Farihan Mat Raffei" userId="caa0f81d-2ced-4ad8-a070-ba6968b9f259" providerId="ADAL" clId="{D6BA57D3-4738-4753-855F-2AA331FC401A}" dt="2020-10-22T04:23:24.022" v="797" actId="478"/>
          <ac:spMkLst>
            <pc:docMk/>
            <pc:sldMk cId="2074916483" sldId="524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D6BA57D3-4738-4753-855F-2AA331FC401A}" dt="2020-10-22T04:23:02.212" v="795" actId="20577"/>
          <ac:spMkLst>
            <pc:docMk/>
            <pc:sldMk cId="2074916483" sldId="524"/>
            <ac:spMk id="3" creationId="{00000000-0000-0000-0000-000000000000}"/>
          </ac:spMkLst>
        </pc:spChg>
        <pc:spChg chg="del">
          <ac:chgData name="Anis Farihan Mat Raffei" userId="caa0f81d-2ced-4ad8-a070-ba6968b9f259" providerId="ADAL" clId="{D6BA57D3-4738-4753-855F-2AA331FC401A}" dt="2020-10-22T04:23:28.459" v="800" actId="478"/>
          <ac:spMkLst>
            <pc:docMk/>
            <pc:sldMk cId="2074916483" sldId="524"/>
            <ac:spMk id="7" creationId="{00000000-0000-0000-0000-000000000000}"/>
          </ac:spMkLst>
        </pc:spChg>
        <pc:spChg chg="add del mod">
          <ac:chgData name="Anis Farihan Mat Raffei" userId="caa0f81d-2ced-4ad8-a070-ba6968b9f259" providerId="ADAL" clId="{D6BA57D3-4738-4753-855F-2AA331FC401A}" dt="2020-10-22T04:23:25.971" v="798" actId="478"/>
          <ac:spMkLst>
            <pc:docMk/>
            <pc:sldMk cId="2074916483" sldId="524"/>
            <ac:spMk id="9" creationId="{531CDC3F-1961-40EE-A4D1-43BB5745B094}"/>
          </ac:spMkLst>
        </pc:spChg>
        <pc:spChg chg="add mod">
          <ac:chgData name="Anis Farihan Mat Raffei" userId="caa0f81d-2ced-4ad8-a070-ba6968b9f259" providerId="ADAL" clId="{D6BA57D3-4738-4753-855F-2AA331FC401A}" dt="2020-10-22T05:06:01.923" v="1102" actId="1076"/>
          <ac:spMkLst>
            <pc:docMk/>
            <pc:sldMk cId="2074916483" sldId="524"/>
            <ac:spMk id="13" creationId="{E03F5336-53D9-441F-AF4C-9D742DD3D96B}"/>
          </ac:spMkLst>
        </pc:spChg>
        <pc:spChg chg="add mod">
          <ac:chgData name="Anis Farihan Mat Raffei" userId="caa0f81d-2ced-4ad8-a070-ba6968b9f259" providerId="ADAL" clId="{D6BA57D3-4738-4753-855F-2AA331FC401A}" dt="2020-10-22T05:06:23.405" v="1110" actId="6549"/>
          <ac:spMkLst>
            <pc:docMk/>
            <pc:sldMk cId="2074916483" sldId="524"/>
            <ac:spMk id="15" creationId="{464D93C2-3977-4212-BA99-6AA1C458ECD9}"/>
          </ac:spMkLst>
        </pc:spChg>
        <pc:spChg chg="add del mod">
          <ac:chgData name="Anis Farihan Mat Raffei" userId="caa0f81d-2ced-4ad8-a070-ba6968b9f259" providerId="ADAL" clId="{D6BA57D3-4738-4753-855F-2AA331FC401A}" dt="2020-10-22T05:06:21.435" v="1109" actId="478"/>
          <ac:spMkLst>
            <pc:docMk/>
            <pc:sldMk cId="2074916483" sldId="524"/>
            <ac:spMk id="17" creationId="{E87D93DF-449D-49EF-B3DA-ECC196BA3244}"/>
          </ac:spMkLst>
        </pc:spChg>
        <pc:graphicFrameChg chg="del">
          <ac:chgData name="Anis Farihan Mat Raffei" userId="caa0f81d-2ced-4ad8-a070-ba6968b9f259" providerId="ADAL" clId="{D6BA57D3-4738-4753-855F-2AA331FC401A}" dt="2020-10-22T04:23:22.766" v="796" actId="478"/>
          <ac:graphicFrameMkLst>
            <pc:docMk/>
            <pc:sldMk cId="2074916483" sldId="524"/>
            <ac:graphicFrameMk id="8" creationId="{00000000-0000-0000-0000-000000000000}"/>
          </ac:graphicFrameMkLst>
        </pc:graphicFrameChg>
        <pc:picChg chg="del">
          <ac:chgData name="Anis Farihan Mat Raffei" userId="caa0f81d-2ced-4ad8-a070-ba6968b9f259" providerId="ADAL" clId="{D6BA57D3-4738-4753-855F-2AA331FC401A}" dt="2020-10-22T04:23:26.918" v="799" actId="478"/>
          <ac:picMkLst>
            <pc:docMk/>
            <pc:sldMk cId="2074916483" sldId="524"/>
            <ac:picMk id="6" creationId="{00000000-0000-0000-0000-000000000000}"/>
          </ac:picMkLst>
        </pc:picChg>
        <pc:picChg chg="add mod">
          <ac:chgData name="Anis Farihan Mat Raffei" userId="caa0f81d-2ced-4ad8-a070-ba6968b9f259" providerId="ADAL" clId="{D6BA57D3-4738-4753-855F-2AA331FC401A}" dt="2020-10-22T05:05:59.674" v="1101" actId="1076"/>
          <ac:picMkLst>
            <pc:docMk/>
            <pc:sldMk cId="2074916483" sldId="524"/>
            <ac:picMk id="11" creationId="{A5842262-84C5-4C57-8250-C75664CDE141}"/>
          </ac:picMkLst>
        </pc:picChg>
        <pc:picChg chg="add del mod">
          <ac:chgData name="Anis Farihan Mat Raffei" userId="caa0f81d-2ced-4ad8-a070-ba6968b9f259" providerId="ADAL" clId="{D6BA57D3-4738-4753-855F-2AA331FC401A}" dt="2020-10-22T04:29:18.508" v="855" actId="21"/>
          <ac:picMkLst>
            <pc:docMk/>
            <pc:sldMk cId="2074916483" sldId="524"/>
            <ac:picMk id="19" creationId="{B16281C7-6523-49C0-B0C3-8F006092DBB4}"/>
          </ac:picMkLst>
        </pc:picChg>
      </pc:sldChg>
      <pc:sldChg chg="del">
        <pc:chgData name="Anis Farihan Mat Raffei" userId="caa0f81d-2ced-4ad8-a070-ba6968b9f259" providerId="ADAL" clId="{D6BA57D3-4738-4753-855F-2AA331FC401A}" dt="2020-10-22T07:07:05.566" v="1936" actId="47"/>
        <pc:sldMkLst>
          <pc:docMk/>
          <pc:sldMk cId="3355844198" sldId="526"/>
        </pc:sldMkLst>
      </pc:sldChg>
      <pc:sldChg chg="del">
        <pc:chgData name="Anis Farihan Mat Raffei" userId="caa0f81d-2ced-4ad8-a070-ba6968b9f259" providerId="ADAL" clId="{D6BA57D3-4738-4753-855F-2AA331FC401A}" dt="2020-10-22T07:38:13.748" v="2171" actId="47"/>
        <pc:sldMkLst>
          <pc:docMk/>
          <pc:sldMk cId="3202991655" sldId="527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818849065" sldId="528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916852688" sldId="529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417693768" sldId="530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618159650" sldId="532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627077489" sldId="533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335391462" sldId="534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74994862" sldId="535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4107462808" sldId="537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38776594" sldId="538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474675670" sldId="539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091025357" sldId="540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610055552" sldId="541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990817335" sldId="542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89349664" sldId="543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525055340" sldId="544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468849164" sldId="545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574390998" sldId="546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428739802" sldId="547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756717811" sldId="548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090254628" sldId="550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580465407" sldId="551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4268724499" sldId="552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903280429" sldId="554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456038777" sldId="556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734288423" sldId="557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991884454" sldId="562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419312308" sldId="563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300087442" sldId="564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857744618" sldId="566"/>
        </pc:sldMkLst>
      </pc:sldChg>
      <pc:sldChg chg="addSp delSp modSp mod delAnim">
        <pc:chgData name="Anis Farihan Mat Raffei" userId="caa0f81d-2ced-4ad8-a070-ba6968b9f259" providerId="ADAL" clId="{D6BA57D3-4738-4753-855F-2AA331FC401A}" dt="2020-10-23T03:37:06.457" v="3342" actId="1076"/>
        <pc:sldMkLst>
          <pc:docMk/>
          <pc:sldMk cId="3651647706" sldId="567"/>
        </pc:sldMkLst>
        <pc:spChg chg="del">
          <ac:chgData name="Anis Farihan Mat Raffei" userId="caa0f81d-2ced-4ad8-a070-ba6968b9f259" providerId="ADAL" clId="{D6BA57D3-4738-4753-855F-2AA331FC401A}" dt="2020-10-23T03:34:45.780" v="3331" actId="478"/>
          <ac:spMkLst>
            <pc:docMk/>
            <pc:sldMk cId="3651647706" sldId="567"/>
            <ac:spMk id="8" creationId="{00000000-0000-0000-0000-000000000000}"/>
          </ac:spMkLst>
        </pc:spChg>
        <pc:picChg chg="del">
          <ac:chgData name="Anis Farihan Mat Raffei" userId="caa0f81d-2ced-4ad8-a070-ba6968b9f259" providerId="ADAL" clId="{D6BA57D3-4738-4753-855F-2AA331FC401A}" dt="2020-10-23T03:34:40.967" v="3328" actId="478"/>
          <ac:picMkLst>
            <pc:docMk/>
            <pc:sldMk cId="3651647706" sldId="567"/>
            <ac:picMk id="5" creationId="{00000000-0000-0000-0000-000000000000}"/>
          </ac:picMkLst>
        </pc:picChg>
        <pc:picChg chg="del">
          <ac:chgData name="Anis Farihan Mat Raffei" userId="caa0f81d-2ced-4ad8-a070-ba6968b9f259" providerId="ADAL" clId="{D6BA57D3-4738-4753-855F-2AA331FC401A}" dt="2020-10-23T03:34:43.655" v="3330" actId="478"/>
          <ac:picMkLst>
            <pc:docMk/>
            <pc:sldMk cId="3651647706" sldId="567"/>
            <ac:picMk id="6" creationId="{00000000-0000-0000-0000-000000000000}"/>
          </ac:picMkLst>
        </pc:picChg>
        <pc:picChg chg="del">
          <ac:chgData name="Anis Farihan Mat Raffei" userId="caa0f81d-2ced-4ad8-a070-ba6968b9f259" providerId="ADAL" clId="{D6BA57D3-4738-4753-855F-2AA331FC401A}" dt="2020-10-23T03:34:42.006" v="3329" actId="478"/>
          <ac:picMkLst>
            <pc:docMk/>
            <pc:sldMk cId="3651647706" sldId="567"/>
            <ac:picMk id="9" creationId="{00000000-0000-0000-0000-000000000000}"/>
          </ac:picMkLst>
        </pc:picChg>
        <pc:picChg chg="add del mod">
          <ac:chgData name="Anis Farihan Mat Raffei" userId="caa0f81d-2ced-4ad8-a070-ba6968b9f259" providerId="ADAL" clId="{D6BA57D3-4738-4753-855F-2AA331FC401A}" dt="2020-10-23T03:35:39.473" v="3337" actId="478"/>
          <ac:picMkLst>
            <pc:docMk/>
            <pc:sldMk cId="3651647706" sldId="567"/>
            <ac:picMk id="5122" creationId="{3F3FFD50-C4BC-46C8-997A-49D7F3AE4B50}"/>
          </ac:picMkLst>
        </pc:picChg>
        <pc:picChg chg="add mod">
          <ac:chgData name="Anis Farihan Mat Raffei" userId="caa0f81d-2ced-4ad8-a070-ba6968b9f259" providerId="ADAL" clId="{D6BA57D3-4738-4753-855F-2AA331FC401A}" dt="2020-10-23T03:37:06.457" v="3342" actId="1076"/>
          <ac:picMkLst>
            <pc:docMk/>
            <pc:sldMk cId="3651647706" sldId="567"/>
            <ac:picMk id="5124" creationId="{4A34462C-D1D9-429C-ABDF-3EE42612F4CB}"/>
          </ac:picMkLst>
        </pc:picChg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884487339" sldId="569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4269852099" sldId="570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658487589" sldId="572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642291126" sldId="574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026518978" sldId="575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633482264" sldId="576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4291129664" sldId="577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444480687" sldId="578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589606353" sldId="580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062267488" sldId="582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786786959" sldId="584"/>
        </pc:sldMkLst>
      </pc:sldChg>
      <pc:sldChg chg="addSp delSp modSp new mod modAnim">
        <pc:chgData name="Anis Farihan Mat Raffei" userId="caa0f81d-2ced-4ad8-a070-ba6968b9f259" providerId="ADAL" clId="{D6BA57D3-4738-4753-855F-2AA331FC401A}" dt="2020-10-23T03:41:50.284" v="3388"/>
        <pc:sldMkLst>
          <pc:docMk/>
          <pc:sldMk cId="631641016" sldId="585"/>
        </pc:sldMkLst>
        <pc:spChg chg="del">
          <ac:chgData name="Anis Farihan Mat Raffei" userId="caa0f81d-2ced-4ad8-a070-ba6968b9f259" providerId="ADAL" clId="{D6BA57D3-4738-4753-855F-2AA331FC401A}" dt="2020-10-22T03:39:35.743" v="451" actId="478"/>
          <ac:spMkLst>
            <pc:docMk/>
            <pc:sldMk cId="631641016" sldId="585"/>
            <ac:spMk id="2" creationId="{648C654B-355B-4F66-BD9B-972BF4F5F068}"/>
          </ac:spMkLst>
        </pc:spChg>
        <pc:spChg chg="mod">
          <ac:chgData name="Anis Farihan Mat Raffei" userId="caa0f81d-2ced-4ad8-a070-ba6968b9f259" providerId="ADAL" clId="{D6BA57D3-4738-4753-855F-2AA331FC401A}" dt="2020-10-22T03:40:01.599" v="461" actId="20577"/>
          <ac:spMkLst>
            <pc:docMk/>
            <pc:sldMk cId="631641016" sldId="585"/>
            <ac:spMk id="3" creationId="{18DA4F4C-492E-44F5-AB26-0BF4D36C8548}"/>
          </ac:spMkLst>
        </pc:spChg>
        <pc:spChg chg="mod topLvl">
          <ac:chgData name="Anis Farihan Mat Raffei" userId="caa0f81d-2ced-4ad8-a070-ba6968b9f259" providerId="ADAL" clId="{D6BA57D3-4738-4753-855F-2AA331FC401A}" dt="2020-10-23T03:41:04.739" v="3382" actId="165"/>
          <ac:spMkLst>
            <pc:docMk/>
            <pc:sldMk cId="631641016" sldId="585"/>
            <ac:spMk id="11" creationId="{80A850BC-9ACB-40B7-B292-BC7B12112E99}"/>
          </ac:spMkLst>
        </pc:spChg>
        <pc:spChg chg="mod ord topLvl">
          <ac:chgData name="Anis Farihan Mat Raffei" userId="caa0f81d-2ced-4ad8-a070-ba6968b9f259" providerId="ADAL" clId="{D6BA57D3-4738-4753-855F-2AA331FC401A}" dt="2020-10-23T03:41:19.517" v="3383" actId="167"/>
          <ac:spMkLst>
            <pc:docMk/>
            <pc:sldMk cId="631641016" sldId="585"/>
            <ac:spMk id="12" creationId="{4C247A03-8A5B-441E-A0DF-D5366A0F2DA1}"/>
          </ac:spMkLst>
        </pc:spChg>
        <pc:spChg chg="mod topLvl">
          <ac:chgData name="Anis Farihan Mat Raffei" userId="caa0f81d-2ced-4ad8-a070-ba6968b9f259" providerId="ADAL" clId="{D6BA57D3-4738-4753-855F-2AA331FC401A}" dt="2020-10-23T03:41:23.133" v="3384" actId="165"/>
          <ac:spMkLst>
            <pc:docMk/>
            <pc:sldMk cId="631641016" sldId="585"/>
            <ac:spMk id="13" creationId="{05B1014E-A0CD-4D3F-A160-C29913A4F0BE}"/>
          </ac:spMkLst>
        </pc:spChg>
        <pc:spChg chg="mod topLvl">
          <ac:chgData name="Anis Farihan Mat Raffei" userId="caa0f81d-2ced-4ad8-a070-ba6968b9f259" providerId="ADAL" clId="{D6BA57D3-4738-4753-855F-2AA331FC401A}" dt="2020-10-23T03:41:46.042" v="3387" actId="165"/>
          <ac:spMkLst>
            <pc:docMk/>
            <pc:sldMk cId="631641016" sldId="585"/>
            <ac:spMk id="15" creationId="{842FCBBE-B61E-41CD-9697-3440124270E8}"/>
          </ac:spMkLst>
        </pc:spChg>
        <pc:spChg chg="mod topLvl">
          <ac:chgData name="Anis Farihan Mat Raffei" userId="caa0f81d-2ced-4ad8-a070-ba6968b9f259" providerId="ADAL" clId="{D6BA57D3-4738-4753-855F-2AA331FC401A}" dt="2020-10-23T03:41:46.042" v="3387" actId="165"/>
          <ac:spMkLst>
            <pc:docMk/>
            <pc:sldMk cId="631641016" sldId="585"/>
            <ac:spMk id="16" creationId="{7ED5A002-FFD5-4A91-AF42-570CCBC03EB2}"/>
          </ac:spMkLst>
        </pc:spChg>
        <pc:spChg chg="del mod topLvl">
          <ac:chgData name="Anis Farihan Mat Raffei" userId="caa0f81d-2ced-4ad8-a070-ba6968b9f259" providerId="ADAL" clId="{D6BA57D3-4738-4753-855F-2AA331FC401A}" dt="2020-10-23T03:40:39.121" v="3378" actId="478"/>
          <ac:spMkLst>
            <pc:docMk/>
            <pc:sldMk cId="631641016" sldId="585"/>
            <ac:spMk id="18" creationId="{A78DD05C-43CC-4D30-A88D-0B172D547279}"/>
          </ac:spMkLst>
        </pc:spChg>
        <pc:spChg chg="mod topLvl">
          <ac:chgData name="Anis Farihan Mat Raffei" userId="caa0f81d-2ced-4ad8-a070-ba6968b9f259" providerId="ADAL" clId="{D6BA57D3-4738-4753-855F-2AA331FC401A}" dt="2020-10-23T03:40:43.505" v="3379" actId="165"/>
          <ac:spMkLst>
            <pc:docMk/>
            <pc:sldMk cId="631641016" sldId="585"/>
            <ac:spMk id="21" creationId="{71426A56-BCE5-45B1-BB10-75536B876721}"/>
          </ac:spMkLst>
        </pc:spChg>
        <pc:spChg chg="mod topLvl">
          <ac:chgData name="Anis Farihan Mat Raffei" userId="caa0f81d-2ced-4ad8-a070-ba6968b9f259" providerId="ADAL" clId="{D6BA57D3-4738-4753-855F-2AA331FC401A}" dt="2020-10-23T03:40:43.505" v="3379" actId="165"/>
          <ac:spMkLst>
            <pc:docMk/>
            <pc:sldMk cId="631641016" sldId="585"/>
            <ac:spMk id="22" creationId="{8940DD1B-89B1-4C80-8D5D-47AE96118AB7}"/>
          </ac:spMkLst>
        </pc:spChg>
        <pc:grpChg chg="add del mod">
          <ac:chgData name="Anis Farihan Mat Raffei" userId="caa0f81d-2ced-4ad8-a070-ba6968b9f259" providerId="ADAL" clId="{D6BA57D3-4738-4753-855F-2AA331FC401A}" dt="2020-10-23T03:40:30.674" v="3376" actId="165"/>
          <ac:grpSpMkLst>
            <pc:docMk/>
            <pc:sldMk cId="631641016" sldId="585"/>
            <ac:grpSpMk id="5" creationId="{6C67E124-AF6D-4436-B08B-F1BEB093DCC1}"/>
          </ac:grpSpMkLst>
        </pc:grpChg>
        <pc:grpChg chg="del mod topLvl">
          <ac:chgData name="Anis Farihan Mat Raffei" userId="caa0f81d-2ced-4ad8-a070-ba6968b9f259" providerId="ADAL" clId="{D6BA57D3-4738-4753-855F-2AA331FC401A}" dt="2020-10-23T03:40:35.644" v="3377" actId="165"/>
          <ac:grpSpMkLst>
            <pc:docMk/>
            <pc:sldMk cId="631641016" sldId="585"/>
            <ac:grpSpMk id="6" creationId="{D2F7C88F-8CC5-4900-9E7D-1FB1DDBB0C3C}"/>
          </ac:grpSpMkLst>
        </pc:grpChg>
        <pc:grpChg chg="del mod topLvl">
          <ac:chgData name="Anis Farihan Mat Raffei" userId="caa0f81d-2ced-4ad8-a070-ba6968b9f259" providerId="ADAL" clId="{D6BA57D3-4738-4753-855F-2AA331FC401A}" dt="2020-10-23T03:41:46.042" v="3387" actId="165"/>
          <ac:grpSpMkLst>
            <pc:docMk/>
            <pc:sldMk cId="631641016" sldId="585"/>
            <ac:grpSpMk id="7" creationId="{8F9CD150-6911-430C-8BF5-1831D502C96D}"/>
          </ac:grpSpMkLst>
        </pc:grpChg>
        <pc:grpChg chg="del mod topLvl">
          <ac:chgData name="Anis Farihan Mat Raffei" userId="caa0f81d-2ced-4ad8-a070-ba6968b9f259" providerId="ADAL" clId="{D6BA57D3-4738-4753-855F-2AA331FC401A}" dt="2020-10-23T03:41:00.483" v="3381" actId="165"/>
          <ac:grpSpMkLst>
            <pc:docMk/>
            <pc:sldMk cId="631641016" sldId="585"/>
            <ac:grpSpMk id="8" creationId="{2EFD83FC-098C-4FA6-8B16-615FAD81DAA1}"/>
          </ac:grpSpMkLst>
        </pc:grpChg>
        <pc:grpChg chg="del mod topLvl">
          <ac:chgData name="Anis Farihan Mat Raffei" userId="caa0f81d-2ced-4ad8-a070-ba6968b9f259" providerId="ADAL" clId="{D6BA57D3-4738-4753-855F-2AA331FC401A}" dt="2020-10-23T03:41:23.133" v="3384" actId="165"/>
          <ac:grpSpMkLst>
            <pc:docMk/>
            <pc:sldMk cId="631641016" sldId="585"/>
            <ac:grpSpMk id="9" creationId="{93426572-9DF5-4E3A-B9B3-87A52A170541}"/>
          </ac:grpSpMkLst>
        </pc:grpChg>
        <pc:grpChg chg="del mod topLvl">
          <ac:chgData name="Anis Farihan Mat Raffei" userId="caa0f81d-2ced-4ad8-a070-ba6968b9f259" providerId="ADAL" clId="{D6BA57D3-4738-4753-855F-2AA331FC401A}" dt="2020-10-23T03:41:04.739" v="3382" actId="165"/>
          <ac:grpSpMkLst>
            <pc:docMk/>
            <pc:sldMk cId="631641016" sldId="585"/>
            <ac:grpSpMk id="10" creationId="{4A0694F2-34AA-493C-B5F4-F81A42DB7B57}"/>
          </ac:grpSpMkLst>
        </pc:grpChg>
        <pc:grpChg chg="del mod topLvl">
          <ac:chgData name="Anis Farihan Mat Raffei" userId="caa0f81d-2ced-4ad8-a070-ba6968b9f259" providerId="ADAL" clId="{D6BA57D3-4738-4753-855F-2AA331FC401A}" dt="2020-10-23T03:40:43.505" v="3379" actId="165"/>
          <ac:grpSpMkLst>
            <pc:docMk/>
            <pc:sldMk cId="631641016" sldId="585"/>
            <ac:grpSpMk id="19" creationId="{DD4D4777-03A5-4418-9C87-F8D22F55F058}"/>
          </ac:grpSpMkLst>
        </pc:grpChg>
        <pc:picChg chg="mod topLvl">
          <ac:chgData name="Anis Farihan Mat Raffei" userId="caa0f81d-2ced-4ad8-a070-ba6968b9f259" providerId="ADAL" clId="{D6BA57D3-4738-4753-855F-2AA331FC401A}" dt="2020-10-23T03:41:23.133" v="3384" actId="165"/>
          <ac:picMkLst>
            <pc:docMk/>
            <pc:sldMk cId="631641016" sldId="585"/>
            <ac:picMk id="14" creationId="{9E81C365-DAFC-4963-AAA8-1B5DF41A8D3C}"/>
          </ac:picMkLst>
        </pc:picChg>
        <pc:picChg chg="mod topLvl">
          <ac:chgData name="Anis Farihan Mat Raffei" userId="caa0f81d-2ced-4ad8-a070-ba6968b9f259" providerId="ADAL" clId="{D6BA57D3-4738-4753-855F-2AA331FC401A}" dt="2020-10-23T03:41:46.042" v="3387" actId="165"/>
          <ac:picMkLst>
            <pc:docMk/>
            <pc:sldMk cId="631641016" sldId="585"/>
            <ac:picMk id="17" creationId="{EC8BFD1F-D9D9-4014-A62F-C28E073FAF32}"/>
          </ac:picMkLst>
        </pc:picChg>
        <pc:picChg chg="mod topLvl">
          <ac:chgData name="Anis Farihan Mat Raffei" userId="caa0f81d-2ced-4ad8-a070-ba6968b9f259" providerId="ADAL" clId="{D6BA57D3-4738-4753-855F-2AA331FC401A}" dt="2020-10-23T03:40:43.505" v="3379" actId="165"/>
          <ac:picMkLst>
            <pc:docMk/>
            <pc:sldMk cId="631641016" sldId="585"/>
            <ac:picMk id="20" creationId="{0DF5C40B-8D40-49F0-B95D-9CA463E6A336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2T03:43:56.121" v="502" actId="14100"/>
        <pc:sldMkLst>
          <pc:docMk/>
          <pc:sldMk cId="924313659" sldId="586"/>
        </pc:sldMkLst>
        <pc:spChg chg="del">
          <ac:chgData name="Anis Farihan Mat Raffei" userId="caa0f81d-2ced-4ad8-a070-ba6968b9f259" providerId="ADAL" clId="{D6BA57D3-4738-4753-855F-2AA331FC401A}" dt="2020-10-22T03:42:08.335" v="472" actId="478"/>
          <ac:spMkLst>
            <pc:docMk/>
            <pc:sldMk cId="924313659" sldId="586"/>
            <ac:spMk id="2" creationId="{1729A40D-F339-4479-AC18-DBF242CC2D30}"/>
          </ac:spMkLst>
        </pc:spChg>
        <pc:spChg chg="mod">
          <ac:chgData name="Anis Farihan Mat Raffei" userId="caa0f81d-2ced-4ad8-a070-ba6968b9f259" providerId="ADAL" clId="{D6BA57D3-4738-4753-855F-2AA331FC401A}" dt="2020-10-22T03:41:59.904" v="471"/>
          <ac:spMkLst>
            <pc:docMk/>
            <pc:sldMk cId="924313659" sldId="586"/>
            <ac:spMk id="3" creationId="{4162C6BF-1903-44A3-8B64-47930850D113}"/>
          </ac:spMkLst>
        </pc:spChg>
        <pc:spChg chg="add mod">
          <ac:chgData name="Anis Farihan Mat Raffei" userId="caa0f81d-2ced-4ad8-a070-ba6968b9f259" providerId="ADAL" clId="{D6BA57D3-4738-4753-855F-2AA331FC401A}" dt="2020-10-22T03:42:28.057" v="479" actId="1076"/>
          <ac:spMkLst>
            <pc:docMk/>
            <pc:sldMk cId="924313659" sldId="586"/>
            <ac:spMk id="8" creationId="{14F4A33A-BA52-494E-A013-3C9404E225CB}"/>
          </ac:spMkLst>
        </pc:spChg>
        <pc:spChg chg="add mod">
          <ac:chgData name="Anis Farihan Mat Raffei" userId="caa0f81d-2ced-4ad8-a070-ba6968b9f259" providerId="ADAL" clId="{D6BA57D3-4738-4753-855F-2AA331FC401A}" dt="2020-10-22T03:43:52.240" v="501" actId="207"/>
          <ac:spMkLst>
            <pc:docMk/>
            <pc:sldMk cId="924313659" sldId="586"/>
            <ac:spMk id="10" creationId="{A4BFD075-8D29-45E0-8B89-549DC2003B9C}"/>
          </ac:spMkLst>
        </pc:spChg>
        <pc:spChg chg="add del mod">
          <ac:chgData name="Anis Farihan Mat Raffei" userId="caa0f81d-2ced-4ad8-a070-ba6968b9f259" providerId="ADAL" clId="{D6BA57D3-4738-4753-855F-2AA331FC401A}" dt="2020-10-22T03:43:02.107" v="489" actId="478"/>
          <ac:spMkLst>
            <pc:docMk/>
            <pc:sldMk cId="924313659" sldId="586"/>
            <ac:spMk id="12" creationId="{217BB068-1B3B-4A9E-A116-AB0C53AC073F}"/>
          </ac:spMkLst>
        </pc:spChg>
        <pc:picChg chg="add mod">
          <ac:chgData name="Anis Farihan Mat Raffei" userId="caa0f81d-2ced-4ad8-a070-ba6968b9f259" providerId="ADAL" clId="{D6BA57D3-4738-4753-855F-2AA331FC401A}" dt="2020-10-22T03:42:47.632" v="483" actId="1076"/>
          <ac:picMkLst>
            <pc:docMk/>
            <pc:sldMk cId="924313659" sldId="586"/>
            <ac:picMk id="6" creationId="{4CAD416D-7EA4-44AB-ABD9-743F997AE1B1}"/>
          </ac:picMkLst>
        </pc:picChg>
        <pc:cxnChg chg="add mod">
          <ac:chgData name="Anis Farihan Mat Raffei" userId="caa0f81d-2ced-4ad8-a070-ba6968b9f259" providerId="ADAL" clId="{D6BA57D3-4738-4753-855F-2AA331FC401A}" dt="2020-10-22T03:43:56.121" v="502" actId="14100"/>
          <ac:cxnSpMkLst>
            <pc:docMk/>
            <pc:sldMk cId="924313659" sldId="586"/>
            <ac:cxnSpMk id="14" creationId="{F2B5E85C-1000-4E3B-999A-0425ADB676E6}"/>
          </ac:cxnSpMkLst>
        </pc:cxnChg>
      </pc:sldChg>
      <pc:sldChg chg="addSp modSp new mod">
        <pc:chgData name="Anis Farihan Mat Raffei" userId="caa0f81d-2ced-4ad8-a070-ba6968b9f259" providerId="ADAL" clId="{D6BA57D3-4738-4753-855F-2AA331FC401A}" dt="2020-10-22T04:18:55.033" v="707" actId="6549"/>
        <pc:sldMkLst>
          <pc:docMk/>
          <pc:sldMk cId="2063366843" sldId="587"/>
        </pc:sldMkLst>
        <pc:spChg chg="mod">
          <ac:chgData name="Anis Farihan Mat Raffei" userId="caa0f81d-2ced-4ad8-a070-ba6968b9f259" providerId="ADAL" clId="{D6BA57D3-4738-4753-855F-2AA331FC401A}" dt="2020-10-22T04:18:55.033" v="707" actId="6549"/>
          <ac:spMkLst>
            <pc:docMk/>
            <pc:sldMk cId="2063366843" sldId="587"/>
            <ac:spMk id="2" creationId="{F633CB20-C641-4A44-BA33-726CC110A175}"/>
          </ac:spMkLst>
        </pc:spChg>
        <pc:spChg chg="mod">
          <ac:chgData name="Anis Farihan Mat Raffei" userId="caa0f81d-2ced-4ad8-a070-ba6968b9f259" providerId="ADAL" clId="{D6BA57D3-4738-4753-855F-2AA331FC401A}" dt="2020-10-22T03:44:44.782" v="517" actId="20577"/>
          <ac:spMkLst>
            <pc:docMk/>
            <pc:sldMk cId="2063366843" sldId="587"/>
            <ac:spMk id="3" creationId="{3327EF3C-DFF3-48A5-9545-0C626245BB6C}"/>
          </ac:spMkLst>
        </pc:spChg>
        <pc:spChg chg="add mod">
          <ac:chgData name="Anis Farihan Mat Raffei" userId="caa0f81d-2ced-4ad8-a070-ba6968b9f259" providerId="ADAL" clId="{D6BA57D3-4738-4753-855F-2AA331FC401A}" dt="2020-10-22T04:18:54.513" v="706" actId="1076"/>
          <ac:spMkLst>
            <pc:docMk/>
            <pc:sldMk cId="2063366843" sldId="587"/>
            <ac:spMk id="5" creationId="{AC7B96DC-9369-4A74-A944-64AEB613AEE2}"/>
          </ac:spMkLst>
        </pc:spChg>
        <pc:spChg chg="add mod">
          <ac:chgData name="Anis Farihan Mat Raffei" userId="caa0f81d-2ced-4ad8-a070-ba6968b9f259" providerId="ADAL" clId="{D6BA57D3-4738-4753-855F-2AA331FC401A}" dt="2020-10-22T04:18:54.513" v="706" actId="1076"/>
          <ac:spMkLst>
            <pc:docMk/>
            <pc:sldMk cId="2063366843" sldId="587"/>
            <ac:spMk id="6" creationId="{0AAC3AA6-5FBD-4592-8618-4A886612DC5B}"/>
          </ac:spMkLst>
        </pc:spChg>
        <pc:spChg chg="add mod">
          <ac:chgData name="Anis Farihan Mat Raffei" userId="caa0f81d-2ced-4ad8-a070-ba6968b9f259" providerId="ADAL" clId="{D6BA57D3-4738-4753-855F-2AA331FC401A}" dt="2020-10-22T04:18:54.328" v="705" actId="1076"/>
          <ac:spMkLst>
            <pc:docMk/>
            <pc:sldMk cId="2063366843" sldId="587"/>
            <ac:spMk id="8" creationId="{F3FC35ED-5004-4AE1-88F0-AA2D8F2C608B}"/>
          </ac:spMkLst>
        </pc:spChg>
        <pc:spChg chg="add mod">
          <ac:chgData name="Anis Farihan Mat Raffei" userId="caa0f81d-2ced-4ad8-a070-ba6968b9f259" providerId="ADAL" clId="{D6BA57D3-4738-4753-855F-2AA331FC401A}" dt="2020-10-22T04:18:54.328" v="705" actId="1076"/>
          <ac:spMkLst>
            <pc:docMk/>
            <pc:sldMk cId="2063366843" sldId="587"/>
            <ac:spMk id="10" creationId="{2FCAC3D6-A87A-4069-9016-E400E951A1DF}"/>
          </ac:spMkLst>
        </pc:spChg>
        <pc:spChg chg="add mod">
          <ac:chgData name="Anis Farihan Mat Raffei" userId="caa0f81d-2ced-4ad8-a070-ba6968b9f259" providerId="ADAL" clId="{D6BA57D3-4738-4753-855F-2AA331FC401A}" dt="2020-10-22T04:18:54.081" v="704" actId="1076"/>
          <ac:spMkLst>
            <pc:docMk/>
            <pc:sldMk cId="2063366843" sldId="587"/>
            <ac:spMk id="12" creationId="{CC685331-6990-476D-A66A-1F63D2BED085}"/>
          </ac:spMkLst>
        </pc:spChg>
      </pc:sldChg>
      <pc:sldChg chg="addSp modSp new mod">
        <pc:chgData name="Anis Farihan Mat Raffei" userId="caa0f81d-2ced-4ad8-a070-ba6968b9f259" providerId="ADAL" clId="{D6BA57D3-4738-4753-855F-2AA331FC401A}" dt="2020-10-22T04:21:22.082" v="771" actId="12"/>
        <pc:sldMkLst>
          <pc:docMk/>
          <pc:sldMk cId="1156757388" sldId="588"/>
        </pc:sldMkLst>
        <pc:spChg chg="mod">
          <ac:chgData name="Anis Farihan Mat Raffei" userId="caa0f81d-2ced-4ad8-a070-ba6968b9f259" providerId="ADAL" clId="{D6BA57D3-4738-4753-855F-2AA331FC401A}" dt="2020-10-22T04:19:24.946" v="756" actId="12"/>
          <ac:spMkLst>
            <pc:docMk/>
            <pc:sldMk cId="1156757388" sldId="588"/>
            <ac:spMk id="2" creationId="{4AF8BBC2-E1E5-432C-AC99-786F2DA07B4A}"/>
          </ac:spMkLst>
        </pc:spChg>
        <pc:spChg chg="mod">
          <ac:chgData name="Anis Farihan Mat Raffei" userId="caa0f81d-2ced-4ad8-a070-ba6968b9f259" providerId="ADAL" clId="{D6BA57D3-4738-4753-855F-2AA331FC401A}" dt="2020-10-22T04:19:10.126" v="753" actId="20577"/>
          <ac:spMkLst>
            <pc:docMk/>
            <pc:sldMk cId="1156757388" sldId="588"/>
            <ac:spMk id="3" creationId="{402D625E-28A2-478F-BC52-ED238F45FFB3}"/>
          </ac:spMkLst>
        </pc:spChg>
        <pc:spChg chg="add mod">
          <ac:chgData name="Anis Farihan Mat Raffei" userId="caa0f81d-2ced-4ad8-a070-ba6968b9f259" providerId="ADAL" clId="{D6BA57D3-4738-4753-855F-2AA331FC401A}" dt="2020-10-22T04:21:22.082" v="771" actId="12"/>
          <ac:spMkLst>
            <pc:docMk/>
            <pc:sldMk cId="1156757388" sldId="588"/>
            <ac:spMk id="6" creationId="{C0E49944-8DD6-47DD-BB2D-E3818C283FEE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2T05:03:39.754" v="1097" actId="1076"/>
        <pc:sldMkLst>
          <pc:docMk/>
          <pc:sldMk cId="1662408741" sldId="589"/>
        </pc:sldMkLst>
        <pc:spChg chg="del">
          <ac:chgData name="Anis Farihan Mat Raffei" userId="caa0f81d-2ced-4ad8-a070-ba6968b9f259" providerId="ADAL" clId="{D6BA57D3-4738-4753-855F-2AA331FC401A}" dt="2020-10-22T04:29:15.707" v="854" actId="478"/>
          <ac:spMkLst>
            <pc:docMk/>
            <pc:sldMk cId="1662408741" sldId="589"/>
            <ac:spMk id="2" creationId="{EC56EBFA-A7DA-4A6D-AF81-C21E47BB30A7}"/>
          </ac:spMkLst>
        </pc:spChg>
        <pc:spChg chg="mod">
          <ac:chgData name="Anis Farihan Mat Raffei" userId="caa0f81d-2ced-4ad8-a070-ba6968b9f259" providerId="ADAL" clId="{D6BA57D3-4738-4753-855F-2AA331FC401A}" dt="2020-10-22T04:29:31.159" v="857"/>
          <ac:spMkLst>
            <pc:docMk/>
            <pc:sldMk cId="1662408741" sldId="589"/>
            <ac:spMk id="3" creationId="{A40B8B1F-56C1-455A-BE82-0CE1BF2855C5}"/>
          </ac:spMkLst>
        </pc:spChg>
        <pc:spChg chg="add mod">
          <ac:chgData name="Anis Farihan Mat Raffei" userId="caa0f81d-2ced-4ad8-a070-ba6968b9f259" providerId="ADAL" clId="{D6BA57D3-4738-4753-855F-2AA331FC401A}" dt="2020-10-22T05:02:39.027" v="1082" actId="1076"/>
          <ac:spMkLst>
            <pc:docMk/>
            <pc:sldMk cId="1662408741" sldId="589"/>
            <ac:spMk id="8" creationId="{09756F42-46D0-4029-8FDF-C373AF8E2D41}"/>
          </ac:spMkLst>
        </pc:spChg>
        <pc:spChg chg="add mod">
          <ac:chgData name="Anis Farihan Mat Raffei" userId="caa0f81d-2ced-4ad8-a070-ba6968b9f259" providerId="ADAL" clId="{D6BA57D3-4738-4753-855F-2AA331FC401A}" dt="2020-10-22T05:03:39.754" v="1097" actId="1076"/>
          <ac:spMkLst>
            <pc:docMk/>
            <pc:sldMk cId="1662408741" sldId="589"/>
            <ac:spMk id="10" creationId="{C258546E-BBB5-4614-B876-CACE3B4CB913}"/>
          </ac:spMkLst>
        </pc:spChg>
        <pc:spChg chg="add mod">
          <ac:chgData name="Anis Farihan Mat Raffei" userId="caa0f81d-2ced-4ad8-a070-ba6968b9f259" providerId="ADAL" clId="{D6BA57D3-4738-4753-855F-2AA331FC401A}" dt="2020-10-22T05:03:17.347" v="1094" actId="1076"/>
          <ac:spMkLst>
            <pc:docMk/>
            <pc:sldMk cId="1662408741" sldId="589"/>
            <ac:spMk id="11" creationId="{416E3133-1248-4309-B0C4-E05A9827C893}"/>
          </ac:spMkLst>
        </pc:spChg>
        <pc:spChg chg="add mod">
          <ac:chgData name="Anis Farihan Mat Raffei" userId="caa0f81d-2ced-4ad8-a070-ba6968b9f259" providerId="ADAL" clId="{D6BA57D3-4738-4753-855F-2AA331FC401A}" dt="2020-10-22T05:03:36.203" v="1096" actId="1076"/>
          <ac:spMkLst>
            <pc:docMk/>
            <pc:sldMk cId="1662408741" sldId="589"/>
            <ac:spMk id="13" creationId="{A6512993-CBA4-4CA1-80CC-0886D73F1E08}"/>
          </ac:spMkLst>
        </pc:spChg>
        <pc:picChg chg="add mod">
          <ac:chgData name="Anis Farihan Mat Raffei" userId="caa0f81d-2ced-4ad8-a070-ba6968b9f259" providerId="ADAL" clId="{D6BA57D3-4738-4753-855F-2AA331FC401A}" dt="2020-10-22T05:02:36.802" v="1081" actId="1076"/>
          <ac:picMkLst>
            <pc:docMk/>
            <pc:sldMk cId="1662408741" sldId="589"/>
            <ac:picMk id="6" creationId="{258D6862-6B5F-4D56-8503-F766C55DC4B2}"/>
          </ac:picMkLst>
        </pc:picChg>
      </pc:sldChg>
      <pc:sldChg chg="addSp delSp modSp new mod modAnim">
        <pc:chgData name="Anis Farihan Mat Raffei" userId="caa0f81d-2ced-4ad8-a070-ba6968b9f259" providerId="ADAL" clId="{D6BA57D3-4738-4753-855F-2AA331FC401A}" dt="2020-10-23T03:42:56.006" v="3396"/>
        <pc:sldMkLst>
          <pc:docMk/>
          <pc:sldMk cId="3710570983" sldId="590"/>
        </pc:sldMkLst>
        <pc:spChg chg="del mod">
          <ac:chgData name="Anis Farihan Mat Raffei" userId="caa0f81d-2ced-4ad8-a070-ba6968b9f259" providerId="ADAL" clId="{D6BA57D3-4738-4753-855F-2AA331FC401A}" dt="2020-10-23T03:42:31.219" v="3390" actId="478"/>
          <ac:spMkLst>
            <pc:docMk/>
            <pc:sldMk cId="3710570983" sldId="590"/>
            <ac:spMk id="2" creationId="{5D751102-2DAE-469C-BD81-249BF4991D0C}"/>
          </ac:spMkLst>
        </pc:spChg>
        <pc:spChg chg="mod">
          <ac:chgData name="Anis Farihan Mat Raffei" userId="caa0f81d-2ced-4ad8-a070-ba6968b9f259" providerId="ADAL" clId="{D6BA57D3-4738-4753-855F-2AA331FC401A}" dt="2020-10-22T04:31:51.083" v="905" actId="313"/>
          <ac:spMkLst>
            <pc:docMk/>
            <pc:sldMk cId="3710570983" sldId="590"/>
            <ac:spMk id="3" creationId="{284D8CF0-F1B2-4267-A120-7F3A579F5329}"/>
          </ac:spMkLst>
        </pc:spChg>
        <pc:spChg chg="add del mod">
          <ac:chgData name="Anis Farihan Mat Raffei" userId="caa0f81d-2ced-4ad8-a070-ba6968b9f259" providerId="ADAL" clId="{D6BA57D3-4738-4753-855F-2AA331FC401A}" dt="2020-10-22T04:36:09.074" v="964" actId="21"/>
          <ac:spMkLst>
            <pc:docMk/>
            <pc:sldMk cId="3710570983" sldId="590"/>
            <ac:spMk id="5" creationId="{C558EEB6-94E6-4488-9425-DF421BD29005}"/>
          </ac:spMkLst>
        </pc:spChg>
        <pc:spChg chg="add mod">
          <ac:chgData name="Anis Farihan Mat Raffei" userId="caa0f81d-2ced-4ad8-a070-ba6968b9f259" providerId="ADAL" clId="{D6BA57D3-4738-4753-855F-2AA331FC401A}" dt="2020-10-22T05:06:44.395" v="1111" actId="1076"/>
          <ac:spMkLst>
            <pc:docMk/>
            <pc:sldMk cId="3710570983" sldId="590"/>
            <ac:spMk id="6" creationId="{D1A1C5D9-7960-49CB-BCFE-49183304B3CB}"/>
          </ac:spMkLst>
        </pc:spChg>
        <pc:spChg chg="add mod">
          <ac:chgData name="Anis Farihan Mat Raffei" userId="caa0f81d-2ced-4ad8-a070-ba6968b9f259" providerId="ADAL" clId="{D6BA57D3-4738-4753-855F-2AA331FC401A}" dt="2020-10-22T05:06:44.395" v="1111" actId="1076"/>
          <ac:spMkLst>
            <pc:docMk/>
            <pc:sldMk cId="3710570983" sldId="590"/>
            <ac:spMk id="7" creationId="{6913EEB7-A14B-489B-8FD6-5B892FBB49F6}"/>
          </ac:spMkLst>
        </pc:spChg>
        <pc:spChg chg="add del mod">
          <ac:chgData name="Anis Farihan Mat Raffei" userId="caa0f81d-2ced-4ad8-a070-ba6968b9f259" providerId="ADAL" clId="{D6BA57D3-4738-4753-855F-2AA331FC401A}" dt="2020-10-22T04:44:35.876" v="1037" actId="14100"/>
          <ac:spMkLst>
            <pc:docMk/>
            <pc:sldMk cId="3710570983" sldId="590"/>
            <ac:spMk id="13" creationId="{8742A585-5B25-499F-BF19-A093CF079177}"/>
          </ac:spMkLst>
        </pc:spChg>
        <pc:spChg chg="add mod">
          <ac:chgData name="Anis Farihan Mat Raffei" userId="caa0f81d-2ced-4ad8-a070-ba6968b9f259" providerId="ADAL" clId="{D6BA57D3-4738-4753-855F-2AA331FC401A}" dt="2020-10-22T05:01:06.323" v="1058" actId="1036"/>
          <ac:spMkLst>
            <pc:docMk/>
            <pc:sldMk cId="3710570983" sldId="590"/>
            <ac:spMk id="15" creationId="{ABD1B5C2-C3FE-4BF3-89F2-1576666BD2A7}"/>
          </ac:spMkLst>
        </pc:spChg>
        <pc:spChg chg="add mod">
          <ac:chgData name="Anis Farihan Mat Raffei" userId="caa0f81d-2ced-4ad8-a070-ba6968b9f259" providerId="ADAL" clId="{D6BA57D3-4738-4753-855F-2AA331FC401A}" dt="2020-10-23T03:42:37.754" v="3393" actId="14100"/>
          <ac:spMkLst>
            <pc:docMk/>
            <pc:sldMk cId="3710570983" sldId="590"/>
            <ac:spMk id="16" creationId="{DBE45704-BB6B-46A9-8A5B-94F507D60620}"/>
          </ac:spMkLst>
        </pc:spChg>
        <pc:spChg chg="add mod">
          <ac:chgData name="Anis Farihan Mat Raffei" userId="caa0f81d-2ced-4ad8-a070-ba6968b9f259" providerId="ADAL" clId="{D6BA57D3-4738-4753-855F-2AA331FC401A}" dt="2020-10-22T05:00:58.151" v="1054" actId="123"/>
          <ac:spMkLst>
            <pc:docMk/>
            <pc:sldMk cId="3710570983" sldId="590"/>
            <ac:spMk id="22" creationId="{C28FDC07-75F6-49D2-93D6-5F47229F9D03}"/>
          </ac:spMkLst>
        </pc:spChg>
        <pc:spChg chg="add mod">
          <ac:chgData name="Anis Farihan Mat Raffei" userId="caa0f81d-2ced-4ad8-a070-ba6968b9f259" providerId="ADAL" clId="{D6BA57D3-4738-4753-855F-2AA331FC401A}" dt="2020-10-22T05:00:54.599" v="1053" actId="123"/>
          <ac:spMkLst>
            <pc:docMk/>
            <pc:sldMk cId="3710570983" sldId="590"/>
            <ac:spMk id="24" creationId="{D5F9994A-CBB3-4F3E-9A5D-1C3BBBB55D0E}"/>
          </ac:spMkLst>
        </pc:spChg>
        <pc:grpChg chg="add mod">
          <ac:chgData name="Anis Farihan Mat Raffei" userId="caa0f81d-2ced-4ad8-a070-ba6968b9f259" providerId="ADAL" clId="{D6BA57D3-4738-4753-855F-2AA331FC401A}" dt="2020-10-22T05:06:44.395" v="1111" actId="1076"/>
          <ac:grpSpMkLst>
            <pc:docMk/>
            <pc:sldMk cId="3710570983" sldId="590"/>
            <ac:grpSpMk id="8" creationId="{910E2A24-B118-4353-9AEF-A6CEBB0FC57E}"/>
          </ac:grpSpMkLst>
        </pc:grpChg>
        <pc:picChg chg="add mod">
          <ac:chgData name="Anis Farihan Mat Raffei" userId="caa0f81d-2ced-4ad8-a070-ba6968b9f259" providerId="ADAL" clId="{D6BA57D3-4738-4753-855F-2AA331FC401A}" dt="2020-10-22T05:06:44.395" v="1111" actId="1076"/>
          <ac:picMkLst>
            <pc:docMk/>
            <pc:sldMk cId="3710570983" sldId="590"/>
            <ac:picMk id="2050" creationId="{3C154151-2491-4B2A-9041-2479124F372A}"/>
          </ac:picMkLst>
        </pc:picChg>
        <pc:picChg chg="add del mod">
          <ac:chgData name="Anis Farihan Mat Raffei" userId="caa0f81d-2ced-4ad8-a070-ba6968b9f259" providerId="ADAL" clId="{D6BA57D3-4738-4753-855F-2AA331FC401A}" dt="2020-10-22T04:35:06.409" v="961" actId="478"/>
          <ac:picMkLst>
            <pc:docMk/>
            <pc:sldMk cId="3710570983" sldId="590"/>
            <ac:picMk id="2052" creationId="{41E268D9-CF7B-41CA-A49D-F64DD9336356}"/>
          </ac:picMkLst>
        </pc:picChg>
        <pc:picChg chg="add del mod">
          <ac:chgData name="Anis Farihan Mat Raffei" userId="caa0f81d-2ced-4ad8-a070-ba6968b9f259" providerId="ADAL" clId="{D6BA57D3-4738-4753-855F-2AA331FC401A}" dt="2020-10-22T04:40:18.556" v="989" actId="478"/>
          <ac:picMkLst>
            <pc:docMk/>
            <pc:sldMk cId="3710570983" sldId="590"/>
            <ac:picMk id="2054" creationId="{70AB30EA-6C39-4BB8-8A4E-7D5D676AB849}"/>
          </ac:picMkLst>
        </pc:picChg>
        <pc:picChg chg="add del mod">
          <ac:chgData name="Anis Farihan Mat Raffei" userId="caa0f81d-2ced-4ad8-a070-ba6968b9f259" providerId="ADAL" clId="{D6BA57D3-4738-4753-855F-2AA331FC401A}" dt="2020-10-22T04:40:24.989" v="992" actId="478"/>
          <ac:picMkLst>
            <pc:docMk/>
            <pc:sldMk cId="3710570983" sldId="590"/>
            <ac:picMk id="2056" creationId="{ECAFE9EF-6F91-4403-85FC-41E22A586175}"/>
          </ac:picMkLst>
        </pc:picChg>
        <pc:picChg chg="add del mod">
          <ac:chgData name="Anis Farihan Mat Raffei" userId="caa0f81d-2ced-4ad8-a070-ba6968b9f259" providerId="ADAL" clId="{D6BA57D3-4738-4753-855F-2AA331FC401A}" dt="2020-10-22T04:41:01.616" v="996" actId="478"/>
          <ac:picMkLst>
            <pc:docMk/>
            <pc:sldMk cId="3710570983" sldId="590"/>
            <ac:picMk id="2058" creationId="{3D5038B3-98AF-436A-AAF1-4F4861EB2060}"/>
          </ac:picMkLst>
        </pc:picChg>
        <pc:picChg chg="add del mod">
          <ac:chgData name="Anis Farihan Mat Raffei" userId="caa0f81d-2ced-4ad8-a070-ba6968b9f259" providerId="ADAL" clId="{D6BA57D3-4738-4753-855F-2AA331FC401A}" dt="2020-10-22T04:41:37.003" v="999" actId="478"/>
          <ac:picMkLst>
            <pc:docMk/>
            <pc:sldMk cId="3710570983" sldId="590"/>
            <ac:picMk id="2060" creationId="{DCB31699-D948-4D0E-B123-737FCC5F2F62}"/>
          </ac:picMkLst>
        </pc:picChg>
        <pc:picChg chg="add mod">
          <ac:chgData name="Anis Farihan Mat Raffei" userId="caa0f81d-2ced-4ad8-a070-ba6968b9f259" providerId="ADAL" clId="{D6BA57D3-4738-4753-855F-2AA331FC401A}" dt="2020-10-22T04:44:20.876" v="1035" actId="1076"/>
          <ac:picMkLst>
            <pc:docMk/>
            <pc:sldMk cId="3710570983" sldId="590"/>
            <ac:picMk id="2062" creationId="{C39BEB4D-5A66-463F-9B2F-677F4DA310E4}"/>
          </ac:picMkLst>
        </pc:picChg>
      </pc:sldChg>
      <pc:sldChg chg="addSp delSp modSp new mod modAnim">
        <pc:chgData name="Anis Farihan Mat Raffei" userId="caa0f81d-2ced-4ad8-a070-ba6968b9f259" providerId="ADAL" clId="{D6BA57D3-4738-4753-855F-2AA331FC401A}" dt="2020-10-23T03:43:14.667" v="3397"/>
        <pc:sldMkLst>
          <pc:docMk/>
          <pc:sldMk cId="2135993242" sldId="591"/>
        </pc:sldMkLst>
        <pc:spChg chg="del">
          <ac:chgData name="Anis Farihan Mat Raffei" userId="caa0f81d-2ced-4ad8-a070-ba6968b9f259" providerId="ADAL" clId="{D6BA57D3-4738-4753-855F-2AA331FC401A}" dt="2020-10-22T05:08:12.226" v="1114" actId="478"/>
          <ac:spMkLst>
            <pc:docMk/>
            <pc:sldMk cId="2135993242" sldId="591"/>
            <ac:spMk id="2" creationId="{087CF94A-57C1-4FAD-BAC6-469BA4478786}"/>
          </ac:spMkLst>
        </pc:spChg>
        <pc:spChg chg="mod">
          <ac:chgData name="Anis Farihan Mat Raffei" userId="caa0f81d-2ced-4ad8-a070-ba6968b9f259" providerId="ADAL" clId="{D6BA57D3-4738-4753-855F-2AA331FC401A}" dt="2020-10-22T05:08:07.939" v="1113" actId="27636"/>
          <ac:spMkLst>
            <pc:docMk/>
            <pc:sldMk cId="2135993242" sldId="591"/>
            <ac:spMk id="3" creationId="{348E2245-FBB3-4B32-974A-D700B3EBA9E5}"/>
          </ac:spMkLst>
        </pc:spChg>
        <pc:spChg chg="add del mod">
          <ac:chgData name="Anis Farihan Mat Raffei" userId="caa0f81d-2ced-4ad8-a070-ba6968b9f259" providerId="ADAL" clId="{D6BA57D3-4738-4753-855F-2AA331FC401A}" dt="2020-10-22T05:09:43.816" v="1190" actId="478"/>
          <ac:spMkLst>
            <pc:docMk/>
            <pc:sldMk cId="2135993242" sldId="591"/>
            <ac:spMk id="5" creationId="{6D33CB56-288F-4828-BE2E-E2B0D16334B3}"/>
          </ac:spMkLst>
        </pc:spChg>
        <pc:spChg chg="add del mod">
          <ac:chgData name="Anis Farihan Mat Raffei" userId="caa0f81d-2ced-4ad8-a070-ba6968b9f259" providerId="ADAL" clId="{D6BA57D3-4738-4753-855F-2AA331FC401A}" dt="2020-10-22T05:09:56.752" v="1193" actId="21"/>
          <ac:spMkLst>
            <pc:docMk/>
            <pc:sldMk cId="2135993242" sldId="591"/>
            <ac:spMk id="6" creationId="{EAEF13F5-33C1-4342-A420-2EB320DC469A}"/>
          </ac:spMkLst>
        </pc:spChg>
        <pc:spChg chg="add mod">
          <ac:chgData name="Anis Farihan Mat Raffei" userId="caa0f81d-2ced-4ad8-a070-ba6968b9f259" providerId="ADAL" clId="{D6BA57D3-4738-4753-855F-2AA331FC401A}" dt="2020-10-22T05:20:29.272" v="1423" actId="1076"/>
          <ac:spMkLst>
            <pc:docMk/>
            <pc:sldMk cId="2135993242" sldId="591"/>
            <ac:spMk id="7" creationId="{27A03040-2AF0-40DA-888A-93F5D5D8A71F}"/>
          </ac:spMkLst>
        </pc:spChg>
        <pc:spChg chg="add mod">
          <ac:chgData name="Anis Farihan Mat Raffei" userId="caa0f81d-2ced-4ad8-a070-ba6968b9f259" providerId="ADAL" clId="{D6BA57D3-4738-4753-855F-2AA331FC401A}" dt="2020-10-22T05:20:29.272" v="1423" actId="1076"/>
          <ac:spMkLst>
            <pc:docMk/>
            <pc:sldMk cId="2135993242" sldId="591"/>
            <ac:spMk id="8" creationId="{E48A7636-8E7E-4B4A-A90F-75B69213A2E9}"/>
          </ac:spMkLst>
        </pc:spChg>
        <pc:spChg chg="add mod">
          <ac:chgData name="Anis Farihan Mat Raffei" userId="caa0f81d-2ced-4ad8-a070-ba6968b9f259" providerId="ADAL" clId="{D6BA57D3-4738-4753-855F-2AA331FC401A}" dt="2020-10-22T05:20:29.272" v="1423" actId="1076"/>
          <ac:spMkLst>
            <pc:docMk/>
            <pc:sldMk cId="2135993242" sldId="591"/>
            <ac:spMk id="11" creationId="{6F5D906D-AA7E-4795-8A09-A370420C487A}"/>
          </ac:spMkLst>
        </pc:spChg>
        <pc:spChg chg="add mod">
          <ac:chgData name="Anis Farihan Mat Raffei" userId="caa0f81d-2ced-4ad8-a070-ba6968b9f259" providerId="ADAL" clId="{D6BA57D3-4738-4753-855F-2AA331FC401A}" dt="2020-10-22T05:20:29.272" v="1423" actId="1076"/>
          <ac:spMkLst>
            <pc:docMk/>
            <pc:sldMk cId="2135993242" sldId="591"/>
            <ac:spMk id="12" creationId="{49DB9C5D-5D84-4FED-A427-5ADF913280F9}"/>
          </ac:spMkLst>
        </pc:spChg>
        <pc:spChg chg="add mod">
          <ac:chgData name="Anis Farihan Mat Raffei" userId="caa0f81d-2ced-4ad8-a070-ba6968b9f259" providerId="ADAL" clId="{D6BA57D3-4738-4753-855F-2AA331FC401A}" dt="2020-10-22T05:20:29.272" v="1423" actId="1076"/>
          <ac:spMkLst>
            <pc:docMk/>
            <pc:sldMk cId="2135993242" sldId="591"/>
            <ac:spMk id="13" creationId="{6E02308C-CC70-46B6-873A-DF61E7831687}"/>
          </ac:spMkLst>
        </pc:spChg>
        <pc:spChg chg="add mod">
          <ac:chgData name="Anis Farihan Mat Raffei" userId="caa0f81d-2ced-4ad8-a070-ba6968b9f259" providerId="ADAL" clId="{D6BA57D3-4738-4753-855F-2AA331FC401A}" dt="2020-10-22T05:20:29.272" v="1423" actId="1076"/>
          <ac:spMkLst>
            <pc:docMk/>
            <pc:sldMk cId="2135993242" sldId="591"/>
            <ac:spMk id="15" creationId="{2F8672AA-8A6F-429F-BD2A-B9064C56C663}"/>
          </ac:spMkLst>
        </pc:spChg>
        <pc:spChg chg="add del mod">
          <ac:chgData name="Anis Farihan Mat Raffei" userId="caa0f81d-2ced-4ad8-a070-ba6968b9f259" providerId="ADAL" clId="{D6BA57D3-4738-4753-855F-2AA331FC401A}" dt="2020-10-22T05:20:08.478" v="1419" actId="21"/>
          <ac:spMkLst>
            <pc:docMk/>
            <pc:sldMk cId="2135993242" sldId="591"/>
            <ac:spMk id="23" creationId="{AB4B029C-6B3C-41AE-B105-EA5927DF0CE1}"/>
          </ac:spMkLst>
        </pc:spChg>
        <pc:spChg chg="add del mod">
          <ac:chgData name="Anis Farihan Mat Raffei" userId="caa0f81d-2ced-4ad8-a070-ba6968b9f259" providerId="ADAL" clId="{D6BA57D3-4738-4753-855F-2AA331FC401A}" dt="2020-10-22T05:20:08.478" v="1419" actId="21"/>
          <ac:spMkLst>
            <pc:docMk/>
            <pc:sldMk cId="2135993242" sldId="591"/>
            <ac:spMk id="24" creationId="{61C15F41-63DF-4880-80AA-263075FE305B}"/>
          </ac:spMkLst>
        </pc:spChg>
        <pc:spChg chg="add del">
          <ac:chgData name="Anis Farihan Mat Raffei" userId="caa0f81d-2ced-4ad8-a070-ba6968b9f259" providerId="ADAL" clId="{D6BA57D3-4738-4753-855F-2AA331FC401A}" dt="2020-10-22T05:14:50.816" v="1368" actId="21"/>
          <ac:spMkLst>
            <pc:docMk/>
            <pc:sldMk cId="2135993242" sldId="591"/>
            <ac:spMk id="25" creationId="{CF296BC9-2EAB-4C30-9AA6-98CBE5798B7B}"/>
          </ac:spMkLst>
        </pc:spChg>
        <pc:spChg chg="add del mod">
          <ac:chgData name="Anis Farihan Mat Raffei" userId="caa0f81d-2ced-4ad8-a070-ba6968b9f259" providerId="ADAL" clId="{D6BA57D3-4738-4753-855F-2AA331FC401A}" dt="2020-10-22T05:20:08.478" v="1419" actId="21"/>
          <ac:spMkLst>
            <pc:docMk/>
            <pc:sldMk cId="2135993242" sldId="591"/>
            <ac:spMk id="31" creationId="{D94852E2-29EB-4846-868A-303888EE17E5}"/>
          </ac:spMkLst>
        </pc:spChg>
        <pc:picChg chg="add del mod">
          <ac:chgData name="Anis Farihan Mat Raffei" userId="caa0f81d-2ced-4ad8-a070-ba6968b9f259" providerId="ADAL" clId="{D6BA57D3-4738-4753-855F-2AA331FC401A}" dt="2020-10-22T05:14:04.997" v="1353" actId="478"/>
          <ac:picMkLst>
            <pc:docMk/>
            <pc:sldMk cId="2135993242" sldId="591"/>
            <ac:picMk id="17" creationId="{7CE5D3C7-60D4-4B69-B2E5-C17DA9CC49F4}"/>
          </ac:picMkLst>
        </pc:picChg>
        <pc:picChg chg="add del mod">
          <ac:chgData name="Anis Farihan Mat Raffei" userId="caa0f81d-2ced-4ad8-a070-ba6968b9f259" providerId="ADAL" clId="{D6BA57D3-4738-4753-855F-2AA331FC401A}" dt="2020-10-22T05:20:08.478" v="1419" actId="21"/>
          <ac:picMkLst>
            <pc:docMk/>
            <pc:sldMk cId="2135993242" sldId="591"/>
            <ac:picMk id="19" creationId="{A676FCC6-08EB-451A-878D-CC836B92F1ED}"/>
          </ac:picMkLst>
        </pc:picChg>
        <pc:picChg chg="add del mod">
          <ac:chgData name="Anis Farihan Mat Raffei" userId="caa0f81d-2ced-4ad8-a070-ba6968b9f259" providerId="ADAL" clId="{D6BA57D3-4738-4753-855F-2AA331FC401A}" dt="2020-10-22T05:08:37.051" v="1117" actId="478"/>
          <ac:picMkLst>
            <pc:docMk/>
            <pc:sldMk cId="2135993242" sldId="591"/>
            <ac:picMk id="4098" creationId="{56672D6D-814E-4F09-8AA5-AA93F696C1B6}"/>
          </ac:picMkLst>
        </pc:picChg>
        <pc:picChg chg="add mod">
          <ac:chgData name="Anis Farihan Mat Raffei" userId="caa0f81d-2ced-4ad8-a070-ba6968b9f259" providerId="ADAL" clId="{D6BA57D3-4738-4753-855F-2AA331FC401A}" dt="2020-10-22T05:20:29.272" v="1423" actId="1076"/>
          <ac:picMkLst>
            <pc:docMk/>
            <pc:sldMk cId="2135993242" sldId="591"/>
            <ac:picMk id="4100" creationId="{08C46212-5059-40CC-8817-E93789350D9E}"/>
          </ac:picMkLst>
        </pc:picChg>
      </pc:sldChg>
      <pc:sldChg chg="addSp delSp modSp new mod modAnim">
        <pc:chgData name="Anis Farihan Mat Raffei" userId="caa0f81d-2ced-4ad8-a070-ba6968b9f259" providerId="ADAL" clId="{D6BA57D3-4738-4753-855F-2AA331FC401A}" dt="2020-10-23T03:43:25.477" v="3398"/>
        <pc:sldMkLst>
          <pc:docMk/>
          <pc:sldMk cId="2303965311" sldId="592"/>
        </pc:sldMkLst>
        <pc:spChg chg="del">
          <ac:chgData name="Anis Farihan Mat Raffei" userId="caa0f81d-2ced-4ad8-a070-ba6968b9f259" providerId="ADAL" clId="{D6BA57D3-4738-4753-855F-2AA331FC401A}" dt="2020-10-22T05:20:14.136" v="1421" actId="478"/>
          <ac:spMkLst>
            <pc:docMk/>
            <pc:sldMk cId="2303965311" sldId="592"/>
            <ac:spMk id="2" creationId="{193310B3-4F76-454F-BEE2-8CE1DBEA260F}"/>
          </ac:spMkLst>
        </pc:spChg>
        <pc:spChg chg="mod">
          <ac:chgData name="Anis Farihan Mat Raffei" userId="caa0f81d-2ced-4ad8-a070-ba6968b9f259" providerId="ADAL" clId="{D6BA57D3-4738-4753-855F-2AA331FC401A}" dt="2020-10-22T05:20:00.155" v="1418" actId="27636"/>
          <ac:spMkLst>
            <pc:docMk/>
            <pc:sldMk cId="2303965311" sldId="592"/>
            <ac:spMk id="3" creationId="{F97EC7BB-D4FA-41DC-BAFE-6D8B50FC3D0A}"/>
          </ac:spMkLst>
        </pc:spChg>
        <pc:spChg chg="add mod">
          <ac:chgData name="Anis Farihan Mat Raffei" userId="caa0f81d-2ced-4ad8-a070-ba6968b9f259" providerId="ADAL" clId="{D6BA57D3-4738-4753-855F-2AA331FC401A}" dt="2020-10-22T05:22:39.194" v="1433" actId="1076"/>
          <ac:spMkLst>
            <pc:docMk/>
            <pc:sldMk cId="2303965311" sldId="592"/>
            <ac:spMk id="6" creationId="{317A7E61-0E57-4665-A2E6-F4B30AD556D2}"/>
          </ac:spMkLst>
        </pc:spChg>
        <pc:spChg chg="add mod">
          <ac:chgData name="Anis Farihan Mat Raffei" userId="caa0f81d-2ced-4ad8-a070-ba6968b9f259" providerId="ADAL" clId="{D6BA57D3-4738-4753-855F-2AA331FC401A}" dt="2020-10-22T05:22:39.194" v="1433" actId="1076"/>
          <ac:spMkLst>
            <pc:docMk/>
            <pc:sldMk cId="2303965311" sldId="592"/>
            <ac:spMk id="8" creationId="{A95B3D84-E71F-46B7-ACEE-987246168459}"/>
          </ac:spMkLst>
        </pc:spChg>
        <pc:spChg chg="add mod">
          <ac:chgData name="Anis Farihan Mat Raffei" userId="caa0f81d-2ced-4ad8-a070-ba6968b9f259" providerId="ADAL" clId="{D6BA57D3-4738-4753-855F-2AA331FC401A}" dt="2020-10-22T05:22:39.194" v="1433" actId="1076"/>
          <ac:spMkLst>
            <pc:docMk/>
            <pc:sldMk cId="2303965311" sldId="592"/>
            <ac:spMk id="10" creationId="{6824D199-6FDF-4358-95CA-139991B3C276}"/>
          </ac:spMkLst>
        </pc:spChg>
        <pc:picChg chg="add del mod">
          <ac:chgData name="Anis Farihan Mat Raffei" userId="caa0f81d-2ced-4ad8-a070-ba6968b9f259" providerId="ADAL" clId="{D6BA57D3-4738-4753-855F-2AA331FC401A}" dt="2020-10-22T05:22:24.388" v="1429" actId="478"/>
          <ac:picMkLst>
            <pc:docMk/>
            <pc:sldMk cId="2303965311" sldId="592"/>
            <ac:picMk id="12" creationId="{C9646526-6434-4F69-8171-13091B97ABD1}"/>
          </ac:picMkLst>
        </pc:picChg>
        <pc:picChg chg="add mod">
          <ac:chgData name="Anis Farihan Mat Raffei" userId="caa0f81d-2ced-4ad8-a070-ba6968b9f259" providerId="ADAL" clId="{D6BA57D3-4738-4753-855F-2AA331FC401A}" dt="2020-10-22T05:22:41.521" v="1434" actId="1076"/>
          <ac:picMkLst>
            <pc:docMk/>
            <pc:sldMk cId="2303965311" sldId="592"/>
            <ac:picMk id="14" creationId="{213E4D0B-5737-4D5F-8B67-46CDA9E4E8A0}"/>
          </ac:picMkLst>
        </pc:picChg>
      </pc:sldChg>
      <pc:sldChg chg="addSp delSp modSp new mod modAnim">
        <pc:chgData name="Anis Farihan Mat Raffei" userId="caa0f81d-2ced-4ad8-a070-ba6968b9f259" providerId="ADAL" clId="{D6BA57D3-4738-4753-855F-2AA331FC401A}" dt="2020-10-23T03:44:28.290" v="3416" actId="207"/>
        <pc:sldMkLst>
          <pc:docMk/>
          <pc:sldMk cId="4165590328" sldId="593"/>
        </pc:sldMkLst>
        <pc:spChg chg="del">
          <ac:chgData name="Anis Farihan Mat Raffei" userId="caa0f81d-2ced-4ad8-a070-ba6968b9f259" providerId="ADAL" clId="{D6BA57D3-4738-4753-855F-2AA331FC401A}" dt="2020-10-22T06:42:10.678" v="1452" actId="478"/>
          <ac:spMkLst>
            <pc:docMk/>
            <pc:sldMk cId="4165590328" sldId="593"/>
            <ac:spMk id="2" creationId="{928D2F4D-313C-44B1-9868-8DCC5CD4753D}"/>
          </ac:spMkLst>
        </pc:spChg>
        <pc:spChg chg="mod">
          <ac:chgData name="Anis Farihan Mat Raffei" userId="caa0f81d-2ced-4ad8-a070-ba6968b9f259" providerId="ADAL" clId="{D6BA57D3-4738-4753-855F-2AA331FC401A}" dt="2020-10-22T06:42:49.521" v="1459" actId="20577"/>
          <ac:spMkLst>
            <pc:docMk/>
            <pc:sldMk cId="4165590328" sldId="593"/>
            <ac:spMk id="3" creationId="{628650FF-FA5B-4F78-A75C-4BB4A836895E}"/>
          </ac:spMkLst>
        </pc:spChg>
        <pc:spChg chg="add mod">
          <ac:chgData name="Anis Farihan Mat Raffei" userId="caa0f81d-2ced-4ad8-a070-ba6968b9f259" providerId="ADAL" clId="{D6BA57D3-4738-4753-855F-2AA331FC401A}" dt="2020-10-23T03:43:37.618" v="3400" actId="14100"/>
          <ac:spMkLst>
            <pc:docMk/>
            <pc:sldMk cId="4165590328" sldId="593"/>
            <ac:spMk id="6" creationId="{076482C1-471F-4B21-AF2B-3C00A5AFD197}"/>
          </ac:spMkLst>
        </pc:spChg>
        <pc:spChg chg="add mod">
          <ac:chgData name="Anis Farihan Mat Raffei" userId="caa0f81d-2ced-4ad8-a070-ba6968b9f259" providerId="ADAL" clId="{D6BA57D3-4738-4753-855F-2AA331FC401A}" dt="2020-10-22T06:46:41.423" v="1524" actId="1038"/>
          <ac:spMkLst>
            <pc:docMk/>
            <pc:sldMk cId="4165590328" sldId="593"/>
            <ac:spMk id="7" creationId="{CD21B145-8048-4960-979D-6917EEF8DC21}"/>
          </ac:spMkLst>
        </pc:spChg>
        <pc:spChg chg="add mod">
          <ac:chgData name="Anis Farihan Mat Raffei" userId="caa0f81d-2ced-4ad8-a070-ba6968b9f259" providerId="ADAL" clId="{D6BA57D3-4738-4753-855F-2AA331FC401A}" dt="2020-10-22T07:02:49.918" v="1910" actId="14100"/>
          <ac:spMkLst>
            <pc:docMk/>
            <pc:sldMk cId="4165590328" sldId="593"/>
            <ac:spMk id="8" creationId="{8106A902-6DEB-4B48-A75C-ACA3E3895196}"/>
          </ac:spMkLst>
        </pc:spChg>
        <pc:spChg chg="add del mod">
          <ac:chgData name="Anis Farihan Mat Raffei" userId="caa0f81d-2ced-4ad8-a070-ba6968b9f259" providerId="ADAL" clId="{D6BA57D3-4738-4753-855F-2AA331FC401A}" dt="2020-10-22T07:00:00.967" v="1856" actId="478"/>
          <ac:spMkLst>
            <pc:docMk/>
            <pc:sldMk cId="4165590328" sldId="593"/>
            <ac:spMk id="9" creationId="{EB722F6C-1A6D-4CC1-A41E-33CAED9B0729}"/>
          </ac:spMkLst>
        </pc:spChg>
        <pc:spChg chg="add mod">
          <ac:chgData name="Anis Farihan Mat Raffei" userId="caa0f81d-2ced-4ad8-a070-ba6968b9f259" providerId="ADAL" clId="{D6BA57D3-4738-4753-855F-2AA331FC401A}" dt="2020-10-22T07:04:59.169" v="1917" actId="1076"/>
          <ac:spMkLst>
            <pc:docMk/>
            <pc:sldMk cId="4165590328" sldId="593"/>
            <ac:spMk id="10" creationId="{5FCA1AE3-9807-48E2-A27B-652D5A4D7A2C}"/>
          </ac:spMkLst>
        </pc:spChg>
        <pc:spChg chg="add mod">
          <ac:chgData name="Anis Farihan Mat Raffei" userId="caa0f81d-2ced-4ad8-a070-ba6968b9f259" providerId="ADAL" clId="{D6BA57D3-4738-4753-855F-2AA331FC401A}" dt="2020-10-22T07:05:25.218" v="1931" actId="1076"/>
          <ac:spMkLst>
            <pc:docMk/>
            <pc:sldMk cId="4165590328" sldId="593"/>
            <ac:spMk id="11" creationId="{20DF7EBA-5800-4211-9D37-08C2F1906AF0}"/>
          </ac:spMkLst>
        </pc:spChg>
        <pc:spChg chg="add mod">
          <ac:chgData name="Anis Farihan Mat Raffei" userId="caa0f81d-2ced-4ad8-a070-ba6968b9f259" providerId="ADAL" clId="{D6BA57D3-4738-4753-855F-2AA331FC401A}" dt="2020-10-23T03:44:28.290" v="3416" actId="207"/>
          <ac:spMkLst>
            <pc:docMk/>
            <pc:sldMk cId="4165590328" sldId="593"/>
            <ac:spMk id="21" creationId="{616C41AE-0CA2-441B-B36D-C1772C89F520}"/>
          </ac:spMkLst>
        </pc:spChg>
        <pc:grpChg chg="add mod">
          <ac:chgData name="Anis Farihan Mat Raffei" userId="caa0f81d-2ced-4ad8-a070-ba6968b9f259" providerId="ADAL" clId="{D6BA57D3-4738-4753-855F-2AA331FC401A}" dt="2020-10-23T02:01:07.282" v="2669" actId="164"/>
          <ac:grpSpMkLst>
            <pc:docMk/>
            <pc:sldMk cId="4165590328" sldId="593"/>
            <ac:grpSpMk id="2" creationId="{D4DE751B-12A6-4649-9437-E1F5914F0FCB}"/>
          </ac:grpSpMkLst>
        </pc:grpChg>
        <pc:grpChg chg="add mod ord">
          <ac:chgData name="Anis Farihan Mat Raffei" userId="caa0f81d-2ced-4ad8-a070-ba6968b9f259" providerId="ADAL" clId="{D6BA57D3-4738-4753-855F-2AA331FC401A}" dt="2020-10-23T02:01:07.282" v="2669" actId="164"/>
          <ac:grpSpMkLst>
            <pc:docMk/>
            <pc:sldMk cId="4165590328" sldId="593"/>
            <ac:grpSpMk id="12" creationId="{CEC2AE6D-F437-413B-BD0A-F41491F62A74}"/>
          </ac:grpSpMkLst>
        </pc:grpChg>
        <pc:picChg chg="add del mod">
          <ac:chgData name="Anis Farihan Mat Raffei" userId="caa0f81d-2ced-4ad8-a070-ba6968b9f259" providerId="ADAL" clId="{D6BA57D3-4738-4753-855F-2AA331FC401A}" dt="2020-10-22T06:48:37.638" v="1527" actId="478"/>
          <ac:picMkLst>
            <pc:docMk/>
            <pc:sldMk cId="4165590328" sldId="593"/>
            <ac:picMk id="5122" creationId="{D09DF5A7-4BF2-4F91-9460-32F12D68EE79}"/>
          </ac:picMkLst>
        </pc:picChg>
        <pc:picChg chg="add mod">
          <ac:chgData name="Anis Farihan Mat Raffei" userId="caa0f81d-2ced-4ad8-a070-ba6968b9f259" providerId="ADAL" clId="{D6BA57D3-4738-4753-855F-2AA331FC401A}" dt="2020-10-22T06:51:46.653" v="1828" actId="1037"/>
          <ac:picMkLst>
            <pc:docMk/>
            <pc:sldMk cId="4165590328" sldId="593"/>
            <ac:picMk id="5124" creationId="{CDECFC22-19B6-42A0-986D-B2E55DCB1A0C}"/>
          </ac:picMkLst>
        </pc:picChg>
        <pc:picChg chg="add del">
          <ac:chgData name="Anis Farihan Mat Raffei" userId="caa0f81d-2ced-4ad8-a070-ba6968b9f259" providerId="ADAL" clId="{D6BA57D3-4738-4753-855F-2AA331FC401A}" dt="2020-10-22T06:55:14.338" v="1840" actId="478"/>
          <ac:picMkLst>
            <pc:docMk/>
            <pc:sldMk cId="4165590328" sldId="593"/>
            <ac:picMk id="5126" creationId="{122AE097-5D3B-4360-AB46-B1A66FF7299C}"/>
          </ac:picMkLst>
        </pc:picChg>
        <pc:picChg chg="add del mod">
          <ac:chgData name="Anis Farihan Mat Raffei" userId="caa0f81d-2ced-4ad8-a070-ba6968b9f259" providerId="ADAL" clId="{D6BA57D3-4738-4753-855F-2AA331FC401A}" dt="2020-10-22T06:55:46.867" v="1843" actId="478"/>
          <ac:picMkLst>
            <pc:docMk/>
            <pc:sldMk cId="4165590328" sldId="593"/>
            <ac:picMk id="5128" creationId="{C29BD9E7-C811-4E41-B27B-21D917ECD4CC}"/>
          </ac:picMkLst>
        </pc:picChg>
        <pc:picChg chg="add del">
          <ac:chgData name="Anis Farihan Mat Raffei" userId="caa0f81d-2ced-4ad8-a070-ba6968b9f259" providerId="ADAL" clId="{D6BA57D3-4738-4753-855F-2AA331FC401A}" dt="2020-10-22T06:55:55.713" v="1845" actId="478"/>
          <ac:picMkLst>
            <pc:docMk/>
            <pc:sldMk cId="4165590328" sldId="593"/>
            <ac:picMk id="5130" creationId="{EA66BF70-1568-42D0-BEFD-F193DBA57085}"/>
          </ac:picMkLst>
        </pc:picChg>
        <pc:picChg chg="add del mod">
          <ac:chgData name="Anis Farihan Mat Raffei" userId="caa0f81d-2ced-4ad8-a070-ba6968b9f259" providerId="ADAL" clId="{D6BA57D3-4738-4753-855F-2AA331FC401A}" dt="2020-10-22T07:02:14.413" v="1903" actId="478"/>
          <ac:picMkLst>
            <pc:docMk/>
            <pc:sldMk cId="4165590328" sldId="593"/>
            <ac:picMk id="5132" creationId="{DABF0501-395C-489D-AAB8-C3720688EDC6}"/>
          </ac:picMkLst>
        </pc:picChg>
        <pc:picChg chg="add mod">
          <ac:chgData name="Anis Farihan Mat Raffei" userId="caa0f81d-2ced-4ad8-a070-ba6968b9f259" providerId="ADAL" clId="{D6BA57D3-4738-4753-855F-2AA331FC401A}" dt="2020-10-23T02:01:07.282" v="2669" actId="164"/>
          <ac:picMkLst>
            <pc:docMk/>
            <pc:sldMk cId="4165590328" sldId="593"/>
            <ac:picMk id="5134" creationId="{61E97248-D1D7-414D-B155-6CF4F6D9BA10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2T07:07:36.892" v="1941" actId="962"/>
        <pc:sldMkLst>
          <pc:docMk/>
          <pc:sldMk cId="424289124" sldId="594"/>
        </pc:sldMkLst>
        <pc:spChg chg="del">
          <ac:chgData name="Anis Farihan Mat Raffei" userId="caa0f81d-2ced-4ad8-a070-ba6968b9f259" providerId="ADAL" clId="{D6BA57D3-4738-4753-855F-2AA331FC401A}" dt="2020-10-22T07:07:34.369" v="1938" actId="478"/>
          <ac:spMkLst>
            <pc:docMk/>
            <pc:sldMk cId="424289124" sldId="594"/>
            <ac:spMk id="2" creationId="{A652567B-4C98-4543-8F45-6214746CDEBC}"/>
          </ac:spMkLst>
        </pc:spChg>
        <pc:picChg chg="add mod">
          <ac:chgData name="Anis Farihan Mat Raffei" userId="caa0f81d-2ced-4ad8-a070-ba6968b9f259" providerId="ADAL" clId="{D6BA57D3-4738-4753-855F-2AA331FC401A}" dt="2020-10-22T07:07:36.892" v="1941" actId="962"/>
          <ac:picMkLst>
            <pc:docMk/>
            <pc:sldMk cId="424289124" sldId="594"/>
            <ac:picMk id="6" creationId="{100FB60A-4720-44D7-B3BB-A5BA3A0E3574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2T07:39:57.190" v="2183" actId="20577"/>
        <pc:sldMkLst>
          <pc:docMk/>
          <pc:sldMk cId="4043920435" sldId="595"/>
        </pc:sldMkLst>
        <pc:spChg chg="del">
          <ac:chgData name="Anis Farihan Mat Raffei" userId="caa0f81d-2ced-4ad8-a070-ba6968b9f259" providerId="ADAL" clId="{D6BA57D3-4738-4753-855F-2AA331FC401A}" dt="2020-10-22T07:09:42.850" v="1969" actId="478"/>
          <ac:spMkLst>
            <pc:docMk/>
            <pc:sldMk cId="4043920435" sldId="595"/>
            <ac:spMk id="2" creationId="{846EC52F-C5C4-42A2-8D07-05E4EE838DF2}"/>
          </ac:spMkLst>
        </pc:spChg>
        <pc:spChg chg="mod">
          <ac:chgData name="Anis Farihan Mat Raffei" userId="caa0f81d-2ced-4ad8-a070-ba6968b9f259" providerId="ADAL" clId="{D6BA57D3-4738-4753-855F-2AA331FC401A}" dt="2020-10-22T07:09:38.550" v="1968" actId="20577"/>
          <ac:spMkLst>
            <pc:docMk/>
            <pc:sldMk cId="4043920435" sldId="595"/>
            <ac:spMk id="3" creationId="{05C66B6F-985B-48B9-A963-AF870D331865}"/>
          </ac:spMkLst>
        </pc:spChg>
        <pc:spChg chg="add mod">
          <ac:chgData name="Anis Farihan Mat Raffei" userId="caa0f81d-2ced-4ad8-a070-ba6968b9f259" providerId="ADAL" clId="{D6BA57D3-4738-4753-855F-2AA331FC401A}" dt="2020-10-22T07:39:57.190" v="2183" actId="20577"/>
          <ac:spMkLst>
            <pc:docMk/>
            <pc:sldMk cId="4043920435" sldId="595"/>
            <ac:spMk id="5" creationId="{7D75998E-FF1C-4DAC-9AD2-2D56BBFDBB0B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1:15:22.782" v="2354" actId="113"/>
        <pc:sldMkLst>
          <pc:docMk/>
          <pc:sldMk cId="2554852680" sldId="596"/>
        </pc:sldMkLst>
        <pc:spChg chg="mod">
          <ac:chgData name="Anis Farihan Mat Raffei" userId="caa0f81d-2ced-4ad8-a070-ba6968b9f259" providerId="ADAL" clId="{D6BA57D3-4738-4753-855F-2AA331FC401A}" dt="2020-10-22T07:40:03.059" v="2184" actId="113"/>
          <ac:spMkLst>
            <pc:docMk/>
            <pc:sldMk cId="2554852680" sldId="596"/>
            <ac:spMk id="2" creationId="{269D9C12-572E-45EA-81B5-76E294EF177B}"/>
          </ac:spMkLst>
        </pc:spChg>
        <pc:spChg chg="mod">
          <ac:chgData name="Anis Farihan Mat Raffei" userId="caa0f81d-2ced-4ad8-a070-ba6968b9f259" providerId="ADAL" clId="{D6BA57D3-4738-4753-855F-2AA331FC401A}" dt="2020-10-22T07:13:00.988" v="2014"/>
          <ac:spMkLst>
            <pc:docMk/>
            <pc:sldMk cId="2554852680" sldId="596"/>
            <ac:spMk id="3" creationId="{2C644EE7-A22B-4AC8-984D-EFCE4351555F}"/>
          </ac:spMkLst>
        </pc:spChg>
        <pc:spChg chg="add mod ord">
          <ac:chgData name="Anis Farihan Mat Raffei" userId="caa0f81d-2ced-4ad8-a070-ba6968b9f259" providerId="ADAL" clId="{D6BA57D3-4738-4753-855F-2AA331FC401A}" dt="2020-10-22T07:38:48.394" v="2173" actId="164"/>
          <ac:spMkLst>
            <pc:docMk/>
            <pc:sldMk cId="2554852680" sldId="596"/>
            <ac:spMk id="6" creationId="{C337EEE4-6CE6-4AAE-8C0C-5DB0205CB49A}"/>
          </ac:spMkLst>
        </pc:spChg>
        <pc:spChg chg="add mod">
          <ac:chgData name="Anis Farihan Mat Raffei" userId="caa0f81d-2ced-4ad8-a070-ba6968b9f259" providerId="ADAL" clId="{D6BA57D3-4738-4753-855F-2AA331FC401A}" dt="2020-10-22T07:38:48.394" v="2173" actId="164"/>
          <ac:spMkLst>
            <pc:docMk/>
            <pc:sldMk cId="2554852680" sldId="596"/>
            <ac:spMk id="7" creationId="{F1ABD8CE-72AC-42A1-8030-CDE1F1F9D7E3}"/>
          </ac:spMkLst>
        </pc:spChg>
        <pc:spChg chg="add mod">
          <ac:chgData name="Anis Farihan Mat Raffei" userId="caa0f81d-2ced-4ad8-a070-ba6968b9f259" providerId="ADAL" clId="{D6BA57D3-4738-4753-855F-2AA331FC401A}" dt="2020-10-23T01:15:22.782" v="2354" actId="113"/>
          <ac:spMkLst>
            <pc:docMk/>
            <pc:sldMk cId="2554852680" sldId="596"/>
            <ac:spMk id="11" creationId="{236973AE-FC7F-4A8E-AE14-44B665088099}"/>
          </ac:spMkLst>
        </pc:spChg>
        <pc:spChg chg="add mod">
          <ac:chgData name="Anis Farihan Mat Raffei" userId="caa0f81d-2ced-4ad8-a070-ba6968b9f259" providerId="ADAL" clId="{D6BA57D3-4738-4753-855F-2AA331FC401A}" dt="2020-10-23T01:15:19.948" v="2353" actId="113"/>
          <ac:spMkLst>
            <pc:docMk/>
            <pc:sldMk cId="2554852680" sldId="596"/>
            <ac:spMk id="15" creationId="{58391C1C-F64D-49D3-8738-CA7717D789DB}"/>
          </ac:spMkLst>
        </pc:spChg>
        <pc:grpChg chg="add mod">
          <ac:chgData name="Anis Farihan Mat Raffei" userId="caa0f81d-2ced-4ad8-a070-ba6968b9f259" providerId="ADAL" clId="{D6BA57D3-4738-4753-855F-2AA331FC401A}" dt="2020-10-22T07:38:50.279" v="2174" actId="1076"/>
          <ac:grpSpMkLst>
            <pc:docMk/>
            <pc:sldMk cId="2554852680" sldId="596"/>
            <ac:grpSpMk id="10" creationId="{10C47638-BBEF-466A-A0E8-6BC41EB2DD0E}"/>
          </ac:grpSpMkLst>
        </pc:grpChg>
        <pc:picChg chg="add mod">
          <ac:chgData name="Anis Farihan Mat Raffei" userId="caa0f81d-2ced-4ad8-a070-ba6968b9f259" providerId="ADAL" clId="{D6BA57D3-4738-4753-855F-2AA331FC401A}" dt="2020-10-22T07:38:52.327" v="2175" actId="1076"/>
          <ac:picMkLst>
            <pc:docMk/>
            <pc:sldMk cId="2554852680" sldId="596"/>
            <ac:picMk id="6146" creationId="{41EC0EEF-61ED-4336-AF35-BB08CD8CD355}"/>
          </ac:picMkLst>
        </pc:picChg>
        <pc:picChg chg="add mod">
          <ac:chgData name="Anis Farihan Mat Raffei" userId="caa0f81d-2ced-4ad8-a070-ba6968b9f259" providerId="ADAL" clId="{D6BA57D3-4738-4753-855F-2AA331FC401A}" dt="2020-10-22T07:38:57.855" v="2176" actId="1076"/>
          <ac:picMkLst>
            <pc:docMk/>
            <pc:sldMk cId="2554852680" sldId="596"/>
            <ac:picMk id="6148" creationId="{544D9D24-D858-40ED-9775-78C60A55D446}"/>
          </ac:picMkLst>
        </pc:picChg>
        <pc:picChg chg="add del">
          <ac:chgData name="Anis Farihan Mat Raffei" userId="caa0f81d-2ced-4ad8-a070-ba6968b9f259" providerId="ADAL" clId="{D6BA57D3-4738-4753-855F-2AA331FC401A}" dt="2020-10-22T07:35:35.667" v="2135" actId="478"/>
          <ac:picMkLst>
            <pc:docMk/>
            <pc:sldMk cId="2554852680" sldId="596"/>
            <ac:picMk id="6150" creationId="{F12DBE55-FD44-4F41-B9BB-3643924B18EF}"/>
          </ac:picMkLst>
        </pc:picChg>
        <pc:picChg chg="add mod">
          <ac:chgData name="Anis Farihan Mat Raffei" userId="caa0f81d-2ced-4ad8-a070-ba6968b9f259" providerId="ADAL" clId="{D6BA57D3-4738-4753-855F-2AA331FC401A}" dt="2020-10-22T07:37:34.758" v="2169" actId="1076"/>
          <ac:picMkLst>
            <pc:docMk/>
            <pc:sldMk cId="2554852680" sldId="596"/>
            <ac:picMk id="6152" creationId="{F0E3966C-C210-4A41-819F-0CFB38EBE61A}"/>
          </ac:picMkLst>
        </pc:picChg>
      </pc:sldChg>
      <pc:sldChg chg="addSp modSp new mod">
        <pc:chgData name="Anis Farihan Mat Raffei" userId="caa0f81d-2ced-4ad8-a070-ba6968b9f259" providerId="ADAL" clId="{D6BA57D3-4738-4753-855F-2AA331FC401A}" dt="2020-10-23T01:16:06.119" v="2358" actId="113"/>
        <pc:sldMkLst>
          <pc:docMk/>
          <pc:sldMk cId="3292691128" sldId="597"/>
        </pc:sldMkLst>
        <pc:spChg chg="mod">
          <ac:chgData name="Anis Farihan Mat Raffei" userId="caa0f81d-2ced-4ad8-a070-ba6968b9f259" providerId="ADAL" clId="{D6BA57D3-4738-4753-855F-2AA331FC401A}" dt="2020-10-23T01:16:06.119" v="2358" actId="113"/>
          <ac:spMkLst>
            <pc:docMk/>
            <pc:sldMk cId="3292691128" sldId="597"/>
            <ac:spMk id="2" creationId="{6019E195-957F-4183-B178-BF4FD68A3D14}"/>
          </ac:spMkLst>
        </pc:spChg>
        <pc:spChg chg="mod">
          <ac:chgData name="Anis Farihan Mat Raffei" userId="caa0f81d-2ced-4ad8-a070-ba6968b9f259" providerId="ADAL" clId="{D6BA57D3-4738-4753-855F-2AA331FC401A}" dt="2020-10-22T07:48:25.173" v="2219"/>
          <ac:spMkLst>
            <pc:docMk/>
            <pc:sldMk cId="3292691128" sldId="597"/>
            <ac:spMk id="3" creationId="{AE5818DB-D89C-4983-8710-F51515F44662}"/>
          </ac:spMkLst>
        </pc:spChg>
        <pc:spChg chg="add mod">
          <ac:chgData name="Anis Farihan Mat Raffei" userId="caa0f81d-2ced-4ad8-a070-ba6968b9f259" providerId="ADAL" clId="{D6BA57D3-4738-4753-855F-2AA331FC401A}" dt="2020-10-22T08:12:02.272" v="2241" actId="207"/>
          <ac:spMkLst>
            <pc:docMk/>
            <pc:sldMk cId="3292691128" sldId="597"/>
            <ac:spMk id="8" creationId="{A4CABE96-5119-42DC-B822-7BBD56191CA9}"/>
          </ac:spMkLst>
        </pc:spChg>
        <pc:spChg chg="add mod ord">
          <ac:chgData name="Anis Farihan Mat Raffei" userId="caa0f81d-2ced-4ad8-a070-ba6968b9f259" providerId="ADAL" clId="{D6BA57D3-4738-4753-855F-2AA331FC401A}" dt="2020-10-22T08:11:57.494" v="2240" actId="207"/>
          <ac:spMkLst>
            <pc:docMk/>
            <pc:sldMk cId="3292691128" sldId="597"/>
            <ac:spMk id="9" creationId="{5A1A61E6-F752-4394-A098-A838E2C93497}"/>
          </ac:spMkLst>
        </pc:spChg>
        <pc:picChg chg="add mod">
          <ac:chgData name="Anis Farihan Mat Raffei" userId="caa0f81d-2ced-4ad8-a070-ba6968b9f259" providerId="ADAL" clId="{D6BA57D3-4738-4753-855F-2AA331FC401A}" dt="2020-10-22T08:09:34.557" v="2229" actId="1076"/>
          <ac:picMkLst>
            <pc:docMk/>
            <pc:sldMk cId="3292691128" sldId="597"/>
            <ac:picMk id="6" creationId="{8AC3D5BE-31B3-4512-A2F0-C16D5C18DCAE}"/>
          </ac:picMkLst>
        </pc:picChg>
      </pc:sldChg>
      <pc:sldChg chg="addSp modSp new mod">
        <pc:chgData name="Anis Farihan Mat Raffei" userId="caa0f81d-2ced-4ad8-a070-ba6968b9f259" providerId="ADAL" clId="{D6BA57D3-4738-4753-855F-2AA331FC401A}" dt="2020-10-23T01:20:44.018" v="2413" actId="1076"/>
        <pc:sldMkLst>
          <pc:docMk/>
          <pc:sldMk cId="2931694087" sldId="598"/>
        </pc:sldMkLst>
        <pc:spChg chg="mod">
          <ac:chgData name="Anis Farihan Mat Raffei" userId="caa0f81d-2ced-4ad8-a070-ba6968b9f259" providerId="ADAL" clId="{D6BA57D3-4738-4753-855F-2AA331FC401A}" dt="2020-10-23T01:20:04.171" v="2399" actId="14100"/>
          <ac:spMkLst>
            <pc:docMk/>
            <pc:sldMk cId="2931694087" sldId="598"/>
            <ac:spMk id="2" creationId="{D7ECBD15-99A9-4136-92C6-68A2B12B953D}"/>
          </ac:spMkLst>
        </pc:spChg>
        <pc:spChg chg="mod">
          <ac:chgData name="Anis Farihan Mat Raffei" userId="caa0f81d-2ced-4ad8-a070-ba6968b9f259" providerId="ADAL" clId="{D6BA57D3-4738-4753-855F-2AA331FC401A}" dt="2020-10-22T08:20:16.811" v="2246"/>
          <ac:spMkLst>
            <pc:docMk/>
            <pc:sldMk cId="2931694087" sldId="598"/>
            <ac:spMk id="3" creationId="{E99720B8-5CC8-47D5-B857-FEFD1EF51F35}"/>
          </ac:spMkLst>
        </pc:spChg>
        <pc:spChg chg="add mod">
          <ac:chgData name="Anis Farihan Mat Raffei" userId="caa0f81d-2ced-4ad8-a070-ba6968b9f259" providerId="ADAL" clId="{D6BA57D3-4738-4753-855F-2AA331FC401A}" dt="2020-10-23T01:20:41.467" v="2412" actId="1076"/>
          <ac:spMkLst>
            <pc:docMk/>
            <pc:sldMk cId="2931694087" sldId="598"/>
            <ac:spMk id="10" creationId="{8CC75082-374B-4A5E-BB2E-B8E928D9A93D}"/>
          </ac:spMkLst>
        </pc:spChg>
        <pc:picChg chg="add mod">
          <ac:chgData name="Anis Farihan Mat Raffei" userId="caa0f81d-2ced-4ad8-a070-ba6968b9f259" providerId="ADAL" clId="{D6BA57D3-4738-4753-855F-2AA331FC401A}" dt="2020-10-23T01:20:44.018" v="2413" actId="1076"/>
          <ac:picMkLst>
            <pc:docMk/>
            <pc:sldMk cId="2931694087" sldId="598"/>
            <ac:picMk id="6" creationId="{B8BB1F80-5637-4055-BC4D-5A8C852CE892}"/>
          </ac:picMkLst>
        </pc:picChg>
        <pc:picChg chg="add mod">
          <ac:chgData name="Anis Farihan Mat Raffei" userId="caa0f81d-2ced-4ad8-a070-ba6968b9f259" providerId="ADAL" clId="{D6BA57D3-4738-4753-855F-2AA331FC401A}" dt="2020-10-23T01:20:11.218" v="2402" actId="1076"/>
          <ac:picMkLst>
            <pc:docMk/>
            <pc:sldMk cId="2931694087" sldId="598"/>
            <ac:picMk id="8" creationId="{CBA6C373-56EC-4039-B5C2-7DC53996DEB6}"/>
          </ac:picMkLst>
        </pc:picChg>
      </pc:sldChg>
      <pc:sldChg chg="addSp modSp new mod">
        <pc:chgData name="Anis Farihan Mat Raffei" userId="caa0f81d-2ced-4ad8-a070-ba6968b9f259" providerId="ADAL" clId="{D6BA57D3-4738-4753-855F-2AA331FC401A}" dt="2020-10-23T01:32:40.681" v="2424" actId="1076"/>
        <pc:sldMkLst>
          <pc:docMk/>
          <pc:sldMk cId="3913276898" sldId="599"/>
        </pc:sldMkLst>
        <pc:spChg chg="mod">
          <ac:chgData name="Anis Farihan Mat Raffei" userId="caa0f81d-2ced-4ad8-a070-ba6968b9f259" providerId="ADAL" clId="{D6BA57D3-4738-4753-855F-2AA331FC401A}" dt="2020-10-22T08:26:24.294" v="2339" actId="20577"/>
          <ac:spMkLst>
            <pc:docMk/>
            <pc:sldMk cId="3913276898" sldId="599"/>
            <ac:spMk id="2" creationId="{420F211B-94EC-4366-8F48-A5389198EAB8}"/>
          </ac:spMkLst>
        </pc:spChg>
        <pc:spChg chg="mod">
          <ac:chgData name="Anis Farihan Mat Raffei" userId="caa0f81d-2ced-4ad8-a070-ba6968b9f259" providerId="ADAL" clId="{D6BA57D3-4738-4753-855F-2AA331FC401A}" dt="2020-10-22T08:23:38.291" v="2294"/>
          <ac:spMkLst>
            <pc:docMk/>
            <pc:sldMk cId="3913276898" sldId="599"/>
            <ac:spMk id="3" creationId="{73DB1FF7-99A6-4D77-A0F9-74197243500C}"/>
          </ac:spMkLst>
        </pc:spChg>
        <pc:picChg chg="add mod">
          <ac:chgData name="Anis Farihan Mat Raffei" userId="caa0f81d-2ced-4ad8-a070-ba6968b9f259" providerId="ADAL" clId="{D6BA57D3-4738-4753-855F-2AA331FC401A}" dt="2020-10-23T01:32:40.681" v="2424" actId="1076"/>
          <ac:picMkLst>
            <pc:docMk/>
            <pc:sldMk cId="3913276898" sldId="599"/>
            <ac:picMk id="6" creationId="{554000AC-EF49-4B75-827E-3D63B9D3F18D}"/>
          </ac:picMkLst>
        </pc:picChg>
        <pc:picChg chg="add mod">
          <ac:chgData name="Anis Farihan Mat Raffei" userId="caa0f81d-2ced-4ad8-a070-ba6968b9f259" providerId="ADAL" clId="{D6BA57D3-4738-4753-855F-2AA331FC401A}" dt="2020-10-23T01:32:39.001" v="2423" actId="1076"/>
          <ac:picMkLst>
            <pc:docMk/>
            <pc:sldMk cId="3913276898" sldId="599"/>
            <ac:picMk id="1026" creationId="{BDAB3F0B-D681-46F3-A598-A66CA4F2DB7C}"/>
          </ac:picMkLst>
        </pc:picChg>
      </pc:sldChg>
      <pc:sldChg chg="addSp modSp new mod">
        <pc:chgData name="Anis Farihan Mat Raffei" userId="caa0f81d-2ced-4ad8-a070-ba6968b9f259" providerId="ADAL" clId="{D6BA57D3-4738-4753-855F-2AA331FC401A}" dt="2020-10-23T01:37:17.083" v="2465" actId="11"/>
        <pc:sldMkLst>
          <pc:docMk/>
          <pc:sldMk cId="1091692582" sldId="600"/>
        </pc:sldMkLst>
        <pc:spChg chg="mod">
          <ac:chgData name="Anis Farihan Mat Raffei" userId="caa0f81d-2ced-4ad8-a070-ba6968b9f259" providerId="ADAL" clId="{D6BA57D3-4738-4753-855F-2AA331FC401A}" dt="2020-10-23T01:37:17.083" v="2465" actId="11"/>
          <ac:spMkLst>
            <pc:docMk/>
            <pc:sldMk cId="1091692582" sldId="600"/>
            <ac:spMk id="2" creationId="{12982A12-E57F-4FB7-98B2-B7DF06C16EDF}"/>
          </ac:spMkLst>
        </pc:spChg>
        <pc:spChg chg="mod">
          <ac:chgData name="Anis Farihan Mat Raffei" userId="caa0f81d-2ced-4ad8-a070-ba6968b9f259" providerId="ADAL" clId="{D6BA57D3-4738-4753-855F-2AA331FC401A}" dt="2020-10-22T08:26:50.839" v="2341"/>
          <ac:spMkLst>
            <pc:docMk/>
            <pc:sldMk cId="1091692582" sldId="600"/>
            <ac:spMk id="3" creationId="{8ED2F063-5F92-4E7F-B0B6-7E8BE556E561}"/>
          </ac:spMkLst>
        </pc:spChg>
        <pc:spChg chg="add mod">
          <ac:chgData name="Anis Farihan Mat Raffei" userId="caa0f81d-2ced-4ad8-a070-ba6968b9f259" providerId="ADAL" clId="{D6BA57D3-4738-4753-855F-2AA331FC401A}" dt="2020-10-23T01:18:31.821" v="2392" actId="14100"/>
          <ac:spMkLst>
            <pc:docMk/>
            <pc:sldMk cId="1091692582" sldId="600"/>
            <ac:spMk id="8" creationId="{65664F10-EA4B-4A71-B667-0BCB397BE319}"/>
          </ac:spMkLst>
        </pc:spChg>
        <pc:spChg chg="add mod">
          <ac:chgData name="Anis Farihan Mat Raffei" userId="caa0f81d-2ced-4ad8-a070-ba6968b9f259" providerId="ADAL" clId="{D6BA57D3-4738-4753-855F-2AA331FC401A}" dt="2020-10-23T01:17:56.563" v="2383" actId="14100"/>
          <ac:spMkLst>
            <pc:docMk/>
            <pc:sldMk cId="1091692582" sldId="600"/>
            <ac:spMk id="10" creationId="{72BC9C27-FB8D-44AB-A752-46B08D01D3CC}"/>
          </ac:spMkLst>
        </pc:spChg>
        <pc:picChg chg="add mod">
          <ac:chgData name="Anis Farihan Mat Raffei" userId="caa0f81d-2ced-4ad8-a070-ba6968b9f259" providerId="ADAL" clId="{D6BA57D3-4738-4753-855F-2AA331FC401A}" dt="2020-10-23T01:18:43.650" v="2394" actId="1076"/>
          <ac:picMkLst>
            <pc:docMk/>
            <pc:sldMk cId="1091692582" sldId="600"/>
            <ac:picMk id="6" creationId="{673F1981-BC2F-43DE-8B03-3AE340C74392}"/>
          </ac:picMkLst>
        </pc:picChg>
        <pc:picChg chg="add mod">
          <ac:chgData name="Anis Farihan Mat Raffei" userId="caa0f81d-2ced-4ad8-a070-ba6968b9f259" providerId="ADAL" clId="{D6BA57D3-4738-4753-855F-2AA331FC401A}" dt="2020-10-23T01:18:39.346" v="2393" actId="14100"/>
          <ac:picMkLst>
            <pc:docMk/>
            <pc:sldMk cId="1091692582" sldId="600"/>
            <ac:picMk id="12" creationId="{8DF68935-5DE0-4E57-B3A2-0CF413EAA445}"/>
          </ac:picMkLst>
        </pc:picChg>
      </pc:sldChg>
      <pc:sldChg chg="modSp new mod">
        <pc:chgData name="Anis Farihan Mat Raffei" userId="caa0f81d-2ced-4ad8-a070-ba6968b9f259" providerId="ADAL" clId="{D6BA57D3-4738-4753-855F-2AA331FC401A}" dt="2020-10-23T01:38:46.228" v="2479" actId="115"/>
        <pc:sldMkLst>
          <pc:docMk/>
          <pc:sldMk cId="126076840" sldId="601"/>
        </pc:sldMkLst>
        <pc:spChg chg="mod">
          <ac:chgData name="Anis Farihan Mat Raffei" userId="caa0f81d-2ced-4ad8-a070-ba6968b9f259" providerId="ADAL" clId="{D6BA57D3-4738-4753-855F-2AA331FC401A}" dt="2020-10-23T01:38:46.228" v="2479" actId="115"/>
          <ac:spMkLst>
            <pc:docMk/>
            <pc:sldMk cId="126076840" sldId="601"/>
            <ac:spMk id="2" creationId="{72736A61-536D-420C-8645-8184B5C365CF}"/>
          </ac:spMkLst>
        </pc:spChg>
        <pc:spChg chg="mod">
          <ac:chgData name="Anis Farihan Mat Raffei" userId="caa0f81d-2ced-4ad8-a070-ba6968b9f259" providerId="ADAL" clId="{D6BA57D3-4738-4753-855F-2AA331FC401A}" dt="2020-10-23T01:35:26.236" v="2427"/>
          <ac:spMkLst>
            <pc:docMk/>
            <pc:sldMk cId="126076840" sldId="601"/>
            <ac:spMk id="3" creationId="{1BCDC1EB-B686-4B54-AE42-B919AE47992D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1:40:01.141" v="2488" actId="962"/>
        <pc:sldMkLst>
          <pc:docMk/>
          <pc:sldMk cId="3711957670" sldId="602"/>
        </pc:sldMkLst>
        <pc:spChg chg="del">
          <ac:chgData name="Anis Farihan Mat Raffei" userId="caa0f81d-2ced-4ad8-a070-ba6968b9f259" providerId="ADAL" clId="{D6BA57D3-4738-4753-855F-2AA331FC401A}" dt="2020-10-23T01:39:46.868" v="2485" actId="478"/>
          <ac:spMkLst>
            <pc:docMk/>
            <pc:sldMk cId="3711957670" sldId="602"/>
            <ac:spMk id="2" creationId="{5663E2BE-C30B-422F-B0C7-081A5D80F4C3}"/>
          </ac:spMkLst>
        </pc:spChg>
        <pc:spChg chg="mod">
          <ac:chgData name="Anis Farihan Mat Raffei" userId="caa0f81d-2ced-4ad8-a070-ba6968b9f259" providerId="ADAL" clId="{D6BA57D3-4738-4753-855F-2AA331FC401A}" dt="2020-10-23T01:39:43.541" v="2484" actId="27636"/>
          <ac:spMkLst>
            <pc:docMk/>
            <pc:sldMk cId="3711957670" sldId="602"/>
            <ac:spMk id="3" creationId="{7A24727B-5191-41FA-9516-E3FA836BDE20}"/>
          </ac:spMkLst>
        </pc:spChg>
        <pc:picChg chg="add mod">
          <ac:chgData name="Anis Farihan Mat Raffei" userId="caa0f81d-2ced-4ad8-a070-ba6968b9f259" providerId="ADAL" clId="{D6BA57D3-4738-4753-855F-2AA331FC401A}" dt="2020-10-23T01:40:01.141" v="2488" actId="962"/>
          <ac:picMkLst>
            <pc:docMk/>
            <pc:sldMk cId="3711957670" sldId="602"/>
            <ac:picMk id="6" creationId="{530EE533-F8EB-484A-B271-EA350BB124FD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1:50:25.064" v="2552" actId="1076"/>
        <pc:sldMkLst>
          <pc:docMk/>
          <pc:sldMk cId="274260710" sldId="603"/>
        </pc:sldMkLst>
        <pc:spChg chg="del mod">
          <ac:chgData name="Anis Farihan Mat Raffei" userId="caa0f81d-2ced-4ad8-a070-ba6968b9f259" providerId="ADAL" clId="{D6BA57D3-4738-4753-855F-2AA331FC401A}" dt="2020-10-23T01:45:19.928" v="2519" actId="478"/>
          <ac:spMkLst>
            <pc:docMk/>
            <pc:sldMk cId="274260710" sldId="603"/>
            <ac:spMk id="2" creationId="{74443F90-D738-4FBF-A67F-08D33E8F7076}"/>
          </ac:spMkLst>
        </pc:spChg>
        <pc:spChg chg="mod">
          <ac:chgData name="Anis Farihan Mat Raffei" userId="caa0f81d-2ced-4ad8-a070-ba6968b9f259" providerId="ADAL" clId="{D6BA57D3-4738-4753-855F-2AA331FC401A}" dt="2020-10-23T01:41:24.155" v="2493"/>
          <ac:spMkLst>
            <pc:docMk/>
            <pc:sldMk cId="274260710" sldId="603"/>
            <ac:spMk id="3" creationId="{3DB70859-F305-4C8A-953E-285DE84F364A}"/>
          </ac:spMkLst>
        </pc:spChg>
        <pc:spChg chg="add mod">
          <ac:chgData name="Anis Farihan Mat Raffei" userId="caa0f81d-2ced-4ad8-a070-ba6968b9f259" providerId="ADAL" clId="{D6BA57D3-4738-4753-855F-2AA331FC401A}" dt="2020-10-23T01:47:02.775" v="2536" actId="2711"/>
          <ac:spMkLst>
            <pc:docMk/>
            <pc:sldMk cId="274260710" sldId="603"/>
            <ac:spMk id="8" creationId="{51F235FE-7A57-4D48-8128-B56BC43FEEF0}"/>
          </ac:spMkLst>
        </pc:spChg>
        <pc:spChg chg="add mod ord">
          <ac:chgData name="Anis Farihan Mat Raffei" userId="caa0f81d-2ced-4ad8-a070-ba6968b9f259" providerId="ADAL" clId="{D6BA57D3-4738-4753-855F-2AA331FC401A}" dt="2020-10-23T01:46:56.395" v="2535" actId="2085"/>
          <ac:spMkLst>
            <pc:docMk/>
            <pc:sldMk cId="274260710" sldId="603"/>
            <ac:spMk id="9" creationId="{7003D4AE-164D-493A-B342-214CE81A40A2}"/>
          </ac:spMkLst>
        </pc:spChg>
        <pc:picChg chg="add del mod">
          <ac:chgData name="Anis Farihan Mat Raffei" userId="caa0f81d-2ced-4ad8-a070-ba6968b9f259" providerId="ADAL" clId="{D6BA57D3-4738-4753-855F-2AA331FC401A}" dt="2020-10-23T01:49:20.700" v="2544" actId="478"/>
          <ac:picMkLst>
            <pc:docMk/>
            <pc:sldMk cId="274260710" sldId="603"/>
            <ac:picMk id="6" creationId="{7FDC61C3-AA26-4A91-BC59-E9C4BBCE96BA}"/>
          </ac:picMkLst>
        </pc:picChg>
        <pc:picChg chg="add del mod">
          <ac:chgData name="Anis Farihan Mat Raffei" userId="caa0f81d-2ced-4ad8-a070-ba6968b9f259" providerId="ADAL" clId="{D6BA57D3-4738-4753-855F-2AA331FC401A}" dt="2020-10-23T01:48:24.548" v="2542" actId="478"/>
          <ac:picMkLst>
            <pc:docMk/>
            <pc:sldMk cId="274260710" sldId="603"/>
            <ac:picMk id="2050" creationId="{26399738-9F4A-4C22-B656-20DEE69D9AD9}"/>
          </ac:picMkLst>
        </pc:picChg>
        <pc:picChg chg="add del mod">
          <ac:chgData name="Anis Farihan Mat Raffei" userId="caa0f81d-2ced-4ad8-a070-ba6968b9f259" providerId="ADAL" clId="{D6BA57D3-4738-4753-855F-2AA331FC401A}" dt="2020-10-23T01:50:16.811" v="2549" actId="478"/>
          <ac:picMkLst>
            <pc:docMk/>
            <pc:sldMk cId="274260710" sldId="603"/>
            <ac:picMk id="2052" creationId="{800E4EF8-FDAA-4195-8EA4-E39234A7075C}"/>
          </ac:picMkLst>
        </pc:picChg>
        <pc:picChg chg="add mod">
          <ac:chgData name="Anis Farihan Mat Raffei" userId="caa0f81d-2ced-4ad8-a070-ba6968b9f259" providerId="ADAL" clId="{D6BA57D3-4738-4753-855F-2AA331FC401A}" dt="2020-10-23T01:50:25.064" v="2552" actId="1076"/>
          <ac:picMkLst>
            <pc:docMk/>
            <pc:sldMk cId="274260710" sldId="603"/>
            <ac:picMk id="2054" creationId="{5BE39D7D-F0F6-4F42-B87A-7C234755C1DD}"/>
          </ac:picMkLst>
        </pc:picChg>
      </pc:sldChg>
      <pc:sldChg chg="modSp add mod">
        <pc:chgData name="Anis Farihan Mat Raffei" userId="caa0f81d-2ced-4ad8-a070-ba6968b9f259" providerId="ADAL" clId="{D6BA57D3-4738-4753-855F-2AA331FC401A}" dt="2020-10-23T01:41:43.756" v="2499"/>
        <pc:sldMkLst>
          <pc:docMk/>
          <pc:sldMk cId="3713878518" sldId="604"/>
        </pc:sldMkLst>
        <pc:spChg chg="mod">
          <ac:chgData name="Anis Farihan Mat Raffei" userId="caa0f81d-2ced-4ad8-a070-ba6968b9f259" providerId="ADAL" clId="{D6BA57D3-4738-4753-855F-2AA331FC401A}" dt="2020-10-23T01:41:43.756" v="2499"/>
          <ac:spMkLst>
            <pc:docMk/>
            <pc:sldMk cId="3713878518" sldId="604"/>
            <ac:spMk id="5" creationId="{00000000-0000-0000-0000-000000000000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1:54:11.437" v="2595" actId="20577"/>
        <pc:sldMkLst>
          <pc:docMk/>
          <pc:sldMk cId="3825952919" sldId="605"/>
        </pc:sldMkLst>
        <pc:spChg chg="del">
          <ac:chgData name="Anis Farihan Mat Raffei" userId="caa0f81d-2ced-4ad8-a070-ba6968b9f259" providerId="ADAL" clId="{D6BA57D3-4738-4753-855F-2AA331FC401A}" dt="2020-10-23T01:44:07.902" v="2515" actId="478"/>
          <ac:spMkLst>
            <pc:docMk/>
            <pc:sldMk cId="3825952919" sldId="605"/>
            <ac:spMk id="2" creationId="{90692FF1-833E-4D1A-9D18-57F250138274}"/>
          </ac:spMkLst>
        </pc:spChg>
        <pc:spChg chg="mod">
          <ac:chgData name="Anis Farihan Mat Raffei" userId="caa0f81d-2ced-4ad8-a070-ba6968b9f259" providerId="ADAL" clId="{D6BA57D3-4738-4753-855F-2AA331FC401A}" dt="2020-10-23T01:54:11.437" v="2595" actId="20577"/>
          <ac:spMkLst>
            <pc:docMk/>
            <pc:sldMk cId="3825952919" sldId="605"/>
            <ac:spMk id="3" creationId="{D75D8459-FBD5-4C20-A776-16BD42628668}"/>
          </ac:spMkLst>
        </pc:spChg>
        <pc:spChg chg="add mod">
          <ac:chgData name="Anis Farihan Mat Raffei" userId="caa0f81d-2ced-4ad8-a070-ba6968b9f259" providerId="ADAL" clId="{D6BA57D3-4738-4753-855F-2AA331FC401A}" dt="2020-10-23T01:52:18.618" v="2580" actId="1076"/>
          <ac:spMkLst>
            <pc:docMk/>
            <pc:sldMk cId="3825952919" sldId="605"/>
            <ac:spMk id="6" creationId="{4DD965D5-2649-4078-895A-96ADBD7F0D2D}"/>
          </ac:spMkLst>
        </pc:spChg>
        <pc:spChg chg="add mod ord">
          <ac:chgData name="Anis Farihan Mat Raffei" userId="caa0f81d-2ced-4ad8-a070-ba6968b9f259" providerId="ADAL" clId="{D6BA57D3-4738-4753-855F-2AA331FC401A}" dt="2020-10-23T01:52:20.713" v="2581" actId="14100"/>
          <ac:spMkLst>
            <pc:docMk/>
            <pc:sldMk cId="3825952919" sldId="605"/>
            <ac:spMk id="9" creationId="{F9F3E8FA-9847-4B23-8270-5B22A2717014}"/>
          </ac:spMkLst>
        </pc:spChg>
        <pc:picChg chg="add del">
          <ac:chgData name="Anis Farihan Mat Raffei" userId="caa0f81d-2ced-4ad8-a070-ba6968b9f259" providerId="ADAL" clId="{D6BA57D3-4738-4753-855F-2AA331FC401A}" dt="2020-10-23T01:50:54.400" v="2557" actId="478"/>
          <ac:picMkLst>
            <pc:docMk/>
            <pc:sldMk cId="3825952919" sldId="605"/>
            <ac:picMk id="8" creationId="{A3A293F6-D310-4256-8E94-BE66D24A5443}"/>
          </ac:picMkLst>
        </pc:picChg>
        <pc:picChg chg="add mod">
          <ac:chgData name="Anis Farihan Mat Raffei" userId="caa0f81d-2ced-4ad8-a070-ba6968b9f259" providerId="ADAL" clId="{D6BA57D3-4738-4753-855F-2AA331FC401A}" dt="2020-10-23T01:50:52.577" v="2556" actId="1076"/>
          <ac:picMkLst>
            <pc:docMk/>
            <pc:sldMk cId="3825952919" sldId="605"/>
            <ac:picMk id="3074" creationId="{F7B64CC5-F0D4-4CCB-B7B2-04219A9B1F12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1:59:48.046" v="2635" actId="20577"/>
        <pc:sldMkLst>
          <pc:docMk/>
          <pc:sldMk cId="1321372670" sldId="606"/>
        </pc:sldMkLst>
        <pc:spChg chg="del">
          <ac:chgData name="Anis Farihan Mat Raffei" userId="caa0f81d-2ced-4ad8-a070-ba6968b9f259" providerId="ADAL" clId="{D6BA57D3-4738-4753-855F-2AA331FC401A}" dt="2020-10-23T01:54:17.055" v="2597" actId="478"/>
          <ac:spMkLst>
            <pc:docMk/>
            <pc:sldMk cId="1321372670" sldId="606"/>
            <ac:spMk id="2" creationId="{206B6900-F913-4847-AAA0-6AA29E83F14A}"/>
          </ac:spMkLst>
        </pc:spChg>
        <pc:spChg chg="mod">
          <ac:chgData name="Anis Farihan Mat Raffei" userId="caa0f81d-2ced-4ad8-a070-ba6968b9f259" providerId="ADAL" clId="{D6BA57D3-4738-4753-855F-2AA331FC401A}" dt="2020-10-23T01:55:40.778" v="2603" actId="20577"/>
          <ac:spMkLst>
            <pc:docMk/>
            <pc:sldMk cId="1321372670" sldId="606"/>
            <ac:spMk id="3" creationId="{C1F50661-EE79-4898-B207-A4E14EF71154}"/>
          </ac:spMkLst>
        </pc:spChg>
        <pc:spChg chg="add del mod">
          <ac:chgData name="Anis Farihan Mat Raffei" userId="caa0f81d-2ced-4ad8-a070-ba6968b9f259" providerId="ADAL" clId="{D6BA57D3-4738-4753-855F-2AA331FC401A}" dt="2020-10-23T01:58:09.270" v="2607" actId="478"/>
          <ac:spMkLst>
            <pc:docMk/>
            <pc:sldMk cId="1321372670" sldId="606"/>
            <ac:spMk id="8" creationId="{FA86E8A5-AA3E-4D6D-97E9-B329C6427EE1}"/>
          </ac:spMkLst>
        </pc:spChg>
        <pc:spChg chg="add mod">
          <ac:chgData name="Anis Farihan Mat Raffei" userId="caa0f81d-2ced-4ad8-a070-ba6968b9f259" providerId="ADAL" clId="{D6BA57D3-4738-4753-855F-2AA331FC401A}" dt="2020-10-23T01:59:48.046" v="2635" actId="20577"/>
          <ac:spMkLst>
            <pc:docMk/>
            <pc:sldMk cId="1321372670" sldId="606"/>
            <ac:spMk id="10" creationId="{5B50DA6B-0D12-424D-8C60-0CAF957C48C6}"/>
          </ac:spMkLst>
        </pc:spChg>
        <pc:picChg chg="add mod">
          <ac:chgData name="Anis Farihan Mat Raffei" userId="caa0f81d-2ced-4ad8-a070-ba6968b9f259" providerId="ADAL" clId="{D6BA57D3-4738-4753-855F-2AA331FC401A}" dt="2020-10-23T01:57:44.188" v="2604" actId="1076"/>
          <ac:picMkLst>
            <pc:docMk/>
            <pc:sldMk cId="1321372670" sldId="606"/>
            <ac:picMk id="6" creationId="{45254D40-9FAC-4BEC-AB65-37FD6DB4A6A0}"/>
          </ac:picMkLst>
        </pc:picChg>
      </pc:sldChg>
      <pc:sldChg chg="modSp add mod">
        <pc:chgData name="Anis Farihan Mat Raffei" userId="caa0f81d-2ced-4ad8-a070-ba6968b9f259" providerId="ADAL" clId="{D6BA57D3-4738-4753-855F-2AA331FC401A}" dt="2020-10-23T02:00:21.910" v="2659" actId="20577"/>
        <pc:sldMkLst>
          <pc:docMk/>
          <pc:sldMk cId="3276026783" sldId="607"/>
        </pc:sldMkLst>
        <pc:spChg chg="mod">
          <ac:chgData name="Anis Farihan Mat Raffei" userId="caa0f81d-2ced-4ad8-a070-ba6968b9f259" providerId="ADAL" clId="{D6BA57D3-4738-4753-855F-2AA331FC401A}" dt="2020-10-23T02:00:21.910" v="2659" actId="20577"/>
          <ac:spMkLst>
            <pc:docMk/>
            <pc:sldMk cId="3276026783" sldId="607"/>
            <ac:spMk id="5" creationId="{00000000-0000-0000-0000-000000000000}"/>
          </ac:spMkLst>
        </pc:spChg>
      </pc:sldChg>
      <pc:sldChg chg="modSp new del mod">
        <pc:chgData name="Anis Farihan Mat Raffei" userId="caa0f81d-2ced-4ad8-a070-ba6968b9f259" providerId="ADAL" clId="{D6BA57D3-4738-4753-855F-2AA331FC401A}" dt="2020-10-23T02:48:35.411" v="2934" actId="47"/>
        <pc:sldMkLst>
          <pc:docMk/>
          <pc:sldMk cId="2067931700" sldId="608"/>
        </pc:sldMkLst>
        <pc:spChg chg="mod">
          <ac:chgData name="Anis Farihan Mat Raffei" userId="caa0f81d-2ced-4ad8-a070-ba6968b9f259" providerId="ADAL" clId="{D6BA57D3-4738-4753-855F-2AA331FC401A}" dt="2020-10-23T02:47:23.540" v="2921" actId="27636"/>
          <ac:spMkLst>
            <pc:docMk/>
            <pc:sldMk cId="2067931700" sldId="608"/>
            <ac:spMk id="2" creationId="{F70B6A79-25BC-4476-BD15-117F87BDCAD9}"/>
          </ac:spMkLst>
        </pc:spChg>
      </pc:sldChg>
      <pc:sldChg chg="addSp delSp modSp add mod">
        <pc:chgData name="Anis Farihan Mat Raffei" userId="caa0f81d-2ced-4ad8-a070-ba6968b9f259" providerId="ADAL" clId="{D6BA57D3-4738-4753-855F-2AA331FC401A}" dt="2020-10-23T02:02:19.120" v="2721" actId="20577"/>
        <pc:sldMkLst>
          <pc:docMk/>
          <pc:sldMk cId="1541692036" sldId="609"/>
        </pc:sldMkLst>
        <pc:spChg chg="mod">
          <ac:chgData name="Anis Farihan Mat Raffei" userId="caa0f81d-2ced-4ad8-a070-ba6968b9f259" providerId="ADAL" clId="{D6BA57D3-4738-4753-855F-2AA331FC401A}" dt="2020-10-23T02:00:49.336" v="2666" actId="27636"/>
          <ac:spMkLst>
            <pc:docMk/>
            <pc:sldMk cId="1541692036" sldId="609"/>
            <ac:spMk id="3" creationId="{C1F50661-EE79-4898-B207-A4E14EF71154}"/>
          </ac:spMkLst>
        </pc:spChg>
        <pc:spChg chg="del">
          <ac:chgData name="Anis Farihan Mat Raffei" userId="caa0f81d-2ced-4ad8-a070-ba6968b9f259" providerId="ADAL" clId="{D6BA57D3-4738-4753-855F-2AA331FC401A}" dt="2020-10-23T02:00:58.489" v="2668" actId="478"/>
          <ac:spMkLst>
            <pc:docMk/>
            <pc:sldMk cId="1541692036" sldId="609"/>
            <ac:spMk id="10" creationId="{5B50DA6B-0D12-424D-8C60-0CAF957C48C6}"/>
          </ac:spMkLst>
        </pc:spChg>
        <pc:spChg chg="mod">
          <ac:chgData name="Anis Farihan Mat Raffei" userId="caa0f81d-2ced-4ad8-a070-ba6968b9f259" providerId="ADAL" clId="{D6BA57D3-4738-4753-855F-2AA331FC401A}" dt="2020-10-23T02:01:54.127" v="2714" actId="14100"/>
          <ac:spMkLst>
            <pc:docMk/>
            <pc:sldMk cId="1541692036" sldId="609"/>
            <ac:spMk id="11" creationId="{9611486C-D21B-4489-999A-326A33924105}"/>
          </ac:spMkLst>
        </pc:spChg>
        <pc:spChg chg="mod">
          <ac:chgData name="Anis Farihan Mat Raffei" userId="caa0f81d-2ced-4ad8-a070-ba6968b9f259" providerId="ADAL" clId="{D6BA57D3-4738-4753-855F-2AA331FC401A}" dt="2020-10-23T02:02:19.120" v="2721" actId="20577"/>
          <ac:spMkLst>
            <pc:docMk/>
            <pc:sldMk cId="1541692036" sldId="609"/>
            <ac:spMk id="12" creationId="{839EEBA2-DC1A-4B18-906C-A9AAB45AD640}"/>
          </ac:spMkLst>
        </pc:spChg>
        <pc:grpChg chg="add mod">
          <ac:chgData name="Anis Farihan Mat Raffei" userId="caa0f81d-2ced-4ad8-a070-ba6968b9f259" providerId="ADAL" clId="{D6BA57D3-4738-4753-855F-2AA331FC401A}" dt="2020-10-23T02:01:54.127" v="2714" actId="14100"/>
          <ac:grpSpMkLst>
            <pc:docMk/>
            <pc:sldMk cId="1541692036" sldId="609"/>
            <ac:grpSpMk id="7" creationId="{1A821DFE-94E9-49DA-98B4-3D559297E5CB}"/>
          </ac:grpSpMkLst>
        </pc:grpChg>
        <pc:grpChg chg="mod">
          <ac:chgData name="Anis Farihan Mat Raffei" userId="caa0f81d-2ced-4ad8-a070-ba6968b9f259" providerId="ADAL" clId="{D6BA57D3-4738-4753-855F-2AA331FC401A}" dt="2020-10-23T02:01:54.127" v="2714" actId="14100"/>
          <ac:grpSpMkLst>
            <pc:docMk/>
            <pc:sldMk cId="1541692036" sldId="609"/>
            <ac:grpSpMk id="8" creationId="{1B0BD197-C79F-4F4B-ABE7-02FFF3F9B44E}"/>
          </ac:grpSpMkLst>
        </pc:grpChg>
        <pc:picChg chg="del">
          <ac:chgData name="Anis Farihan Mat Raffei" userId="caa0f81d-2ced-4ad8-a070-ba6968b9f259" providerId="ADAL" clId="{D6BA57D3-4738-4753-855F-2AA331FC401A}" dt="2020-10-23T02:00:56.136" v="2667" actId="478"/>
          <ac:picMkLst>
            <pc:docMk/>
            <pc:sldMk cId="1541692036" sldId="609"/>
            <ac:picMk id="6" creationId="{45254D40-9FAC-4BEC-AB65-37FD6DB4A6A0}"/>
          </ac:picMkLst>
        </pc:picChg>
        <pc:picChg chg="mod">
          <ac:chgData name="Anis Farihan Mat Raffei" userId="caa0f81d-2ced-4ad8-a070-ba6968b9f259" providerId="ADAL" clId="{D6BA57D3-4738-4753-855F-2AA331FC401A}" dt="2020-10-23T02:01:54.127" v="2714" actId="14100"/>
          <ac:picMkLst>
            <pc:docMk/>
            <pc:sldMk cId="1541692036" sldId="609"/>
            <ac:picMk id="9" creationId="{4333ACA4-554B-4C69-B69D-E683A3A65988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2:52:31.165" v="3011" actId="20577"/>
        <pc:sldMkLst>
          <pc:docMk/>
          <pc:sldMk cId="2236229332" sldId="610"/>
        </pc:sldMkLst>
        <pc:spChg chg="del">
          <ac:chgData name="Anis Farihan Mat Raffei" userId="caa0f81d-2ced-4ad8-a070-ba6968b9f259" providerId="ADAL" clId="{D6BA57D3-4738-4753-855F-2AA331FC401A}" dt="2020-10-23T02:02:29.717" v="2724" actId="478"/>
          <ac:spMkLst>
            <pc:docMk/>
            <pc:sldMk cId="2236229332" sldId="610"/>
            <ac:spMk id="2" creationId="{D5ED142A-710A-489B-A17A-5445FC56E6D6}"/>
          </ac:spMkLst>
        </pc:spChg>
        <pc:spChg chg="mod">
          <ac:chgData name="Anis Farihan Mat Raffei" userId="caa0f81d-2ced-4ad8-a070-ba6968b9f259" providerId="ADAL" clId="{D6BA57D3-4738-4753-855F-2AA331FC401A}" dt="2020-10-23T02:02:27.675" v="2723"/>
          <ac:spMkLst>
            <pc:docMk/>
            <pc:sldMk cId="2236229332" sldId="610"/>
            <ac:spMk id="3" creationId="{4F3892B6-3477-4F65-AE7F-68846F4EC0F8}"/>
          </ac:spMkLst>
        </pc:spChg>
        <pc:spChg chg="add mod">
          <ac:chgData name="Anis Farihan Mat Raffei" userId="caa0f81d-2ced-4ad8-a070-ba6968b9f259" providerId="ADAL" clId="{D6BA57D3-4738-4753-855F-2AA331FC401A}" dt="2020-10-23T02:24:05.679" v="2853" actId="14100"/>
          <ac:spMkLst>
            <pc:docMk/>
            <pc:sldMk cId="2236229332" sldId="610"/>
            <ac:spMk id="5" creationId="{7B683C8E-3D3E-44B3-9BBC-383C84CEC2B8}"/>
          </ac:spMkLst>
        </pc:spChg>
        <pc:spChg chg="add mod">
          <ac:chgData name="Anis Farihan Mat Raffei" userId="caa0f81d-2ced-4ad8-a070-ba6968b9f259" providerId="ADAL" clId="{D6BA57D3-4738-4753-855F-2AA331FC401A}" dt="2020-10-23T02:23:30.824" v="2841" actId="164"/>
          <ac:spMkLst>
            <pc:docMk/>
            <pc:sldMk cId="2236229332" sldId="610"/>
            <ac:spMk id="6" creationId="{2470CD66-DE73-465A-A0F2-A12C8135FD75}"/>
          </ac:spMkLst>
        </pc:spChg>
        <pc:spChg chg="add mod">
          <ac:chgData name="Anis Farihan Mat Raffei" userId="caa0f81d-2ced-4ad8-a070-ba6968b9f259" providerId="ADAL" clId="{D6BA57D3-4738-4753-855F-2AA331FC401A}" dt="2020-10-23T02:23:38.917" v="2845" actId="164"/>
          <ac:spMkLst>
            <pc:docMk/>
            <pc:sldMk cId="2236229332" sldId="610"/>
            <ac:spMk id="7" creationId="{005B24E0-0E92-4ACF-9ABD-E4EE7B4694A5}"/>
          </ac:spMkLst>
        </pc:spChg>
        <pc:spChg chg="add del mod">
          <ac:chgData name="Anis Farihan Mat Raffei" userId="caa0f81d-2ced-4ad8-a070-ba6968b9f259" providerId="ADAL" clId="{D6BA57D3-4738-4753-855F-2AA331FC401A}" dt="2020-10-23T02:22:01.887" v="2811" actId="478"/>
          <ac:spMkLst>
            <pc:docMk/>
            <pc:sldMk cId="2236229332" sldId="610"/>
            <ac:spMk id="9" creationId="{5F168F61-573B-4825-9E8D-625412233BAF}"/>
          </ac:spMkLst>
        </pc:spChg>
        <pc:spChg chg="add mod">
          <ac:chgData name="Anis Farihan Mat Raffei" userId="caa0f81d-2ced-4ad8-a070-ba6968b9f259" providerId="ADAL" clId="{D6BA57D3-4738-4753-855F-2AA331FC401A}" dt="2020-10-23T02:23:28.865" v="2840" actId="164"/>
          <ac:spMkLst>
            <pc:docMk/>
            <pc:sldMk cId="2236229332" sldId="610"/>
            <ac:spMk id="11" creationId="{6C7FE956-1404-4CAC-A993-6011779DBFCD}"/>
          </ac:spMkLst>
        </pc:spChg>
        <pc:spChg chg="add mod">
          <ac:chgData name="Anis Farihan Mat Raffei" userId="caa0f81d-2ced-4ad8-a070-ba6968b9f259" providerId="ADAL" clId="{D6BA57D3-4738-4753-855F-2AA331FC401A}" dt="2020-10-23T02:52:31.165" v="3011" actId="20577"/>
          <ac:spMkLst>
            <pc:docMk/>
            <pc:sldMk cId="2236229332" sldId="610"/>
            <ac:spMk id="13" creationId="{2E5E88E4-2918-49D1-BE7E-DFC52B9CF076}"/>
          </ac:spMkLst>
        </pc:spChg>
        <pc:spChg chg="add mod">
          <ac:chgData name="Anis Farihan Mat Raffei" userId="caa0f81d-2ced-4ad8-a070-ba6968b9f259" providerId="ADAL" clId="{D6BA57D3-4738-4753-855F-2AA331FC401A}" dt="2020-10-23T02:23:38.917" v="2845" actId="164"/>
          <ac:spMkLst>
            <pc:docMk/>
            <pc:sldMk cId="2236229332" sldId="610"/>
            <ac:spMk id="14" creationId="{E60360B5-A75D-4A44-A64C-1409F9580372}"/>
          </ac:spMkLst>
        </pc:spChg>
        <pc:spChg chg="add mod">
          <ac:chgData name="Anis Farihan Mat Raffei" userId="caa0f81d-2ced-4ad8-a070-ba6968b9f259" providerId="ADAL" clId="{D6BA57D3-4738-4753-855F-2AA331FC401A}" dt="2020-10-23T02:23:59.429" v="2851" actId="164"/>
          <ac:spMkLst>
            <pc:docMk/>
            <pc:sldMk cId="2236229332" sldId="610"/>
            <ac:spMk id="16" creationId="{901CEF41-2AE3-42B3-ADE8-11A6A116D339}"/>
          </ac:spMkLst>
        </pc:spChg>
        <pc:spChg chg="add mod">
          <ac:chgData name="Anis Farihan Mat Raffei" userId="caa0f81d-2ced-4ad8-a070-ba6968b9f259" providerId="ADAL" clId="{D6BA57D3-4738-4753-855F-2AA331FC401A}" dt="2020-10-23T02:23:59.429" v="2851" actId="164"/>
          <ac:spMkLst>
            <pc:docMk/>
            <pc:sldMk cId="2236229332" sldId="610"/>
            <ac:spMk id="18" creationId="{9DDE43BB-5475-4C47-B23A-1A1A56981423}"/>
          </ac:spMkLst>
        </pc:spChg>
        <pc:spChg chg="add del">
          <ac:chgData name="Anis Farihan Mat Raffei" userId="caa0f81d-2ced-4ad8-a070-ba6968b9f259" providerId="ADAL" clId="{D6BA57D3-4738-4753-855F-2AA331FC401A}" dt="2020-10-23T02:47:44.683" v="2923" actId="22"/>
          <ac:spMkLst>
            <pc:docMk/>
            <pc:sldMk cId="2236229332" sldId="610"/>
            <ac:spMk id="25" creationId="{5DADF733-EC03-4252-A6DA-FE0B7F5087D7}"/>
          </ac:spMkLst>
        </pc:spChg>
        <pc:grpChg chg="add mod">
          <ac:chgData name="Anis Farihan Mat Raffei" userId="caa0f81d-2ced-4ad8-a070-ba6968b9f259" providerId="ADAL" clId="{D6BA57D3-4738-4753-855F-2AA331FC401A}" dt="2020-10-23T02:23:28.865" v="2840" actId="164"/>
          <ac:grpSpMkLst>
            <pc:docMk/>
            <pc:sldMk cId="2236229332" sldId="610"/>
            <ac:grpSpMk id="20" creationId="{8C805FD2-471E-417B-9248-2360EE6D6444}"/>
          </ac:grpSpMkLst>
        </pc:grpChg>
        <pc:grpChg chg="add mod">
          <ac:chgData name="Anis Farihan Mat Raffei" userId="caa0f81d-2ced-4ad8-a070-ba6968b9f259" providerId="ADAL" clId="{D6BA57D3-4738-4753-855F-2AA331FC401A}" dt="2020-10-23T02:23:32.159" v="2842" actId="1076"/>
          <ac:grpSpMkLst>
            <pc:docMk/>
            <pc:sldMk cId="2236229332" sldId="610"/>
            <ac:grpSpMk id="22" creationId="{F93D0C0A-22B3-4FFE-B5A5-C440965F3930}"/>
          </ac:grpSpMkLst>
        </pc:grpChg>
        <pc:grpChg chg="add mod">
          <ac:chgData name="Anis Farihan Mat Raffei" userId="caa0f81d-2ced-4ad8-a070-ba6968b9f259" providerId="ADAL" clId="{D6BA57D3-4738-4753-855F-2AA331FC401A}" dt="2020-10-23T02:23:41.542" v="2846" actId="1076"/>
          <ac:grpSpMkLst>
            <pc:docMk/>
            <pc:sldMk cId="2236229332" sldId="610"/>
            <ac:grpSpMk id="23" creationId="{CD33C49D-27F9-4B85-86A1-CF4BA69D9B89}"/>
          </ac:grpSpMkLst>
        </pc:grpChg>
        <pc:grpChg chg="add mod">
          <ac:chgData name="Anis Farihan Mat Raffei" userId="caa0f81d-2ced-4ad8-a070-ba6968b9f259" providerId="ADAL" clId="{D6BA57D3-4738-4753-855F-2AA331FC401A}" dt="2020-10-23T02:24:00.567" v="2852" actId="1076"/>
          <ac:grpSpMkLst>
            <pc:docMk/>
            <pc:sldMk cId="2236229332" sldId="610"/>
            <ac:grpSpMk id="24" creationId="{9E8DC06A-C416-4FC0-A391-8AD58B656EBB}"/>
          </ac:grpSpMkLst>
        </pc:grpChg>
        <pc:picChg chg="add del mod">
          <ac:chgData name="Anis Farihan Mat Raffei" userId="caa0f81d-2ced-4ad8-a070-ba6968b9f259" providerId="ADAL" clId="{D6BA57D3-4738-4753-855F-2AA331FC401A}" dt="2020-10-23T02:04:37.888" v="2729" actId="478"/>
          <ac:picMkLst>
            <pc:docMk/>
            <pc:sldMk cId="2236229332" sldId="610"/>
            <ac:picMk id="4098" creationId="{5FC9D119-E17F-4013-AC40-A4092E792457}"/>
          </ac:picMkLst>
        </pc:picChg>
        <pc:picChg chg="add mod">
          <ac:chgData name="Anis Farihan Mat Raffei" userId="caa0f81d-2ced-4ad8-a070-ba6968b9f259" providerId="ADAL" clId="{D6BA57D3-4738-4753-855F-2AA331FC401A}" dt="2020-10-23T02:04:56.319" v="2732" actId="1076"/>
          <ac:picMkLst>
            <pc:docMk/>
            <pc:sldMk cId="2236229332" sldId="610"/>
            <ac:picMk id="4100" creationId="{5FDCC64A-94A0-48E5-84A0-CEDB2013BC97}"/>
          </ac:picMkLst>
        </pc:picChg>
      </pc:sldChg>
      <pc:sldChg chg="modSp new mod">
        <pc:chgData name="Anis Farihan Mat Raffei" userId="caa0f81d-2ced-4ad8-a070-ba6968b9f259" providerId="ADAL" clId="{D6BA57D3-4738-4753-855F-2AA331FC401A}" dt="2020-10-23T02:28:54.342" v="2889" actId="15"/>
        <pc:sldMkLst>
          <pc:docMk/>
          <pc:sldMk cId="1094437298" sldId="611"/>
        </pc:sldMkLst>
        <pc:spChg chg="mod">
          <ac:chgData name="Anis Farihan Mat Raffei" userId="caa0f81d-2ced-4ad8-a070-ba6968b9f259" providerId="ADAL" clId="{D6BA57D3-4738-4753-855F-2AA331FC401A}" dt="2020-10-23T02:28:54.342" v="2889" actId="15"/>
          <ac:spMkLst>
            <pc:docMk/>
            <pc:sldMk cId="1094437298" sldId="611"/>
            <ac:spMk id="2" creationId="{75390EF6-015B-4F85-AE0E-1395ED35884F}"/>
          </ac:spMkLst>
        </pc:spChg>
        <pc:spChg chg="mod">
          <ac:chgData name="Anis Farihan Mat Raffei" userId="caa0f81d-2ced-4ad8-a070-ba6968b9f259" providerId="ADAL" clId="{D6BA57D3-4738-4753-855F-2AA331FC401A}" dt="2020-10-23T02:24:27.510" v="2858" actId="27636"/>
          <ac:spMkLst>
            <pc:docMk/>
            <pc:sldMk cId="1094437298" sldId="611"/>
            <ac:spMk id="3" creationId="{34475CFC-C22A-4D2E-9420-B7F22E2DC627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2:30:33.452" v="2906" actId="12"/>
        <pc:sldMkLst>
          <pc:docMk/>
          <pc:sldMk cId="455994769" sldId="612"/>
        </pc:sldMkLst>
        <pc:spChg chg="del">
          <ac:chgData name="Anis Farihan Mat Raffei" userId="caa0f81d-2ced-4ad8-a070-ba6968b9f259" providerId="ADAL" clId="{D6BA57D3-4738-4753-855F-2AA331FC401A}" dt="2020-10-23T02:29:52.542" v="2892" actId="478"/>
          <ac:spMkLst>
            <pc:docMk/>
            <pc:sldMk cId="455994769" sldId="612"/>
            <ac:spMk id="2" creationId="{B56DC225-A778-4754-B5EF-EE33902944C6}"/>
          </ac:spMkLst>
        </pc:spChg>
        <pc:spChg chg="mod">
          <ac:chgData name="Anis Farihan Mat Raffei" userId="caa0f81d-2ced-4ad8-a070-ba6968b9f259" providerId="ADAL" clId="{D6BA57D3-4738-4753-855F-2AA331FC401A}" dt="2020-10-23T02:29:49.950" v="2891"/>
          <ac:spMkLst>
            <pc:docMk/>
            <pc:sldMk cId="455994769" sldId="612"/>
            <ac:spMk id="3" creationId="{DAD4CCE9-96F8-4B90-B33F-E33F0141BB41}"/>
          </ac:spMkLst>
        </pc:spChg>
        <pc:spChg chg="add mod">
          <ac:chgData name="Anis Farihan Mat Raffei" userId="caa0f81d-2ced-4ad8-a070-ba6968b9f259" providerId="ADAL" clId="{D6BA57D3-4738-4753-855F-2AA331FC401A}" dt="2020-10-23T02:30:33.452" v="2906" actId="12"/>
          <ac:spMkLst>
            <pc:docMk/>
            <pc:sldMk cId="455994769" sldId="612"/>
            <ac:spMk id="8" creationId="{D0C4445A-3409-4C92-8126-3034AA06CF23}"/>
          </ac:spMkLst>
        </pc:spChg>
        <pc:picChg chg="add mod">
          <ac:chgData name="Anis Farihan Mat Raffei" userId="caa0f81d-2ced-4ad8-a070-ba6968b9f259" providerId="ADAL" clId="{D6BA57D3-4738-4753-855F-2AA331FC401A}" dt="2020-10-23T02:29:56.338" v="2895" actId="962"/>
          <ac:picMkLst>
            <pc:docMk/>
            <pc:sldMk cId="455994769" sldId="612"/>
            <ac:picMk id="6" creationId="{3CD26BAD-7652-4FF3-B068-7A8538E04EC4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2:31:02.289" v="2912" actId="962"/>
        <pc:sldMkLst>
          <pc:docMk/>
          <pc:sldMk cId="185901254" sldId="613"/>
        </pc:sldMkLst>
        <pc:spChg chg="del">
          <ac:chgData name="Anis Farihan Mat Raffei" userId="caa0f81d-2ced-4ad8-a070-ba6968b9f259" providerId="ADAL" clId="{D6BA57D3-4738-4753-855F-2AA331FC401A}" dt="2020-10-23T02:30:47.230" v="2909" actId="478"/>
          <ac:spMkLst>
            <pc:docMk/>
            <pc:sldMk cId="185901254" sldId="613"/>
            <ac:spMk id="2" creationId="{603D04C3-9506-458B-A08E-ABDDF9C66163}"/>
          </ac:spMkLst>
        </pc:spChg>
        <pc:spChg chg="mod">
          <ac:chgData name="Anis Farihan Mat Raffei" userId="caa0f81d-2ced-4ad8-a070-ba6968b9f259" providerId="ADAL" clId="{D6BA57D3-4738-4753-855F-2AA331FC401A}" dt="2020-10-23T02:30:44.565" v="2908"/>
          <ac:spMkLst>
            <pc:docMk/>
            <pc:sldMk cId="185901254" sldId="613"/>
            <ac:spMk id="3" creationId="{1C5E0A1D-BBA5-45BA-BA5B-0BEAC330C65F}"/>
          </ac:spMkLst>
        </pc:spChg>
        <pc:picChg chg="add mod">
          <ac:chgData name="Anis Farihan Mat Raffei" userId="caa0f81d-2ced-4ad8-a070-ba6968b9f259" providerId="ADAL" clId="{D6BA57D3-4738-4753-855F-2AA331FC401A}" dt="2020-10-23T02:31:02.289" v="2912" actId="962"/>
          <ac:picMkLst>
            <pc:docMk/>
            <pc:sldMk cId="185901254" sldId="613"/>
            <ac:picMk id="6" creationId="{9636DB59-69C0-4EFA-9282-3D8F4E61F72C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2:46:49.028" v="2917" actId="1076"/>
        <pc:sldMkLst>
          <pc:docMk/>
          <pc:sldMk cId="586819614" sldId="614"/>
        </pc:sldMkLst>
        <pc:spChg chg="del">
          <ac:chgData name="Anis Farihan Mat Raffei" userId="caa0f81d-2ced-4ad8-a070-ba6968b9f259" providerId="ADAL" clId="{D6BA57D3-4738-4753-855F-2AA331FC401A}" dt="2020-10-23T02:46:44.307" v="2915" actId="478"/>
          <ac:spMkLst>
            <pc:docMk/>
            <pc:sldMk cId="586819614" sldId="614"/>
            <ac:spMk id="2" creationId="{651811B0-D08A-4961-9B40-2F1EAA85180C}"/>
          </ac:spMkLst>
        </pc:spChg>
        <pc:spChg chg="mod">
          <ac:chgData name="Anis Farihan Mat Raffei" userId="caa0f81d-2ced-4ad8-a070-ba6968b9f259" providerId="ADAL" clId="{D6BA57D3-4738-4753-855F-2AA331FC401A}" dt="2020-10-23T02:46:28.013" v="2914"/>
          <ac:spMkLst>
            <pc:docMk/>
            <pc:sldMk cId="586819614" sldId="614"/>
            <ac:spMk id="3" creationId="{ECF49058-B330-437F-AF32-B10626D3E110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8" creationId="{C5309A7A-9768-42C5-8A05-78D809F7ECFC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10" creationId="{8B643134-16C6-44A1-A197-B04DCD147F22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12" creationId="{08BE97A7-87E2-4D6A-980F-654B7CB64998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14" creationId="{139B60FB-F4B0-4165-A860-5B2406F55CEF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16" creationId="{E207A54B-D9B7-4D84-A582-9AB818EFBF7A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18" creationId="{56CABC0C-3973-4668-A282-19EB5636AB1E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20" creationId="{483FEF01-0652-400F-B047-0877088E83A5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22" creationId="{C4881420-6C29-4528-A80C-0B0F513572A6}"/>
          </ac:spMkLst>
        </pc:spChg>
        <pc:picChg chg="add mod">
          <ac:chgData name="Anis Farihan Mat Raffei" userId="caa0f81d-2ced-4ad8-a070-ba6968b9f259" providerId="ADAL" clId="{D6BA57D3-4738-4753-855F-2AA331FC401A}" dt="2020-10-23T02:46:49.028" v="2917" actId="1076"/>
          <ac:picMkLst>
            <pc:docMk/>
            <pc:sldMk cId="586819614" sldId="614"/>
            <ac:picMk id="6" creationId="{F62350FF-9D75-40AD-A9A0-2A3E59EBEF68}"/>
          </ac:picMkLst>
        </pc:picChg>
      </pc:sldChg>
      <pc:sldChg chg="modSp add mod">
        <pc:chgData name="Anis Farihan Mat Raffei" userId="caa0f81d-2ced-4ad8-a070-ba6968b9f259" providerId="ADAL" clId="{D6BA57D3-4738-4753-855F-2AA331FC401A}" dt="2020-10-23T02:47:58.006" v="2927"/>
        <pc:sldMkLst>
          <pc:docMk/>
          <pc:sldMk cId="2146468283" sldId="615"/>
        </pc:sldMkLst>
        <pc:spChg chg="mod">
          <ac:chgData name="Anis Farihan Mat Raffei" userId="caa0f81d-2ced-4ad8-a070-ba6968b9f259" providerId="ADAL" clId="{D6BA57D3-4738-4753-855F-2AA331FC401A}" dt="2020-10-23T02:47:58.006" v="2927"/>
          <ac:spMkLst>
            <pc:docMk/>
            <pc:sldMk cId="2146468283" sldId="615"/>
            <ac:spMk id="5" creationId="{00000000-0000-0000-0000-000000000000}"/>
          </ac:spMkLst>
        </pc:spChg>
      </pc:sldChg>
      <pc:sldChg chg="modSp add mod">
        <pc:chgData name="Anis Farihan Mat Raffei" userId="caa0f81d-2ced-4ad8-a070-ba6968b9f259" providerId="ADAL" clId="{D6BA57D3-4738-4753-855F-2AA331FC401A}" dt="2020-10-23T02:52:40.204" v="3019" actId="14100"/>
        <pc:sldMkLst>
          <pc:docMk/>
          <pc:sldMk cId="553341910" sldId="616"/>
        </pc:sldMkLst>
        <pc:spChg chg="mod">
          <ac:chgData name="Anis Farihan Mat Raffei" userId="caa0f81d-2ced-4ad8-a070-ba6968b9f259" providerId="ADAL" clId="{D6BA57D3-4738-4753-855F-2AA331FC401A}" dt="2020-10-23T02:52:40.204" v="3019" actId="14100"/>
          <ac:spMkLst>
            <pc:docMk/>
            <pc:sldMk cId="553341910" sldId="616"/>
            <ac:spMk id="5" creationId="{00000000-0000-0000-0000-000000000000}"/>
          </ac:spMkLst>
        </pc:spChg>
      </pc:sldChg>
      <pc:sldChg chg="add del">
        <pc:chgData name="Anis Farihan Mat Raffei" userId="caa0f81d-2ced-4ad8-a070-ba6968b9f259" providerId="ADAL" clId="{D6BA57D3-4738-4753-855F-2AA331FC401A}" dt="2020-10-23T02:48:44.077" v="2936" actId="47"/>
        <pc:sldMkLst>
          <pc:docMk/>
          <pc:sldMk cId="96817570" sldId="617"/>
        </pc:sldMkLst>
      </pc:sldChg>
      <pc:sldChg chg="addSp delSp modSp add mod">
        <pc:chgData name="Anis Farihan Mat Raffei" userId="caa0f81d-2ced-4ad8-a070-ba6968b9f259" providerId="ADAL" clId="{D6BA57D3-4738-4753-855F-2AA331FC401A}" dt="2020-10-23T02:52:46.677" v="3026" actId="20577"/>
        <pc:sldMkLst>
          <pc:docMk/>
          <pc:sldMk cId="2331381467" sldId="618"/>
        </pc:sldMkLst>
        <pc:spChg chg="mod">
          <ac:chgData name="Anis Farihan Mat Raffei" userId="caa0f81d-2ced-4ad8-a070-ba6968b9f259" providerId="ADAL" clId="{D6BA57D3-4738-4753-855F-2AA331FC401A}" dt="2020-10-23T02:52:46.677" v="3026" actId="20577"/>
          <ac:spMkLst>
            <pc:docMk/>
            <pc:sldMk cId="2331381467" sldId="618"/>
            <ac:spMk id="3" creationId="{ECF49058-B330-437F-AF32-B10626D3E110}"/>
          </ac:spMkLst>
        </pc:spChg>
        <pc:spChg chg="mod">
          <ac:chgData name="Anis Farihan Mat Raffei" userId="caa0f81d-2ced-4ad8-a070-ba6968b9f259" providerId="ADAL" clId="{D6BA57D3-4738-4753-855F-2AA331FC401A}" dt="2020-10-23T02:49:08.760" v="2938" actId="1076"/>
          <ac:spMkLst>
            <pc:docMk/>
            <pc:sldMk cId="2331381467" sldId="618"/>
            <ac:spMk id="4" creationId="{7F97EC71-0E55-4070-BA29-27AB52E978F9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8" creationId="{C5309A7A-9768-42C5-8A05-78D809F7ECFC}"/>
          </ac:spMkLst>
        </pc:spChg>
        <pc:spChg chg="add del">
          <ac:chgData name="Anis Farihan Mat Raffei" userId="caa0f81d-2ced-4ad8-a070-ba6968b9f259" providerId="ADAL" clId="{D6BA57D3-4738-4753-855F-2AA331FC401A}" dt="2020-10-23T02:50:51.710" v="2969" actId="22"/>
          <ac:spMkLst>
            <pc:docMk/>
            <pc:sldMk cId="2331381467" sldId="618"/>
            <ac:spMk id="9" creationId="{51C6E6B4-C6CB-43F1-9E4E-B421D1EBA614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10" creationId="{8B643134-16C6-44A1-A197-B04DCD147F22}"/>
          </ac:spMkLst>
        </pc:spChg>
        <pc:spChg chg="add del">
          <ac:chgData name="Anis Farihan Mat Raffei" userId="caa0f81d-2ced-4ad8-a070-ba6968b9f259" providerId="ADAL" clId="{D6BA57D3-4738-4753-855F-2AA331FC401A}" dt="2020-10-23T02:50:51.710" v="2969" actId="22"/>
          <ac:spMkLst>
            <pc:docMk/>
            <pc:sldMk cId="2331381467" sldId="618"/>
            <ac:spMk id="11" creationId="{276B697F-856E-4AAE-A6AD-1A054C08A32A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12" creationId="{08BE97A7-87E2-4D6A-980F-654B7CB64998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14" creationId="{139B60FB-F4B0-4165-A860-5B2406F55CEF}"/>
          </ac:spMkLst>
        </pc:spChg>
        <pc:spChg chg="add mod">
          <ac:chgData name="Anis Farihan Mat Raffei" userId="caa0f81d-2ced-4ad8-a070-ba6968b9f259" providerId="ADAL" clId="{D6BA57D3-4738-4753-855F-2AA331FC401A}" dt="2020-10-23T02:49:55.022" v="2965" actId="20577"/>
          <ac:spMkLst>
            <pc:docMk/>
            <pc:sldMk cId="2331381467" sldId="618"/>
            <ac:spMk id="15" creationId="{D2587ADF-31AC-45B7-86A3-8EFEB3AD5785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16" creationId="{E207A54B-D9B7-4D84-A582-9AB818EFBF7A}"/>
          </ac:spMkLst>
        </pc:spChg>
        <pc:spChg chg="add del mod">
          <ac:chgData name="Anis Farihan Mat Raffei" userId="caa0f81d-2ced-4ad8-a070-ba6968b9f259" providerId="ADAL" clId="{D6BA57D3-4738-4753-855F-2AA331FC401A}" dt="2020-10-23T02:50:52.863" v="2971" actId="22"/>
          <ac:spMkLst>
            <pc:docMk/>
            <pc:sldMk cId="2331381467" sldId="618"/>
            <ac:spMk id="17" creationId="{58AF873E-6145-42E0-A2F8-A8F6788725C5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18" creationId="{56CABC0C-3973-4668-A282-19EB5636AB1E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20" creationId="{483FEF01-0652-400F-B047-0877088E83A5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22" creationId="{C4881420-6C29-4528-A80C-0B0F513572A6}"/>
          </ac:spMkLst>
        </pc:spChg>
        <pc:graphicFrameChg chg="add del">
          <ac:chgData name="Anis Farihan Mat Raffei" userId="caa0f81d-2ced-4ad8-a070-ba6968b9f259" providerId="ADAL" clId="{D6BA57D3-4738-4753-855F-2AA331FC401A}" dt="2020-10-23T02:50:51.710" v="2969" actId="22"/>
          <ac:graphicFrameMkLst>
            <pc:docMk/>
            <pc:sldMk cId="2331381467" sldId="618"/>
            <ac:graphicFrameMk id="7" creationId="{2853C921-1A46-4B0D-A4DC-9B1A4D561F40}"/>
          </ac:graphicFrameMkLst>
        </pc:graphicFrameChg>
        <pc:picChg chg="del">
          <ac:chgData name="Anis Farihan Mat Raffei" userId="caa0f81d-2ced-4ad8-a070-ba6968b9f259" providerId="ADAL" clId="{D6BA57D3-4738-4753-855F-2AA331FC401A}" dt="2020-10-23T02:49:14.040" v="2939" actId="478"/>
          <ac:picMkLst>
            <pc:docMk/>
            <pc:sldMk cId="2331381467" sldId="618"/>
            <ac:picMk id="6" creationId="{F62350FF-9D75-40AD-A9A0-2A3E59EBEF68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2:54:07.284" v="3056" actId="207"/>
        <pc:sldMkLst>
          <pc:docMk/>
          <pc:sldMk cId="506237717" sldId="619"/>
        </pc:sldMkLst>
        <pc:spChg chg="del">
          <ac:chgData name="Anis Farihan Mat Raffei" userId="caa0f81d-2ced-4ad8-a070-ba6968b9f259" providerId="ADAL" clId="{D6BA57D3-4738-4753-855F-2AA331FC401A}" dt="2020-10-23T02:51:01.739" v="2974" actId="478"/>
          <ac:spMkLst>
            <pc:docMk/>
            <pc:sldMk cId="506237717" sldId="619"/>
            <ac:spMk id="2" creationId="{DE555485-DAC7-4747-BB08-2029B94241D7}"/>
          </ac:spMkLst>
        </pc:spChg>
        <pc:spChg chg="mod">
          <ac:chgData name="Anis Farihan Mat Raffei" userId="caa0f81d-2ced-4ad8-a070-ba6968b9f259" providerId="ADAL" clId="{D6BA57D3-4738-4753-855F-2AA331FC401A}" dt="2020-10-23T02:53:56.165" v="3054" actId="20577"/>
          <ac:spMkLst>
            <pc:docMk/>
            <pc:sldMk cId="506237717" sldId="619"/>
            <ac:spMk id="3" creationId="{6F5D56B9-6D55-4974-9416-33D7FC383146}"/>
          </ac:spMkLst>
        </pc:spChg>
        <pc:spChg chg="add del mod">
          <ac:chgData name="Anis Farihan Mat Raffei" userId="caa0f81d-2ced-4ad8-a070-ba6968b9f259" providerId="ADAL" clId="{D6BA57D3-4738-4753-855F-2AA331FC401A}" dt="2020-10-23T02:53:42.292" v="3050" actId="478"/>
          <ac:spMkLst>
            <pc:docMk/>
            <pc:sldMk cId="506237717" sldId="619"/>
            <ac:spMk id="6" creationId="{D370990E-EBC2-4579-811B-670DB113719C}"/>
          </ac:spMkLst>
        </pc:spChg>
        <pc:spChg chg="add mod">
          <ac:chgData name="Anis Farihan Mat Raffei" userId="caa0f81d-2ced-4ad8-a070-ba6968b9f259" providerId="ADAL" clId="{D6BA57D3-4738-4753-855F-2AA331FC401A}" dt="2020-10-23T02:54:05.373" v="3055" actId="207"/>
          <ac:spMkLst>
            <pc:docMk/>
            <pc:sldMk cId="506237717" sldId="619"/>
            <ac:spMk id="10" creationId="{68F2AEE5-E5E2-4142-96A8-F82BCD014092}"/>
          </ac:spMkLst>
        </pc:spChg>
        <pc:spChg chg="add mod">
          <ac:chgData name="Anis Farihan Mat Raffei" userId="caa0f81d-2ced-4ad8-a070-ba6968b9f259" providerId="ADAL" clId="{D6BA57D3-4738-4753-855F-2AA331FC401A}" dt="2020-10-23T02:54:07.284" v="3056" actId="207"/>
          <ac:spMkLst>
            <pc:docMk/>
            <pc:sldMk cId="506237717" sldId="619"/>
            <ac:spMk id="12" creationId="{C6218A29-2B25-4A3D-8563-9A88402A94B4}"/>
          </ac:spMkLst>
        </pc:spChg>
        <pc:graphicFrameChg chg="add mod modGraphic">
          <ac:chgData name="Anis Farihan Mat Raffei" userId="caa0f81d-2ced-4ad8-a070-ba6968b9f259" providerId="ADAL" clId="{D6BA57D3-4738-4753-855F-2AA331FC401A}" dt="2020-10-23T02:53:47.901" v="3051" actId="1076"/>
          <ac:graphicFrameMkLst>
            <pc:docMk/>
            <pc:sldMk cId="506237717" sldId="619"/>
            <ac:graphicFrameMk id="8" creationId="{7A131E48-58A7-4A84-8CD3-87A3A4C5DE58}"/>
          </ac:graphicFrameMkLst>
        </pc:graphicFrameChg>
      </pc:sldChg>
      <pc:sldChg chg="addSp delSp modSp new mod">
        <pc:chgData name="Anis Farihan Mat Raffei" userId="caa0f81d-2ced-4ad8-a070-ba6968b9f259" providerId="ADAL" clId="{D6BA57D3-4738-4753-855F-2AA331FC401A}" dt="2020-10-23T02:54:20.902" v="3057" actId="1076"/>
        <pc:sldMkLst>
          <pc:docMk/>
          <pc:sldMk cId="864145885" sldId="620"/>
        </pc:sldMkLst>
        <pc:spChg chg="del">
          <ac:chgData name="Anis Farihan Mat Raffei" userId="caa0f81d-2ced-4ad8-a070-ba6968b9f259" providerId="ADAL" clId="{D6BA57D3-4738-4753-855F-2AA331FC401A}" dt="2020-10-23T02:53:15.157" v="3036" actId="478"/>
          <ac:spMkLst>
            <pc:docMk/>
            <pc:sldMk cId="864145885" sldId="620"/>
            <ac:spMk id="2" creationId="{66504DA9-1F25-4CB8-8911-103FD7D0596C}"/>
          </ac:spMkLst>
        </pc:spChg>
        <pc:spChg chg="mod">
          <ac:chgData name="Anis Farihan Mat Raffei" userId="caa0f81d-2ced-4ad8-a070-ba6968b9f259" providerId="ADAL" clId="{D6BA57D3-4738-4753-855F-2AA331FC401A}" dt="2020-10-23T02:53:29.685" v="3044" actId="6549"/>
          <ac:spMkLst>
            <pc:docMk/>
            <pc:sldMk cId="864145885" sldId="620"/>
            <ac:spMk id="3" creationId="{738CFDE8-688E-496E-9522-5CA8DEDF7CC4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6" creationId="{2F0C3D3F-E5AA-4E85-BABD-91030A420DFF}"/>
          </ac:spMkLst>
        </pc:spChg>
        <pc:spChg chg="add del">
          <ac:chgData name="Anis Farihan Mat Raffei" userId="caa0f81d-2ced-4ad8-a070-ba6968b9f259" providerId="ADAL" clId="{D6BA57D3-4738-4753-855F-2AA331FC401A}" dt="2020-10-23T02:53:27.465" v="3043" actId="478"/>
          <ac:spMkLst>
            <pc:docMk/>
            <pc:sldMk cId="864145885" sldId="620"/>
            <ac:spMk id="8" creationId="{8D6ECED3-4A2B-4B6E-ABBF-24213BFC84C5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10" creationId="{C8F78FAF-A01E-42F0-99AE-DD7F65540A54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12" creationId="{88D49492-7310-4624-965D-85CB67EC0F5E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14" creationId="{6EE3B744-3EA3-4FDC-BB50-86C59EAD274A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16" creationId="{C3116C49-5A97-4B5C-9EA3-023F330542A4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18" creationId="{28D23D65-8D78-4C4B-9782-D0D4C3A27FEB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20" creationId="{090EEB70-E86F-4067-9474-85E6B42556C3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22" creationId="{18994956-D9C5-4C99-8AD2-0AC651B86A36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24" creationId="{9EC866BB-E18E-450C-8144-29A16D8794D3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26" creationId="{F80EDFD7-2E65-4C93-9C2F-8F522ABC4E52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28" creationId="{0CE6A0C2-840A-4BB8-B2C7-9236A6E43CA9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30" creationId="{28720938-4A77-4EE1-927A-808D41F32073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32" creationId="{80B1B542-C3DA-4625-9BB8-CF23BB010E2A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34" creationId="{7B3EC372-E129-4FB6-8E0E-FC30D6CD0BE5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36" creationId="{20E43155-424F-47FA-A166-3E06767D3E8D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38" creationId="{C3D70577-6561-4B41-B0DA-D8FDF9741D25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40" creationId="{A64FF95D-BBE7-4AC0-A4F6-17BC43F7438A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42" creationId="{60C9E25B-2F2B-46D2-B8E1-81DFF9B54917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44" creationId="{E048C660-816D-4694-A570-2A3BECE70E26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3:21:33.666" v="3064" actId="1076"/>
        <pc:sldMkLst>
          <pc:docMk/>
          <pc:sldMk cId="1544486745" sldId="621"/>
        </pc:sldMkLst>
        <pc:spChg chg="del">
          <ac:chgData name="Anis Farihan Mat Raffei" userId="caa0f81d-2ced-4ad8-a070-ba6968b9f259" providerId="ADAL" clId="{D6BA57D3-4738-4753-855F-2AA331FC401A}" dt="2020-10-23T02:54:40.069" v="3060" actId="478"/>
          <ac:spMkLst>
            <pc:docMk/>
            <pc:sldMk cId="1544486745" sldId="621"/>
            <ac:spMk id="2" creationId="{AC516779-FCCA-4649-A68D-2245B00A3108}"/>
          </ac:spMkLst>
        </pc:spChg>
        <pc:spChg chg="mod">
          <ac:chgData name="Anis Farihan Mat Raffei" userId="caa0f81d-2ced-4ad8-a070-ba6968b9f259" providerId="ADAL" clId="{D6BA57D3-4738-4753-855F-2AA331FC401A}" dt="2020-10-23T02:54:36.905" v="3059"/>
          <ac:spMkLst>
            <pc:docMk/>
            <pc:sldMk cId="1544486745" sldId="621"/>
            <ac:spMk id="3" creationId="{23C5D8DA-300A-4075-9C84-AB621094DE1D}"/>
          </ac:spMkLst>
        </pc:spChg>
        <pc:spChg chg="add mod">
          <ac:chgData name="Anis Farihan Mat Raffei" userId="caa0f81d-2ced-4ad8-a070-ba6968b9f259" providerId="ADAL" clId="{D6BA57D3-4738-4753-855F-2AA331FC401A}" dt="2020-10-23T03:21:33.666" v="3064" actId="1076"/>
          <ac:spMkLst>
            <pc:docMk/>
            <pc:sldMk cId="1544486745" sldId="621"/>
            <ac:spMk id="8" creationId="{E6BB8879-6BD7-4A49-B234-74A7D8A0D092}"/>
          </ac:spMkLst>
        </pc:spChg>
        <pc:picChg chg="add mod">
          <ac:chgData name="Anis Farihan Mat Raffei" userId="caa0f81d-2ced-4ad8-a070-ba6968b9f259" providerId="ADAL" clId="{D6BA57D3-4738-4753-855F-2AA331FC401A}" dt="2020-10-23T03:21:21.828" v="3062" actId="27614"/>
          <ac:picMkLst>
            <pc:docMk/>
            <pc:sldMk cId="1544486745" sldId="621"/>
            <ac:picMk id="6" creationId="{4A9AA011-E66D-4820-ADB0-923C64C3BA13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3:22:07.109" v="3070" actId="962"/>
        <pc:sldMkLst>
          <pc:docMk/>
          <pc:sldMk cId="2439593590" sldId="622"/>
        </pc:sldMkLst>
        <pc:spChg chg="del">
          <ac:chgData name="Anis Farihan Mat Raffei" userId="caa0f81d-2ced-4ad8-a070-ba6968b9f259" providerId="ADAL" clId="{D6BA57D3-4738-4753-855F-2AA331FC401A}" dt="2020-10-23T03:21:50.626" v="3067" actId="478"/>
          <ac:spMkLst>
            <pc:docMk/>
            <pc:sldMk cId="2439593590" sldId="622"/>
            <ac:spMk id="2" creationId="{E62030A1-AFA1-4C90-AF03-A3363DFE93B9}"/>
          </ac:spMkLst>
        </pc:spChg>
        <pc:spChg chg="mod">
          <ac:chgData name="Anis Farihan Mat Raffei" userId="caa0f81d-2ced-4ad8-a070-ba6968b9f259" providerId="ADAL" clId="{D6BA57D3-4738-4753-855F-2AA331FC401A}" dt="2020-10-23T03:21:47.985" v="3066"/>
          <ac:spMkLst>
            <pc:docMk/>
            <pc:sldMk cId="2439593590" sldId="622"/>
            <ac:spMk id="3" creationId="{4C1DB355-CCAD-45AE-9DC5-11961EA0BC96}"/>
          </ac:spMkLst>
        </pc:spChg>
        <pc:picChg chg="add mod">
          <ac:chgData name="Anis Farihan Mat Raffei" userId="caa0f81d-2ced-4ad8-a070-ba6968b9f259" providerId="ADAL" clId="{D6BA57D3-4738-4753-855F-2AA331FC401A}" dt="2020-10-23T03:22:07.109" v="3070" actId="962"/>
          <ac:picMkLst>
            <pc:docMk/>
            <pc:sldMk cId="2439593590" sldId="622"/>
            <ac:picMk id="6" creationId="{F4BD889B-D28E-4505-A303-2DC5E76D5D8E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3:25:11.931" v="3158" actId="20577"/>
        <pc:sldMkLst>
          <pc:docMk/>
          <pc:sldMk cId="3480736619" sldId="623"/>
        </pc:sldMkLst>
        <pc:spChg chg="del">
          <ac:chgData name="Anis Farihan Mat Raffei" userId="caa0f81d-2ced-4ad8-a070-ba6968b9f259" providerId="ADAL" clId="{D6BA57D3-4738-4753-855F-2AA331FC401A}" dt="2020-10-23T03:23:22.747" v="3099" actId="478"/>
          <ac:spMkLst>
            <pc:docMk/>
            <pc:sldMk cId="3480736619" sldId="623"/>
            <ac:spMk id="2" creationId="{15A8BBB9-8D1B-4AA3-80E7-7C9ACE1C3B3C}"/>
          </ac:spMkLst>
        </pc:spChg>
        <pc:spChg chg="mod">
          <ac:chgData name="Anis Farihan Mat Raffei" userId="caa0f81d-2ced-4ad8-a070-ba6968b9f259" providerId="ADAL" clId="{D6BA57D3-4738-4753-855F-2AA331FC401A}" dt="2020-10-23T03:23:14.877" v="3098" actId="27636"/>
          <ac:spMkLst>
            <pc:docMk/>
            <pc:sldMk cId="3480736619" sldId="623"/>
            <ac:spMk id="3" creationId="{D5074E8A-DAE9-4733-A424-B1D000A3485C}"/>
          </ac:spMkLst>
        </pc:spChg>
        <pc:spChg chg="add mod">
          <ac:chgData name="Anis Farihan Mat Raffei" userId="caa0f81d-2ced-4ad8-a070-ba6968b9f259" providerId="ADAL" clId="{D6BA57D3-4738-4753-855F-2AA331FC401A}" dt="2020-10-23T03:25:11.931" v="3158" actId="20577"/>
          <ac:spMkLst>
            <pc:docMk/>
            <pc:sldMk cId="3480736619" sldId="623"/>
            <ac:spMk id="6" creationId="{76048B31-F914-49E3-8F72-E7E61845F201}"/>
          </ac:spMkLst>
        </pc:spChg>
      </pc:sldChg>
      <pc:sldChg chg="modSp add mod">
        <pc:chgData name="Anis Farihan Mat Raffei" userId="caa0f81d-2ced-4ad8-a070-ba6968b9f259" providerId="ADAL" clId="{D6BA57D3-4738-4753-855F-2AA331FC401A}" dt="2020-10-23T03:22:57.207" v="3085" actId="20577"/>
        <pc:sldMkLst>
          <pc:docMk/>
          <pc:sldMk cId="3279534638" sldId="624"/>
        </pc:sldMkLst>
        <pc:spChg chg="mod">
          <ac:chgData name="Anis Farihan Mat Raffei" userId="caa0f81d-2ced-4ad8-a070-ba6968b9f259" providerId="ADAL" clId="{D6BA57D3-4738-4753-855F-2AA331FC401A}" dt="2020-10-23T03:22:57.207" v="3085" actId="20577"/>
          <ac:spMkLst>
            <pc:docMk/>
            <pc:sldMk cId="3279534638" sldId="624"/>
            <ac:spMk id="5" creationId="{00000000-0000-0000-0000-000000000000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3:26:21.369" v="3163" actId="1076"/>
        <pc:sldMkLst>
          <pc:docMk/>
          <pc:sldMk cId="125467647" sldId="625"/>
        </pc:sldMkLst>
        <pc:spChg chg="del">
          <ac:chgData name="Anis Farihan Mat Raffei" userId="caa0f81d-2ced-4ad8-a070-ba6968b9f259" providerId="ADAL" clId="{D6BA57D3-4738-4753-855F-2AA331FC401A}" dt="2020-10-23T03:26:13.848" v="3161" actId="478"/>
          <ac:spMkLst>
            <pc:docMk/>
            <pc:sldMk cId="125467647" sldId="625"/>
            <ac:spMk id="2" creationId="{70316EE0-8F15-4ED5-8037-AA4D606051A9}"/>
          </ac:spMkLst>
        </pc:spChg>
        <pc:spChg chg="mod">
          <ac:chgData name="Anis Farihan Mat Raffei" userId="caa0f81d-2ced-4ad8-a070-ba6968b9f259" providerId="ADAL" clId="{D6BA57D3-4738-4753-855F-2AA331FC401A}" dt="2020-10-23T03:26:11.993" v="3160"/>
          <ac:spMkLst>
            <pc:docMk/>
            <pc:sldMk cId="125467647" sldId="625"/>
            <ac:spMk id="3" creationId="{F6D234CD-EF47-40BC-A4BD-28F656C36C7D}"/>
          </ac:spMkLst>
        </pc:spChg>
        <pc:picChg chg="add mod">
          <ac:chgData name="Anis Farihan Mat Raffei" userId="caa0f81d-2ced-4ad8-a070-ba6968b9f259" providerId="ADAL" clId="{D6BA57D3-4738-4753-855F-2AA331FC401A}" dt="2020-10-23T03:26:21.369" v="3163" actId="1076"/>
          <ac:picMkLst>
            <pc:docMk/>
            <pc:sldMk cId="125467647" sldId="625"/>
            <ac:picMk id="6" creationId="{A7CA6C5E-0E87-46F1-BDA2-CE387B416ABA}"/>
          </ac:picMkLst>
        </pc:picChg>
      </pc:sldChg>
      <pc:sldChg chg="modSp add mod">
        <pc:chgData name="Anis Farihan Mat Raffei" userId="caa0f81d-2ced-4ad8-a070-ba6968b9f259" providerId="ADAL" clId="{D6BA57D3-4738-4753-855F-2AA331FC401A}" dt="2020-10-23T03:26:42.449" v="3173" actId="6549"/>
        <pc:sldMkLst>
          <pc:docMk/>
          <pc:sldMk cId="2285453556" sldId="626"/>
        </pc:sldMkLst>
        <pc:spChg chg="mod">
          <ac:chgData name="Anis Farihan Mat Raffei" userId="caa0f81d-2ced-4ad8-a070-ba6968b9f259" providerId="ADAL" clId="{D6BA57D3-4738-4753-855F-2AA331FC401A}" dt="2020-10-23T03:26:42.449" v="3173" actId="6549"/>
          <ac:spMkLst>
            <pc:docMk/>
            <pc:sldMk cId="2285453556" sldId="626"/>
            <ac:spMk id="5" creationId="{00000000-0000-0000-0000-000000000000}"/>
          </ac:spMkLst>
        </pc:spChg>
      </pc:sldChg>
      <pc:sldChg chg="addSp delSp modSp add mod">
        <pc:chgData name="Anis Farihan Mat Raffei" userId="caa0f81d-2ced-4ad8-a070-ba6968b9f259" providerId="ADAL" clId="{D6BA57D3-4738-4753-855F-2AA331FC401A}" dt="2020-10-23T03:30:03.309" v="3253" actId="404"/>
        <pc:sldMkLst>
          <pc:docMk/>
          <pc:sldMk cId="4136378510" sldId="627"/>
        </pc:sldMkLst>
        <pc:spChg chg="mod">
          <ac:chgData name="Anis Farihan Mat Raffei" userId="caa0f81d-2ced-4ad8-a070-ba6968b9f259" providerId="ADAL" clId="{D6BA57D3-4738-4753-855F-2AA331FC401A}" dt="2020-10-23T03:26:55.114" v="3182" actId="20577"/>
          <ac:spMkLst>
            <pc:docMk/>
            <pc:sldMk cId="4136378510" sldId="627"/>
            <ac:spMk id="3" creationId="{F6D234CD-EF47-40BC-A4BD-28F656C36C7D}"/>
          </ac:spMkLst>
        </pc:spChg>
        <pc:spChg chg="add mod">
          <ac:chgData name="Anis Farihan Mat Raffei" userId="caa0f81d-2ced-4ad8-a070-ba6968b9f259" providerId="ADAL" clId="{D6BA57D3-4738-4753-855F-2AA331FC401A}" dt="2020-10-23T03:30:03.309" v="3253" actId="404"/>
          <ac:spMkLst>
            <pc:docMk/>
            <pc:sldMk cId="4136378510" sldId="627"/>
            <ac:spMk id="7" creationId="{D8E8D668-BB2A-4289-8486-36CDB2D34D09}"/>
          </ac:spMkLst>
        </pc:spChg>
        <pc:picChg chg="del">
          <ac:chgData name="Anis Farihan Mat Raffei" userId="caa0f81d-2ced-4ad8-a070-ba6968b9f259" providerId="ADAL" clId="{D6BA57D3-4738-4753-855F-2AA331FC401A}" dt="2020-10-23T03:26:57.946" v="3183" actId="478"/>
          <ac:picMkLst>
            <pc:docMk/>
            <pc:sldMk cId="4136378510" sldId="627"/>
            <ac:picMk id="6" creationId="{A7CA6C5E-0E87-46F1-BDA2-CE387B416ABA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3:28:02.625" v="3214" actId="14100"/>
        <pc:sldMkLst>
          <pc:docMk/>
          <pc:sldMk cId="1625073727" sldId="628"/>
        </pc:sldMkLst>
        <pc:spChg chg="del">
          <ac:chgData name="Anis Farihan Mat Raffei" userId="caa0f81d-2ced-4ad8-a070-ba6968b9f259" providerId="ADAL" clId="{D6BA57D3-4738-4753-855F-2AA331FC401A}" dt="2020-10-23T03:27:55.386" v="3212" actId="478"/>
          <ac:spMkLst>
            <pc:docMk/>
            <pc:sldMk cId="1625073727" sldId="628"/>
            <ac:spMk id="2" creationId="{B035A590-D68A-40F3-814C-7B89899C8E36}"/>
          </ac:spMkLst>
        </pc:spChg>
        <pc:spChg chg="mod">
          <ac:chgData name="Anis Farihan Mat Raffei" userId="caa0f81d-2ced-4ad8-a070-ba6968b9f259" providerId="ADAL" clId="{D6BA57D3-4738-4753-855F-2AA331FC401A}" dt="2020-10-23T03:27:53.249" v="3211"/>
          <ac:spMkLst>
            <pc:docMk/>
            <pc:sldMk cId="1625073727" sldId="628"/>
            <ac:spMk id="3" creationId="{5B587832-303C-4F53-8240-D8B0975DBA27}"/>
          </ac:spMkLst>
        </pc:spChg>
        <pc:picChg chg="add mod">
          <ac:chgData name="Anis Farihan Mat Raffei" userId="caa0f81d-2ced-4ad8-a070-ba6968b9f259" providerId="ADAL" clId="{D6BA57D3-4738-4753-855F-2AA331FC401A}" dt="2020-10-23T03:28:02.625" v="3214" actId="14100"/>
          <ac:picMkLst>
            <pc:docMk/>
            <pc:sldMk cId="1625073727" sldId="628"/>
            <ac:picMk id="6" creationId="{E161E313-CBDE-47BD-A748-2DF08751978D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3:32:58.837" v="3322" actId="12"/>
        <pc:sldMkLst>
          <pc:docMk/>
          <pc:sldMk cId="1852243725" sldId="629"/>
        </pc:sldMkLst>
        <pc:spChg chg="del">
          <ac:chgData name="Anis Farihan Mat Raffei" userId="caa0f81d-2ced-4ad8-a070-ba6968b9f259" providerId="ADAL" clId="{D6BA57D3-4738-4753-855F-2AA331FC401A}" dt="2020-10-23T03:30:42.031" v="3272" actId="478"/>
          <ac:spMkLst>
            <pc:docMk/>
            <pc:sldMk cId="1852243725" sldId="629"/>
            <ac:spMk id="2" creationId="{96A37115-9D42-492E-8814-2D7F12B1D11F}"/>
          </ac:spMkLst>
        </pc:spChg>
        <pc:spChg chg="mod">
          <ac:chgData name="Anis Farihan Mat Raffei" userId="caa0f81d-2ced-4ad8-a070-ba6968b9f259" providerId="ADAL" clId="{D6BA57D3-4738-4753-855F-2AA331FC401A}" dt="2020-10-23T03:30:39.089" v="3271" actId="27636"/>
          <ac:spMkLst>
            <pc:docMk/>
            <pc:sldMk cId="1852243725" sldId="629"/>
            <ac:spMk id="3" creationId="{425EDD0D-08C5-494E-8321-143285F1D767}"/>
          </ac:spMkLst>
        </pc:spChg>
        <pc:spChg chg="add mod">
          <ac:chgData name="Anis Farihan Mat Raffei" userId="caa0f81d-2ced-4ad8-a070-ba6968b9f259" providerId="ADAL" clId="{D6BA57D3-4738-4753-855F-2AA331FC401A}" dt="2020-10-23T03:32:58.837" v="3322" actId="12"/>
          <ac:spMkLst>
            <pc:docMk/>
            <pc:sldMk cId="1852243725" sldId="629"/>
            <ac:spMk id="6" creationId="{D3E18C59-D6D7-4ACC-81E4-FA7D20307463}"/>
          </ac:spMkLst>
        </pc:spChg>
      </pc:sldChg>
      <pc:sldChg chg="modSp add mod">
        <pc:chgData name="Anis Farihan Mat Raffei" userId="caa0f81d-2ced-4ad8-a070-ba6968b9f259" providerId="ADAL" clId="{D6BA57D3-4738-4753-855F-2AA331FC401A}" dt="2020-10-23T03:30:25.703" v="3264" actId="20577"/>
        <pc:sldMkLst>
          <pc:docMk/>
          <pc:sldMk cId="866769243" sldId="630"/>
        </pc:sldMkLst>
        <pc:spChg chg="mod">
          <ac:chgData name="Anis Farihan Mat Raffei" userId="caa0f81d-2ced-4ad8-a070-ba6968b9f259" providerId="ADAL" clId="{D6BA57D3-4738-4753-855F-2AA331FC401A}" dt="2020-10-23T03:30:25.703" v="3264" actId="20577"/>
          <ac:spMkLst>
            <pc:docMk/>
            <pc:sldMk cId="866769243" sldId="630"/>
            <ac:spMk id="5" creationId="{00000000-0000-0000-0000-000000000000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3:33:25.929" v="3327"/>
        <pc:sldMkLst>
          <pc:docMk/>
          <pc:sldMk cId="1658076501" sldId="631"/>
        </pc:sldMkLst>
        <pc:spChg chg="del">
          <ac:chgData name="Anis Farihan Mat Raffei" userId="caa0f81d-2ced-4ad8-a070-ba6968b9f259" providerId="ADAL" clId="{D6BA57D3-4738-4753-855F-2AA331FC401A}" dt="2020-10-23T03:33:16.250" v="3324" actId="478"/>
          <ac:spMkLst>
            <pc:docMk/>
            <pc:sldMk cId="1658076501" sldId="631"/>
            <ac:spMk id="2" creationId="{2EF6F7E1-494B-414F-B609-F5B0FA6F5664}"/>
          </ac:spMkLst>
        </pc:spChg>
        <pc:spChg chg="mod">
          <ac:chgData name="Anis Farihan Mat Raffei" userId="caa0f81d-2ced-4ad8-a070-ba6968b9f259" providerId="ADAL" clId="{D6BA57D3-4738-4753-855F-2AA331FC401A}" dt="2020-10-23T03:33:25.929" v="3327"/>
          <ac:spMkLst>
            <pc:docMk/>
            <pc:sldMk cId="1658076501" sldId="631"/>
            <ac:spMk id="3" creationId="{2A5E8DB5-51A1-46E9-B81E-CFE180A9C173}"/>
          </ac:spMkLst>
        </pc:spChg>
        <pc:picChg chg="add mod">
          <ac:chgData name="Anis Farihan Mat Raffei" userId="caa0f81d-2ced-4ad8-a070-ba6968b9f259" providerId="ADAL" clId="{D6BA57D3-4738-4753-855F-2AA331FC401A}" dt="2020-10-23T03:33:19.225" v="3326" actId="1076"/>
          <ac:picMkLst>
            <pc:docMk/>
            <pc:sldMk cId="1658076501" sldId="631"/>
            <ac:picMk id="6" creationId="{35AE605C-D43F-46AA-B279-2D856E22D12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580F1-1160-4539-8B54-2870CE1FAE5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4CC1-292E-49D7-8161-55C743A62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17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46FC947B-0805-4655-8992-C45690F02170}" type="datetimeFigureOut">
              <a:rPr lang="en-MY" smtClean="0"/>
              <a:t>13/11/2024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9F8E46D0-40FA-4FD4-BC03-2AEFCB8C68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128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340E90-21DF-4370-95BF-C626E7D03122}" type="slidenum">
              <a:rPr kumimoji="0"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en-US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54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wd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88180"/>
            <a:ext cx="9144000" cy="5469820"/>
          </a:xfrm>
          <a:prstGeom prst="rect">
            <a:avLst/>
          </a:prstGeom>
          <a:gradFill>
            <a:gsLst>
              <a:gs pos="10000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570254" y="4123090"/>
            <a:ext cx="2573747" cy="2326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78575"/>
            <a:ext cx="7772400" cy="1464293"/>
          </a:xfrm>
        </p:spPr>
        <p:txBody>
          <a:bodyPr anchor="ctr">
            <a:normAutofit/>
          </a:bodyPr>
          <a:lstStyle>
            <a:lvl1pPr algn="ctr">
              <a:defRPr sz="3600" b="0">
                <a:solidFill>
                  <a:srgbClr val="0067B4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12767"/>
            <a:ext cx="6858000" cy="9814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9BB3-5E96-4B38-A1EB-67D92FD96009}" type="datetime1">
              <a:rPr lang="en-MY" smtClean="0"/>
              <a:t>13/11/2024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  <p:sp>
        <p:nvSpPr>
          <p:cNvPr id="15" name="TextBox 14"/>
          <p:cNvSpPr txBox="1"/>
          <p:nvPr userDrawn="1"/>
        </p:nvSpPr>
        <p:spPr>
          <a:xfrm>
            <a:off x="7141294" y="6532146"/>
            <a:ext cx="16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www.ump.edu.my</a:t>
            </a:r>
            <a:endParaRPr lang="en-MY" sz="160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5316" y="954638"/>
            <a:ext cx="6466258" cy="1861686"/>
            <a:chOff x="5315" y="5007429"/>
            <a:chExt cx="6466258" cy="1861686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628651" y="5007429"/>
              <a:ext cx="5842922" cy="1861686"/>
              <a:chOff x="704057" y="5862639"/>
              <a:chExt cx="5791181" cy="1006476"/>
            </a:xfrm>
          </p:grpSpPr>
          <p:sp>
            <p:nvSpPr>
              <p:cNvPr id="23" name="Rectangle 22"/>
              <p:cNvSpPr/>
              <p:nvPr userDrawn="1"/>
            </p:nvSpPr>
            <p:spPr>
              <a:xfrm flipH="1">
                <a:off x="6325307" y="5862639"/>
                <a:ext cx="169931" cy="1006476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704057" y="5862639"/>
                <a:ext cx="5626100" cy="1006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6293452" y="5862639"/>
                <a:ext cx="131640" cy="1006476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6" r="267" b="17275"/>
            <a:stretch/>
          </p:blipFill>
          <p:spPr>
            <a:xfrm>
              <a:off x="5315" y="5007429"/>
              <a:ext cx="6294809" cy="1861685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 userDrawn="1"/>
        </p:nvGrpSpPr>
        <p:grpSpPr>
          <a:xfrm>
            <a:off x="0" y="6576454"/>
            <a:ext cx="9143998" cy="292713"/>
            <a:chOff x="0" y="431187"/>
            <a:chExt cx="9143998" cy="1006476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0" y="431187"/>
              <a:ext cx="6962774" cy="1006476"/>
              <a:chOff x="-685800" y="352425"/>
              <a:chExt cx="6962774" cy="677863"/>
            </a:xfrm>
          </p:grpSpPr>
          <p:sp>
            <p:nvSpPr>
              <p:cNvPr id="28" name="Rectangle 27"/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29" name="Rectangle 28"/>
              <p:cNvSpPr/>
              <p:nvPr userDrawn="1"/>
            </p:nvSpPr>
            <p:spPr>
              <a:xfrm>
                <a:off x="30957" y="352425"/>
                <a:ext cx="5626100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30" name="Rectangle 29"/>
              <p:cNvSpPr/>
              <p:nvPr userDrawn="1"/>
            </p:nvSpPr>
            <p:spPr>
              <a:xfrm>
                <a:off x="-685800" y="352425"/>
                <a:ext cx="6311900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21" name="Rectangle 20"/>
            <p:cNvSpPr/>
            <p:nvPr userDrawn="1"/>
          </p:nvSpPr>
          <p:spPr>
            <a:xfrm>
              <a:off x="8984456" y="431187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</p:grp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917" y="1388182"/>
            <a:ext cx="1949956" cy="99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71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7CDD-EBC7-419E-88C3-FB65E1FF31D1}" type="datetime1">
              <a:rPr lang="en-MY" smtClean="0"/>
              <a:t>13/11/2024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668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F8AE-E1AB-4EDD-9921-8F38F723F84A}" type="datetime1">
              <a:rPr lang="en-MY" smtClean="0"/>
              <a:t>13/11/2024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7227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68CF-161A-4709-9C5D-FAF4F06E2D13}" type="datetime1">
              <a:rPr lang="en-MY" smtClean="0"/>
              <a:t>13/11/2024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7057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A10-6DEC-401D-B8C4-B179AFC70175}" type="datetime1">
              <a:rPr lang="en-MY" smtClean="0"/>
              <a:t>13/11/2024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85678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 rot="10800000">
            <a:off x="234935" y="4814263"/>
            <a:ext cx="8741230" cy="1815461"/>
            <a:chOff x="269723" y="3712032"/>
            <a:chExt cx="8741230" cy="1815461"/>
          </a:xfrm>
        </p:grpSpPr>
        <p:sp>
          <p:nvSpPr>
            <p:cNvPr id="18" name="Rounded Rectangle 17"/>
            <p:cNvSpPr/>
            <p:nvPr userDrawn="1"/>
          </p:nvSpPr>
          <p:spPr>
            <a:xfrm>
              <a:off x="286658" y="3712032"/>
              <a:ext cx="8695944" cy="320402"/>
            </a:xfrm>
            <a:prstGeom prst="roundRect">
              <a:avLst>
                <a:gd name="adj" fmla="val 7136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9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aseline="-25000">
                <a:solidFill>
                  <a:prstClr val="white"/>
                </a:solidFill>
              </a:endParaRPr>
            </a:p>
          </p:txBody>
        </p:sp>
        <p:grpSp>
          <p:nvGrpSpPr>
            <p:cNvPr id="19" name="Group 18"/>
            <p:cNvGrpSpPr>
              <a:grpSpLocks noChangeAspect="1"/>
            </p:cNvGrpSpPr>
            <p:nvPr userDrawn="1"/>
          </p:nvGrpSpPr>
          <p:grpSpPr bwMode="hidden">
            <a:xfrm>
              <a:off x="269723" y="4545470"/>
              <a:ext cx="8741230" cy="982023"/>
              <a:chOff x="-3905251" y="4294188"/>
              <a:chExt cx="13054503" cy="1892300"/>
            </a:xfrm>
          </p:grpSpPr>
          <p:sp>
            <p:nvSpPr>
              <p:cNvPr id="20" name="Freeform 14"/>
              <p:cNvSpPr>
                <a:spLocks/>
              </p:cNvSpPr>
              <p:nvPr/>
            </p:nvSpPr>
            <p:spPr bwMode="hidden">
              <a:xfrm>
                <a:off x="4853476" y="4500561"/>
                <a:ext cx="4295776" cy="1016001"/>
              </a:xfrm>
              <a:custGeom>
                <a:avLst/>
                <a:gdLst/>
                <a:ahLst/>
                <a:cxnLst>
                  <a:cxn ang="0">
                    <a:pos x="2700" y="0"/>
                  </a:cxn>
                  <a:cxn ang="0">
                    <a:pos x="2700" y="0"/>
                  </a:cxn>
                  <a:cxn ang="0">
                    <a:pos x="2586" y="18"/>
                  </a:cxn>
                  <a:cxn ang="0">
                    <a:pos x="2470" y="38"/>
                  </a:cxn>
                  <a:cxn ang="0">
                    <a:pos x="2352" y="60"/>
                  </a:cxn>
                  <a:cxn ang="0">
                    <a:pos x="2230" y="82"/>
                  </a:cxn>
                  <a:cxn ang="0">
                    <a:pos x="2106" y="108"/>
                  </a:cxn>
                  <a:cxn ang="0">
                    <a:pos x="1978" y="134"/>
                  </a:cxn>
                  <a:cxn ang="0">
                    <a:pos x="1848" y="164"/>
                  </a:cxn>
                  <a:cxn ang="0">
                    <a:pos x="1714" y="194"/>
                  </a:cxn>
                  <a:cxn ang="0">
                    <a:pos x="1714" y="194"/>
                  </a:cxn>
                  <a:cxn ang="0">
                    <a:pos x="1472" y="252"/>
                  </a:cxn>
                  <a:cxn ang="0">
                    <a:pos x="1236" y="304"/>
                  </a:cxn>
                  <a:cxn ang="0">
                    <a:pos x="1010" y="352"/>
                  </a:cxn>
                  <a:cxn ang="0">
                    <a:pos x="792" y="398"/>
                  </a:cxn>
                  <a:cxn ang="0">
                    <a:pos x="584" y="438"/>
                  </a:cxn>
                  <a:cxn ang="0">
                    <a:pos x="382" y="474"/>
                  </a:cxn>
                  <a:cxn ang="0">
                    <a:pos x="188" y="508"/>
                  </a:cxn>
                  <a:cxn ang="0">
                    <a:pos x="0" y="538"/>
                  </a:cxn>
                  <a:cxn ang="0">
                    <a:pos x="0" y="538"/>
                  </a:cxn>
                  <a:cxn ang="0">
                    <a:pos x="130" y="556"/>
                  </a:cxn>
                  <a:cxn ang="0">
                    <a:pos x="254" y="572"/>
                  </a:cxn>
                  <a:cxn ang="0">
                    <a:pos x="374" y="586"/>
                  </a:cxn>
                  <a:cxn ang="0">
                    <a:pos x="492" y="598"/>
                  </a:cxn>
                  <a:cxn ang="0">
                    <a:pos x="606" y="610"/>
                  </a:cxn>
                  <a:cxn ang="0">
                    <a:pos x="716" y="618"/>
                  </a:cxn>
                  <a:cxn ang="0">
                    <a:pos x="822" y="626"/>
                  </a:cxn>
                  <a:cxn ang="0">
                    <a:pos x="926" y="632"/>
                  </a:cxn>
                  <a:cxn ang="0">
                    <a:pos x="1028" y="636"/>
                  </a:cxn>
                  <a:cxn ang="0">
                    <a:pos x="1126" y="638"/>
                  </a:cxn>
                  <a:cxn ang="0">
                    <a:pos x="1220" y="640"/>
                  </a:cxn>
                  <a:cxn ang="0">
                    <a:pos x="1312" y="640"/>
                  </a:cxn>
                  <a:cxn ang="0">
                    <a:pos x="1402" y="638"/>
                  </a:cxn>
                  <a:cxn ang="0">
                    <a:pos x="1490" y="636"/>
                  </a:cxn>
                  <a:cxn ang="0">
                    <a:pos x="1574" y="632"/>
                  </a:cxn>
                  <a:cxn ang="0">
                    <a:pos x="1656" y="626"/>
                  </a:cxn>
                  <a:cxn ang="0">
                    <a:pos x="1734" y="620"/>
                  </a:cxn>
                  <a:cxn ang="0">
                    <a:pos x="1812" y="612"/>
                  </a:cxn>
                  <a:cxn ang="0">
                    <a:pos x="1886" y="602"/>
                  </a:cxn>
                  <a:cxn ang="0">
                    <a:pos x="1960" y="592"/>
                  </a:cxn>
                  <a:cxn ang="0">
                    <a:pos x="2030" y="580"/>
                  </a:cxn>
                  <a:cxn ang="0">
                    <a:pos x="2100" y="568"/>
                  </a:cxn>
                  <a:cxn ang="0">
                    <a:pos x="2166" y="554"/>
                  </a:cxn>
                  <a:cxn ang="0">
                    <a:pos x="2232" y="540"/>
                  </a:cxn>
                  <a:cxn ang="0">
                    <a:pos x="2296" y="524"/>
                  </a:cxn>
                  <a:cxn ang="0">
                    <a:pos x="2358" y="508"/>
                  </a:cxn>
                  <a:cxn ang="0">
                    <a:pos x="2418" y="490"/>
                  </a:cxn>
                  <a:cxn ang="0">
                    <a:pos x="2478" y="472"/>
                  </a:cxn>
                  <a:cxn ang="0">
                    <a:pos x="2592" y="432"/>
                  </a:cxn>
                  <a:cxn ang="0">
                    <a:pos x="2702" y="390"/>
                  </a:cxn>
                  <a:cxn ang="0">
                    <a:pos x="2702" y="390"/>
                  </a:cxn>
                  <a:cxn ang="0">
                    <a:pos x="2706" y="388"/>
                  </a:cxn>
                  <a:cxn ang="0">
                    <a:pos x="2706" y="388"/>
                  </a:cxn>
                  <a:cxn ang="0">
                    <a:pos x="2706" y="0"/>
                  </a:cxn>
                  <a:cxn ang="0">
                    <a:pos x="2706" y="0"/>
                  </a:cxn>
                  <a:cxn ang="0">
                    <a:pos x="2700" y="0"/>
                  </a:cxn>
                  <a:cxn ang="0">
                    <a:pos x="2700" y="0"/>
                  </a:cxn>
                </a:cxnLst>
                <a:rect l="0" t="0" r="r" b="b"/>
                <a:pathLst>
                  <a:path w="2706" h="640">
                    <a:moveTo>
                      <a:pt x="2700" y="0"/>
                    </a:moveTo>
                    <a:lnTo>
                      <a:pt x="2700" y="0"/>
                    </a:lnTo>
                    <a:lnTo>
                      <a:pt x="2586" y="18"/>
                    </a:lnTo>
                    <a:lnTo>
                      <a:pt x="2470" y="38"/>
                    </a:lnTo>
                    <a:lnTo>
                      <a:pt x="2352" y="60"/>
                    </a:lnTo>
                    <a:lnTo>
                      <a:pt x="2230" y="82"/>
                    </a:lnTo>
                    <a:lnTo>
                      <a:pt x="2106" y="108"/>
                    </a:lnTo>
                    <a:lnTo>
                      <a:pt x="1978" y="134"/>
                    </a:lnTo>
                    <a:lnTo>
                      <a:pt x="1848" y="164"/>
                    </a:lnTo>
                    <a:lnTo>
                      <a:pt x="1714" y="194"/>
                    </a:lnTo>
                    <a:lnTo>
                      <a:pt x="1714" y="194"/>
                    </a:lnTo>
                    <a:lnTo>
                      <a:pt x="1472" y="252"/>
                    </a:lnTo>
                    <a:lnTo>
                      <a:pt x="1236" y="304"/>
                    </a:lnTo>
                    <a:lnTo>
                      <a:pt x="1010" y="352"/>
                    </a:lnTo>
                    <a:lnTo>
                      <a:pt x="792" y="398"/>
                    </a:lnTo>
                    <a:lnTo>
                      <a:pt x="584" y="438"/>
                    </a:lnTo>
                    <a:lnTo>
                      <a:pt x="382" y="474"/>
                    </a:lnTo>
                    <a:lnTo>
                      <a:pt x="188" y="508"/>
                    </a:lnTo>
                    <a:lnTo>
                      <a:pt x="0" y="538"/>
                    </a:lnTo>
                    <a:lnTo>
                      <a:pt x="0" y="538"/>
                    </a:lnTo>
                    <a:lnTo>
                      <a:pt x="130" y="556"/>
                    </a:lnTo>
                    <a:lnTo>
                      <a:pt x="254" y="572"/>
                    </a:lnTo>
                    <a:lnTo>
                      <a:pt x="374" y="586"/>
                    </a:lnTo>
                    <a:lnTo>
                      <a:pt x="492" y="598"/>
                    </a:lnTo>
                    <a:lnTo>
                      <a:pt x="606" y="610"/>
                    </a:lnTo>
                    <a:lnTo>
                      <a:pt x="716" y="618"/>
                    </a:lnTo>
                    <a:lnTo>
                      <a:pt x="822" y="626"/>
                    </a:lnTo>
                    <a:lnTo>
                      <a:pt x="926" y="632"/>
                    </a:lnTo>
                    <a:lnTo>
                      <a:pt x="1028" y="636"/>
                    </a:lnTo>
                    <a:lnTo>
                      <a:pt x="1126" y="638"/>
                    </a:lnTo>
                    <a:lnTo>
                      <a:pt x="1220" y="640"/>
                    </a:lnTo>
                    <a:lnTo>
                      <a:pt x="1312" y="640"/>
                    </a:lnTo>
                    <a:lnTo>
                      <a:pt x="1402" y="638"/>
                    </a:lnTo>
                    <a:lnTo>
                      <a:pt x="1490" y="636"/>
                    </a:lnTo>
                    <a:lnTo>
                      <a:pt x="1574" y="632"/>
                    </a:lnTo>
                    <a:lnTo>
                      <a:pt x="1656" y="626"/>
                    </a:lnTo>
                    <a:lnTo>
                      <a:pt x="1734" y="620"/>
                    </a:lnTo>
                    <a:lnTo>
                      <a:pt x="1812" y="612"/>
                    </a:lnTo>
                    <a:lnTo>
                      <a:pt x="1886" y="602"/>
                    </a:lnTo>
                    <a:lnTo>
                      <a:pt x="1960" y="592"/>
                    </a:lnTo>
                    <a:lnTo>
                      <a:pt x="2030" y="580"/>
                    </a:lnTo>
                    <a:lnTo>
                      <a:pt x="2100" y="568"/>
                    </a:lnTo>
                    <a:lnTo>
                      <a:pt x="2166" y="554"/>
                    </a:lnTo>
                    <a:lnTo>
                      <a:pt x="2232" y="540"/>
                    </a:lnTo>
                    <a:lnTo>
                      <a:pt x="2296" y="524"/>
                    </a:lnTo>
                    <a:lnTo>
                      <a:pt x="2358" y="508"/>
                    </a:lnTo>
                    <a:lnTo>
                      <a:pt x="2418" y="490"/>
                    </a:lnTo>
                    <a:lnTo>
                      <a:pt x="2478" y="472"/>
                    </a:lnTo>
                    <a:lnTo>
                      <a:pt x="2592" y="432"/>
                    </a:lnTo>
                    <a:lnTo>
                      <a:pt x="2702" y="390"/>
                    </a:lnTo>
                    <a:lnTo>
                      <a:pt x="2702" y="390"/>
                    </a:lnTo>
                    <a:lnTo>
                      <a:pt x="2706" y="388"/>
                    </a:lnTo>
                    <a:lnTo>
                      <a:pt x="2706" y="388"/>
                    </a:lnTo>
                    <a:lnTo>
                      <a:pt x="2706" y="0"/>
                    </a:lnTo>
                    <a:lnTo>
                      <a:pt x="2706" y="0"/>
                    </a:lnTo>
                    <a:lnTo>
                      <a:pt x="2700" y="0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chemeClr val="bg2">
                  <a:alpha val="29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hidden">
              <a:xfrm>
                <a:off x="-309563" y="4318000"/>
                <a:ext cx="8280401" cy="1209675"/>
              </a:xfrm>
              <a:custGeom>
                <a:avLst/>
                <a:gdLst/>
                <a:ahLst/>
                <a:cxnLst>
                  <a:cxn ang="0">
                    <a:pos x="5216" y="714"/>
                  </a:cxn>
                  <a:cxn ang="0">
                    <a:pos x="4984" y="686"/>
                  </a:cxn>
                  <a:cxn ang="0">
                    <a:pos x="4478" y="610"/>
                  </a:cxn>
                  <a:cxn ang="0">
                    <a:pos x="3914" y="508"/>
                  </a:cxn>
                  <a:cxn ang="0">
                    <a:pos x="3286" y="374"/>
                  </a:cxn>
                  <a:cxn ang="0">
                    <a:pos x="2946" y="296"/>
                  </a:cxn>
                  <a:cxn ang="0">
                    <a:pos x="2682" y="236"/>
                  </a:cxn>
                  <a:cxn ang="0">
                    <a:pos x="2430" y="184"/>
                  </a:cxn>
                  <a:cxn ang="0">
                    <a:pos x="2190" y="140"/>
                  </a:cxn>
                  <a:cxn ang="0">
                    <a:pos x="1960" y="102"/>
                  </a:cxn>
                  <a:cxn ang="0">
                    <a:pos x="1740" y="72"/>
                  </a:cxn>
                  <a:cxn ang="0">
                    <a:pos x="1334" y="28"/>
                  </a:cxn>
                  <a:cxn ang="0">
                    <a:pos x="970" y="4"/>
                  </a:cxn>
                  <a:cxn ang="0">
                    <a:pos x="644" y="0"/>
                  </a:cxn>
                  <a:cxn ang="0">
                    <a:pos x="358" y="10"/>
                  </a:cxn>
                  <a:cxn ang="0">
                    <a:pos x="110" y="32"/>
                  </a:cxn>
                  <a:cxn ang="0">
                    <a:pos x="0" y="48"/>
                  </a:cxn>
                  <a:cxn ang="0">
                    <a:pos x="314" y="86"/>
                  </a:cxn>
                  <a:cxn ang="0">
                    <a:pos x="652" y="140"/>
                  </a:cxn>
                  <a:cxn ang="0">
                    <a:pos x="1014" y="210"/>
                  </a:cxn>
                  <a:cxn ang="0">
                    <a:pos x="1402" y="296"/>
                  </a:cxn>
                  <a:cxn ang="0">
                    <a:pos x="1756" y="378"/>
                  </a:cxn>
                  <a:cxn ang="0">
                    <a:pos x="2408" y="516"/>
                  </a:cxn>
                  <a:cxn ang="0">
                    <a:pos x="2708" y="572"/>
                  </a:cxn>
                  <a:cxn ang="0">
                    <a:pos x="2992" y="620"/>
                  </a:cxn>
                  <a:cxn ang="0">
                    <a:pos x="3260" y="662"/>
                  </a:cxn>
                  <a:cxn ang="0">
                    <a:pos x="3512" y="694"/>
                  </a:cxn>
                  <a:cxn ang="0">
                    <a:pos x="3750" y="722"/>
                  </a:cxn>
                  <a:cxn ang="0">
                    <a:pos x="3974" y="740"/>
                  </a:cxn>
                  <a:cxn ang="0">
                    <a:pos x="4184" y="754"/>
                  </a:cxn>
                  <a:cxn ang="0">
                    <a:pos x="4384" y="762"/>
                  </a:cxn>
                  <a:cxn ang="0">
                    <a:pos x="4570" y="762"/>
                  </a:cxn>
                  <a:cxn ang="0">
                    <a:pos x="4746" y="758"/>
                  </a:cxn>
                  <a:cxn ang="0">
                    <a:pos x="4912" y="748"/>
                  </a:cxn>
                  <a:cxn ang="0">
                    <a:pos x="5068" y="732"/>
                  </a:cxn>
                  <a:cxn ang="0">
                    <a:pos x="5216" y="714"/>
                  </a:cxn>
                </a:cxnLst>
                <a:rect l="0" t="0" r="r" b="b"/>
                <a:pathLst>
                  <a:path w="5216" h="762">
                    <a:moveTo>
                      <a:pt x="5216" y="714"/>
                    </a:moveTo>
                    <a:lnTo>
                      <a:pt x="5216" y="714"/>
                    </a:lnTo>
                    <a:lnTo>
                      <a:pt x="5102" y="700"/>
                    </a:lnTo>
                    <a:lnTo>
                      <a:pt x="4984" y="686"/>
                    </a:lnTo>
                    <a:lnTo>
                      <a:pt x="4738" y="652"/>
                    </a:lnTo>
                    <a:lnTo>
                      <a:pt x="4478" y="610"/>
                    </a:lnTo>
                    <a:lnTo>
                      <a:pt x="4204" y="564"/>
                    </a:lnTo>
                    <a:lnTo>
                      <a:pt x="3914" y="508"/>
                    </a:lnTo>
                    <a:lnTo>
                      <a:pt x="3608" y="446"/>
                    </a:lnTo>
                    <a:lnTo>
                      <a:pt x="3286" y="374"/>
                    </a:lnTo>
                    <a:lnTo>
                      <a:pt x="2946" y="296"/>
                    </a:lnTo>
                    <a:lnTo>
                      <a:pt x="2946" y="296"/>
                    </a:lnTo>
                    <a:lnTo>
                      <a:pt x="2812" y="266"/>
                    </a:lnTo>
                    <a:lnTo>
                      <a:pt x="2682" y="236"/>
                    </a:lnTo>
                    <a:lnTo>
                      <a:pt x="2556" y="210"/>
                    </a:lnTo>
                    <a:lnTo>
                      <a:pt x="2430" y="184"/>
                    </a:lnTo>
                    <a:lnTo>
                      <a:pt x="2308" y="162"/>
                    </a:lnTo>
                    <a:lnTo>
                      <a:pt x="2190" y="140"/>
                    </a:lnTo>
                    <a:lnTo>
                      <a:pt x="2074" y="120"/>
                    </a:lnTo>
                    <a:lnTo>
                      <a:pt x="1960" y="102"/>
                    </a:lnTo>
                    <a:lnTo>
                      <a:pt x="1850" y="86"/>
                    </a:lnTo>
                    <a:lnTo>
                      <a:pt x="1740" y="72"/>
                    </a:lnTo>
                    <a:lnTo>
                      <a:pt x="1532" y="46"/>
                    </a:lnTo>
                    <a:lnTo>
                      <a:pt x="1334" y="28"/>
                    </a:lnTo>
                    <a:lnTo>
                      <a:pt x="1148" y="14"/>
                    </a:lnTo>
                    <a:lnTo>
                      <a:pt x="970" y="4"/>
                    </a:lnTo>
                    <a:lnTo>
                      <a:pt x="802" y="0"/>
                    </a:lnTo>
                    <a:lnTo>
                      <a:pt x="644" y="0"/>
                    </a:lnTo>
                    <a:lnTo>
                      <a:pt x="496" y="4"/>
                    </a:lnTo>
                    <a:lnTo>
                      <a:pt x="358" y="10"/>
                    </a:lnTo>
                    <a:lnTo>
                      <a:pt x="230" y="20"/>
                    </a:lnTo>
                    <a:lnTo>
                      <a:pt x="110" y="3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154" y="66"/>
                    </a:lnTo>
                    <a:lnTo>
                      <a:pt x="314" y="86"/>
                    </a:lnTo>
                    <a:lnTo>
                      <a:pt x="480" y="112"/>
                    </a:lnTo>
                    <a:lnTo>
                      <a:pt x="652" y="140"/>
                    </a:lnTo>
                    <a:lnTo>
                      <a:pt x="830" y="174"/>
                    </a:lnTo>
                    <a:lnTo>
                      <a:pt x="1014" y="210"/>
                    </a:lnTo>
                    <a:lnTo>
                      <a:pt x="1206" y="250"/>
                    </a:lnTo>
                    <a:lnTo>
                      <a:pt x="1402" y="296"/>
                    </a:lnTo>
                    <a:lnTo>
                      <a:pt x="1402" y="296"/>
                    </a:lnTo>
                    <a:lnTo>
                      <a:pt x="1756" y="378"/>
                    </a:lnTo>
                    <a:lnTo>
                      <a:pt x="2092" y="450"/>
                    </a:lnTo>
                    <a:lnTo>
                      <a:pt x="2408" y="516"/>
                    </a:lnTo>
                    <a:lnTo>
                      <a:pt x="2562" y="544"/>
                    </a:lnTo>
                    <a:lnTo>
                      <a:pt x="2708" y="572"/>
                    </a:lnTo>
                    <a:lnTo>
                      <a:pt x="2852" y="598"/>
                    </a:lnTo>
                    <a:lnTo>
                      <a:pt x="2992" y="620"/>
                    </a:lnTo>
                    <a:lnTo>
                      <a:pt x="3128" y="642"/>
                    </a:lnTo>
                    <a:lnTo>
                      <a:pt x="3260" y="662"/>
                    </a:lnTo>
                    <a:lnTo>
                      <a:pt x="3388" y="678"/>
                    </a:lnTo>
                    <a:lnTo>
                      <a:pt x="3512" y="694"/>
                    </a:lnTo>
                    <a:lnTo>
                      <a:pt x="3632" y="708"/>
                    </a:lnTo>
                    <a:lnTo>
                      <a:pt x="3750" y="722"/>
                    </a:lnTo>
                    <a:lnTo>
                      <a:pt x="3864" y="732"/>
                    </a:lnTo>
                    <a:lnTo>
                      <a:pt x="3974" y="740"/>
                    </a:lnTo>
                    <a:lnTo>
                      <a:pt x="4080" y="748"/>
                    </a:lnTo>
                    <a:lnTo>
                      <a:pt x="4184" y="754"/>
                    </a:lnTo>
                    <a:lnTo>
                      <a:pt x="4286" y="758"/>
                    </a:lnTo>
                    <a:lnTo>
                      <a:pt x="4384" y="762"/>
                    </a:lnTo>
                    <a:lnTo>
                      <a:pt x="4478" y="762"/>
                    </a:lnTo>
                    <a:lnTo>
                      <a:pt x="4570" y="762"/>
                    </a:lnTo>
                    <a:lnTo>
                      <a:pt x="4660" y="760"/>
                    </a:lnTo>
                    <a:lnTo>
                      <a:pt x="4746" y="758"/>
                    </a:lnTo>
                    <a:lnTo>
                      <a:pt x="4830" y="754"/>
                    </a:lnTo>
                    <a:lnTo>
                      <a:pt x="4912" y="748"/>
                    </a:lnTo>
                    <a:lnTo>
                      <a:pt x="4992" y="740"/>
                    </a:lnTo>
                    <a:lnTo>
                      <a:pt x="5068" y="732"/>
                    </a:lnTo>
                    <a:lnTo>
                      <a:pt x="5144" y="724"/>
                    </a:lnTo>
                    <a:lnTo>
                      <a:pt x="5216" y="714"/>
                    </a:lnTo>
                    <a:lnTo>
                      <a:pt x="5216" y="714"/>
                    </a:lnTo>
                    <a:close/>
                  </a:path>
                </a:pathLst>
              </a:custGeom>
              <a:solidFill>
                <a:schemeClr val="bg2">
                  <a:alpha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2"/>
              <p:cNvSpPr>
                <a:spLocks/>
              </p:cNvSpPr>
              <p:nvPr/>
            </p:nvSpPr>
            <p:spPr bwMode="hidden">
              <a:xfrm>
                <a:off x="3175" y="4335463"/>
                <a:ext cx="8166100" cy="1101725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0" y="70"/>
                  </a:cxn>
                  <a:cxn ang="0">
                    <a:pos x="18" y="66"/>
                  </a:cxn>
                  <a:cxn ang="0">
                    <a:pos x="72" y="56"/>
                  </a:cxn>
                  <a:cxn ang="0">
                    <a:pos x="164" y="42"/>
                  </a:cxn>
                  <a:cxn ang="0">
                    <a:pos x="224" y="34"/>
                  </a:cxn>
                  <a:cxn ang="0">
                    <a:pos x="294" y="26"/>
                  </a:cxn>
                  <a:cxn ang="0">
                    <a:pos x="372" y="20"/>
                  </a:cxn>
                  <a:cxn ang="0">
                    <a:pos x="462" y="14"/>
                  </a:cxn>
                  <a:cxn ang="0">
                    <a:pos x="560" y="8"/>
                  </a:cxn>
                  <a:cxn ang="0">
                    <a:pos x="670" y="4"/>
                  </a:cxn>
                  <a:cxn ang="0">
                    <a:pos x="790" y="2"/>
                  </a:cxn>
                  <a:cxn ang="0">
                    <a:pos x="920" y="0"/>
                  </a:cxn>
                  <a:cxn ang="0">
                    <a:pos x="1060" y="2"/>
                  </a:cxn>
                  <a:cxn ang="0">
                    <a:pos x="1210" y="6"/>
                  </a:cxn>
                  <a:cxn ang="0">
                    <a:pos x="1372" y="14"/>
                  </a:cxn>
                  <a:cxn ang="0">
                    <a:pos x="1544" y="24"/>
                  </a:cxn>
                  <a:cxn ang="0">
                    <a:pos x="1726" y="40"/>
                  </a:cxn>
                  <a:cxn ang="0">
                    <a:pos x="1920" y="58"/>
                  </a:cxn>
                  <a:cxn ang="0">
                    <a:pos x="2126" y="80"/>
                  </a:cxn>
                  <a:cxn ang="0">
                    <a:pos x="2342" y="106"/>
                  </a:cxn>
                  <a:cxn ang="0">
                    <a:pos x="2570" y="138"/>
                  </a:cxn>
                  <a:cxn ang="0">
                    <a:pos x="2808" y="174"/>
                  </a:cxn>
                  <a:cxn ang="0">
                    <a:pos x="3058" y="216"/>
                  </a:cxn>
                  <a:cxn ang="0">
                    <a:pos x="3320" y="266"/>
                  </a:cxn>
                  <a:cxn ang="0">
                    <a:pos x="3594" y="320"/>
                  </a:cxn>
                  <a:cxn ang="0">
                    <a:pos x="3880" y="380"/>
                  </a:cxn>
                  <a:cxn ang="0">
                    <a:pos x="4178" y="448"/>
                  </a:cxn>
                  <a:cxn ang="0">
                    <a:pos x="4488" y="522"/>
                  </a:cxn>
                  <a:cxn ang="0">
                    <a:pos x="4810" y="604"/>
                  </a:cxn>
                  <a:cxn ang="0">
                    <a:pos x="5144" y="694"/>
                  </a:cxn>
                </a:cxnLst>
                <a:rect l="0" t="0" r="r" b="b"/>
                <a:pathLst>
                  <a:path w="5144" h="694">
                    <a:moveTo>
                      <a:pt x="0" y="70"/>
                    </a:moveTo>
                    <a:lnTo>
                      <a:pt x="0" y="70"/>
                    </a:lnTo>
                    <a:lnTo>
                      <a:pt x="18" y="66"/>
                    </a:lnTo>
                    <a:lnTo>
                      <a:pt x="72" y="56"/>
                    </a:lnTo>
                    <a:lnTo>
                      <a:pt x="164" y="42"/>
                    </a:lnTo>
                    <a:lnTo>
                      <a:pt x="224" y="34"/>
                    </a:lnTo>
                    <a:lnTo>
                      <a:pt x="294" y="26"/>
                    </a:lnTo>
                    <a:lnTo>
                      <a:pt x="372" y="20"/>
                    </a:lnTo>
                    <a:lnTo>
                      <a:pt x="462" y="14"/>
                    </a:lnTo>
                    <a:lnTo>
                      <a:pt x="560" y="8"/>
                    </a:lnTo>
                    <a:lnTo>
                      <a:pt x="670" y="4"/>
                    </a:lnTo>
                    <a:lnTo>
                      <a:pt x="790" y="2"/>
                    </a:lnTo>
                    <a:lnTo>
                      <a:pt x="920" y="0"/>
                    </a:lnTo>
                    <a:lnTo>
                      <a:pt x="1060" y="2"/>
                    </a:lnTo>
                    <a:lnTo>
                      <a:pt x="1210" y="6"/>
                    </a:lnTo>
                    <a:lnTo>
                      <a:pt x="1372" y="14"/>
                    </a:lnTo>
                    <a:lnTo>
                      <a:pt x="1544" y="24"/>
                    </a:lnTo>
                    <a:lnTo>
                      <a:pt x="1726" y="40"/>
                    </a:lnTo>
                    <a:lnTo>
                      <a:pt x="1920" y="58"/>
                    </a:lnTo>
                    <a:lnTo>
                      <a:pt x="2126" y="80"/>
                    </a:lnTo>
                    <a:lnTo>
                      <a:pt x="2342" y="106"/>
                    </a:lnTo>
                    <a:lnTo>
                      <a:pt x="2570" y="138"/>
                    </a:lnTo>
                    <a:lnTo>
                      <a:pt x="2808" y="174"/>
                    </a:lnTo>
                    <a:lnTo>
                      <a:pt x="3058" y="216"/>
                    </a:lnTo>
                    <a:lnTo>
                      <a:pt x="3320" y="266"/>
                    </a:lnTo>
                    <a:lnTo>
                      <a:pt x="3594" y="320"/>
                    </a:lnTo>
                    <a:lnTo>
                      <a:pt x="3880" y="380"/>
                    </a:lnTo>
                    <a:lnTo>
                      <a:pt x="4178" y="448"/>
                    </a:lnTo>
                    <a:lnTo>
                      <a:pt x="4488" y="522"/>
                    </a:lnTo>
                    <a:lnTo>
                      <a:pt x="4810" y="604"/>
                    </a:lnTo>
                    <a:lnTo>
                      <a:pt x="5144" y="694"/>
                    </a:lnTo>
                  </a:path>
                </a:pathLst>
              </a:custGeom>
              <a:noFill/>
              <a:ln w="12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6"/>
              <p:cNvSpPr>
                <a:spLocks/>
              </p:cNvSpPr>
              <p:nvPr/>
            </p:nvSpPr>
            <p:spPr bwMode="hidden">
              <a:xfrm>
                <a:off x="4156075" y="4316413"/>
                <a:ext cx="4940300" cy="927100"/>
              </a:xfrm>
              <a:custGeom>
                <a:avLst/>
                <a:gdLst/>
                <a:ahLst/>
                <a:cxnLst>
                  <a:cxn ang="0">
                    <a:pos x="0" y="584"/>
                  </a:cxn>
                  <a:cxn ang="0">
                    <a:pos x="0" y="584"/>
                  </a:cxn>
                  <a:cxn ang="0">
                    <a:pos x="90" y="560"/>
                  </a:cxn>
                  <a:cxn ang="0">
                    <a:pos x="336" y="498"/>
                  </a:cxn>
                  <a:cxn ang="0">
                    <a:pos x="506" y="456"/>
                  </a:cxn>
                  <a:cxn ang="0">
                    <a:pos x="702" y="410"/>
                  </a:cxn>
                  <a:cxn ang="0">
                    <a:pos x="920" y="360"/>
                  </a:cxn>
                  <a:cxn ang="0">
                    <a:pos x="1154" y="306"/>
                  </a:cxn>
                  <a:cxn ang="0">
                    <a:pos x="1402" y="254"/>
                  </a:cxn>
                  <a:cxn ang="0">
                    <a:pos x="1656" y="202"/>
                  </a:cxn>
                  <a:cxn ang="0">
                    <a:pos x="1916" y="154"/>
                  </a:cxn>
                  <a:cxn ang="0">
                    <a:pos x="2174" y="108"/>
                  </a:cxn>
                  <a:cxn ang="0">
                    <a:pos x="2302" y="88"/>
                  </a:cxn>
                  <a:cxn ang="0">
                    <a:pos x="2426" y="68"/>
                  </a:cxn>
                  <a:cxn ang="0">
                    <a:pos x="2550" y="52"/>
                  </a:cxn>
                  <a:cxn ang="0">
                    <a:pos x="2670" y="36"/>
                  </a:cxn>
                  <a:cxn ang="0">
                    <a:pos x="2788" y="24"/>
                  </a:cxn>
                  <a:cxn ang="0">
                    <a:pos x="2900" y="14"/>
                  </a:cxn>
                  <a:cxn ang="0">
                    <a:pos x="3008" y="6"/>
                  </a:cxn>
                  <a:cxn ang="0">
                    <a:pos x="3112" y="0"/>
                  </a:cxn>
                </a:cxnLst>
                <a:rect l="0" t="0" r="r" b="b"/>
                <a:pathLst>
                  <a:path w="3112" h="584">
                    <a:moveTo>
                      <a:pt x="0" y="584"/>
                    </a:moveTo>
                    <a:lnTo>
                      <a:pt x="0" y="584"/>
                    </a:lnTo>
                    <a:lnTo>
                      <a:pt x="90" y="560"/>
                    </a:lnTo>
                    <a:lnTo>
                      <a:pt x="336" y="498"/>
                    </a:lnTo>
                    <a:lnTo>
                      <a:pt x="506" y="456"/>
                    </a:lnTo>
                    <a:lnTo>
                      <a:pt x="702" y="410"/>
                    </a:lnTo>
                    <a:lnTo>
                      <a:pt x="920" y="360"/>
                    </a:lnTo>
                    <a:lnTo>
                      <a:pt x="1154" y="306"/>
                    </a:lnTo>
                    <a:lnTo>
                      <a:pt x="1402" y="254"/>
                    </a:lnTo>
                    <a:lnTo>
                      <a:pt x="1656" y="202"/>
                    </a:lnTo>
                    <a:lnTo>
                      <a:pt x="1916" y="154"/>
                    </a:lnTo>
                    <a:lnTo>
                      <a:pt x="2174" y="108"/>
                    </a:lnTo>
                    <a:lnTo>
                      <a:pt x="2302" y="88"/>
                    </a:lnTo>
                    <a:lnTo>
                      <a:pt x="2426" y="68"/>
                    </a:lnTo>
                    <a:lnTo>
                      <a:pt x="2550" y="52"/>
                    </a:lnTo>
                    <a:lnTo>
                      <a:pt x="2670" y="36"/>
                    </a:lnTo>
                    <a:lnTo>
                      <a:pt x="2788" y="24"/>
                    </a:lnTo>
                    <a:lnTo>
                      <a:pt x="2900" y="14"/>
                    </a:lnTo>
                    <a:lnTo>
                      <a:pt x="3008" y="6"/>
                    </a:lnTo>
                    <a:lnTo>
                      <a:pt x="3112" y="0"/>
                    </a:lnTo>
                  </a:path>
                </a:pathLst>
              </a:custGeom>
              <a:noFill/>
              <a:ln w="12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 useBgFill="1">
            <p:nvSpPr>
              <p:cNvPr id="24" name="Freeform 23"/>
              <p:cNvSpPr>
                <a:spLocks/>
              </p:cNvSpPr>
              <p:nvPr/>
            </p:nvSpPr>
            <p:spPr bwMode="hidden">
              <a:xfrm>
                <a:off x="-3905251" y="4294188"/>
                <a:ext cx="13027839" cy="1892300"/>
              </a:xfrm>
              <a:custGeom>
                <a:avLst/>
                <a:gdLst/>
                <a:ahLst/>
                <a:cxnLst>
                  <a:cxn ang="0">
                    <a:pos x="8192" y="512"/>
                  </a:cxn>
                  <a:cxn ang="0">
                    <a:pos x="8040" y="570"/>
                  </a:cxn>
                  <a:cxn ang="0">
                    <a:pos x="7878" y="620"/>
                  </a:cxn>
                  <a:cxn ang="0">
                    <a:pos x="7706" y="666"/>
                  </a:cxn>
                  <a:cxn ang="0">
                    <a:pos x="7522" y="702"/>
                  </a:cxn>
                  <a:cxn ang="0">
                    <a:pos x="7322" y="730"/>
                  </a:cxn>
                  <a:cxn ang="0">
                    <a:pos x="7106" y="750"/>
                  </a:cxn>
                  <a:cxn ang="0">
                    <a:pos x="6872" y="762"/>
                  </a:cxn>
                  <a:cxn ang="0">
                    <a:pos x="6618" y="760"/>
                  </a:cxn>
                  <a:cxn ang="0">
                    <a:pos x="6342" y="750"/>
                  </a:cxn>
                  <a:cxn ang="0">
                    <a:pos x="6042" y="726"/>
                  </a:cxn>
                  <a:cxn ang="0">
                    <a:pos x="5716" y="690"/>
                  </a:cxn>
                  <a:cxn ang="0">
                    <a:pos x="5364" y="642"/>
                  </a:cxn>
                  <a:cxn ang="0">
                    <a:pos x="4982" y="578"/>
                  </a:cxn>
                  <a:cxn ang="0">
                    <a:pos x="4568" y="500"/>
                  </a:cxn>
                  <a:cxn ang="0">
                    <a:pos x="4122" y="406"/>
                  </a:cxn>
                  <a:cxn ang="0">
                    <a:pos x="3640" y="296"/>
                  </a:cxn>
                  <a:cxn ang="0">
                    <a:pos x="3396" y="240"/>
                  </a:cxn>
                  <a:cxn ang="0">
                    <a:pos x="2934" y="148"/>
                  </a:cxn>
                  <a:cxn ang="0">
                    <a:pos x="2512" y="82"/>
                  </a:cxn>
                  <a:cxn ang="0">
                    <a:pos x="2126" y="36"/>
                  </a:cxn>
                  <a:cxn ang="0">
                    <a:pos x="1776" y="10"/>
                  </a:cxn>
                  <a:cxn ang="0">
                    <a:pos x="1462" y="0"/>
                  </a:cxn>
                  <a:cxn ang="0">
                    <a:pos x="1182" y="4"/>
                  </a:cxn>
                  <a:cxn ang="0">
                    <a:pos x="934" y="20"/>
                  </a:cxn>
                  <a:cxn ang="0">
                    <a:pos x="716" y="44"/>
                  </a:cxn>
                  <a:cxn ang="0">
                    <a:pos x="530" y="74"/>
                  </a:cxn>
                  <a:cxn ang="0">
                    <a:pos x="374" y="108"/>
                  </a:cxn>
                  <a:cxn ang="0">
                    <a:pos x="248" y="144"/>
                  </a:cxn>
                  <a:cxn ang="0">
                    <a:pos x="148" y="176"/>
                  </a:cxn>
                  <a:cxn ang="0">
                    <a:pos x="48" y="216"/>
                  </a:cxn>
                  <a:cxn ang="0">
                    <a:pos x="0" y="240"/>
                  </a:cxn>
                  <a:cxn ang="0">
                    <a:pos x="8192" y="1192"/>
                  </a:cxn>
                  <a:cxn ang="0">
                    <a:pos x="8196" y="1186"/>
                  </a:cxn>
                  <a:cxn ang="0">
                    <a:pos x="8196" y="510"/>
                  </a:cxn>
                  <a:cxn ang="0">
                    <a:pos x="8192" y="512"/>
                  </a:cxn>
                </a:cxnLst>
                <a:rect l="0" t="0" r="r" b="b"/>
                <a:pathLst>
                  <a:path w="8196" h="1192">
                    <a:moveTo>
                      <a:pt x="8192" y="512"/>
                    </a:moveTo>
                    <a:lnTo>
                      <a:pt x="8192" y="512"/>
                    </a:lnTo>
                    <a:lnTo>
                      <a:pt x="8116" y="542"/>
                    </a:lnTo>
                    <a:lnTo>
                      <a:pt x="8040" y="570"/>
                    </a:lnTo>
                    <a:lnTo>
                      <a:pt x="7960" y="596"/>
                    </a:lnTo>
                    <a:lnTo>
                      <a:pt x="7878" y="620"/>
                    </a:lnTo>
                    <a:lnTo>
                      <a:pt x="7794" y="644"/>
                    </a:lnTo>
                    <a:lnTo>
                      <a:pt x="7706" y="666"/>
                    </a:lnTo>
                    <a:lnTo>
                      <a:pt x="7616" y="684"/>
                    </a:lnTo>
                    <a:lnTo>
                      <a:pt x="7522" y="702"/>
                    </a:lnTo>
                    <a:lnTo>
                      <a:pt x="7424" y="718"/>
                    </a:lnTo>
                    <a:lnTo>
                      <a:pt x="7322" y="730"/>
                    </a:lnTo>
                    <a:lnTo>
                      <a:pt x="7216" y="742"/>
                    </a:lnTo>
                    <a:lnTo>
                      <a:pt x="7106" y="750"/>
                    </a:lnTo>
                    <a:lnTo>
                      <a:pt x="6992" y="758"/>
                    </a:lnTo>
                    <a:lnTo>
                      <a:pt x="6872" y="762"/>
                    </a:lnTo>
                    <a:lnTo>
                      <a:pt x="6748" y="762"/>
                    </a:lnTo>
                    <a:lnTo>
                      <a:pt x="6618" y="760"/>
                    </a:lnTo>
                    <a:lnTo>
                      <a:pt x="6482" y="756"/>
                    </a:lnTo>
                    <a:lnTo>
                      <a:pt x="6342" y="750"/>
                    </a:lnTo>
                    <a:lnTo>
                      <a:pt x="6196" y="740"/>
                    </a:lnTo>
                    <a:lnTo>
                      <a:pt x="6042" y="726"/>
                    </a:lnTo>
                    <a:lnTo>
                      <a:pt x="5882" y="710"/>
                    </a:lnTo>
                    <a:lnTo>
                      <a:pt x="5716" y="690"/>
                    </a:lnTo>
                    <a:lnTo>
                      <a:pt x="5544" y="668"/>
                    </a:lnTo>
                    <a:lnTo>
                      <a:pt x="5364" y="642"/>
                    </a:lnTo>
                    <a:lnTo>
                      <a:pt x="5176" y="612"/>
                    </a:lnTo>
                    <a:lnTo>
                      <a:pt x="4982" y="578"/>
                    </a:lnTo>
                    <a:lnTo>
                      <a:pt x="4778" y="540"/>
                    </a:lnTo>
                    <a:lnTo>
                      <a:pt x="4568" y="500"/>
                    </a:lnTo>
                    <a:lnTo>
                      <a:pt x="4348" y="454"/>
                    </a:lnTo>
                    <a:lnTo>
                      <a:pt x="4122" y="406"/>
                    </a:lnTo>
                    <a:lnTo>
                      <a:pt x="3886" y="354"/>
                    </a:lnTo>
                    <a:lnTo>
                      <a:pt x="3640" y="296"/>
                    </a:lnTo>
                    <a:lnTo>
                      <a:pt x="3640" y="296"/>
                    </a:lnTo>
                    <a:lnTo>
                      <a:pt x="3396" y="240"/>
                    </a:lnTo>
                    <a:lnTo>
                      <a:pt x="3160" y="192"/>
                    </a:lnTo>
                    <a:lnTo>
                      <a:pt x="2934" y="148"/>
                    </a:lnTo>
                    <a:lnTo>
                      <a:pt x="2718" y="112"/>
                    </a:lnTo>
                    <a:lnTo>
                      <a:pt x="2512" y="82"/>
                    </a:lnTo>
                    <a:lnTo>
                      <a:pt x="2314" y="56"/>
                    </a:lnTo>
                    <a:lnTo>
                      <a:pt x="2126" y="36"/>
                    </a:lnTo>
                    <a:lnTo>
                      <a:pt x="1948" y="20"/>
                    </a:lnTo>
                    <a:lnTo>
                      <a:pt x="1776" y="10"/>
                    </a:lnTo>
                    <a:lnTo>
                      <a:pt x="1616" y="2"/>
                    </a:lnTo>
                    <a:lnTo>
                      <a:pt x="1462" y="0"/>
                    </a:lnTo>
                    <a:lnTo>
                      <a:pt x="1318" y="0"/>
                    </a:lnTo>
                    <a:lnTo>
                      <a:pt x="1182" y="4"/>
                    </a:lnTo>
                    <a:lnTo>
                      <a:pt x="1054" y="10"/>
                    </a:lnTo>
                    <a:lnTo>
                      <a:pt x="934" y="20"/>
                    </a:lnTo>
                    <a:lnTo>
                      <a:pt x="822" y="30"/>
                    </a:lnTo>
                    <a:lnTo>
                      <a:pt x="716" y="44"/>
                    </a:lnTo>
                    <a:lnTo>
                      <a:pt x="620" y="58"/>
                    </a:lnTo>
                    <a:lnTo>
                      <a:pt x="530" y="74"/>
                    </a:lnTo>
                    <a:lnTo>
                      <a:pt x="450" y="92"/>
                    </a:lnTo>
                    <a:lnTo>
                      <a:pt x="374" y="108"/>
                    </a:lnTo>
                    <a:lnTo>
                      <a:pt x="308" y="126"/>
                    </a:lnTo>
                    <a:lnTo>
                      <a:pt x="248" y="144"/>
                    </a:lnTo>
                    <a:lnTo>
                      <a:pt x="194" y="160"/>
                    </a:lnTo>
                    <a:lnTo>
                      <a:pt x="148" y="176"/>
                    </a:lnTo>
                    <a:lnTo>
                      <a:pt x="108" y="192"/>
                    </a:lnTo>
                    <a:lnTo>
                      <a:pt x="48" y="216"/>
                    </a:lnTo>
                    <a:lnTo>
                      <a:pt x="12" y="234"/>
                    </a:lnTo>
                    <a:lnTo>
                      <a:pt x="0" y="240"/>
                    </a:lnTo>
                    <a:lnTo>
                      <a:pt x="0" y="1192"/>
                    </a:lnTo>
                    <a:lnTo>
                      <a:pt x="8192" y="1192"/>
                    </a:lnTo>
                    <a:lnTo>
                      <a:pt x="8192" y="1192"/>
                    </a:lnTo>
                    <a:lnTo>
                      <a:pt x="8196" y="1186"/>
                    </a:lnTo>
                    <a:lnTo>
                      <a:pt x="8196" y="1186"/>
                    </a:lnTo>
                    <a:lnTo>
                      <a:pt x="8196" y="510"/>
                    </a:lnTo>
                    <a:lnTo>
                      <a:pt x="8196" y="510"/>
                    </a:lnTo>
                    <a:lnTo>
                      <a:pt x="8192" y="512"/>
                    </a:lnTo>
                    <a:lnTo>
                      <a:pt x="8192" y="512"/>
                    </a:lnTo>
                    <a:close/>
                  </a:path>
                </a:pathLst>
              </a:custGeom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1062043"/>
            <a:ext cx="8723376" cy="982023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995936" y="6250166"/>
            <a:ext cx="3786690" cy="365125"/>
          </a:xfrm>
        </p:spPr>
        <p:txBody>
          <a:bodyPr/>
          <a:lstStyle/>
          <a:p>
            <a:fld id="{031C1E98-4220-4961-9498-BDAA544369C6}" type="datetime1">
              <a:rPr lang="en-MY" smtClean="0">
                <a:solidFill>
                  <a:srgbClr val="073E87"/>
                </a:solidFill>
              </a:rPr>
              <a:t>13/11/2024</a:t>
            </a:fld>
            <a:endParaRPr lang="en-MY">
              <a:solidFill>
                <a:srgbClr val="073E8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23993" y="6250166"/>
            <a:ext cx="2956336" cy="365125"/>
          </a:xfrm>
        </p:spPr>
        <p:txBody>
          <a:bodyPr/>
          <a:lstStyle/>
          <a:p>
            <a:endParaRPr lang="en-MY">
              <a:solidFill>
                <a:srgbClr val="073E8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2718" y="6322390"/>
            <a:ext cx="1161826" cy="306546"/>
          </a:xfrm>
        </p:spPr>
        <p:txBody>
          <a:bodyPr/>
          <a:lstStyle>
            <a:lvl1pPr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3F85A02A-B109-4C1A-BFFF-554D7195CD8F}" type="slidenum">
              <a:rPr lang="en-MY" smtClean="0">
                <a:solidFill>
                  <a:srgbClr val="073E87"/>
                </a:solidFill>
              </a:rPr>
              <a:pPr/>
              <a:t>‹#›</a:t>
            </a:fld>
            <a:endParaRPr lang="en-MY">
              <a:solidFill>
                <a:srgbClr val="073E87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71313" y="1655064"/>
            <a:ext cx="8237939" cy="4438232"/>
          </a:xfrm>
        </p:spPr>
        <p:txBody>
          <a:bodyPr/>
          <a:lstStyle>
            <a:lvl1pPr marL="355600" indent="-355600">
              <a:lnSpc>
                <a:spcPts val="2500"/>
              </a:lnSpc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1pPr>
            <a:lvl2pPr marL="576263" indent="-274320">
              <a:lnSpc>
                <a:spcPts val="2500"/>
              </a:lnSpc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2pPr>
            <a:lvl3pPr marL="855663" indent="-228600">
              <a:lnSpc>
                <a:spcPts val="2500"/>
              </a:lnSpc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3pPr>
            <a:lvl4pPr marL="1143000" indent="-228600">
              <a:lnSpc>
                <a:spcPts val="2500"/>
              </a:lnSpc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4pPr>
            <a:lvl5pPr marL="1463040" indent="-228600">
              <a:lnSpc>
                <a:spcPts val="2500"/>
              </a:lnSpc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6"/>
          <p:cNvSpPr>
            <a:spLocks noGrp="1"/>
          </p:cNvSpPr>
          <p:nvPr>
            <p:ph type="title"/>
          </p:nvPr>
        </p:nvSpPr>
        <p:spPr>
          <a:xfrm>
            <a:off x="457200" y="338330"/>
            <a:ext cx="8229600" cy="745133"/>
          </a:xfrm>
        </p:spPr>
        <p:txBody>
          <a:bodyPr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0" y="6236734"/>
            <a:ext cx="9144000" cy="144016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>
              <a:solidFill>
                <a:prstClr val="white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H="1">
            <a:off x="6588225" y="2978573"/>
            <a:ext cx="2573747" cy="232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26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6093296"/>
            <a:ext cx="9144000" cy="8277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" y="1052736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ctr">
              <a:defRPr sz="3000" b="1">
                <a:solidFill>
                  <a:srgbClr val="F59009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730" y="1059632"/>
            <a:ext cx="8229600" cy="5112568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A417C4C-0B13-4CD8-97EA-BEE9A812F68B}" type="datetime1">
              <a:rPr lang="en-MY" smtClean="0"/>
              <a:t>13/11/2024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6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pattFill prst="wdUpDiag">
          <a:fgClr>
            <a:srgbClr val="F8F8F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1388180"/>
            <a:ext cx="9144000" cy="5469820"/>
          </a:xfrm>
          <a:prstGeom prst="rect">
            <a:avLst/>
          </a:prstGeom>
          <a:gradFill>
            <a:gsLst>
              <a:gs pos="10000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575346" y="4078821"/>
            <a:ext cx="2573747" cy="23267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04801" y="1330708"/>
            <a:ext cx="8439835" cy="4719257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ts val="3200"/>
              </a:lnSpc>
              <a:spcBef>
                <a:spcPts val="1000"/>
              </a:spcBef>
              <a:buClr>
                <a:srgbClr val="31B6FD"/>
              </a:buClr>
              <a:buFont typeface="Wingdings" pitchFamily="2" charset="2"/>
              <a:buChar char="§"/>
              <a:defRPr lang="en-US" sz="20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8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solidFill>
                  <a:srgbClr val="074187"/>
                </a:solidFill>
              </a:defRPr>
            </a:lvl3pPr>
            <a:lvl4pPr>
              <a:defRPr sz="1800">
                <a:solidFill>
                  <a:srgbClr val="074187"/>
                </a:solidFill>
              </a:defRPr>
            </a:lvl4pPr>
            <a:lvl5pPr>
              <a:defRPr sz="1800">
                <a:solidFill>
                  <a:srgbClr val="074187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marL="644843" lvl="1" indent="-342900" algn="l" defTabSz="914400" rtl="0" eaLnBrk="1" latinLnBrk="0" hangingPunct="1">
              <a:lnSpc>
                <a:spcPts val="3200"/>
              </a:lnSpc>
              <a:spcBef>
                <a:spcPts val="500"/>
              </a:spcBef>
              <a:buClr>
                <a:srgbClr val="31B6FD"/>
              </a:buClr>
              <a:buFont typeface="Symbol" panose="05050102010706020507" pitchFamily="18" charset="2"/>
              <a:buChar char="Þ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AAD4CB03-5FA9-4827-9C6D-CDB8860387FD}" type="datetime1">
              <a:rPr lang="en-MY" smtClean="0"/>
              <a:t>13/11/2024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0"/>
            <a:ext cx="9143998" cy="1100762"/>
            <a:chOff x="0" y="272086"/>
            <a:chExt cx="9143998" cy="1006476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0" y="272086"/>
              <a:ext cx="6962774" cy="1006476"/>
              <a:chOff x="-685800" y="352425"/>
              <a:chExt cx="6962774" cy="677863"/>
            </a:xfrm>
          </p:grpSpPr>
          <p:sp>
            <p:nvSpPr>
              <p:cNvPr id="18" name="Rectangle 17"/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9" name="Rectangle 18"/>
              <p:cNvSpPr/>
              <p:nvPr userDrawn="1"/>
            </p:nvSpPr>
            <p:spPr>
              <a:xfrm>
                <a:off x="56356" y="352425"/>
                <a:ext cx="5871467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-685800" y="352425"/>
                <a:ext cx="6587176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17" name="Rectangle 16"/>
            <p:cNvSpPr/>
            <p:nvPr userDrawn="1"/>
          </p:nvSpPr>
          <p:spPr>
            <a:xfrm>
              <a:off x="8984456" y="272086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0" y="6538913"/>
            <a:ext cx="9144000" cy="270164"/>
            <a:chOff x="0" y="6538913"/>
            <a:chExt cx="9144000" cy="27016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 userDrawn="1"/>
          </p:nvSpPr>
          <p:spPr>
            <a:xfrm>
              <a:off x="7561299" y="6548374"/>
              <a:ext cx="118333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05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7" r="50197" b="7887"/>
          <a:stretch/>
        </p:blipFill>
        <p:spPr>
          <a:xfrm>
            <a:off x="1" y="0"/>
            <a:ext cx="4554029" cy="110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4801" y="98427"/>
            <a:ext cx="6159500" cy="91343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874" y="6234405"/>
            <a:ext cx="2057400" cy="365125"/>
          </a:xfrm>
        </p:spPr>
        <p:txBody>
          <a:bodyPr/>
          <a:lstStyle>
            <a:lvl1pPr>
              <a:defRPr sz="1000"/>
            </a:lvl1pPr>
          </a:lstStyle>
          <a:p>
            <a:fld id="{214467F9-EADD-4680-9637-29CCB1478A62}" type="slidenum">
              <a:rPr lang="en-MY" smtClean="0"/>
              <a:pPr/>
              <a:t>‹#›</a:t>
            </a:fld>
            <a:endParaRPr lang="en-MY"/>
          </a:p>
        </p:txBody>
      </p:sp>
      <p:pic>
        <p:nvPicPr>
          <p:cNvPr id="7" name="Picture 6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5AF94064-5111-36A3-46ED-201AA6199B4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5" y="-23088"/>
            <a:ext cx="1604279" cy="110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0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pattFill prst="wdUpDiag">
          <a:fgClr>
            <a:srgbClr val="F8F8F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1388180"/>
            <a:ext cx="9144000" cy="5469820"/>
          </a:xfrm>
          <a:prstGeom prst="rect">
            <a:avLst/>
          </a:prstGeom>
          <a:gradFill>
            <a:gsLst>
              <a:gs pos="10000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575346" y="4078821"/>
            <a:ext cx="2573747" cy="23267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AAD4CB03-5FA9-4827-9C6D-CDB8860387FD}" type="datetime1">
              <a:rPr lang="en-MY" smtClean="0"/>
              <a:t>13/11/2024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0" y="6538913"/>
            <a:ext cx="9144000" cy="270164"/>
            <a:chOff x="0" y="6538913"/>
            <a:chExt cx="9144000" cy="27016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 userDrawn="1"/>
          </p:nvSpPr>
          <p:spPr>
            <a:xfrm>
              <a:off x="7561299" y="6548374"/>
              <a:ext cx="118333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05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492438" y="3209654"/>
            <a:ext cx="6159500" cy="913436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874" y="6234405"/>
            <a:ext cx="2057400" cy="365125"/>
          </a:xfrm>
        </p:spPr>
        <p:txBody>
          <a:bodyPr/>
          <a:lstStyle>
            <a:lvl1pPr>
              <a:defRPr sz="1000"/>
            </a:lvl1pPr>
          </a:lstStyle>
          <a:p>
            <a:fld id="{214467F9-EADD-4680-9637-29CCB1478A62}" type="slidenum">
              <a:rPr lang="en-MY" smtClean="0"/>
              <a:pPr/>
              <a:t>‹#›</a:t>
            </a:fld>
            <a:endParaRPr lang="en-MY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866" y="0"/>
            <a:ext cx="9064227" cy="2150598"/>
            <a:chOff x="0" y="272086"/>
            <a:chExt cx="9143998" cy="1006476"/>
          </a:xfrm>
        </p:grpSpPr>
        <p:grpSp>
          <p:nvGrpSpPr>
            <p:cNvPr id="28" name="Group 27"/>
            <p:cNvGrpSpPr/>
            <p:nvPr userDrawn="1"/>
          </p:nvGrpSpPr>
          <p:grpSpPr>
            <a:xfrm>
              <a:off x="0" y="272086"/>
              <a:ext cx="6962774" cy="1006476"/>
              <a:chOff x="-685800" y="352425"/>
              <a:chExt cx="6962774" cy="677863"/>
            </a:xfrm>
          </p:grpSpPr>
          <p:sp>
            <p:nvSpPr>
              <p:cNvPr id="33" name="Rectangle 32"/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56356" y="352425"/>
                <a:ext cx="5871467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-685800" y="352425"/>
                <a:ext cx="6587176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31" name="Rectangle 30"/>
            <p:cNvSpPr/>
            <p:nvPr userDrawn="1"/>
          </p:nvSpPr>
          <p:spPr>
            <a:xfrm>
              <a:off x="8984456" y="272086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</p:grpSp>
      <p:pic>
        <p:nvPicPr>
          <p:cNvPr id="36" name="Picture 35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7" r="50197" b="7887"/>
          <a:stretch/>
        </p:blipFill>
        <p:spPr>
          <a:xfrm>
            <a:off x="5096" y="0"/>
            <a:ext cx="4554029" cy="2150598"/>
          </a:xfrm>
          <a:prstGeom prst="rect">
            <a:avLst/>
          </a:prstGeom>
        </p:spPr>
      </p:pic>
      <p:pic>
        <p:nvPicPr>
          <p:cNvPr id="3" name="Picture 2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A0CB8317-4C46-6DD0-1C89-97FB3359B52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781" y="417166"/>
            <a:ext cx="1604279" cy="136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8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pattFill prst="wdUpDiag">
          <a:fgClr>
            <a:srgbClr val="F8F8F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1388180"/>
            <a:ext cx="9144000" cy="5469820"/>
          </a:xfrm>
          <a:prstGeom prst="rect">
            <a:avLst/>
          </a:prstGeom>
          <a:gradFill>
            <a:gsLst>
              <a:gs pos="10000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575346" y="4078821"/>
            <a:ext cx="2573747" cy="23267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04802" y="1330708"/>
            <a:ext cx="4063999" cy="4719257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ts val="3200"/>
              </a:lnSpc>
              <a:spcBef>
                <a:spcPts val="1000"/>
              </a:spcBef>
              <a:buClr>
                <a:srgbClr val="31B6FD"/>
              </a:buClr>
              <a:buFont typeface="Wingdings" pitchFamily="2" charset="2"/>
              <a:buChar char="§"/>
              <a:defRPr lang="en-US" sz="1800" b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2pPr>
            <a:lvl3pPr>
              <a:defRPr sz="1800">
                <a:solidFill>
                  <a:srgbClr val="074187"/>
                </a:solidFill>
              </a:defRPr>
            </a:lvl3pPr>
            <a:lvl4pPr>
              <a:defRPr sz="1600">
                <a:solidFill>
                  <a:srgbClr val="074187"/>
                </a:solidFill>
              </a:defRPr>
            </a:lvl4pPr>
            <a:lvl5pPr>
              <a:defRPr sz="1600">
                <a:solidFill>
                  <a:srgbClr val="074187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marL="644843" lvl="1" indent="-342900" algn="l" defTabSz="914400" rtl="0" eaLnBrk="1" latinLnBrk="0" hangingPunct="1">
              <a:lnSpc>
                <a:spcPts val="3200"/>
              </a:lnSpc>
              <a:spcBef>
                <a:spcPts val="500"/>
              </a:spcBef>
              <a:buClr>
                <a:srgbClr val="31B6FD"/>
              </a:buClr>
              <a:buFont typeface="Symbol" panose="05050102010706020507" pitchFamily="18" charset="2"/>
              <a:buChar char="Þ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E3B79555-2541-425B-A4B2-94CE694F3FC1}" type="datetime1">
              <a:rPr lang="en-MY" smtClean="0"/>
              <a:t>13/11/2024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0"/>
            <a:ext cx="9143998" cy="1100762"/>
            <a:chOff x="0" y="272086"/>
            <a:chExt cx="9143998" cy="1006476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0" y="272086"/>
              <a:ext cx="6962774" cy="1006476"/>
              <a:chOff x="-685800" y="352425"/>
              <a:chExt cx="6962774" cy="677863"/>
            </a:xfrm>
          </p:grpSpPr>
          <p:sp>
            <p:nvSpPr>
              <p:cNvPr id="18" name="Rectangle 17"/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9" name="Rectangle 18"/>
              <p:cNvSpPr/>
              <p:nvPr userDrawn="1"/>
            </p:nvSpPr>
            <p:spPr>
              <a:xfrm>
                <a:off x="56356" y="352425"/>
                <a:ext cx="5871467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-685800" y="352425"/>
                <a:ext cx="6587176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17" name="Rectangle 16"/>
            <p:cNvSpPr/>
            <p:nvPr userDrawn="1"/>
          </p:nvSpPr>
          <p:spPr>
            <a:xfrm>
              <a:off x="8984456" y="272086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0" y="6538913"/>
            <a:ext cx="9144000" cy="270164"/>
            <a:chOff x="0" y="6538913"/>
            <a:chExt cx="9144000" cy="27016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 userDrawn="1"/>
          </p:nvSpPr>
          <p:spPr>
            <a:xfrm>
              <a:off x="7561299" y="6548374"/>
              <a:ext cx="118333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05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7" r="50197" b="7887"/>
          <a:stretch/>
        </p:blipFill>
        <p:spPr>
          <a:xfrm>
            <a:off x="1" y="0"/>
            <a:ext cx="4554029" cy="110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4801" y="98427"/>
            <a:ext cx="6159500" cy="91343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0363" y="6243641"/>
            <a:ext cx="2057400" cy="365125"/>
          </a:xfrm>
        </p:spPr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  <p:sp>
        <p:nvSpPr>
          <p:cNvPr id="31" name="Content Placeholder 2"/>
          <p:cNvSpPr>
            <a:spLocks noGrp="1"/>
          </p:cNvSpPr>
          <p:nvPr>
            <p:ph idx="13"/>
          </p:nvPr>
        </p:nvSpPr>
        <p:spPr>
          <a:xfrm>
            <a:off x="4543346" y="1324069"/>
            <a:ext cx="4441111" cy="4719257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ts val="3200"/>
              </a:lnSpc>
              <a:spcBef>
                <a:spcPts val="1000"/>
              </a:spcBef>
              <a:buClr>
                <a:srgbClr val="31B6FD"/>
              </a:buClr>
              <a:buFont typeface="Wingdings" pitchFamily="2" charset="2"/>
              <a:buChar char="§"/>
              <a:defRPr lang="en-US" sz="1800" b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2pPr>
            <a:lvl3pPr>
              <a:defRPr sz="1800">
                <a:solidFill>
                  <a:srgbClr val="074187"/>
                </a:solidFill>
              </a:defRPr>
            </a:lvl3pPr>
            <a:lvl4pPr>
              <a:defRPr sz="1600">
                <a:solidFill>
                  <a:srgbClr val="074187"/>
                </a:solidFill>
              </a:defRPr>
            </a:lvl4pPr>
            <a:lvl5pPr>
              <a:defRPr sz="1600">
                <a:solidFill>
                  <a:srgbClr val="074187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marL="644843" lvl="1" indent="-342900" algn="l" defTabSz="914400" rtl="0" eaLnBrk="1" latinLnBrk="0" hangingPunct="1">
              <a:lnSpc>
                <a:spcPts val="3200"/>
              </a:lnSpc>
              <a:spcBef>
                <a:spcPts val="500"/>
              </a:spcBef>
              <a:buClr>
                <a:srgbClr val="31B6FD"/>
              </a:buClr>
              <a:buFont typeface="Symbol" panose="05050102010706020507" pitchFamily="18" charset="2"/>
              <a:buChar char="Þ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E4C4389E-79D1-E09D-9291-72DB6287B3D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5" y="-23088"/>
            <a:ext cx="1604279" cy="110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5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569" y="1466852"/>
            <a:ext cx="8479194" cy="306705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568" y="4448187"/>
            <a:ext cx="8479196" cy="161289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5B15-AA10-486A-9E9D-3B96250FE197}" type="datetime1">
              <a:rPr lang="en-MY" smtClean="0"/>
              <a:t>13/11/2024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272086"/>
            <a:ext cx="9143998" cy="1006476"/>
            <a:chOff x="0" y="272086"/>
            <a:chExt cx="9143998" cy="1006476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0" y="272086"/>
              <a:ext cx="6962774" cy="1006476"/>
              <a:chOff x="-685800" y="352425"/>
              <a:chExt cx="6962774" cy="677863"/>
            </a:xfrm>
          </p:grpSpPr>
          <p:sp>
            <p:nvSpPr>
              <p:cNvPr id="11" name="Rectangle 10"/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2" name="Rectangle 11"/>
              <p:cNvSpPr/>
              <p:nvPr userDrawn="1"/>
            </p:nvSpPr>
            <p:spPr>
              <a:xfrm>
                <a:off x="18257" y="352425"/>
                <a:ext cx="5626100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3" name="Rectangle 12"/>
              <p:cNvSpPr/>
              <p:nvPr userDrawn="1"/>
            </p:nvSpPr>
            <p:spPr>
              <a:xfrm>
                <a:off x="-685800" y="352425"/>
                <a:ext cx="6311900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9" name="Rectangle 8"/>
            <p:cNvSpPr/>
            <p:nvPr userDrawn="1"/>
          </p:nvSpPr>
          <p:spPr>
            <a:xfrm>
              <a:off x="8984456" y="272086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</p:grpSp>
      <p:sp>
        <p:nvSpPr>
          <p:cNvPr id="14" name="Title 1"/>
          <p:cNvSpPr txBox="1">
            <a:spLocks/>
          </p:cNvSpPr>
          <p:nvPr userDrawn="1"/>
        </p:nvSpPr>
        <p:spPr>
          <a:xfrm>
            <a:off x="304801" y="365127"/>
            <a:ext cx="6007100" cy="913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/>
              <a:t>Click to edit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535497"/>
            <a:ext cx="9144000" cy="276999"/>
            <a:chOff x="0" y="6535495"/>
            <a:chExt cx="9144000" cy="276999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 userDrawn="1"/>
          </p:nvSpPr>
          <p:spPr>
            <a:xfrm>
              <a:off x="7561299" y="6535495"/>
              <a:ext cx="1316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20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0363" y="6243641"/>
            <a:ext cx="2057400" cy="365125"/>
          </a:xfrm>
        </p:spPr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B00DF869-BA65-AB3C-BFFB-C8E92B30E6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5" y="177799"/>
            <a:ext cx="1604279" cy="110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1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63013"/>
            <a:ext cx="4210050" cy="4713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63013"/>
            <a:ext cx="4210050" cy="4713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CCB5-11D9-4B5E-B265-0B903761B08A}" type="datetime1">
              <a:rPr lang="en-MY" smtClean="0"/>
              <a:t>13/11/2024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272086"/>
            <a:ext cx="9143998" cy="1006476"/>
            <a:chOff x="0" y="272086"/>
            <a:chExt cx="9143998" cy="1006476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0" y="272086"/>
              <a:ext cx="6962774" cy="1006476"/>
              <a:chOff x="-685800" y="352425"/>
              <a:chExt cx="6962774" cy="677863"/>
            </a:xfrm>
          </p:grpSpPr>
          <p:sp>
            <p:nvSpPr>
              <p:cNvPr id="12" name="Rectangle 11"/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3" name="Rectangle 12"/>
              <p:cNvSpPr/>
              <p:nvPr userDrawn="1"/>
            </p:nvSpPr>
            <p:spPr>
              <a:xfrm>
                <a:off x="18257" y="352425"/>
                <a:ext cx="5626100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4" name="Rectangle 13"/>
              <p:cNvSpPr/>
              <p:nvPr userDrawn="1"/>
            </p:nvSpPr>
            <p:spPr>
              <a:xfrm>
                <a:off x="-685800" y="352425"/>
                <a:ext cx="6311900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10" name="Rectangle 9"/>
            <p:cNvSpPr/>
            <p:nvPr userDrawn="1"/>
          </p:nvSpPr>
          <p:spPr>
            <a:xfrm>
              <a:off x="8984456" y="272086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</p:grpSp>
      <p:sp>
        <p:nvSpPr>
          <p:cNvPr id="15" name="Title 1"/>
          <p:cNvSpPr txBox="1">
            <a:spLocks/>
          </p:cNvSpPr>
          <p:nvPr userDrawn="1"/>
        </p:nvSpPr>
        <p:spPr>
          <a:xfrm>
            <a:off x="304801" y="365127"/>
            <a:ext cx="6007100" cy="913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/>
              <a:t>Click to edit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6535497"/>
            <a:ext cx="9144000" cy="276999"/>
            <a:chOff x="0" y="6535495"/>
            <a:chExt cx="9144000" cy="276999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 userDrawn="1"/>
          </p:nvSpPr>
          <p:spPr>
            <a:xfrm>
              <a:off x="7561299" y="6535495"/>
              <a:ext cx="1316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20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0363" y="6243641"/>
            <a:ext cx="2057400" cy="365125"/>
          </a:xfrm>
        </p:spPr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  <p:pic>
        <p:nvPicPr>
          <p:cNvPr id="2" name="Picture 1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3121CCFB-ECEF-8880-CFF9-2D8C2A8336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5" y="177799"/>
            <a:ext cx="1604279" cy="110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8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B4AC-3670-448D-989F-67BFF94E9FD7}" type="datetime1">
              <a:rPr lang="en-MY" smtClean="0"/>
              <a:t>13/11/2024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272086"/>
            <a:ext cx="9143998" cy="1006476"/>
            <a:chOff x="0" y="272086"/>
            <a:chExt cx="9143998" cy="1006476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0" y="272086"/>
              <a:ext cx="6962774" cy="1006476"/>
              <a:chOff x="-685800" y="352425"/>
              <a:chExt cx="6962774" cy="677863"/>
            </a:xfrm>
          </p:grpSpPr>
          <p:sp>
            <p:nvSpPr>
              <p:cNvPr id="14" name="Rectangle 13"/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5" name="Rectangle 14"/>
              <p:cNvSpPr/>
              <p:nvPr userDrawn="1"/>
            </p:nvSpPr>
            <p:spPr>
              <a:xfrm>
                <a:off x="18257" y="352425"/>
                <a:ext cx="5626100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6" name="Rectangle 15"/>
              <p:cNvSpPr/>
              <p:nvPr userDrawn="1"/>
            </p:nvSpPr>
            <p:spPr>
              <a:xfrm>
                <a:off x="-685800" y="352425"/>
                <a:ext cx="6311900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12" name="Rectangle 11"/>
            <p:cNvSpPr/>
            <p:nvPr userDrawn="1"/>
          </p:nvSpPr>
          <p:spPr>
            <a:xfrm>
              <a:off x="8984456" y="272086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</p:grpSp>
      <p:sp>
        <p:nvSpPr>
          <p:cNvPr id="17" name="Title 1"/>
          <p:cNvSpPr txBox="1">
            <a:spLocks/>
          </p:cNvSpPr>
          <p:nvPr userDrawn="1"/>
        </p:nvSpPr>
        <p:spPr>
          <a:xfrm>
            <a:off x="304801" y="365127"/>
            <a:ext cx="6007100" cy="913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/>
              <a:t>Click to edit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0363" y="6243641"/>
            <a:ext cx="2057400" cy="365125"/>
          </a:xfrm>
        </p:spPr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6535497"/>
            <a:ext cx="9144000" cy="276999"/>
            <a:chOff x="0" y="6535495"/>
            <a:chExt cx="9144000" cy="276999"/>
          </a:xfrm>
        </p:grpSpPr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7561299" y="6535495"/>
              <a:ext cx="1316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20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Picture 1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D7EA2079-46BE-4D03-9739-2572C2AE91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5" y="177799"/>
            <a:ext cx="1604279" cy="110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5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94D6-8116-491E-8818-BAFBFE0A8EB4}" type="datetime1">
              <a:rPr lang="en-MY" smtClean="0"/>
              <a:t>13/11/2024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35497"/>
            <a:ext cx="9144000" cy="276999"/>
            <a:chOff x="0" y="6535495"/>
            <a:chExt cx="9144000" cy="276999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7561299" y="6535495"/>
              <a:ext cx="1316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20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11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DAB5-9AE0-496E-B0E5-58D4F66B9925}" type="datetime1">
              <a:rPr lang="en-MY" smtClean="0"/>
              <a:t>13/11/2024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297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999FC-52A0-4DF1-AD5A-DBD7D715AB5B}" type="datetime1">
              <a:rPr lang="en-MY" smtClean="0"/>
              <a:t>13/11/2024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677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3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DD781-5301-C75A-530A-3707A96E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1</a:t>
            </a:fld>
            <a:endParaRPr lang="en-MY"/>
          </a:p>
        </p:txBody>
      </p:sp>
      <p:pic>
        <p:nvPicPr>
          <p:cNvPr id="6" name="Picture 5" descr="A blue and white cover with buildings and a building&#10;&#10;Description automatically generated">
            <a:extLst>
              <a:ext uri="{FF2B5EF4-FFF2-40B4-BE49-F238E27FC236}">
                <a16:creationId xmlns:a16="http://schemas.microsoft.com/office/drawing/2014/main" id="{7AF7AC6E-BD21-C8B4-EEDB-C9E5C2F7C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7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Learning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73075" y="1439056"/>
            <a:ext cx="6422950" cy="4557011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BA2212"/>
              </a:buClr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Times New Roman" panose="02020603050405020304" pitchFamily="18" charset="0"/>
              </a:rPr>
              <a:t>Robotics Timeline</a:t>
            </a:r>
          </a:p>
          <a:p>
            <a:pPr>
              <a:lnSpc>
                <a:spcPct val="100000"/>
              </a:lnSpc>
              <a:buClr>
                <a:srgbClr val="BA2212"/>
              </a:buClr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Times New Roman" panose="02020603050405020304" pitchFamily="18" charset="0"/>
              </a:rPr>
              <a:t>Robot Classification</a:t>
            </a:r>
          </a:p>
          <a:p>
            <a:pPr>
              <a:lnSpc>
                <a:spcPct val="100000"/>
              </a:lnSpc>
              <a:buClr>
                <a:srgbClr val="BA2212"/>
              </a:buClr>
              <a:buFont typeface="Wingdings" panose="05000000000000000000" pitchFamily="2" charset="2"/>
              <a:buChar char="q"/>
            </a:pPr>
            <a:r>
              <a:rPr lang="en-MY" sz="2800" dirty="0">
                <a:solidFill>
                  <a:schemeClr val="tx2"/>
                </a:solidFill>
              </a:rPr>
              <a:t>Definition of Robot</a:t>
            </a:r>
          </a:p>
          <a:p>
            <a:pPr>
              <a:lnSpc>
                <a:spcPct val="100000"/>
              </a:lnSpc>
              <a:buClr>
                <a:srgbClr val="BA2212"/>
              </a:buClr>
              <a:buFont typeface="Wingdings" panose="05000000000000000000" pitchFamily="2" charset="2"/>
              <a:buChar char="q"/>
            </a:pPr>
            <a:r>
              <a:rPr lang="en-MY" sz="2800" dirty="0">
                <a:solidFill>
                  <a:schemeClr val="tx2"/>
                </a:solidFill>
              </a:rPr>
              <a:t>Robot Accessories</a:t>
            </a:r>
          </a:p>
          <a:p>
            <a:pPr>
              <a:lnSpc>
                <a:spcPct val="100000"/>
              </a:lnSpc>
              <a:buClr>
                <a:srgbClr val="BA2212"/>
              </a:buClr>
              <a:buFont typeface="Wingdings" panose="05000000000000000000" pitchFamily="2" charset="2"/>
              <a:buChar char="q"/>
            </a:pPr>
            <a:r>
              <a:rPr lang="en-MY" sz="2800" dirty="0">
                <a:solidFill>
                  <a:schemeClr val="tx2"/>
                </a:solidFill>
              </a:rPr>
              <a:t>Robot Configuration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2874" y="6234405"/>
            <a:ext cx="2057400" cy="365125"/>
          </a:xfrm>
        </p:spPr>
        <p:txBody>
          <a:bodyPr/>
          <a:lstStyle/>
          <a:p>
            <a:r>
              <a:rPr lang="en-MY" sz="1600" b="1" dirty="0">
                <a:solidFill>
                  <a:schemeClr val="tx2"/>
                </a:solidFill>
              </a:rPr>
              <a:t>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9" r="8929" b="7855"/>
          <a:stretch/>
        </p:blipFill>
        <p:spPr>
          <a:xfrm>
            <a:off x="6788338" y="1439057"/>
            <a:ext cx="2293496" cy="265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1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3" y="224853"/>
            <a:ext cx="6444345" cy="730887"/>
          </a:xfrm>
        </p:spPr>
        <p:txBody>
          <a:bodyPr>
            <a:normAutofit/>
          </a:bodyPr>
          <a:lstStyle/>
          <a:p>
            <a:r>
              <a:rPr lang="en-US" dirty="0"/>
              <a:t>Robotics Timeline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2874" y="6234405"/>
            <a:ext cx="2057400" cy="365125"/>
          </a:xfrm>
        </p:spPr>
        <p:txBody>
          <a:bodyPr/>
          <a:lstStyle/>
          <a:p>
            <a:r>
              <a:rPr lang="en-MY" sz="1600" b="1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DD20C0-F3C0-42D0-B892-F2A391F4F760}"/>
              </a:ext>
            </a:extLst>
          </p:cNvPr>
          <p:cNvSpPr/>
          <p:nvPr/>
        </p:nvSpPr>
        <p:spPr>
          <a:xfrm>
            <a:off x="413655" y="1443841"/>
            <a:ext cx="83592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Czech author Karel Capek wrote a story called Rossum’s Universal Robots and introduced the word “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Rabota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”(meaning worker)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1954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George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the first programmable Robot.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1955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Denavit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Hartenberg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the homogenous transformation matrices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Unimation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formed, first industrial Robots appeared.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1973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Cincinnati Milacron introduced the T3 model robot, which became very popular in industry.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1990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Cincinnati Milacron was acquired by ABB </a:t>
            </a:r>
            <a:endParaRPr lang="en-M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20374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DA4F4C-492E-44F5-AB26-0BF4D36C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Robot Classification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3727A-0C89-4950-9C4C-64BFED05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4</a:t>
            </a:fld>
            <a:endParaRPr lang="en-MY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A95B90-AACE-4EE6-8434-AA636AEC6B67}"/>
              </a:ext>
            </a:extLst>
          </p:cNvPr>
          <p:cNvSpPr/>
          <p:nvPr/>
        </p:nvSpPr>
        <p:spPr>
          <a:xfrm>
            <a:off x="145774" y="1305342"/>
            <a:ext cx="88524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/>
              <a:t>The following is the classification of Robots according to the Robotics Institute of America:</a:t>
            </a:r>
          </a:p>
          <a:p>
            <a:pPr>
              <a:buFontTx/>
              <a:buNone/>
            </a:pPr>
            <a:endParaRPr lang="en-US" alt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b="1" dirty="0"/>
              <a:t>Variable-Sequence Robot : </a:t>
            </a:r>
            <a:r>
              <a:rPr lang="en-US" altLang="en-US" sz="2000" dirty="0"/>
              <a:t>A device that performs the successive stages of a task according to a predetermined method easy to modify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b="1" dirty="0"/>
              <a:t>Playback Robot :</a:t>
            </a:r>
            <a:r>
              <a:rPr lang="en-US" altLang="en-US" sz="2000" dirty="0"/>
              <a:t>A human operator performs the task manually by leading the Robot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b="1" dirty="0"/>
              <a:t>Numerical Control Robot : </a:t>
            </a:r>
            <a:r>
              <a:rPr lang="en-US" altLang="en-US" sz="2000" dirty="0"/>
              <a:t>The operator supplies the movement program rather than teaching it the task manually.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b="1" dirty="0"/>
              <a:t>Intelligent Robot : </a:t>
            </a:r>
            <a:r>
              <a:rPr lang="en-US" altLang="en-US" sz="2000" dirty="0"/>
              <a:t>A robot with the means to understand its environment and the ability to successfully complete a task despite changes to the environment.</a:t>
            </a:r>
          </a:p>
        </p:txBody>
      </p:sp>
    </p:spTree>
    <p:extLst>
      <p:ext uri="{BB962C8B-B14F-4D97-AF65-F5344CB8AC3E}">
        <p14:creationId xmlns:p14="http://schemas.microsoft.com/office/powerpoint/2010/main" val="63164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4B27FE-F770-4D6A-BBDB-DC6FD050C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tx1"/>
                </a:solidFill>
              </a:rPr>
              <a:t>Robotics Industry Association (RIA) </a:t>
            </a:r>
            <a:r>
              <a:rPr lang="en-US" altLang="en-US" dirty="0">
                <a:solidFill>
                  <a:schemeClr val="tx1"/>
                </a:solidFill>
              </a:rPr>
              <a:t>- A re-programmable, multifunctional manipulator designed to move material, parts, tools or specialized devices through variable programmed motion for a variety of tasks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MY" dirty="0">
                <a:solidFill>
                  <a:schemeClr val="tx1"/>
                </a:solidFill>
              </a:rPr>
              <a:t>possess certain anthropomorphic characteristics:</a:t>
            </a:r>
          </a:p>
          <a:p>
            <a:pPr lvl="1"/>
            <a:r>
              <a:rPr lang="en-MY" dirty="0">
                <a:solidFill>
                  <a:schemeClr val="tx1"/>
                </a:solidFill>
              </a:rPr>
              <a:t>mechanical arm</a:t>
            </a:r>
          </a:p>
          <a:p>
            <a:pPr lvl="1"/>
            <a:r>
              <a:rPr lang="en-MY" dirty="0">
                <a:solidFill>
                  <a:schemeClr val="tx1"/>
                </a:solidFill>
              </a:rPr>
              <a:t>sensors to respond to input</a:t>
            </a:r>
          </a:p>
          <a:p>
            <a:pPr lvl="1"/>
            <a:r>
              <a:rPr lang="en-MY" dirty="0">
                <a:solidFill>
                  <a:schemeClr val="tx1"/>
                </a:solidFill>
              </a:rPr>
              <a:t>Intelligence to make decisions</a:t>
            </a:r>
          </a:p>
          <a:p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3A021-FA42-47B1-90D0-91C0BDF7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Definition of Robot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E6A18-241A-4551-BAB5-A4FFAA36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616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A8DD14-126D-4DD2-BE00-2F0F44ABB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</a:rPr>
              <a:t>A Robot is a system, consists of the following elements, which are integrated to form a whole:</a:t>
            </a:r>
          </a:p>
          <a:p>
            <a:pPr lvl="1"/>
            <a:r>
              <a:rPr lang="en-US" altLang="en-US" b="1" dirty="0">
                <a:solidFill>
                  <a:schemeClr val="tx1"/>
                </a:solidFill>
              </a:rPr>
              <a:t>Manipulator / Rover : </a:t>
            </a:r>
            <a:r>
              <a:rPr lang="en-US" altLang="en-US" dirty="0">
                <a:solidFill>
                  <a:schemeClr val="tx1"/>
                </a:solidFill>
              </a:rPr>
              <a:t>This is the main body of the Robot and consists of links, joints and structural elements of the Robot.</a:t>
            </a:r>
          </a:p>
          <a:p>
            <a:pPr lvl="1"/>
            <a:r>
              <a:rPr lang="en-US" altLang="en-US" b="1" dirty="0">
                <a:solidFill>
                  <a:schemeClr val="tx1"/>
                </a:solidFill>
              </a:rPr>
              <a:t>End Effector : </a:t>
            </a:r>
            <a:r>
              <a:rPr lang="en-US" altLang="en-US" dirty="0">
                <a:solidFill>
                  <a:schemeClr val="tx1"/>
                </a:solidFill>
              </a:rPr>
              <a:t>This is the part that generally handles objects, makes connection to other machines, or performs the required tasks.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</a:rPr>
              <a:t>It can vary in size and complexity from an end effector on the space shuttle to a small gripper </a:t>
            </a:r>
          </a:p>
          <a:p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B8D674-3E67-4FD3-9650-60F6870B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Robot accessories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39499-489C-4CE1-B5CA-83DBA759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999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C80074-06D6-4175-B907-7D3B3E885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137809"/>
            <a:ext cx="8439835" cy="5096596"/>
          </a:xfrm>
        </p:spPr>
        <p:txBody>
          <a:bodyPr/>
          <a:lstStyle/>
          <a:p>
            <a:pPr>
              <a:buClrTx/>
            </a:pPr>
            <a:r>
              <a:rPr lang="en-US" altLang="en-US" b="1" dirty="0">
                <a:solidFill>
                  <a:schemeClr val="tx1"/>
                </a:solidFill>
              </a:rPr>
              <a:t>Actuators : </a:t>
            </a:r>
            <a:r>
              <a:rPr lang="en-US" altLang="en-US" dirty="0">
                <a:solidFill>
                  <a:schemeClr val="tx1"/>
                </a:solidFill>
              </a:rPr>
              <a:t>Actuators are the muscles of the manipulators. Common types of actuators are servomotors, stepper motors, pneumatic cylinders etc.</a:t>
            </a:r>
          </a:p>
          <a:p>
            <a:pPr>
              <a:buClrTx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altLang="en-US" b="1" dirty="0">
                <a:solidFill>
                  <a:schemeClr val="tx1"/>
                </a:solidFill>
              </a:rPr>
              <a:t>Sensors : </a:t>
            </a:r>
            <a:r>
              <a:rPr lang="en-US" altLang="en-US" dirty="0">
                <a:solidFill>
                  <a:schemeClr val="tx1"/>
                </a:solidFill>
              </a:rPr>
              <a:t>Sensors are used to collect information about the internal state of the robot or to communicate with the outside environment. Robots are often equipped with external sensory devices such as a vision system, touch and tactile sensors etc. which help to communicate with the environment</a:t>
            </a:r>
          </a:p>
          <a:p>
            <a:pPr>
              <a:buClrTx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altLang="en-US" b="1" dirty="0">
                <a:solidFill>
                  <a:schemeClr val="tx1"/>
                </a:solidFill>
              </a:rPr>
              <a:t>Controller : </a:t>
            </a:r>
            <a:r>
              <a:rPr lang="en-US" altLang="en-US" dirty="0">
                <a:solidFill>
                  <a:schemeClr val="tx1"/>
                </a:solidFill>
              </a:rPr>
              <a:t>The controller receives data from the computer, controls the motions of the actuator and coordinates these motions with the sensory feedback information</a:t>
            </a:r>
            <a:r>
              <a:rPr lang="en-US" altLang="en-US" sz="1400" dirty="0">
                <a:solidFill>
                  <a:schemeClr val="tx1"/>
                </a:solidFill>
              </a:rPr>
              <a:t>.</a:t>
            </a:r>
          </a:p>
          <a:p>
            <a:pPr>
              <a:buClrTx/>
            </a:pPr>
            <a:endParaRPr lang="en-US" altLang="en-US" sz="1400" dirty="0">
              <a:solidFill>
                <a:schemeClr val="tx1"/>
              </a:solidFill>
            </a:endParaRPr>
          </a:p>
          <a:p>
            <a:endParaRPr lang="en-US" altLang="en-US" sz="1400" dirty="0">
              <a:solidFill>
                <a:schemeClr val="tx1"/>
              </a:solidFill>
            </a:endParaRPr>
          </a:p>
          <a:p>
            <a:endParaRPr lang="en-US" altLang="en-US" sz="14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 altLang="en-US" sz="1400" dirty="0">
              <a:solidFill>
                <a:schemeClr val="tx1"/>
              </a:solidFill>
            </a:endParaRPr>
          </a:p>
          <a:p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CEE2D2-AA76-445E-B0F9-CA7C71AC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Robot Accessories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DC5F6-8B7B-4542-801B-33D98003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938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B55A97-9AFA-49DF-8B60-0B7C4B0E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Robot Configurations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CEFBB-67C4-44B3-AEF8-07128070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8</a:t>
            </a:fld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7DBAE-FF69-4E71-A006-222FBBBD0A2C}"/>
              </a:ext>
            </a:extLst>
          </p:cNvPr>
          <p:cNvSpPr/>
          <p:nvPr/>
        </p:nvSpPr>
        <p:spPr>
          <a:xfrm>
            <a:off x="212033" y="1300156"/>
            <a:ext cx="80838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b="1" dirty="0"/>
              <a:t>Some of the commonly used configurations in Robotics are</a:t>
            </a:r>
          </a:p>
          <a:p>
            <a:pPr>
              <a:buFontTx/>
              <a:buNone/>
            </a:pPr>
            <a:endParaRPr lang="en-US" altLang="en-US" b="1" dirty="0"/>
          </a:p>
          <a:p>
            <a:r>
              <a:rPr lang="en-US" altLang="en-US" b="1" dirty="0"/>
              <a:t>Cartesian/Rectangular Gantry(3P) : </a:t>
            </a:r>
            <a:r>
              <a:rPr lang="en-US" altLang="en-US" dirty="0"/>
              <a:t>These Robots are made of 3 Linear joints that orient the end effector, which are usually followed by additional revolute joints.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697A7BE-7966-402C-BE47-4A4BBEDE4F3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9000"/>
            <a:ext cx="2441575" cy="306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D3FC4358-DBD8-45CC-9C1E-CEDF6EAD392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3" y="2894013"/>
            <a:ext cx="4368800" cy="352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34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49261</TotalTime>
  <Words>478</Words>
  <Application>Microsoft Office PowerPoint</Application>
  <PresentationFormat>On-screen Show (4:3)</PresentationFormat>
  <Paragraphs>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Theme</vt:lpstr>
      <vt:lpstr>PowerPoint Presentation</vt:lpstr>
      <vt:lpstr>Learning Objectives</vt:lpstr>
      <vt:lpstr>Robotics Timeline</vt:lpstr>
      <vt:lpstr>Robot Classification</vt:lpstr>
      <vt:lpstr>Definition of Robot</vt:lpstr>
      <vt:lpstr>Robot accessories</vt:lpstr>
      <vt:lpstr>Robot Accessories</vt:lpstr>
      <vt:lpstr>Robot Configurations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 Kareem</dc:creator>
  <cp:lastModifiedBy>NUR SHAZWANI BINTI KAMARUDIN.</cp:lastModifiedBy>
  <cp:revision>1212</cp:revision>
  <dcterms:created xsi:type="dcterms:W3CDTF">2017-01-17T05:25:20Z</dcterms:created>
  <dcterms:modified xsi:type="dcterms:W3CDTF">2024-11-13T14:54:37Z</dcterms:modified>
</cp:coreProperties>
</file>