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91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7" r:id="rId12"/>
    <p:sldId id="272" r:id="rId13"/>
    <p:sldId id="260" r:id="rId14"/>
    <p:sldId id="292" r:id="rId15"/>
    <p:sldId id="302" r:id="rId16"/>
    <p:sldId id="273" r:id="rId17"/>
    <p:sldId id="274" r:id="rId18"/>
    <p:sldId id="275" r:id="rId19"/>
    <p:sldId id="276" r:id="rId20"/>
    <p:sldId id="258" r:id="rId21"/>
    <p:sldId id="277" r:id="rId22"/>
    <p:sldId id="294" r:id="rId23"/>
    <p:sldId id="303" r:id="rId24"/>
    <p:sldId id="295" r:id="rId25"/>
    <p:sldId id="296" r:id="rId26"/>
    <p:sldId id="299" r:id="rId27"/>
    <p:sldId id="300" r:id="rId28"/>
    <p:sldId id="297" r:id="rId29"/>
    <p:sldId id="278" r:id="rId30"/>
    <p:sldId id="279" r:id="rId31"/>
    <p:sldId id="280" r:id="rId32"/>
    <p:sldId id="281" r:id="rId33"/>
    <p:sldId id="259" r:id="rId34"/>
    <p:sldId id="282" r:id="rId35"/>
    <p:sldId id="283" r:id="rId36"/>
    <p:sldId id="301" r:id="rId37"/>
    <p:sldId id="284" r:id="rId38"/>
    <p:sldId id="285" r:id="rId39"/>
    <p:sldId id="286" r:id="rId40"/>
    <p:sldId id="287" r:id="rId41"/>
    <p:sldId id="288" r:id="rId42"/>
    <p:sldId id="289" r:id="rId43"/>
    <p:sldId id="29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880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90900-FA16-487A-BF81-3E0E06FBAAB3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62B65AC6-6C42-49CE-AC21-56DF0F1AB06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d-ID" sz="2400" dirty="0" smtClean="0"/>
            <a:t> </a:t>
          </a:r>
          <a:r>
            <a:rPr lang="en-US" sz="2400" dirty="0" err="1" smtClean="0"/>
            <a:t>Pencarian</a:t>
          </a:r>
          <a:r>
            <a:rPr lang="en-US" sz="2400" dirty="0" smtClean="0"/>
            <a:t> </a:t>
          </a:r>
          <a:r>
            <a:rPr lang="en-US" sz="2400" dirty="0" err="1" smtClean="0"/>
            <a:t>buta</a:t>
          </a:r>
          <a:r>
            <a:rPr lang="en-US" sz="2400" dirty="0" smtClean="0"/>
            <a:t> </a:t>
          </a:r>
          <a:r>
            <a:rPr lang="en-US" sz="2400" dirty="0" err="1" smtClean="0"/>
            <a:t>tidak</a:t>
          </a:r>
          <a:r>
            <a:rPr lang="en-US" sz="2400" dirty="0" smtClean="0"/>
            <a:t> </a:t>
          </a:r>
          <a:r>
            <a:rPr lang="en-US" sz="2400" dirty="0" err="1" smtClean="0"/>
            <a:t>selalu</a:t>
          </a:r>
          <a:r>
            <a:rPr lang="en-US" sz="2400" dirty="0" smtClean="0"/>
            <a:t> </a:t>
          </a:r>
          <a:r>
            <a:rPr lang="en-US" sz="2400" dirty="0" err="1" smtClean="0"/>
            <a:t>dapat</a:t>
          </a:r>
          <a:r>
            <a:rPr lang="en-US" sz="2400" dirty="0" smtClean="0"/>
            <a:t> </a:t>
          </a:r>
          <a:r>
            <a:rPr lang="en-US" sz="2400" dirty="0" err="1" smtClean="0"/>
            <a:t>diterapkan</a:t>
          </a:r>
          <a:r>
            <a:rPr lang="en-US" sz="2400" dirty="0" smtClean="0"/>
            <a:t> </a:t>
          </a:r>
          <a:r>
            <a:rPr lang="en-US" sz="2400" dirty="0" err="1" smtClean="0"/>
            <a:t>dengan</a:t>
          </a:r>
          <a:r>
            <a:rPr lang="en-US" sz="2400" dirty="0" smtClean="0"/>
            <a:t> </a:t>
          </a:r>
          <a:r>
            <a:rPr lang="en-US" sz="2400" dirty="0" err="1" smtClean="0"/>
            <a:t>baik</a:t>
          </a:r>
          <a:endParaRPr lang="id-ID" sz="2400" dirty="0"/>
        </a:p>
      </dgm:t>
    </dgm:pt>
    <dgm:pt modelId="{6573C4A0-B024-4E4E-853B-0D2C01849D54}" type="parTrans" cxnId="{123C4963-FAA3-4185-B0BE-E227EF21B308}">
      <dgm:prSet/>
      <dgm:spPr/>
      <dgm:t>
        <a:bodyPr/>
        <a:lstStyle/>
        <a:p>
          <a:endParaRPr lang="id-ID" sz="2000"/>
        </a:p>
      </dgm:t>
    </dgm:pt>
    <dgm:pt modelId="{1B2F9412-B5D1-42D9-B8BB-78C2CE3AA518}" type="sibTrans" cxnId="{123C4963-FAA3-4185-B0BE-E227EF21B308}">
      <dgm:prSet/>
      <dgm:spPr/>
      <dgm:t>
        <a:bodyPr/>
        <a:lstStyle/>
        <a:p>
          <a:endParaRPr lang="id-ID" sz="2000"/>
        </a:p>
      </dgm:t>
    </dgm:pt>
    <dgm:pt modelId="{D5EDBCD8-25D7-419D-B935-96DC59F891E6}">
      <dgm:prSet custT="1"/>
      <dgm:spPr/>
      <dgm:t>
        <a:bodyPr/>
        <a:lstStyle/>
        <a:p>
          <a:pPr algn="l"/>
          <a:r>
            <a:rPr lang="en-US" sz="2400" dirty="0" err="1" smtClean="0"/>
            <a:t>Metode</a:t>
          </a:r>
          <a:r>
            <a:rPr lang="en-US" sz="2400" dirty="0" smtClean="0"/>
            <a:t> heuristic search </a:t>
          </a:r>
          <a:r>
            <a:rPr lang="en-US" sz="2400" dirty="0" err="1" smtClean="0"/>
            <a:t>diharapkan</a:t>
          </a:r>
          <a:r>
            <a:rPr lang="en-US" sz="2400" dirty="0" smtClean="0"/>
            <a:t> </a:t>
          </a:r>
          <a:r>
            <a:rPr lang="en-US" sz="2400" dirty="0" err="1" smtClean="0"/>
            <a:t>bisa</a:t>
          </a:r>
          <a:r>
            <a:rPr lang="en-US" sz="2400" dirty="0" smtClean="0"/>
            <a:t> </a:t>
          </a:r>
          <a:r>
            <a:rPr lang="en-US" sz="2400" dirty="0" err="1" smtClean="0"/>
            <a:t>menyelesaikan</a:t>
          </a:r>
          <a:r>
            <a:rPr lang="en-US" sz="2400" dirty="0" smtClean="0"/>
            <a:t> </a:t>
          </a:r>
          <a:r>
            <a:rPr lang="en-US" sz="2400" dirty="0" err="1" smtClean="0"/>
            <a:t>permasalahan</a:t>
          </a:r>
          <a:r>
            <a:rPr lang="en-US" sz="2400" dirty="0" smtClean="0"/>
            <a:t> yang </a:t>
          </a:r>
          <a:r>
            <a:rPr lang="en-US" sz="2400" dirty="0" err="1" smtClean="0"/>
            <a:t>lebih</a:t>
          </a:r>
          <a:r>
            <a:rPr lang="en-US" sz="2400" dirty="0" smtClean="0"/>
            <a:t> </a:t>
          </a:r>
          <a:r>
            <a:rPr lang="en-US" sz="2400" dirty="0" err="1" smtClean="0"/>
            <a:t>besar</a:t>
          </a:r>
          <a:r>
            <a:rPr lang="en-US" sz="2400" dirty="0" smtClean="0"/>
            <a:t>. </a:t>
          </a:r>
        </a:p>
      </dgm:t>
    </dgm:pt>
    <dgm:pt modelId="{D52368D3-0EFA-4FAD-B98D-EEF8F7C6160B}" type="parTrans" cxnId="{AEEC6B7E-DB93-4C8D-9F8D-7504F2F6EF1D}">
      <dgm:prSet/>
      <dgm:spPr/>
      <dgm:t>
        <a:bodyPr/>
        <a:lstStyle/>
        <a:p>
          <a:endParaRPr lang="id-ID" sz="2000"/>
        </a:p>
      </dgm:t>
    </dgm:pt>
    <dgm:pt modelId="{8AB8F4F7-2B13-4649-82F2-EDA67EA289A2}" type="sibTrans" cxnId="{AEEC6B7E-DB93-4C8D-9F8D-7504F2F6EF1D}">
      <dgm:prSet/>
      <dgm:spPr/>
      <dgm:t>
        <a:bodyPr/>
        <a:lstStyle/>
        <a:p>
          <a:endParaRPr lang="id-ID" sz="2000"/>
        </a:p>
      </dgm:t>
    </dgm:pt>
    <dgm:pt modelId="{8BCB1EFA-9A43-47AA-8BBB-3382C314F4B8}">
      <dgm:prSet phldrT="[Text]" custT="1"/>
      <dgm:spPr/>
      <dgm:t>
        <a:bodyPr/>
        <a:lstStyle/>
        <a:p>
          <a:r>
            <a:rPr lang="en-US" sz="2400" dirty="0" err="1" smtClean="0"/>
            <a:t>Waktu</a:t>
          </a:r>
          <a:r>
            <a:rPr lang="en-US" sz="2400" dirty="0" smtClean="0"/>
            <a:t> </a:t>
          </a:r>
          <a:r>
            <a:rPr lang="en-US" sz="2400" dirty="0" err="1" smtClean="0"/>
            <a:t>aksesnya</a:t>
          </a:r>
          <a:r>
            <a:rPr lang="en-US" sz="2400" dirty="0" smtClean="0"/>
            <a:t> yang </a:t>
          </a:r>
          <a:r>
            <a:rPr lang="en-US" sz="2400" dirty="0" err="1" smtClean="0"/>
            <a:t>cukup</a:t>
          </a:r>
          <a:r>
            <a:rPr lang="en-US" sz="2400" dirty="0" smtClean="0"/>
            <a:t> lama</a:t>
          </a:r>
          <a:endParaRPr lang="id-ID" sz="2400" dirty="0"/>
        </a:p>
      </dgm:t>
    </dgm:pt>
    <dgm:pt modelId="{194A511D-C245-419D-832C-630838A7539F}" type="sibTrans" cxnId="{9DBF8597-7FAF-4C16-8F8F-5AAC26E1056C}">
      <dgm:prSet/>
      <dgm:spPr/>
      <dgm:t>
        <a:bodyPr/>
        <a:lstStyle/>
        <a:p>
          <a:endParaRPr lang="id-ID" sz="2000"/>
        </a:p>
      </dgm:t>
    </dgm:pt>
    <dgm:pt modelId="{4D7558E9-3091-4270-B0C4-FDE63EFA19E7}" type="parTrans" cxnId="{9DBF8597-7FAF-4C16-8F8F-5AAC26E1056C}">
      <dgm:prSet/>
      <dgm:spPr/>
      <dgm:t>
        <a:bodyPr/>
        <a:lstStyle/>
        <a:p>
          <a:endParaRPr lang="id-ID" sz="2000"/>
        </a:p>
      </dgm:t>
    </dgm:pt>
    <dgm:pt modelId="{8F47CF3A-9866-48D3-BE9F-A6B34EDD59F5}">
      <dgm:prSet custT="1"/>
      <dgm:spPr/>
      <dgm:t>
        <a:bodyPr/>
        <a:lstStyle/>
        <a:p>
          <a:r>
            <a:rPr lang="en-US" sz="2400" smtClean="0"/>
            <a:t>Besarnya memori yang diperlukan</a:t>
          </a:r>
          <a:endParaRPr lang="en-US" sz="2400" dirty="0" smtClean="0"/>
        </a:p>
      </dgm:t>
    </dgm:pt>
    <dgm:pt modelId="{7E3CE867-9F6E-43EA-974C-B36FAD1E9716}" type="parTrans" cxnId="{C7C33F91-3BA0-4202-8B54-8009C0384B9F}">
      <dgm:prSet/>
      <dgm:spPr/>
      <dgm:t>
        <a:bodyPr/>
        <a:lstStyle/>
        <a:p>
          <a:endParaRPr lang="id-ID" sz="2000"/>
        </a:p>
      </dgm:t>
    </dgm:pt>
    <dgm:pt modelId="{097324DE-BC1E-46EB-9FCB-2D61DB5957A2}" type="sibTrans" cxnId="{C7C33F91-3BA0-4202-8B54-8009C0384B9F}">
      <dgm:prSet/>
      <dgm:spPr/>
      <dgm:t>
        <a:bodyPr/>
        <a:lstStyle/>
        <a:p>
          <a:endParaRPr lang="id-ID" sz="2000"/>
        </a:p>
      </dgm:t>
    </dgm:pt>
    <dgm:pt modelId="{5F833C0D-A895-426E-94C9-F9682C327252}">
      <dgm:prSet custT="1"/>
      <dgm:spPr/>
      <dgm:t>
        <a:bodyPr/>
        <a:lstStyle/>
        <a:p>
          <a:pPr algn="l"/>
          <a:r>
            <a:rPr lang="id-ID" sz="2400" dirty="0" smtClean="0"/>
            <a:t>Waktu akses lebih cepat</a:t>
          </a:r>
          <a:endParaRPr lang="en-US" sz="2400" dirty="0" smtClean="0"/>
        </a:p>
      </dgm:t>
    </dgm:pt>
    <dgm:pt modelId="{A0E9CDDA-F0D3-4794-9EF3-C9590F7E99A3}" type="parTrans" cxnId="{22F83BB2-7DCE-4421-A155-0A5C095397A7}">
      <dgm:prSet/>
      <dgm:spPr/>
      <dgm:t>
        <a:bodyPr/>
        <a:lstStyle/>
        <a:p>
          <a:endParaRPr lang="id-ID" sz="2000"/>
        </a:p>
      </dgm:t>
    </dgm:pt>
    <dgm:pt modelId="{677FB631-5320-4298-A215-4FF940C91530}" type="sibTrans" cxnId="{22F83BB2-7DCE-4421-A155-0A5C095397A7}">
      <dgm:prSet/>
      <dgm:spPr/>
      <dgm:t>
        <a:bodyPr/>
        <a:lstStyle/>
        <a:p>
          <a:endParaRPr lang="id-ID" sz="2000"/>
        </a:p>
      </dgm:t>
    </dgm:pt>
    <dgm:pt modelId="{D3FAD71F-1846-43B1-9DD8-2107AC18F1C8}">
      <dgm:prSet custT="1"/>
      <dgm:spPr/>
      <dgm:t>
        <a:bodyPr/>
        <a:lstStyle/>
        <a:p>
          <a:pPr algn="l"/>
          <a:r>
            <a:rPr lang="id-ID" sz="2400" dirty="0" smtClean="0"/>
            <a:t>Tidak memerlukan space yang besar </a:t>
          </a:r>
          <a:endParaRPr lang="en-US" sz="2400" dirty="0" smtClean="0"/>
        </a:p>
      </dgm:t>
    </dgm:pt>
    <dgm:pt modelId="{D83C9135-2747-4832-B03D-EB0771E94A7D}" type="parTrans" cxnId="{35853DE8-8244-43B2-99CF-C5407D4C7017}">
      <dgm:prSet/>
      <dgm:spPr/>
      <dgm:t>
        <a:bodyPr/>
        <a:lstStyle/>
        <a:p>
          <a:endParaRPr lang="id-ID" sz="2000"/>
        </a:p>
      </dgm:t>
    </dgm:pt>
    <dgm:pt modelId="{813EA34A-0289-4FE1-BA7B-A32DEEE1ADD9}" type="sibTrans" cxnId="{35853DE8-8244-43B2-99CF-C5407D4C7017}">
      <dgm:prSet/>
      <dgm:spPr/>
      <dgm:t>
        <a:bodyPr/>
        <a:lstStyle/>
        <a:p>
          <a:endParaRPr lang="id-ID" sz="2000"/>
        </a:p>
      </dgm:t>
    </dgm:pt>
    <dgm:pt modelId="{14DE928D-E635-4C82-85FF-02194B7B4F74}" type="pres">
      <dgm:prSet presAssocID="{BD190900-FA16-487A-BF81-3E0E06FBAAB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C9D8C4-45B2-4765-BEF8-E4326366EEED}" type="pres">
      <dgm:prSet presAssocID="{62B65AC6-6C42-49CE-AC21-56DF0F1AB063}" presName="circle1" presStyleLbl="node1" presStyleIdx="0" presStyleCnt="2"/>
      <dgm:spPr/>
    </dgm:pt>
    <dgm:pt modelId="{935AB096-D03F-4F25-BF4D-4EC9BB0CB683}" type="pres">
      <dgm:prSet presAssocID="{62B65AC6-6C42-49CE-AC21-56DF0F1AB063}" presName="space" presStyleCnt="0"/>
      <dgm:spPr/>
    </dgm:pt>
    <dgm:pt modelId="{B83559EC-764C-4FA6-A1E9-4C52E1639FD6}" type="pres">
      <dgm:prSet presAssocID="{62B65AC6-6C42-49CE-AC21-56DF0F1AB063}" presName="rect1" presStyleLbl="alignAcc1" presStyleIdx="0" presStyleCnt="2"/>
      <dgm:spPr/>
      <dgm:t>
        <a:bodyPr/>
        <a:lstStyle/>
        <a:p>
          <a:endParaRPr lang="id-ID"/>
        </a:p>
      </dgm:t>
    </dgm:pt>
    <dgm:pt modelId="{1FFBDCDC-2408-4C7D-8E24-45DBC772CFFE}" type="pres">
      <dgm:prSet presAssocID="{D5EDBCD8-25D7-419D-B935-96DC59F891E6}" presName="vertSpace2" presStyleLbl="node1" presStyleIdx="0" presStyleCnt="2"/>
      <dgm:spPr/>
    </dgm:pt>
    <dgm:pt modelId="{74622FC0-AF13-4CE5-BB1B-7970C7AD8BA7}" type="pres">
      <dgm:prSet presAssocID="{D5EDBCD8-25D7-419D-B935-96DC59F891E6}" presName="circle2" presStyleLbl="node1" presStyleIdx="1" presStyleCnt="2"/>
      <dgm:spPr/>
    </dgm:pt>
    <dgm:pt modelId="{D559B00B-FA56-4452-9566-4A4DC6A1797D}" type="pres">
      <dgm:prSet presAssocID="{D5EDBCD8-25D7-419D-B935-96DC59F891E6}" presName="rect2" presStyleLbl="alignAcc1" presStyleIdx="1" presStyleCnt="2"/>
      <dgm:spPr/>
      <dgm:t>
        <a:bodyPr/>
        <a:lstStyle/>
        <a:p>
          <a:endParaRPr lang="en-US"/>
        </a:p>
      </dgm:t>
    </dgm:pt>
    <dgm:pt modelId="{DE737968-AE92-4BA0-9B32-C98970FA4819}" type="pres">
      <dgm:prSet presAssocID="{62B65AC6-6C42-49CE-AC21-56DF0F1AB063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F568D91-4C68-46D6-AA26-B64627C96836}" type="pres">
      <dgm:prSet presAssocID="{62B65AC6-6C42-49CE-AC21-56DF0F1AB063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73ED3F5-CBB9-4121-B3C9-13D463684462}" type="pres">
      <dgm:prSet presAssocID="{D5EDBCD8-25D7-419D-B935-96DC59F891E6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F4F56-029A-4FF8-89FE-B1566FCEA81C}" type="pres">
      <dgm:prSet presAssocID="{D5EDBCD8-25D7-419D-B935-96DC59F891E6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9B9BA3A-7024-4B1E-8687-0E576B3E3CC5}" type="presOf" srcId="{D5EDBCD8-25D7-419D-B935-96DC59F891E6}" destId="{173ED3F5-CBB9-4121-B3C9-13D463684462}" srcOrd="1" destOrd="0" presId="urn:microsoft.com/office/officeart/2005/8/layout/target3"/>
    <dgm:cxn modelId="{B4FE4D94-D94B-4CE0-ADF9-59983F53BD08}" type="presOf" srcId="{62B65AC6-6C42-49CE-AC21-56DF0F1AB063}" destId="{B83559EC-764C-4FA6-A1E9-4C52E1639FD6}" srcOrd="0" destOrd="0" presId="urn:microsoft.com/office/officeart/2005/8/layout/target3"/>
    <dgm:cxn modelId="{A0F4F4B2-6363-452A-99F3-B49334427812}" type="presOf" srcId="{D5EDBCD8-25D7-419D-B935-96DC59F891E6}" destId="{D559B00B-FA56-4452-9566-4A4DC6A1797D}" srcOrd="0" destOrd="0" presId="urn:microsoft.com/office/officeart/2005/8/layout/target3"/>
    <dgm:cxn modelId="{247540E6-8A7A-4C08-8307-9C90819AF2B2}" type="presOf" srcId="{8F47CF3A-9866-48D3-BE9F-A6B34EDD59F5}" destId="{BF568D91-4C68-46D6-AA26-B64627C96836}" srcOrd="0" destOrd="1" presId="urn:microsoft.com/office/officeart/2005/8/layout/target3"/>
    <dgm:cxn modelId="{34C021F0-6FA0-4E84-B211-781353F3AB33}" type="presOf" srcId="{8BCB1EFA-9A43-47AA-8BBB-3382C314F4B8}" destId="{BF568D91-4C68-46D6-AA26-B64627C96836}" srcOrd="0" destOrd="0" presId="urn:microsoft.com/office/officeart/2005/8/layout/target3"/>
    <dgm:cxn modelId="{35853DE8-8244-43B2-99CF-C5407D4C7017}" srcId="{D5EDBCD8-25D7-419D-B935-96DC59F891E6}" destId="{D3FAD71F-1846-43B1-9DD8-2107AC18F1C8}" srcOrd="1" destOrd="0" parTransId="{D83C9135-2747-4832-B03D-EB0771E94A7D}" sibTransId="{813EA34A-0289-4FE1-BA7B-A32DEEE1ADD9}"/>
    <dgm:cxn modelId="{A4542924-ADE9-451F-AD15-137BBEC32FF4}" type="presOf" srcId="{D3FAD71F-1846-43B1-9DD8-2107AC18F1C8}" destId="{B2DF4F56-029A-4FF8-89FE-B1566FCEA81C}" srcOrd="0" destOrd="1" presId="urn:microsoft.com/office/officeart/2005/8/layout/target3"/>
    <dgm:cxn modelId="{AEEC6B7E-DB93-4C8D-9F8D-7504F2F6EF1D}" srcId="{BD190900-FA16-487A-BF81-3E0E06FBAAB3}" destId="{D5EDBCD8-25D7-419D-B935-96DC59F891E6}" srcOrd="1" destOrd="0" parTransId="{D52368D3-0EFA-4FAD-B98D-EEF8F7C6160B}" sibTransId="{8AB8F4F7-2B13-4649-82F2-EDA67EA289A2}"/>
    <dgm:cxn modelId="{C2F991D7-9ACB-4C17-92D2-9332B1255798}" type="presOf" srcId="{BD190900-FA16-487A-BF81-3E0E06FBAAB3}" destId="{14DE928D-E635-4C82-85FF-02194B7B4F74}" srcOrd="0" destOrd="0" presId="urn:microsoft.com/office/officeart/2005/8/layout/target3"/>
    <dgm:cxn modelId="{123C4963-FAA3-4185-B0BE-E227EF21B308}" srcId="{BD190900-FA16-487A-BF81-3E0E06FBAAB3}" destId="{62B65AC6-6C42-49CE-AC21-56DF0F1AB063}" srcOrd="0" destOrd="0" parTransId="{6573C4A0-B024-4E4E-853B-0D2C01849D54}" sibTransId="{1B2F9412-B5D1-42D9-B8BB-78C2CE3AA518}"/>
    <dgm:cxn modelId="{9DBF8597-7FAF-4C16-8F8F-5AAC26E1056C}" srcId="{62B65AC6-6C42-49CE-AC21-56DF0F1AB063}" destId="{8BCB1EFA-9A43-47AA-8BBB-3382C314F4B8}" srcOrd="0" destOrd="0" parTransId="{4D7558E9-3091-4270-B0C4-FDE63EFA19E7}" sibTransId="{194A511D-C245-419D-832C-630838A7539F}"/>
    <dgm:cxn modelId="{22F83BB2-7DCE-4421-A155-0A5C095397A7}" srcId="{D5EDBCD8-25D7-419D-B935-96DC59F891E6}" destId="{5F833C0D-A895-426E-94C9-F9682C327252}" srcOrd="0" destOrd="0" parTransId="{A0E9CDDA-F0D3-4794-9EF3-C9590F7E99A3}" sibTransId="{677FB631-5320-4298-A215-4FF940C91530}"/>
    <dgm:cxn modelId="{E505CD5C-60A9-4E06-94B1-AE62003C4E90}" type="presOf" srcId="{62B65AC6-6C42-49CE-AC21-56DF0F1AB063}" destId="{DE737968-AE92-4BA0-9B32-C98970FA4819}" srcOrd="1" destOrd="0" presId="urn:microsoft.com/office/officeart/2005/8/layout/target3"/>
    <dgm:cxn modelId="{96F802E6-4784-4265-888B-1B6BF3BC7524}" type="presOf" srcId="{5F833C0D-A895-426E-94C9-F9682C327252}" destId="{B2DF4F56-029A-4FF8-89FE-B1566FCEA81C}" srcOrd="0" destOrd="0" presId="urn:microsoft.com/office/officeart/2005/8/layout/target3"/>
    <dgm:cxn modelId="{C7C33F91-3BA0-4202-8B54-8009C0384B9F}" srcId="{62B65AC6-6C42-49CE-AC21-56DF0F1AB063}" destId="{8F47CF3A-9866-48D3-BE9F-A6B34EDD59F5}" srcOrd="1" destOrd="0" parTransId="{7E3CE867-9F6E-43EA-974C-B36FAD1E9716}" sibTransId="{097324DE-BC1E-46EB-9FCB-2D61DB5957A2}"/>
    <dgm:cxn modelId="{7C2E0B6F-7323-42BF-BD1E-DB20792748D0}" type="presParOf" srcId="{14DE928D-E635-4C82-85FF-02194B7B4F74}" destId="{05C9D8C4-45B2-4765-BEF8-E4326366EEED}" srcOrd="0" destOrd="0" presId="urn:microsoft.com/office/officeart/2005/8/layout/target3"/>
    <dgm:cxn modelId="{747F2BC9-7974-4FC0-8391-9E3100A46C42}" type="presParOf" srcId="{14DE928D-E635-4C82-85FF-02194B7B4F74}" destId="{935AB096-D03F-4F25-BF4D-4EC9BB0CB683}" srcOrd="1" destOrd="0" presId="urn:microsoft.com/office/officeart/2005/8/layout/target3"/>
    <dgm:cxn modelId="{09C70000-A7E4-45BC-B1BF-A7C26D49EF77}" type="presParOf" srcId="{14DE928D-E635-4C82-85FF-02194B7B4F74}" destId="{B83559EC-764C-4FA6-A1E9-4C52E1639FD6}" srcOrd="2" destOrd="0" presId="urn:microsoft.com/office/officeart/2005/8/layout/target3"/>
    <dgm:cxn modelId="{5AD984A9-3122-49C5-9C1B-095F642A9909}" type="presParOf" srcId="{14DE928D-E635-4C82-85FF-02194B7B4F74}" destId="{1FFBDCDC-2408-4C7D-8E24-45DBC772CFFE}" srcOrd="3" destOrd="0" presId="urn:microsoft.com/office/officeart/2005/8/layout/target3"/>
    <dgm:cxn modelId="{9847AA9F-E3C8-4761-B0C5-E73A5CEBDB98}" type="presParOf" srcId="{14DE928D-E635-4C82-85FF-02194B7B4F74}" destId="{74622FC0-AF13-4CE5-BB1B-7970C7AD8BA7}" srcOrd="4" destOrd="0" presId="urn:microsoft.com/office/officeart/2005/8/layout/target3"/>
    <dgm:cxn modelId="{527BCEF5-26DC-46DB-96EA-914515B455D3}" type="presParOf" srcId="{14DE928D-E635-4C82-85FF-02194B7B4F74}" destId="{D559B00B-FA56-4452-9566-4A4DC6A1797D}" srcOrd="5" destOrd="0" presId="urn:microsoft.com/office/officeart/2005/8/layout/target3"/>
    <dgm:cxn modelId="{DC68A562-89D0-451F-ACBF-822062FEAF6F}" type="presParOf" srcId="{14DE928D-E635-4C82-85FF-02194B7B4F74}" destId="{DE737968-AE92-4BA0-9B32-C98970FA4819}" srcOrd="6" destOrd="0" presId="urn:microsoft.com/office/officeart/2005/8/layout/target3"/>
    <dgm:cxn modelId="{B06DEF01-F925-47DE-9B61-F527B87C00AC}" type="presParOf" srcId="{14DE928D-E635-4C82-85FF-02194B7B4F74}" destId="{BF568D91-4C68-46D6-AA26-B64627C96836}" srcOrd="7" destOrd="0" presId="urn:microsoft.com/office/officeart/2005/8/layout/target3"/>
    <dgm:cxn modelId="{DFAE882A-6377-40D7-83AE-1E87CC8230F0}" type="presParOf" srcId="{14DE928D-E635-4C82-85FF-02194B7B4F74}" destId="{173ED3F5-CBB9-4121-B3C9-13D463684462}" srcOrd="8" destOrd="0" presId="urn:microsoft.com/office/officeart/2005/8/layout/target3"/>
    <dgm:cxn modelId="{9EA94F30-3D45-4D52-8C10-A0705C82D788}" type="presParOf" srcId="{14DE928D-E635-4C82-85FF-02194B7B4F74}" destId="{B2DF4F56-029A-4FF8-89FE-B1566FCEA81C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C4C2E-12DA-4E55-9487-2EF8178D9B58}" type="doc">
      <dgm:prSet loTypeId="urn:microsoft.com/office/officeart/2005/8/layout/targe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3484B6A7-4097-42A9-A2CA-EC482D5BB96A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400" dirty="0" err="1" smtClean="0"/>
            <a:t>Metode</a:t>
          </a:r>
          <a:r>
            <a:rPr lang="en-US" sz="2400" dirty="0" smtClean="0"/>
            <a:t> </a:t>
          </a:r>
          <a:r>
            <a:rPr lang="id-ID" sz="2400" dirty="0" smtClean="0"/>
            <a:t>H</a:t>
          </a:r>
          <a:r>
            <a:rPr lang="en-US" sz="2400" dirty="0" err="1" smtClean="0"/>
            <a:t>euristic</a:t>
          </a:r>
          <a:r>
            <a:rPr lang="en-US" sz="2400" dirty="0" smtClean="0"/>
            <a:t> search </a:t>
          </a:r>
          <a:r>
            <a:rPr lang="en-US" sz="2400" dirty="0" err="1" smtClean="0"/>
            <a:t>menggunakan</a:t>
          </a:r>
          <a:r>
            <a:rPr lang="en-US" sz="2400" dirty="0" smtClean="0"/>
            <a:t> </a:t>
          </a:r>
          <a:r>
            <a:rPr lang="en-US" sz="2400" dirty="0" err="1" smtClean="0"/>
            <a:t>suatu</a:t>
          </a:r>
          <a:r>
            <a:rPr lang="en-US" sz="2400" dirty="0" smtClean="0"/>
            <a:t> </a:t>
          </a:r>
          <a:r>
            <a:rPr lang="en-US" sz="2400" dirty="0" err="1" smtClean="0"/>
            <a:t>fungsi</a:t>
          </a:r>
          <a:r>
            <a:rPr lang="en-US" sz="2400" dirty="0" smtClean="0"/>
            <a:t> yang </a:t>
          </a:r>
          <a:r>
            <a:rPr lang="en-US" sz="2400" dirty="0" err="1" smtClean="0"/>
            <a:t>menghitung</a:t>
          </a:r>
          <a:r>
            <a:rPr lang="en-US" sz="2400" dirty="0" smtClean="0"/>
            <a:t> </a:t>
          </a:r>
          <a:r>
            <a:rPr lang="en-US" sz="2400" dirty="0" err="1" smtClean="0"/>
            <a:t>biaya</a:t>
          </a:r>
          <a:r>
            <a:rPr lang="en-US" sz="2400" dirty="0" smtClean="0"/>
            <a:t> </a:t>
          </a:r>
          <a:r>
            <a:rPr lang="en-US" sz="2400" dirty="0" err="1" smtClean="0"/>
            <a:t>perkiraan</a:t>
          </a:r>
          <a:r>
            <a:rPr lang="en-US" sz="2400" dirty="0" smtClean="0"/>
            <a:t> (</a:t>
          </a:r>
          <a:r>
            <a:rPr lang="en-US" sz="2400" dirty="0" err="1" smtClean="0"/>
            <a:t>estimasi</a:t>
          </a:r>
          <a:r>
            <a:rPr lang="en-US" sz="2400" dirty="0" smtClean="0"/>
            <a:t>) </a:t>
          </a:r>
          <a:r>
            <a:rPr lang="en-US" sz="2400" dirty="0" err="1" smtClean="0"/>
            <a:t>dari</a:t>
          </a:r>
          <a:r>
            <a:rPr lang="en-US" sz="2400" dirty="0" smtClean="0"/>
            <a:t> </a:t>
          </a:r>
          <a:r>
            <a:rPr lang="en-US" sz="2400" dirty="0" err="1" smtClean="0"/>
            <a:t>suatu</a:t>
          </a:r>
          <a:r>
            <a:rPr lang="en-US" sz="2400" dirty="0" smtClean="0"/>
            <a:t> </a:t>
          </a:r>
          <a:r>
            <a:rPr lang="en-US" sz="2400" dirty="0" err="1" smtClean="0"/>
            <a:t>simpul</a:t>
          </a:r>
          <a:r>
            <a:rPr lang="en-US" sz="2400" dirty="0" smtClean="0"/>
            <a:t> </a:t>
          </a:r>
          <a:r>
            <a:rPr lang="en-US" sz="2400" dirty="0" err="1" smtClean="0"/>
            <a:t>tertentu</a:t>
          </a:r>
          <a:r>
            <a:rPr lang="en-US" sz="2400" dirty="0" smtClean="0"/>
            <a:t> </a:t>
          </a:r>
          <a:r>
            <a:rPr lang="en-US" sz="2400" dirty="0" err="1" smtClean="0"/>
            <a:t>menuju</a:t>
          </a:r>
          <a:r>
            <a:rPr lang="en-US" sz="2400" dirty="0" smtClean="0"/>
            <a:t> </a:t>
          </a:r>
          <a:r>
            <a:rPr lang="en-US" sz="2400" dirty="0" err="1" smtClean="0"/>
            <a:t>ke</a:t>
          </a:r>
          <a:r>
            <a:rPr lang="en-US" sz="2400" dirty="0" smtClean="0"/>
            <a:t> </a:t>
          </a:r>
          <a:r>
            <a:rPr lang="en-US" sz="2400" dirty="0" err="1" smtClean="0"/>
            <a:t>simpul</a:t>
          </a:r>
          <a:r>
            <a:rPr lang="en-US" sz="2400" dirty="0" smtClean="0"/>
            <a:t> </a:t>
          </a:r>
          <a:r>
            <a:rPr lang="en-US" sz="2400" dirty="0" err="1" smtClean="0"/>
            <a:t>tujuan</a:t>
          </a:r>
          <a:r>
            <a:rPr lang="en-US" sz="2400" dirty="0" smtClean="0"/>
            <a:t> ➔ </a:t>
          </a:r>
          <a:r>
            <a:rPr lang="en-US" sz="2400" dirty="0" err="1" smtClean="0"/>
            <a:t>disebut</a:t>
          </a:r>
          <a:r>
            <a:rPr lang="en-US" sz="2400" dirty="0" smtClean="0"/>
            <a:t> </a:t>
          </a:r>
          <a:r>
            <a:rPr lang="en-US" sz="2400" dirty="0" err="1" smtClean="0"/>
            <a:t>fungsi</a:t>
          </a:r>
          <a:r>
            <a:rPr lang="en-US" sz="2400" dirty="0" smtClean="0"/>
            <a:t> heuristic </a:t>
          </a:r>
          <a:endParaRPr lang="id-ID" sz="2400" dirty="0"/>
        </a:p>
      </dgm:t>
    </dgm:pt>
    <dgm:pt modelId="{023B8A2A-BF6A-4830-AB06-A67DF9F17BA2}" type="parTrans" cxnId="{380E0FE1-C341-493D-89A0-9F1308CA1131}">
      <dgm:prSet/>
      <dgm:spPr/>
      <dgm:t>
        <a:bodyPr/>
        <a:lstStyle/>
        <a:p>
          <a:endParaRPr lang="id-ID" sz="2000"/>
        </a:p>
      </dgm:t>
    </dgm:pt>
    <dgm:pt modelId="{CB7FE361-1EF2-4AF0-A215-99C56DF03D15}" type="sibTrans" cxnId="{380E0FE1-C341-493D-89A0-9F1308CA1131}">
      <dgm:prSet/>
      <dgm:spPr/>
      <dgm:t>
        <a:bodyPr/>
        <a:lstStyle/>
        <a:p>
          <a:endParaRPr lang="id-ID" sz="2000"/>
        </a:p>
      </dgm:t>
    </dgm:pt>
    <dgm:pt modelId="{FB6435D5-2C42-47F0-B599-D191A5EE4F17}">
      <dgm:prSet phldrT="[Text]" custT="1"/>
      <dgm:spPr/>
      <dgm:t>
        <a:bodyPr/>
        <a:lstStyle/>
        <a:p>
          <a:r>
            <a:rPr lang="en-US" sz="2400" dirty="0" err="1" smtClean="0"/>
            <a:t>Aplikasi</a:t>
          </a:r>
          <a:r>
            <a:rPr lang="en-US" sz="2400" dirty="0" smtClean="0"/>
            <a:t> yang </a:t>
          </a:r>
          <a:r>
            <a:rPr lang="en-US" sz="2400" dirty="0" err="1" smtClean="0"/>
            <a:t>menggunakan</a:t>
          </a:r>
          <a:r>
            <a:rPr lang="en-US" sz="2400" dirty="0" smtClean="0"/>
            <a:t> </a:t>
          </a:r>
          <a:r>
            <a:rPr lang="en-US" sz="2400" dirty="0" err="1" smtClean="0"/>
            <a:t>fungsi</a:t>
          </a:r>
          <a:r>
            <a:rPr lang="en-US" sz="2400" dirty="0" smtClean="0"/>
            <a:t> heuristic : Google, Deep Blue Chess Machine </a:t>
          </a:r>
          <a:endParaRPr lang="id-ID" sz="2400" dirty="0"/>
        </a:p>
      </dgm:t>
    </dgm:pt>
    <dgm:pt modelId="{B96B4882-31B8-4C73-BDDE-7342C7C9A392}" type="parTrans" cxnId="{1E867A9E-FB6A-49A6-8C04-A8AB8E616755}">
      <dgm:prSet/>
      <dgm:spPr/>
      <dgm:t>
        <a:bodyPr/>
        <a:lstStyle/>
        <a:p>
          <a:endParaRPr lang="id-ID" sz="2000"/>
        </a:p>
      </dgm:t>
    </dgm:pt>
    <dgm:pt modelId="{2981F9AB-F21E-41D1-857A-2EEDF906ABA9}" type="sibTrans" cxnId="{1E867A9E-FB6A-49A6-8C04-A8AB8E616755}">
      <dgm:prSet/>
      <dgm:spPr/>
      <dgm:t>
        <a:bodyPr/>
        <a:lstStyle/>
        <a:p>
          <a:endParaRPr lang="id-ID" sz="2000"/>
        </a:p>
      </dgm:t>
    </dgm:pt>
    <dgm:pt modelId="{109DB303-1E32-41E0-8FB3-6DDB5C38BF41}" type="pres">
      <dgm:prSet presAssocID="{4E5C4C2E-12DA-4E55-9487-2EF8178D9B5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CE8454-D559-435A-8137-892808EB0B89}" type="pres">
      <dgm:prSet presAssocID="{3484B6A7-4097-42A9-A2CA-EC482D5BB96A}" presName="circle1" presStyleLbl="node1" presStyleIdx="0" presStyleCnt="2"/>
      <dgm:spPr/>
    </dgm:pt>
    <dgm:pt modelId="{7AB2148E-C12C-4785-980A-1AD141CF98A1}" type="pres">
      <dgm:prSet presAssocID="{3484B6A7-4097-42A9-A2CA-EC482D5BB96A}" presName="space" presStyleCnt="0"/>
      <dgm:spPr/>
    </dgm:pt>
    <dgm:pt modelId="{4F014A39-58CB-4ACD-87A4-8FC24FC25D00}" type="pres">
      <dgm:prSet presAssocID="{3484B6A7-4097-42A9-A2CA-EC482D5BB96A}" presName="rect1" presStyleLbl="alignAcc1" presStyleIdx="0" presStyleCnt="2"/>
      <dgm:spPr/>
      <dgm:t>
        <a:bodyPr/>
        <a:lstStyle/>
        <a:p>
          <a:endParaRPr lang="id-ID"/>
        </a:p>
      </dgm:t>
    </dgm:pt>
    <dgm:pt modelId="{5ADD3CEC-9E97-48BE-BAB8-7B797A634363}" type="pres">
      <dgm:prSet presAssocID="{FB6435D5-2C42-47F0-B599-D191A5EE4F17}" presName="vertSpace2" presStyleLbl="node1" presStyleIdx="0" presStyleCnt="2"/>
      <dgm:spPr/>
    </dgm:pt>
    <dgm:pt modelId="{1DC271BA-2EA2-4623-9249-F5C6E94F0E43}" type="pres">
      <dgm:prSet presAssocID="{FB6435D5-2C42-47F0-B599-D191A5EE4F17}" presName="circle2" presStyleLbl="node1" presStyleIdx="1" presStyleCnt="2"/>
      <dgm:spPr/>
    </dgm:pt>
    <dgm:pt modelId="{9988B5CC-A0BA-4F7A-9912-6AE8CDFFF066}" type="pres">
      <dgm:prSet presAssocID="{FB6435D5-2C42-47F0-B599-D191A5EE4F17}" presName="rect2" presStyleLbl="alignAcc1" presStyleIdx="1" presStyleCnt="2"/>
      <dgm:spPr/>
      <dgm:t>
        <a:bodyPr/>
        <a:lstStyle/>
        <a:p>
          <a:endParaRPr lang="id-ID"/>
        </a:p>
      </dgm:t>
    </dgm:pt>
    <dgm:pt modelId="{972AB0D0-C1B6-43E5-B129-376EE1C592B8}" type="pres">
      <dgm:prSet presAssocID="{3484B6A7-4097-42A9-A2CA-EC482D5BB96A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903EC14-5A6F-4DD1-9221-A0696194761E}" type="pres">
      <dgm:prSet presAssocID="{FB6435D5-2C42-47F0-B599-D191A5EE4F17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40D1AA-7134-4452-B202-35EA8257FDB8}" type="presOf" srcId="{4E5C4C2E-12DA-4E55-9487-2EF8178D9B58}" destId="{109DB303-1E32-41E0-8FB3-6DDB5C38BF41}" srcOrd="0" destOrd="0" presId="urn:microsoft.com/office/officeart/2005/8/layout/target3"/>
    <dgm:cxn modelId="{35D4BD51-0C15-4D57-BD03-1202CEC3CFE3}" type="presOf" srcId="{FB6435D5-2C42-47F0-B599-D191A5EE4F17}" destId="{9903EC14-5A6F-4DD1-9221-A0696194761E}" srcOrd="1" destOrd="0" presId="urn:microsoft.com/office/officeart/2005/8/layout/target3"/>
    <dgm:cxn modelId="{FB71FFE7-BF34-4412-BFEB-9B03E7312DE1}" type="presOf" srcId="{3484B6A7-4097-42A9-A2CA-EC482D5BB96A}" destId="{4F014A39-58CB-4ACD-87A4-8FC24FC25D00}" srcOrd="0" destOrd="0" presId="urn:microsoft.com/office/officeart/2005/8/layout/target3"/>
    <dgm:cxn modelId="{DC483A50-26E9-4EAD-814B-61E0B9FFB638}" type="presOf" srcId="{FB6435D5-2C42-47F0-B599-D191A5EE4F17}" destId="{9988B5CC-A0BA-4F7A-9912-6AE8CDFFF066}" srcOrd="0" destOrd="0" presId="urn:microsoft.com/office/officeart/2005/8/layout/target3"/>
    <dgm:cxn modelId="{1E867A9E-FB6A-49A6-8C04-A8AB8E616755}" srcId="{4E5C4C2E-12DA-4E55-9487-2EF8178D9B58}" destId="{FB6435D5-2C42-47F0-B599-D191A5EE4F17}" srcOrd="1" destOrd="0" parTransId="{B96B4882-31B8-4C73-BDDE-7342C7C9A392}" sibTransId="{2981F9AB-F21E-41D1-857A-2EEDF906ABA9}"/>
    <dgm:cxn modelId="{53C4D491-F9AC-4544-AA14-EDF44B1B3B5E}" type="presOf" srcId="{3484B6A7-4097-42A9-A2CA-EC482D5BB96A}" destId="{972AB0D0-C1B6-43E5-B129-376EE1C592B8}" srcOrd="1" destOrd="0" presId="urn:microsoft.com/office/officeart/2005/8/layout/target3"/>
    <dgm:cxn modelId="{380E0FE1-C341-493D-89A0-9F1308CA1131}" srcId="{4E5C4C2E-12DA-4E55-9487-2EF8178D9B58}" destId="{3484B6A7-4097-42A9-A2CA-EC482D5BB96A}" srcOrd="0" destOrd="0" parTransId="{023B8A2A-BF6A-4830-AB06-A67DF9F17BA2}" sibTransId="{CB7FE361-1EF2-4AF0-A215-99C56DF03D15}"/>
    <dgm:cxn modelId="{8B82BAE2-B6EB-4D7C-A1A8-EEDC40D5D288}" type="presParOf" srcId="{109DB303-1E32-41E0-8FB3-6DDB5C38BF41}" destId="{E3CE8454-D559-435A-8137-892808EB0B89}" srcOrd="0" destOrd="0" presId="urn:microsoft.com/office/officeart/2005/8/layout/target3"/>
    <dgm:cxn modelId="{D759115A-750B-46E8-94CB-CE605CA2CF41}" type="presParOf" srcId="{109DB303-1E32-41E0-8FB3-6DDB5C38BF41}" destId="{7AB2148E-C12C-4785-980A-1AD141CF98A1}" srcOrd="1" destOrd="0" presId="urn:microsoft.com/office/officeart/2005/8/layout/target3"/>
    <dgm:cxn modelId="{5B170711-1F67-4B1D-87AE-B8118FEFC878}" type="presParOf" srcId="{109DB303-1E32-41E0-8FB3-6DDB5C38BF41}" destId="{4F014A39-58CB-4ACD-87A4-8FC24FC25D00}" srcOrd="2" destOrd="0" presId="urn:microsoft.com/office/officeart/2005/8/layout/target3"/>
    <dgm:cxn modelId="{EA6A72C8-EAB9-4F7E-9C4A-0EB26C62B28F}" type="presParOf" srcId="{109DB303-1E32-41E0-8FB3-6DDB5C38BF41}" destId="{5ADD3CEC-9E97-48BE-BAB8-7B797A634363}" srcOrd="3" destOrd="0" presId="urn:microsoft.com/office/officeart/2005/8/layout/target3"/>
    <dgm:cxn modelId="{8FDE164F-762E-4383-B0EF-14E8BF4D5AB8}" type="presParOf" srcId="{109DB303-1E32-41E0-8FB3-6DDB5C38BF41}" destId="{1DC271BA-2EA2-4623-9249-F5C6E94F0E43}" srcOrd="4" destOrd="0" presId="urn:microsoft.com/office/officeart/2005/8/layout/target3"/>
    <dgm:cxn modelId="{5C600E2C-4B58-45C3-8F24-D17DEB15FF67}" type="presParOf" srcId="{109DB303-1E32-41E0-8FB3-6DDB5C38BF41}" destId="{9988B5CC-A0BA-4F7A-9912-6AE8CDFFF066}" srcOrd="5" destOrd="0" presId="urn:microsoft.com/office/officeart/2005/8/layout/target3"/>
    <dgm:cxn modelId="{1648F103-85E8-4019-94DF-FADE359EC6C2}" type="presParOf" srcId="{109DB303-1E32-41E0-8FB3-6DDB5C38BF41}" destId="{972AB0D0-C1B6-43E5-B129-376EE1C592B8}" srcOrd="6" destOrd="0" presId="urn:microsoft.com/office/officeart/2005/8/layout/target3"/>
    <dgm:cxn modelId="{613AE54D-3DE7-4B42-AE3B-AC70652223BA}" type="presParOf" srcId="{109DB303-1E32-41E0-8FB3-6DDB5C38BF41}" destId="{9903EC14-5A6F-4DD1-9221-A0696194761E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E4EE9A-91D8-4022-9D3D-40A3FD6873E6}" type="doc">
      <dgm:prSet loTypeId="urn:microsoft.com/office/officeart/2005/8/layout/pyramid2" loCatId="pyramid" qsTypeId="urn:microsoft.com/office/officeart/2005/8/quickstyle/simple1" qsCatId="simple" csTypeId="urn:microsoft.com/office/officeart/2005/8/colors/colorful5" csCatId="colorful" phldr="1"/>
      <dgm:spPr/>
    </dgm:pt>
    <dgm:pt modelId="{508CA43A-DC5D-4839-91A7-E685C325C689}">
      <dgm:prSet phldrT="[Text]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err="1" smtClean="0"/>
            <a:t>Ubin</a:t>
          </a:r>
          <a:r>
            <a:rPr lang="en-US" dirty="0" smtClean="0"/>
            <a:t> </a:t>
          </a:r>
          <a:r>
            <a:rPr lang="en-US" dirty="0" err="1" smtClean="0"/>
            <a:t>kosong</a:t>
          </a:r>
          <a:r>
            <a:rPr lang="en-US" dirty="0" smtClean="0"/>
            <a:t> </a:t>
          </a:r>
          <a:r>
            <a:rPr lang="en-US" dirty="0" err="1" smtClean="0"/>
            <a:t>geser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kanan</a:t>
          </a:r>
          <a:endParaRPr lang="id-ID" dirty="0"/>
        </a:p>
      </dgm:t>
    </dgm:pt>
    <dgm:pt modelId="{F2A3BE54-EC6D-46E8-80D1-4323F2CDA831}" type="parTrans" cxnId="{193BE781-138D-404B-B0F3-2FB86BCD3CDF}">
      <dgm:prSet/>
      <dgm:spPr/>
      <dgm:t>
        <a:bodyPr/>
        <a:lstStyle/>
        <a:p>
          <a:endParaRPr lang="id-ID"/>
        </a:p>
      </dgm:t>
    </dgm:pt>
    <dgm:pt modelId="{5DFC4409-1E94-4925-8276-68881C69BD7C}" type="sibTrans" cxnId="{193BE781-138D-404B-B0F3-2FB86BCD3CDF}">
      <dgm:prSet/>
      <dgm:spPr/>
      <dgm:t>
        <a:bodyPr/>
        <a:lstStyle/>
        <a:p>
          <a:endParaRPr lang="id-ID"/>
        </a:p>
      </dgm:t>
    </dgm:pt>
    <dgm:pt modelId="{337D9517-4B32-4450-94E8-C4F80106954A}">
      <dgm:prSet phldrT="[Text]"/>
      <dgm:spPr/>
      <dgm:t>
        <a:bodyPr/>
        <a:lstStyle/>
        <a:p>
          <a:r>
            <a:rPr lang="en-US" dirty="0" err="1" smtClean="0"/>
            <a:t>Ubin</a:t>
          </a:r>
          <a:r>
            <a:rPr lang="en-US" dirty="0" smtClean="0"/>
            <a:t> </a:t>
          </a:r>
          <a:r>
            <a:rPr lang="en-US" dirty="0" err="1" smtClean="0"/>
            <a:t>kosong</a:t>
          </a:r>
          <a:r>
            <a:rPr lang="en-US" dirty="0" smtClean="0"/>
            <a:t> </a:t>
          </a:r>
          <a:r>
            <a:rPr lang="en-US" dirty="0" err="1" smtClean="0"/>
            <a:t>geser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kiri</a:t>
          </a:r>
          <a:endParaRPr lang="en-US" dirty="0" smtClean="0"/>
        </a:p>
        <a:p>
          <a:r>
            <a:rPr lang="en-US" dirty="0" err="1" smtClean="0"/>
            <a:t>Ubin</a:t>
          </a:r>
          <a:r>
            <a:rPr lang="en-US" dirty="0" smtClean="0"/>
            <a:t> </a:t>
          </a:r>
          <a:r>
            <a:rPr lang="en-US" dirty="0" err="1" smtClean="0"/>
            <a:t>kosong</a:t>
          </a:r>
          <a:r>
            <a:rPr lang="en-US" dirty="0" smtClean="0"/>
            <a:t> </a:t>
          </a:r>
          <a:r>
            <a:rPr lang="en-US" dirty="0" err="1" smtClean="0"/>
            <a:t>geser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atas</a:t>
          </a:r>
          <a:endParaRPr lang="id-ID" dirty="0"/>
        </a:p>
      </dgm:t>
    </dgm:pt>
    <dgm:pt modelId="{1FA5233B-8B54-4668-A749-7C4FC35088E5}" type="parTrans" cxnId="{7474F26B-CDBC-4552-8E85-22195DE7847D}">
      <dgm:prSet/>
      <dgm:spPr/>
      <dgm:t>
        <a:bodyPr/>
        <a:lstStyle/>
        <a:p>
          <a:endParaRPr lang="id-ID"/>
        </a:p>
      </dgm:t>
    </dgm:pt>
    <dgm:pt modelId="{F67350D2-079D-403E-B9E0-8A3966FCEA98}" type="sibTrans" cxnId="{7474F26B-CDBC-4552-8E85-22195DE7847D}">
      <dgm:prSet/>
      <dgm:spPr/>
      <dgm:t>
        <a:bodyPr/>
        <a:lstStyle/>
        <a:p>
          <a:endParaRPr lang="id-ID"/>
        </a:p>
      </dgm:t>
    </dgm:pt>
    <dgm:pt modelId="{D39A5D5A-B342-42E2-B03F-745ED8F8FE3E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dirty="0" err="1" smtClean="0"/>
            <a:t>Ubin</a:t>
          </a:r>
          <a:r>
            <a:rPr lang="en-US" dirty="0" smtClean="0"/>
            <a:t> </a:t>
          </a:r>
          <a:r>
            <a:rPr lang="en-US" dirty="0" err="1" smtClean="0"/>
            <a:t>kosong</a:t>
          </a:r>
          <a:r>
            <a:rPr lang="en-US" dirty="0" smtClean="0"/>
            <a:t> </a:t>
          </a:r>
          <a:r>
            <a:rPr lang="en-US" dirty="0" err="1" smtClean="0"/>
            <a:t>geser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atas</a:t>
          </a:r>
          <a:endParaRPr lang="id-ID" dirty="0"/>
        </a:p>
      </dgm:t>
    </dgm:pt>
    <dgm:pt modelId="{D9F79B65-8DE5-4A7B-A1AF-AB6F252813B9}" type="parTrans" cxnId="{1834ED6B-53D2-487F-B7B3-BCC788F3D9D0}">
      <dgm:prSet/>
      <dgm:spPr/>
      <dgm:t>
        <a:bodyPr/>
        <a:lstStyle/>
        <a:p>
          <a:endParaRPr lang="id-ID"/>
        </a:p>
      </dgm:t>
    </dgm:pt>
    <dgm:pt modelId="{3C66B89E-1E56-4A77-8452-60F57238168B}" type="sibTrans" cxnId="{1834ED6B-53D2-487F-B7B3-BCC788F3D9D0}">
      <dgm:prSet/>
      <dgm:spPr/>
      <dgm:t>
        <a:bodyPr/>
        <a:lstStyle/>
        <a:p>
          <a:endParaRPr lang="id-ID"/>
        </a:p>
      </dgm:t>
    </dgm:pt>
    <dgm:pt modelId="{45F647B9-C573-4DB2-BCD5-9CFF02D9FD55}">
      <dgm:prSet phldrT="[Text]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err="1" smtClean="0"/>
            <a:t>Ubin</a:t>
          </a:r>
          <a:r>
            <a:rPr lang="en-US" dirty="0" smtClean="0"/>
            <a:t> </a:t>
          </a:r>
          <a:r>
            <a:rPr lang="en-US" dirty="0" err="1" smtClean="0"/>
            <a:t>kosong</a:t>
          </a:r>
          <a:r>
            <a:rPr lang="en-US" dirty="0" smtClean="0"/>
            <a:t> </a:t>
          </a:r>
          <a:r>
            <a:rPr lang="en-US" dirty="0" err="1" smtClean="0"/>
            <a:t>geser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bawah</a:t>
          </a:r>
          <a:endParaRPr lang="id-ID" dirty="0"/>
        </a:p>
      </dgm:t>
    </dgm:pt>
    <dgm:pt modelId="{21928659-6A37-4591-A690-C6E7DCF89B82}" type="parTrans" cxnId="{5CDD7D56-9002-4C04-ACF3-ACACA37A0E50}">
      <dgm:prSet/>
      <dgm:spPr/>
      <dgm:t>
        <a:bodyPr/>
        <a:lstStyle/>
        <a:p>
          <a:endParaRPr lang="id-ID"/>
        </a:p>
      </dgm:t>
    </dgm:pt>
    <dgm:pt modelId="{B0793B40-369E-4B58-B64C-1A4D35AE6343}" type="sibTrans" cxnId="{5CDD7D56-9002-4C04-ACF3-ACACA37A0E50}">
      <dgm:prSet/>
      <dgm:spPr/>
      <dgm:t>
        <a:bodyPr/>
        <a:lstStyle/>
        <a:p>
          <a:endParaRPr lang="id-ID"/>
        </a:p>
      </dgm:t>
    </dgm:pt>
    <dgm:pt modelId="{6C7C9693-1EF4-48DB-92E3-DC80FA4F565C}" type="pres">
      <dgm:prSet presAssocID="{D7E4EE9A-91D8-4022-9D3D-40A3FD6873E6}" presName="compositeShape" presStyleCnt="0">
        <dgm:presLayoutVars>
          <dgm:dir/>
          <dgm:resizeHandles/>
        </dgm:presLayoutVars>
      </dgm:prSet>
      <dgm:spPr/>
    </dgm:pt>
    <dgm:pt modelId="{59624D93-EA19-426A-9E90-177A07B2D307}" type="pres">
      <dgm:prSet presAssocID="{D7E4EE9A-91D8-4022-9D3D-40A3FD6873E6}" presName="pyramid" presStyleLbl="node1" presStyleIdx="0" presStyleCnt="1"/>
      <dgm:spPr/>
    </dgm:pt>
    <dgm:pt modelId="{7886E22C-C4A6-406C-BB75-8E9D44514545}" type="pres">
      <dgm:prSet presAssocID="{D7E4EE9A-91D8-4022-9D3D-40A3FD6873E6}" presName="theList" presStyleCnt="0"/>
      <dgm:spPr/>
    </dgm:pt>
    <dgm:pt modelId="{B0F376A1-B413-4BEF-98A2-9F7AB8081B5E}" type="pres">
      <dgm:prSet presAssocID="{508CA43A-DC5D-4839-91A7-E685C325C689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5881A97-3BA8-4568-8AB2-1621342B16AE}" type="pres">
      <dgm:prSet presAssocID="{508CA43A-DC5D-4839-91A7-E685C325C689}" presName="aSpace" presStyleCnt="0"/>
      <dgm:spPr/>
    </dgm:pt>
    <dgm:pt modelId="{452D1F2B-4009-4CA7-9F1C-A1A0C5323033}" type="pres">
      <dgm:prSet presAssocID="{337D9517-4B32-4450-94E8-C4F80106954A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01BF5D2-CED5-4FDA-99FE-1B34C07BA89A}" type="pres">
      <dgm:prSet presAssocID="{337D9517-4B32-4450-94E8-C4F80106954A}" presName="aSpace" presStyleCnt="0"/>
      <dgm:spPr/>
    </dgm:pt>
    <dgm:pt modelId="{3FB3DE4D-B82C-400B-96FC-CBCCD3650FEC}" type="pres">
      <dgm:prSet presAssocID="{D39A5D5A-B342-42E2-B03F-745ED8F8FE3E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EAA9AB-3020-45FE-9CDB-35350F65F061}" type="pres">
      <dgm:prSet presAssocID="{D39A5D5A-B342-42E2-B03F-745ED8F8FE3E}" presName="aSpace" presStyleCnt="0"/>
      <dgm:spPr/>
    </dgm:pt>
    <dgm:pt modelId="{30D6DCC7-3E9A-4E74-A7DD-72DDBE48AFB9}" type="pres">
      <dgm:prSet presAssocID="{45F647B9-C573-4DB2-BCD5-9CFF02D9FD55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A16785-FBFA-4F93-A6BE-B761A9C928E9}" type="pres">
      <dgm:prSet presAssocID="{45F647B9-C573-4DB2-BCD5-9CFF02D9FD55}" presName="aSpace" presStyleCnt="0"/>
      <dgm:spPr/>
    </dgm:pt>
  </dgm:ptLst>
  <dgm:cxnLst>
    <dgm:cxn modelId="{3A86B196-FD3D-49BB-89B4-D7FD5BAD243E}" type="presOf" srcId="{D7E4EE9A-91D8-4022-9D3D-40A3FD6873E6}" destId="{6C7C9693-1EF4-48DB-92E3-DC80FA4F565C}" srcOrd="0" destOrd="0" presId="urn:microsoft.com/office/officeart/2005/8/layout/pyramid2"/>
    <dgm:cxn modelId="{1834ED6B-53D2-487F-B7B3-BCC788F3D9D0}" srcId="{D7E4EE9A-91D8-4022-9D3D-40A3FD6873E6}" destId="{D39A5D5A-B342-42E2-B03F-745ED8F8FE3E}" srcOrd="2" destOrd="0" parTransId="{D9F79B65-8DE5-4A7B-A1AF-AB6F252813B9}" sibTransId="{3C66B89E-1E56-4A77-8452-60F57238168B}"/>
    <dgm:cxn modelId="{EF3A4C9F-E9E6-4F8C-8E48-6B45B78AC5A6}" type="presOf" srcId="{337D9517-4B32-4450-94E8-C4F80106954A}" destId="{452D1F2B-4009-4CA7-9F1C-A1A0C5323033}" srcOrd="0" destOrd="0" presId="urn:microsoft.com/office/officeart/2005/8/layout/pyramid2"/>
    <dgm:cxn modelId="{FAD0F6AE-3C0C-4781-BC1F-0148534D3AE6}" type="presOf" srcId="{D39A5D5A-B342-42E2-B03F-745ED8F8FE3E}" destId="{3FB3DE4D-B82C-400B-96FC-CBCCD3650FEC}" srcOrd="0" destOrd="0" presId="urn:microsoft.com/office/officeart/2005/8/layout/pyramid2"/>
    <dgm:cxn modelId="{5CDD7D56-9002-4C04-ACF3-ACACA37A0E50}" srcId="{D7E4EE9A-91D8-4022-9D3D-40A3FD6873E6}" destId="{45F647B9-C573-4DB2-BCD5-9CFF02D9FD55}" srcOrd="3" destOrd="0" parTransId="{21928659-6A37-4591-A690-C6E7DCF89B82}" sibTransId="{B0793B40-369E-4B58-B64C-1A4D35AE6343}"/>
    <dgm:cxn modelId="{75DA6566-706D-4E6C-9098-8EC1D9AEAD99}" type="presOf" srcId="{508CA43A-DC5D-4839-91A7-E685C325C689}" destId="{B0F376A1-B413-4BEF-98A2-9F7AB8081B5E}" srcOrd="0" destOrd="0" presId="urn:microsoft.com/office/officeart/2005/8/layout/pyramid2"/>
    <dgm:cxn modelId="{193BE781-138D-404B-B0F3-2FB86BCD3CDF}" srcId="{D7E4EE9A-91D8-4022-9D3D-40A3FD6873E6}" destId="{508CA43A-DC5D-4839-91A7-E685C325C689}" srcOrd="0" destOrd="0" parTransId="{F2A3BE54-EC6D-46E8-80D1-4323F2CDA831}" sibTransId="{5DFC4409-1E94-4925-8276-68881C69BD7C}"/>
    <dgm:cxn modelId="{1D3DBCBF-9DED-4F87-B4D7-07F620330176}" type="presOf" srcId="{45F647B9-C573-4DB2-BCD5-9CFF02D9FD55}" destId="{30D6DCC7-3E9A-4E74-A7DD-72DDBE48AFB9}" srcOrd="0" destOrd="0" presId="urn:microsoft.com/office/officeart/2005/8/layout/pyramid2"/>
    <dgm:cxn modelId="{7474F26B-CDBC-4552-8E85-22195DE7847D}" srcId="{D7E4EE9A-91D8-4022-9D3D-40A3FD6873E6}" destId="{337D9517-4B32-4450-94E8-C4F80106954A}" srcOrd="1" destOrd="0" parTransId="{1FA5233B-8B54-4668-A749-7C4FC35088E5}" sibTransId="{F67350D2-079D-403E-B9E0-8A3966FCEA98}"/>
    <dgm:cxn modelId="{7DB06951-640B-48C9-80B2-66284E07D7F6}" type="presParOf" srcId="{6C7C9693-1EF4-48DB-92E3-DC80FA4F565C}" destId="{59624D93-EA19-426A-9E90-177A07B2D307}" srcOrd="0" destOrd="0" presId="urn:microsoft.com/office/officeart/2005/8/layout/pyramid2"/>
    <dgm:cxn modelId="{611DDA08-A7BB-41FF-911B-D773A3C6AA65}" type="presParOf" srcId="{6C7C9693-1EF4-48DB-92E3-DC80FA4F565C}" destId="{7886E22C-C4A6-406C-BB75-8E9D44514545}" srcOrd="1" destOrd="0" presId="urn:microsoft.com/office/officeart/2005/8/layout/pyramid2"/>
    <dgm:cxn modelId="{C5BC53D6-58BC-4626-867C-2B526CB2FBA1}" type="presParOf" srcId="{7886E22C-C4A6-406C-BB75-8E9D44514545}" destId="{B0F376A1-B413-4BEF-98A2-9F7AB8081B5E}" srcOrd="0" destOrd="0" presId="urn:microsoft.com/office/officeart/2005/8/layout/pyramid2"/>
    <dgm:cxn modelId="{81716FB4-54A9-4E5D-A980-651172EA13A8}" type="presParOf" srcId="{7886E22C-C4A6-406C-BB75-8E9D44514545}" destId="{55881A97-3BA8-4568-8AB2-1621342B16AE}" srcOrd="1" destOrd="0" presId="urn:microsoft.com/office/officeart/2005/8/layout/pyramid2"/>
    <dgm:cxn modelId="{5E749231-810F-4A08-9EA9-2869BF0F8944}" type="presParOf" srcId="{7886E22C-C4A6-406C-BB75-8E9D44514545}" destId="{452D1F2B-4009-4CA7-9F1C-A1A0C5323033}" srcOrd="2" destOrd="0" presId="urn:microsoft.com/office/officeart/2005/8/layout/pyramid2"/>
    <dgm:cxn modelId="{1B649C43-79F0-4037-A8B0-4CBDC21AA8E8}" type="presParOf" srcId="{7886E22C-C4A6-406C-BB75-8E9D44514545}" destId="{C01BF5D2-CED5-4FDA-99FE-1B34C07BA89A}" srcOrd="3" destOrd="0" presId="urn:microsoft.com/office/officeart/2005/8/layout/pyramid2"/>
    <dgm:cxn modelId="{52AFDDD0-6D24-417F-B480-EA9EAE7DB3CF}" type="presParOf" srcId="{7886E22C-C4A6-406C-BB75-8E9D44514545}" destId="{3FB3DE4D-B82C-400B-96FC-CBCCD3650FEC}" srcOrd="4" destOrd="0" presId="urn:microsoft.com/office/officeart/2005/8/layout/pyramid2"/>
    <dgm:cxn modelId="{CFF40910-C061-4822-9F60-C10026831EF0}" type="presParOf" srcId="{7886E22C-C4A6-406C-BB75-8E9D44514545}" destId="{A5EAA9AB-3020-45FE-9CDB-35350F65F061}" srcOrd="5" destOrd="0" presId="urn:microsoft.com/office/officeart/2005/8/layout/pyramid2"/>
    <dgm:cxn modelId="{5ABA86F1-BD83-428D-A448-C0EAEE98A0E4}" type="presParOf" srcId="{7886E22C-C4A6-406C-BB75-8E9D44514545}" destId="{30D6DCC7-3E9A-4E74-A7DD-72DDBE48AFB9}" srcOrd="6" destOrd="0" presId="urn:microsoft.com/office/officeart/2005/8/layout/pyramid2"/>
    <dgm:cxn modelId="{607D4103-24DC-49B0-BF0D-65DC2A882BD7}" type="presParOf" srcId="{7886E22C-C4A6-406C-BB75-8E9D44514545}" destId="{B0A16785-FBFA-4F93-A6BE-B761A9C928E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A49CFD-6A6E-4EF3-8C9D-BC8B49C72601}" type="doc">
      <dgm:prSet loTypeId="urn:microsoft.com/office/officeart/2005/8/layout/vList4#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E9B4C794-C3C3-466F-A253-3895F21F1513}">
      <dgm:prSet phldrT="[Text]"/>
      <dgm:spPr/>
      <dgm:t>
        <a:bodyPr/>
        <a:lstStyle/>
        <a:p>
          <a:r>
            <a:rPr lang="en-US" dirty="0" err="1" smtClean="0"/>
            <a:t>Langkah</a:t>
          </a:r>
          <a:r>
            <a:rPr lang="en-US" dirty="0" smtClean="0"/>
            <a:t> </a:t>
          </a:r>
          <a:r>
            <a:rPr lang="en-US" dirty="0" err="1" smtClean="0"/>
            <a:t>Awal</a:t>
          </a:r>
          <a:r>
            <a:rPr lang="en-US" dirty="0" smtClean="0"/>
            <a:t> </a:t>
          </a:r>
          <a:r>
            <a:rPr lang="en-US" dirty="0" err="1" smtClean="0"/>
            <a:t>hanya</a:t>
          </a:r>
          <a:r>
            <a:rPr lang="en-US" dirty="0" smtClean="0"/>
            <a:t> 3 operator yang </a:t>
          </a:r>
          <a:r>
            <a:rPr lang="en-US" dirty="0" err="1" smtClean="0"/>
            <a:t>bisa</a:t>
          </a:r>
          <a:r>
            <a:rPr lang="en-US" dirty="0" smtClean="0"/>
            <a:t> </a:t>
          </a:r>
          <a:r>
            <a:rPr lang="en-US" dirty="0" err="1" smtClean="0"/>
            <a:t>digunakan</a:t>
          </a:r>
          <a:endParaRPr lang="id-ID" dirty="0"/>
        </a:p>
      </dgm:t>
    </dgm:pt>
    <dgm:pt modelId="{EF08F810-695F-4074-88DC-5FB30481EEAB}" type="parTrans" cxnId="{87809EF6-50E4-4CE1-886F-401C5F962656}">
      <dgm:prSet/>
      <dgm:spPr/>
      <dgm:t>
        <a:bodyPr/>
        <a:lstStyle/>
        <a:p>
          <a:endParaRPr lang="id-ID"/>
        </a:p>
      </dgm:t>
    </dgm:pt>
    <dgm:pt modelId="{C93FCB6D-B26D-481D-8196-B9A99524BA83}" type="sibTrans" cxnId="{87809EF6-50E4-4CE1-886F-401C5F962656}">
      <dgm:prSet/>
      <dgm:spPr/>
      <dgm:t>
        <a:bodyPr/>
        <a:lstStyle/>
        <a:p>
          <a:endParaRPr lang="id-ID"/>
        </a:p>
      </dgm:t>
    </dgm:pt>
    <dgm:pt modelId="{F97BFFF9-280E-4345-AF4C-7350CA51EC6E}">
      <dgm:prSet phldrT="[Text]"/>
      <dgm:spPr/>
      <dgm:t>
        <a:bodyPr/>
        <a:lstStyle/>
        <a:p>
          <a:r>
            <a:rPr lang="en-US" dirty="0" err="1" smtClean="0"/>
            <a:t>Ubin</a:t>
          </a:r>
          <a:r>
            <a:rPr lang="en-US" dirty="0" smtClean="0"/>
            <a:t> </a:t>
          </a:r>
          <a:r>
            <a:rPr lang="en-US" dirty="0" err="1" smtClean="0"/>
            <a:t>kosong</a:t>
          </a:r>
          <a:r>
            <a:rPr lang="en-US" dirty="0" smtClean="0"/>
            <a:t> </a:t>
          </a:r>
          <a:r>
            <a:rPr lang="en-US" dirty="0" err="1" smtClean="0"/>
            <a:t>digeser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kiri</a:t>
          </a:r>
          <a:r>
            <a:rPr lang="en-US" dirty="0" smtClean="0"/>
            <a:t>,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kanan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atas</a:t>
          </a:r>
          <a:r>
            <a:rPr lang="en-US" dirty="0" smtClean="0"/>
            <a:t>.</a:t>
          </a:r>
          <a:endParaRPr lang="id-ID" dirty="0"/>
        </a:p>
      </dgm:t>
    </dgm:pt>
    <dgm:pt modelId="{FC707566-5489-420D-90DF-1DF333CB20C4}" type="parTrans" cxnId="{7BAF963C-374E-48DE-A801-0D4BCCF789EF}">
      <dgm:prSet/>
      <dgm:spPr/>
      <dgm:t>
        <a:bodyPr/>
        <a:lstStyle/>
        <a:p>
          <a:endParaRPr lang="id-ID"/>
        </a:p>
      </dgm:t>
    </dgm:pt>
    <dgm:pt modelId="{1FF58811-8693-4947-83A5-275C251F24D4}" type="sibTrans" cxnId="{7BAF963C-374E-48DE-A801-0D4BCCF789EF}">
      <dgm:prSet/>
      <dgm:spPr/>
      <dgm:t>
        <a:bodyPr/>
        <a:lstStyle/>
        <a:p>
          <a:endParaRPr lang="id-ID"/>
        </a:p>
      </dgm:t>
    </dgm:pt>
    <dgm:pt modelId="{4B83F40F-3B1D-4699-9F69-542284E1E561}">
      <dgm:prSet phldrT="[Text]"/>
      <dgm:spPr/>
      <dgm:t>
        <a:bodyPr/>
        <a:lstStyle/>
        <a:p>
          <a:r>
            <a:rPr lang="en-US" dirty="0" err="1" smtClean="0"/>
            <a:t>Jika</a:t>
          </a:r>
          <a:r>
            <a:rPr lang="en-US" dirty="0" smtClean="0"/>
            <a:t> </a:t>
          </a:r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dirty="0" err="1" smtClean="0"/>
            <a:t>pencarian</a:t>
          </a:r>
          <a:r>
            <a:rPr lang="en-US" dirty="0" smtClean="0"/>
            <a:t> </a:t>
          </a:r>
          <a:r>
            <a:rPr lang="en-US" dirty="0" err="1" smtClean="0"/>
            <a:t>buta</a:t>
          </a:r>
          <a:r>
            <a:rPr lang="en-US" dirty="0" smtClean="0"/>
            <a:t>,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perlu</a:t>
          </a:r>
          <a:r>
            <a:rPr lang="en-US" dirty="0" smtClean="0"/>
            <a:t> </a:t>
          </a:r>
          <a:r>
            <a:rPr lang="en-US" dirty="0" err="1" smtClean="0"/>
            <a:t>mengetahui</a:t>
          </a:r>
          <a:r>
            <a:rPr lang="en-US" dirty="0" smtClean="0"/>
            <a:t> </a:t>
          </a:r>
          <a:r>
            <a:rPr lang="en-US" dirty="0" err="1" smtClean="0"/>
            <a:t>operasi</a:t>
          </a:r>
          <a:r>
            <a:rPr lang="en-US" dirty="0" smtClean="0"/>
            <a:t> </a:t>
          </a:r>
          <a:r>
            <a:rPr lang="en-US" dirty="0" err="1" smtClean="0"/>
            <a:t>apa</a:t>
          </a:r>
          <a:r>
            <a:rPr lang="en-US" dirty="0" smtClean="0"/>
            <a:t> yang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dikerjakan</a:t>
          </a:r>
          <a:r>
            <a:rPr lang="en-US" dirty="0" smtClean="0"/>
            <a:t> (</a:t>
          </a:r>
          <a:r>
            <a:rPr lang="en-US" dirty="0" err="1" smtClean="0"/>
            <a:t>sembarang</a:t>
          </a:r>
          <a:r>
            <a:rPr lang="en-US" dirty="0" smtClean="0"/>
            <a:t>)</a:t>
          </a:r>
          <a:endParaRPr lang="id-ID" dirty="0"/>
        </a:p>
      </dgm:t>
    </dgm:pt>
    <dgm:pt modelId="{1C92C42F-990A-4A01-AE81-E2A2CD302781}" type="parTrans" cxnId="{467AABCF-C31B-4765-9ACF-529A5F696E39}">
      <dgm:prSet/>
      <dgm:spPr/>
      <dgm:t>
        <a:bodyPr/>
        <a:lstStyle/>
        <a:p>
          <a:endParaRPr lang="id-ID"/>
        </a:p>
      </dgm:t>
    </dgm:pt>
    <dgm:pt modelId="{F4CEA6B2-2DDB-4952-ADDD-D69AC15698B2}" type="sibTrans" cxnId="{467AABCF-C31B-4765-9ACF-529A5F696E39}">
      <dgm:prSet/>
      <dgm:spPr/>
      <dgm:t>
        <a:bodyPr/>
        <a:lstStyle/>
        <a:p>
          <a:endParaRPr lang="id-ID"/>
        </a:p>
      </dgm:t>
    </dgm:pt>
    <dgm:pt modelId="{58E356BA-39E9-426D-8820-8351D046C5EF}">
      <dgm:prSet phldrT="[Text]"/>
      <dgm:spPr/>
      <dgm:t>
        <a:bodyPr/>
        <a:lstStyle/>
        <a:p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pencarian</a:t>
          </a:r>
          <a:r>
            <a:rPr lang="en-US" dirty="0" smtClean="0"/>
            <a:t> </a:t>
          </a:r>
          <a:r>
            <a:rPr lang="en-US" dirty="0" err="1" smtClean="0"/>
            <a:t>heuristik</a:t>
          </a:r>
          <a:r>
            <a:rPr lang="en-US" dirty="0" smtClean="0"/>
            <a:t> </a:t>
          </a:r>
          <a:r>
            <a:rPr lang="en-US" dirty="0" err="1" smtClean="0"/>
            <a:t>perlu</a:t>
          </a:r>
          <a:r>
            <a:rPr lang="en-US" dirty="0" smtClean="0"/>
            <a:t> </a:t>
          </a:r>
          <a:r>
            <a:rPr lang="en-US" dirty="0" err="1" smtClean="0"/>
            <a:t>diberikan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 </a:t>
          </a:r>
          <a:r>
            <a:rPr lang="en-US" dirty="0" err="1" smtClean="0"/>
            <a:t>khusus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domain </a:t>
          </a:r>
          <a:r>
            <a:rPr lang="en-US" dirty="0" err="1" smtClean="0"/>
            <a:t>tersebut</a:t>
          </a:r>
          <a:endParaRPr lang="id-ID" dirty="0"/>
        </a:p>
      </dgm:t>
    </dgm:pt>
    <dgm:pt modelId="{714E2453-58D7-4DA8-B3FD-7446580B4136}" type="parTrans" cxnId="{930B4531-5935-4E5C-BF82-A91033A88AB0}">
      <dgm:prSet/>
      <dgm:spPr/>
      <dgm:t>
        <a:bodyPr/>
        <a:lstStyle/>
        <a:p>
          <a:endParaRPr lang="id-ID"/>
        </a:p>
      </dgm:t>
    </dgm:pt>
    <dgm:pt modelId="{DDE7F696-22CA-4581-9B24-888AB2C0AAAF}" type="sibTrans" cxnId="{930B4531-5935-4E5C-BF82-A91033A88AB0}">
      <dgm:prSet/>
      <dgm:spPr/>
      <dgm:t>
        <a:bodyPr/>
        <a:lstStyle/>
        <a:p>
          <a:endParaRPr lang="id-ID"/>
        </a:p>
      </dgm:t>
    </dgm:pt>
    <dgm:pt modelId="{7601E8DD-615F-476C-8CE4-53A7AF6F2909}" type="pres">
      <dgm:prSet presAssocID="{9BA49CFD-6A6E-4EF3-8C9D-BC8B49C72601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8D7077-D9A7-4F66-A7E1-F93D3CBF82C9}" type="pres">
      <dgm:prSet presAssocID="{E9B4C794-C3C3-466F-A253-3895F21F1513}" presName="comp" presStyleCnt="0"/>
      <dgm:spPr/>
    </dgm:pt>
    <dgm:pt modelId="{18B37258-642A-4AC7-9029-A632AFB2E4BC}" type="pres">
      <dgm:prSet presAssocID="{E9B4C794-C3C3-466F-A253-3895F21F1513}" presName="box" presStyleLbl="node1" presStyleIdx="0" presStyleCnt="3"/>
      <dgm:spPr/>
      <dgm:t>
        <a:bodyPr/>
        <a:lstStyle/>
        <a:p>
          <a:endParaRPr lang="id-ID"/>
        </a:p>
      </dgm:t>
    </dgm:pt>
    <dgm:pt modelId="{6D6FBCC2-AFCC-437B-9832-C96B8621EB4F}" type="pres">
      <dgm:prSet presAssocID="{E9B4C794-C3C3-466F-A253-3895F21F1513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E1B4AD1-B7B1-4244-A06A-544C29953B2C}" type="pres">
      <dgm:prSet presAssocID="{E9B4C794-C3C3-466F-A253-3895F21F151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393B4BD-01F7-412F-B3C1-930479E62088}" type="pres">
      <dgm:prSet presAssocID="{C93FCB6D-B26D-481D-8196-B9A99524BA83}" presName="spacer" presStyleCnt="0"/>
      <dgm:spPr/>
    </dgm:pt>
    <dgm:pt modelId="{9407149C-6DCE-4EF4-B27B-AAF455FB7F0F}" type="pres">
      <dgm:prSet presAssocID="{4B83F40F-3B1D-4699-9F69-542284E1E561}" presName="comp" presStyleCnt="0"/>
      <dgm:spPr/>
    </dgm:pt>
    <dgm:pt modelId="{B6DFA39C-8D51-44DD-84CD-CE5E3AAB0B8A}" type="pres">
      <dgm:prSet presAssocID="{4B83F40F-3B1D-4699-9F69-542284E1E561}" presName="box" presStyleLbl="node1" presStyleIdx="1" presStyleCnt="3"/>
      <dgm:spPr/>
      <dgm:t>
        <a:bodyPr/>
        <a:lstStyle/>
        <a:p>
          <a:endParaRPr lang="id-ID"/>
        </a:p>
      </dgm:t>
    </dgm:pt>
    <dgm:pt modelId="{317BEACE-E654-4535-8A26-5F910E25342C}" type="pres">
      <dgm:prSet presAssocID="{4B83F40F-3B1D-4699-9F69-542284E1E561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B4F47BE-1406-47F4-87FF-6EC36F41B21A}" type="pres">
      <dgm:prSet presAssocID="{4B83F40F-3B1D-4699-9F69-542284E1E561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B9F220-FCE6-4A43-96AD-5A7E7A78BABF}" type="pres">
      <dgm:prSet presAssocID="{F4CEA6B2-2DDB-4952-ADDD-D69AC15698B2}" presName="spacer" presStyleCnt="0"/>
      <dgm:spPr/>
    </dgm:pt>
    <dgm:pt modelId="{E9AE3BCB-14B7-43C8-85A9-232ABEC638E6}" type="pres">
      <dgm:prSet presAssocID="{58E356BA-39E9-426D-8820-8351D046C5EF}" presName="comp" presStyleCnt="0"/>
      <dgm:spPr/>
    </dgm:pt>
    <dgm:pt modelId="{C5C46CFB-90AE-42F6-B8F7-23BC7BDB8FA7}" type="pres">
      <dgm:prSet presAssocID="{58E356BA-39E9-426D-8820-8351D046C5EF}" presName="box" presStyleLbl="node1" presStyleIdx="2" presStyleCnt="3"/>
      <dgm:spPr/>
      <dgm:t>
        <a:bodyPr/>
        <a:lstStyle/>
        <a:p>
          <a:endParaRPr lang="id-ID"/>
        </a:p>
      </dgm:t>
    </dgm:pt>
    <dgm:pt modelId="{E355093D-7840-4A09-A8B4-14E68FB5B3E9}" type="pres">
      <dgm:prSet presAssocID="{58E356BA-39E9-426D-8820-8351D046C5EF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CFB689F-6C68-4964-8D52-647FAB2F1EA3}" type="pres">
      <dgm:prSet presAssocID="{58E356BA-39E9-426D-8820-8351D046C5E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7809EF6-50E4-4CE1-886F-401C5F962656}" srcId="{9BA49CFD-6A6E-4EF3-8C9D-BC8B49C72601}" destId="{E9B4C794-C3C3-466F-A253-3895F21F1513}" srcOrd="0" destOrd="0" parTransId="{EF08F810-695F-4074-88DC-5FB30481EEAB}" sibTransId="{C93FCB6D-B26D-481D-8196-B9A99524BA83}"/>
    <dgm:cxn modelId="{E6143C7C-66F7-4C5F-835D-3577676CC6FF}" type="presOf" srcId="{58E356BA-39E9-426D-8820-8351D046C5EF}" destId="{7CFB689F-6C68-4964-8D52-647FAB2F1EA3}" srcOrd="1" destOrd="0" presId="urn:microsoft.com/office/officeart/2005/8/layout/vList4#1"/>
    <dgm:cxn modelId="{467AABCF-C31B-4765-9ACF-529A5F696E39}" srcId="{9BA49CFD-6A6E-4EF3-8C9D-BC8B49C72601}" destId="{4B83F40F-3B1D-4699-9F69-542284E1E561}" srcOrd="1" destOrd="0" parTransId="{1C92C42F-990A-4A01-AE81-E2A2CD302781}" sibTransId="{F4CEA6B2-2DDB-4952-ADDD-D69AC15698B2}"/>
    <dgm:cxn modelId="{975856B3-9EA5-45BB-8994-648716E8B326}" type="presOf" srcId="{9BA49CFD-6A6E-4EF3-8C9D-BC8B49C72601}" destId="{7601E8DD-615F-476C-8CE4-53A7AF6F2909}" srcOrd="0" destOrd="0" presId="urn:microsoft.com/office/officeart/2005/8/layout/vList4#1"/>
    <dgm:cxn modelId="{3DA49E22-A69E-4B16-A800-B4FCD0EA23C1}" type="presOf" srcId="{F97BFFF9-280E-4345-AF4C-7350CA51EC6E}" destId="{AE1B4AD1-B7B1-4244-A06A-544C29953B2C}" srcOrd="1" destOrd="1" presId="urn:microsoft.com/office/officeart/2005/8/layout/vList4#1"/>
    <dgm:cxn modelId="{80BF66E8-4B0E-4169-AFC4-637E0BE504FE}" type="presOf" srcId="{4B83F40F-3B1D-4699-9F69-542284E1E561}" destId="{B6DFA39C-8D51-44DD-84CD-CE5E3AAB0B8A}" srcOrd="0" destOrd="0" presId="urn:microsoft.com/office/officeart/2005/8/layout/vList4#1"/>
    <dgm:cxn modelId="{930B4531-5935-4E5C-BF82-A91033A88AB0}" srcId="{9BA49CFD-6A6E-4EF3-8C9D-BC8B49C72601}" destId="{58E356BA-39E9-426D-8820-8351D046C5EF}" srcOrd="2" destOrd="0" parTransId="{714E2453-58D7-4DA8-B3FD-7446580B4136}" sibTransId="{DDE7F696-22CA-4581-9B24-888AB2C0AAAF}"/>
    <dgm:cxn modelId="{E0CA7EBF-9E59-441E-A680-3838C7655576}" type="presOf" srcId="{4B83F40F-3B1D-4699-9F69-542284E1E561}" destId="{FB4F47BE-1406-47F4-87FF-6EC36F41B21A}" srcOrd="1" destOrd="0" presId="urn:microsoft.com/office/officeart/2005/8/layout/vList4#1"/>
    <dgm:cxn modelId="{968B979F-E8C4-43FA-BE64-11E415F951DC}" type="presOf" srcId="{E9B4C794-C3C3-466F-A253-3895F21F1513}" destId="{AE1B4AD1-B7B1-4244-A06A-544C29953B2C}" srcOrd="1" destOrd="0" presId="urn:microsoft.com/office/officeart/2005/8/layout/vList4#1"/>
    <dgm:cxn modelId="{5120BB43-6B88-414E-BE29-5FC6BDF7E595}" type="presOf" srcId="{E9B4C794-C3C3-466F-A253-3895F21F1513}" destId="{18B37258-642A-4AC7-9029-A632AFB2E4BC}" srcOrd="0" destOrd="0" presId="urn:microsoft.com/office/officeart/2005/8/layout/vList4#1"/>
    <dgm:cxn modelId="{3F52C65B-C2DC-42BB-B9BD-EC60C4B95BC7}" type="presOf" srcId="{F97BFFF9-280E-4345-AF4C-7350CA51EC6E}" destId="{18B37258-642A-4AC7-9029-A632AFB2E4BC}" srcOrd="0" destOrd="1" presId="urn:microsoft.com/office/officeart/2005/8/layout/vList4#1"/>
    <dgm:cxn modelId="{7BAF963C-374E-48DE-A801-0D4BCCF789EF}" srcId="{E9B4C794-C3C3-466F-A253-3895F21F1513}" destId="{F97BFFF9-280E-4345-AF4C-7350CA51EC6E}" srcOrd="0" destOrd="0" parTransId="{FC707566-5489-420D-90DF-1DF333CB20C4}" sibTransId="{1FF58811-8693-4947-83A5-275C251F24D4}"/>
    <dgm:cxn modelId="{85A7F0BB-B6DD-4E5D-90CC-0B3DF1E54CB9}" type="presOf" srcId="{58E356BA-39E9-426D-8820-8351D046C5EF}" destId="{C5C46CFB-90AE-42F6-B8F7-23BC7BDB8FA7}" srcOrd="0" destOrd="0" presId="urn:microsoft.com/office/officeart/2005/8/layout/vList4#1"/>
    <dgm:cxn modelId="{5256916A-8AC5-4217-BA2A-093A427E21C1}" type="presParOf" srcId="{7601E8DD-615F-476C-8CE4-53A7AF6F2909}" destId="{AB8D7077-D9A7-4F66-A7E1-F93D3CBF82C9}" srcOrd="0" destOrd="0" presId="urn:microsoft.com/office/officeart/2005/8/layout/vList4#1"/>
    <dgm:cxn modelId="{6FCA8145-F819-476E-84A2-2F3AFAE8A311}" type="presParOf" srcId="{AB8D7077-D9A7-4F66-A7E1-F93D3CBF82C9}" destId="{18B37258-642A-4AC7-9029-A632AFB2E4BC}" srcOrd="0" destOrd="0" presId="urn:microsoft.com/office/officeart/2005/8/layout/vList4#1"/>
    <dgm:cxn modelId="{51C3CCE4-842F-4A46-BD0D-015F867C5D8C}" type="presParOf" srcId="{AB8D7077-D9A7-4F66-A7E1-F93D3CBF82C9}" destId="{6D6FBCC2-AFCC-437B-9832-C96B8621EB4F}" srcOrd="1" destOrd="0" presId="urn:microsoft.com/office/officeart/2005/8/layout/vList4#1"/>
    <dgm:cxn modelId="{98262A98-5A2E-481A-AA5E-A1A5DCE6FB61}" type="presParOf" srcId="{AB8D7077-D9A7-4F66-A7E1-F93D3CBF82C9}" destId="{AE1B4AD1-B7B1-4244-A06A-544C29953B2C}" srcOrd="2" destOrd="0" presId="urn:microsoft.com/office/officeart/2005/8/layout/vList4#1"/>
    <dgm:cxn modelId="{CBCF6C1D-3BA2-462F-95AD-9A9D752C142A}" type="presParOf" srcId="{7601E8DD-615F-476C-8CE4-53A7AF6F2909}" destId="{1393B4BD-01F7-412F-B3C1-930479E62088}" srcOrd="1" destOrd="0" presId="urn:microsoft.com/office/officeart/2005/8/layout/vList4#1"/>
    <dgm:cxn modelId="{3989C266-A430-4711-B622-A9241A620E71}" type="presParOf" srcId="{7601E8DD-615F-476C-8CE4-53A7AF6F2909}" destId="{9407149C-6DCE-4EF4-B27B-AAF455FB7F0F}" srcOrd="2" destOrd="0" presId="urn:microsoft.com/office/officeart/2005/8/layout/vList4#1"/>
    <dgm:cxn modelId="{8CF571DD-5384-4FBE-A431-98EA6EEE6908}" type="presParOf" srcId="{9407149C-6DCE-4EF4-B27B-AAF455FB7F0F}" destId="{B6DFA39C-8D51-44DD-84CD-CE5E3AAB0B8A}" srcOrd="0" destOrd="0" presId="urn:microsoft.com/office/officeart/2005/8/layout/vList4#1"/>
    <dgm:cxn modelId="{5747E048-DC35-426A-B0A0-4FE306F84945}" type="presParOf" srcId="{9407149C-6DCE-4EF4-B27B-AAF455FB7F0F}" destId="{317BEACE-E654-4535-8A26-5F910E25342C}" srcOrd="1" destOrd="0" presId="urn:microsoft.com/office/officeart/2005/8/layout/vList4#1"/>
    <dgm:cxn modelId="{F427B4AE-7D22-440D-AA4C-181827C75508}" type="presParOf" srcId="{9407149C-6DCE-4EF4-B27B-AAF455FB7F0F}" destId="{FB4F47BE-1406-47F4-87FF-6EC36F41B21A}" srcOrd="2" destOrd="0" presId="urn:microsoft.com/office/officeart/2005/8/layout/vList4#1"/>
    <dgm:cxn modelId="{39EA3EFB-122B-4378-9687-60E319AB8757}" type="presParOf" srcId="{7601E8DD-615F-476C-8CE4-53A7AF6F2909}" destId="{8AB9F220-FCE6-4A43-96AD-5A7E7A78BABF}" srcOrd="3" destOrd="0" presId="urn:microsoft.com/office/officeart/2005/8/layout/vList4#1"/>
    <dgm:cxn modelId="{3B01DD41-6BC2-4BD3-94D2-7671A9FB6ADE}" type="presParOf" srcId="{7601E8DD-615F-476C-8CE4-53A7AF6F2909}" destId="{E9AE3BCB-14B7-43C8-85A9-232ABEC638E6}" srcOrd="4" destOrd="0" presId="urn:microsoft.com/office/officeart/2005/8/layout/vList4#1"/>
    <dgm:cxn modelId="{C84CAC05-6E32-416A-A45B-B93C668DF711}" type="presParOf" srcId="{E9AE3BCB-14B7-43C8-85A9-232ABEC638E6}" destId="{C5C46CFB-90AE-42F6-B8F7-23BC7BDB8FA7}" srcOrd="0" destOrd="0" presId="urn:microsoft.com/office/officeart/2005/8/layout/vList4#1"/>
    <dgm:cxn modelId="{88D38A43-B577-4064-AE74-21EBAC00AC41}" type="presParOf" srcId="{E9AE3BCB-14B7-43C8-85A9-232ABEC638E6}" destId="{E355093D-7840-4A09-A8B4-14E68FB5B3E9}" srcOrd="1" destOrd="0" presId="urn:microsoft.com/office/officeart/2005/8/layout/vList4#1"/>
    <dgm:cxn modelId="{0759200E-D524-44B0-BD5B-A1EDB8E40C7E}" type="presParOf" srcId="{E9AE3BCB-14B7-43C8-85A9-232ABEC638E6}" destId="{7CFB689F-6C68-4964-8D52-647FAB2F1EA3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8550F4-8971-4C21-87F1-D972B77A51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FEC3754C-D1E9-46D0-B15F-F2FB0A92A240}">
      <dgm:prSet phldrT="[Text]"/>
      <dgm:spPr>
        <a:solidFill>
          <a:schemeClr val="accent1"/>
        </a:solidFill>
      </dgm:spPr>
      <dgm:t>
        <a:bodyPr/>
        <a:lstStyle/>
        <a:p>
          <a:r>
            <a:rPr lang="id-ID" dirty="0" smtClean="0"/>
            <a:t>Jenis pencarian Heuristik</a:t>
          </a:r>
          <a:endParaRPr lang="id-ID" dirty="0"/>
        </a:p>
      </dgm:t>
    </dgm:pt>
    <dgm:pt modelId="{9793FF8A-0261-4A06-8ED1-FE21D1CE5FB4}" type="parTrans" cxnId="{93BCB6F7-9CF3-4CC7-80BB-2B81452AC0FF}">
      <dgm:prSet/>
      <dgm:spPr/>
      <dgm:t>
        <a:bodyPr/>
        <a:lstStyle/>
        <a:p>
          <a:endParaRPr lang="id-ID"/>
        </a:p>
      </dgm:t>
    </dgm:pt>
    <dgm:pt modelId="{5D3E2627-9C85-42FF-9F04-0C074F8FFA46}" type="sibTrans" cxnId="{93BCB6F7-9CF3-4CC7-80BB-2B81452AC0FF}">
      <dgm:prSet/>
      <dgm:spPr/>
      <dgm:t>
        <a:bodyPr/>
        <a:lstStyle/>
        <a:p>
          <a:endParaRPr lang="id-ID"/>
        </a:p>
      </dgm:t>
    </dgm:pt>
    <dgm:pt modelId="{EE807BC1-51B3-41C2-ABC5-8776BD2A553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id-ID" dirty="0" smtClean="0"/>
            <a:t>General and Test</a:t>
          </a:r>
          <a:endParaRPr lang="id-ID" dirty="0"/>
        </a:p>
      </dgm:t>
    </dgm:pt>
    <dgm:pt modelId="{BFCF6404-A3D2-4387-86AD-FAA8C5371C2B}" type="parTrans" cxnId="{55CA077A-E366-48C0-B251-A71066D93191}">
      <dgm:prSet/>
      <dgm:spPr/>
      <dgm:t>
        <a:bodyPr/>
        <a:lstStyle/>
        <a:p>
          <a:endParaRPr lang="id-ID"/>
        </a:p>
      </dgm:t>
    </dgm:pt>
    <dgm:pt modelId="{D563DF0E-9BFB-4EC9-A677-9F7C761902E7}" type="sibTrans" cxnId="{55CA077A-E366-48C0-B251-A71066D93191}">
      <dgm:prSet/>
      <dgm:spPr/>
      <dgm:t>
        <a:bodyPr/>
        <a:lstStyle/>
        <a:p>
          <a:endParaRPr lang="id-ID"/>
        </a:p>
      </dgm:t>
    </dgm:pt>
    <dgm:pt modelId="{E2739CDF-C84C-46D8-A1AF-CA2BBB7A9D2E}">
      <dgm:prSet phldrT="[Text]"/>
      <dgm:spPr>
        <a:solidFill>
          <a:srgbClr val="7030A0"/>
        </a:solidFill>
      </dgm:spPr>
      <dgm:t>
        <a:bodyPr/>
        <a:lstStyle/>
        <a:p>
          <a:r>
            <a:rPr lang="id-ID" dirty="0" smtClean="0"/>
            <a:t>Hill Climbing</a:t>
          </a:r>
          <a:endParaRPr lang="id-ID" dirty="0"/>
        </a:p>
      </dgm:t>
    </dgm:pt>
    <dgm:pt modelId="{2A604A7C-2B06-46DD-990A-4E6020F343C9}" type="parTrans" cxnId="{DAFBC33E-2182-4E8E-9A35-987327D76C7F}">
      <dgm:prSet/>
      <dgm:spPr/>
      <dgm:t>
        <a:bodyPr/>
        <a:lstStyle/>
        <a:p>
          <a:endParaRPr lang="id-ID"/>
        </a:p>
      </dgm:t>
    </dgm:pt>
    <dgm:pt modelId="{1D37FF4B-32B9-4B30-A8DC-281FFD9BE77D}" type="sibTrans" cxnId="{DAFBC33E-2182-4E8E-9A35-987327D76C7F}">
      <dgm:prSet/>
      <dgm:spPr/>
      <dgm:t>
        <a:bodyPr/>
        <a:lstStyle/>
        <a:p>
          <a:endParaRPr lang="id-ID"/>
        </a:p>
      </dgm:t>
    </dgm:pt>
    <dgm:pt modelId="{17FA663B-A05D-4DCA-B9E0-A7571BF526B3}">
      <dgm:prSet phldrT="[Text]"/>
      <dgm:spPr/>
      <dgm:t>
        <a:bodyPr/>
        <a:lstStyle/>
        <a:p>
          <a:r>
            <a:rPr lang="id-ID" dirty="0" smtClean="0"/>
            <a:t>Best First Search</a:t>
          </a:r>
          <a:endParaRPr lang="id-ID" dirty="0"/>
        </a:p>
      </dgm:t>
    </dgm:pt>
    <dgm:pt modelId="{B31D1240-33CE-4D0B-AE09-D47552656306}" type="parTrans" cxnId="{035C384C-ABC6-4181-8440-7A2800CC6C14}">
      <dgm:prSet/>
      <dgm:spPr/>
      <dgm:t>
        <a:bodyPr/>
        <a:lstStyle/>
        <a:p>
          <a:endParaRPr lang="id-ID"/>
        </a:p>
      </dgm:t>
    </dgm:pt>
    <dgm:pt modelId="{5CA1920A-E721-4B94-8862-9B89D4474395}" type="sibTrans" cxnId="{035C384C-ABC6-4181-8440-7A2800CC6C14}">
      <dgm:prSet/>
      <dgm:spPr/>
      <dgm:t>
        <a:bodyPr/>
        <a:lstStyle/>
        <a:p>
          <a:endParaRPr lang="id-ID"/>
        </a:p>
      </dgm:t>
    </dgm:pt>
    <dgm:pt modelId="{49623CA6-E862-4220-B5D7-C9662D74C6A8}" type="pres">
      <dgm:prSet presAssocID="{028550F4-8971-4C21-87F1-D972B77A51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1CEA68E2-0999-4553-B45B-BDAACDE84F51}" type="pres">
      <dgm:prSet presAssocID="{FEC3754C-D1E9-46D0-B15F-F2FB0A92A240}" presName="root1" presStyleCnt="0"/>
      <dgm:spPr/>
    </dgm:pt>
    <dgm:pt modelId="{63013DD4-B9A5-4318-951A-41D606915AD5}" type="pres">
      <dgm:prSet presAssocID="{FEC3754C-D1E9-46D0-B15F-F2FB0A92A240}" presName="LevelOneTextNode" presStyleLbl="node0" presStyleIdx="0" presStyleCnt="1" custAng="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A53DE33E-42CC-4B54-BD72-2E03D9F97131}" type="pres">
      <dgm:prSet presAssocID="{FEC3754C-D1E9-46D0-B15F-F2FB0A92A240}" presName="level2hierChild" presStyleCnt="0"/>
      <dgm:spPr/>
    </dgm:pt>
    <dgm:pt modelId="{6F95587A-59EE-4417-93B2-6B9D10FE3D96}" type="pres">
      <dgm:prSet presAssocID="{BFCF6404-A3D2-4387-86AD-FAA8C5371C2B}" presName="conn2-1" presStyleLbl="parChTrans1D2" presStyleIdx="0" presStyleCnt="3"/>
      <dgm:spPr/>
      <dgm:t>
        <a:bodyPr/>
        <a:lstStyle/>
        <a:p>
          <a:endParaRPr lang="id-ID"/>
        </a:p>
      </dgm:t>
    </dgm:pt>
    <dgm:pt modelId="{B4D41712-79C7-49F8-AB5C-7CA729FACF92}" type="pres">
      <dgm:prSet presAssocID="{BFCF6404-A3D2-4387-86AD-FAA8C5371C2B}" presName="connTx" presStyleLbl="parChTrans1D2" presStyleIdx="0" presStyleCnt="3"/>
      <dgm:spPr/>
      <dgm:t>
        <a:bodyPr/>
        <a:lstStyle/>
        <a:p>
          <a:endParaRPr lang="id-ID"/>
        </a:p>
      </dgm:t>
    </dgm:pt>
    <dgm:pt modelId="{29D07AEC-9E79-4630-B5DA-256EC90FC160}" type="pres">
      <dgm:prSet presAssocID="{EE807BC1-51B3-41C2-ABC5-8776BD2A5539}" presName="root2" presStyleCnt="0"/>
      <dgm:spPr/>
    </dgm:pt>
    <dgm:pt modelId="{82567D8D-8537-4958-908F-C4F2A3D3577C}" type="pres">
      <dgm:prSet presAssocID="{EE807BC1-51B3-41C2-ABC5-8776BD2A553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E7123686-28F5-4C75-A5E0-E6662F1145EE}" type="pres">
      <dgm:prSet presAssocID="{EE807BC1-51B3-41C2-ABC5-8776BD2A5539}" presName="level3hierChild" presStyleCnt="0"/>
      <dgm:spPr/>
    </dgm:pt>
    <dgm:pt modelId="{BA5B0B29-0DCF-49A2-8133-1444390E9A4A}" type="pres">
      <dgm:prSet presAssocID="{2A604A7C-2B06-46DD-990A-4E6020F343C9}" presName="conn2-1" presStyleLbl="parChTrans1D2" presStyleIdx="1" presStyleCnt="3"/>
      <dgm:spPr/>
      <dgm:t>
        <a:bodyPr/>
        <a:lstStyle/>
        <a:p>
          <a:endParaRPr lang="id-ID"/>
        </a:p>
      </dgm:t>
    </dgm:pt>
    <dgm:pt modelId="{14141D4F-D61F-4153-BFCA-3BEEDDDB1546}" type="pres">
      <dgm:prSet presAssocID="{2A604A7C-2B06-46DD-990A-4E6020F343C9}" presName="connTx" presStyleLbl="parChTrans1D2" presStyleIdx="1" presStyleCnt="3"/>
      <dgm:spPr/>
      <dgm:t>
        <a:bodyPr/>
        <a:lstStyle/>
        <a:p>
          <a:endParaRPr lang="id-ID"/>
        </a:p>
      </dgm:t>
    </dgm:pt>
    <dgm:pt modelId="{D549804A-328A-4ED2-A828-DA876138C0EC}" type="pres">
      <dgm:prSet presAssocID="{E2739CDF-C84C-46D8-A1AF-CA2BBB7A9D2E}" presName="root2" presStyleCnt="0"/>
      <dgm:spPr/>
    </dgm:pt>
    <dgm:pt modelId="{C217D34E-2258-429A-9D71-A1A295B41F4E}" type="pres">
      <dgm:prSet presAssocID="{E2739CDF-C84C-46D8-A1AF-CA2BBB7A9D2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CB473C6C-A7E2-4F9E-8F0D-DB7A5CF0F575}" type="pres">
      <dgm:prSet presAssocID="{E2739CDF-C84C-46D8-A1AF-CA2BBB7A9D2E}" presName="level3hierChild" presStyleCnt="0"/>
      <dgm:spPr/>
    </dgm:pt>
    <dgm:pt modelId="{A021F60D-0404-4CD0-8CD4-B15E37124EB5}" type="pres">
      <dgm:prSet presAssocID="{B31D1240-33CE-4D0B-AE09-D47552656306}" presName="conn2-1" presStyleLbl="parChTrans1D2" presStyleIdx="2" presStyleCnt="3"/>
      <dgm:spPr/>
      <dgm:t>
        <a:bodyPr/>
        <a:lstStyle/>
        <a:p>
          <a:endParaRPr lang="id-ID"/>
        </a:p>
      </dgm:t>
    </dgm:pt>
    <dgm:pt modelId="{87C28A9B-5807-4C74-9D8F-479DFD004A6E}" type="pres">
      <dgm:prSet presAssocID="{B31D1240-33CE-4D0B-AE09-D47552656306}" presName="connTx" presStyleLbl="parChTrans1D2" presStyleIdx="2" presStyleCnt="3"/>
      <dgm:spPr/>
      <dgm:t>
        <a:bodyPr/>
        <a:lstStyle/>
        <a:p>
          <a:endParaRPr lang="id-ID"/>
        </a:p>
      </dgm:t>
    </dgm:pt>
    <dgm:pt modelId="{F93CB184-7419-4E34-BBEF-1C85C6A0769D}" type="pres">
      <dgm:prSet presAssocID="{17FA663B-A05D-4DCA-B9E0-A7571BF526B3}" presName="root2" presStyleCnt="0"/>
      <dgm:spPr/>
    </dgm:pt>
    <dgm:pt modelId="{B12CEAF9-B3A5-4BCF-A069-7F65110749C9}" type="pres">
      <dgm:prSet presAssocID="{17FA663B-A05D-4DCA-B9E0-A7571BF526B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3056FC3C-20C4-4300-B161-B791999801CB}" type="pres">
      <dgm:prSet presAssocID="{17FA663B-A05D-4DCA-B9E0-A7571BF526B3}" presName="level3hierChild" presStyleCnt="0"/>
      <dgm:spPr/>
    </dgm:pt>
  </dgm:ptLst>
  <dgm:cxnLst>
    <dgm:cxn modelId="{DAFBC33E-2182-4E8E-9A35-987327D76C7F}" srcId="{FEC3754C-D1E9-46D0-B15F-F2FB0A92A240}" destId="{E2739CDF-C84C-46D8-A1AF-CA2BBB7A9D2E}" srcOrd="1" destOrd="0" parTransId="{2A604A7C-2B06-46DD-990A-4E6020F343C9}" sibTransId="{1D37FF4B-32B9-4B30-A8DC-281FFD9BE77D}"/>
    <dgm:cxn modelId="{035C384C-ABC6-4181-8440-7A2800CC6C14}" srcId="{FEC3754C-D1E9-46D0-B15F-F2FB0A92A240}" destId="{17FA663B-A05D-4DCA-B9E0-A7571BF526B3}" srcOrd="2" destOrd="0" parTransId="{B31D1240-33CE-4D0B-AE09-D47552656306}" sibTransId="{5CA1920A-E721-4B94-8862-9B89D4474395}"/>
    <dgm:cxn modelId="{63D4E294-D758-42B5-B5BA-AED6DDD80554}" type="presOf" srcId="{BFCF6404-A3D2-4387-86AD-FAA8C5371C2B}" destId="{6F95587A-59EE-4417-93B2-6B9D10FE3D96}" srcOrd="0" destOrd="0" presId="urn:microsoft.com/office/officeart/2005/8/layout/hierarchy2"/>
    <dgm:cxn modelId="{CB1805B2-8E44-4C0D-8F35-CE55BE7776D9}" type="presOf" srcId="{EE807BC1-51B3-41C2-ABC5-8776BD2A5539}" destId="{82567D8D-8537-4958-908F-C4F2A3D3577C}" srcOrd="0" destOrd="0" presId="urn:microsoft.com/office/officeart/2005/8/layout/hierarchy2"/>
    <dgm:cxn modelId="{93BCB6F7-9CF3-4CC7-80BB-2B81452AC0FF}" srcId="{028550F4-8971-4C21-87F1-D972B77A51ED}" destId="{FEC3754C-D1E9-46D0-B15F-F2FB0A92A240}" srcOrd="0" destOrd="0" parTransId="{9793FF8A-0261-4A06-8ED1-FE21D1CE5FB4}" sibTransId="{5D3E2627-9C85-42FF-9F04-0C074F8FFA46}"/>
    <dgm:cxn modelId="{55CA077A-E366-48C0-B251-A71066D93191}" srcId="{FEC3754C-D1E9-46D0-B15F-F2FB0A92A240}" destId="{EE807BC1-51B3-41C2-ABC5-8776BD2A5539}" srcOrd="0" destOrd="0" parTransId="{BFCF6404-A3D2-4387-86AD-FAA8C5371C2B}" sibTransId="{D563DF0E-9BFB-4EC9-A677-9F7C761902E7}"/>
    <dgm:cxn modelId="{29593288-265A-4BC1-B626-D2F3B7E4CF89}" type="presOf" srcId="{B31D1240-33CE-4D0B-AE09-D47552656306}" destId="{A021F60D-0404-4CD0-8CD4-B15E37124EB5}" srcOrd="0" destOrd="0" presId="urn:microsoft.com/office/officeart/2005/8/layout/hierarchy2"/>
    <dgm:cxn modelId="{3BE16BEE-FD29-4616-BCC0-8841F84F3AAE}" type="presOf" srcId="{BFCF6404-A3D2-4387-86AD-FAA8C5371C2B}" destId="{B4D41712-79C7-49F8-AB5C-7CA729FACF92}" srcOrd="1" destOrd="0" presId="urn:microsoft.com/office/officeart/2005/8/layout/hierarchy2"/>
    <dgm:cxn modelId="{4A437B21-8161-43FF-9897-6FA5724F6FF1}" type="presOf" srcId="{028550F4-8971-4C21-87F1-D972B77A51ED}" destId="{49623CA6-E862-4220-B5D7-C9662D74C6A8}" srcOrd="0" destOrd="0" presId="urn:microsoft.com/office/officeart/2005/8/layout/hierarchy2"/>
    <dgm:cxn modelId="{6F7397C2-29F2-4D05-9DAE-8AFDCF7502D3}" type="presOf" srcId="{E2739CDF-C84C-46D8-A1AF-CA2BBB7A9D2E}" destId="{C217D34E-2258-429A-9D71-A1A295B41F4E}" srcOrd="0" destOrd="0" presId="urn:microsoft.com/office/officeart/2005/8/layout/hierarchy2"/>
    <dgm:cxn modelId="{E4DF4DD3-88ED-45C4-815A-B7BFF9DBCBB7}" type="presOf" srcId="{FEC3754C-D1E9-46D0-B15F-F2FB0A92A240}" destId="{63013DD4-B9A5-4318-951A-41D606915AD5}" srcOrd="0" destOrd="0" presId="urn:microsoft.com/office/officeart/2005/8/layout/hierarchy2"/>
    <dgm:cxn modelId="{70510C43-EF08-4919-ACC5-9E55D8DF2AA7}" type="presOf" srcId="{2A604A7C-2B06-46DD-990A-4E6020F343C9}" destId="{BA5B0B29-0DCF-49A2-8133-1444390E9A4A}" srcOrd="0" destOrd="0" presId="urn:microsoft.com/office/officeart/2005/8/layout/hierarchy2"/>
    <dgm:cxn modelId="{64AB48A2-4E6A-44AF-A349-A5872C82BA00}" type="presOf" srcId="{17FA663B-A05D-4DCA-B9E0-A7571BF526B3}" destId="{B12CEAF9-B3A5-4BCF-A069-7F65110749C9}" srcOrd="0" destOrd="0" presId="urn:microsoft.com/office/officeart/2005/8/layout/hierarchy2"/>
    <dgm:cxn modelId="{16ECB02F-ABBA-4477-911D-9CBBC0B73D28}" type="presOf" srcId="{B31D1240-33CE-4D0B-AE09-D47552656306}" destId="{87C28A9B-5807-4C74-9D8F-479DFD004A6E}" srcOrd="1" destOrd="0" presId="urn:microsoft.com/office/officeart/2005/8/layout/hierarchy2"/>
    <dgm:cxn modelId="{11E5E813-E3E2-45C3-977E-066736E54DC2}" type="presOf" srcId="{2A604A7C-2B06-46DD-990A-4E6020F343C9}" destId="{14141D4F-D61F-4153-BFCA-3BEEDDDB1546}" srcOrd="1" destOrd="0" presId="urn:microsoft.com/office/officeart/2005/8/layout/hierarchy2"/>
    <dgm:cxn modelId="{154BE5EA-09F0-47D2-9A19-C26D0A251EE4}" type="presParOf" srcId="{49623CA6-E862-4220-B5D7-C9662D74C6A8}" destId="{1CEA68E2-0999-4553-B45B-BDAACDE84F51}" srcOrd="0" destOrd="0" presId="urn:microsoft.com/office/officeart/2005/8/layout/hierarchy2"/>
    <dgm:cxn modelId="{F67C409F-260E-4359-9DBF-931F4425C8BC}" type="presParOf" srcId="{1CEA68E2-0999-4553-B45B-BDAACDE84F51}" destId="{63013DD4-B9A5-4318-951A-41D606915AD5}" srcOrd="0" destOrd="0" presId="urn:microsoft.com/office/officeart/2005/8/layout/hierarchy2"/>
    <dgm:cxn modelId="{9A65E486-E1E6-4DBA-910A-F1FA0304B3E0}" type="presParOf" srcId="{1CEA68E2-0999-4553-B45B-BDAACDE84F51}" destId="{A53DE33E-42CC-4B54-BD72-2E03D9F97131}" srcOrd="1" destOrd="0" presId="urn:microsoft.com/office/officeart/2005/8/layout/hierarchy2"/>
    <dgm:cxn modelId="{109021EB-545D-4A27-A6A6-CC468AEF6BEC}" type="presParOf" srcId="{A53DE33E-42CC-4B54-BD72-2E03D9F97131}" destId="{6F95587A-59EE-4417-93B2-6B9D10FE3D96}" srcOrd="0" destOrd="0" presId="urn:microsoft.com/office/officeart/2005/8/layout/hierarchy2"/>
    <dgm:cxn modelId="{252BC632-670D-41B7-B28B-6103F142F849}" type="presParOf" srcId="{6F95587A-59EE-4417-93B2-6B9D10FE3D96}" destId="{B4D41712-79C7-49F8-AB5C-7CA729FACF92}" srcOrd="0" destOrd="0" presId="urn:microsoft.com/office/officeart/2005/8/layout/hierarchy2"/>
    <dgm:cxn modelId="{0AE71BF0-DF72-490C-8458-B51E71F91487}" type="presParOf" srcId="{A53DE33E-42CC-4B54-BD72-2E03D9F97131}" destId="{29D07AEC-9E79-4630-B5DA-256EC90FC160}" srcOrd="1" destOrd="0" presId="urn:microsoft.com/office/officeart/2005/8/layout/hierarchy2"/>
    <dgm:cxn modelId="{39F97BCF-5498-4B82-B3C3-E1610AB85C04}" type="presParOf" srcId="{29D07AEC-9E79-4630-B5DA-256EC90FC160}" destId="{82567D8D-8537-4958-908F-C4F2A3D3577C}" srcOrd="0" destOrd="0" presId="urn:microsoft.com/office/officeart/2005/8/layout/hierarchy2"/>
    <dgm:cxn modelId="{06D7F069-FDBA-4AB8-9F6B-47B1C01EBCA7}" type="presParOf" srcId="{29D07AEC-9E79-4630-B5DA-256EC90FC160}" destId="{E7123686-28F5-4C75-A5E0-E6662F1145EE}" srcOrd="1" destOrd="0" presId="urn:microsoft.com/office/officeart/2005/8/layout/hierarchy2"/>
    <dgm:cxn modelId="{F007D3CF-FC07-46DB-8BCC-85861CCD85B6}" type="presParOf" srcId="{A53DE33E-42CC-4B54-BD72-2E03D9F97131}" destId="{BA5B0B29-0DCF-49A2-8133-1444390E9A4A}" srcOrd="2" destOrd="0" presId="urn:microsoft.com/office/officeart/2005/8/layout/hierarchy2"/>
    <dgm:cxn modelId="{F5C3ED4C-B6D0-4570-A1E7-F4C7BA82969A}" type="presParOf" srcId="{BA5B0B29-0DCF-49A2-8133-1444390E9A4A}" destId="{14141D4F-D61F-4153-BFCA-3BEEDDDB1546}" srcOrd="0" destOrd="0" presId="urn:microsoft.com/office/officeart/2005/8/layout/hierarchy2"/>
    <dgm:cxn modelId="{9C86555D-A7C9-4E9C-80B7-3B6BE8DB90F0}" type="presParOf" srcId="{A53DE33E-42CC-4B54-BD72-2E03D9F97131}" destId="{D549804A-328A-4ED2-A828-DA876138C0EC}" srcOrd="3" destOrd="0" presId="urn:microsoft.com/office/officeart/2005/8/layout/hierarchy2"/>
    <dgm:cxn modelId="{A53DF196-8407-4C47-A8C8-DDAD792AA33C}" type="presParOf" srcId="{D549804A-328A-4ED2-A828-DA876138C0EC}" destId="{C217D34E-2258-429A-9D71-A1A295B41F4E}" srcOrd="0" destOrd="0" presId="urn:microsoft.com/office/officeart/2005/8/layout/hierarchy2"/>
    <dgm:cxn modelId="{1C01E6B9-568B-4C89-BA1D-EAC3756379AA}" type="presParOf" srcId="{D549804A-328A-4ED2-A828-DA876138C0EC}" destId="{CB473C6C-A7E2-4F9E-8F0D-DB7A5CF0F575}" srcOrd="1" destOrd="0" presId="urn:microsoft.com/office/officeart/2005/8/layout/hierarchy2"/>
    <dgm:cxn modelId="{0AFB054A-1A44-4C2F-8307-EFFF711D9F7D}" type="presParOf" srcId="{A53DE33E-42CC-4B54-BD72-2E03D9F97131}" destId="{A021F60D-0404-4CD0-8CD4-B15E37124EB5}" srcOrd="4" destOrd="0" presId="urn:microsoft.com/office/officeart/2005/8/layout/hierarchy2"/>
    <dgm:cxn modelId="{4C084992-7E33-42C3-AA31-8A0C73E28ACB}" type="presParOf" srcId="{A021F60D-0404-4CD0-8CD4-B15E37124EB5}" destId="{87C28A9B-5807-4C74-9D8F-479DFD004A6E}" srcOrd="0" destOrd="0" presId="urn:microsoft.com/office/officeart/2005/8/layout/hierarchy2"/>
    <dgm:cxn modelId="{1CF476B4-BF3E-4209-B2B9-CF72771FE91C}" type="presParOf" srcId="{A53DE33E-42CC-4B54-BD72-2E03D9F97131}" destId="{F93CB184-7419-4E34-BBEF-1C85C6A0769D}" srcOrd="5" destOrd="0" presId="urn:microsoft.com/office/officeart/2005/8/layout/hierarchy2"/>
    <dgm:cxn modelId="{E6AD7C5D-16F1-4E56-B516-5D553C71F392}" type="presParOf" srcId="{F93CB184-7419-4E34-BBEF-1C85C6A0769D}" destId="{B12CEAF9-B3A5-4BCF-A069-7F65110749C9}" srcOrd="0" destOrd="0" presId="urn:microsoft.com/office/officeart/2005/8/layout/hierarchy2"/>
    <dgm:cxn modelId="{6E8CCCB3-0C9D-49FA-80A0-031599821881}" type="presParOf" srcId="{F93CB184-7419-4E34-BBEF-1C85C6A0769D}" destId="{3056FC3C-20C4-4300-B161-B791999801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2FB02-F1F4-4394-B478-6052FD02E5BC}" type="doc">
      <dgm:prSet loTypeId="urn:microsoft.com/office/officeart/2005/8/layout/target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d-ID"/>
        </a:p>
      </dgm:t>
    </dgm:pt>
    <dgm:pt modelId="{D322B0FF-BDB0-4709-A164-9FC27BA315BF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err="1" smtClean="0"/>
            <a:t>Merupakan</a:t>
          </a:r>
          <a:r>
            <a:rPr lang="en-US" dirty="0" smtClean="0"/>
            <a:t> </a:t>
          </a:r>
          <a:r>
            <a:rPr lang="en-US" dirty="0" err="1" smtClean="0"/>
            <a:t>pencarian</a:t>
          </a:r>
          <a:r>
            <a:rPr lang="en-US" dirty="0" smtClean="0"/>
            <a:t> yang </a:t>
          </a:r>
          <a:r>
            <a:rPr lang="en-US" dirty="0" err="1" smtClean="0"/>
            <a:t>mengkombinasikan</a:t>
          </a:r>
          <a:r>
            <a:rPr lang="en-US" dirty="0" smtClean="0"/>
            <a:t> </a:t>
          </a:r>
          <a:r>
            <a:rPr lang="en-US" dirty="0" err="1" smtClean="0"/>
            <a:t>metode</a:t>
          </a:r>
          <a:r>
            <a:rPr lang="en-US" dirty="0" smtClean="0"/>
            <a:t> Depth-First Search </a:t>
          </a:r>
          <a:r>
            <a:rPr lang="en-US" dirty="0" err="1" smtClean="0"/>
            <a:t>dengan</a:t>
          </a:r>
          <a:r>
            <a:rPr lang="en-US" dirty="0" smtClean="0"/>
            <a:t> Backtracking (</a:t>
          </a:r>
          <a:r>
            <a:rPr lang="en-US" dirty="0" err="1" smtClean="0"/>
            <a:t>pelacakan</a:t>
          </a:r>
          <a:r>
            <a:rPr lang="en-US" dirty="0" smtClean="0"/>
            <a:t> </a:t>
          </a:r>
          <a:r>
            <a:rPr lang="en-US" dirty="0" err="1" smtClean="0"/>
            <a:t>balik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mundur</a:t>
          </a:r>
          <a:r>
            <a:rPr lang="en-US" dirty="0" smtClean="0"/>
            <a:t>) </a:t>
          </a:r>
          <a:r>
            <a:rPr lang="en-US" dirty="0" err="1" smtClean="0"/>
            <a:t>yaitu</a:t>
          </a:r>
          <a:r>
            <a:rPr lang="en-US" dirty="0" smtClean="0"/>
            <a:t> </a:t>
          </a:r>
          <a:r>
            <a:rPr lang="en-US" dirty="0" err="1" smtClean="0"/>
            <a:t>bergerak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</a:t>
          </a:r>
          <a:r>
            <a:rPr lang="en-US" dirty="0" err="1" smtClean="0"/>
            <a:t>belakang</a:t>
          </a:r>
          <a:r>
            <a:rPr lang="en-US" dirty="0" smtClean="0"/>
            <a:t> </a:t>
          </a:r>
          <a:r>
            <a:rPr lang="en-US" dirty="0" err="1" smtClean="0"/>
            <a:t>menuju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keadaan</a:t>
          </a:r>
          <a:r>
            <a:rPr lang="en-US" dirty="0" smtClean="0"/>
            <a:t> </a:t>
          </a:r>
          <a:r>
            <a:rPr lang="en-US" dirty="0" err="1" smtClean="0"/>
            <a:t>awal</a:t>
          </a:r>
          <a:r>
            <a:rPr lang="en-US" dirty="0" smtClean="0"/>
            <a:t>. </a:t>
          </a:r>
          <a:endParaRPr lang="id-ID" dirty="0"/>
        </a:p>
      </dgm:t>
    </dgm:pt>
    <dgm:pt modelId="{A7DA12F2-6675-4AE8-A2A0-EFB81CA21E4B}" type="parTrans" cxnId="{E95AA367-E1EC-4DFD-AE61-F0806B2710C9}">
      <dgm:prSet/>
      <dgm:spPr/>
      <dgm:t>
        <a:bodyPr/>
        <a:lstStyle/>
        <a:p>
          <a:endParaRPr lang="id-ID"/>
        </a:p>
      </dgm:t>
    </dgm:pt>
    <dgm:pt modelId="{B0201D1D-66E4-4879-8B77-E543B09D4F44}" type="sibTrans" cxnId="{E95AA367-E1EC-4DFD-AE61-F0806B2710C9}">
      <dgm:prSet/>
      <dgm:spPr/>
      <dgm:t>
        <a:bodyPr/>
        <a:lstStyle/>
        <a:p>
          <a:endParaRPr lang="id-ID"/>
        </a:p>
      </dgm:t>
    </dgm:pt>
    <dgm:pt modelId="{ABCC3C38-72EC-4077-A2CE-70FE63882E3E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US" dirty="0" err="1" smtClean="0">
              <a:latin typeface="Tahoma" pitchFamily="34" charset="0"/>
            </a:rPr>
            <a:t>Teknik</a:t>
          </a:r>
          <a:r>
            <a:rPr lang="en-US" dirty="0" smtClean="0">
              <a:latin typeface="Tahoma" pitchFamily="34" charset="0"/>
            </a:rPr>
            <a:t> Generate-and-Test </a:t>
          </a:r>
          <a:r>
            <a:rPr lang="en-US" dirty="0" err="1" smtClean="0">
              <a:latin typeface="Tahoma" pitchFamily="34" charset="0"/>
            </a:rPr>
            <a:t>adalah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teknik</a:t>
          </a:r>
          <a:r>
            <a:rPr lang="en-US" dirty="0" smtClean="0">
              <a:latin typeface="Tahoma" pitchFamily="34" charset="0"/>
            </a:rPr>
            <a:t> yang paling </a:t>
          </a:r>
          <a:r>
            <a:rPr lang="en-US" dirty="0" err="1" smtClean="0">
              <a:latin typeface="Tahoma" pitchFamily="34" charset="0"/>
            </a:rPr>
            <a:t>mudah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dibandingkan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teknik</a:t>
          </a:r>
          <a:r>
            <a:rPr lang="en-US" dirty="0" smtClean="0">
              <a:latin typeface="Tahoma" pitchFamily="34" charset="0"/>
            </a:rPr>
            <a:t> search yang lain, </a:t>
          </a:r>
          <a:r>
            <a:rPr lang="en-US" dirty="0" err="1" smtClean="0">
              <a:latin typeface="Tahoma" pitchFamily="34" charset="0"/>
            </a:rPr>
            <a:t>namun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relatif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lebih</a:t>
          </a:r>
          <a:r>
            <a:rPr lang="en-US" dirty="0" smtClean="0">
              <a:latin typeface="Tahoma" pitchFamily="34" charset="0"/>
            </a:rPr>
            <a:t> lama </a:t>
          </a:r>
          <a:r>
            <a:rPr lang="en-US" dirty="0" err="1" smtClean="0">
              <a:latin typeface="Tahoma" pitchFamily="34" charset="0"/>
            </a:rPr>
            <a:t>dalam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mendapatkan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solusi</a:t>
          </a:r>
          <a:r>
            <a:rPr lang="en-US" dirty="0" smtClean="0">
              <a:latin typeface="Tahoma" pitchFamily="34" charset="0"/>
            </a:rPr>
            <a:t>.</a:t>
          </a:r>
          <a:endParaRPr lang="id-ID" dirty="0"/>
        </a:p>
      </dgm:t>
    </dgm:pt>
    <dgm:pt modelId="{0E0BCE5C-2DD7-41C1-AFDE-1EE693825728}" type="parTrans" cxnId="{B009A1A1-2632-44B3-85A1-BC13C2483806}">
      <dgm:prSet/>
      <dgm:spPr/>
      <dgm:t>
        <a:bodyPr/>
        <a:lstStyle/>
        <a:p>
          <a:endParaRPr lang="id-ID"/>
        </a:p>
      </dgm:t>
    </dgm:pt>
    <dgm:pt modelId="{11EB533A-3508-43FF-A635-5348F3A4D96D}" type="sibTrans" cxnId="{B009A1A1-2632-44B3-85A1-BC13C2483806}">
      <dgm:prSet/>
      <dgm:spPr/>
      <dgm:t>
        <a:bodyPr/>
        <a:lstStyle/>
        <a:p>
          <a:endParaRPr lang="id-ID"/>
        </a:p>
      </dgm:t>
    </dgm:pt>
    <dgm:pt modelId="{60A7C383-3DCF-45BC-AC19-E5CFB1D97781}" type="pres">
      <dgm:prSet presAssocID="{4412FB02-F1F4-4394-B478-6052FD02E5B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C025E6-29A5-4BE7-856D-34BBC08588CB}" type="pres">
      <dgm:prSet presAssocID="{ABCC3C38-72EC-4077-A2CE-70FE63882E3E}" presName="circle1" presStyleLbl="node1" presStyleIdx="0" presStyleCnt="2"/>
      <dgm:spPr/>
    </dgm:pt>
    <dgm:pt modelId="{3C9D3975-A9B9-40C6-AADD-37A7AC3AEC97}" type="pres">
      <dgm:prSet presAssocID="{ABCC3C38-72EC-4077-A2CE-70FE63882E3E}" presName="space" presStyleCnt="0"/>
      <dgm:spPr/>
    </dgm:pt>
    <dgm:pt modelId="{7C315B03-00E4-43FD-9083-5266649FEC58}" type="pres">
      <dgm:prSet presAssocID="{ABCC3C38-72EC-4077-A2CE-70FE63882E3E}" presName="rect1" presStyleLbl="alignAcc1" presStyleIdx="0" presStyleCnt="2"/>
      <dgm:spPr/>
      <dgm:t>
        <a:bodyPr/>
        <a:lstStyle/>
        <a:p>
          <a:endParaRPr lang="id-ID"/>
        </a:p>
      </dgm:t>
    </dgm:pt>
    <dgm:pt modelId="{DEFE5930-7D31-4AAD-8D90-8008D45D1D08}" type="pres">
      <dgm:prSet presAssocID="{D322B0FF-BDB0-4709-A164-9FC27BA315BF}" presName="vertSpace2" presStyleLbl="node1" presStyleIdx="0" presStyleCnt="2"/>
      <dgm:spPr/>
    </dgm:pt>
    <dgm:pt modelId="{5FB34C39-4A9B-4B24-A4AA-87AB8EA5968A}" type="pres">
      <dgm:prSet presAssocID="{D322B0FF-BDB0-4709-A164-9FC27BA315BF}" presName="circle2" presStyleLbl="node1" presStyleIdx="1" presStyleCnt="2"/>
      <dgm:spPr/>
    </dgm:pt>
    <dgm:pt modelId="{A49F3BE3-6F43-408C-A531-D14863B17FCB}" type="pres">
      <dgm:prSet presAssocID="{D322B0FF-BDB0-4709-A164-9FC27BA315BF}" presName="rect2" presStyleLbl="alignAcc1" presStyleIdx="1" presStyleCnt="2"/>
      <dgm:spPr/>
      <dgm:t>
        <a:bodyPr/>
        <a:lstStyle/>
        <a:p>
          <a:endParaRPr lang="en-US"/>
        </a:p>
      </dgm:t>
    </dgm:pt>
    <dgm:pt modelId="{8AEC8E12-5F93-4F14-9B8B-1EAD9A0D8050}" type="pres">
      <dgm:prSet presAssocID="{ABCC3C38-72EC-4077-A2CE-70FE63882E3E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FECD9B-302C-444D-8BB5-59E818DC311C}" type="pres">
      <dgm:prSet presAssocID="{D322B0FF-BDB0-4709-A164-9FC27BA315B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7C482-8579-4482-81C1-D451C4A421C0}" type="presOf" srcId="{ABCC3C38-72EC-4077-A2CE-70FE63882E3E}" destId="{7C315B03-00E4-43FD-9083-5266649FEC58}" srcOrd="0" destOrd="0" presId="urn:microsoft.com/office/officeart/2005/8/layout/target3"/>
    <dgm:cxn modelId="{7E93B968-639C-485D-A361-A6186302C512}" type="presOf" srcId="{D322B0FF-BDB0-4709-A164-9FC27BA315BF}" destId="{A49F3BE3-6F43-408C-A531-D14863B17FCB}" srcOrd="0" destOrd="0" presId="urn:microsoft.com/office/officeart/2005/8/layout/target3"/>
    <dgm:cxn modelId="{DEB7AFDE-2391-4CA8-909C-B443D178D479}" type="presOf" srcId="{4412FB02-F1F4-4394-B478-6052FD02E5BC}" destId="{60A7C383-3DCF-45BC-AC19-E5CFB1D97781}" srcOrd="0" destOrd="0" presId="urn:microsoft.com/office/officeart/2005/8/layout/target3"/>
    <dgm:cxn modelId="{732DB8ED-78DE-4059-AB29-F6417C5C0455}" type="presOf" srcId="{ABCC3C38-72EC-4077-A2CE-70FE63882E3E}" destId="{8AEC8E12-5F93-4F14-9B8B-1EAD9A0D8050}" srcOrd="1" destOrd="0" presId="urn:microsoft.com/office/officeart/2005/8/layout/target3"/>
    <dgm:cxn modelId="{733BBDEA-6261-4905-9D6C-D09501068B0C}" type="presOf" srcId="{D322B0FF-BDB0-4709-A164-9FC27BA315BF}" destId="{B6FECD9B-302C-444D-8BB5-59E818DC311C}" srcOrd="1" destOrd="0" presId="urn:microsoft.com/office/officeart/2005/8/layout/target3"/>
    <dgm:cxn modelId="{E95AA367-E1EC-4DFD-AE61-F0806B2710C9}" srcId="{4412FB02-F1F4-4394-B478-6052FD02E5BC}" destId="{D322B0FF-BDB0-4709-A164-9FC27BA315BF}" srcOrd="1" destOrd="0" parTransId="{A7DA12F2-6675-4AE8-A2A0-EFB81CA21E4B}" sibTransId="{B0201D1D-66E4-4879-8B77-E543B09D4F44}"/>
    <dgm:cxn modelId="{B009A1A1-2632-44B3-85A1-BC13C2483806}" srcId="{4412FB02-F1F4-4394-B478-6052FD02E5BC}" destId="{ABCC3C38-72EC-4077-A2CE-70FE63882E3E}" srcOrd="0" destOrd="0" parTransId="{0E0BCE5C-2DD7-41C1-AFDE-1EE693825728}" sibTransId="{11EB533A-3508-43FF-A635-5348F3A4D96D}"/>
    <dgm:cxn modelId="{EA3AC69F-D65C-4729-BA1A-12029F3F0A4A}" type="presParOf" srcId="{60A7C383-3DCF-45BC-AC19-E5CFB1D97781}" destId="{E2C025E6-29A5-4BE7-856D-34BBC08588CB}" srcOrd="0" destOrd="0" presId="urn:microsoft.com/office/officeart/2005/8/layout/target3"/>
    <dgm:cxn modelId="{409392E7-8CEC-4CD2-B3F1-990922A9613F}" type="presParOf" srcId="{60A7C383-3DCF-45BC-AC19-E5CFB1D97781}" destId="{3C9D3975-A9B9-40C6-AADD-37A7AC3AEC97}" srcOrd="1" destOrd="0" presId="urn:microsoft.com/office/officeart/2005/8/layout/target3"/>
    <dgm:cxn modelId="{E19E3AF7-E17D-45AA-A039-BAFE8000AECF}" type="presParOf" srcId="{60A7C383-3DCF-45BC-AC19-E5CFB1D97781}" destId="{7C315B03-00E4-43FD-9083-5266649FEC58}" srcOrd="2" destOrd="0" presId="urn:microsoft.com/office/officeart/2005/8/layout/target3"/>
    <dgm:cxn modelId="{E05DE0DF-E395-46F0-AEC6-BDD953643021}" type="presParOf" srcId="{60A7C383-3DCF-45BC-AC19-E5CFB1D97781}" destId="{DEFE5930-7D31-4AAD-8D90-8008D45D1D08}" srcOrd="3" destOrd="0" presId="urn:microsoft.com/office/officeart/2005/8/layout/target3"/>
    <dgm:cxn modelId="{487740EF-FA00-4A9A-B298-41DB4FBEAF1A}" type="presParOf" srcId="{60A7C383-3DCF-45BC-AC19-E5CFB1D97781}" destId="{5FB34C39-4A9B-4B24-A4AA-87AB8EA5968A}" srcOrd="4" destOrd="0" presId="urn:microsoft.com/office/officeart/2005/8/layout/target3"/>
    <dgm:cxn modelId="{06B28B56-99B2-4CFA-8AE8-57F6F4394DAD}" type="presParOf" srcId="{60A7C383-3DCF-45BC-AC19-E5CFB1D97781}" destId="{A49F3BE3-6F43-408C-A531-D14863B17FCB}" srcOrd="5" destOrd="0" presId="urn:microsoft.com/office/officeart/2005/8/layout/target3"/>
    <dgm:cxn modelId="{92674C09-1914-4EAF-9A8D-9383F363371F}" type="presParOf" srcId="{60A7C383-3DCF-45BC-AC19-E5CFB1D97781}" destId="{8AEC8E12-5F93-4F14-9B8B-1EAD9A0D8050}" srcOrd="6" destOrd="0" presId="urn:microsoft.com/office/officeart/2005/8/layout/target3"/>
    <dgm:cxn modelId="{BE8CDC7B-DF4B-440B-A547-11A782C82A0D}" type="presParOf" srcId="{60A7C383-3DCF-45BC-AC19-E5CFB1D97781}" destId="{B6FECD9B-302C-444D-8BB5-59E818DC311C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AD30A9-963C-48A7-9131-07F464949AC0}" type="doc">
      <dgm:prSet loTypeId="urn:microsoft.com/office/officeart/2005/8/layout/matrix1" loCatId="matrix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id-ID"/>
        </a:p>
      </dgm:t>
    </dgm:pt>
    <dgm:pt modelId="{EEC27BC6-FFFF-45D1-9F77-21166BB33DA2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smtClean="0">
              <a:latin typeface="Tahoma" pitchFamily="34" charset="0"/>
            </a:rPr>
            <a:t>Algoritma Generate-and-Test </a:t>
          </a:r>
          <a:endParaRPr lang="id-ID" sz="2000" dirty="0"/>
        </a:p>
      </dgm:t>
    </dgm:pt>
    <dgm:pt modelId="{11B5E87B-8F11-4E74-9A55-E7DB163FDD3A}" type="parTrans" cxnId="{6C752EE1-3EA1-478C-BFD0-8BF89034257C}">
      <dgm:prSet/>
      <dgm:spPr/>
      <dgm:t>
        <a:bodyPr/>
        <a:lstStyle/>
        <a:p>
          <a:endParaRPr lang="id-ID"/>
        </a:p>
      </dgm:t>
    </dgm:pt>
    <dgm:pt modelId="{6515E6AB-95BE-4085-938F-3056DEF6440D}" type="sibTrans" cxnId="{6C752EE1-3EA1-478C-BFD0-8BF89034257C}">
      <dgm:prSet/>
      <dgm:spPr/>
      <dgm:t>
        <a:bodyPr/>
        <a:lstStyle/>
        <a:p>
          <a:endParaRPr lang="id-ID"/>
        </a:p>
      </dgm:t>
    </dgm:pt>
    <dgm:pt modelId="{3EAED01C-18BE-4943-8B07-1570AB17BB44}">
      <dgm:prSet phldrT="[Text]" custT="1"/>
      <dgm:spPr/>
      <dgm:t>
        <a:bodyPr/>
        <a:lstStyle/>
        <a:p>
          <a:r>
            <a:rPr lang="id-ID" sz="1600" dirty="0" smtClean="0"/>
            <a:t>1. </a:t>
          </a:r>
          <a:r>
            <a:rPr lang="en-US" sz="1600" dirty="0" err="1" smtClean="0">
              <a:latin typeface="Tahoma" pitchFamily="34" charset="0"/>
            </a:rPr>
            <a:t>Bentuk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solusi</a:t>
          </a:r>
          <a:r>
            <a:rPr lang="en-US" sz="1600" dirty="0" smtClean="0">
              <a:latin typeface="Tahoma" pitchFamily="34" charset="0"/>
            </a:rPr>
            <a:t> yang </a:t>
          </a:r>
          <a:r>
            <a:rPr lang="en-US" sz="1600" dirty="0" err="1" smtClean="0">
              <a:latin typeface="Tahoma" pitchFamily="34" charset="0"/>
            </a:rPr>
            <a:t>mungkin</a:t>
          </a:r>
          <a:r>
            <a:rPr lang="en-US" sz="1600" dirty="0" smtClean="0">
              <a:latin typeface="Tahoma" pitchFamily="34" charset="0"/>
            </a:rPr>
            <a:t>.</a:t>
          </a:r>
        </a:p>
        <a:p>
          <a:r>
            <a:rPr lang="en-US" sz="1600" dirty="0" err="1" smtClean="0">
              <a:latin typeface="Tahoma" pitchFamily="34" charset="0"/>
            </a:rPr>
            <a:t>Untuk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beberapa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masalah</a:t>
          </a:r>
          <a:r>
            <a:rPr lang="en-US" sz="1600" dirty="0" smtClean="0">
              <a:latin typeface="Tahoma" pitchFamily="34" charset="0"/>
            </a:rPr>
            <a:t>, </a:t>
          </a:r>
          <a:r>
            <a:rPr lang="en-US" sz="1600" dirty="0" err="1" smtClean="0">
              <a:latin typeface="Tahoma" pitchFamily="34" charset="0"/>
            </a:rPr>
            <a:t>ini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berarti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membentuk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poin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terpisah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dari</a:t>
          </a:r>
          <a:r>
            <a:rPr lang="en-US" sz="1600" dirty="0" smtClean="0">
              <a:latin typeface="Tahoma" pitchFamily="34" charset="0"/>
            </a:rPr>
            <a:t> area </a:t>
          </a:r>
          <a:r>
            <a:rPr lang="en-US" sz="1600" dirty="0" err="1" smtClean="0">
              <a:latin typeface="Tahoma" pitchFamily="34" charset="0"/>
            </a:rPr>
            <a:t>permasalahan</a:t>
          </a:r>
          <a:r>
            <a:rPr lang="en-US" sz="1600" dirty="0" smtClean="0">
              <a:latin typeface="Tahoma" pitchFamily="34" charset="0"/>
            </a:rPr>
            <a:t>. </a:t>
          </a:r>
          <a:r>
            <a:rPr lang="en-US" sz="1600" dirty="0" err="1" smtClean="0">
              <a:latin typeface="Tahoma" pitchFamily="34" charset="0"/>
            </a:rPr>
            <a:t>Pada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masalah</a:t>
          </a:r>
          <a:r>
            <a:rPr lang="en-US" sz="1600" dirty="0" smtClean="0">
              <a:latin typeface="Tahoma" pitchFamily="34" charset="0"/>
            </a:rPr>
            <a:t> lain, </a:t>
          </a:r>
          <a:r>
            <a:rPr lang="en-US" sz="1600" dirty="0" err="1" smtClean="0">
              <a:latin typeface="Tahoma" pitchFamily="34" charset="0"/>
            </a:rPr>
            <a:t>ini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berarti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membentuk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jalur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dari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stata</a:t>
          </a:r>
          <a:r>
            <a:rPr lang="en-US" sz="1600" dirty="0" smtClean="0">
              <a:latin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</a:rPr>
            <a:t>awal</a:t>
          </a:r>
          <a:r>
            <a:rPr lang="en-US" sz="1600" dirty="0" smtClean="0">
              <a:latin typeface="Tahoma" pitchFamily="34" charset="0"/>
            </a:rPr>
            <a:t>.</a:t>
          </a:r>
          <a:endParaRPr lang="id-ID" sz="1600" dirty="0"/>
        </a:p>
      </dgm:t>
    </dgm:pt>
    <dgm:pt modelId="{4B336D74-9DEC-4710-B79D-C3B6D35ACBCB}" type="parTrans" cxnId="{E5B88149-9010-4D45-80A1-5BCA02A0389C}">
      <dgm:prSet/>
      <dgm:spPr/>
      <dgm:t>
        <a:bodyPr/>
        <a:lstStyle/>
        <a:p>
          <a:endParaRPr lang="id-ID"/>
        </a:p>
      </dgm:t>
    </dgm:pt>
    <dgm:pt modelId="{B4A064F0-33B9-4674-9BFF-EF38FD3E024E}" type="sibTrans" cxnId="{E5B88149-9010-4D45-80A1-5BCA02A0389C}">
      <dgm:prSet/>
      <dgm:spPr/>
      <dgm:t>
        <a:bodyPr/>
        <a:lstStyle/>
        <a:p>
          <a:endParaRPr lang="id-ID"/>
        </a:p>
      </dgm:t>
    </dgm:pt>
    <dgm:pt modelId="{7B4D121E-9DD1-4F12-AD24-0B2FB30553AB}">
      <dgm:prSet phldrT="[Text]"/>
      <dgm:spPr/>
      <dgm:t>
        <a:bodyPr/>
        <a:lstStyle/>
        <a:p>
          <a:r>
            <a:rPr lang="id-ID" dirty="0" smtClean="0"/>
            <a:t>2. </a:t>
          </a:r>
          <a:r>
            <a:rPr lang="en-US" dirty="0" err="1" smtClean="0">
              <a:latin typeface="Tahoma" pitchFamily="34" charset="0"/>
            </a:rPr>
            <a:t>Lakukan</a:t>
          </a:r>
          <a:r>
            <a:rPr lang="en-US" dirty="0" smtClean="0">
              <a:latin typeface="Tahoma" pitchFamily="34" charset="0"/>
            </a:rPr>
            <a:t> test </a:t>
          </a:r>
          <a:r>
            <a:rPr lang="en-US" dirty="0" err="1" smtClean="0">
              <a:latin typeface="Tahoma" pitchFamily="34" charset="0"/>
            </a:rPr>
            <a:t>untuk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melihat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apakah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poin</a:t>
          </a:r>
          <a:r>
            <a:rPr lang="en-US" dirty="0" smtClean="0">
              <a:latin typeface="Tahoma" pitchFamily="34" charset="0"/>
            </a:rPr>
            <a:t> yang </a:t>
          </a:r>
          <a:r>
            <a:rPr lang="en-US" dirty="0" err="1" smtClean="0">
              <a:latin typeface="Tahoma" pitchFamily="34" charset="0"/>
            </a:rPr>
            <a:t>ditemui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adalah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solusi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dengan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membandingkan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poin</a:t>
          </a:r>
          <a:r>
            <a:rPr lang="en-US" dirty="0" smtClean="0">
              <a:latin typeface="Tahoma" pitchFamily="34" charset="0"/>
            </a:rPr>
            <a:t> yang </a:t>
          </a:r>
          <a:r>
            <a:rPr lang="en-US" dirty="0" err="1" smtClean="0">
              <a:latin typeface="Tahoma" pitchFamily="34" charset="0"/>
            </a:rPr>
            <a:t>dipilih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atau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poin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terakhir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dari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jalur</a:t>
          </a:r>
          <a:r>
            <a:rPr lang="en-US" dirty="0" smtClean="0">
              <a:latin typeface="Tahoma" pitchFamily="34" charset="0"/>
            </a:rPr>
            <a:t> yang </a:t>
          </a:r>
          <a:r>
            <a:rPr lang="en-US" dirty="0" err="1" smtClean="0">
              <a:latin typeface="Tahoma" pitchFamily="34" charset="0"/>
            </a:rPr>
            <a:t>dipilih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dengan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kumpulan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stata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tujuan</a:t>
          </a:r>
          <a:endParaRPr lang="id-ID" dirty="0"/>
        </a:p>
      </dgm:t>
    </dgm:pt>
    <dgm:pt modelId="{C93379F8-07AF-48CB-A8A0-F569E82895DC}" type="parTrans" cxnId="{1C290825-DB08-43A5-A694-9554D31A3FCE}">
      <dgm:prSet/>
      <dgm:spPr/>
      <dgm:t>
        <a:bodyPr/>
        <a:lstStyle/>
        <a:p>
          <a:endParaRPr lang="id-ID"/>
        </a:p>
      </dgm:t>
    </dgm:pt>
    <dgm:pt modelId="{A42112FB-5066-4381-94A0-9D0BB78E7698}" type="sibTrans" cxnId="{1C290825-DB08-43A5-A694-9554D31A3FCE}">
      <dgm:prSet/>
      <dgm:spPr/>
      <dgm:t>
        <a:bodyPr/>
        <a:lstStyle/>
        <a:p>
          <a:endParaRPr lang="id-ID"/>
        </a:p>
      </dgm:t>
    </dgm:pt>
    <dgm:pt modelId="{3C04574D-4A1F-42FF-85B9-5A7319531FBC}">
      <dgm:prSet phldrT="[Text]"/>
      <dgm:spPr/>
      <dgm:t>
        <a:bodyPr/>
        <a:lstStyle/>
        <a:p>
          <a:r>
            <a:rPr lang="id-ID" dirty="0" smtClean="0"/>
            <a:t>3. </a:t>
          </a:r>
          <a:r>
            <a:rPr lang="en-US" dirty="0" err="1" smtClean="0">
              <a:latin typeface="Tahoma" pitchFamily="34" charset="0"/>
            </a:rPr>
            <a:t>Jika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solusi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sudah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ditemukan</a:t>
          </a:r>
          <a:r>
            <a:rPr lang="en-US" dirty="0" smtClean="0">
              <a:latin typeface="Tahoma" pitchFamily="34" charset="0"/>
            </a:rPr>
            <a:t>, quit. </a:t>
          </a:r>
          <a:r>
            <a:rPr lang="en-US" dirty="0" err="1" smtClean="0">
              <a:latin typeface="Tahoma" pitchFamily="34" charset="0"/>
            </a:rPr>
            <a:t>Jika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belum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kembali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ke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langkah</a:t>
          </a:r>
          <a:r>
            <a:rPr lang="en-US" dirty="0" smtClean="0">
              <a:latin typeface="Tahoma" pitchFamily="34" charset="0"/>
            </a:rPr>
            <a:t> 1.</a:t>
          </a:r>
          <a:endParaRPr lang="id-ID" dirty="0"/>
        </a:p>
      </dgm:t>
    </dgm:pt>
    <dgm:pt modelId="{F2C1FC8D-96E3-49C6-AF50-EBE9553BBDE4}" type="parTrans" cxnId="{8EAFBFFD-57AD-4289-A379-BB78F4930A64}">
      <dgm:prSet/>
      <dgm:spPr/>
      <dgm:t>
        <a:bodyPr/>
        <a:lstStyle/>
        <a:p>
          <a:endParaRPr lang="id-ID"/>
        </a:p>
      </dgm:t>
    </dgm:pt>
    <dgm:pt modelId="{3AB360C0-7EC2-4270-B2D6-CDFB0754A80E}" type="sibTrans" cxnId="{8EAFBFFD-57AD-4289-A379-BB78F4930A64}">
      <dgm:prSet/>
      <dgm:spPr/>
      <dgm:t>
        <a:bodyPr/>
        <a:lstStyle/>
        <a:p>
          <a:endParaRPr lang="id-ID"/>
        </a:p>
      </dgm:t>
    </dgm:pt>
    <dgm:pt modelId="{ED3FE042-81B3-475A-A179-0975DF045994}">
      <dgm:prSet phldrT="[Text]" custT="1"/>
      <dgm:spPr/>
      <dgm:t>
        <a:bodyPr/>
        <a:lstStyle/>
        <a:p>
          <a:r>
            <a:rPr lang="id-ID" sz="2000" dirty="0" smtClean="0"/>
            <a:t>3. Selesai, jika solusi ditemukan</a:t>
          </a:r>
          <a:endParaRPr lang="id-ID" sz="2000" dirty="0"/>
        </a:p>
      </dgm:t>
    </dgm:pt>
    <dgm:pt modelId="{F7C59752-D14A-43E3-86A7-E0DCFABFF447}" type="parTrans" cxnId="{BE2FC431-76CA-4B86-81EF-9F9FDF5DF7C0}">
      <dgm:prSet/>
      <dgm:spPr/>
      <dgm:t>
        <a:bodyPr/>
        <a:lstStyle/>
        <a:p>
          <a:endParaRPr lang="id-ID"/>
        </a:p>
      </dgm:t>
    </dgm:pt>
    <dgm:pt modelId="{01C89745-3562-444C-839E-3D58347A9F2B}" type="sibTrans" cxnId="{BE2FC431-76CA-4B86-81EF-9F9FDF5DF7C0}">
      <dgm:prSet/>
      <dgm:spPr/>
      <dgm:t>
        <a:bodyPr/>
        <a:lstStyle/>
        <a:p>
          <a:endParaRPr lang="id-ID"/>
        </a:p>
      </dgm:t>
    </dgm:pt>
    <dgm:pt modelId="{1D17BAA6-7E5F-438E-ABA7-AA39CC99E103}" type="pres">
      <dgm:prSet presAssocID="{53AD30A9-963C-48A7-9131-07F464949AC0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D48D21-3EB5-474E-8998-9F2ED75433AA}" type="pres">
      <dgm:prSet presAssocID="{53AD30A9-963C-48A7-9131-07F464949AC0}" presName="matrix" presStyleCnt="0"/>
      <dgm:spPr/>
    </dgm:pt>
    <dgm:pt modelId="{FA4D0F41-ED94-488A-9CFC-D5C1AA4D8FFE}" type="pres">
      <dgm:prSet presAssocID="{53AD30A9-963C-48A7-9131-07F464949AC0}" presName="tile1" presStyleLbl="node1" presStyleIdx="0" presStyleCnt="4"/>
      <dgm:spPr/>
      <dgm:t>
        <a:bodyPr/>
        <a:lstStyle/>
        <a:p>
          <a:endParaRPr lang="id-ID"/>
        </a:p>
      </dgm:t>
    </dgm:pt>
    <dgm:pt modelId="{69A69764-F966-4A46-A0A1-B136D3787EEC}" type="pres">
      <dgm:prSet presAssocID="{53AD30A9-963C-48A7-9131-07F464949AC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92DA155-EE36-49DC-BCBC-6DABC8427691}" type="pres">
      <dgm:prSet presAssocID="{53AD30A9-963C-48A7-9131-07F464949AC0}" presName="tile2" presStyleLbl="node1" presStyleIdx="1" presStyleCnt="4"/>
      <dgm:spPr/>
      <dgm:t>
        <a:bodyPr/>
        <a:lstStyle/>
        <a:p>
          <a:endParaRPr lang="id-ID"/>
        </a:p>
      </dgm:t>
    </dgm:pt>
    <dgm:pt modelId="{A605054A-74B0-4E5B-AA78-595868772E85}" type="pres">
      <dgm:prSet presAssocID="{53AD30A9-963C-48A7-9131-07F464949AC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A8FBC1F-BF62-4493-A522-88176A725A3B}" type="pres">
      <dgm:prSet presAssocID="{53AD30A9-963C-48A7-9131-07F464949AC0}" presName="tile3" presStyleLbl="node1" presStyleIdx="2" presStyleCnt="4"/>
      <dgm:spPr/>
      <dgm:t>
        <a:bodyPr/>
        <a:lstStyle/>
        <a:p>
          <a:endParaRPr lang="id-ID"/>
        </a:p>
      </dgm:t>
    </dgm:pt>
    <dgm:pt modelId="{6F8E5C60-F518-43A0-A0D1-AE8BEAD01CEA}" type="pres">
      <dgm:prSet presAssocID="{53AD30A9-963C-48A7-9131-07F464949AC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2B7A86F-1239-4D57-97D9-7C808976C0E5}" type="pres">
      <dgm:prSet presAssocID="{53AD30A9-963C-48A7-9131-07F464949AC0}" presName="tile4" presStyleLbl="node1" presStyleIdx="3" presStyleCnt="4"/>
      <dgm:spPr/>
      <dgm:t>
        <a:bodyPr/>
        <a:lstStyle/>
        <a:p>
          <a:endParaRPr lang="en-US"/>
        </a:p>
      </dgm:t>
    </dgm:pt>
    <dgm:pt modelId="{C79EA0E8-BB86-4A5E-AE38-619C4F5DE116}" type="pres">
      <dgm:prSet presAssocID="{53AD30A9-963C-48A7-9131-07F464949AC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FBF38-8677-4063-80E9-123F3CBE39B3}" type="pres">
      <dgm:prSet presAssocID="{53AD30A9-963C-48A7-9131-07F464949AC0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id-ID"/>
        </a:p>
      </dgm:t>
    </dgm:pt>
  </dgm:ptLst>
  <dgm:cxnLst>
    <dgm:cxn modelId="{BE2FC431-76CA-4B86-81EF-9F9FDF5DF7C0}" srcId="{EEC27BC6-FFFF-45D1-9F77-21166BB33DA2}" destId="{ED3FE042-81B3-475A-A179-0975DF045994}" srcOrd="3" destOrd="0" parTransId="{F7C59752-D14A-43E3-86A7-E0DCFABFF447}" sibTransId="{01C89745-3562-444C-839E-3D58347A9F2B}"/>
    <dgm:cxn modelId="{1C290825-DB08-43A5-A694-9554D31A3FCE}" srcId="{EEC27BC6-FFFF-45D1-9F77-21166BB33DA2}" destId="{7B4D121E-9DD1-4F12-AD24-0B2FB30553AB}" srcOrd="1" destOrd="0" parTransId="{C93379F8-07AF-48CB-A8A0-F569E82895DC}" sibTransId="{A42112FB-5066-4381-94A0-9D0BB78E7698}"/>
    <dgm:cxn modelId="{E5B88149-9010-4D45-80A1-5BCA02A0389C}" srcId="{EEC27BC6-FFFF-45D1-9F77-21166BB33DA2}" destId="{3EAED01C-18BE-4943-8B07-1570AB17BB44}" srcOrd="0" destOrd="0" parTransId="{4B336D74-9DEC-4710-B79D-C3B6D35ACBCB}" sibTransId="{B4A064F0-33B9-4674-9BFF-EF38FD3E024E}"/>
    <dgm:cxn modelId="{03913829-48E3-4C7E-A7D4-C2135C8A299C}" type="presOf" srcId="{7B4D121E-9DD1-4F12-AD24-0B2FB30553AB}" destId="{B92DA155-EE36-49DC-BCBC-6DABC8427691}" srcOrd="0" destOrd="0" presId="urn:microsoft.com/office/officeart/2005/8/layout/matrix1"/>
    <dgm:cxn modelId="{0BE466A7-1708-4EB4-8A57-95AD332D2CE5}" type="presOf" srcId="{3C04574D-4A1F-42FF-85B9-5A7319531FBC}" destId="{4A8FBC1F-BF62-4493-A522-88176A725A3B}" srcOrd="0" destOrd="0" presId="urn:microsoft.com/office/officeart/2005/8/layout/matrix1"/>
    <dgm:cxn modelId="{41C31564-ADD5-4E23-9372-22A597FE6DBD}" type="presOf" srcId="{7B4D121E-9DD1-4F12-AD24-0B2FB30553AB}" destId="{A605054A-74B0-4E5B-AA78-595868772E85}" srcOrd="1" destOrd="0" presId="urn:microsoft.com/office/officeart/2005/8/layout/matrix1"/>
    <dgm:cxn modelId="{F104DF91-AF01-4D28-9F5B-A18F0FFE5D8A}" type="presOf" srcId="{3EAED01C-18BE-4943-8B07-1570AB17BB44}" destId="{FA4D0F41-ED94-488A-9CFC-D5C1AA4D8FFE}" srcOrd="0" destOrd="0" presId="urn:microsoft.com/office/officeart/2005/8/layout/matrix1"/>
    <dgm:cxn modelId="{91062551-82A1-450E-B5CC-EC26853D4504}" type="presOf" srcId="{ED3FE042-81B3-475A-A179-0975DF045994}" destId="{12B7A86F-1239-4D57-97D9-7C808976C0E5}" srcOrd="0" destOrd="0" presId="urn:microsoft.com/office/officeart/2005/8/layout/matrix1"/>
    <dgm:cxn modelId="{F8FB27E9-275B-4944-935E-91FA5A679A13}" type="presOf" srcId="{3EAED01C-18BE-4943-8B07-1570AB17BB44}" destId="{69A69764-F966-4A46-A0A1-B136D3787EEC}" srcOrd="1" destOrd="0" presId="urn:microsoft.com/office/officeart/2005/8/layout/matrix1"/>
    <dgm:cxn modelId="{DBDE1C60-E3D9-42BA-B856-8758D56EBB69}" type="presOf" srcId="{3C04574D-4A1F-42FF-85B9-5A7319531FBC}" destId="{6F8E5C60-F518-43A0-A0D1-AE8BEAD01CEA}" srcOrd="1" destOrd="0" presId="urn:microsoft.com/office/officeart/2005/8/layout/matrix1"/>
    <dgm:cxn modelId="{8EAFBFFD-57AD-4289-A379-BB78F4930A64}" srcId="{EEC27BC6-FFFF-45D1-9F77-21166BB33DA2}" destId="{3C04574D-4A1F-42FF-85B9-5A7319531FBC}" srcOrd="2" destOrd="0" parTransId="{F2C1FC8D-96E3-49C6-AF50-EBE9553BBDE4}" sibTransId="{3AB360C0-7EC2-4270-B2D6-CDFB0754A80E}"/>
    <dgm:cxn modelId="{6C752EE1-3EA1-478C-BFD0-8BF89034257C}" srcId="{53AD30A9-963C-48A7-9131-07F464949AC0}" destId="{EEC27BC6-FFFF-45D1-9F77-21166BB33DA2}" srcOrd="0" destOrd="0" parTransId="{11B5E87B-8F11-4E74-9A55-E7DB163FDD3A}" sibTransId="{6515E6AB-95BE-4085-938F-3056DEF6440D}"/>
    <dgm:cxn modelId="{018685A3-2809-4EA2-B5A4-75613D42681D}" type="presOf" srcId="{ED3FE042-81B3-475A-A179-0975DF045994}" destId="{C79EA0E8-BB86-4A5E-AE38-619C4F5DE116}" srcOrd="1" destOrd="0" presId="urn:microsoft.com/office/officeart/2005/8/layout/matrix1"/>
    <dgm:cxn modelId="{E7209D09-7861-464C-ABB6-3C7142F1B0BB}" type="presOf" srcId="{EEC27BC6-FFFF-45D1-9F77-21166BB33DA2}" destId="{CA9FBF38-8677-4063-80E9-123F3CBE39B3}" srcOrd="0" destOrd="0" presId="urn:microsoft.com/office/officeart/2005/8/layout/matrix1"/>
    <dgm:cxn modelId="{BB2964C3-DF12-4532-BF7A-8FF490EFC124}" type="presOf" srcId="{53AD30A9-963C-48A7-9131-07F464949AC0}" destId="{1D17BAA6-7E5F-438E-ABA7-AA39CC99E103}" srcOrd="0" destOrd="0" presId="urn:microsoft.com/office/officeart/2005/8/layout/matrix1"/>
    <dgm:cxn modelId="{45AF5BAC-85DB-4A91-8A86-7AB93011FD05}" type="presParOf" srcId="{1D17BAA6-7E5F-438E-ABA7-AA39CC99E103}" destId="{83D48D21-3EB5-474E-8998-9F2ED75433AA}" srcOrd="0" destOrd="0" presId="urn:microsoft.com/office/officeart/2005/8/layout/matrix1"/>
    <dgm:cxn modelId="{085D67F7-58D6-4A37-8F57-0B90F535700C}" type="presParOf" srcId="{83D48D21-3EB5-474E-8998-9F2ED75433AA}" destId="{FA4D0F41-ED94-488A-9CFC-D5C1AA4D8FFE}" srcOrd="0" destOrd="0" presId="urn:microsoft.com/office/officeart/2005/8/layout/matrix1"/>
    <dgm:cxn modelId="{EC081C6B-389D-47CA-A292-DFD4A0BEF6B2}" type="presParOf" srcId="{83D48D21-3EB5-474E-8998-9F2ED75433AA}" destId="{69A69764-F966-4A46-A0A1-B136D3787EEC}" srcOrd="1" destOrd="0" presId="urn:microsoft.com/office/officeart/2005/8/layout/matrix1"/>
    <dgm:cxn modelId="{953EB74A-BDFE-4C68-B6BA-625B68871B1D}" type="presParOf" srcId="{83D48D21-3EB5-474E-8998-9F2ED75433AA}" destId="{B92DA155-EE36-49DC-BCBC-6DABC8427691}" srcOrd="2" destOrd="0" presId="urn:microsoft.com/office/officeart/2005/8/layout/matrix1"/>
    <dgm:cxn modelId="{B7931BA6-8956-4372-B1F4-3B900865343B}" type="presParOf" srcId="{83D48D21-3EB5-474E-8998-9F2ED75433AA}" destId="{A605054A-74B0-4E5B-AA78-595868772E85}" srcOrd="3" destOrd="0" presId="urn:microsoft.com/office/officeart/2005/8/layout/matrix1"/>
    <dgm:cxn modelId="{B4064CC7-4A0F-45A8-A358-BF0F2981F7E7}" type="presParOf" srcId="{83D48D21-3EB5-474E-8998-9F2ED75433AA}" destId="{4A8FBC1F-BF62-4493-A522-88176A725A3B}" srcOrd="4" destOrd="0" presId="urn:microsoft.com/office/officeart/2005/8/layout/matrix1"/>
    <dgm:cxn modelId="{22A22977-76F7-4D17-9D8C-2606E79C6DB2}" type="presParOf" srcId="{83D48D21-3EB5-474E-8998-9F2ED75433AA}" destId="{6F8E5C60-F518-43A0-A0D1-AE8BEAD01CEA}" srcOrd="5" destOrd="0" presId="urn:microsoft.com/office/officeart/2005/8/layout/matrix1"/>
    <dgm:cxn modelId="{B4E5CBD5-B3AF-407F-9B99-373606A2A728}" type="presParOf" srcId="{83D48D21-3EB5-474E-8998-9F2ED75433AA}" destId="{12B7A86F-1239-4D57-97D9-7C808976C0E5}" srcOrd="6" destOrd="0" presId="urn:microsoft.com/office/officeart/2005/8/layout/matrix1"/>
    <dgm:cxn modelId="{C1DABFBD-CCBC-4B21-BE43-D44AF8901194}" type="presParOf" srcId="{83D48D21-3EB5-474E-8998-9F2ED75433AA}" destId="{C79EA0E8-BB86-4A5E-AE38-619C4F5DE116}" srcOrd="7" destOrd="0" presId="urn:microsoft.com/office/officeart/2005/8/layout/matrix1"/>
    <dgm:cxn modelId="{A9C6787C-3BA8-43DA-AFB7-7727252EA945}" type="presParOf" srcId="{1D17BAA6-7E5F-438E-ABA7-AA39CC99E103}" destId="{CA9FBF38-8677-4063-80E9-123F3CBE39B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12FB02-F1F4-4394-B478-6052FD02E5BC}" type="doc">
      <dgm:prSet loTypeId="urn:microsoft.com/office/officeart/2005/8/layout/targe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D322B0FF-BDB0-4709-A164-9FC27BA315BF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</a:rPr>
            <a:t>Cara </a:t>
          </a:r>
          <a:r>
            <a:rPr lang="en-US" dirty="0" err="1" smtClean="0">
              <a:latin typeface="Tahoma" pitchFamily="34" charset="0"/>
            </a:rPr>
            <a:t>terbaik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menerapkan</a:t>
          </a:r>
          <a:r>
            <a:rPr lang="en-US" dirty="0" smtClean="0">
              <a:latin typeface="Tahoma" pitchFamily="34" charset="0"/>
            </a:rPr>
            <a:t> generate-and-test yang </a:t>
          </a:r>
          <a:r>
            <a:rPr lang="en-US" dirty="0" err="1" smtClean="0">
              <a:latin typeface="Tahoma" pitchFamily="34" charset="0"/>
            </a:rPr>
            <a:t>sistematis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adalah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pada</a:t>
          </a:r>
          <a:r>
            <a:rPr lang="en-US" dirty="0" smtClean="0">
              <a:latin typeface="Tahoma" pitchFamily="34" charset="0"/>
            </a:rPr>
            <a:t> tree </a:t>
          </a:r>
          <a:r>
            <a:rPr lang="en-US" dirty="0" err="1" smtClean="0">
              <a:latin typeface="Tahoma" pitchFamily="34" charset="0"/>
            </a:rPr>
            <a:t>dari</a:t>
          </a:r>
          <a:r>
            <a:rPr lang="en-US" dirty="0" smtClean="0">
              <a:latin typeface="Tahoma" pitchFamily="34" charset="0"/>
            </a:rPr>
            <a:t> depth-first search </a:t>
          </a:r>
          <a:r>
            <a:rPr lang="en-US" dirty="0" err="1" smtClean="0">
              <a:latin typeface="Tahoma" pitchFamily="34" charset="0"/>
            </a:rPr>
            <a:t>dengan</a:t>
          </a:r>
          <a:r>
            <a:rPr lang="en-US" dirty="0" smtClean="0">
              <a:latin typeface="Tahoma" pitchFamily="34" charset="0"/>
            </a:rPr>
            <a:t> backtracking, </a:t>
          </a:r>
          <a:r>
            <a:rPr lang="en-US" dirty="0" err="1" smtClean="0">
              <a:latin typeface="Tahoma" pitchFamily="34" charset="0"/>
            </a:rPr>
            <a:t>yaitu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kembali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ke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stata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sebelumnya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bila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ditemui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stata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yg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sudah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pernah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di</a:t>
          </a:r>
          <a:r>
            <a:rPr lang="en-US" dirty="0" smtClean="0">
              <a:latin typeface="Tahoma" pitchFamily="34" charset="0"/>
            </a:rPr>
            <a:t> test </a:t>
          </a:r>
          <a:r>
            <a:rPr lang="en-US" dirty="0" err="1" smtClean="0">
              <a:latin typeface="Tahoma" pitchFamily="34" charset="0"/>
            </a:rPr>
            <a:t>atau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memodifikasi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prosedurnya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untuk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menelusuri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stata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pada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bentuk</a:t>
          </a:r>
          <a:r>
            <a:rPr lang="en-US" dirty="0" smtClean="0">
              <a:latin typeface="Tahoma" pitchFamily="34" charset="0"/>
            </a:rPr>
            <a:t> graph.</a:t>
          </a:r>
          <a:endParaRPr lang="id-ID" dirty="0"/>
        </a:p>
      </dgm:t>
    </dgm:pt>
    <dgm:pt modelId="{A7DA12F2-6675-4AE8-A2A0-EFB81CA21E4B}" type="parTrans" cxnId="{E95AA367-E1EC-4DFD-AE61-F0806B2710C9}">
      <dgm:prSet/>
      <dgm:spPr/>
      <dgm:t>
        <a:bodyPr/>
        <a:lstStyle/>
        <a:p>
          <a:endParaRPr lang="id-ID"/>
        </a:p>
      </dgm:t>
    </dgm:pt>
    <dgm:pt modelId="{B0201D1D-66E4-4879-8B77-E543B09D4F44}" type="sibTrans" cxnId="{E95AA367-E1EC-4DFD-AE61-F0806B2710C9}">
      <dgm:prSet/>
      <dgm:spPr/>
      <dgm:t>
        <a:bodyPr/>
        <a:lstStyle/>
        <a:p>
          <a:endParaRPr lang="id-ID"/>
        </a:p>
      </dgm:t>
    </dgm:pt>
    <dgm:pt modelId="{ABCC3C38-72EC-4077-A2CE-70FE63882E3E}">
      <dgm:prSet phldrT="[Text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err="1" smtClean="0">
              <a:latin typeface="Tahoma" pitchFamily="34" charset="0"/>
            </a:rPr>
            <a:t>Jika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penurunan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solusi</a:t>
          </a:r>
          <a:r>
            <a:rPr lang="en-US" dirty="0" smtClean="0">
              <a:latin typeface="Tahoma" pitchFamily="34" charset="0"/>
            </a:rPr>
            <a:t> yang </a:t>
          </a:r>
          <a:r>
            <a:rPr lang="en-US" dirty="0" err="1" smtClean="0">
              <a:latin typeface="Tahoma" pitchFamily="34" charset="0"/>
            </a:rPr>
            <a:t>mungkin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dilakukan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secara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sistematis</a:t>
          </a:r>
          <a:r>
            <a:rPr lang="en-US" dirty="0" smtClean="0">
              <a:latin typeface="Tahoma" pitchFamily="34" charset="0"/>
            </a:rPr>
            <a:t>, </a:t>
          </a:r>
          <a:r>
            <a:rPr lang="en-US" dirty="0" err="1" smtClean="0">
              <a:latin typeface="Tahoma" pitchFamily="34" charset="0"/>
            </a:rPr>
            <a:t>maka</a:t>
          </a:r>
          <a:r>
            <a:rPr lang="en-US" dirty="0" smtClean="0">
              <a:latin typeface="Tahoma" pitchFamily="34" charset="0"/>
            </a:rPr>
            <a:t> procedure </a:t>
          </a:r>
          <a:r>
            <a:rPr lang="en-US" dirty="0" err="1" smtClean="0">
              <a:latin typeface="Tahoma" pitchFamily="34" charset="0"/>
            </a:rPr>
            <a:t>diatas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akan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dapat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menemukan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solusi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suatu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saat</a:t>
          </a:r>
          <a:r>
            <a:rPr lang="en-US" dirty="0" smtClean="0">
              <a:latin typeface="Tahoma" pitchFamily="34" charset="0"/>
            </a:rPr>
            <a:t>, </a:t>
          </a:r>
          <a:r>
            <a:rPr lang="en-US" dirty="0" err="1" smtClean="0">
              <a:latin typeface="Tahoma" pitchFamily="34" charset="0"/>
            </a:rPr>
            <a:t>jika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memang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ada</a:t>
          </a:r>
          <a:r>
            <a:rPr lang="en-US" dirty="0" smtClean="0">
              <a:latin typeface="Tahoma" pitchFamily="34" charset="0"/>
            </a:rPr>
            <a:t>. </a:t>
          </a:r>
          <a:r>
            <a:rPr lang="en-US" dirty="0" err="1" smtClean="0">
              <a:latin typeface="Tahoma" pitchFamily="34" charset="0"/>
            </a:rPr>
            <a:t>Tapi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sayangnya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jika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ruang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permasalahan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sangat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luas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maka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saat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ditemukannya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solusi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akan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menjadi</a:t>
          </a:r>
          <a:r>
            <a:rPr lang="en-US" dirty="0" smtClean="0">
              <a:latin typeface="Tahoma" pitchFamily="34" charset="0"/>
            </a:rPr>
            <a:t> </a:t>
          </a:r>
          <a:r>
            <a:rPr lang="en-US" dirty="0" err="1" smtClean="0">
              <a:latin typeface="Tahoma" pitchFamily="34" charset="0"/>
            </a:rPr>
            <a:t>sangat</a:t>
          </a:r>
          <a:r>
            <a:rPr lang="en-US" dirty="0" smtClean="0">
              <a:latin typeface="Tahoma" pitchFamily="34" charset="0"/>
            </a:rPr>
            <a:t> lama.</a:t>
          </a:r>
          <a:endParaRPr lang="id-ID" dirty="0"/>
        </a:p>
      </dgm:t>
    </dgm:pt>
    <dgm:pt modelId="{0E0BCE5C-2DD7-41C1-AFDE-1EE693825728}" type="parTrans" cxnId="{B009A1A1-2632-44B3-85A1-BC13C2483806}">
      <dgm:prSet/>
      <dgm:spPr/>
      <dgm:t>
        <a:bodyPr/>
        <a:lstStyle/>
        <a:p>
          <a:endParaRPr lang="id-ID"/>
        </a:p>
      </dgm:t>
    </dgm:pt>
    <dgm:pt modelId="{11EB533A-3508-43FF-A635-5348F3A4D96D}" type="sibTrans" cxnId="{B009A1A1-2632-44B3-85A1-BC13C2483806}">
      <dgm:prSet/>
      <dgm:spPr/>
      <dgm:t>
        <a:bodyPr/>
        <a:lstStyle/>
        <a:p>
          <a:endParaRPr lang="id-ID"/>
        </a:p>
      </dgm:t>
    </dgm:pt>
    <dgm:pt modelId="{60A7C383-3DCF-45BC-AC19-E5CFB1D97781}" type="pres">
      <dgm:prSet presAssocID="{4412FB02-F1F4-4394-B478-6052FD02E5B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C025E6-29A5-4BE7-856D-34BBC08588CB}" type="pres">
      <dgm:prSet presAssocID="{ABCC3C38-72EC-4077-A2CE-70FE63882E3E}" presName="circle1" presStyleLbl="node1" presStyleIdx="0" presStyleCnt="2"/>
      <dgm:spPr/>
    </dgm:pt>
    <dgm:pt modelId="{3C9D3975-A9B9-40C6-AADD-37A7AC3AEC97}" type="pres">
      <dgm:prSet presAssocID="{ABCC3C38-72EC-4077-A2CE-70FE63882E3E}" presName="space" presStyleCnt="0"/>
      <dgm:spPr/>
    </dgm:pt>
    <dgm:pt modelId="{7C315B03-00E4-43FD-9083-5266649FEC58}" type="pres">
      <dgm:prSet presAssocID="{ABCC3C38-72EC-4077-A2CE-70FE63882E3E}" presName="rect1" presStyleLbl="alignAcc1" presStyleIdx="0" presStyleCnt="2"/>
      <dgm:spPr/>
      <dgm:t>
        <a:bodyPr/>
        <a:lstStyle/>
        <a:p>
          <a:endParaRPr lang="id-ID"/>
        </a:p>
      </dgm:t>
    </dgm:pt>
    <dgm:pt modelId="{DEFE5930-7D31-4AAD-8D90-8008D45D1D08}" type="pres">
      <dgm:prSet presAssocID="{D322B0FF-BDB0-4709-A164-9FC27BA315BF}" presName="vertSpace2" presStyleLbl="node1" presStyleIdx="0" presStyleCnt="2"/>
      <dgm:spPr/>
    </dgm:pt>
    <dgm:pt modelId="{5FB34C39-4A9B-4B24-A4AA-87AB8EA5968A}" type="pres">
      <dgm:prSet presAssocID="{D322B0FF-BDB0-4709-A164-9FC27BA315BF}" presName="circle2" presStyleLbl="node1" presStyleIdx="1" presStyleCnt="2"/>
      <dgm:spPr/>
    </dgm:pt>
    <dgm:pt modelId="{A49F3BE3-6F43-408C-A531-D14863B17FCB}" type="pres">
      <dgm:prSet presAssocID="{D322B0FF-BDB0-4709-A164-9FC27BA315BF}" presName="rect2" presStyleLbl="alignAcc1" presStyleIdx="1" presStyleCnt="2"/>
      <dgm:spPr/>
      <dgm:t>
        <a:bodyPr/>
        <a:lstStyle/>
        <a:p>
          <a:endParaRPr lang="id-ID"/>
        </a:p>
      </dgm:t>
    </dgm:pt>
    <dgm:pt modelId="{8AEC8E12-5F93-4F14-9B8B-1EAD9A0D8050}" type="pres">
      <dgm:prSet presAssocID="{ABCC3C38-72EC-4077-A2CE-70FE63882E3E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FECD9B-302C-444D-8BB5-59E818DC311C}" type="pres">
      <dgm:prSet presAssocID="{D322B0FF-BDB0-4709-A164-9FC27BA315B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1176CB8C-2D00-40AB-B3B3-DB27EA7C03ED}" type="presOf" srcId="{ABCC3C38-72EC-4077-A2CE-70FE63882E3E}" destId="{8AEC8E12-5F93-4F14-9B8B-1EAD9A0D8050}" srcOrd="1" destOrd="0" presId="urn:microsoft.com/office/officeart/2005/8/layout/target3"/>
    <dgm:cxn modelId="{751B1C9F-46C6-439E-9961-7AB27718716C}" type="presOf" srcId="{ABCC3C38-72EC-4077-A2CE-70FE63882E3E}" destId="{7C315B03-00E4-43FD-9083-5266649FEC58}" srcOrd="0" destOrd="0" presId="urn:microsoft.com/office/officeart/2005/8/layout/target3"/>
    <dgm:cxn modelId="{4CBB3953-6DF9-4AC1-8FC9-0FF624E71815}" type="presOf" srcId="{D322B0FF-BDB0-4709-A164-9FC27BA315BF}" destId="{B6FECD9B-302C-444D-8BB5-59E818DC311C}" srcOrd="1" destOrd="0" presId="urn:microsoft.com/office/officeart/2005/8/layout/target3"/>
    <dgm:cxn modelId="{E95AA367-E1EC-4DFD-AE61-F0806B2710C9}" srcId="{4412FB02-F1F4-4394-B478-6052FD02E5BC}" destId="{D322B0FF-BDB0-4709-A164-9FC27BA315BF}" srcOrd="1" destOrd="0" parTransId="{A7DA12F2-6675-4AE8-A2A0-EFB81CA21E4B}" sibTransId="{B0201D1D-66E4-4879-8B77-E543B09D4F44}"/>
    <dgm:cxn modelId="{B009A1A1-2632-44B3-85A1-BC13C2483806}" srcId="{4412FB02-F1F4-4394-B478-6052FD02E5BC}" destId="{ABCC3C38-72EC-4077-A2CE-70FE63882E3E}" srcOrd="0" destOrd="0" parTransId="{0E0BCE5C-2DD7-41C1-AFDE-1EE693825728}" sibTransId="{11EB533A-3508-43FF-A635-5348F3A4D96D}"/>
    <dgm:cxn modelId="{A872BA1A-82CB-4D5D-8115-AB96BCFC06EA}" type="presOf" srcId="{D322B0FF-BDB0-4709-A164-9FC27BA315BF}" destId="{A49F3BE3-6F43-408C-A531-D14863B17FCB}" srcOrd="0" destOrd="0" presId="urn:microsoft.com/office/officeart/2005/8/layout/target3"/>
    <dgm:cxn modelId="{5B0F1A6D-4070-41B1-8AD4-B0549492E0DA}" type="presOf" srcId="{4412FB02-F1F4-4394-B478-6052FD02E5BC}" destId="{60A7C383-3DCF-45BC-AC19-E5CFB1D97781}" srcOrd="0" destOrd="0" presId="urn:microsoft.com/office/officeart/2005/8/layout/target3"/>
    <dgm:cxn modelId="{B8250B17-1B75-45B6-A205-CF83308ECA80}" type="presParOf" srcId="{60A7C383-3DCF-45BC-AC19-E5CFB1D97781}" destId="{E2C025E6-29A5-4BE7-856D-34BBC08588CB}" srcOrd="0" destOrd="0" presId="urn:microsoft.com/office/officeart/2005/8/layout/target3"/>
    <dgm:cxn modelId="{1071E137-7579-42A0-A0AD-3FC5AC669CE3}" type="presParOf" srcId="{60A7C383-3DCF-45BC-AC19-E5CFB1D97781}" destId="{3C9D3975-A9B9-40C6-AADD-37A7AC3AEC97}" srcOrd="1" destOrd="0" presId="urn:microsoft.com/office/officeart/2005/8/layout/target3"/>
    <dgm:cxn modelId="{6124260A-4727-49A4-A606-9C94E11BEF82}" type="presParOf" srcId="{60A7C383-3DCF-45BC-AC19-E5CFB1D97781}" destId="{7C315B03-00E4-43FD-9083-5266649FEC58}" srcOrd="2" destOrd="0" presId="urn:microsoft.com/office/officeart/2005/8/layout/target3"/>
    <dgm:cxn modelId="{6167CD8F-3F4E-49B0-90B1-4C82FFDAC648}" type="presParOf" srcId="{60A7C383-3DCF-45BC-AC19-E5CFB1D97781}" destId="{DEFE5930-7D31-4AAD-8D90-8008D45D1D08}" srcOrd="3" destOrd="0" presId="urn:microsoft.com/office/officeart/2005/8/layout/target3"/>
    <dgm:cxn modelId="{1824CA6C-5CC7-418F-B332-11C8DFB825FF}" type="presParOf" srcId="{60A7C383-3DCF-45BC-AC19-E5CFB1D97781}" destId="{5FB34C39-4A9B-4B24-A4AA-87AB8EA5968A}" srcOrd="4" destOrd="0" presId="urn:microsoft.com/office/officeart/2005/8/layout/target3"/>
    <dgm:cxn modelId="{776D5862-C85A-454F-B5D2-C81037C9845F}" type="presParOf" srcId="{60A7C383-3DCF-45BC-AC19-E5CFB1D97781}" destId="{A49F3BE3-6F43-408C-A531-D14863B17FCB}" srcOrd="5" destOrd="0" presId="urn:microsoft.com/office/officeart/2005/8/layout/target3"/>
    <dgm:cxn modelId="{AA2F9CDF-BFA2-4AD5-89DA-E1300AABA485}" type="presParOf" srcId="{60A7C383-3DCF-45BC-AC19-E5CFB1D97781}" destId="{8AEC8E12-5F93-4F14-9B8B-1EAD9A0D8050}" srcOrd="6" destOrd="0" presId="urn:microsoft.com/office/officeart/2005/8/layout/target3"/>
    <dgm:cxn modelId="{D04E6B23-A66E-4C39-8C51-BB29CC853DC8}" type="presParOf" srcId="{60A7C383-3DCF-45BC-AC19-E5CFB1D97781}" destId="{B6FECD9B-302C-444D-8BB5-59E818DC311C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12FB02-F1F4-4394-B478-6052FD02E5BC}" type="doc">
      <dgm:prSet loTypeId="urn:microsoft.com/office/officeart/2005/8/layout/targe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d-ID"/>
        </a:p>
      </dgm:t>
    </dgm:pt>
    <dgm:pt modelId="{D322B0FF-BDB0-4709-A164-9FC27BA315BF}">
      <dgm:prSet phldrT="[Text]"/>
      <dgm:spPr/>
      <dgm:t>
        <a:bodyPr/>
        <a:lstStyle/>
        <a:p>
          <a:r>
            <a:rPr lang="en-US" dirty="0" err="1" smtClean="0"/>
            <a:t>Kelemahan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teknik</a:t>
          </a:r>
          <a:r>
            <a:rPr lang="en-US" dirty="0" smtClean="0"/>
            <a:t> </a:t>
          </a:r>
          <a:r>
            <a:rPr lang="en-US" dirty="0" err="1" smtClean="0"/>
            <a:t>ini</a:t>
          </a:r>
          <a:r>
            <a:rPr lang="en-US" dirty="0" smtClean="0"/>
            <a:t> </a:t>
          </a:r>
          <a:r>
            <a:rPr lang="en-US" dirty="0" err="1" smtClean="0"/>
            <a:t>pelru</a:t>
          </a:r>
          <a:r>
            <a:rPr lang="en-US" dirty="0" smtClean="0"/>
            <a:t> </a:t>
          </a:r>
          <a:r>
            <a:rPr lang="en-US" dirty="0" err="1" smtClean="0"/>
            <a:t>dibangkitkan</a:t>
          </a:r>
          <a:r>
            <a:rPr lang="en-US" dirty="0" smtClean="0"/>
            <a:t> </a:t>
          </a:r>
          <a:r>
            <a:rPr lang="en-US" dirty="0" err="1" smtClean="0"/>
            <a:t>semua</a:t>
          </a:r>
          <a:r>
            <a:rPr lang="en-US" dirty="0" smtClean="0"/>
            <a:t> </a:t>
          </a:r>
          <a:r>
            <a:rPr lang="en-US" dirty="0" err="1" smtClean="0"/>
            <a:t>kemungkinan</a:t>
          </a:r>
          <a:r>
            <a:rPr lang="en-US" dirty="0" smtClean="0"/>
            <a:t> yang </a:t>
          </a:r>
          <a:r>
            <a:rPr lang="en-US" dirty="0" err="1" smtClean="0"/>
            <a:t>ada</a:t>
          </a:r>
          <a:r>
            <a:rPr lang="en-US" dirty="0" smtClean="0"/>
            <a:t> </a:t>
          </a:r>
          <a:r>
            <a:rPr lang="en-US" dirty="0" err="1" smtClean="0"/>
            <a:t>sehingga</a:t>
          </a:r>
          <a:r>
            <a:rPr lang="en-US" dirty="0" smtClean="0"/>
            <a:t> </a:t>
          </a:r>
          <a:r>
            <a:rPr lang="en-US" dirty="0" err="1" smtClean="0"/>
            <a:t>apabila</a:t>
          </a:r>
          <a:r>
            <a:rPr lang="en-US" dirty="0" smtClean="0"/>
            <a:t> </a:t>
          </a:r>
          <a:r>
            <a:rPr lang="en-US" dirty="0" err="1" smtClean="0"/>
            <a:t>ditambahkan</a:t>
          </a:r>
          <a:r>
            <a:rPr lang="en-US" dirty="0" smtClean="0"/>
            <a:t> </a:t>
          </a:r>
          <a:r>
            <a:rPr lang="en-US" dirty="0" err="1" smtClean="0"/>
            <a:t>satu</a:t>
          </a:r>
          <a:r>
            <a:rPr lang="en-US" dirty="0" smtClean="0"/>
            <a:t> </a:t>
          </a:r>
          <a:r>
            <a:rPr lang="en-US" dirty="0" err="1" smtClean="0"/>
            <a:t>kota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permasalahan</a:t>
          </a:r>
          <a:r>
            <a:rPr lang="en-US" dirty="0" smtClean="0"/>
            <a:t> TSP </a:t>
          </a:r>
          <a:r>
            <a:rPr lang="en-US" dirty="0" err="1" smtClean="0"/>
            <a:t>ini</a:t>
          </a:r>
          <a:r>
            <a:rPr lang="en-US" dirty="0" smtClean="0"/>
            <a:t> </a:t>
          </a:r>
          <a:r>
            <a:rPr lang="en-US" dirty="0" err="1" smtClean="0"/>
            <a:t>diatas</a:t>
          </a:r>
          <a:r>
            <a:rPr lang="en-US" dirty="0" smtClean="0"/>
            <a:t> 5 </a:t>
          </a:r>
          <a:r>
            <a:rPr lang="en-US" dirty="0" err="1" smtClean="0"/>
            <a:t>kota</a:t>
          </a:r>
          <a:r>
            <a:rPr lang="en-US" dirty="0" smtClean="0"/>
            <a:t>. </a:t>
          </a:r>
          <a:r>
            <a:rPr lang="en-US" dirty="0" err="1" smtClean="0"/>
            <a:t>Maka</a:t>
          </a:r>
          <a:r>
            <a:rPr lang="en-US" dirty="0" smtClean="0"/>
            <a:t> </a:t>
          </a:r>
          <a:r>
            <a:rPr lang="en-US" dirty="0" err="1" smtClean="0"/>
            <a:t>akan</a:t>
          </a:r>
          <a:r>
            <a:rPr lang="en-US" dirty="0" smtClean="0"/>
            <a:t> </a:t>
          </a:r>
          <a:r>
            <a:rPr lang="en-US" dirty="0" err="1" smtClean="0"/>
            <a:t>diperlukan</a:t>
          </a:r>
          <a:r>
            <a:rPr lang="en-US" dirty="0" smtClean="0"/>
            <a:t> 120 </a:t>
          </a:r>
          <a:r>
            <a:rPr lang="en-US" dirty="0" err="1" smtClean="0"/>
            <a:t>kombinasi</a:t>
          </a:r>
          <a:r>
            <a:rPr lang="en-US" dirty="0" smtClean="0"/>
            <a:t> </a:t>
          </a:r>
          <a:r>
            <a:rPr lang="en-US" dirty="0" err="1" smtClean="0"/>
            <a:t>lintasan</a:t>
          </a:r>
          <a:r>
            <a:rPr lang="en-US" dirty="0" smtClean="0"/>
            <a:t>, </a:t>
          </a:r>
          <a:r>
            <a:rPr lang="en-US" dirty="0" err="1" smtClean="0"/>
            <a:t>kecuali</a:t>
          </a:r>
          <a:r>
            <a:rPr lang="en-US" dirty="0" smtClean="0"/>
            <a:t> </a:t>
          </a:r>
          <a:r>
            <a:rPr lang="en-US" dirty="0" err="1" smtClean="0"/>
            <a:t>diberikan</a:t>
          </a:r>
          <a:r>
            <a:rPr lang="en-US" dirty="0" smtClean="0"/>
            <a:t> </a:t>
          </a:r>
          <a:r>
            <a:rPr lang="en-US" dirty="0" err="1" smtClean="0"/>
            <a:t>kondisi</a:t>
          </a:r>
          <a:r>
            <a:rPr lang="en-US" dirty="0" smtClean="0"/>
            <a:t> </a:t>
          </a:r>
          <a:r>
            <a:rPr lang="en-US" dirty="0" err="1" smtClean="0"/>
            <a:t>tertentu</a:t>
          </a:r>
          <a:r>
            <a:rPr lang="en-US" dirty="0" smtClean="0"/>
            <a:t> </a:t>
          </a:r>
          <a:r>
            <a:rPr lang="en-US" dirty="0" err="1" smtClean="0"/>
            <a:t>misalnya</a:t>
          </a:r>
          <a:r>
            <a:rPr lang="en-US" dirty="0" smtClean="0"/>
            <a:t> </a:t>
          </a:r>
          <a:r>
            <a:rPr lang="en-US" dirty="0" err="1" smtClean="0"/>
            <a:t>kota</a:t>
          </a:r>
          <a:r>
            <a:rPr lang="en-US" dirty="0" smtClean="0"/>
            <a:t> </a:t>
          </a:r>
          <a:r>
            <a:rPr lang="en-US" dirty="0" err="1" smtClean="0"/>
            <a:t>awal</a:t>
          </a:r>
          <a:r>
            <a:rPr lang="en-US" dirty="0" smtClean="0"/>
            <a:t> </a:t>
          </a:r>
          <a:r>
            <a:rPr lang="en-US" dirty="0" err="1" smtClean="0"/>
            <a:t>bagi</a:t>
          </a:r>
          <a:r>
            <a:rPr lang="en-US" dirty="0" smtClean="0"/>
            <a:t> sales </a:t>
          </a:r>
          <a:r>
            <a:rPr lang="en-US" dirty="0" err="1" smtClean="0"/>
            <a:t>telah</a:t>
          </a:r>
          <a:r>
            <a:rPr lang="en-US" dirty="0" smtClean="0"/>
            <a:t> </a:t>
          </a:r>
          <a:r>
            <a:rPr lang="en-US" dirty="0" err="1" smtClean="0"/>
            <a:t>ditentukan</a:t>
          </a:r>
          <a:r>
            <a:rPr lang="en-US" dirty="0" smtClean="0"/>
            <a:t>.</a:t>
          </a:r>
          <a:endParaRPr lang="id-ID" dirty="0"/>
        </a:p>
      </dgm:t>
    </dgm:pt>
    <dgm:pt modelId="{A7DA12F2-6675-4AE8-A2A0-EFB81CA21E4B}" type="parTrans" cxnId="{E95AA367-E1EC-4DFD-AE61-F0806B2710C9}">
      <dgm:prSet/>
      <dgm:spPr/>
      <dgm:t>
        <a:bodyPr/>
        <a:lstStyle/>
        <a:p>
          <a:endParaRPr lang="id-ID"/>
        </a:p>
      </dgm:t>
    </dgm:pt>
    <dgm:pt modelId="{B0201D1D-66E4-4879-8B77-E543B09D4F44}" type="sibTrans" cxnId="{E95AA367-E1EC-4DFD-AE61-F0806B2710C9}">
      <dgm:prSet/>
      <dgm:spPr/>
      <dgm:t>
        <a:bodyPr/>
        <a:lstStyle/>
        <a:p>
          <a:endParaRPr lang="id-ID"/>
        </a:p>
      </dgm:t>
    </dgm:pt>
    <dgm:pt modelId="{ABCC3C38-72EC-4077-A2CE-70FE63882E3E}">
      <dgm:prSet phldrT="[Text]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Dari </a:t>
          </a:r>
          <a:r>
            <a:rPr lang="en-US" dirty="0" err="1" smtClean="0"/>
            <a:t>tabel</a:t>
          </a:r>
          <a:r>
            <a:rPr lang="en-US" dirty="0" smtClean="0"/>
            <a:t> </a:t>
          </a:r>
          <a:r>
            <a:rPr lang="en-US" dirty="0" err="1" smtClean="0"/>
            <a:t>diatas</a:t>
          </a:r>
          <a:r>
            <a:rPr lang="en-US" dirty="0" smtClean="0"/>
            <a:t>, </a:t>
          </a:r>
          <a:r>
            <a:rPr lang="en-US" dirty="0" err="1" smtClean="0"/>
            <a:t>solusi</a:t>
          </a:r>
          <a:r>
            <a:rPr lang="en-US" dirty="0" smtClean="0"/>
            <a:t> </a:t>
          </a:r>
          <a:r>
            <a:rPr lang="en-US" dirty="0" err="1" smtClean="0"/>
            <a:t>pertama</a:t>
          </a:r>
          <a:r>
            <a:rPr lang="en-US" dirty="0" smtClean="0"/>
            <a:t> yang </a:t>
          </a:r>
          <a:r>
            <a:rPr lang="en-US" dirty="0" err="1" smtClean="0"/>
            <a:t>dibangkitkan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ABCD = 10, </a:t>
          </a:r>
          <a:r>
            <a:rPr lang="en-US" dirty="0" err="1" smtClean="0"/>
            <a:t>solusi</a:t>
          </a:r>
          <a:r>
            <a:rPr lang="en-US" dirty="0" smtClean="0"/>
            <a:t> </a:t>
          </a:r>
          <a:r>
            <a:rPr lang="en-US" dirty="0" err="1" smtClean="0"/>
            <a:t>kedua</a:t>
          </a:r>
          <a:r>
            <a:rPr lang="en-US" dirty="0" smtClean="0"/>
            <a:t> ABDC=8. </a:t>
          </a:r>
          <a:r>
            <a:rPr lang="en-US" dirty="0" err="1" smtClean="0"/>
            <a:t>Ternyata</a:t>
          </a:r>
          <a:r>
            <a:rPr lang="en-US" dirty="0" smtClean="0"/>
            <a:t> </a:t>
          </a:r>
          <a:r>
            <a:rPr lang="en-US" dirty="0" err="1" smtClean="0"/>
            <a:t>solusi</a:t>
          </a:r>
          <a:r>
            <a:rPr lang="en-US" dirty="0" smtClean="0"/>
            <a:t> </a:t>
          </a:r>
          <a:r>
            <a:rPr lang="en-US" dirty="0" err="1" smtClean="0"/>
            <a:t>kedua</a:t>
          </a:r>
          <a:r>
            <a:rPr lang="en-US" dirty="0" smtClean="0"/>
            <a:t> </a:t>
          </a:r>
          <a:r>
            <a:rPr lang="en-US" dirty="0" err="1" smtClean="0"/>
            <a:t>menghasilkan</a:t>
          </a:r>
          <a:r>
            <a:rPr lang="en-US" dirty="0" smtClean="0"/>
            <a:t> </a:t>
          </a:r>
          <a:r>
            <a:rPr lang="en-US" dirty="0" err="1" smtClean="0"/>
            <a:t>jarak</a:t>
          </a:r>
          <a:r>
            <a:rPr lang="en-US" dirty="0" smtClean="0"/>
            <a:t> yang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pendek</a:t>
          </a:r>
          <a:r>
            <a:rPr lang="en-US" dirty="0" smtClean="0"/>
            <a:t> </a:t>
          </a:r>
          <a:r>
            <a:rPr lang="en-US" dirty="0" err="1" smtClean="0"/>
            <a:t>sehingga</a:t>
          </a:r>
          <a:r>
            <a:rPr lang="en-US" dirty="0" smtClean="0"/>
            <a:t> </a:t>
          </a:r>
          <a:r>
            <a:rPr lang="en-US" dirty="0" err="1" smtClean="0"/>
            <a:t>dipilih</a:t>
          </a:r>
          <a:r>
            <a:rPr lang="en-US" dirty="0" smtClean="0"/>
            <a:t> </a:t>
          </a:r>
          <a:r>
            <a:rPr lang="en-US" dirty="0" err="1" smtClean="0"/>
            <a:t>lintasan</a:t>
          </a:r>
          <a:r>
            <a:rPr lang="en-US" dirty="0" smtClean="0"/>
            <a:t> ABDC=8. </a:t>
          </a:r>
          <a:r>
            <a:rPr lang="en-US" dirty="0" err="1" smtClean="0"/>
            <a:t>Lakukan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langkah</a:t>
          </a:r>
          <a:r>
            <a:rPr lang="en-US" dirty="0" smtClean="0"/>
            <a:t> </a:t>
          </a:r>
          <a:r>
            <a:rPr lang="en-US" dirty="0" err="1" smtClean="0"/>
            <a:t>selanjutnya</a:t>
          </a:r>
          <a:r>
            <a:rPr lang="en-US" dirty="0" smtClean="0"/>
            <a:t>.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tabel</a:t>
          </a:r>
          <a:r>
            <a:rPr lang="en-US" dirty="0" smtClean="0"/>
            <a:t> </a:t>
          </a:r>
          <a:r>
            <a:rPr lang="en-US" dirty="0" err="1" smtClean="0"/>
            <a:t>didapat</a:t>
          </a:r>
          <a:r>
            <a:rPr lang="en-US" dirty="0" smtClean="0"/>
            <a:t> </a:t>
          </a:r>
          <a:r>
            <a:rPr lang="en-US" dirty="0" err="1" smtClean="0"/>
            <a:t>solusi</a:t>
          </a:r>
          <a:r>
            <a:rPr lang="en-US" dirty="0" smtClean="0"/>
            <a:t> </a:t>
          </a:r>
          <a:r>
            <a:rPr lang="en-US" dirty="0" err="1" smtClean="0"/>
            <a:t>terpendek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BADC </a:t>
          </a:r>
          <a:r>
            <a:rPr lang="en-US" dirty="0" err="1" smtClean="0"/>
            <a:t>atau</a:t>
          </a:r>
          <a:r>
            <a:rPr lang="en-US" dirty="0" smtClean="0"/>
            <a:t> CDBA.</a:t>
          </a:r>
          <a:endParaRPr lang="id-ID" dirty="0"/>
        </a:p>
      </dgm:t>
    </dgm:pt>
    <dgm:pt modelId="{0E0BCE5C-2DD7-41C1-AFDE-1EE693825728}" type="parTrans" cxnId="{B009A1A1-2632-44B3-85A1-BC13C2483806}">
      <dgm:prSet/>
      <dgm:spPr/>
      <dgm:t>
        <a:bodyPr/>
        <a:lstStyle/>
        <a:p>
          <a:endParaRPr lang="id-ID"/>
        </a:p>
      </dgm:t>
    </dgm:pt>
    <dgm:pt modelId="{11EB533A-3508-43FF-A635-5348F3A4D96D}" type="sibTrans" cxnId="{B009A1A1-2632-44B3-85A1-BC13C2483806}">
      <dgm:prSet/>
      <dgm:spPr/>
      <dgm:t>
        <a:bodyPr/>
        <a:lstStyle/>
        <a:p>
          <a:endParaRPr lang="id-ID"/>
        </a:p>
      </dgm:t>
    </dgm:pt>
    <dgm:pt modelId="{60A7C383-3DCF-45BC-AC19-E5CFB1D97781}" type="pres">
      <dgm:prSet presAssocID="{4412FB02-F1F4-4394-B478-6052FD02E5B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C025E6-29A5-4BE7-856D-34BBC08588CB}" type="pres">
      <dgm:prSet presAssocID="{ABCC3C38-72EC-4077-A2CE-70FE63882E3E}" presName="circle1" presStyleLbl="node1" presStyleIdx="0" presStyleCnt="2"/>
      <dgm:spPr/>
    </dgm:pt>
    <dgm:pt modelId="{3C9D3975-A9B9-40C6-AADD-37A7AC3AEC97}" type="pres">
      <dgm:prSet presAssocID="{ABCC3C38-72EC-4077-A2CE-70FE63882E3E}" presName="space" presStyleCnt="0"/>
      <dgm:spPr/>
    </dgm:pt>
    <dgm:pt modelId="{7C315B03-00E4-43FD-9083-5266649FEC58}" type="pres">
      <dgm:prSet presAssocID="{ABCC3C38-72EC-4077-A2CE-70FE63882E3E}" presName="rect1" presStyleLbl="alignAcc1" presStyleIdx="0" presStyleCnt="2"/>
      <dgm:spPr/>
      <dgm:t>
        <a:bodyPr/>
        <a:lstStyle/>
        <a:p>
          <a:endParaRPr lang="id-ID"/>
        </a:p>
      </dgm:t>
    </dgm:pt>
    <dgm:pt modelId="{DEFE5930-7D31-4AAD-8D90-8008D45D1D08}" type="pres">
      <dgm:prSet presAssocID="{D322B0FF-BDB0-4709-A164-9FC27BA315BF}" presName="vertSpace2" presStyleLbl="node1" presStyleIdx="0" presStyleCnt="2"/>
      <dgm:spPr/>
    </dgm:pt>
    <dgm:pt modelId="{5FB34C39-4A9B-4B24-A4AA-87AB8EA5968A}" type="pres">
      <dgm:prSet presAssocID="{D322B0FF-BDB0-4709-A164-9FC27BA315BF}" presName="circle2" presStyleLbl="node1" presStyleIdx="1" presStyleCnt="2"/>
      <dgm:spPr/>
    </dgm:pt>
    <dgm:pt modelId="{A49F3BE3-6F43-408C-A531-D14863B17FCB}" type="pres">
      <dgm:prSet presAssocID="{D322B0FF-BDB0-4709-A164-9FC27BA315BF}" presName="rect2" presStyleLbl="alignAcc1" presStyleIdx="1" presStyleCnt="2"/>
      <dgm:spPr/>
      <dgm:t>
        <a:bodyPr/>
        <a:lstStyle/>
        <a:p>
          <a:endParaRPr lang="id-ID"/>
        </a:p>
      </dgm:t>
    </dgm:pt>
    <dgm:pt modelId="{8AEC8E12-5F93-4F14-9B8B-1EAD9A0D8050}" type="pres">
      <dgm:prSet presAssocID="{ABCC3C38-72EC-4077-A2CE-70FE63882E3E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FECD9B-302C-444D-8BB5-59E818DC311C}" type="pres">
      <dgm:prSet presAssocID="{D322B0FF-BDB0-4709-A164-9FC27BA315BF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E856158-9960-42E2-939B-62F91D6C818B}" type="presOf" srcId="{ABCC3C38-72EC-4077-A2CE-70FE63882E3E}" destId="{8AEC8E12-5F93-4F14-9B8B-1EAD9A0D8050}" srcOrd="1" destOrd="0" presId="urn:microsoft.com/office/officeart/2005/8/layout/target3"/>
    <dgm:cxn modelId="{B009A1A1-2632-44B3-85A1-BC13C2483806}" srcId="{4412FB02-F1F4-4394-B478-6052FD02E5BC}" destId="{ABCC3C38-72EC-4077-A2CE-70FE63882E3E}" srcOrd="0" destOrd="0" parTransId="{0E0BCE5C-2DD7-41C1-AFDE-1EE693825728}" sibTransId="{11EB533A-3508-43FF-A635-5348F3A4D96D}"/>
    <dgm:cxn modelId="{2A624FD8-A00C-40BB-948E-995D13202C05}" type="presOf" srcId="{4412FB02-F1F4-4394-B478-6052FD02E5BC}" destId="{60A7C383-3DCF-45BC-AC19-E5CFB1D97781}" srcOrd="0" destOrd="0" presId="urn:microsoft.com/office/officeart/2005/8/layout/target3"/>
    <dgm:cxn modelId="{4952228A-DCCC-413D-9BF5-DCBC4EBCE07A}" type="presOf" srcId="{ABCC3C38-72EC-4077-A2CE-70FE63882E3E}" destId="{7C315B03-00E4-43FD-9083-5266649FEC58}" srcOrd="0" destOrd="0" presId="urn:microsoft.com/office/officeart/2005/8/layout/target3"/>
    <dgm:cxn modelId="{E95AA367-E1EC-4DFD-AE61-F0806B2710C9}" srcId="{4412FB02-F1F4-4394-B478-6052FD02E5BC}" destId="{D322B0FF-BDB0-4709-A164-9FC27BA315BF}" srcOrd="1" destOrd="0" parTransId="{A7DA12F2-6675-4AE8-A2A0-EFB81CA21E4B}" sibTransId="{B0201D1D-66E4-4879-8B77-E543B09D4F44}"/>
    <dgm:cxn modelId="{27BA3767-D40C-4E74-A684-5963EF4E07AD}" type="presOf" srcId="{D322B0FF-BDB0-4709-A164-9FC27BA315BF}" destId="{B6FECD9B-302C-444D-8BB5-59E818DC311C}" srcOrd="1" destOrd="0" presId="urn:microsoft.com/office/officeart/2005/8/layout/target3"/>
    <dgm:cxn modelId="{7339B18B-D82A-4B21-B5D9-794EDB18741F}" type="presOf" srcId="{D322B0FF-BDB0-4709-A164-9FC27BA315BF}" destId="{A49F3BE3-6F43-408C-A531-D14863B17FCB}" srcOrd="0" destOrd="0" presId="urn:microsoft.com/office/officeart/2005/8/layout/target3"/>
    <dgm:cxn modelId="{9A8E2289-19E3-44AC-9048-2C8475EB5068}" type="presParOf" srcId="{60A7C383-3DCF-45BC-AC19-E5CFB1D97781}" destId="{E2C025E6-29A5-4BE7-856D-34BBC08588CB}" srcOrd="0" destOrd="0" presId="urn:microsoft.com/office/officeart/2005/8/layout/target3"/>
    <dgm:cxn modelId="{E54F5551-3623-4551-9A43-8F6D9F3A901D}" type="presParOf" srcId="{60A7C383-3DCF-45BC-AC19-E5CFB1D97781}" destId="{3C9D3975-A9B9-40C6-AADD-37A7AC3AEC97}" srcOrd="1" destOrd="0" presId="urn:microsoft.com/office/officeart/2005/8/layout/target3"/>
    <dgm:cxn modelId="{7A21E18B-43E2-48B3-95AD-790B62434E94}" type="presParOf" srcId="{60A7C383-3DCF-45BC-AC19-E5CFB1D97781}" destId="{7C315B03-00E4-43FD-9083-5266649FEC58}" srcOrd="2" destOrd="0" presId="urn:microsoft.com/office/officeart/2005/8/layout/target3"/>
    <dgm:cxn modelId="{90D7A9DA-B3F9-48F1-8613-C33DE841D125}" type="presParOf" srcId="{60A7C383-3DCF-45BC-AC19-E5CFB1D97781}" destId="{DEFE5930-7D31-4AAD-8D90-8008D45D1D08}" srcOrd="3" destOrd="0" presId="urn:microsoft.com/office/officeart/2005/8/layout/target3"/>
    <dgm:cxn modelId="{B31AD949-A23F-499B-B781-544E4B2C4840}" type="presParOf" srcId="{60A7C383-3DCF-45BC-AC19-E5CFB1D97781}" destId="{5FB34C39-4A9B-4B24-A4AA-87AB8EA5968A}" srcOrd="4" destOrd="0" presId="urn:microsoft.com/office/officeart/2005/8/layout/target3"/>
    <dgm:cxn modelId="{EDAEE285-2AB3-48CB-8407-6EF843966323}" type="presParOf" srcId="{60A7C383-3DCF-45BC-AC19-E5CFB1D97781}" destId="{A49F3BE3-6F43-408C-A531-D14863B17FCB}" srcOrd="5" destOrd="0" presId="urn:microsoft.com/office/officeart/2005/8/layout/target3"/>
    <dgm:cxn modelId="{C45DC711-FB93-48F6-8649-25A136D3A026}" type="presParOf" srcId="{60A7C383-3DCF-45BC-AC19-E5CFB1D97781}" destId="{8AEC8E12-5F93-4F14-9B8B-1EAD9A0D8050}" srcOrd="6" destOrd="0" presId="urn:microsoft.com/office/officeart/2005/8/layout/target3"/>
    <dgm:cxn modelId="{C53A222B-4877-4D21-A87D-F185776B41A8}" type="presParOf" srcId="{60A7C383-3DCF-45BC-AC19-E5CFB1D97781}" destId="{B6FECD9B-302C-444D-8BB5-59E818DC311C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9D8C4-45B2-4765-BEF8-E4326366EEED}">
      <dsp:nvSpPr>
        <dsp:cNvPr id="0" name=""/>
        <dsp:cNvSpPr/>
      </dsp:nvSpPr>
      <dsp:spPr>
        <a:xfrm>
          <a:off x="0" y="129539"/>
          <a:ext cx="4389120" cy="438912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559EC-764C-4FA6-A1E9-4C52E1639FD6}">
      <dsp:nvSpPr>
        <dsp:cNvPr id="0" name=""/>
        <dsp:cNvSpPr/>
      </dsp:nvSpPr>
      <dsp:spPr>
        <a:xfrm>
          <a:off x="2194560" y="129539"/>
          <a:ext cx="5120639" cy="438912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 </a:t>
          </a:r>
          <a:r>
            <a:rPr lang="en-US" sz="2400" kern="1200" dirty="0" err="1" smtClean="0"/>
            <a:t>Pencarian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buta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tidak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selalu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dapat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diterapkan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dengan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baik</a:t>
          </a:r>
          <a:endParaRPr lang="id-ID" sz="2400" kern="1200" dirty="0"/>
        </a:p>
      </dsp:txBody>
      <dsp:txXfrm>
        <a:off x="2194560" y="129539"/>
        <a:ext cx="2560319" cy="2084832"/>
      </dsp:txXfrm>
    </dsp:sp>
    <dsp:sp modelId="{74622FC0-AF13-4CE5-BB1B-7970C7AD8BA7}">
      <dsp:nvSpPr>
        <dsp:cNvPr id="0" name=""/>
        <dsp:cNvSpPr/>
      </dsp:nvSpPr>
      <dsp:spPr>
        <a:xfrm>
          <a:off x="1152144" y="2214372"/>
          <a:ext cx="2084832" cy="208483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3210336"/>
            <a:satOff val="39690"/>
            <a:lumOff val="-129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B00B-FA56-4452-9566-4A4DC6A1797D}">
      <dsp:nvSpPr>
        <dsp:cNvPr id="0" name=""/>
        <dsp:cNvSpPr/>
      </dsp:nvSpPr>
      <dsp:spPr>
        <a:xfrm>
          <a:off x="2194560" y="2214372"/>
          <a:ext cx="5120639" cy="2084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210336"/>
              <a:satOff val="39690"/>
              <a:lumOff val="-12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Metode</a:t>
          </a:r>
          <a:r>
            <a:rPr lang="en-US" sz="2400" kern="1200" dirty="0" smtClean="0"/>
            <a:t> heuristic search </a:t>
          </a:r>
          <a:r>
            <a:rPr lang="en-US" sz="2400" kern="1200" dirty="0" err="1" smtClean="0"/>
            <a:t>diharapkan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bisa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menyelesaikan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permasalahan</a:t>
          </a:r>
          <a:r>
            <a:rPr lang="en-US" sz="2400" kern="1200" dirty="0" smtClean="0"/>
            <a:t> yang </a:t>
          </a:r>
          <a:r>
            <a:rPr lang="en-US" sz="2400" kern="1200" dirty="0" err="1" smtClean="0"/>
            <a:t>lebih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besar</a:t>
          </a:r>
          <a:r>
            <a:rPr lang="en-US" sz="2400" kern="1200" dirty="0" smtClean="0"/>
            <a:t>. </a:t>
          </a:r>
        </a:p>
      </dsp:txBody>
      <dsp:txXfrm>
        <a:off x="2194560" y="2214372"/>
        <a:ext cx="2560319" cy="2084832"/>
      </dsp:txXfrm>
    </dsp:sp>
    <dsp:sp modelId="{BF568D91-4C68-46D6-AA26-B64627C96836}">
      <dsp:nvSpPr>
        <dsp:cNvPr id="0" name=""/>
        <dsp:cNvSpPr/>
      </dsp:nvSpPr>
      <dsp:spPr>
        <a:xfrm>
          <a:off x="4754879" y="129539"/>
          <a:ext cx="2560319" cy="20848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Waktu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aksesnya</a:t>
          </a:r>
          <a:r>
            <a:rPr lang="en-US" sz="2400" kern="1200" dirty="0" smtClean="0"/>
            <a:t> yang </a:t>
          </a:r>
          <a:r>
            <a:rPr lang="en-US" sz="2400" kern="1200" dirty="0" err="1" smtClean="0"/>
            <a:t>cukup</a:t>
          </a:r>
          <a:r>
            <a:rPr lang="en-US" sz="2400" kern="1200" dirty="0" smtClean="0"/>
            <a:t> lama</a:t>
          </a:r>
          <a:endParaRPr lang="id-ID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Besarnya memori yang diperlukan</a:t>
          </a:r>
          <a:endParaRPr lang="en-US" sz="2400" kern="1200" dirty="0" smtClean="0"/>
        </a:p>
      </dsp:txBody>
      <dsp:txXfrm>
        <a:off x="4754879" y="129539"/>
        <a:ext cx="2560319" cy="2084832"/>
      </dsp:txXfrm>
    </dsp:sp>
    <dsp:sp modelId="{B2DF4F56-029A-4FF8-89FE-B1566FCEA81C}">
      <dsp:nvSpPr>
        <dsp:cNvPr id="0" name=""/>
        <dsp:cNvSpPr/>
      </dsp:nvSpPr>
      <dsp:spPr>
        <a:xfrm>
          <a:off x="4754879" y="2214372"/>
          <a:ext cx="2560319" cy="20848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Waktu akses lebih cepat</a:t>
          </a:r>
          <a:endParaRPr lang="en-US" sz="2400" kern="1200" dirty="0" smtClean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kern="1200" dirty="0" smtClean="0"/>
            <a:t>Tidak memerlukan space yang besar </a:t>
          </a:r>
          <a:endParaRPr lang="en-US" sz="2400" kern="1200" dirty="0" smtClean="0"/>
        </a:p>
      </dsp:txBody>
      <dsp:txXfrm>
        <a:off x="4754879" y="2214372"/>
        <a:ext cx="2560319" cy="20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E8454-D559-435A-8137-892808EB0B89}">
      <dsp:nvSpPr>
        <dsp:cNvPr id="0" name=""/>
        <dsp:cNvSpPr/>
      </dsp:nvSpPr>
      <dsp:spPr>
        <a:xfrm>
          <a:off x="0" y="0"/>
          <a:ext cx="4064000" cy="406400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14A39-58CB-4ACD-87A4-8FC24FC25D00}">
      <dsp:nvSpPr>
        <dsp:cNvPr id="0" name=""/>
        <dsp:cNvSpPr/>
      </dsp:nvSpPr>
      <dsp:spPr>
        <a:xfrm>
          <a:off x="2032000" y="0"/>
          <a:ext cx="5130800" cy="406400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Metode</a:t>
          </a:r>
          <a:r>
            <a:rPr lang="en-US" sz="2400" kern="1200" dirty="0" smtClean="0"/>
            <a:t> </a:t>
          </a:r>
          <a:r>
            <a:rPr lang="id-ID" sz="2400" kern="1200" dirty="0" smtClean="0"/>
            <a:t>H</a:t>
          </a:r>
          <a:r>
            <a:rPr lang="en-US" sz="2400" kern="1200" dirty="0" err="1" smtClean="0"/>
            <a:t>euristic</a:t>
          </a:r>
          <a:r>
            <a:rPr lang="en-US" sz="2400" kern="1200" dirty="0" smtClean="0"/>
            <a:t> search </a:t>
          </a:r>
          <a:r>
            <a:rPr lang="en-US" sz="2400" kern="1200" dirty="0" err="1" smtClean="0"/>
            <a:t>menggunakan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suatu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fungsi</a:t>
          </a:r>
          <a:r>
            <a:rPr lang="en-US" sz="2400" kern="1200" dirty="0" smtClean="0"/>
            <a:t> yang </a:t>
          </a:r>
          <a:r>
            <a:rPr lang="en-US" sz="2400" kern="1200" dirty="0" err="1" smtClean="0"/>
            <a:t>menghitung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biaya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perkiraan</a:t>
          </a:r>
          <a:r>
            <a:rPr lang="en-US" sz="2400" kern="1200" dirty="0" smtClean="0"/>
            <a:t> (</a:t>
          </a:r>
          <a:r>
            <a:rPr lang="en-US" sz="2400" kern="1200" dirty="0" err="1" smtClean="0"/>
            <a:t>estimasi</a:t>
          </a:r>
          <a:r>
            <a:rPr lang="en-US" sz="2400" kern="1200" dirty="0" smtClean="0"/>
            <a:t>) </a:t>
          </a:r>
          <a:r>
            <a:rPr lang="en-US" sz="2400" kern="1200" dirty="0" err="1" smtClean="0"/>
            <a:t>dari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suatu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simpul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tertentu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menuju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simpul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tujuan</a:t>
          </a:r>
          <a:r>
            <a:rPr lang="en-US" sz="2400" kern="1200" dirty="0" smtClean="0"/>
            <a:t> ➔ </a:t>
          </a:r>
          <a:r>
            <a:rPr lang="en-US" sz="2400" kern="1200" dirty="0" err="1" smtClean="0"/>
            <a:t>disebut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fungsi</a:t>
          </a:r>
          <a:r>
            <a:rPr lang="en-US" sz="2400" kern="1200" dirty="0" smtClean="0"/>
            <a:t> heuristic </a:t>
          </a:r>
          <a:endParaRPr lang="id-ID" sz="2400" kern="1200" dirty="0"/>
        </a:p>
      </dsp:txBody>
      <dsp:txXfrm>
        <a:off x="2032000" y="0"/>
        <a:ext cx="5130800" cy="1930400"/>
      </dsp:txXfrm>
    </dsp:sp>
    <dsp:sp modelId="{1DC271BA-2EA2-4623-9249-F5C6E94F0E43}">
      <dsp:nvSpPr>
        <dsp:cNvPr id="0" name=""/>
        <dsp:cNvSpPr/>
      </dsp:nvSpPr>
      <dsp:spPr>
        <a:xfrm>
          <a:off x="1066800" y="1930400"/>
          <a:ext cx="1930400" cy="193040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3210336"/>
            <a:satOff val="39690"/>
            <a:lumOff val="-129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8B5CC-A0BA-4F7A-9912-6AE8CDFFF066}">
      <dsp:nvSpPr>
        <dsp:cNvPr id="0" name=""/>
        <dsp:cNvSpPr/>
      </dsp:nvSpPr>
      <dsp:spPr>
        <a:xfrm>
          <a:off x="2032000" y="1930400"/>
          <a:ext cx="5130800" cy="193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210336"/>
              <a:satOff val="39690"/>
              <a:lumOff val="-12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Aplikasi</a:t>
          </a:r>
          <a:r>
            <a:rPr lang="en-US" sz="2400" kern="1200" dirty="0" smtClean="0"/>
            <a:t> yang </a:t>
          </a:r>
          <a:r>
            <a:rPr lang="en-US" sz="2400" kern="1200" dirty="0" err="1" smtClean="0"/>
            <a:t>menggunakan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fungsi</a:t>
          </a:r>
          <a:r>
            <a:rPr lang="en-US" sz="2400" kern="1200" dirty="0" smtClean="0"/>
            <a:t> heuristic : Google, Deep Blue Chess Machine </a:t>
          </a:r>
          <a:endParaRPr lang="id-ID" sz="2400" kern="1200" dirty="0"/>
        </a:p>
      </dsp:txBody>
      <dsp:txXfrm>
        <a:off x="2032000" y="1930400"/>
        <a:ext cx="5130800" cy="193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24D93-EA19-426A-9E90-177A07B2D307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376A1-B413-4BEF-98A2-9F7AB8081B5E}">
      <dsp:nvSpPr>
        <dsp:cNvPr id="0" name=""/>
        <dsp:cNvSpPr/>
      </dsp:nvSpPr>
      <dsp:spPr>
        <a:xfrm>
          <a:off x="2743199" y="406796"/>
          <a:ext cx="2641600" cy="722312"/>
        </a:xfrm>
        <a:prstGeom prst="round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Ubin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kosong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geser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kanan</a:t>
          </a:r>
          <a:endParaRPr lang="id-ID" sz="1600" kern="1200" dirty="0"/>
        </a:p>
      </dsp:txBody>
      <dsp:txXfrm>
        <a:off x="2778459" y="442056"/>
        <a:ext cx="2571080" cy="651792"/>
      </dsp:txXfrm>
    </dsp:sp>
    <dsp:sp modelId="{452D1F2B-4009-4CA7-9F1C-A1A0C5323033}">
      <dsp:nvSpPr>
        <dsp:cNvPr id="0" name=""/>
        <dsp:cNvSpPr/>
      </dsp:nvSpPr>
      <dsp:spPr>
        <a:xfrm>
          <a:off x="2743199" y="1219398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961231"/>
              <a:satOff val="-20173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Ubin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kosong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geser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kiri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Ubin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kosong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geser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atas</a:t>
          </a:r>
          <a:endParaRPr lang="id-ID" sz="1600" kern="1200" dirty="0"/>
        </a:p>
      </dsp:txBody>
      <dsp:txXfrm>
        <a:off x="2778459" y="1254658"/>
        <a:ext cx="2571080" cy="651792"/>
      </dsp:txXfrm>
    </dsp:sp>
    <dsp:sp modelId="{3FB3DE4D-B82C-400B-96FC-CBCCD3650FEC}">
      <dsp:nvSpPr>
        <dsp:cNvPr id="0" name=""/>
        <dsp:cNvSpPr/>
      </dsp:nvSpPr>
      <dsp:spPr>
        <a:xfrm>
          <a:off x="2743199" y="2032000"/>
          <a:ext cx="2641600" cy="722312"/>
        </a:xfrm>
        <a:prstGeom prst="round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25400" cap="flat" cmpd="sng" algn="ctr">
          <a:solidFill>
            <a:schemeClr val="accent5">
              <a:hueOff val="7922463"/>
              <a:satOff val="-40347"/>
              <a:lumOff val="74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Ubin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kosong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geser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atas</a:t>
          </a:r>
          <a:endParaRPr lang="id-ID" sz="1600" kern="1200" dirty="0"/>
        </a:p>
      </dsp:txBody>
      <dsp:txXfrm>
        <a:off x="2778459" y="2067260"/>
        <a:ext cx="2571080" cy="651792"/>
      </dsp:txXfrm>
    </dsp:sp>
    <dsp:sp modelId="{30D6DCC7-3E9A-4E74-A7DD-72DDBE48AFB9}">
      <dsp:nvSpPr>
        <dsp:cNvPr id="0" name=""/>
        <dsp:cNvSpPr/>
      </dsp:nvSpPr>
      <dsp:spPr>
        <a:xfrm>
          <a:off x="2743199" y="2844601"/>
          <a:ext cx="2641600" cy="722312"/>
        </a:xfrm>
        <a:prstGeom prst="round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5">
              <a:hueOff val="11883694"/>
              <a:satOff val="-60520"/>
              <a:lumOff val="111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Ubin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kosong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geser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bawah</a:t>
          </a:r>
          <a:endParaRPr lang="id-ID" sz="1600" kern="1200" dirty="0"/>
        </a:p>
      </dsp:txBody>
      <dsp:txXfrm>
        <a:off x="2778459" y="2879861"/>
        <a:ext cx="2571080" cy="651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37258-642A-4AC7-9029-A632AFB2E4BC}">
      <dsp:nvSpPr>
        <dsp:cNvPr id="0" name=""/>
        <dsp:cNvSpPr/>
      </dsp:nvSpPr>
      <dsp:spPr>
        <a:xfrm>
          <a:off x="0" y="0"/>
          <a:ext cx="6096000" cy="1269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Langkah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Awal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hanya</a:t>
          </a:r>
          <a:r>
            <a:rPr lang="en-US" sz="2200" kern="1200" dirty="0" smtClean="0"/>
            <a:t> 3 operator yang </a:t>
          </a:r>
          <a:r>
            <a:rPr lang="en-US" sz="2200" kern="1200" dirty="0" err="1" smtClean="0"/>
            <a:t>bisa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digunakan</a:t>
          </a:r>
          <a:endParaRPr lang="id-ID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Ubin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kosong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digeser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kiri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ke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kanan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atas</a:t>
          </a:r>
          <a:r>
            <a:rPr lang="en-US" sz="1700" kern="1200" dirty="0" smtClean="0"/>
            <a:t>.</a:t>
          </a:r>
          <a:endParaRPr lang="id-ID" sz="1700" kern="1200" dirty="0"/>
        </a:p>
      </dsp:txBody>
      <dsp:txXfrm>
        <a:off x="1346200" y="0"/>
        <a:ext cx="4749800" cy="1269999"/>
      </dsp:txXfrm>
    </dsp:sp>
    <dsp:sp modelId="{6D6FBCC2-AFCC-437B-9832-C96B8621EB4F}">
      <dsp:nvSpPr>
        <dsp:cNvPr id="0" name=""/>
        <dsp:cNvSpPr/>
      </dsp:nvSpPr>
      <dsp:spPr>
        <a:xfrm>
          <a:off x="126999" y="126999"/>
          <a:ext cx="1219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FA39C-8D51-44DD-84CD-CE5E3AAB0B8A}">
      <dsp:nvSpPr>
        <dsp:cNvPr id="0" name=""/>
        <dsp:cNvSpPr/>
      </dsp:nvSpPr>
      <dsp:spPr>
        <a:xfrm>
          <a:off x="0" y="1396999"/>
          <a:ext cx="6096000" cy="1269999"/>
        </a:xfrm>
        <a:prstGeom prst="roundRect">
          <a:avLst>
            <a:gd name="adj" fmla="val 10000"/>
          </a:avLst>
        </a:prstGeom>
        <a:solidFill>
          <a:schemeClr val="accent4">
            <a:hueOff val="-1605168"/>
            <a:satOff val="19845"/>
            <a:lumOff val="-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Jika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menggunakan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pencarian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buta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tidak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perlu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mengetahui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operasi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apa</a:t>
          </a:r>
          <a:r>
            <a:rPr lang="en-US" sz="2200" kern="1200" dirty="0" smtClean="0"/>
            <a:t> yang </a:t>
          </a:r>
          <a:r>
            <a:rPr lang="en-US" sz="2200" kern="1200" dirty="0" err="1" smtClean="0"/>
            <a:t>akan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dikerjakan</a:t>
          </a:r>
          <a:r>
            <a:rPr lang="en-US" sz="2200" kern="1200" dirty="0" smtClean="0"/>
            <a:t> (</a:t>
          </a:r>
          <a:r>
            <a:rPr lang="en-US" sz="2200" kern="1200" dirty="0" err="1" smtClean="0"/>
            <a:t>sembarang</a:t>
          </a:r>
          <a:r>
            <a:rPr lang="en-US" sz="2200" kern="1200" dirty="0" smtClean="0"/>
            <a:t>)</a:t>
          </a:r>
          <a:endParaRPr lang="id-ID" sz="2200" kern="1200" dirty="0"/>
        </a:p>
      </dsp:txBody>
      <dsp:txXfrm>
        <a:off x="1346200" y="1396999"/>
        <a:ext cx="4749800" cy="1269999"/>
      </dsp:txXfrm>
    </dsp:sp>
    <dsp:sp modelId="{317BEACE-E654-4535-8A26-5F910E25342C}">
      <dsp:nvSpPr>
        <dsp:cNvPr id="0" name=""/>
        <dsp:cNvSpPr/>
      </dsp:nvSpPr>
      <dsp:spPr>
        <a:xfrm>
          <a:off x="126999" y="1523999"/>
          <a:ext cx="1219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46CFB-90AE-42F6-B8F7-23BC7BDB8FA7}">
      <dsp:nvSpPr>
        <dsp:cNvPr id="0" name=""/>
        <dsp:cNvSpPr/>
      </dsp:nvSpPr>
      <dsp:spPr>
        <a:xfrm>
          <a:off x="0" y="2793999"/>
          <a:ext cx="6096000" cy="1269999"/>
        </a:xfrm>
        <a:prstGeom prst="roundRect">
          <a:avLst>
            <a:gd name="adj" fmla="val 10000"/>
          </a:avLst>
        </a:prstGeom>
        <a:solidFill>
          <a:schemeClr val="accent4">
            <a:hueOff val="-3210336"/>
            <a:satOff val="39690"/>
            <a:lumOff val="-129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Pada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pencarian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heuristik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perlu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diberikan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informasi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khusus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dalam</a:t>
          </a:r>
          <a:r>
            <a:rPr lang="en-US" sz="2200" kern="1200" dirty="0" smtClean="0"/>
            <a:t> domain </a:t>
          </a:r>
          <a:r>
            <a:rPr lang="en-US" sz="2200" kern="1200" dirty="0" err="1" smtClean="0"/>
            <a:t>tersebut</a:t>
          </a:r>
          <a:endParaRPr lang="id-ID" sz="2200" kern="1200" dirty="0"/>
        </a:p>
      </dsp:txBody>
      <dsp:txXfrm>
        <a:off x="1346200" y="2793999"/>
        <a:ext cx="4749800" cy="1269999"/>
      </dsp:txXfrm>
    </dsp:sp>
    <dsp:sp modelId="{E355093D-7840-4A09-A8B4-14E68FB5B3E9}">
      <dsp:nvSpPr>
        <dsp:cNvPr id="0" name=""/>
        <dsp:cNvSpPr/>
      </dsp:nvSpPr>
      <dsp:spPr>
        <a:xfrm>
          <a:off x="126999" y="2920999"/>
          <a:ext cx="1219200" cy="101599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13DD4-B9A5-4318-951A-41D606915AD5}">
      <dsp:nvSpPr>
        <dsp:cNvPr id="0" name=""/>
        <dsp:cNvSpPr/>
      </dsp:nvSpPr>
      <dsp:spPr>
        <a:xfrm>
          <a:off x="95249" y="1416843"/>
          <a:ext cx="2460625" cy="1230312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Jenis pencarian Heuristik</a:t>
          </a:r>
          <a:endParaRPr lang="id-ID" sz="3000" kern="1200" dirty="0"/>
        </a:p>
      </dsp:txBody>
      <dsp:txXfrm>
        <a:off x="131284" y="1452878"/>
        <a:ext cx="2388555" cy="1158242"/>
      </dsp:txXfrm>
    </dsp:sp>
    <dsp:sp modelId="{6F95587A-59EE-4417-93B2-6B9D10FE3D96}">
      <dsp:nvSpPr>
        <dsp:cNvPr id="0" name=""/>
        <dsp:cNvSpPr/>
      </dsp:nvSpPr>
      <dsp:spPr>
        <a:xfrm rot="18289469">
          <a:off x="2186232" y="1297324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>
        <a:off x="3004911" y="1281481"/>
        <a:ext cx="86176" cy="86176"/>
      </dsp:txXfrm>
    </dsp:sp>
    <dsp:sp modelId="{82567D8D-8537-4958-908F-C4F2A3D3577C}">
      <dsp:nvSpPr>
        <dsp:cNvPr id="0" name=""/>
        <dsp:cNvSpPr/>
      </dsp:nvSpPr>
      <dsp:spPr>
        <a:xfrm>
          <a:off x="3540125" y="1984"/>
          <a:ext cx="2460625" cy="123031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General and Test</a:t>
          </a:r>
          <a:endParaRPr lang="id-ID" sz="3000" kern="1200" dirty="0"/>
        </a:p>
      </dsp:txBody>
      <dsp:txXfrm>
        <a:off x="3576160" y="38019"/>
        <a:ext cx="2388555" cy="1158242"/>
      </dsp:txXfrm>
    </dsp:sp>
    <dsp:sp modelId="{BA5B0B29-0DCF-49A2-8133-1444390E9A4A}">
      <dsp:nvSpPr>
        <dsp:cNvPr id="0" name=""/>
        <dsp:cNvSpPr/>
      </dsp:nvSpPr>
      <dsp:spPr>
        <a:xfrm>
          <a:off x="2555874" y="2004753"/>
          <a:ext cx="98425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84250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500" kern="1200"/>
        </a:p>
      </dsp:txBody>
      <dsp:txXfrm>
        <a:off x="3023393" y="2007393"/>
        <a:ext cx="49212" cy="49212"/>
      </dsp:txXfrm>
    </dsp:sp>
    <dsp:sp modelId="{C217D34E-2258-429A-9D71-A1A295B41F4E}">
      <dsp:nvSpPr>
        <dsp:cNvPr id="0" name=""/>
        <dsp:cNvSpPr/>
      </dsp:nvSpPr>
      <dsp:spPr>
        <a:xfrm>
          <a:off x="3540125" y="1416843"/>
          <a:ext cx="2460625" cy="1230312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Hill Climbing</a:t>
          </a:r>
          <a:endParaRPr lang="id-ID" sz="3000" kern="1200" dirty="0"/>
        </a:p>
      </dsp:txBody>
      <dsp:txXfrm>
        <a:off x="3576160" y="1452878"/>
        <a:ext cx="2388555" cy="1158242"/>
      </dsp:txXfrm>
    </dsp:sp>
    <dsp:sp modelId="{A021F60D-0404-4CD0-8CD4-B15E37124EB5}">
      <dsp:nvSpPr>
        <dsp:cNvPr id="0" name=""/>
        <dsp:cNvSpPr/>
      </dsp:nvSpPr>
      <dsp:spPr>
        <a:xfrm rot="3310531">
          <a:off x="2186232" y="2712183"/>
          <a:ext cx="172353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23535" y="2724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00" kern="1200"/>
        </a:p>
      </dsp:txBody>
      <dsp:txXfrm>
        <a:off x="3004911" y="2696341"/>
        <a:ext cx="86176" cy="86176"/>
      </dsp:txXfrm>
    </dsp:sp>
    <dsp:sp modelId="{B12CEAF9-B3A5-4BCF-A069-7F65110749C9}">
      <dsp:nvSpPr>
        <dsp:cNvPr id="0" name=""/>
        <dsp:cNvSpPr/>
      </dsp:nvSpPr>
      <dsp:spPr>
        <a:xfrm>
          <a:off x="3540125" y="2831703"/>
          <a:ext cx="2460625" cy="12303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000" kern="1200" dirty="0" smtClean="0"/>
            <a:t>Best First Search</a:t>
          </a:r>
          <a:endParaRPr lang="id-ID" sz="3000" kern="1200" dirty="0"/>
        </a:p>
      </dsp:txBody>
      <dsp:txXfrm>
        <a:off x="3576160" y="2867738"/>
        <a:ext cx="2388555" cy="11582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025E6-29A5-4BE7-856D-34BBC08588CB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15B03-00E4-43FD-9083-5266649FEC58}">
      <dsp:nvSpPr>
        <dsp:cNvPr id="0" name=""/>
        <dsp:cNvSpPr/>
      </dsp:nvSpPr>
      <dsp:spPr>
        <a:xfrm>
          <a:off x="1828800" y="203199"/>
          <a:ext cx="4267200" cy="3657600"/>
        </a:xfrm>
        <a:prstGeom prst="rect">
          <a:avLst/>
        </a:prstGeom>
        <a:solidFill>
          <a:schemeClr val="accent6">
            <a:alpha val="9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</a:rPr>
            <a:t>Teknik</a:t>
          </a:r>
          <a:r>
            <a:rPr lang="en-US" sz="1900" kern="1200" dirty="0" smtClean="0">
              <a:latin typeface="Tahoma" pitchFamily="34" charset="0"/>
            </a:rPr>
            <a:t> Generate-and-Test </a:t>
          </a:r>
          <a:r>
            <a:rPr lang="en-US" sz="1900" kern="1200" dirty="0" err="1" smtClean="0">
              <a:latin typeface="Tahoma" pitchFamily="34" charset="0"/>
            </a:rPr>
            <a:t>adalah</a:t>
          </a:r>
          <a:r>
            <a:rPr lang="en-US" sz="1900" kern="1200" dirty="0" smtClean="0">
              <a:latin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</a:rPr>
            <a:t>teknik</a:t>
          </a:r>
          <a:r>
            <a:rPr lang="en-US" sz="1900" kern="1200" dirty="0" smtClean="0">
              <a:latin typeface="Tahoma" pitchFamily="34" charset="0"/>
            </a:rPr>
            <a:t> yang paling </a:t>
          </a:r>
          <a:r>
            <a:rPr lang="en-US" sz="1900" kern="1200" dirty="0" err="1" smtClean="0">
              <a:latin typeface="Tahoma" pitchFamily="34" charset="0"/>
            </a:rPr>
            <a:t>mudah</a:t>
          </a:r>
          <a:r>
            <a:rPr lang="en-US" sz="1900" kern="1200" dirty="0" smtClean="0">
              <a:latin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</a:rPr>
            <a:t>dibandingkan</a:t>
          </a:r>
          <a:r>
            <a:rPr lang="en-US" sz="1900" kern="1200" dirty="0" smtClean="0">
              <a:latin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</a:rPr>
            <a:t>teknik</a:t>
          </a:r>
          <a:r>
            <a:rPr lang="en-US" sz="1900" kern="1200" dirty="0" smtClean="0">
              <a:latin typeface="Tahoma" pitchFamily="34" charset="0"/>
            </a:rPr>
            <a:t> search yang lain, </a:t>
          </a:r>
          <a:r>
            <a:rPr lang="en-US" sz="1900" kern="1200" dirty="0" err="1" smtClean="0">
              <a:latin typeface="Tahoma" pitchFamily="34" charset="0"/>
            </a:rPr>
            <a:t>namun</a:t>
          </a:r>
          <a:r>
            <a:rPr lang="en-US" sz="1900" kern="1200" dirty="0" smtClean="0">
              <a:latin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</a:rPr>
            <a:t>relatif</a:t>
          </a:r>
          <a:r>
            <a:rPr lang="en-US" sz="1900" kern="1200" dirty="0" smtClean="0">
              <a:latin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</a:rPr>
            <a:t>lebih</a:t>
          </a:r>
          <a:r>
            <a:rPr lang="en-US" sz="1900" kern="1200" dirty="0" smtClean="0">
              <a:latin typeface="Tahoma" pitchFamily="34" charset="0"/>
            </a:rPr>
            <a:t> lama </a:t>
          </a:r>
          <a:r>
            <a:rPr lang="en-US" sz="1900" kern="1200" dirty="0" err="1" smtClean="0">
              <a:latin typeface="Tahoma" pitchFamily="34" charset="0"/>
            </a:rPr>
            <a:t>dalam</a:t>
          </a:r>
          <a:r>
            <a:rPr lang="en-US" sz="1900" kern="1200" dirty="0" smtClean="0">
              <a:latin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</a:rPr>
            <a:t>mendapatkan</a:t>
          </a:r>
          <a:r>
            <a:rPr lang="en-US" sz="1900" kern="1200" dirty="0" smtClean="0">
              <a:latin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</a:rPr>
            <a:t>solusi</a:t>
          </a:r>
          <a:r>
            <a:rPr lang="en-US" sz="1900" kern="1200" dirty="0" smtClean="0">
              <a:latin typeface="Tahoma" pitchFamily="34" charset="0"/>
            </a:rPr>
            <a:t>.</a:t>
          </a:r>
          <a:endParaRPr lang="id-ID" sz="1900" kern="1200" dirty="0"/>
        </a:p>
      </dsp:txBody>
      <dsp:txXfrm>
        <a:off x="1828800" y="203199"/>
        <a:ext cx="4267200" cy="1737360"/>
      </dsp:txXfrm>
    </dsp:sp>
    <dsp:sp modelId="{5FB34C39-4A9B-4B24-A4AA-87AB8EA5968A}">
      <dsp:nvSpPr>
        <dsp:cNvPr id="0" name=""/>
        <dsp:cNvSpPr/>
      </dsp:nvSpPr>
      <dsp:spPr>
        <a:xfrm>
          <a:off x="960120" y="1940560"/>
          <a:ext cx="1737360" cy="1737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shade val="80000"/>
            <a:hueOff val="244429"/>
            <a:satOff val="-22256"/>
            <a:lumOff val="300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F3BE3-6F43-408C-A531-D14863B17FCB}">
      <dsp:nvSpPr>
        <dsp:cNvPr id="0" name=""/>
        <dsp:cNvSpPr/>
      </dsp:nvSpPr>
      <dsp:spPr>
        <a:xfrm>
          <a:off x="1828800" y="1940560"/>
          <a:ext cx="4267200" cy="1737360"/>
        </a:xfrm>
        <a:prstGeom prst="rect">
          <a:avLst/>
        </a:prstGeom>
        <a:solidFill>
          <a:schemeClr val="accent1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shade val="80000"/>
              <a:hueOff val="244429"/>
              <a:satOff val="-22256"/>
              <a:lumOff val="30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Merupakan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pencarian</a:t>
          </a:r>
          <a:r>
            <a:rPr lang="en-US" sz="1900" kern="1200" dirty="0" smtClean="0"/>
            <a:t> yang </a:t>
          </a:r>
          <a:r>
            <a:rPr lang="en-US" sz="1900" kern="1200" dirty="0" err="1" smtClean="0"/>
            <a:t>mengkombinasikan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metode</a:t>
          </a:r>
          <a:r>
            <a:rPr lang="en-US" sz="1900" kern="1200" dirty="0" smtClean="0"/>
            <a:t> Depth-First Search </a:t>
          </a:r>
          <a:r>
            <a:rPr lang="en-US" sz="1900" kern="1200" dirty="0" err="1" smtClean="0"/>
            <a:t>dengan</a:t>
          </a:r>
          <a:r>
            <a:rPr lang="en-US" sz="1900" kern="1200" dirty="0" smtClean="0"/>
            <a:t> Backtracking (</a:t>
          </a:r>
          <a:r>
            <a:rPr lang="en-US" sz="1900" kern="1200" dirty="0" err="1" smtClean="0"/>
            <a:t>pelacakan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balik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atau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mundur</a:t>
          </a:r>
          <a:r>
            <a:rPr lang="en-US" sz="1900" kern="1200" dirty="0" smtClean="0"/>
            <a:t>) </a:t>
          </a:r>
          <a:r>
            <a:rPr lang="en-US" sz="1900" kern="1200" dirty="0" err="1" smtClean="0"/>
            <a:t>yaitu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bergerak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belakang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menuju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pada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suatu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keadaan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awal</a:t>
          </a:r>
          <a:r>
            <a:rPr lang="en-US" sz="1900" kern="1200" dirty="0" smtClean="0"/>
            <a:t>. </a:t>
          </a:r>
          <a:endParaRPr lang="id-ID" sz="1900" kern="1200" dirty="0"/>
        </a:p>
      </dsp:txBody>
      <dsp:txXfrm>
        <a:off x="1828800" y="1940560"/>
        <a:ext cx="4267200" cy="1737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D0F41-ED94-488A-9CFC-D5C1AA4D8FFE}">
      <dsp:nvSpPr>
        <dsp:cNvPr id="0" name=""/>
        <dsp:cNvSpPr/>
      </dsp:nvSpPr>
      <dsp:spPr>
        <a:xfrm rot="16200000">
          <a:off x="635000" y="-635000"/>
          <a:ext cx="2082800" cy="335280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35000"/>
                <a:satMod val="25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42000"/>
                <a:satMod val="255000"/>
              </a:schemeClr>
            </a:gs>
            <a:gs pos="97000">
              <a:schemeClr val="accent5">
                <a:hueOff val="0"/>
                <a:satOff val="0"/>
                <a:lumOff val="0"/>
                <a:alphaOff val="0"/>
                <a:tint val="53000"/>
                <a:satMod val="2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1. </a:t>
          </a:r>
          <a:r>
            <a:rPr lang="en-US" sz="1600" kern="1200" dirty="0" err="1" smtClean="0">
              <a:latin typeface="Tahoma" pitchFamily="34" charset="0"/>
            </a:rPr>
            <a:t>Bentuk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solusi</a:t>
          </a:r>
          <a:r>
            <a:rPr lang="en-US" sz="1600" kern="1200" dirty="0" smtClean="0">
              <a:latin typeface="Tahoma" pitchFamily="34" charset="0"/>
            </a:rPr>
            <a:t> yang </a:t>
          </a:r>
          <a:r>
            <a:rPr lang="en-US" sz="1600" kern="1200" dirty="0" err="1" smtClean="0">
              <a:latin typeface="Tahoma" pitchFamily="34" charset="0"/>
            </a:rPr>
            <a:t>mungkin</a:t>
          </a:r>
          <a:r>
            <a:rPr lang="en-US" sz="1600" kern="1200" dirty="0" smtClean="0">
              <a:latin typeface="Tahoma" pitchFamily="34" charset="0"/>
            </a:rPr>
            <a:t>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ahoma" pitchFamily="34" charset="0"/>
            </a:rPr>
            <a:t>Untuk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beberapa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masalah</a:t>
          </a:r>
          <a:r>
            <a:rPr lang="en-US" sz="1600" kern="1200" dirty="0" smtClean="0">
              <a:latin typeface="Tahoma" pitchFamily="34" charset="0"/>
            </a:rPr>
            <a:t>, </a:t>
          </a:r>
          <a:r>
            <a:rPr lang="en-US" sz="1600" kern="1200" dirty="0" err="1" smtClean="0">
              <a:latin typeface="Tahoma" pitchFamily="34" charset="0"/>
            </a:rPr>
            <a:t>ini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berarti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membentuk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poin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terpisah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dari</a:t>
          </a:r>
          <a:r>
            <a:rPr lang="en-US" sz="1600" kern="1200" dirty="0" smtClean="0">
              <a:latin typeface="Tahoma" pitchFamily="34" charset="0"/>
            </a:rPr>
            <a:t> area </a:t>
          </a:r>
          <a:r>
            <a:rPr lang="en-US" sz="1600" kern="1200" dirty="0" err="1" smtClean="0">
              <a:latin typeface="Tahoma" pitchFamily="34" charset="0"/>
            </a:rPr>
            <a:t>permasalahan</a:t>
          </a:r>
          <a:r>
            <a:rPr lang="en-US" sz="1600" kern="1200" dirty="0" smtClean="0">
              <a:latin typeface="Tahoma" pitchFamily="34" charset="0"/>
            </a:rPr>
            <a:t>. </a:t>
          </a:r>
          <a:r>
            <a:rPr lang="en-US" sz="1600" kern="1200" dirty="0" err="1" smtClean="0">
              <a:latin typeface="Tahoma" pitchFamily="34" charset="0"/>
            </a:rPr>
            <a:t>Pada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masalah</a:t>
          </a:r>
          <a:r>
            <a:rPr lang="en-US" sz="1600" kern="1200" dirty="0" smtClean="0">
              <a:latin typeface="Tahoma" pitchFamily="34" charset="0"/>
            </a:rPr>
            <a:t> lain, </a:t>
          </a:r>
          <a:r>
            <a:rPr lang="en-US" sz="1600" kern="1200" dirty="0" err="1" smtClean="0">
              <a:latin typeface="Tahoma" pitchFamily="34" charset="0"/>
            </a:rPr>
            <a:t>ini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berarti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membentuk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jalur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dari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stata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awal</a:t>
          </a:r>
          <a:r>
            <a:rPr lang="en-US" sz="1600" kern="1200" dirty="0" smtClean="0">
              <a:latin typeface="Tahoma" pitchFamily="34" charset="0"/>
            </a:rPr>
            <a:t>.</a:t>
          </a:r>
          <a:endParaRPr lang="id-ID" sz="1600" kern="1200" dirty="0"/>
        </a:p>
      </dsp:txBody>
      <dsp:txXfrm rot="5400000">
        <a:off x="0" y="0"/>
        <a:ext cx="3352800" cy="1562100"/>
      </dsp:txXfrm>
    </dsp:sp>
    <dsp:sp modelId="{B92DA155-EE36-49DC-BCBC-6DABC8427691}">
      <dsp:nvSpPr>
        <dsp:cNvPr id="0" name=""/>
        <dsp:cNvSpPr/>
      </dsp:nvSpPr>
      <dsp:spPr>
        <a:xfrm>
          <a:off x="3352800" y="0"/>
          <a:ext cx="3352800" cy="2082800"/>
        </a:xfrm>
        <a:prstGeom prst="round1Rect">
          <a:avLst/>
        </a:prstGeom>
        <a:gradFill rotWithShape="0">
          <a:gsLst>
            <a:gs pos="0">
              <a:schemeClr val="accent5">
                <a:hueOff val="3961231"/>
                <a:satOff val="-20173"/>
                <a:lumOff val="3725"/>
                <a:alphaOff val="0"/>
                <a:tint val="35000"/>
                <a:satMod val="253000"/>
              </a:schemeClr>
            </a:gs>
            <a:gs pos="50000">
              <a:schemeClr val="accent5">
                <a:hueOff val="3961231"/>
                <a:satOff val="-20173"/>
                <a:lumOff val="3725"/>
                <a:alphaOff val="0"/>
                <a:tint val="42000"/>
                <a:satMod val="255000"/>
              </a:schemeClr>
            </a:gs>
            <a:gs pos="97000">
              <a:schemeClr val="accent5">
                <a:hueOff val="3961231"/>
                <a:satOff val="-20173"/>
                <a:lumOff val="3725"/>
                <a:alphaOff val="0"/>
                <a:tint val="53000"/>
                <a:satMod val="260000"/>
              </a:schemeClr>
            </a:gs>
            <a:gs pos="100000">
              <a:schemeClr val="accent5">
                <a:hueOff val="3961231"/>
                <a:satOff val="-20173"/>
                <a:lumOff val="372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2. </a:t>
          </a:r>
          <a:r>
            <a:rPr lang="en-US" sz="1600" kern="1200" dirty="0" err="1" smtClean="0">
              <a:latin typeface="Tahoma" pitchFamily="34" charset="0"/>
            </a:rPr>
            <a:t>Lakukan</a:t>
          </a:r>
          <a:r>
            <a:rPr lang="en-US" sz="1600" kern="1200" dirty="0" smtClean="0">
              <a:latin typeface="Tahoma" pitchFamily="34" charset="0"/>
            </a:rPr>
            <a:t> test </a:t>
          </a:r>
          <a:r>
            <a:rPr lang="en-US" sz="1600" kern="1200" dirty="0" err="1" smtClean="0">
              <a:latin typeface="Tahoma" pitchFamily="34" charset="0"/>
            </a:rPr>
            <a:t>untuk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melihat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apakah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poin</a:t>
          </a:r>
          <a:r>
            <a:rPr lang="en-US" sz="1600" kern="1200" dirty="0" smtClean="0">
              <a:latin typeface="Tahoma" pitchFamily="34" charset="0"/>
            </a:rPr>
            <a:t> yang </a:t>
          </a:r>
          <a:r>
            <a:rPr lang="en-US" sz="1600" kern="1200" dirty="0" err="1" smtClean="0">
              <a:latin typeface="Tahoma" pitchFamily="34" charset="0"/>
            </a:rPr>
            <a:t>ditemui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adalah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solusi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dengan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membandingkan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poin</a:t>
          </a:r>
          <a:r>
            <a:rPr lang="en-US" sz="1600" kern="1200" dirty="0" smtClean="0">
              <a:latin typeface="Tahoma" pitchFamily="34" charset="0"/>
            </a:rPr>
            <a:t> yang </a:t>
          </a:r>
          <a:r>
            <a:rPr lang="en-US" sz="1600" kern="1200" dirty="0" err="1" smtClean="0">
              <a:latin typeface="Tahoma" pitchFamily="34" charset="0"/>
            </a:rPr>
            <a:t>dipilih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atau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poin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terakhir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dari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jalur</a:t>
          </a:r>
          <a:r>
            <a:rPr lang="en-US" sz="1600" kern="1200" dirty="0" smtClean="0">
              <a:latin typeface="Tahoma" pitchFamily="34" charset="0"/>
            </a:rPr>
            <a:t> yang </a:t>
          </a:r>
          <a:r>
            <a:rPr lang="en-US" sz="1600" kern="1200" dirty="0" err="1" smtClean="0">
              <a:latin typeface="Tahoma" pitchFamily="34" charset="0"/>
            </a:rPr>
            <a:t>dipilih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dengan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kumpulan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stata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tujuan</a:t>
          </a:r>
          <a:endParaRPr lang="id-ID" sz="1600" kern="1200" dirty="0"/>
        </a:p>
      </dsp:txBody>
      <dsp:txXfrm>
        <a:off x="3352800" y="0"/>
        <a:ext cx="3352800" cy="1562100"/>
      </dsp:txXfrm>
    </dsp:sp>
    <dsp:sp modelId="{4A8FBC1F-BF62-4493-A522-88176A725A3B}">
      <dsp:nvSpPr>
        <dsp:cNvPr id="0" name=""/>
        <dsp:cNvSpPr/>
      </dsp:nvSpPr>
      <dsp:spPr>
        <a:xfrm rot="10800000">
          <a:off x="0" y="2082800"/>
          <a:ext cx="3352800" cy="2082800"/>
        </a:xfrm>
        <a:prstGeom prst="round1Rect">
          <a:avLst/>
        </a:prstGeom>
        <a:gradFill rotWithShape="0">
          <a:gsLst>
            <a:gs pos="0">
              <a:schemeClr val="accent5">
                <a:hueOff val="7922463"/>
                <a:satOff val="-40347"/>
                <a:lumOff val="7450"/>
                <a:alphaOff val="0"/>
                <a:tint val="35000"/>
                <a:satMod val="253000"/>
              </a:schemeClr>
            </a:gs>
            <a:gs pos="50000">
              <a:schemeClr val="accent5">
                <a:hueOff val="7922463"/>
                <a:satOff val="-40347"/>
                <a:lumOff val="7450"/>
                <a:alphaOff val="0"/>
                <a:tint val="42000"/>
                <a:satMod val="255000"/>
              </a:schemeClr>
            </a:gs>
            <a:gs pos="97000">
              <a:schemeClr val="accent5">
                <a:hueOff val="7922463"/>
                <a:satOff val="-40347"/>
                <a:lumOff val="7450"/>
                <a:alphaOff val="0"/>
                <a:tint val="53000"/>
                <a:satMod val="260000"/>
              </a:schemeClr>
            </a:gs>
            <a:gs pos="100000">
              <a:schemeClr val="accent5">
                <a:hueOff val="7922463"/>
                <a:satOff val="-40347"/>
                <a:lumOff val="7450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3. </a:t>
          </a:r>
          <a:r>
            <a:rPr lang="en-US" sz="1600" kern="1200" dirty="0" err="1" smtClean="0">
              <a:latin typeface="Tahoma" pitchFamily="34" charset="0"/>
            </a:rPr>
            <a:t>Jika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solusi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sudah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ditemukan</a:t>
          </a:r>
          <a:r>
            <a:rPr lang="en-US" sz="1600" kern="1200" dirty="0" smtClean="0">
              <a:latin typeface="Tahoma" pitchFamily="34" charset="0"/>
            </a:rPr>
            <a:t>, quit. </a:t>
          </a:r>
          <a:r>
            <a:rPr lang="en-US" sz="1600" kern="1200" dirty="0" err="1" smtClean="0">
              <a:latin typeface="Tahoma" pitchFamily="34" charset="0"/>
            </a:rPr>
            <a:t>Jika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belum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kembali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ke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langkah</a:t>
          </a:r>
          <a:r>
            <a:rPr lang="en-US" sz="1600" kern="1200" dirty="0" smtClean="0">
              <a:latin typeface="Tahoma" pitchFamily="34" charset="0"/>
            </a:rPr>
            <a:t> 1.</a:t>
          </a:r>
          <a:endParaRPr lang="id-ID" sz="1600" kern="1200" dirty="0"/>
        </a:p>
      </dsp:txBody>
      <dsp:txXfrm rot="10800000">
        <a:off x="0" y="2603499"/>
        <a:ext cx="3352800" cy="1562100"/>
      </dsp:txXfrm>
    </dsp:sp>
    <dsp:sp modelId="{12B7A86F-1239-4D57-97D9-7C808976C0E5}">
      <dsp:nvSpPr>
        <dsp:cNvPr id="0" name=""/>
        <dsp:cNvSpPr/>
      </dsp:nvSpPr>
      <dsp:spPr>
        <a:xfrm rot="5400000">
          <a:off x="3987800" y="1447799"/>
          <a:ext cx="2082800" cy="3352800"/>
        </a:xfrm>
        <a:prstGeom prst="round1Rect">
          <a:avLst/>
        </a:prstGeom>
        <a:gradFill rotWithShape="0">
          <a:gsLst>
            <a:gs pos="0">
              <a:schemeClr val="accent5">
                <a:hueOff val="11883694"/>
                <a:satOff val="-60520"/>
                <a:lumOff val="11175"/>
                <a:alphaOff val="0"/>
                <a:tint val="35000"/>
                <a:satMod val="253000"/>
              </a:schemeClr>
            </a:gs>
            <a:gs pos="50000">
              <a:schemeClr val="accent5">
                <a:hueOff val="11883694"/>
                <a:satOff val="-60520"/>
                <a:lumOff val="11175"/>
                <a:alphaOff val="0"/>
                <a:tint val="42000"/>
                <a:satMod val="255000"/>
              </a:schemeClr>
            </a:gs>
            <a:gs pos="97000">
              <a:schemeClr val="accent5">
                <a:hueOff val="11883694"/>
                <a:satOff val="-60520"/>
                <a:lumOff val="11175"/>
                <a:alphaOff val="0"/>
                <a:tint val="53000"/>
                <a:satMod val="260000"/>
              </a:schemeClr>
            </a:gs>
            <a:gs pos="100000">
              <a:schemeClr val="accent5">
                <a:hueOff val="11883694"/>
                <a:satOff val="-60520"/>
                <a:lumOff val="11175"/>
                <a:alphaOff val="0"/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3. Selesai, jika solusi ditemukan</a:t>
          </a:r>
          <a:endParaRPr lang="id-ID" sz="2000" kern="1200" dirty="0"/>
        </a:p>
      </dsp:txBody>
      <dsp:txXfrm rot="-5400000">
        <a:off x="3352800" y="2603499"/>
        <a:ext cx="3352800" cy="1562100"/>
      </dsp:txXfrm>
    </dsp:sp>
    <dsp:sp modelId="{CA9FBF38-8677-4063-80E9-123F3CBE39B3}">
      <dsp:nvSpPr>
        <dsp:cNvPr id="0" name=""/>
        <dsp:cNvSpPr/>
      </dsp:nvSpPr>
      <dsp:spPr>
        <a:xfrm>
          <a:off x="2346959" y="1562100"/>
          <a:ext cx="2011680" cy="10414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ahoma" pitchFamily="34" charset="0"/>
            </a:rPr>
            <a:t>Algoritma Generate-and-Test </a:t>
          </a:r>
          <a:endParaRPr lang="id-ID" sz="2000" kern="1200" dirty="0"/>
        </a:p>
      </dsp:txBody>
      <dsp:txXfrm>
        <a:off x="2397796" y="1612937"/>
        <a:ext cx="1910006" cy="939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025E6-29A5-4BE7-856D-34BBC08588CB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15B03-00E4-43FD-9083-5266649FEC58}">
      <dsp:nvSpPr>
        <dsp:cNvPr id="0" name=""/>
        <dsp:cNvSpPr/>
      </dsp:nvSpPr>
      <dsp:spPr>
        <a:xfrm>
          <a:off x="1828800" y="203199"/>
          <a:ext cx="4267200" cy="3657600"/>
        </a:xfrm>
        <a:prstGeom prst="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Tahoma" pitchFamily="34" charset="0"/>
            </a:rPr>
            <a:t>Jika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penurunan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solusi</a:t>
          </a:r>
          <a:r>
            <a:rPr lang="en-US" sz="1600" kern="1200" dirty="0" smtClean="0">
              <a:latin typeface="Tahoma" pitchFamily="34" charset="0"/>
            </a:rPr>
            <a:t> yang </a:t>
          </a:r>
          <a:r>
            <a:rPr lang="en-US" sz="1600" kern="1200" dirty="0" err="1" smtClean="0">
              <a:latin typeface="Tahoma" pitchFamily="34" charset="0"/>
            </a:rPr>
            <a:t>mungkin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dilakukan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secara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sistematis</a:t>
          </a:r>
          <a:r>
            <a:rPr lang="en-US" sz="1600" kern="1200" dirty="0" smtClean="0">
              <a:latin typeface="Tahoma" pitchFamily="34" charset="0"/>
            </a:rPr>
            <a:t>, </a:t>
          </a:r>
          <a:r>
            <a:rPr lang="en-US" sz="1600" kern="1200" dirty="0" err="1" smtClean="0">
              <a:latin typeface="Tahoma" pitchFamily="34" charset="0"/>
            </a:rPr>
            <a:t>maka</a:t>
          </a:r>
          <a:r>
            <a:rPr lang="en-US" sz="1600" kern="1200" dirty="0" smtClean="0">
              <a:latin typeface="Tahoma" pitchFamily="34" charset="0"/>
            </a:rPr>
            <a:t> procedure </a:t>
          </a:r>
          <a:r>
            <a:rPr lang="en-US" sz="1600" kern="1200" dirty="0" err="1" smtClean="0">
              <a:latin typeface="Tahoma" pitchFamily="34" charset="0"/>
            </a:rPr>
            <a:t>diatas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akan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dapat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menemukan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solusi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suatu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saat</a:t>
          </a:r>
          <a:r>
            <a:rPr lang="en-US" sz="1600" kern="1200" dirty="0" smtClean="0">
              <a:latin typeface="Tahoma" pitchFamily="34" charset="0"/>
            </a:rPr>
            <a:t>, </a:t>
          </a:r>
          <a:r>
            <a:rPr lang="en-US" sz="1600" kern="1200" dirty="0" err="1" smtClean="0">
              <a:latin typeface="Tahoma" pitchFamily="34" charset="0"/>
            </a:rPr>
            <a:t>jika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memang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ada</a:t>
          </a:r>
          <a:r>
            <a:rPr lang="en-US" sz="1600" kern="1200" dirty="0" smtClean="0">
              <a:latin typeface="Tahoma" pitchFamily="34" charset="0"/>
            </a:rPr>
            <a:t>. </a:t>
          </a:r>
          <a:r>
            <a:rPr lang="en-US" sz="1600" kern="1200" dirty="0" err="1" smtClean="0">
              <a:latin typeface="Tahoma" pitchFamily="34" charset="0"/>
            </a:rPr>
            <a:t>Tapi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sayangnya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jika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ruang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permasalahan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sangat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luas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maka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saat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ditemukannya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solusi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akan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menjadi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sangat</a:t>
          </a:r>
          <a:r>
            <a:rPr lang="en-US" sz="1600" kern="1200" dirty="0" smtClean="0">
              <a:latin typeface="Tahoma" pitchFamily="34" charset="0"/>
            </a:rPr>
            <a:t> lama.</a:t>
          </a:r>
          <a:endParaRPr lang="id-ID" sz="1600" kern="1200" dirty="0"/>
        </a:p>
      </dsp:txBody>
      <dsp:txXfrm>
        <a:off x="1828800" y="203199"/>
        <a:ext cx="4267200" cy="1737360"/>
      </dsp:txXfrm>
    </dsp:sp>
    <dsp:sp modelId="{5FB34C39-4A9B-4B24-A4AA-87AB8EA5968A}">
      <dsp:nvSpPr>
        <dsp:cNvPr id="0" name=""/>
        <dsp:cNvSpPr/>
      </dsp:nvSpPr>
      <dsp:spPr>
        <a:xfrm>
          <a:off x="960120" y="1940560"/>
          <a:ext cx="1737360" cy="173736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16826440"/>
            <a:satOff val="-8652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F3BE3-6F43-408C-A531-D14863B17FCB}">
      <dsp:nvSpPr>
        <dsp:cNvPr id="0" name=""/>
        <dsp:cNvSpPr/>
      </dsp:nvSpPr>
      <dsp:spPr>
        <a:xfrm>
          <a:off x="1828800" y="1940560"/>
          <a:ext cx="4267200" cy="1737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6826440"/>
              <a:satOff val="-8652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ahoma" pitchFamily="34" charset="0"/>
            </a:rPr>
            <a:t>Cara </a:t>
          </a:r>
          <a:r>
            <a:rPr lang="en-US" sz="1600" kern="1200" dirty="0" err="1" smtClean="0">
              <a:latin typeface="Tahoma" pitchFamily="34" charset="0"/>
            </a:rPr>
            <a:t>terbaik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menerapkan</a:t>
          </a:r>
          <a:r>
            <a:rPr lang="en-US" sz="1600" kern="1200" dirty="0" smtClean="0">
              <a:latin typeface="Tahoma" pitchFamily="34" charset="0"/>
            </a:rPr>
            <a:t> generate-and-test yang </a:t>
          </a:r>
          <a:r>
            <a:rPr lang="en-US" sz="1600" kern="1200" dirty="0" err="1" smtClean="0">
              <a:latin typeface="Tahoma" pitchFamily="34" charset="0"/>
            </a:rPr>
            <a:t>sistematis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adalah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pada</a:t>
          </a:r>
          <a:r>
            <a:rPr lang="en-US" sz="1600" kern="1200" dirty="0" smtClean="0">
              <a:latin typeface="Tahoma" pitchFamily="34" charset="0"/>
            </a:rPr>
            <a:t> tree </a:t>
          </a:r>
          <a:r>
            <a:rPr lang="en-US" sz="1600" kern="1200" dirty="0" err="1" smtClean="0">
              <a:latin typeface="Tahoma" pitchFamily="34" charset="0"/>
            </a:rPr>
            <a:t>dari</a:t>
          </a:r>
          <a:r>
            <a:rPr lang="en-US" sz="1600" kern="1200" dirty="0" smtClean="0">
              <a:latin typeface="Tahoma" pitchFamily="34" charset="0"/>
            </a:rPr>
            <a:t> depth-first search </a:t>
          </a:r>
          <a:r>
            <a:rPr lang="en-US" sz="1600" kern="1200" dirty="0" err="1" smtClean="0">
              <a:latin typeface="Tahoma" pitchFamily="34" charset="0"/>
            </a:rPr>
            <a:t>dengan</a:t>
          </a:r>
          <a:r>
            <a:rPr lang="en-US" sz="1600" kern="1200" dirty="0" smtClean="0">
              <a:latin typeface="Tahoma" pitchFamily="34" charset="0"/>
            </a:rPr>
            <a:t> backtracking, </a:t>
          </a:r>
          <a:r>
            <a:rPr lang="en-US" sz="1600" kern="1200" dirty="0" err="1" smtClean="0">
              <a:latin typeface="Tahoma" pitchFamily="34" charset="0"/>
            </a:rPr>
            <a:t>yaitu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kembali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ke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stata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sebelumnya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bila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ditemui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stata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yg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sudah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pernah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di</a:t>
          </a:r>
          <a:r>
            <a:rPr lang="en-US" sz="1600" kern="1200" dirty="0" smtClean="0">
              <a:latin typeface="Tahoma" pitchFamily="34" charset="0"/>
            </a:rPr>
            <a:t> test </a:t>
          </a:r>
          <a:r>
            <a:rPr lang="en-US" sz="1600" kern="1200" dirty="0" err="1" smtClean="0">
              <a:latin typeface="Tahoma" pitchFamily="34" charset="0"/>
            </a:rPr>
            <a:t>atau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memodifikasi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prosedurnya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untuk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menelusuri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stata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pada</a:t>
          </a:r>
          <a:r>
            <a:rPr lang="en-US" sz="1600" kern="1200" dirty="0" smtClean="0">
              <a:latin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</a:rPr>
            <a:t>bentuk</a:t>
          </a:r>
          <a:r>
            <a:rPr lang="en-US" sz="1600" kern="1200" dirty="0" smtClean="0">
              <a:latin typeface="Tahoma" pitchFamily="34" charset="0"/>
            </a:rPr>
            <a:t> graph.</a:t>
          </a:r>
          <a:endParaRPr lang="id-ID" sz="1600" kern="1200" dirty="0"/>
        </a:p>
      </dsp:txBody>
      <dsp:txXfrm>
        <a:off x="1828800" y="1940560"/>
        <a:ext cx="4267200" cy="1737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025E6-29A5-4BE7-856D-34BBC08588CB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15B03-00E4-43FD-9083-5266649FEC58}">
      <dsp:nvSpPr>
        <dsp:cNvPr id="0" name=""/>
        <dsp:cNvSpPr/>
      </dsp:nvSpPr>
      <dsp:spPr>
        <a:xfrm>
          <a:off x="1828800" y="203199"/>
          <a:ext cx="4267200" cy="3657600"/>
        </a:xfrm>
        <a:prstGeom prst="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Dari </a:t>
          </a:r>
          <a:r>
            <a:rPr lang="en-US" sz="1700" kern="1200" dirty="0" err="1" smtClean="0"/>
            <a:t>tabel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diatas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solusi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pertama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dibangkitkan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adalah</a:t>
          </a:r>
          <a:r>
            <a:rPr lang="en-US" sz="1700" kern="1200" dirty="0" smtClean="0"/>
            <a:t> ABCD = 10, </a:t>
          </a:r>
          <a:r>
            <a:rPr lang="en-US" sz="1700" kern="1200" dirty="0" err="1" smtClean="0"/>
            <a:t>solusi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kedua</a:t>
          </a:r>
          <a:r>
            <a:rPr lang="en-US" sz="1700" kern="1200" dirty="0" smtClean="0"/>
            <a:t> ABDC=8. </a:t>
          </a:r>
          <a:r>
            <a:rPr lang="en-US" sz="1700" kern="1200" dirty="0" err="1" smtClean="0"/>
            <a:t>Ternyata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solusi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kedua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menghasilkan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jarak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lebih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pendek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sehingga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dipilih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lintasan</a:t>
          </a:r>
          <a:r>
            <a:rPr lang="en-US" sz="1700" kern="1200" dirty="0" smtClean="0"/>
            <a:t> ABDC=8. </a:t>
          </a:r>
          <a:r>
            <a:rPr lang="en-US" sz="1700" kern="1200" dirty="0" err="1" smtClean="0"/>
            <a:t>Lakukan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untuk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langkah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selanjutnya</a:t>
          </a:r>
          <a:r>
            <a:rPr lang="en-US" sz="1700" kern="1200" dirty="0" smtClean="0"/>
            <a:t>. </a:t>
          </a:r>
          <a:r>
            <a:rPr lang="en-US" sz="1700" kern="1200" dirty="0" err="1" smtClean="0"/>
            <a:t>Pada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tabel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didapat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solusi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terpendek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adalah</a:t>
          </a:r>
          <a:r>
            <a:rPr lang="en-US" sz="1700" kern="1200" dirty="0" smtClean="0"/>
            <a:t> BADC </a:t>
          </a:r>
          <a:r>
            <a:rPr lang="en-US" sz="1700" kern="1200" dirty="0" err="1" smtClean="0"/>
            <a:t>atau</a:t>
          </a:r>
          <a:r>
            <a:rPr lang="en-US" sz="1700" kern="1200" dirty="0" smtClean="0"/>
            <a:t> CDBA.</a:t>
          </a:r>
          <a:endParaRPr lang="id-ID" sz="1700" kern="1200" dirty="0"/>
        </a:p>
      </dsp:txBody>
      <dsp:txXfrm>
        <a:off x="1828800" y="203199"/>
        <a:ext cx="4267200" cy="1737360"/>
      </dsp:txXfrm>
    </dsp:sp>
    <dsp:sp modelId="{5FB34C39-4A9B-4B24-A4AA-87AB8EA5968A}">
      <dsp:nvSpPr>
        <dsp:cNvPr id="0" name=""/>
        <dsp:cNvSpPr/>
      </dsp:nvSpPr>
      <dsp:spPr>
        <a:xfrm>
          <a:off x="960120" y="1940560"/>
          <a:ext cx="1737360" cy="173736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16826440"/>
            <a:satOff val="-8652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F3BE3-6F43-408C-A531-D14863B17FCB}">
      <dsp:nvSpPr>
        <dsp:cNvPr id="0" name=""/>
        <dsp:cNvSpPr/>
      </dsp:nvSpPr>
      <dsp:spPr>
        <a:xfrm>
          <a:off x="1828800" y="1940560"/>
          <a:ext cx="4267200" cy="1737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6826440"/>
              <a:satOff val="-8652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Kelemahan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dari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teknik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ini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pelru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dibangkitkan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semua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kemungkinan</a:t>
          </a:r>
          <a:r>
            <a:rPr lang="en-US" sz="1700" kern="1200" dirty="0" smtClean="0"/>
            <a:t> yang </a:t>
          </a:r>
          <a:r>
            <a:rPr lang="en-US" sz="1700" kern="1200" dirty="0" err="1" smtClean="0"/>
            <a:t>ada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sehingga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apabila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ditambahkan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satu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kota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untuk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permasalahan</a:t>
          </a:r>
          <a:r>
            <a:rPr lang="en-US" sz="1700" kern="1200" dirty="0" smtClean="0"/>
            <a:t> TSP </a:t>
          </a:r>
          <a:r>
            <a:rPr lang="en-US" sz="1700" kern="1200" dirty="0" err="1" smtClean="0"/>
            <a:t>ini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diatas</a:t>
          </a:r>
          <a:r>
            <a:rPr lang="en-US" sz="1700" kern="1200" dirty="0" smtClean="0"/>
            <a:t> 5 </a:t>
          </a:r>
          <a:r>
            <a:rPr lang="en-US" sz="1700" kern="1200" dirty="0" err="1" smtClean="0"/>
            <a:t>kota</a:t>
          </a:r>
          <a:r>
            <a:rPr lang="en-US" sz="1700" kern="1200" dirty="0" smtClean="0"/>
            <a:t>. </a:t>
          </a:r>
          <a:r>
            <a:rPr lang="en-US" sz="1700" kern="1200" dirty="0" err="1" smtClean="0"/>
            <a:t>Maka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diperlukan</a:t>
          </a:r>
          <a:r>
            <a:rPr lang="en-US" sz="1700" kern="1200" dirty="0" smtClean="0"/>
            <a:t> 120 </a:t>
          </a:r>
          <a:r>
            <a:rPr lang="en-US" sz="1700" kern="1200" dirty="0" err="1" smtClean="0"/>
            <a:t>kombinasi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lintasan</a:t>
          </a:r>
          <a:r>
            <a:rPr lang="en-US" sz="1700" kern="1200" dirty="0" smtClean="0"/>
            <a:t>, </a:t>
          </a:r>
          <a:r>
            <a:rPr lang="en-US" sz="1700" kern="1200" dirty="0" err="1" smtClean="0"/>
            <a:t>kecuali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diberikan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kondisi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tertentu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misalnya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kota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awal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bagi</a:t>
          </a:r>
          <a:r>
            <a:rPr lang="en-US" sz="1700" kern="1200" dirty="0" smtClean="0"/>
            <a:t> sales </a:t>
          </a:r>
          <a:r>
            <a:rPr lang="en-US" sz="1700" kern="1200" dirty="0" err="1" smtClean="0"/>
            <a:t>telah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ditentukan</a:t>
          </a:r>
          <a:r>
            <a:rPr lang="en-US" sz="1700" kern="1200" dirty="0" smtClean="0"/>
            <a:t>.</a:t>
          </a:r>
          <a:endParaRPr lang="id-ID" sz="1700" kern="1200" dirty="0"/>
        </a:p>
      </dsp:txBody>
      <dsp:txXfrm>
        <a:off x="1828800" y="1940560"/>
        <a:ext cx="4267200" cy="173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AD70BB3-1907-4639-8D19-50AACC0EB487}" type="datetimeFigureOut">
              <a:rPr lang="en-US" smtClean="0"/>
              <a:pPr/>
              <a:t>4/2/2021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E8C98A5-EF15-447C-A2A0-C17479920AC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7406640" cy="1600200"/>
          </a:xfrm>
        </p:spPr>
        <p:txBody>
          <a:bodyPr/>
          <a:lstStyle/>
          <a:p>
            <a:r>
              <a:rPr lang="id-ID" dirty="0" smtClean="0"/>
              <a:t>Materi 3 : </a:t>
            </a:r>
            <a:r>
              <a:rPr lang="en-US" dirty="0" smtClean="0"/>
              <a:t>TEKNIK PENCARIAN HEURISTIK </a:t>
            </a:r>
            <a:endParaRPr lang="en-GB" dirty="0"/>
          </a:p>
        </p:txBody>
      </p:sp>
      <p:pic>
        <p:nvPicPr>
          <p:cNvPr id="4" name="Picture 13" descr="loupes-ed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66938"/>
            <a:ext cx="5029200" cy="46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3392269"/>
            <a:ext cx="141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dirty="0" smtClean="0"/>
              <a:t>Search</a:t>
            </a:r>
            <a:endParaRPr lang="id-ID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1371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And Test 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295400"/>
          <a:ext cx="67056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Solusi</a:t>
            </a:r>
            <a:r>
              <a:rPr lang="en-US" dirty="0" smtClean="0"/>
              <a:t> : S-A-D-A-E-F-E-G-B-H-B-I-J-I-K-C-L-N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71628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Kasus</a:t>
            </a:r>
            <a:r>
              <a:rPr lang="en-US" sz="1800" dirty="0" smtClean="0"/>
              <a:t> 2:</a:t>
            </a:r>
            <a:r>
              <a:rPr lang="en-US" sz="1800" dirty="0"/>
              <a:t>diberikan </a:t>
            </a:r>
            <a:r>
              <a:rPr lang="en-US" sz="1800" b="1" dirty="0" err="1">
                <a:solidFill>
                  <a:srgbClr val="FF0000"/>
                </a:solidFill>
              </a:rPr>
              <a:t>fakta</a:t>
            </a:r>
            <a:r>
              <a:rPr lang="en-US" sz="1800" b="1" dirty="0">
                <a:solidFill>
                  <a:srgbClr val="FF0000"/>
                </a:solidFill>
              </a:rPr>
              <a:t> S </a:t>
            </a:r>
            <a:r>
              <a:rPr lang="en-US" sz="1800" b="1" dirty="0" err="1">
                <a:solidFill>
                  <a:srgbClr val="FF0000"/>
                </a:solidFill>
              </a:rPr>
              <a:t>dan</a:t>
            </a:r>
            <a:r>
              <a:rPr lang="en-US" sz="1800" b="1" dirty="0">
                <a:solidFill>
                  <a:srgbClr val="FF0000"/>
                </a:solidFill>
              </a:rPr>
              <a:t> K2 </a:t>
            </a:r>
            <a:r>
              <a:rPr lang="en-US" sz="1800" b="1" dirty="0" err="1">
                <a:solidFill>
                  <a:srgbClr val="FF0000"/>
                </a:solidFill>
              </a:rPr>
              <a:t>dengan</a:t>
            </a:r>
            <a:r>
              <a:rPr lang="en-US" sz="1800" b="1" dirty="0">
                <a:solidFill>
                  <a:srgbClr val="FF0000"/>
                </a:solidFill>
              </a:rPr>
              <a:t> Goal </a:t>
            </a:r>
            <a:r>
              <a:rPr lang="en-US" sz="1800" b="1" dirty="0" smtClean="0">
                <a:solidFill>
                  <a:srgbClr val="FF0000"/>
                </a:solidFill>
              </a:rPr>
              <a:t>K9</a:t>
            </a:r>
            <a:br>
              <a:rPr lang="en-US" sz="1800" b="1" dirty="0" smtClean="0">
                <a:solidFill>
                  <a:srgbClr val="FF0000"/>
                </a:solidFill>
              </a:rPr>
            </a:br>
            <a:r>
              <a:rPr lang="en-US" sz="1800" dirty="0" err="1" smtClean="0"/>
              <a:t>Solusinya</a:t>
            </a:r>
            <a:r>
              <a:rPr lang="en-US" sz="1800" dirty="0" smtClean="0"/>
              <a:t>: S, K2, K4,K2,K5,K2,K6,K8,K3,K7,K9</a:t>
            </a:r>
            <a:br>
              <a:rPr lang="en-US" sz="1800" dirty="0" smtClean="0"/>
            </a:b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smtClean="0"/>
              <a:t>3: </a:t>
            </a:r>
            <a:r>
              <a:rPr lang="en-US" sz="1800" dirty="0" err="1" smtClean="0"/>
              <a:t>diberikan</a:t>
            </a:r>
            <a:r>
              <a:rPr lang="en-US" sz="1800" dirty="0" smtClean="0"/>
              <a:t> </a:t>
            </a:r>
            <a:r>
              <a:rPr lang="en-US" sz="1800" dirty="0" err="1"/>
              <a:t>fakta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 </a:t>
            </a:r>
            <a:r>
              <a:rPr lang="en-US" sz="1800" b="1" dirty="0" err="1">
                <a:solidFill>
                  <a:srgbClr val="FF0000"/>
                </a:solidFill>
              </a:rPr>
              <a:t>dan</a:t>
            </a:r>
            <a:r>
              <a:rPr lang="en-US" sz="1800" b="1" dirty="0">
                <a:solidFill>
                  <a:srgbClr val="FF0000"/>
                </a:solidFill>
              </a:rPr>
              <a:t> K2 </a:t>
            </a:r>
            <a:r>
              <a:rPr lang="en-US" sz="1800" b="1" dirty="0" err="1">
                <a:solidFill>
                  <a:srgbClr val="FF0000"/>
                </a:solidFill>
              </a:rPr>
              <a:t>dengan</a:t>
            </a:r>
            <a:r>
              <a:rPr lang="en-US" sz="1800" b="1" dirty="0">
                <a:solidFill>
                  <a:srgbClr val="FF0000"/>
                </a:solidFill>
              </a:rPr>
              <a:t> Goal </a:t>
            </a:r>
            <a:r>
              <a:rPr lang="en-US" sz="1800" b="1" dirty="0" smtClean="0">
                <a:solidFill>
                  <a:srgbClr val="FF0000"/>
                </a:solidFill>
              </a:rPr>
              <a:t>K1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Solusinya</a:t>
            </a:r>
            <a:r>
              <a:rPr lang="en-US" sz="1800" dirty="0"/>
              <a:t>: S, K2, </a:t>
            </a:r>
            <a:r>
              <a:rPr lang="en-US" sz="1800" dirty="0" smtClean="0"/>
              <a:t>K4,K2,K5,K2,K6,K8,K3,K7,K9,K7, K10, K1</a:t>
            </a: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895600"/>
            <a:ext cx="600355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343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494351" y="4343400"/>
            <a:ext cx="5442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K4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571197" y="4373562"/>
            <a:ext cx="5249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K5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334000" y="4373562"/>
            <a:ext cx="66116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0" y="437356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K7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203096" y="5486400"/>
            <a:ext cx="60117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19800" y="5486400"/>
            <a:ext cx="65573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39000" y="5462655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967178" y="2142845"/>
            <a:ext cx="1443177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4572000" y="2209800"/>
            <a:ext cx="38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7" idx="0"/>
          </p:cNvCxnSpPr>
          <p:nvPr/>
        </p:nvCxnSpPr>
        <p:spPr>
          <a:xfrm>
            <a:off x="4800600" y="1981200"/>
            <a:ext cx="17145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0"/>
          </p:cNvCxnSpPr>
          <p:nvPr/>
        </p:nvCxnSpPr>
        <p:spPr>
          <a:xfrm flipH="1">
            <a:off x="3766476" y="3285845"/>
            <a:ext cx="655039" cy="10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9" idx="0"/>
          </p:cNvCxnSpPr>
          <p:nvPr/>
        </p:nvCxnSpPr>
        <p:spPr>
          <a:xfrm>
            <a:off x="4610100" y="3352800"/>
            <a:ext cx="223576" cy="10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>
            <a:off x="4798685" y="3285845"/>
            <a:ext cx="865899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1" idx="7"/>
          </p:cNvCxnSpPr>
          <p:nvPr/>
        </p:nvCxnSpPr>
        <p:spPr>
          <a:xfrm>
            <a:off x="6703685" y="3285845"/>
            <a:ext cx="674641" cy="115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4"/>
            <a:endCxn id="12" idx="0"/>
          </p:cNvCxnSpPr>
          <p:nvPr/>
        </p:nvCxnSpPr>
        <p:spPr>
          <a:xfrm flipH="1">
            <a:off x="5503685" y="4830762"/>
            <a:ext cx="160899" cy="6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3" idx="7"/>
          </p:cNvCxnSpPr>
          <p:nvPr/>
        </p:nvCxnSpPr>
        <p:spPr>
          <a:xfrm flipH="1">
            <a:off x="6579501" y="4763807"/>
            <a:ext cx="367773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7"/>
          </p:cNvCxnSpPr>
          <p:nvPr/>
        </p:nvCxnSpPr>
        <p:spPr>
          <a:xfrm>
            <a:off x="7162800" y="4830762"/>
            <a:ext cx="596526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" idx="5"/>
            <a:endCxn id="6" idx="7"/>
          </p:cNvCxnSpPr>
          <p:nvPr/>
        </p:nvCxnSpPr>
        <p:spPr>
          <a:xfrm>
            <a:off x="4733645" y="2142845"/>
            <a:ext cx="65040" cy="8197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8" idx="1"/>
          </p:cNvCxnSpPr>
          <p:nvPr/>
        </p:nvCxnSpPr>
        <p:spPr>
          <a:xfrm flipH="1">
            <a:off x="3574054" y="3134648"/>
            <a:ext cx="715064" cy="12757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7"/>
            <a:endCxn id="6" idx="4"/>
          </p:cNvCxnSpPr>
          <p:nvPr/>
        </p:nvCxnSpPr>
        <p:spPr>
          <a:xfrm flipV="1">
            <a:off x="3958897" y="3352800"/>
            <a:ext cx="651203" cy="1057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9" idx="7"/>
          </p:cNvCxnSpPr>
          <p:nvPr/>
        </p:nvCxnSpPr>
        <p:spPr>
          <a:xfrm>
            <a:off x="4721888" y="3418552"/>
            <a:ext cx="297388" cy="1021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" idx="7"/>
            <a:endCxn id="6" idx="5"/>
          </p:cNvCxnSpPr>
          <p:nvPr/>
        </p:nvCxnSpPr>
        <p:spPr>
          <a:xfrm flipH="1" flipV="1">
            <a:off x="4798685" y="3285845"/>
            <a:ext cx="220591" cy="1154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6"/>
          </p:cNvCxnSpPr>
          <p:nvPr/>
        </p:nvCxnSpPr>
        <p:spPr>
          <a:xfrm>
            <a:off x="4876800" y="3124200"/>
            <a:ext cx="962424" cy="1213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0" idx="5"/>
            <a:endCxn id="12" idx="7"/>
          </p:cNvCxnSpPr>
          <p:nvPr/>
        </p:nvCxnSpPr>
        <p:spPr>
          <a:xfrm flipH="1">
            <a:off x="5716234" y="4763807"/>
            <a:ext cx="182107" cy="789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2" idx="7"/>
            <a:endCxn id="7" idx="5"/>
          </p:cNvCxnSpPr>
          <p:nvPr/>
        </p:nvCxnSpPr>
        <p:spPr>
          <a:xfrm flipV="1">
            <a:off x="5716234" y="3285845"/>
            <a:ext cx="987451" cy="2267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858000" y="3222114"/>
            <a:ext cx="648975" cy="1151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1" idx="2"/>
            <a:endCxn id="13" idx="0"/>
          </p:cNvCxnSpPr>
          <p:nvPr/>
        </p:nvCxnSpPr>
        <p:spPr>
          <a:xfrm flipH="1">
            <a:off x="6347665" y="4602162"/>
            <a:ext cx="510335" cy="884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1" idx="6"/>
            <a:endCxn id="14" idx="7"/>
          </p:cNvCxnSpPr>
          <p:nvPr/>
        </p:nvCxnSpPr>
        <p:spPr>
          <a:xfrm>
            <a:off x="7467600" y="4602162"/>
            <a:ext cx="291726" cy="92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Freeform 81"/>
          <p:cNvSpPr/>
          <p:nvPr/>
        </p:nvSpPr>
        <p:spPr>
          <a:xfrm>
            <a:off x="2790121" y="3416968"/>
            <a:ext cx="4823462" cy="2942891"/>
          </a:xfrm>
          <a:custGeom>
            <a:avLst/>
            <a:gdLst>
              <a:gd name="connsiteX0" fmla="*/ 4823462 w 4823462"/>
              <a:gd name="connsiteY0" fmla="*/ 2589196 h 2942891"/>
              <a:gd name="connsiteX1" fmla="*/ 472843 w 4823462"/>
              <a:gd name="connsiteY1" fmla="*/ 2723950 h 2942891"/>
              <a:gd name="connsiteX2" fmla="*/ 116708 w 4823462"/>
              <a:gd name="connsiteY2" fmla="*/ 28876 h 2942891"/>
              <a:gd name="connsiteX3" fmla="*/ 116708 w 4823462"/>
              <a:gd name="connsiteY3" fmla="*/ 28876 h 2942891"/>
              <a:gd name="connsiteX4" fmla="*/ 126334 w 4823462"/>
              <a:gd name="connsiteY4" fmla="*/ 0 h 294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3462" h="2942891">
                <a:moveTo>
                  <a:pt x="4823462" y="2589196"/>
                </a:moveTo>
                <a:cubicBezTo>
                  <a:pt x="3040382" y="2869933"/>
                  <a:pt x="1257302" y="3150670"/>
                  <a:pt x="472843" y="2723950"/>
                </a:cubicBezTo>
                <a:cubicBezTo>
                  <a:pt x="-311616" y="2297230"/>
                  <a:pt x="116708" y="28876"/>
                  <a:pt x="116708" y="28876"/>
                </a:cubicBezTo>
                <a:lnTo>
                  <a:pt x="116708" y="28876"/>
                </a:lnTo>
                <a:lnTo>
                  <a:pt x="126334" y="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13" idx="6"/>
            <a:endCxn id="11" idx="4"/>
          </p:cNvCxnSpPr>
          <p:nvPr/>
        </p:nvCxnSpPr>
        <p:spPr>
          <a:xfrm flipV="1">
            <a:off x="6675530" y="4830762"/>
            <a:ext cx="487270" cy="88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200" dirty="0" err="1" smtClean="0"/>
              <a:t>Kasus</a:t>
            </a:r>
            <a:r>
              <a:rPr lang="en-US" sz="1200" dirty="0" smtClean="0"/>
              <a:t> 2:</a:t>
            </a:r>
            <a:r>
              <a:rPr lang="en-US" sz="1200" dirty="0"/>
              <a:t>diberikan </a:t>
            </a:r>
            <a:r>
              <a:rPr lang="en-US" sz="1200" b="1" dirty="0" err="1">
                <a:solidFill>
                  <a:srgbClr val="FF0000"/>
                </a:solidFill>
              </a:rPr>
              <a:t>fakta</a:t>
            </a:r>
            <a:r>
              <a:rPr lang="en-US" sz="1200" b="1" dirty="0">
                <a:solidFill>
                  <a:srgbClr val="FF0000"/>
                </a:solidFill>
              </a:rPr>
              <a:t> S </a:t>
            </a:r>
            <a:r>
              <a:rPr lang="en-US" sz="1200" b="1" dirty="0" err="1">
                <a:solidFill>
                  <a:srgbClr val="FF0000"/>
                </a:solidFill>
              </a:rPr>
              <a:t>dan</a:t>
            </a:r>
            <a:r>
              <a:rPr lang="en-US" sz="1200" b="1" dirty="0">
                <a:solidFill>
                  <a:srgbClr val="FF0000"/>
                </a:solidFill>
              </a:rPr>
              <a:t> K2 </a:t>
            </a:r>
            <a:r>
              <a:rPr lang="en-US" sz="1200" b="1" dirty="0" err="1">
                <a:solidFill>
                  <a:srgbClr val="FF0000"/>
                </a:solidFill>
              </a:rPr>
              <a:t>dengan</a:t>
            </a:r>
            <a:r>
              <a:rPr lang="en-US" sz="1200" b="1" dirty="0">
                <a:solidFill>
                  <a:srgbClr val="FF0000"/>
                </a:solidFill>
              </a:rPr>
              <a:t> Goal </a:t>
            </a:r>
            <a:r>
              <a:rPr lang="en-US" sz="1200" b="1" dirty="0" smtClean="0">
                <a:solidFill>
                  <a:srgbClr val="FF0000"/>
                </a:solidFill>
              </a:rPr>
              <a:t>K9</a:t>
            </a:r>
            <a:br>
              <a:rPr lang="en-US" sz="1200" b="1" dirty="0" smtClean="0">
                <a:solidFill>
                  <a:srgbClr val="FF0000"/>
                </a:solidFill>
              </a:rPr>
            </a:br>
            <a:r>
              <a:rPr lang="en-US" sz="1200" dirty="0" err="1" smtClean="0"/>
              <a:t>Solusinya</a:t>
            </a:r>
            <a:r>
              <a:rPr lang="en-US" sz="1200" dirty="0" smtClean="0"/>
              <a:t>: S, K2, K4,K2,K5,K2,K6,K8,K3,K7,K9</a:t>
            </a:r>
            <a:br>
              <a:rPr lang="en-US" sz="1200" dirty="0" smtClean="0"/>
            </a:b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smtClean="0"/>
              <a:t>3: </a:t>
            </a:r>
            <a:r>
              <a:rPr lang="en-US" sz="1200" dirty="0" err="1" smtClean="0"/>
              <a:t>diberikan</a:t>
            </a:r>
            <a:r>
              <a:rPr lang="en-US" sz="1200" dirty="0" smtClean="0"/>
              <a:t> </a:t>
            </a:r>
            <a:r>
              <a:rPr lang="en-US" sz="1200" dirty="0" err="1"/>
              <a:t>fakta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S </a:t>
            </a:r>
            <a:r>
              <a:rPr lang="en-US" sz="1200" b="1" dirty="0" err="1">
                <a:solidFill>
                  <a:srgbClr val="FF0000"/>
                </a:solidFill>
              </a:rPr>
              <a:t>dan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K1 </a:t>
            </a:r>
            <a:r>
              <a:rPr lang="en-US" sz="1200" b="1" dirty="0" err="1">
                <a:solidFill>
                  <a:srgbClr val="FF0000"/>
                </a:solidFill>
              </a:rPr>
              <a:t>dengan</a:t>
            </a:r>
            <a:r>
              <a:rPr lang="en-US" sz="1200" b="1" dirty="0">
                <a:solidFill>
                  <a:srgbClr val="FF0000"/>
                </a:solidFill>
              </a:rPr>
              <a:t> Goal </a:t>
            </a:r>
            <a:r>
              <a:rPr lang="en-US" sz="1200" b="1" dirty="0" smtClean="0">
                <a:solidFill>
                  <a:srgbClr val="FF0000"/>
                </a:solidFill>
              </a:rPr>
              <a:t>K9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Solusinya</a:t>
            </a:r>
            <a:r>
              <a:rPr lang="en-US" sz="1200" dirty="0"/>
              <a:t>: S, </a:t>
            </a:r>
            <a:r>
              <a:rPr lang="en-US" sz="1200" dirty="0" smtClean="0"/>
              <a:t>k1,k11,k12,k11,k13,k2,k4,k2,k5,k2,k6,k8,k3,k7,k9</a:t>
            </a:r>
            <a:br>
              <a:rPr lang="en-US" sz="1200" dirty="0" smtClean="0"/>
            </a:br>
            <a:r>
              <a:rPr lang="en-US" sz="1200" dirty="0" err="1" smtClean="0"/>
              <a:t>Kasus</a:t>
            </a:r>
            <a:r>
              <a:rPr lang="en-US" sz="1200" dirty="0" smtClean="0"/>
              <a:t> 4: </a:t>
            </a:r>
            <a:r>
              <a:rPr lang="en-US" sz="1200" dirty="0" err="1" smtClean="0"/>
              <a:t>jika</a:t>
            </a:r>
            <a:r>
              <a:rPr lang="en-US" sz="1200" dirty="0" smtClean="0"/>
              <a:t> </a:t>
            </a:r>
            <a:r>
              <a:rPr lang="en-US" sz="1200" dirty="0" err="1" smtClean="0"/>
              <a:t>fakta</a:t>
            </a:r>
            <a:r>
              <a:rPr lang="en-US" sz="1200" dirty="0" smtClean="0"/>
              <a:t> S </a:t>
            </a:r>
            <a:r>
              <a:rPr lang="en-US" sz="1200" dirty="0" err="1" smtClean="0"/>
              <a:t>dan</a:t>
            </a:r>
            <a:r>
              <a:rPr lang="en-US" sz="1200" dirty="0" smtClean="0"/>
              <a:t> K3 goal di K11</a:t>
            </a:r>
            <a:br>
              <a:rPr lang="en-US" sz="1200" dirty="0" smtClean="0"/>
            </a:br>
            <a:r>
              <a:rPr lang="en-US" sz="1200" dirty="0" err="1" smtClean="0"/>
              <a:t>Solusinya</a:t>
            </a:r>
            <a:r>
              <a:rPr lang="en-US" sz="1200" dirty="0"/>
              <a:t>:</a:t>
            </a:r>
            <a:r>
              <a:rPr lang="en-US" sz="1200" dirty="0" smtClean="0"/>
              <a:t> …?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895600"/>
            <a:ext cx="600355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343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494351" y="4343400"/>
            <a:ext cx="5442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K4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571197" y="4373562"/>
            <a:ext cx="5249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K5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334000" y="4373562"/>
            <a:ext cx="66116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0" y="437356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K7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203096" y="5486400"/>
            <a:ext cx="60117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19800" y="5486400"/>
            <a:ext cx="65573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39000" y="5462655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967178" y="2142845"/>
            <a:ext cx="1443177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4572000" y="2209800"/>
            <a:ext cx="38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7" idx="0"/>
          </p:cNvCxnSpPr>
          <p:nvPr/>
        </p:nvCxnSpPr>
        <p:spPr>
          <a:xfrm>
            <a:off x="4800600" y="1981200"/>
            <a:ext cx="17145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0"/>
          </p:cNvCxnSpPr>
          <p:nvPr/>
        </p:nvCxnSpPr>
        <p:spPr>
          <a:xfrm flipH="1">
            <a:off x="3766476" y="3285845"/>
            <a:ext cx="655039" cy="10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9" idx="0"/>
          </p:cNvCxnSpPr>
          <p:nvPr/>
        </p:nvCxnSpPr>
        <p:spPr>
          <a:xfrm>
            <a:off x="4610100" y="3352800"/>
            <a:ext cx="223576" cy="10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>
            <a:off x="4798685" y="3285845"/>
            <a:ext cx="865899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1" idx="7"/>
          </p:cNvCxnSpPr>
          <p:nvPr/>
        </p:nvCxnSpPr>
        <p:spPr>
          <a:xfrm>
            <a:off x="6703685" y="3285845"/>
            <a:ext cx="674641" cy="115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4"/>
            <a:endCxn id="12" idx="0"/>
          </p:cNvCxnSpPr>
          <p:nvPr/>
        </p:nvCxnSpPr>
        <p:spPr>
          <a:xfrm flipH="1">
            <a:off x="5503685" y="4830762"/>
            <a:ext cx="160899" cy="6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3" idx="7"/>
          </p:cNvCxnSpPr>
          <p:nvPr/>
        </p:nvCxnSpPr>
        <p:spPr>
          <a:xfrm flipH="1">
            <a:off x="6579501" y="4763807"/>
            <a:ext cx="367773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7"/>
          </p:cNvCxnSpPr>
          <p:nvPr/>
        </p:nvCxnSpPr>
        <p:spPr>
          <a:xfrm>
            <a:off x="7162800" y="4830762"/>
            <a:ext cx="596526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949901" y="4343400"/>
            <a:ext cx="65573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622036" y="5135320"/>
            <a:ext cx="65573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516700" y="5121684"/>
            <a:ext cx="65573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399225" y="3285845"/>
            <a:ext cx="355695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7" idx="4"/>
            <a:endCxn id="38" idx="0"/>
          </p:cNvCxnSpPr>
          <p:nvPr/>
        </p:nvCxnSpPr>
        <p:spPr>
          <a:xfrm flipH="1">
            <a:off x="1949901" y="4800600"/>
            <a:ext cx="327865" cy="33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7" idx="5"/>
            <a:endCxn id="39" idx="0"/>
          </p:cNvCxnSpPr>
          <p:nvPr/>
        </p:nvCxnSpPr>
        <p:spPr>
          <a:xfrm>
            <a:off x="2509602" y="4733645"/>
            <a:ext cx="334963" cy="38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5" idx="0"/>
          </p:cNvCxnSpPr>
          <p:nvPr/>
        </p:nvCxnSpPr>
        <p:spPr>
          <a:xfrm flipH="1">
            <a:off x="2967178" y="1981200"/>
            <a:ext cx="1376222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4"/>
            <a:endCxn id="37" idx="7"/>
          </p:cNvCxnSpPr>
          <p:nvPr/>
        </p:nvCxnSpPr>
        <p:spPr>
          <a:xfrm flipH="1">
            <a:off x="2509602" y="3352800"/>
            <a:ext cx="457576" cy="1057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3"/>
            <a:endCxn id="38" idx="0"/>
          </p:cNvCxnSpPr>
          <p:nvPr/>
        </p:nvCxnSpPr>
        <p:spPr>
          <a:xfrm flipH="1">
            <a:off x="1949901" y="4733645"/>
            <a:ext cx="96029" cy="401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7"/>
            <a:endCxn id="37" idx="4"/>
          </p:cNvCxnSpPr>
          <p:nvPr/>
        </p:nvCxnSpPr>
        <p:spPr>
          <a:xfrm flipV="1">
            <a:off x="2181737" y="4800600"/>
            <a:ext cx="96029" cy="401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5"/>
            <a:endCxn id="39" idx="1"/>
          </p:cNvCxnSpPr>
          <p:nvPr/>
        </p:nvCxnSpPr>
        <p:spPr>
          <a:xfrm>
            <a:off x="2509602" y="4733645"/>
            <a:ext cx="103127" cy="454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2"/>
          </p:cNvCxnSpPr>
          <p:nvPr/>
        </p:nvCxnSpPr>
        <p:spPr>
          <a:xfrm flipV="1">
            <a:off x="2933496" y="3124200"/>
            <a:ext cx="1409904" cy="187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3"/>
            <a:endCxn id="8" idx="7"/>
          </p:cNvCxnSpPr>
          <p:nvPr/>
        </p:nvCxnSpPr>
        <p:spPr>
          <a:xfrm flipH="1">
            <a:off x="3958897" y="3285845"/>
            <a:ext cx="462618" cy="1124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" idx="4"/>
          </p:cNvCxnSpPr>
          <p:nvPr/>
        </p:nvCxnSpPr>
        <p:spPr>
          <a:xfrm flipV="1">
            <a:off x="4093995" y="3352800"/>
            <a:ext cx="516105" cy="1087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4"/>
            <a:endCxn id="9" idx="1"/>
          </p:cNvCxnSpPr>
          <p:nvPr/>
        </p:nvCxnSpPr>
        <p:spPr>
          <a:xfrm>
            <a:off x="4610100" y="3352800"/>
            <a:ext cx="37975" cy="1087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7"/>
            <a:endCxn id="6" idx="5"/>
          </p:cNvCxnSpPr>
          <p:nvPr/>
        </p:nvCxnSpPr>
        <p:spPr>
          <a:xfrm flipH="1" flipV="1">
            <a:off x="4798685" y="3285845"/>
            <a:ext cx="220591" cy="1154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6"/>
            <a:endCxn id="10" idx="7"/>
          </p:cNvCxnSpPr>
          <p:nvPr/>
        </p:nvCxnSpPr>
        <p:spPr>
          <a:xfrm>
            <a:off x="4876800" y="3124200"/>
            <a:ext cx="1021541" cy="1316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5"/>
            <a:endCxn id="12" idx="7"/>
          </p:cNvCxnSpPr>
          <p:nvPr/>
        </p:nvCxnSpPr>
        <p:spPr>
          <a:xfrm flipH="1">
            <a:off x="5716234" y="4763807"/>
            <a:ext cx="182107" cy="789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7"/>
          </p:cNvCxnSpPr>
          <p:nvPr/>
        </p:nvCxnSpPr>
        <p:spPr>
          <a:xfrm flipV="1">
            <a:off x="5716234" y="3434930"/>
            <a:ext cx="838634" cy="2118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1" idx="1"/>
          </p:cNvCxnSpPr>
          <p:nvPr/>
        </p:nvCxnSpPr>
        <p:spPr>
          <a:xfrm>
            <a:off x="6663829" y="3459162"/>
            <a:ext cx="283445" cy="981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2"/>
            <a:endCxn id="13" idx="0"/>
          </p:cNvCxnSpPr>
          <p:nvPr/>
        </p:nvCxnSpPr>
        <p:spPr>
          <a:xfrm flipH="1">
            <a:off x="6347665" y="4602162"/>
            <a:ext cx="510335" cy="884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ahoma" pitchFamily="34" charset="0"/>
              </a:rPr>
              <a:t>Kebaikan</a:t>
            </a:r>
            <a:r>
              <a:rPr lang="en-US" sz="440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ahoma" pitchFamily="34" charset="0"/>
              </a:rPr>
              <a:t>dan</a:t>
            </a:r>
            <a:r>
              <a:rPr lang="en-US" sz="440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ahoma" pitchFamily="34" charset="0"/>
              </a:rPr>
              <a:t>Keburukan</a:t>
            </a:r>
            <a:r>
              <a:rPr lang="en-US" sz="4400" dirty="0" smtClean="0">
                <a:solidFill>
                  <a:srgbClr val="FF0000"/>
                </a:solidFill>
                <a:latin typeface="Tahoma" pitchFamily="34" charset="0"/>
              </a:rPr>
              <a:t> Generate-and-Test</a:t>
            </a:r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TSP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91000" y="1295400"/>
            <a:ext cx="464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ahoma" pitchFamily="34" charset="0"/>
                <a:cs typeface="Tahoma" pitchFamily="34" charset="0"/>
              </a:rPr>
              <a:t>Sebuah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rute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yng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harus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dilewati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seorang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sales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dimana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sales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tersebut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harus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merlewati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setiap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tepat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sekali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Terdapat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4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jarak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masing-masing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AB=2, AC=4, AD=1, BC=5, BD=3, CD=3.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Tujuannya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adalah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mencari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jarak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terpendek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bagi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sales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mengunjungi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semua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sekali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4800600"/>
            <a:ext cx="8077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ahoma" pitchFamily="34" charset="0"/>
                <a:cs typeface="Tahoma" pitchFamily="34" charset="0"/>
              </a:rPr>
              <a:t>Penyelesaian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menggunakan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generate-test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adalah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membangkitkan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solusi-solusi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mungkin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ada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sesuai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permasalahan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dihadapi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oleh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sales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tersebut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. </a:t>
            </a:r>
          </a:p>
          <a:p>
            <a:r>
              <a:rPr lang="en-US" sz="2000" dirty="0" err="1">
                <a:latin typeface="Tahoma" pitchFamily="34" charset="0"/>
                <a:cs typeface="Tahoma" pitchFamily="34" charset="0"/>
              </a:rPr>
              <a:t>Kombinasi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abjad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sebagai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solusi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mungkin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adalah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n! = 4! = 24.</a:t>
            </a:r>
          </a:p>
          <a:p>
            <a:r>
              <a:rPr lang="en-US" sz="2000" dirty="0" err="1">
                <a:latin typeface="Tahoma" pitchFamily="34" charset="0"/>
                <a:cs typeface="Tahoma" pitchFamily="34" charset="0"/>
              </a:rPr>
              <a:t>Tujuannya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adalah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mencari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solusi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panjang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terpendek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.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Lihat slide selanjutnya</a:t>
            </a:r>
            <a:endParaRPr lang="en-US" sz="20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076325" y="1919287"/>
            <a:ext cx="3038475" cy="2347913"/>
            <a:chOff x="816" y="839"/>
            <a:chExt cx="1914" cy="1479"/>
          </a:xfrm>
        </p:grpSpPr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2448" y="129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816" y="839"/>
              <a:ext cx="1914" cy="1479"/>
              <a:chOff x="816" y="839"/>
              <a:chExt cx="1914" cy="1479"/>
            </a:xfrm>
          </p:grpSpPr>
          <p:sp>
            <p:nvSpPr>
              <p:cNvPr id="10" name="Oval 28"/>
              <p:cNvSpPr>
                <a:spLocks noChangeArrowheads="1"/>
              </p:cNvSpPr>
              <p:nvPr/>
            </p:nvSpPr>
            <p:spPr bwMode="auto">
              <a:xfrm>
                <a:off x="816" y="91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11" name="Oval 29"/>
              <p:cNvSpPr>
                <a:spLocks noChangeArrowheads="1"/>
              </p:cNvSpPr>
              <p:nvPr/>
            </p:nvSpPr>
            <p:spPr bwMode="auto">
              <a:xfrm>
                <a:off x="2256" y="91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2" name="Oval 30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13" name="Oval 31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14" name="Line 32"/>
              <p:cNvSpPr>
                <a:spLocks noChangeShapeType="1"/>
              </p:cNvSpPr>
              <p:nvPr/>
            </p:nvSpPr>
            <p:spPr bwMode="auto">
              <a:xfrm>
                <a:off x="1200" y="105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" name="Line 33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" name="Line 34"/>
              <p:cNvSpPr>
                <a:spLocks noChangeShapeType="1"/>
              </p:cNvSpPr>
              <p:nvPr/>
            </p:nvSpPr>
            <p:spPr bwMode="auto">
              <a:xfrm>
                <a:off x="1056" y="129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>
                <a:off x="1200" y="1200"/>
                <a:ext cx="115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" name="Line 36"/>
              <p:cNvSpPr>
                <a:spLocks noChangeShapeType="1"/>
              </p:cNvSpPr>
              <p:nvPr/>
            </p:nvSpPr>
            <p:spPr bwMode="auto">
              <a:xfrm flipH="1">
                <a:off x="1200" y="1248"/>
                <a:ext cx="110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Text Box 37"/>
              <p:cNvSpPr txBox="1">
                <a:spLocks noChangeArrowheads="1"/>
              </p:cNvSpPr>
              <p:nvPr/>
            </p:nvSpPr>
            <p:spPr bwMode="auto">
              <a:xfrm>
                <a:off x="1622" y="83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  <p:sp>
            <p:nvSpPr>
              <p:cNvPr id="20" name="Text Box 38"/>
              <p:cNvSpPr txBox="1">
                <a:spLocks noChangeArrowheads="1"/>
              </p:cNvSpPr>
              <p:nvPr/>
            </p:nvSpPr>
            <p:spPr bwMode="auto">
              <a:xfrm>
                <a:off x="1392" y="120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  <p:sp>
            <p:nvSpPr>
              <p:cNvPr id="21" name="Text Box 39"/>
              <p:cNvSpPr txBox="1">
                <a:spLocks noChangeArrowheads="1"/>
              </p:cNvSpPr>
              <p:nvPr/>
            </p:nvSpPr>
            <p:spPr bwMode="auto">
              <a:xfrm>
                <a:off x="902" y="1415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  <p:sp>
            <p:nvSpPr>
              <p:cNvPr id="22" name="Text Box 40"/>
              <p:cNvSpPr txBox="1">
                <a:spLocks noChangeArrowheads="1"/>
              </p:cNvSpPr>
              <p:nvPr/>
            </p:nvSpPr>
            <p:spPr bwMode="auto">
              <a:xfrm>
                <a:off x="2006" y="1223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  <p:sp>
            <p:nvSpPr>
              <p:cNvPr id="23" name="Text Box 41"/>
              <p:cNvSpPr txBox="1">
                <a:spLocks noChangeArrowheads="1"/>
              </p:cNvSpPr>
              <p:nvPr/>
            </p:nvSpPr>
            <p:spPr bwMode="auto">
              <a:xfrm>
                <a:off x="2534" y="1415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  <p:sp>
            <p:nvSpPr>
              <p:cNvPr id="24" name="Text Box 42"/>
              <p:cNvSpPr txBox="1">
                <a:spLocks noChangeArrowheads="1"/>
              </p:cNvSpPr>
              <p:nvPr/>
            </p:nvSpPr>
            <p:spPr bwMode="auto">
              <a:xfrm>
                <a:off x="1670" y="208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Kasus TSP</a:t>
            </a:r>
            <a:endParaRPr lang="id-ID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4790" t="27133" r="53716" b="6972"/>
          <a:stretch>
            <a:fillRect/>
          </a:stretch>
        </p:blipFill>
        <p:spPr>
          <a:xfrm>
            <a:off x="617537" y="1447800"/>
            <a:ext cx="4078288" cy="5334000"/>
          </a:xfr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53751" t="25999" r="14375" b="21001"/>
          <a:stretch>
            <a:fillRect/>
          </a:stretch>
        </p:blipFill>
        <p:spPr bwMode="auto">
          <a:xfrm>
            <a:off x="4808537" y="1905000"/>
            <a:ext cx="410686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Penjelasan Tabel</a:t>
            </a:r>
            <a:endParaRPr lang="id-ID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1676400"/>
          <a:ext cx="7315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457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id-ID" sz="4000" dirty="0" smtClean="0">
                <a:solidFill>
                  <a:schemeClr val="tx2"/>
                </a:solidFill>
              </a:rPr>
              <a:t>Defi</a:t>
            </a:r>
            <a:r>
              <a:rPr lang="en-US" sz="4000" dirty="0" err="1" smtClean="0">
                <a:solidFill>
                  <a:schemeClr val="tx2"/>
                </a:solidFill>
              </a:rPr>
              <a:t>ni</a:t>
            </a:r>
            <a:r>
              <a:rPr lang="id-ID" sz="4000" dirty="0" smtClean="0">
                <a:solidFill>
                  <a:schemeClr val="tx2"/>
                </a:solidFill>
              </a:rPr>
              <a:t>si Heuristic Search</a:t>
            </a:r>
          </a:p>
          <a:p>
            <a:pPr algn="ctr"/>
            <a:endParaRPr lang="id-ID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yang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Generate and Test </a:t>
            </a:r>
            <a:r>
              <a:rPr lang="en-US" dirty="0" err="1" smtClean="0"/>
              <a:t>dengan</a:t>
            </a:r>
            <a:r>
              <a:rPr lang="en-US" dirty="0" smtClean="0"/>
              <a:t> Backtracking.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pelacakan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node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(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heuristik</a:t>
            </a:r>
            <a:r>
              <a:rPr lang="en-US" dirty="0" smtClean="0"/>
              <a:t>).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Hill Climbing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 err="1" smtClean="0">
                <a:latin typeface="Tahoma" pitchFamily="34" charset="0"/>
              </a:rPr>
              <a:t>Teknik</a:t>
            </a:r>
            <a:r>
              <a:rPr lang="en-US" dirty="0" smtClean="0">
                <a:latin typeface="Tahoma" pitchFamily="34" charset="0"/>
              </a:rPr>
              <a:t> Hill Climbing </a:t>
            </a:r>
            <a:r>
              <a:rPr lang="en-US" dirty="0" err="1" smtClean="0">
                <a:latin typeface="Tahoma" pitchFamily="34" charset="0"/>
              </a:rPr>
              <a:t>adalah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pengembangan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teknik</a:t>
            </a:r>
            <a:r>
              <a:rPr lang="en-US" dirty="0" smtClean="0">
                <a:latin typeface="Tahoma" pitchFamily="34" charset="0"/>
              </a:rPr>
              <a:t> Generate-and-Test, </a:t>
            </a:r>
            <a:r>
              <a:rPr lang="en-US" dirty="0" err="1" smtClean="0">
                <a:latin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penambahan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adanya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umpan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balik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prosedur</a:t>
            </a:r>
            <a:r>
              <a:rPr lang="en-US" dirty="0" smtClean="0">
                <a:latin typeface="Tahoma" pitchFamily="34" charset="0"/>
              </a:rPr>
              <a:t> test yang </a:t>
            </a:r>
            <a:r>
              <a:rPr lang="en-US" dirty="0" err="1" smtClean="0">
                <a:latin typeface="Tahoma" pitchFamily="34" charset="0"/>
              </a:rPr>
              <a:t>sudah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digunakan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membantu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memilih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arah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mana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harus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ditelusuri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setiap</a:t>
            </a:r>
            <a:r>
              <a:rPr lang="en-US" dirty="0" smtClean="0">
                <a:latin typeface="Tahoma" pitchFamily="34" charset="0"/>
              </a:rPr>
              <a:t> area search.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>
              <a:latin typeface="Tahoma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dirty="0" err="1" smtClean="0">
                <a:latin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prosedur</a:t>
            </a:r>
            <a:r>
              <a:rPr lang="en-US" dirty="0" smtClean="0">
                <a:latin typeface="Tahoma" pitchFamily="34" charset="0"/>
              </a:rPr>
              <a:t> Generate-and-Test yang </a:t>
            </a:r>
            <a:r>
              <a:rPr lang="en-US" dirty="0" err="1" smtClean="0">
                <a:latin typeface="Tahoma" pitchFamily="34" charset="0"/>
              </a:rPr>
              <a:t>murni</a:t>
            </a:r>
            <a:r>
              <a:rPr lang="en-US" dirty="0" smtClean="0">
                <a:latin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</a:rPr>
              <a:t>fungsi</a:t>
            </a:r>
            <a:r>
              <a:rPr lang="en-US" dirty="0" smtClean="0">
                <a:latin typeface="Tahoma" pitchFamily="34" charset="0"/>
              </a:rPr>
              <a:t> test </a:t>
            </a:r>
            <a:r>
              <a:rPr lang="en-US" dirty="0" err="1" smtClean="0">
                <a:latin typeface="Tahoma" pitchFamily="34" charset="0"/>
              </a:rPr>
              <a:t>hanya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ditanggapi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Ya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Tidak</a:t>
            </a:r>
            <a:r>
              <a:rPr lang="en-US" dirty="0" smtClean="0">
                <a:latin typeface="Tahoma" pitchFamily="34" charset="0"/>
              </a:rPr>
              <a:t>. </a:t>
            </a:r>
            <a:r>
              <a:rPr lang="en-US" dirty="0" err="1" smtClean="0">
                <a:latin typeface="Tahoma" pitchFamily="34" charset="0"/>
              </a:rPr>
              <a:t>Tetapi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</a:rPr>
              <a:t> Hill-Climbing </a:t>
            </a:r>
            <a:r>
              <a:rPr lang="en-US" dirty="0" err="1" smtClean="0">
                <a:latin typeface="Tahoma" pitchFamily="34" charset="0"/>
              </a:rPr>
              <a:t>fungsi</a:t>
            </a:r>
            <a:r>
              <a:rPr lang="en-US" dirty="0" smtClean="0">
                <a:latin typeface="Tahoma" pitchFamily="34" charset="0"/>
              </a:rPr>
              <a:t> test </a:t>
            </a:r>
            <a:r>
              <a:rPr lang="en-US" dirty="0" err="1" smtClean="0">
                <a:latin typeface="Tahoma" pitchFamily="34" charset="0"/>
              </a:rPr>
              <a:t>ditambahkan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fungsi</a:t>
            </a:r>
            <a:r>
              <a:rPr lang="en-US" dirty="0" smtClean="0">
                <a:latin typeface="Tahoma" pitchFamily="34" charset="0"/>
              </a:rPr>
              <a:t> heuristic </a:t>
            </a:r>
            <a:r>
              <a:rPr lang="en-US" dirty="0" err="1" smtClean="0">
                <a:latin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fungsi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objectif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memungkinkan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perkiraan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seberapa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dekat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simpul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ditelusuri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terhadap</a:t>
            </a:r>
            <a:r>
              <a:rPr lang="en-US" dirty="0" smtClean="0">
                <a:latin typeface="Tahoma" pitchFamily="34" charset="0"/>
              </a:rPr>
              <a:t> goal state.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Contoh</a:t>
            </a:r>
            <a:r>
              <a:rPr lang="en-US" sz="1800" dirty="0" smtClean="0"/>
              <a:t> : Hill Climbing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pencarian</a:t>
            </a:r>
            <a:r>
              <a:rPr lang="en-US" sz="1800" dirty="0" smtClean="0"/>
              <a:t> </a:t>
            </a:r>
            <a:r>
              <a:rPr lang="en-US" sz="1800" dirty="0" err="1" smtClean="0"/>
              <a:t>rute</a:t>
            </a:r>
            <a:r>
              <a:rPr lang="en-US" sz="1800" dirty="0" smtClean="0"/>
              <a:t> </a:t>
            </a:r>
            <a:r>
              <a:rPr lang="en-US" sz="1800" dirty="0" err="1" smtClean="0"/>
              <a:t>terpendek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dipilih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nilai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terkecil</a:t>
            </a:r>
            <a:r>
              <a:rPr lang="en-US" sz="1800" b="1" dirty="0" smtClean="0">
                <a:solidFill>
                  <a:srgbClr val="FF0000"/>
                </a:solidFill>
              </a:rPr>
              <a:t/>
            </a:r>
            <a:br>
              <a:rPr lang="en-US" sz="1800" b="1" dirty="0" smtClean="0">
                <a:solidFill>
                  <a:srgbClr val="FF0000"/>
                </a:solidFill>
              </a:rPr>
            </a:br>
            <a:r>
              <a:rPr lang="en-US" sz="1800" b="1" dirty="0" err="1" smtClean="0">
                <a:solidFill>
                  <a:srgbClr val="FF0000"/>
                </a:solidFill>
              </a:rPr>
              <a:t>dengan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fakta</a:t>
            </a:r>
            <a:r>
              <a:rPr lang="en-US" sz="1800" b="1" dirty="0" smtClean="0">
                <a:solidFill>
                  <a:srgbClr val="FF0000"/>
                </a:solidFill>
              </a:rPr>
              <a:t> : S goal K9</a:t>
            </a:r>
            <a:br>
              <a:rPr lang="en-US" sz="1800" b="1" dirty="0" smtClean="0">
                <a:solidFill>
                  <a:srgbClr val="FF0000"/>
                </a:solidFill>
              </a:rPr>
            </a:br>
            <a:r>
              <a:rPr lang="en-US" sz="1800" b="1" dirty="0" err="1" smtClean="0">
                <a:solidFill>
                  <a:srgbClr val="FF0000"/>
                </a:solidFill>
              </a:rPr>
              <a:t>solusinya</a:t>
            </a:r>
            <a:r>
              <a:rPr lang="en-US" sz="1800" b="1" dirty="0" smtClean="0">
                <a:solidFill>
                  <a:srgbClr val="FF0000"/>
                </a:solidFill>
              </a:rPr>
              <a:t>: S,K2, K5,K2,K6,K8,K3,K7,K10,K7,K9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895600"/>
            <a:ext cx="600355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343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494351" y="4343400"/>
            <a:ext cx="5442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K4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571197" y="4373562"/>
            <a:ext cx="5249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K5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257800" y="4373562"/>
            <a:ext cx="66116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0" y="437356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K7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203096" y="5486400"/>
            <a:ext cx="60117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19800" y="5486400"/>
            <a:ext cx="65573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39000" y="5462655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967178" y="2142845"/>
            <a:ext cx="1443177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4572000" y="2209800"/>
            <a:ext cx="38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0"/>
          </p:cNvCxnSpPr>
          <p:nvPr/>
        </p:nvCxnSpPr>
        <p:spPr>
          <a:xfrm>
            <a:off x="4733645" y="2142845"/>
            <a:ext cx="1781455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0"/>
          </p:cNvCxnSpPr>
          <p:nvPr/>
        </p:nvCxnSpPr>
        <p:spPr>
          <a:xfrm flipH="1">
            <a:off x="3766476" y="3285845"/>
            <a:ext cx="655039" cy="10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9" idx="0"/>
          </p:cNvCxnSpPr>
          <p:nvPr/>
        </p:nvCxnSpPr>
        <p:spPr>
          <a:xfrm>
            <a:off x="4610100" y="3352800"/>
            <a:ext cx="223576" cy="10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>
            <a:off x="4798685" y="3285845"/>
            <a:ext cx="789699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1" idx="1"/>
          </p:cNvCxnSpPr>
          <p:nvPr/>
        </p:nvCxnSpPr>
        <p:spPr>
          <a:xfrm>
            <a:off x="6703685" y="3285845"/>
            <a:ext cx="243589" cy="115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4"/>
            <a:endCxn id="12" idx="0"/>
          </p:cNvCxnSpPr>
          <p:nvPr/>
        </p:nvCxnSpPr>
        <p:spPr>
          <a:xfrm flipH="1">
            <a:off x="5503685" y="4830762"/>
            <a:ext cx="84699" cy="6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3" idx="7"/>
          </p:cNvCxnSpPr>
          <p:nvPr/>
        </p:nvCxnSpPr>
        <p:spPr>
          <a:xfrm flipH="1">
            <a:off x="6579501" y="4763807"/>
            <a:ext cx="367773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7"/>
          </p:cNvCxnSpPr>
          <p:nvPr/>
        </p:nvCxnSpPr>
        <p:spPr>
          <a:xfrm>
            <a:off x="7162800" y="4830762"/>
            <a:ext cx="596526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4351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10018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68315" y="2320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30248" y="35005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21961" y="3514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86063" y="3460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08929" y="3507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32185" y="49091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90227" y="4724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2359" y="48307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9" name="Straight Arrow Connector 18"/>
          <p:cNvCxnSpPr>
            <a:endCxn id="6" idx="7"/>
          </p:cNvCxnSpPr>
          <p:nvPr/>
        </p:nvCxnSpPr>
        <p:spPr>
          <a:xfrm>
            <a:off x="4721888" y="2280166"/>
            <a:ext cx="76797" cy="6823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9" idx="7"/>
          </p:cNvCxnSpPr>
          <p:nvPr/>
        </p:nvCxnSpPr>
        <p:spPr>
          <a:xfrm>
            <a:off x="4798685" y="3285845"/>
            <a:ext cx="220591" cy="115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6"/>
          </p:cNvCxnSpPr>
          <p:nvPr/>
        </p:nvCxnSpPr>
        <p:spPr>
          <a:xfrm flipH="1" flipV="1">
            <a:off x="4876800" y="3124200"/>
            <a:ext cx="237845" cy="12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</p:cNvCxnSpPr>
          <p:nvPr/>
        </p:nvCxnSpPr>
        <p:spPr>
          <a:xfrm>
            <a:off x="4876800" y="3124200"/>
            <a:ext cx="991515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5"/>
            <a:endCxn id="12" idx="7"/>
          </p:cNvCxnSpPr>
          <p:nvPr/>
        </p:nvCxnSpPr>
        <p:spPr>
          <a:xfrm flipH="1">
            <a:off x="5716234" y="4763807"/>
            <a:ext cx="105907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7"/>
            <a:endCxn id="7" idx="3"/>
          </p:cNvCxnSpPr>
          <p:nvPr/>
        </p:nvCxnSpPr>
        <p:spPr>
          <a:xfrm flipV="1">
            <a:off x="5716234" y="3285845"/>
            <a:ext cx="610281" cy="226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5"/>
            <a:endCxn id="14" idx="7"/>
          </p:cNvCxnSpPr>
          <p:nvPr/>
        </p:nvCxnSpPr>
        <p:spPr>
          <a:xfrm>
            <a:off x="7378326" y="4763807"/>
            <a:ext cx="381000" cy="76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1"/>
            <a:endCxn id="11" idx="4"/>
          </p:cNvCxnSpPr>
          <p:nvPr/>
        </p:nvCxnSpPr>
        <p:spPr>
          <a:xfrm flipH="1" flipV="1">
            <a:off x="7162800" y="4830762"/>
            <a:ext cx="165474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  <a:endCxn id="13" idx="0"/>
          </p:cNvCxnSpPr>
          <p:nvPr/>
        </p:nvCxnSpPr>
        <p:spPr>
          <a:xfrm flipH="1">
            <a:off x="6347665" y="4602162"/>
            <a:ext cx="510335" cy="88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6"/>
          </p:cNvCxnSpPr>
          <p:nvPr/>
        </p:nvCxnSpPr>
        <p:spPr>
          <a:xfrm>
            <a:off x="6781800" y="3124200"/>
            <a:ext cx="392677" cy="11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Contoh</a:t>
            </a:r>
            <a:r>
              <a:rPr lang="en-US" sz="1800" dirty="0" smtClean="0"/>
              <a:t> : Hill Climbing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pencarian</a:t>
            </a:r>
            <a:r>
              <a:rPr lang="en-US" sz="1800" dirty="0" smtClean="0"/>
              <a:t> </a:t>
            </a:r>
            <a:r>
              <a:rPr lang="en-US" sz="1800" dirty="0" err="1" smtClean="0"/>
              <a:t>penyakit</a:t>
            </a:r>
            <a:r>
              <a:rPr lang="en-US" sz="1800" dirty="0" smtClean="0"/>
              <a:t>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peluang</a:t>
            </a:r>
            <a:r>
              <a:rPr lang="en-US" sz="1800" dirty="0" smtClean="0"/>
              <a:t>, </a:t>
            </a:r>
            <a:r>
              <a:rPr lang="en-US" sz="1800" dirty="0" err="1" smtClean="0"/>
              <a:t>maka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dipilih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nilai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terbesar</a:t>
            </a:r>
            <a:r>
              <a:rPr lang="en-US" sz="1800" b="1" dirty="0" smtClean="0">
                <a:solidFill>
                  <a:srgbClr val="FF0000"/>
                </a:solidFill>
              </a:rPr>
              <a:t/>
            </a:r>
            <a:br>
              <a:rPr lang="en-US" sz="1800" b="1" dirty="0" smtClean="0">
                <a:solidFill>
                  <a:srgbClr val="FF0000"/>
                </a:solidFill>
              </a:rPr>
            </a:br>
            <a:r>
              <a:rPr lang="en-US" sz="1800" b="1" dirty="0" err="1" smtClean="0">
                <a:solidFill>
                  <a:srgbClr val="FF0000"/>
                </a:solidFill>
              </a:rPr>
              <a:t>dengan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fakta</a:t>
            </a:r>
            <a:r>
              <a:rPr lang="en-US" sz="1800" b="1" dirty="0" smtClean="0">
                <a:solidFill>
                  <a:srgbClr val="FF0000"/>
                </a:solidFill>
              </a:rPr>
              <a:t> : S goal K9</a:t>
            </a:r>
            <a:br>
              <a:rPr lang="en-US" sz="1800" b="1" dirty="0" smtClean="0">
                <a:solidFill>
                  <a:srgbClr val="FF0000"/>
                </a:solidFill>
              </a:rPr>
            </a:br>
            <a:r>
              <a:rPr lang="en-US" sz="1800" b="1" dirty="0" err="1" smtClean="0">
                <a:solidFill>
                  <a:srgbClr val="FF0000"/>
                </a:solidFill>
              </a:rPr>
              <a:t>solusinya</a:t>
            </a:r>
            <a:r>
              <a:rPr lang="en-US" sz="1800" b="1" dirty="0" smtClean="0">
                <a:solidFill>
                  <a:srgbClr val="FF0000"/>
                </a:solidFill>
              </a:rPr>
              <a:t>: </a:t>
            </a:r>
            <a:r>
              <a:rPr lang="en-US" sz="1800" b="1" dirty="0" smtClean="0">
                <a:solidFill>
                  <a:srgbClr val="FF0000"/>
                </a:solidFill>
              </a:rPr>
              <a:t>S,K1,k3.k7,k9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895600"/>
            <a:ext cx="600355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343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494351" y="4343400"/>
            <a:ext cx="5442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K4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571197" y="4373562"/>
            <a:ext cx="5249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K5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257800" y="4373562"/>
            <a:ext cx="66116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0" y="437356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K7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203096" y="5486400"/>
            <a:ext cx="60117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19800" y="5486400"/>
            <a:ext cx="65573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39000" y="5462655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967178" y="2142845"/>
            <a:ext cx="1443177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4572000" y="2209800"/>
            <a:ext cx="38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0"/>
          </p:cNvCxnSpPr>
          <p:nvPr/>
        </p:nvCxnSpPr>
        <p:spPr>
          <a:xfrm>
            <a:off x="4733645" y="2142845"/>
            <a:ext cx="1781455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0"/>
          </p:cNvCxnSpPr>
          <p:nvPr/>
        </p:nvCxnSpPr>
        <p:spPr>
          <a:xfrm flipH="1">
            <a:off x="3766476" y="3285845"/>
            <a:ext cx="655039" cy="10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9" idx="0"/>
          </p:cNvCxnSpPr>
          <p:nvPr/>
        </p:nvCxnSpPr>
        <p:spPr>
          <a:xfrm>
            <a:off x="4610100" y="3352800"/>
            <a:ext cx="223576" cy="10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>
            <a:off x="4798685" y="3285845"/>
            <a:ext cx="789699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1" idx="1"/>
          </p:cNvCxnSpPr>
          <p:nvPr/>
        </p:nvCxnSpPr>
        <p:spPr>
          <a:xfrm>
            <a:off x="6703685" y="3285845"/>
            <a:ext cx="243589" cy="115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4"/>
            <a:endCxn id="12" idx="0"/>
          </p:cNvCxnSpPr>
          <p:nvPr/>
        </p:nvCxnSpPr>
        <p:spPr>
          <a:xfrm flipH="1">
            <a:off x="5503685" y="4830762"/>
            <a:ext cx="84699" cy="6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3" idx="7"/>
          </p:cNvCxnSpPr>
          <p:nvPr/>
        </p:nvCxnSpPr>
        <p:spPr>
          <a:xfrm flipH="1">
            <a:off x="6579501" y="4763807"/>
            <a:ext cx="367773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7"/>
          </p:cNvCxnSpPr>
          <p:nvPr/>
        </p:nvCxnSpPr>
        <p:spPr>
          <a:xfrm>
            <a:off x="7162800" y="4830762"/>
            <a:ext cx="596526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4351" y="2438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10018" y="2438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68315" y="23206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0,5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30248" y="35005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21961" y="35144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14918" y="34603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08929" y="350765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32185" y="49091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24600" y="47244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2359" y="48307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7"/>
          </p:cNvCxnSpPr>
          <p:nvPr/>
        </p:nvCxnSpPr>
        <p:spPr>
          <a:xfrm>
            <a:off x="4721888" y="2280166"/>
            <a:ext cx="76797" cy="6823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5"/>
            <a:endCxn id="14" idx="7"/>
          </p:cNvCxnSpPr>
          <p:nvPr/>
        </p:nvCxnSpPr>
        <p:spPr>
          <a:xfrm>
            <a:off x="7378326" y="4763807"/>
            <a:ext cx="381000" cy="76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6"/>
          </p:cNvCxnSpPr>
          <p:nvPr/>
        </p:nvCxnSpPr>
        <p:spPr>
          <a:xfrm>
            <a:off x="6781800" y="3124200"/>
            <a:ext cx="392677" cy="1118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2967178" y="2023923"/>
            <a:ext cx="1329864" cy="8716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902226" y="2964557"/>
            <a:ext cx="3379304" cy="1253058"/>
          </a:xfrm>
          <a:custGeom>
            <a:avLst/>
            <a:gdLst>
              <a:gd name="connsiteX0" fmla="*/ 0 w 3379304"/>
              <a:gd name="connsiteY0" fmla="*/ 430650 h 1253058"/>
              <a:gd name="connsiteX1" fmla="*/ 1296063 w 3379304"/>
              <a:gd name="connsiteY1" fmla="*/ 1249634 h 1253058"/>
              <a:gd name="connsiteX2" fmla="*/ 2934031 w 3379304"/>
              <a:gd name="connsiteY2" fmla="*/ 152354 h 1253058"/>
              <a:gd name="connsiteX3" fmla="*/ 3379304 w 3379304"/>
              <a:gd name="connsiteY3" fmla="*/ 9231 h 1253058"/>
              <a:gd name="connsiteX4" fmla="*/ 3379304 w 3379304"/>
              <a:gd name="connsiteY4" fmla="*/ 9231 h 1253058"/>
              <a:gd name="connsiteX5" fmla="*/ 3315694 w 3379304"/>
              <a:gd name="connsiteY5" fmla="*/ 1280 h 125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9304" h="1253058">
                <a:moveTo>
                  <a:pt x="0" y="430650"/>
                </a:moveTo>
                <a:cubicBezTo>
                  <a:pt x="403529" y="863333"/>
                  <a:pt x="807058" y="1296017"/>
                  <a:pt x="1296063" y="1249634"/>
                </a:cubicBezTo>
                <a:cubicBezTo>
                  <a:pt x="1785068" y="1203251"/>
                  <a:pt x="2586824" y="359088"/>
                  <a:pt x="2934031" y="152354"/>
                </a:cubicBezTo>
                <a:cubicBezTo>
                  <a:pt x="3281238" y="-54380"/>
                  <a:pt x="3379304" y="9231"/>
                  <a:pt x="3379304" y="9231"/>
                </a:cubicBezTo>
                <a:lnTo>
                  <a:pt x="3379304" y="9231"/>
                </a:lnTo>
                <a:lnTo>
                  <a:pt x="3315694" y="128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" idx="7"/>
            <a:endCxn id="7" idx="7"/>
          </p:cNvCxnSpPr>
          <p:nvPr/>
        </p:nvCxnSpPr>
        <p:spPr>
          <a:xfrm>
            <a:off x="6703685" y="296255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3" idx="6"/>
          </p:cNvCxnSpPr>
          <p:nvPr/>
        </p:nvCxnSpPr>
        <p:spPr>
          <a:xfrm flipH="1">
            <a:off x="6675530" y="4909153"/>
            <a:ext cx="397996" cy="805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14158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: Hill Climbing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pencarian</a:t>
            </a:r>
            <a:r>
              <a:rPr lang="en-US" sz="1600" dirty="0" smtClean="0"/>
              <a:t> </a:t>
            </a:r>
            <a:r>
              <a:rPr lang="en-US" sz="1600" dirty="0" err="1" smtClean="0"/>
              <a:t>rute</a:t>
            </a:r>
            <a:r>
              <a:rPr lang="en-US" sz="1600" dirty="0" smtClean="0"/>
              <a:t> </a:t>
            </a:r>
            <a:r>
              <a:rPr lang="en-US" sz="1600" dirty="0" err="1" smtClean="0"/>
              <a:t>terpendek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dipilih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nilai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terkecil</a:t>
            </a:r>
            <a:r>
              <a:rPr lang="en-US" sz="1600" b="1" dirty="0" smtClean="0">
                <a:solidFill>
                  <a:srgbClr val="FF0000"/>
                </a:solidFill>
              </a:rPr>
              <a:t/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err="1" smtClean="0">
                <a:solidFill>
                  <a:srgbClr val="FF0000"/>
                </a:solidFill>
              </a:rPr>
              <a:t>dengan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fakta</a:t>
            </a:r>
            <a:r>
              <a:rPr lang="en-US" sz="1600" b="1" dirty="0" smtClean="0">
                <a:solidFill>
                  <a:srgbClr val="FF0000"/>
                </a:solidFill>
              </a:rPr>
              <a:t> : S goal </a:t>
            </a:r>
            <a:r>
              <a:rPr lang="en-US" sz="1600" b="1" dirty="0" err="1" smtClean="0">
                <a:solidFill>
                  <a:srgbClr val="FF0000"/>
                </a:solidFill>
              </a:rPr>
              <a:t>tidak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ditentukan</a:t>
            </a:r>
            <a:r>
              <a:rPr lang="en-US" sz="1600" b="1" dirty="0" smtClean="0">
                <a:solidFill>
                  <a:srgbClr val="FF0000"/>
                </a:solidFill>
              </a:rPr>
              <a:t> , </a:t>
            </a:r>
            <a:r>
              <a:rPr lang="en-US" sz="1600" b="1" dirty="0" err="1" smtClean="0">
                <a:solidFill>
                  <a:srgbClr val="FF0000"/>
                </a:solidFill>
              </a:rPr>
              <a:t>maka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pelacakan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berhenti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pada</a:t>
            </a:r>
            <a:r>
              <a:rPr lang="en-US" sz="1600" b="1" dirty="0" smtClean="0">
                <a:solidFill>
                  <a:srgbClr val="FF0000"/>
                </a:solidFill>
              </a:rPr>
              <a:t> node </a:t>
            </a:r>
            <a:r>
              <a:rPr lang="en-US" sz="1600" b="1" dirty="0" err="1" smtClean="0">
                <a:solidFill>
                  <a:srgbClr val="FF0000"/>
                </a:solidFill>
              </a:rPr>
              <a:t>terakhir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dari</a:t>
            </a:r>
            <a:r>
              <a:rPr lang="en-US" sz="1600" b="1" dirty="0" smtClean="0">
                <a:solidFill>
                  <a:srgbClr val="FF0000"/>
                </a:solidFill>
              </a:rPr>
              <a:t> level </a:t>
            </a:r>
            <a:r>
              <a:rPr lang="en-US" sz="1600" b="1" dirty="0" err="1" smtClean="0">
                <a:solidFill>
                  <a:srgbClr val="FF0000"/>
                </a:solidFill>
              </a:rPr>
              <a:t>terdalam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dengan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cara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semua</a:t>
            </a:r>
            <a:r>
              <a:rPr lang="en-US" sz="1600" b="1" dirty="0" smtClean="0">
                <a:solidFill>
                  <a:srgbClr val="FF0000"/>
                </a:solidFill>
              </a:rPr>
              <a:t> node </a:t>
            </a:r>
            <a:r>
              <a:rPr lang="en-US" sz="1600" b="1" dirty="0" err="1" smtClean="0">
                <a:solidFill>
                  <a:srgbClr val="FF0000"/>
                </a:solidFill>
              </a:rPr>
              <a:t>dikunjungi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dengan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memprioritaskan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nilai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terbaik</a:t>
            </a:r>
            <a:r>
              <a:rPr lang="en-US" sz="1600" b="1" dirty="0" smtClean="0">
                <a:solidFill>
                  <a:srgbClr val="FF0000"/>
                </a:solidFill>
              </a:rPr>
              <a:t>.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err="1" smtClean="0">
                <a:solidFill>
                  <a:srgbClr val="FF0000"/>
                </a:solidFill>
              </a:rPr>
              <a:t>solusinya</a:t>
            </a:r>
            <a:r>
              <a:rPr lang="en-US" sz="1600" b="1" dirty="0" smtClean="0">
                <a:solidFill>
                  <a:srgbClr val="FF0000"/>
                </a:solidFill>
              </a:rPr>
              <a:t>:  S, k2,k5,k2,k6,k8,k6,k2,k4,k3,k8,k10,k8,k9,k1,k12,k13,k12,k1,k11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895600"/>
            <a:ext cx="600355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343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494351" y="4343400"/>
            <a:ext cx="5442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K4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571197" y="4373562"/>
            <a:ext cx="5249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K5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257800" y="4373562"/>
            <a:ext cx="66116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8000" y="4373562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K7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203096" y="5486400"/>
            <a:ext cx="601178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19800" y="5486400"/>
            <a:ext cx="6557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39000" y="5462655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967178" y="2142845"/>
            <a:ext cx="1443177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4572000" y="2209800"/>
            <a:ext cx="38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0"/>
          </p:cNvCxnSpPr>
          <p:nvPr/>
        </p:nvCxnSpPr>
        <p:spPr>
          <a:xfrm>
            <a:off x="4733645" y="2142845"/>
            <a:ext cx="1781455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0"/>
          </p:cNvCxnSpPr>
          <p:nvPr/>
        </p:nvCxnSpPr>
        <p:spPr>
          <a:xfrm flipH="1">
            <a:off x="3766476" y="3285845"/>
            <a:ext cx="655039" cy="10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9" idx="0"/>
          </p:cNvCxnSpPr>
          <p:nvPr/>
        </p:nvCxnSpPr>
        <p:spPr>
          <a:xfrm>
            <a:off x="4610100" y="3352800"/>
            <a:ext cx="223576" cy="10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>
            <a:off x="4798685" y="3285845"/>
            <a:ext cx="789699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1" idx="1"/>
          </p:cNvCxnSpPr>
          <p:nvPr/>
        </p:nvCxnSpPr>
        <p:spPr>
          <a:xfrm>
            <a:off x="6703685" y="3285845"/>
            <a:ext cx="243589" cy="115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4"/>
            <a:endCxn id="12" idx="0"/>
          </p:cNvCxnSpPr>
          <p:nvPr/>
        </p:nvCxnSpPr>
        <p:spPr>
          <a:xfrm flipH="1">
            <a:off x="5503685" y="4830762"/>
            <a:ext cx="84699" cy="6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3" idx="7"/>
          </p:cNvCxnSpPr>
          <p:nvPr/>
        </p:nvCxnSpPr>
        <p:spPr>
          <a:xfrm flipH="1">
            <a:off x="6579501" y="4763807"/>
            <a:ext cx="367773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7"/>
          </p:cNvCxnSpPr>
          <p:nvPr/>
        </p:nvCxnSpPr>
        <p:spPr>
          <a:xfrm>
            <a:off x="7162800" y="4830762"/>
            <a:ext cx="596526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4351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10018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68315" y="2320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30248" y="35005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21961" y="3514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86063" y="3460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08929" y="3507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32185" y="49091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90227" y="4724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2359" y="48307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5" name="Straight Arrow Connector 34"/>
          <p:cNvCxnSpPr>
            <a:stCxn id="10" idx="5"/>
            <a:endCxn id="12" idx="7"/>
          </p:cNvCxnSpPr>
          <p:nvPr/>
        </p:nvCxnSpPr>
        <p:spPr>
          <a:xfrm flipH="1">
            <a:off x="5716234" y="4763807"/>
            <a:ext cx="105907" cy="789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76400" y="4267287"/>
            <a:ext cx="61662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K11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2675935" y="4335061"/>
            <a:ext cx="62983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K12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5" idx="3"/>
            <a:endCxn id="80" idx="0"/>
          </p:cNvCxnSpPr>
          <p:nvPr/>
        </p:nvCxnSpPr>
        <p:spPr>
          <a:xfrm flipH="1">
            <a:off x="1984710" y="3285845"/>
            <a:ext cx="770210" cy="9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2990851" y="3401756"/>
            <a:ext cx="0" cy="93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48207" y="5656626"/>
            <a:ext cx="620608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K13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7" idx="4"/>
            <a:endCxn id="51" idx="7"/>
          </p:cNvCxnSpPr>
          <p:nvPr/>
        </p:nvCxnSpPr>
        <p:spPr>
          <a:xfrm>
            <a:off x="2990851" y="4792261"/>
            <a:ext cx="87078" cy="93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69733" y="3625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34887" y="36991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27214" y="50154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" idx="5"/>
          </p:cNvCxnSpPr>
          <p:nvPr/>
        </p:nvCxnSpPr>
        <p:spPr>
          <a:xfrm flipH="1">
            <a:off x="4721888" y="2142845"/>
            <a:ext cx="11757" cy="66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5"/>
            <a:endCxn id="9" idx="7"/>
          </p:cNvCxnSpPr>
          <p:nvPr/>
        </p:nvCxnSpPr>
        <p:spPr>
          <a:xfrm>
            <a:off x="4798685" y="3285845"/>
            <a:ext cx="220591" cy="1154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6" idx="3"/>
          </p:cNvCxnSpPr>
          <p:nvPr/>
        </p:nvCxnSpPr>
        <p:spPr>
          <a:xfrm flipH="1" flipV="1">
            <a:off x="4421515" y="3285845"/>
            <a:ext cx="226560" cy="1154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6"/>
            <a:endCxn id="10" idx="7"/>
          </p:cNvCxnSpPr>
          <p:nvPr/>
        </p:nvCxnSpPr>
        <p:spPr>
          <a:xfrm>
            <a:off x="4876800" y="3124200"/>
            <a:ext cx="945341" cy="1316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6"/>
            <a:endCxn id="7" idx="4"/>
          </p:cNvCxnSpPr>
          <p:nvPr/>
        </p:nvCxnSpPr>
        <p:spPr>
          <a:xfrm flipV="1">
            <a:off x="5804274" y="3352800"/>
            <a:ext cx="710826" cy="236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1" idx="0"/>
          </p:cNvCxnSpPr>
          <p:nvPr/>
        </p:nvCxnSpPr>
        <p:spPr>
          <a:xfrm>
            <a:off x="6824464" y="3238500"/>
            <a:ext cx="338336" cy="1135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5"/>
          </p:cNvCxnSpPr>
          <p:nvPr/>
        </p:nvCxnSpPr>
        <p:spPr>
          <a:xfrm>
            <a:off x="7378326" y="4763807"/>
            <a:ext cx="432174" cy="620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2"/>
          </p:cNvCxnSpPr>
          <p:nvPr/>
        </p:nvCxnSpPr>
        <p:spPr>
          <a:xfrm flipH="1" flipV="1">
            <a:off x="7061574" y="4830762"/>
            <a:ext cx="177426" cy="860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" idx="2"/>
            <a:endCxn id="13" idx="0"/>
          </p:cNvCxnSpPr>
          <p:nvPr/>
        </p:nvCxnSpPr>
        <p:spPr>
          <a:xfrm flipH="1">
            <a:off x="6347665" y="4602162"/>
            <a:ext cx="510335" cy="884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7" idx="1"/>
          </p:cNvCxnSpPr>
          <p:nvPr/>
        </p:nvCxnSpPr>
        <p:spPr>
          <a:xfrm flipH="1">
            <a:off x="2768172" y="3401756"/>
            <a:ext cx="90339" cy="1000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3"/>
            <a:endCxn id="51" idx="0"/>
          </p:cNvCxnSpPr>
          <p:nvPr/>
        </p:nvCxnSpPr>
        <p:spPr>
          <a:xfrm>
            <a:off x="2768172" y="4725306"/>
            <a:ext cx="90339" cy="931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3878981" y="3185962"/>
            <a:ext cx="2329314" cy="3171382"/>
          </a:xfrm>
          <a:custGeom>
            <a:avLst/>
            <a:gdLst>
              <a:gd name="connsiteX0" fmla="*/ 0 w 2329314"/>
              <a:gd name="connsiteY0" fmla="*/ 1665171 h 3171382"/>
              <a:gd name="connsiteX1" fmla="*/ 693019 w 2329314"/>
              <a:gd name="connsiteY1" fmla="*/ 3118585 h 3171382"/>
              <a:gd name="connsiteX2" fmla="*/ 2329314 w 2329314"/>
              <a:gd name="connsiteY2" fmla="*/ 0 h 3171382"/>
              <a:gd name="connsiteX3" fmla="*/ 2329314 w 2329314"/>
              <a:gd name="connsiteY3" fmla="*/ 0 h 317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314" h="3171382">
                <a:moveTo>
                  <a:pt x="0" y="1665171"/>
                </a:moveTo>
                <a:cubicBezTo>
                  <a:pt x="152400" y="2530642"/>
                  <a:pt x="304800" y="3396113"/>
                  <a:pt x="693019" y="3118585"/>
                </a:cubicBezTo>
                <a:cubicBezTo>
                  <a:pt x="1081238" y="2841057"/>
                  <a:pt x="2329314" y="0"/>
                  <a:pt x="2329314" y="0"/>
                </a:cubicBezTo>
                <a:lnTo>
                  <a:pt x="2329314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1136792" y="3042887"/>
            <a:ext cx="5235132" cy="3737051"/>
          </a:xfrm>
          <a:custGeom>
            <a:avLst/>
            <a:gdLst>
              <a:gd name="connsiteX0" fmla="*/ 5235132 w 5235132"/>
              <a:gd name="connsiteY0" fmla="*/ 2992153 h 3737051"/>
              <a:gd name="connsiteX1" fmla="*/ 2953945 w 5235132"/>
              <a:gd name="connsiteY1" fmla="*/ 3733298 h 3737051"/>
              <a:gd name="connsiteX2" fmla="*/ 441751 w 5235132"/>
              <a:gd name="connsiteY2" fmla="*/ 2713020 h 3737051"/>
              <a:gd name="connsiteX3" fmla="*/ 95242 w 5235132"/>
              <a:gd name="connsiteY3" fmla="*/ 335580 h 3737051"/>
              <a:gd name="connsiteX4" fmla="*/ 1510155 w 5235132"/>
              <a:gd name="connsiteY4" fmla="*/ 17947 h 3737051"/>
              <a:gd name="connsiteX5" fmla="*/ 1510155 w 5235132"/>
              <a:gd name="connsiteY5" fmla="*/ 17947 h 373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5132" h="3737051">
                <a:moveTo>
                  <a:pt x="5235132" y="2992153"/>
                </a:moveTo>
                <a:cubicBezTo>
                  <a:pt x="4493987" y="3385986"/>
                  <a:pt x="3752842" y="3779820"/>
                  <a:pt x="2953945" y="3733298"/>
                </a:cubicBezTo>
                <a:cubicBezTo>
                  <a:pt x="2155048" y="3686776"/>
                  <a:pt x="918201" y="3279306"/>
                  <a:pt x="441751" y="2713020"/>
                </a:cubicBezTo>
                <a:cubicBezTo>
                  <a:pt x="-34699" y="2146734"/>
                  <a:pt x="-82825" y="784759"/>
                  <a:pt x="95242" y="335580"/>
                </a:cubicBezTo>
                <a:cubicBezTo>
                  <a:pt x="273309" y="-113599"/>
                  <a:pt x="1510155" y="17947"/>
                  <a:pt x="1510155" y="17947"/>
                </a:cubicBezTo>
                <a:lnTo>
                  <a:pt x="1510155" y="1794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47" idx="7"/>
            <a:endCxn id="5" idx="5"/>
          </p:cNvCxnSpPr>
          <p:nvPr/>
        </p:nvCxnSpPr>
        <p:spPr>
          <a:xfrm flipH="1" flipV="1">
            <a:off x="3179435" y="3285845"/>
            <a:ext cx="34095" cy="1116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" idx="2"/>
            <a:endCxn id="80" idx="1"/>
          </p:cNvCxnSpPr>
          <p:nvPr/>
        </p:nvCxnSpPr>
        <p:spPr>
          <a:xfrm flipH="1">
            <a:off x="1766702" y="3124200"/>
            <a:ext cx="900298" cy="1210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1"/>
            <a:endCxn id="10" idx="3"/>
          </p:cNvCxnSpPr>
          <p:nvPr/>
        </p:nvCxnSpPr>
        <p:spPr>
          <a:xfrm flipV="1">
            <a:off x="5291136" y="4763807"/>
            <a:ext cx="63490" cy="789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0" idx="1"/>
            <a:endCxn id="6" idx="5"/>
          </p:cNvCxnSpPr>
          <p:nvPr/>
        </p:nvCxnSpPr>
        <p:spPr>
          <a:xfrm flipH="1" flipV="1">
            <a:off x="4798685" y="3285845"/>
            <a:ext cx="555941" cy="1154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" idx="2"/>
          </p:cNvCxnSpPr>
          <p:nvPr/>
        </p:nvCxnSpPr>
        <p:spPr>
          <a:xfrm flipH="1">
            <a:off x="3657600" y="3124200"/>
            <a:ext cx="685800" cy="1125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14158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: Hill Climbing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pencarian</a:t>
            </a:r>
            <a:r>
              <a:rPr lang="en-US" sz="1600" dirty="0" smtClean="0"/>
              <a:t> </a:t>
            </a:r>
            <a:r>
              <a:rPr lang="en-US" sz="1600" dirty="0" err="1" smtClean="0"/>
              <a:t>rute</a:t>
            </a:r>
            <a:r>
              <a:rPr lang="en-US" sz="1600" dirty="0" smtClean="0"/>
              <a:t> </a:t>
            </a:r>
            <a:r>
              <a:rPr lang="en-US" sz="1600" dirty="0" err="1" smtClean="0"/>
              <a:t>terpendek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dipilih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nilai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terkecil</a:t>
            </a:r>
            <a:r>
              <a:rPr lang="en-US" sz="1600" b="1" dirty="0" smtClean="0">
                <a:solidFill>
                  <a:srgbClr val="FF0000"/>
                </a:solidFill>
              </a:rPr>
              <a:t/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err="1" smtClean="0">
                <a:solidFill>
                  <a:srgbClr val="FF0000"/>
                </a:solidFill>
              </a:rPr>
              <a:t>dengan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fakta</a:t>
            </a:r>
            <a:r>
              <a:rPr lang="en-US" sz="1600" b="1" dirty="0" smtClean="0">
                <a:solidFill>
                  <a:srgbClr val="FF0000"/>
                </a:solidFill>
              </a:rPr>
              <a:t> :  </a:t>
            </a:r>
            <a:r>
              <a:rPr lang="en-US" sz="1600" b="1" dirty="0" err="1" smtClean="0">
                <a:solidFill>
                  <a:srgbClr val="FF0000"/>
                </a:solidFill>
              </a:rPr>
              <a:t>faktanya</a:t>
            </a:r>
            <a:r>
              <a:rPr lang="en-US" sz="1600" b="1" dirty="0" smtClean="0">
                <a:solidFill>
                  <a:srgbClr val="FF0000"/>
                </a:solidFill>
              </a:rPr>
              <a:t> S </a:t>
            </a:r>
            <a:r>
              <a:rPr lang="en-US" sz="1600" b="1" dirty="0" err="1" smtClean="0">
                <a:solidFill>
                  <a:srgbClr val="FF0000"/>
                </a:solidFill>
              </a:rPr>
              <a:t>dengan</a:t>
            </a:r>
            <a:r>
              <a:rPr lang="en-US" sz="1600" b="1" dirty="0" smtClean="0">
                <a:solidFill>
                  <a:srgbClr val="FF0000"/>
                </a:solidFill>
              </a:rPr>
              <a:t> goal di K8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err="1" smtClean="0">
                <a:solidFill>
                  <a:srgbClr val="FF0000"/>
                </a:solidFill>
              </a:rPr>
              <a:t>solusinya</a:t>
            </a:r>
            <a:r>
              <a:rPr lang="en-US" sz="1600" b="1" dirty="0" smtClean="0">
                <a:solidFill>
                  <a:srgbClr val="FF0000"/>
                </a:solidFill>
              </a:rPr>
              <a:t>:   S,k1.k12,k13,k2,k5,k2,k6,k8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err="1">
                <a:solidFill>
                  <a:srgbClr val="FF0000"/>
                </a:solidFill>
              </a:rPr>
              <a:t>faktanya</a:t>
            </a:r>
            <a:r>
              <a:rPr lang="en-US" sz="1600" b="1" dirty="0">
                <a:solidFill>
                  <a:srgbClr val="FF0000"/>
                </a:solidFill>
              </a:rPr>
              <a:t> S </a:t>
            </a:r>
            <a:r>
              <a:rPr lang="en-US" sz="1600" b="1" dirty="0" err="1">
                <a:solidFill>
                  <a:srgbClr val="FF0000"/>
                </a:solidFill>
              </a:rPr>
              <a:t>dengan</a:t>
            </a:r>
            <a:r>
              <a:rPr lang="en-US" sz="1600" b="1" dirty="0">
                <a:solidFill>
                  <a:srgbClr val="FF0000"/>
                </a:solidFill>
              </a:rPr>
              <a:t> goal di </a:t>
            </a:r>
            <a:r>
              <a:rPr lang="en-US" sz="1600" b="1" dirty="0" smtClean="0">
                <a:solidFill>
                  <a:srgbClr val="FF0000"/>
                </a:solidFill>
              </a:rPr>
              <a:t>K14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err="1" smtClean="0">
                <a:solidFill>
                  <a:srgbClr val="FF0000"/>
                </a:solidFill>
              </a:rPr>
              <a:t>solusinya</a:t>
            </a:r>
            <a:r>
              <a:rPr lang="en-US" sz="1600" b="1" dirty="0" smtClean="0">
                <a:solidFill>
                  <a:srgbClr val="FF0000"/>
                </a:solidFill>
              </a:rPr>
              <a:t>: s,k1,k12,k13,k2,k4,k2,k5,k2,k6,k8,k3,k14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895600"/>
            <a:ext cx="600355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343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494351" y="4343400"/>
            <a:ext cx="5442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K4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571197" y="4373562"/>
            <a:ext cx="5249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K5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257800" y="4373562"/>
            <a:ext cx="66116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7999" y="4373562"/>
            <a:ext cx="764359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K14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203096" y="5486400"/>
            <a:ext cx="601178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19800" y="5486400"/>
            <a:ext cx="6557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39000" y="5462655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967178" y="2142845"/>
            <a:ext cx="1443177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4572000" y="2209800"/>
            <a:ext cx="38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0"/>
          </p:cNvCxnSpPr>
          <p:nvPr/>
        </p:nvCxnSpPr>
        <p:spPr>
          <a:xfrm>
            <a:off x="4733645" y="2142845"/>
            <a:ext cx="1781455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0"/>
          </p:cNvCxnSpPr>
          <p:nvPr/>
        </p:nvCxnSpPr>
        <p:spPr>
          <a:xfrm flipH="1">
            <a:off x="3766476" y="3285845"/>
            <a:ext cx="655039" cy="10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9" idx="0"/>
          </p:cNvCxnSpPr>
          <p:nvPr/>
        </p:nvCxnSpPr>
        <p:spPr>
          <a:xfrm>
            <a:off x="4610100" y="3352800"/>
            <a:ext cx="223576" cy="10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>
            <a:off x="4798685" y="3285845"/>
            <a:ext cx="789699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1" idx="1"/>
          </p:cNvCxnSpPr>
          <p:nvPr/>
        </p:nvCxnSpPr>
        <p:spPr>
          <a:xfrm>
            <a:off x="6703685" y="3285845"/>
            <a:ext cx="266252" cy="115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4"/>
            <a:endCxn id="12" idx="0"/>
          </p:cNvCxnSpPr>
          <p:nvPr/>
        </p:nvCxnSpPr>
        <p:spPr>
          <a:xfrm flipH="1">
            <a:off x="5503685" y="4830762"/>
            <a:ext cx="84699" cy="6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3" idx="7"/>
          </p:cNvCxnSpPr>
          <p:nvPr/>
        </p:nvCxnSpPr>
        <p:spPr>
          <a:xfrm flipH="1">
            <a:off x="6579501" y="4763807"/>
            <a:ext cx="390436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7"/>
          </p:cNvCxnSpPr>
          <p:nvPr/>
        </p:nvCxnSpPr>
        <p:spPr>
          <a:xfrm>
            <a:off x="7240179" y="4830762"/>
            <a:ext cx="519147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4351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10018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68315" y="2320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30248" y="35005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21961" y="3514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86063" y="3460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08929" y="3507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32185" y="49091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90227" y="4724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2359" y="48307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Oval 79"/>
          <p:cNvSpPr/>
          <p:nvPr/>
        </p:nvSpPr>
        <p:spPr>
          <a:xfrm>
            <a:off x="1676400" y="4267287"/>
            <a:ext cx="61662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K11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2675935" y="4335061"/>
            <a:ext cx="62983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K12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5" idx="3"/>
            <a:endCxn id="80" idx="0"/>
          </p:cNvCxnSpPr>
          <p:nvPr/>
        </p:nvCxnSpPr>
        <p:spPr>
          <a:xfrm flipH="1">
            <a:off x="1984710" y="3285845"/>
            <a:ext cx="770210" cy="9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2990851" y="3401756"/>
            <a:ext cx="0" cy="93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48207" y="5656626"/>
            <a:ext cx="620608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K13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7" idx="4"/>
            <a:endCxn id="51" idx="7"/>
          </p:cNvCxnSpPr>
          <p:nvPr/>
        </p:nvCxnSpPr>
        <p:spPr>
          <a:xfrm>
            <a:off x="2990851" y="4792261"/>
            <a:ext cx="87078" cy="93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69733" y="3625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34887" y="36991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27214" y="50154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12" idx="6"/>
            <a:endCxn id="7" idx="4"/>
          </p:cNvCxnSpPr>
          <p:nvPr/>
        </p:nvCxnSpPr>
        <p:spPr>
          <a:xfrm flipV="1">
            <a:off x="5804274" y="3352800"/>
            <a:ext cx="710826" cy="236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11" idx="0"/>
          </p:cNvCxnSpPr>
          <p:nvPr/>
        </p:nvCxnSpPr>
        <p:spPr>
          <a:xfrm>
            <a:off x="6824464" y="3238500"/>
            <a:ext cx="415715" cy="1135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5"/>
          </p:cNvCxnSpPr>
          <p:nvPr/>
        </p:nvCxnSpPr>
        <p:spPr>
          <a:xfrm>
            <a:off x="7510420" y="4763807"/>
            <a:ext cx="300080" cy="620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2"/>
          </p:cNvCxnSpPr>
          <p:nvPr/>
        </p:nvCxnSpPr>
        <p:spPr>
          <a:xfrm flipH="1" flipV="1">
            <a:off x="7061574" y="4830762"/>
            <a:ext cx="177426" cy="860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" idx="2"/>
            <a:endCxn id="13" idx="0"/>
          </p:cNvCxnSpPr>
          <p:nvPr/>
        </p:nvCxnSpPr>
        <p:spPr>
          <a:xfrm flipH="1">
            <a:off x="6347665" y="4602162"/>
            <a:ext cx="510334" cy="884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7" idx="1"/>
          </p:cNvCxnSpPr>
          <p:nvPr/>
        </p:nvCxnSpPr>
        <p:spPr>
          <a:xfrm flipH="1">
            <a:off x="2768172" y="3401756"/>
            <a:ext cx="90339" cy="1000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3"/>
            <a:endCxn id="51" idx="0"/>
          </p:cNvCxnSpPr>
          <p:nvPr/>
        </p:nvCxnSpPr>
        <p:spPr>
          <a:xfrm>
            <a:off x="2768172" y="4725306"/>
            <a:ext cx="90339" cy="931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934887" y="1987563"/>
            <a:ext cx="1375131" cy="811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1" idx="7"/>
            <a:endCxn id="51" idx="7"/>
          </p:cNvCxnSpPr>
          <p:nvPr/>
        </p:nvCxnSpPr>
        <p:spPr>
          <a:xfrm>
            <a:off x="3077929" y="572358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214838" y="3039037"/>
            <a:ext cx="1155031" cy="2803498"/>
          </a:xfrm>
          <a:custGeom>
            <a:avLst/>
            <a:gdLst>
              <a:gd name="connsiteX0" fmla="*/ 0 w 1155031"/>
              <a:gd name="connsiteY0" fmla="*/ 2803498 h 2803498"/>
              <a:gd name="connsiteX1" fmla="*/ 317634 w 1155031"/>
              <a:gd name="connsiteY1" fmla="*/ 339430 h 2803498"/>
              <a:gd name="connsiteX2" fmla="*/ 1155031 w 1155031"/>
              <a:gd name="connsiteY2" fmla="*/ 21797 h 2803498"/>
              <a:gd name="connsiteX3" fmla="*/ 1155031 w 1155031"/>
              <a:gd name="connsiteY3" fmla="*/ 21797 h 280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031" h="2803498">
                <a:moveTo>
                  <a:pt x="0" y="2803498"/>
                </a:moveTo>
                <a:cubicBezTo>
                  <a:pt x="62564" y="1803272"/>
                  <a:pt x="125129" y="803047"/>
                  <a:pt x="317634" y="339430"/>
                </a:cubicBezTo>
                <a:cubicBezTo>
                  <a:pt x="510139" y="-124187"/>
                  <a:pt x="1155031" y="21797"/>
                  <a:pt x="1155031" y="21797"/>
                </a:cubicBezTo>
                <a:lnTo>
                  <a:pt x="1155031" y="2179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9" idx="7"/>
          </p:cNvCxnSpPr>
          <p:nvPr/>
        </p:nvCxnSpPr>
        <p:spPr>
          <a:xfrm>
            <a:off x="4733645" y="3401756"/>
            <a:ext cx="285631" cy="1038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6" idx="5"/>
          </p:cNvCxnSpPr>
          <p:nvPr/>
        </p:nvCxnSpPr>
        <p:spPr>
          <a:xfrm flipH="1" flipV="1">
            <a:off x="4798685" y="3285845"/>
            <a:ext cx="359124" cy="11546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6"/>
          </p:cNvCxnSpPr>
          <p:nvPr/>
        </p:nvCxnSpPr>
        <p:spPr>
          <a:xfrm>
            <a:off x="4876800" y="3124200"/>
            <a:ext cx="900169" cy="1210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0" idx="5"/>
          </p:cNvCxnSpPr>
          <p:nvPr/>
        </p:nvCxnSpPr>
        <p:spPr>
          <a:xfrm flipH="1">
            <a:off x="5631048" y="4763807"/>
            <a:ext cx="191093" cy="69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14158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Selesaikan</a:t>
            </a:r>
            <a:r>
              <a:rPr lang="en-US" sz="1600" dirty="0" smtClean="0"/>
              <a:t> </a:t>
            </a:r>
            <a:r>
              <a:rPr lang="en-US" sz="1600" dirty="0" err="1" smtClean="0"/>
              <a:t>kasus</a:t>
            </a:r>
            <a:r>
              <a:rPr lang="en-US" sz="1600" dirty="0" smtClean="0"/>
              <a:t> </a:t>
            </a:r>
            <a:r>
              <a:rPr lang="en-US" sz="1600" dirty="0" err="1" smtClean="0"/>
              <a:t>pelacakan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Hill Climbing</a:t>
            </a:r>
            <a:br>
              <a:rPr lang="en-US" sz="1600" dirty="0" smtClean="0"/>
            </a:br>
            <a:r>
              <a:rPr lang="en-US" sz="1600" dirty="0" err="1" smtClean="0"/>
              <a:t>Kasus</a:t>
            </a:r>
            <a:r>
              <a:rPr lang="en-US" sz="1600" dirty="0" smtClean="0"/>
              <a:t> 1: 1 </a:t>
            </a:r>
            <a:r>
              <a:rPr lang="en-US" sz="1600" dirty="0" err="1" smtClean="0"/>
              <a:t>jika</a:t>
            </a:r>
            <a:r>
              <a:rPr lang="en-US" sz="1600" dirty="0" smtClean="0"/>
              <a:t> Goal di K15 </a:t>
            </a:r>
            <a:r>
              <a:rPr lang="en-US" sz="1600" dirty="0" err="1" smtClean="0"/>
              <a:t>berapa</a:t>
            </a:r>
            <a:r>
              <a:rPr lang="en-US" sz="1600" dirty="0" smtClean="0"/>
              <a:t> </a:t>
            </a:r>
            <a:r>
              <a:rPr lang="en-US" sz="1600" dirty="0" err="1" smtClean="0"/>
              <a:t>solsuinya</a:t>
            </a:r>
            <a:r>
              <a:rPr lang="en-US" sz="1600" dirty="0" smtClean="0"/>
              <a:t>..?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FF0000"/>
                </a:solidFill>
              </a:rPr>
              <a:t>S,k1,k12,k13,k2,k4,k2,k6,k2,k5,k8,k5,k15,k3, k16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dirty="0" err="1" smtClean="0"/>
              <a:t>kasus</a:t>
            </a:r>
            <a:r>
              <a:rPr lang="en-US" sz="1600" dirty="0" smtClean="0"/>
              <a:t> 2: </a:t>
            </a:r>
            <a:r>
              <a:rPr lang="en-US" sz="1600" dirty="0" err="1" smtClean="0"/>
              <a:t>jika</a:t>
            </a:r>
            <a:r>
              <a:rPr lang="en-US" sz="1600" dirty="0" smtClean="0"/>
              <a:t> Goal di K6..berapa </a:t>
            </a:r>
            <a:r>
              <a:rPr lang="en-US" sz="1600" dirty="0" err="1" smtClean="0"/>
              <a:t>solusinya</a:t>
            </a:r>
            <a:r>
              <a:rPr lang="en-US" sz="1600" dirty="0" smtClean="0"/>
              <a:t>..?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S,k1,k12,k13,k2,k4,k2,k6,k2,k5,k15,k8,k5,k15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895600"/>
            <a:ext cx="600355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343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494351" y="4343400"/>
            <a:ext cx="5442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K4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571197" y="4373562"/>
            <a:ext cx="5249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K5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257800" y="4373562"/>
            <a:ext cx="66116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7999" y="4373562"/>
            <a:ext cx="764359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K14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203096" y="5486400"/>
            <a:ext cx="601178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19800" y="5486400"/>
            <a:ext cx="6557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39000" y="5462655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967178" y="2142845"/>
            <a:ext cx="1443177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4572000" y="2209800"/>
            <a:ext cx="38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0"/>
          </p:cNvCxnSpPr>
          <p:nvPr/>
        </p:nvCxnSpPr>
        <p:spPr>
          <a:xfrm>
            <a:off x="4733645" y="2142845"/>
            <a:ext cx="1781455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0"/>
          </p:cNvCxnSpPr>
          <p:nvPr/>
        </p:nvCxnSpPr>
        <p:spPr>
          <a:xfrm flipH="1">
            <a:off x="3766476" y="3285845"/>
            <a:ext cx="655039" cy="10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9" idx="0"/>
          </p:cNvCxnSpPr>
          <p:nvPr/>
        </p:nvCxnSpPr>
        <p:spPr>
          <a:xfrm>
            <a:off x="4610100" y="3352800"/>
            <a:ext cx="223576" cy="10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>
            <a:off x="4798685" y="3285845"/>
            <a:ext cx="789699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1" idx="0"/>
          </p:cNvCxnSpPr>
          <p:nvPr/>
        </p:nvCxnSpPr>
        <p:spPr>
          <a:xfrm>
            <a:off x="6703685" y="3285845"/>
            <a:ext cx="536494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3" idx="7"/>
          </p:cNvCxnSpPr>
          <p:nvPr/>
        </p:nvCxnSpPr>
        <p:spPr>
          <a:xfrm flipH="1">
            <a:off x="6579501" y="4763807"/>
            <a:ext cx="390436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7"/>
          </p:cNvCxnSpPr>
          <p:nvPr/>
        </p:nvCxnSpPr>
        <p:spPr>
          <a:xfrm>
            <a:off x="7240179" y="4830762"/>
            <a:ext cx="519147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4351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10018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68315" y="2320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30248" y="35005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21961" y="3514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86063" y="3460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08929" y="3507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32185" y="49091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90227" y="4724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2359" y="48307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Oval 79"/>
          <p:cNvSpPr/>
          <p:nvPr/>
        </p:nvSpPr>
        <p:spPr>
          <a:xfrm>
            <a:off x="1676400" y="4267287"/>
            <a:ext cx="61662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K11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2675935" y="4335061"/>
            <a:ext cx="62983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K12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5" idx="3"/>
            <a:endCxn id="80" idx="0"/>
          </p:cNvCxnSpPr>
          <p:nvPr/>
        </p:nvCxnSpPr>
        <p:spPr>
          <a:xfrm flipH="1">
            <a:off x="1984710" y="3285845"/>
            <a:ext cx="770210" cy="9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2990851" y="3401756"/>
            <a:ext cx="0" cy="93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48207" y="5656626"/>
            <a:ext cx="620608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K13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7" idx="4"/>
            <a:endCxn id="51" idx="7"/>
          </p:cNvCxnSpPr>
          <p:nvPr/>
        </p:nvCxnSpPr>
        <p:spPr>
          <a:xfrm>
            <a:off x="2990851" y="4792261"/>
            <a:ext cx="87078" cy="93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69733" y="3625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34887" y="36991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27214" y="50154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51" idx="7"/>
            <a:endCxn id="51" idx="7"/>
          </p:cNvCxnSpPr>
          <p:nvPr/>
        </p:nvCxnSpPr>
        <p:spPr>
          <a:xfrm>
            <a:off x="3077929" y="572358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145459" y="4299597"/>
            <a:ext cx="661167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K16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7" idx="4"/>
            <a:endCxn id="61" idx="0"/>
          </p:cNvCxnSpPr>
          <p:nvPr/>
        </p:nvCxnSpPr>
        <p:spPr>
          <a:xfrm flipH="1">
            <a:off x="6476043" y="3352800"/>
            <a:ext cx="39057" cy="94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03583" y="5529610"/>
            <a:ext cx="661167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K15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9" idx="4"/>
            <a:endCxn id="66" idx="0"/>
          </p:cNvCxnSpPr>
          <p:nvPr/>
        </p:nvCxnSpPr>
        <p:spPr>
          <a:xfrm flipH="1">
            <a:off x="4434167" y="4830762"/>
            <a:ext cx="399509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5"/>
          </p:cNvCxnSpPr>
          <p:nvPr/>
        </p:nvCxnSpPr>
        <p:spPr>
          <a:xfrm>
            <a:off x="5019276" y="4763807"/>
            <a:ext cx="362950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21879" y="493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190145" y="3493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14158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Selesaikan</a:t>
            </a:r>
            <a:r>
              <a:rPr lang="en-US" sz="1600" dirty="0" smtClean="0"/>
              <a:t> </a:t>
            </a:r>
            <a:r>
              <a:rPr lang="en-US" sz="1600" dirty="0" err="1" smtClean="0"/>
              <a:t>kasus</a:t>
            </a:r>
            <a:r>
              <a:rPr lang="en-US" sz="1600" dirty="0" smtClean="0"/>
              <a:t> </a:t>
            </a:r>
            <a:r>
              <a:rPr lang="en-US" sz="1600" dirty="0" err="1" smtClean="0"/>
              <a:t>pelacakan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generat</a:t>
            </a:r>
            <a:r>
              <a:rPr lang="en-US" sz="1600" dirty="0" smtClean="0"/>
              <a:t> and test</a:t>
            </a:r>
            <a:br>
              <a:rPr lang="en-US" sz="1600" dirty="0" smtClean="0"/>
            </a:br>
            <a:r>
              <a:rPr lang="en-US" sz="1600" dirty="0" err="1" smtClean="0"/>
              <a:t>Kasus</a:t>
            </a:r>
            <a:r>
              <a:rPr lang="en-US" sz="1600" dirty="0" smtClean="0"/>
              <a:t> 1: </a:t>
            </a:r>
            <a:r>
              <a:rPr lang="en-US" sz="1600" dirty="0" err="1" smtClean="0"/>
              <a:t>jika</a:t>
            </a:r>
            <a:r>
              <a:rPr lang="en-US" sz="1600" dirty="0" smtClean="0"/>
              <a:t>  Goal di K15 </a:t>
            </a:r>
            <a:r>
              <a:rPr lang="en-US" sz="1600" dirty="0" err="1" smtClean="0"/>
              <a:t>berapa</a:t>
            </a:r>
            <a:r>
              <a:rPr lang="en-US" sz="1600" dirty="0" smtClean="0"/>
              <a:t> </a:t>
            </a:r>
            <a:r>
              <a:rPr lang="en-US" sz="1600" dirty="0" err="1" smtClean="0"/>
              <a:t>solsuinya</a:t>
            </a:r>
            <a:r>
              <a:rPr lang="en-US" sz="1600" dirty="0" smtClean="0"/>
              <a:t>..?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S,k1,k12,k13,k2,k4,k2,k6,k2,k5,k15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dirty="0" err="1" smtClean="0"/>
              <a:t>kasus</a:t>
            </a:r>
            <a:r>
              <a:rPr lang="en-US" sz="1600" dirty="0" smtClean="0"/>
              <a:t> 2: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metoda</a:t>
            </a:r>
            <a:r>
              <a:rPr lang="en-US" sz="1600" dirty="0" smtClean="0"/>
              <a:t> </a:t>
            </a:r>
            <a:r>
              <a:rPr lang="en-US" sz="1600" dirty="0" err="1" smtClean="0"/>
              <a:t>Bredth</a:t>
            </a:r>
            <a:r>
              <a:rPr lang="en-US" sz="1600" dirty="0" smtClean="0"/>
              <a:t> first search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goal di K16</a:t>
            </a:r>
            <a:br>
              <a:rPr lang="en-US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S,k1,k2,k3,k11,k12,k4,k5,k6,k16</a:t>
            </a:r>
            <a:r>
              <a:rPr lang="en-US" sz="1600" b="1" dirty="0" smtClean="0">
                <a:solidFill>
                  <a:srgbClr val="FF0000"/>
                </a:solidFill>
              </a:rPr>
              <a:t/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895600"/>
            <a:ext cx="600355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343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494351" y="4343400"/>
            <a:ext cx="5442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K4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571197" y="4373562"/>
            <a:ext cx="5249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K5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257800" y="4373562"/>
            <a:ext cx="66116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7999" y="4373562"/>
            <a:ext cx="764359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K14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203096" y="5486400"/>
            <a:ext cx="601178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19800" y="5486400"/>
            <a:ext cx="6557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39000" y="5462655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967178" y="2142845"/>
            <a:ext cx="1443177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4572000" y="2209800"/>
            <a:ext cx="38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0"/>
          </p:cNvCxnSpPr>
          <p:nvPr/>
        </p:nvCxnSpPr>
        <p:spPr>
          <a:xfrm>
            <a:off x="4733645" y="2142845"/>
            <a:ext cx="1781455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0"/>
          </p:cNvCxnSpPr>
          <p:nvPr/>
        </p:nvCxnSpPr>
        <p:spPr>
          <a:xfrm flipH="1">
            <a:off x="3766476" y="3285845"/>
            <a:ext cx="655039" cy="10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9" idx="0"/>
          </p:cNvCxnSpPr>
          <p:nvPr/>
        </p:nvCxnSpPr>
        <p:spPr>
          <a:xfrm>
            <a:off x="4610100" y="3352800"/>
            <a:ext cx="223576" cy="10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>
            <a:off x="4798685" y="3285845"/>
            <a:ext cx="789699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1" idx="0"/>
          </p:cNvCxnSpPr>
          <p:nvPr/>
        </p:nvCxnSpPr>
        <p:spPr>
          <a:xfrm>
            <a:off x="6703685" y="3285845"/>
            <a:ext cx="536494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3" idx="7"/>
          </p:cNvCxnSpPr>
          <p:nvPr/>
        </p:nvCxnSpPr>
        <p:spPr>
          <a:xfrm flipH="1">
            <a:off x="6579501" y="4763807"/>
            <a:ext cx="390436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7"/>
          </p:cNvCxnSpPr>
          <p:nvPr/>
        </p:nvCxnSpPr>
        <p:spPr>
          <a:xfrm>
            <a:off x="7240179" y="4830762"/>
            <a:ext cx="519147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4351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10018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68315" y="2320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30248" y="35005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21961" y="3514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86063" y="3460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08929" y="3507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32185" y="49091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90227" y="4724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2359" y="48307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Oval 79"/>
          <p:cNvSpPr/>
          <p:nvPr/>
        </p:nvSpPr>
        <p:spPr>
          <a:xfrm>
            <a:off x="1676400" y="4267287"/>
            <a:ext cx="61662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K11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2675935" y="4335061"/>
            <a:ext cx="62983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K12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5" idx="3"/>
            <a:endCxn id="80" idx="0"/>
          </p:cNvCxnSpPr>
          <p:nvPr/>
        </p:nvCxnSpPr>
        <p:spPr>
          <a:xfrm flipH="1">
            <a:off x="1984710" y="3285845"/>
            <a:ext cx="770210" cy="9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2990851" y="3401756"/>
            <a:ext cx="0" cy="93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48207" y="5656626"/>
            <a:ext cx="620608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K13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7" idx="4"/>
            <a:endCxn id="51" idx="7"/>
          </p:cNvCxnSpPr>
          <p:nvPr/>
        </p:nvCxnSpPr>
        <p:spPr>
          <a:xfrm>
            <a:off x="2990851" y="4792261"/>
            <a:ext cx="87078" cy="93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69733" y="3625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34887" y="36991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27214" y="50154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51" idx="7"/>
            <a:endCxn id="51" idx="7"/>
          </p:cNvCxnSpPr>
          <p:nvPr/>
        </p:nvCxnSpPr>
        <p:spPr>
          <a:xfrm>
            <a:off x="3077929" y="572358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145459" y="4299597"/>
            <a:ext cx="661167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K16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7" idx="4"/>
            <a:endCxn id="61" idx="0"/>
          </p:cNvCxnSpPr>
          <p:nvPr/>
        </p:nvCxnSpPr>
        <p:spPr>
          <a:xfrm flipH="1">
            <a:off x="6476043" y="3352800"/>
            <a:ext cx="39057" cy="94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03583" y="5529610"/>
            <a:ext cx="661167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K15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9" idx="4"/>
            <a:endCxn id="66" idx="0"/>
          </p:cNvCxnSpPr>
          <p:nvPr/>
        </p:nvCxnSpPr>
        <p:spPr>
          <a:xfrm flipH="1">
            <a:off x="4434167" y="4830762"/>
            <a:ext cx="399509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5"/>
          </p:cNvCxnSpPr>
          <p:nvPr/>
        </p:nvCxnSpPr>
        <p:spPr>
          <a:xfrm>
            <a:off x="5019276" y="4763807"/>
            <a:ext cx="362950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21879" y="493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190145" y="3493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Kelas</a:t>
            </a:r>
            <a:r>
              <a:rPr lang="en-US" b="1" dirty="0" smtClean="0">
                <a:solidFill>
                  <a:srgbClr val="FF0000"/>
                </a:solidFill>
              </a:rPr>
              <a:t> 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018041 </a:t>
            </a:r>
            <a:r>
              <a:rPr lang="en-US" b="1" dirty="0" err="1">
                <a:solidFill>
                  <a:srgbClr val="FF0000"/>
                </a:solidFill>
              </a:rPr>
              <a:t>nilai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100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1700018199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Kelas</a:t>
            </a:r>
            <a:r>
              <a:rPr lang="en-US" b="1" dirty="0" smtClean="0">
                <a:solidFill>
                  <a:srgbClr val="FF0000"/>
                </a:solidFill>
              </a:rPr>
              <a:t> B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1900018121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1900018075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1900018096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0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ahoma" pitchFamily="34" charset="0"/>
              </a:rPr>
              <a:t>Algoritma</a:t>
            </a:r>
            <a:r>
              <a:rPr lang="en-US" dirty="0" smtClean="0">
                <a:latin typeface="Tahoma" pitchFamily="34" charset="0"/>
              </a:rPr>
              <a:t> Simple Hill Climbing :</a:t>
            </a:r>
            <a:br>
              <a:rPr lang="en-US" dirty="0" smtClean="0">
                <a:latin typeface="Tahoma" pitchFamily="34" charset="0"/>
              </a:rPr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38138" indent="-338138">
              <a:lnSpc>
                <a:spcPct val="90000"/>
              </a:lnSpc>
              <a:buFontTx/>
              <a:buAutoNum type="arabicPeriod"/>
            </a:pPr>
            <a:r>
              <a:rPr lang="en-US" dirty="0" err="1" smtClean="0">
                <a:latin typeface="Tahoma" pitchFamily="34" charset="0"/>
              </a:rPr>
              <a:t>Evaluasi</a:t>
            </a:r>
            <a:r>
              <a:rPr lang="en-US" dirty="0" smtClean="0">
                <a:latin typeface="Tahoma" pitchFamily="34" charset="0"/>
              </a:rPr>
              <a:t> initial state.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ini</a:t>
            </a:r>
            <a:r>
              <a:rPr lang="en-US" dirty="0" smtClean="0">
                <a:latin typeface="Tahoma" pitchFamily="34" charset="0"/>
              </a:rPr>
              <a:t> goal state </a:t>
            </a:r>
            <a:r>
              <a:rPr lang="en-US" dirty="0" err="1" smtClean="0">
                <a:latin typeface="Tahoma" pitchFamily="34" charset="0"/>
              </a:rPr>
              <a:t>maka</a:t>
            </a:r>
            <a:r>
              <a:rPr lang="en-US" dirty="0" smtClean="0">
                <a:latin typeface="Tahoma" pitchFamily="34" charset="0"/>
              </a:rPr>
              <a:t> return </a:t>
            </a:r>
            <a:r>
              <a:rPr lang="en-US" dirty="0" err="1" smtClean="0">
                <a:latin typeface="Tahoma" pitchFamily="34" charset="0"/>
              </a:rPr>
              <a:t>dan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keluar</a:t>
            </a:r>
            <a:r>
              <a:rPr lang="en-US" dirty="0" smtClean="0">
                <a:latin typeface="Tahoma" pitchFamily="34" charset="0"/>
              </a:rPr>
              <a:t>.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bukan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maka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lanjutkan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</a:rPr>
              <a:t> initial state </a:t>
            </a:r>
            <a:r>
              <a:rPr lang="en-US" dirty="0" err="1" smtClean="0">
                <a:latin typeface="Tahoma" pitchFamily="34" charset="0"/>
              </a:rPr>
              <a:t>sebagai</a:t>
            </a:r>
            <a:r>
              <a:rPr lang="en-US" dirty="0" smtClean="0">
                <a:latin typeface="Tahoma" pitchFamily="34" charset="0"/>
              </a:rPr>
              <a:t> current state.</a:t>
            </a:r>
          </a:p>
          <a:p>
            <a:pPr marL="338138" indent="-338138">
              <a:lnSpc>
                <a:spcPct val="90000"/>
              </a:lnSpc>
              <a:buFontTx/>
              <a:buAutoNum type="arabicPeriod" startAt="2"/>
            </a:pPr>
            <a:r>
              <a:rPr lang="en-US" dirty="0" err="1" smtClean="0">
                <a:latin typeface="Tahoma" pitchFamily="34" charset="0"/>
              </a:rPr>
              <a:t>Ulangi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langkah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berikut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sampai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menemukan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solusi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sampai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tidak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lagi</a:t>
            </a:r>
            <a:r>
              <a:rPr lang="en-US" dirty="0" smtClean="0">
                <a:latin typeface="Tahoma" pitchFamily="34" charset="0"/>
              </a:rPr>
              <a:t> operator yang </a:t>
            </a:r>
            <a:r>
              <a:rPr lang="en-US" dirty="0" err="1" smtClean="0">
                <a:latin typeface="Tahoma" pitchFamily="34" charset="0"/>
              </a:rPr>
              <a:t>dapat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digunakan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</a:rPr>
              <a:t> current state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a. </a:t>
            </a:r>
            <a:r>
              <a:rPr lang="en-US" dirty="0" err="1" smtClean="0">
                <a:latin typeface="Tahoma" pitchFamily="34" charset="0"/>
              </a:rPr>
              <a:t>Pilih</a:t>
            </a:r>
            <a:r>
              <a:rPr lang="en-US" dirty="0" smtClean="0">
                <a:latin typeface="Tahoma" pitchFamily="34" charset="0"/>
              </a:rPr>
              <a:t> operator yang </a:t>
            </a:r>
            <a:r>
              <a:rPr lang="en-US" dirty="0" err="1" smtClean="0">
                <a:latin typeface="Tahoma" pitchFamily="34" charset="0"/>
              </a:rPr>
              <a:t>belum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digunakan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</a:rPr>
              <a:t> current state </a:t>
            </a:r>
            <a:r>
              <a:rPr lang="en-US" dirty="0" err="1" smtClean="0">
                <a:latin typeface="Tahoma" pitchFamily="34" charset="0"/>
              </a:rPr>
              <a:t>dan</a:t>
            </a:r>
            <a:r>
              <a:rPr lang="en-US" dirty="0" smtClean="0">
                <a:latin typeface="Tahoma" pitchFamily="34" charset="0"/>
              </a:rPr>
              <a:t> 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   </a:t>
            </a:r>
            <a:r>
              <a:rPr lang="en-US" dirty="0" err="1" smtClean="0">
                <a:latin typeface="Tahoma" pitchFamily="34" charset="0"/>
              </a:rPr>
              <a:t>gunakan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menghasilkan</a:t>
            </a:r>
            <a:r>
              <a:rPr lang="en-US" dirty="0" smtClean="0">
                <a:latin typeface="Tahoma" pitchFamily="34" charset="0"/>
              </a:rPr>
              <a:t>/</a:t>
            </a:r>
            <a:r>
              <a:rPr lang="en-US" dirty="0" err="1" smtClean="0">
                <a:latin typeface="Tahoma" pitchFamily="34" charset="0"/>
              </a:rPr>
              <a:t>menuju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stata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baru</a:t>
            </a:r>
            <a:endParaRPr lang="en-US" dirty="0" smtClean="0">
              <a:latin typeface="Tahoma" pitchFamily="34" charset="0"/>
            </a:endParaRP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b. </a:t>
            </a:r>
            <a:r>
              <a:rPr lang="en-US" dirty="0" err="1" smtClean="0">
                <a:latin typeface="Tahoma" pitchFamily="34" charset="0"/>
              </a:rPr>
              <a:t>Evaluasi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stata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baru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	</a:t>
            </a:r>
            <a:r>
              <a:rPr lang="en-US" dirty="0" err="1" smtClean="0">
                <a:latin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</a:rPr>
              <a:t>.  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ini</a:t>
            </a:r>
            <a:r>
              <a:rPr lang="en-US" dirty="0" smtClean="0">
                <a:latin typeface="Tahoma" pitchFamily="34" charset="0"/>
              </a:rPr>
              <a:t> goal state </a:t>
            </a:r>
            <a:r>
              <a:rPr lang="en-US" dirty="0" err="1" smtClean="0">
                <a:latin typeface="Tahoma" pitchFamily="34" charset="0"/>
              </a:rPr>
              <a:t>maka</a:t>
            </a:r>
            <a:r>
              <a:rPr lang="en-US" dirty="0" smtClean="0">
                <a:latin typeface="Tahoma" pitchFamily="34" charset="0"/>
              </a:rPr>
              <a:t> return </a:t>
            </a:r>
            <a:r>
              <a:rPr lang="en-US" dirty="0" err="1" smtClean="0">
                <a:latin typeface="Tahoma" pitchFamily="34" charset="0"/>
              </a:rPr>
              <a:t>dan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keluar</a:t>
            </a:r>
            <a:endParaRPr lang="en-US" dirty="0" smtClean="0">
              <a:latin typeface="Tahoma" pitchFamily="34" charset="0"/>
            </a:endParaRP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	ii. 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bukan</a:t>
            </a:r>
            <a:r>
              <a:rPr lang="en-US" dirty="0" smtClean="0">
                <a:latin typeface="Tahoma" pitchFamily="34" charset="0"/>
              </a:rPr>
              <a:t> goal state </a:t>
            </a:r>
            <a:r>
              <a:rPr lang="en-US" dirty="0" err="1" smtClean="0">
                <a:latin typeface="Tahoma" pitchFamily="34" charset="0"/>
              </a:rPr>
              <a:t>tetapi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lebih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baik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dari</a:t>
            </a:r>
            <a:r>
              <a:rPr lang="en-US" dirty="0" smtClean="0">
                <a:latin typeface="Tahoma" pitchFamily="34" charset="0"/>
              </a:rPr>
              <a:t> current state 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	    </a:t>
            </a:r>
            <a:r>
              <a:rPr lang="en-US" dirty="0" err="1" smtClean="0">
                <a:latin typeface="Tahoma" pitchFamily="34" charset="0"/>
              </a:rPr>
              <a:t>maka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jadikan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stata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baru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sebagai</a:t>
            </a:r>
            <a:r>
              <a:rPr lang="en-US" dirty="0" smtClean="0">
                <a:latin typeface="Tahoma" pitchFamily="34" charset="0"/>
              </a:rPr>
              <a:t> current state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	iii.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tidak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lebih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baik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dari</a:t>
            </a:r>
            <a:r>
              <a:rPr lang="en-US" dirty="0" smtClean="0">
                <a:latin typeface="Tahoma" pitchFamily="34" charset="0"/>
              </a:rPr>
              <a:t> current state </a:t>
            </a:r>
            <a:r>
              <a:rPr lang="en-US" dirty="0" err="1" smtClean="0">
                <a:latin typeface="Tahoma" pitchFamily="34" charset="0"/>
              </a:rPr>
              <a:t>lanjutkan</a:t>
            </a:r>
            <a:r>
              <a:rPr lang="en-US" dirty="0" smtClean="0">
                <a:latin typeface="Tahoma" pitchFamily="34" charset="0"/>
              </a:rPr>
              <a:t> 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	    </a:t>
            </a:r>
            <a:r>
              <a:rPr lang="en-US" dirty="0" err="1" smtClean="0">
                <a:latin typeface="Tahoma" pitchFamily="34" charset="0"/>
              </a:rPr>
              <a:t>perulangan</a:t>
            </a:r>
            <a:endParaRPr lang="en-US" dirty="0" smtClean="0">
              <a:latin typeface="Tahoma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</a:t>
            </a:r>
            <a:r>
              <a:rPr lang="en-US" dirty="0" err="1" smtClean="0"/>
              <a:t>ni</a:t>
            </a:r>
            <a:r>
              <a:rPr lang="id-ID" dirty="0" smtClean="0"/>
              <a:t>si Heuristic Search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69792" y="1219200"/>
            <a:ext cx="3669792" cy="22860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err="1" smtClean="0"/>
              <a:t>Metode</a:t>
            </a:r>
            <a:r>
              <a:rPr lang="en-US" sz="2000" dirty="0" smtClean="0"/>
              <a:t> heuristic search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menghitung</a:t>
            </a:r>
            <a:r>
              <a:rPr lang="en-US" sz="2000" dirty="0" smtClean="0"/>
              <a:t> </a:t>
            </a:r>
            <a:r>
              <a:rPr lang="en-US" sz="2000" dirty="0" err="1" smtClean="0"/>
              <a:t>biaya</a:t>
            </a:r>
            <a:r>
              <a:rPr lang="en-US" sz="2000" dirty="0" smtClean="0"/>
              <a:t> </a:t>
            </a:r>
            <a:r>
              <a:rPr lang="en-US" sz="2000" dirty="0" err="1" smtClean="0"/>
              <a:t>perkiraan</a:t>
            </a:r>
            <a:r>
              <a:rPr lang="en-US" sz="2000" dirty="0" smtClean="0"/>
              <a:t> (</a:t>
            </a:r>
            <a:r>
              <a:rPr lang="en-US" sz="2000" dirty="0" err="1" smtClean="0"/>
              <a:t>estimasi</a:t>
            </a:r>
            <a:r>
              <a:rPr lang="en-US" sz="2000" dirty="0" smtClean="0"/>
              <a:t>)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simpul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menuju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simpul</a:t>
            </a:r>
            <a:r>
              <a:rPr lang="en-US" sz="2000" dirty="0" smtClean="0"/>
              <a:t>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➔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heuristic </a:t>
            </a:r>
          </a:p>
          <a:p>
            <a:r>
              <a:rPr lang="en-US" sz="2000" dirty="0" err="1" smtClean="0"/>
              <a:t>Aplikasi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heuristic : Google, Deep Blue Chess Machine </a:t>
            </a:r>
          </a:p>
          <a:p>
            <a:endParaRPr lang="id-ID" sz="2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905000"/>
          <a:ext cx="7162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838200"/>
            <a:ext cx="8382000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Tahoma" pitchFamily="34" charset="0"/>
                <a:cs typeface="Tahoma" pitchFamily="34" charset="0"/>
              </a:rPr>
              <a:t>Sebagai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ilustrasi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teknik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pencarian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i="1" dirty="0">
                <a:latin typeface="Tahoma" pitchFamily="34" charset="0"/>
                <a:cs typeface="Tahoma" pitchFamily="34" charset="0"/>
              </a:rPr>
              <a:t>simple hill climbing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digunakan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contoh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masalah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TSP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pada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masalah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i="1" dirty="0">
                <a:latin typeface="Tahoma" pitchFamily="34" charset="0"/>
                <a:cs typeface="Tahoma" pitchFamily="34" charset="0"/>
              </a:rPr>
              <a:t>generate and test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. Operator yang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digunakan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adalah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operator yang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dapat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menghasilkan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kombinasi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lintasan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berbeda-beda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yaitu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cara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menukar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masing-masing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mempermudah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penukaran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kita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cukup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menukar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2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, operator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kombinasi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lintasan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menukar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2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dapat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dihitung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kalkulasi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Tahoma" pitchFamily="34" charset="0"/>
                <a:cs typeface="Tahoma" pitchFamily="34" charset="0"/>
              </a:rPr>
              <a:t>Yaitu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(1,2)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menukar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kesatu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kedua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(1,3)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menukar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kesatu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ketiga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(1,4)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menukar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kesatu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keempat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(2,3)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menukar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kedua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ketiga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(2,4)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menukar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kedua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keempat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(3,4)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menukar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kota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ketiga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keempat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Tahoma" pitchFamily="34" charset="0"/>
              <a:cs typeface="Tahoma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Tahoma" pitchFamily="34" charset="0"/>
                <a:cs typeface="Tahoma" pitchFamily="34" charset="0"/>
              </a:rPr>
              <a:t>Penggunaan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pengurutan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operator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harus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konsisten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tidak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boleh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berbeda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tiap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levelnya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latin typeface="Tahoma" pitchFamily="34" charset="0"/>
                <a:cs typeface="Tahoma" pitchFamily="34" charset="0"/>
              </a:rPr>
              <a:t>urutan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penggunaan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operator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juga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sangat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menentukan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kecepatan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menemukan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>
                <a:latin typeface="Tahoma" pitchFamily="34" charset="0"/>
                <a:cs typeface="Tahoma" pitchFamily="34" charset="0"/>
              </a:rPr>
              <a:t>solusi</a:t>
            </a:r>
            <a:r>
              <a:rPr lang="en-US" sz="16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Tahoma" pitchFamily="34" charset="0"/>
                <a:cs typeface="Tahoma" pitchFamily="34" charset="0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id-ID" dirty="0" smtClean="0"/>
              <a:t>Contoh Hill Climbing</a:t>
            </a:r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1630" t="22302" r="50357" b="36314"/>
          <a:stretch>
            <a:fillRect/>
          </a:stretch>
        </p:blipFill>
        <p:spPr bwMode="auto">
          <a:xfrm>
            <a:off x="968375" y="1295400"/>
            <a:ext cx="81756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990600"/>
            <a:ext cx="8610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Tahoma" pitchFamily="34" charset="0"/>
                <a:cs typeface="Tahoma" pitchFamily="34" charset="0"/>
              </a:rPr>
              <a:t>Pencarian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>
                <a:latin typeface="Tahoma" pitchFamily="34" charset="0"/>
                <a:cs typeface="Tahoma" pitchFamily="34" charset="0"/>
              </a:rPr>
              <a:t>simple hill climbing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dimulai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anak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kiri</a:t>
            </a:r>
            <a:r>
              <a:rPr lang="en-US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Apabila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nilai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heuristik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anak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kiri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lebih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baik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maka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dibuka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untuk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pencarian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selanjutnya</a:t>
            </a:r>
            <a:r>
              <a:rPr lang="en-US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Jika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tidak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maka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akan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dilihat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anak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kiri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tersebut</a:t>
            </a:r>
            <a:r>
              <a:rPr lang="en-US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dan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seterusnya</a:t>
            </a:r>
            <a:r>
              <a:rPr lang="en-US" dirty="0">
                <a:latin typeface="Tahoma" pitchFamily="34" charset="0"/>
                <a:cs typeface="Tahoma" pitchFamily="34" charset="0"/>
              </a:rPr>
              <a:t>. 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Level 1 : (ABCD=10 &gt; BACD =9)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buka</a:t>
            </a:r>
            <a:r>
              <a:rPr lang="en-US" dirty="0">
                <a:latin typeface="Tahoma" pitchFamily="34" charset="0"/>
                <a:cs typeface="Tahoma" pitchFamily="34" charset="0"/>
              </a:rPr>
              <a:t> node BACD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tanpa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harus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mencek</a:t>
            </a:r>
            <a:r>
              <a:rPr lang="en-US" dirty="0">
                <a:latin typeface="Tahoma" pitchFamily="34" charset="0"/>
                <a:cs typeface="Tahoma" pitchFamily="34" charset="0"/>
              </a:rPr>
              <a:t> node yang 	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selevel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dengan</a:t>
            </a:r>
            <a:r>
              <a:rPr lang="en-US" dirty="0">
                <a:latin typeface="Tahoma" pitchFamily="34" charset="0"/>
                <a:cs typeface="Tahoma" pitchFamily="34" charset="0"/>
              </a:rPr>
              <a:t> BACD.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Level 2 : node ABCD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dilewati</a:t>
            </a:r>
            <a:r>
              <a:rPr lang="en-US" dirty="0">
                <a:latin typeface="Tahoma" pitchFamily="34" charset="0"/>
                <a:cs typeface="Tahoma" pitchFamily="34" charset="0"/>
              </a:rPr>
              <a:t>. 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(BACD=9  =   CABD=9)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periksa</a:t>
            </a:r>
            <a:r>
              <a:rPr lang="en-US" dirty="0">
                <a:latin typeface="Tahoma" pitchFamily="34" charset="0"/>
                <a:cs typeface="Tahoma" pitchFamily="34" charset="0"/>
              </a:rPr>
              <a:t> node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CABD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(BACD=9  &lt;  DABC=10)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periksa</a:t>
            </a:r>
            <a:r>
              <a:rPr lang="en-US" dirty="0">
                <a:latin typeface="Tahoma" pitchFamily="34" charset="0"/>
                <a:cs typeface="Tahoma" pitchFamily="34" charset="0"/>
              </a:rPr>
              <a:t> node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DABC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(BACD=9  &lt;  BCAD=10)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periksa</a:t>
            </a:r>
            <a:r>
              <a:rPr lang="en-US" dirty="0">
                <a:latin typeface="Tahoma" pitchFamily="34" charset="0"/>
                <a:cs typeface="Tahoma" pitchFamily="34" charset="0"/>
              </a:rPr>
              <a:t> node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BCAD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(BACD=9   &lt; BDAC=10)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periksa</a:t>
            </a:r>
            <a:r>
              <a:rPr lang="en-US" dirty="0">
                <a:latin typeface="Tahoma" pitchFamily="34" charset="0"/>
                <a:cs typeface="Tahoma" pitchFamily="34" charset="0"/>
              </a:rPr>
              <a:t> node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BDAC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(BACD=9   &gt; BADC=6 )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buka</a:t>
            </a:r>
            <a:r>
              <a:rPr lang="en-US" dirty="0">
                <a:latin typeface="Tahoma" pitchFamily="34" charset="0"/>
                <a:cs typeface="Tahoma" pitchFamily="34" charset="0"/>
              </a:rPr>
              <a:t> node BADC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Level 3 : (BADC=6 &lt; ABDC=8)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periksa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ABDC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 (BADC=6 &lt; DABC=8)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periksa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DABC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 (BADC=6 &lt; CADB=8)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periksa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CADB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 (BADC=6 &lt; BDAC=8)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periksa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BDAC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 (BADC=6 &lt;BCDA=9)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periksa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tetangga</a:t>
            </a:r>
            <a:r>
              <a:rPr lang="en-US" dirty="0">
                <a:latin typeface="Tahoma" pitchFamily="34" charset="0"/>
                <a:cs typeface="Tahoma" pitchFamily="34" charset="0"/>
              </a:rPr>
              <a:t> BCDA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 (BADC=6 &lt; BADC=9)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selesai</a:t>
            </a:r>
            <a:r>
              <a:rPr lang="en-US" dirty="0">
                <a:latin typeface="Tahoma" pitchFamily="34" charset="0"/>
                <a:cs typeface="Tahoma" pitchFamily="34" charset="0"/>
              </a:rPr>
              <a:t>.</a:t>
            </a: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	</a:t>
            </a: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Best-First 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Depth-First Search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Breadth-First Search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id-ID" dirty="0" smtClean="0"/>
          </a:p>
          <a:p>
            <a:r>
              <a:rPr lang="en-US" dirty="0" err="1" smtClean="0">
                <a:latin typeface="Tahoma" pitchFamily="34" charset="0"/>
              </a:rPr>
              <a:t>Tujuan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menggabungkan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dua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teknik</a:t>
            </a:r>
            <a:r>
              <a:rPr lang="en-US" dirty="0" smtClean="0">
                <a:latin typeface="Tahoma" pitchFamily="34" charset="0"/>
              </a:rPr>
              <a:t> search </a:t>
            </a:r>
            <a:r>
              <a:rPr lang="en-US" dirty="0" err="1" smtClean="0">
                <a:latin typeface="Tahoma" pitchFamily="34" charset="0"/>
              </a:rPr>
              <a:t>ini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adalah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menelusuri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satu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jalur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saja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satu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saat</a:t>
            </a:r>
            <a:r>
              <a:rPr lang="en-US" dirty="0" smtClean="0">
                <a:latin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</a:rPr>
              <a:t>tapi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dapat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berpindah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ketika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jalur</a:t>
            </a:r>
            <a:r>
              <a:rPr lang="en-US" dirty="0" smtClean="0">
                <a:latin typeface="Tahoma" pitchFamily="34" charset="0"/>
              </a:rPr>
              <a:t> lain </a:t>
            </a:r>
            <a:r>
              <a:rPr lang="en-US" dirty="0" err="1" smtClean="0">
                <a:latin typeface="Tahoma" pitchFamily="34" charset="0"/>
              </a:rPr>
              <a:t>terlihat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lebih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menjanjikan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jalur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sedang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ditelusuri</a:t>
            </a:r>
            <a:r>
              <a:rPr lang="en-US" dirty="0" smtClean="0">
                <a:latin typeface="Tahoma" pitchFamily="34" charset="0"/>
              </a:rPr>
              <a:t>. </a:t>
            </a:r>
            <a:r>
              <a:rPr lang="en-US" dirty="0" err="1" smtClean="0">
                <a:latin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mendapatkan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jalur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menjanjikan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adalah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memberikan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skala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prioritas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setiap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stata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saat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dihasilkan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fungsi</a:t>
            </a:r>
            <a:r>
              <a:rPr lang="en-US" dirty="0" smtClean="0">
                <a:latin typeface="Tahoma" pitchFamily="34" charset="0"/>
              </a:rPr>
              <a:t> heuristic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Best-First Search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38138" indent="-338138">
              <a:lnSpc>
                <a:spcPct val="90000"/>
              </a:lnSpc>
              <a:buNone/>
            </a:pPr>
            <a:r>
              <a:rPr lang="en-US" dirty="0" err="1" smtClean="0">
                <a:latin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menggunakan</a:t>
            </a:r>
            <a:r>
              <a:rPr lang="en-US" dirty="0" smtClean="0">
                <a:latin typeface="Tahoma" pitchFamily="34" charset="0"/>
              </a:rPr>
              <a:t> Best-First-Search, </a:t>
            </a:r>
            <a:r>
              <a:rPr lang="en-US" dirty="0" err="1" smtClean="0">
                <a:latin typeface="Tahoma" pitchFamily="34" charset="0"/>
              </a:rPr>
              <a:t>kita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memerlukan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dua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daftar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simpul</a:t>
            </a:r>
            <a:r>
              <a:rPr lang="en-US" dirty="0" smtClean="0">
                <a:latin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</a:rPr>
              <a:t>yaitu</a:t>
            </a:r>
            <a:r>
              <a:rPr lang="en-US" dirty="0" smtClean="0">
                <a:latin typeface="Tahoma" pitchFamily="34" charset="0"/>
              </a:rPr>
              <a:t> :</a:t>
            </a:r>
          </a:p>
          <a:p>
            <a:pPr marL="338138" indent="-338138">
              <a:lnSpc>
                <a:spcPct val="90000"/>
              </a:lnSpc>
              <a:buFontTx/>
              <a:buAutoNum type="arabicPeriod"/>
            </a:pPr>
            <a:r>
              <a:rPr lang="en-US" dirty="0" smtClean="0">
                <a:latin typeface="Tahoma" pitchFamily="34" charset="0"/>
              </a:rPr>
              <a:t>OPEN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</a:rPr>
              <a:t>berisi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simpul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dihasilkan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fungsi</a:t>
            </a:r>
            <a:r>
              <a:rPr lang="en-US" dirty="0" smtClean="0">
                <a:latin typeface="Tahoma" pitchFamily="34" charset="0"/>
              </a:rPr>
              <a:t> heuristic </a:t>
            </a:r>
            <a:r>
              <a:rPr lang="en-US" dirty="0" err="1" smtClean="0">
                <a:latin typeface="Tahoma" pitchFamily="34" charset="0"/>
              </a:rPr>
              <a:t>tapi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belum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dievaluasi</a:t>
            </a:r>
            <a:r>
              <a:rPr lang="en-US" dirty="0" smtClean="0">
                <a:latin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</a:rPr>
              <a:t>memilki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antrian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prioritas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dimana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elemen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prioritas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tertinggi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adalah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memiliki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nilai</a:t>
            </a:r>
            <a:r>
              <a:rPr lang="en-US" dirty="0" smtClean="0">
                <a:latin typeface="Tahoma" pitchFamily="34" charset="0"/>
              </a:rPr>
              <a:t> paling </a:t>
            </a:r>
            <a:r>
              <a:rPr lang="en-US" dirty="0" err="1" smtClean="0">
                <a:latin typeface="Tahoma" pitchFamily="34" charset="0"/>
              </a:rPr>
              <a:t>baik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dihasilkan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fungsi</a:t>
            </a:r>
            <a:r>
              <a:rPr lang="en-US" dirty="0" smtClean="0">
                <a:latin typeface="Tahoma" pitchFamily="34" charset="0"/>
              </a:rPr>
              <a:t> heuristic.</a:t>
            </a:r>
          </a:p>
          <a:p>
            <a:pPr marL="338138" indent="-338138">
              <a:lnSpc>
                <a:spcPct val="90000"/>
              </a:lnSpc>
              <a:buFontTx/>
              <a:buAutoNum type="arabicPeriod" startAt="2"/>
            </a:pPr>
            <a:r>
              <a:rPr lang="en-US" dirty="0" smtClean="0">
                <a:latin typeface="Tahoma" pitchFamily="34" charset="0"/>
              </a:rPr>
              <a:t>CLOSED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</a:rPr>
              <a:t>berisi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simpul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sudah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dievaluasi</a:t>
            </a:r>
            <a:r>
              <a:rPr lang="en-US" dirty="0" smtClean="0">
                <a:latin typeface="Tahoma" pitchFamily="34" charset="0"/>
              </a:rPr>
              <a:t>. Kita </a:t>
            </a:r>
            <a:r>
              <a:rPr lang="en-US" dirty="0" err="1" smtClean="0">
                <a:latin typeface="Tahoma" pitchFamily="34" charset="0"/>
              </a:rPr>
              <a:t>perlu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tetap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menyimpan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simpul-simpul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ini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dalam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memori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kita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ingin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melakukan</a:t>
            </a:r>
            <a:r>
              <a:rPr lang="en-US" dirty="0" smtClean="0">
                <a:latin typeface="Tahoma" pitchFamily="34" charset="0"/>
              </a:rPr>
              <a:t> search </a:t>
            </a:r>
            <a:r>
              <a:rPr lang="en-US" dirty="0" err="1" smtClean="0">
                <a:latin typeface="Tahoma" pitchFamily="34" charset="0"/>
              </a:rPr>
              <a:t>pada</a:t>
            </a:r>
            <a:r>
              <a:rPr lang="en-US" dirty="0" smtClean="0">
                <a:latin typeface="Tahoma" pitchFamily="34" charset="0"/>
              </a:rPr>
              <a:t> Graph, </a:t>
            </a:r>
            <a:r>
              <a:rPr lang="en-US" dirty="0" err="1" smtClean="0">
                <a:latin typeface="Tahoma" pitchFamily="34" charset="0"/>
              </a:rPr>
              <a:t>sehingga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kita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menemui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suatu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simpul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kita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bisa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memeriksa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apakah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simpul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ini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sudah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pernah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dieavaluasi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belum</a:t>
            </a:r>
            <a:endParaRPr lang="en-US" dirty="0" smtClean="0">
              <a:latin typeface="Tahoma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ahoma" pitchFamily="34" charset="0"/>
              </a:rPr>
              <a:t>Algoritma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</a:rPr>
              <a:t> Best-First-Search :</a:t>
            </a:r>
            <a:br>
              <a:rPr lang="en-US" dirty="0" smtClean="0">
                <a:solidFill>
                  <a:srgbClr val="FF0000"/>
                </a:solidFill>
                <a:latin typeface="Tahoma" pitchFamily="34" charset="0"/>
              </a:rPr>
            </a:b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38138" indent="-338138">
              <a:lnSpc>
                <a:spcPct val="90000"/>
              </a:lnSpc>
              <a:buFontTx/>
              <a:buAutoNum type="arabicPeriod"/>
            </a:pPr>
            <a:r>
              <a:rPr lang="en-US" dirty="0" err="1" smtClean="0">
                <a:latin typeface="Tahoma" pitchFamily="34" charset="0"/>
              </a:rPr>
              <a:t>Mulai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dengan</a:t>
            </a:r>
            <a:r>
              <a:rPr lang="en-US" dirty="0" smtClean="0">
                <a:latin typeface="Tahoma" pitchFamily="34" charset="0"/>
              </a:rPr>
              <a:t> OPEN </a:t>
            </a:r>
            <a:r>
              <a:rPr lang="en-US" dirty="0" err="1" smtClean="0">
                <a:latin typeface="Tahoma" pitchFamily="34" charset="0"/>
              </a:rPr>
              <a:t>hanya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berisi</a:t>
            </a:r>
            <a:r>
              <a:rPr lang="en-US" dirty="0" smtClean="0">
                <a:latin typeface="Tahoma" pitchFamily="34" charset="0"/>
              </a:rPr>
              <a:t> initial state</a:t>
            </a:r>
          </a:p>
          <a:p>
            <a:pPr marL="338138" indent="-338138">
              <a:lnSpc>
                <a:spcPct val="90000"/>
              </a:lnSpc>
              <a:buFontTx/>
              <a:buAutoNum type="arabicPeriod" startAt="2"/>
            </a:pPr>
            <a:r>
              <a:rPr lang="en-US" dirty="0" err="1" smtClean="0">
                <a:latin typeface="Tahoma" pitchFamily="34" charset="0"/>
              </a:rPr>
              <a:t>Sampai</a:t>
            </a:r>
            <a:r>
              <a:rPr lang="en-US" dirty="0" smtClean="0">
                <a:latin typeface="Tahoma" pitchFamily="34" charset="0"/>
              </a:rPr>
              <a:t> goal </a:t>
            </a:r>
            <a:r>
              <a:rPr lang="en-US" dirty="0" err="1" smtClean="0">
                <a:latin typeface="Tahoma" pitchFamily="34" charset="0"/>
              </a:rPr>
              <a:t>ditemukan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atau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tidak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ada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lagi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simpul</a:t>
            </a:r>
            <a:r>
              <a:rPr lang="en-US" dirty="0" smtClean="0">
                <a:latin typeface="Tahoma" pitchFamily="34" charset="0"/>
              </a:rPr>
              <a:t> yang </a:t>
            </a:r>
            <a:r>
              <a:rPr lang="en-US" dirty="0" err="1" smtClean="0">
                <a:latin typeface="Tahoma" pitchFamily="34" charset="0"/>
              </a:rPr>
              <a:t>tersisa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dalam</a:t>
            </a:r>
            <a:r>
              <a:rPr lang="en-US" dirty="0" smtClean="0">
                <a:latin typeface="Tahoma" pitchFamily="34" charset="0"/>
              </a:rPr>
              <a:t> OPEN, </a:t>
            </a:r>
            <a:r>
              <a:rPr lang="en-US" dirty="0" err="1" smtClean="0">
                <a:latin typeface="Tahoma" pitchFamily="34" charset="0"/>
              </a:rPr>
              <a:t>lakukan</a:t>
            </a:r>
            <a:r>
              <a:rPr lang="en-US" dirty="0" smtClean="0">
                <a:latin typeface="Tahoma" pitchFamily="34" charset="0"/>
              </a:rPr>
              <a:t> :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a. </a:t>
            </a:r>
            <a:r>
              <a:rPr lang="en-US" dirty="0" err="1" smtClean="0">
                <a:latin typeface="Tahoma" pitchFamily="34" charset="0"/>
              </a:rPr>
              <a:t>Pilih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simpul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terbaik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dalam</a:t>
            </a:r>
            <a:r>
              <a:rPr lang="en-US" dirty="0" smtClean="0">
                <a:latin typeface="Tahoma" pitchFamily="34" charset="0"/>
              </a:rPr>
              <a:t> OPEN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b. </a:t>
            </a:r>
            <a:r>
              <a:rPr lang="en-US" dirty="0" err="1" smtClean="0">
                <a:latin typeface="Tahoma" pitchFamily="34" charset="0"/>
              </a:rPr>
              <a:t>Telusuri</a:t>
            </a:r>
            <a:r>
              <a:rPr lang="en-US" dirty="0" smtClean="0">
                <a:latin typeface="Tahoma" pitchFamily="34" charset="0"/>
              </a:rPr>
              <a:t> successor-</a:t>
            </a:r>
            <a:r>
              <a:rPr lang="en-US" dirty="0" err="1" smtClean="0">
                <a:latin typeface="Tahoma" pitchFamily="34" charset="0"/>
              </a:rPr>
              <a:t>nya</a:t>
            </a:r>
            <a:endParaRPr lang="en-US" dirty="0" smtClean="0">
              <a:latin typeface="Tahoma" pitchFamily="34" charset="0"/>
            </a:endParaRP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c. </a:t>
            </a:r>
            <a:r>
              <a:rPr lang="en-US" dirty="0" err="1" smtClean="0">
                <a:latin typeface="Tahoma" pitchFamily="34" charset="0"/>
              </a:rPr>
              <a:t>Untuk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tiap</a:t>
            </a:r>
            <a:r>
              <a:rPr lang="en-US" dirty="0" smtClean="0">
                <a:latin typeface="Tahoma" pitchFamily="34" charset="0"/>
              </a:rPr>
              <a:t> successor, </a:t>
            </a:r>
            <a:r>
              <a:rPr lang="en-US" dirty="0" err="1" smtClean="0">
                <a:latin typeface="Tahoma" pitchFamily="34" charset="0"/>
              </a:rPr>
              <a:t>lakukan</a:t>
            </a:r>
            <a:r>
              <a:rPr lang="en-US" dirty="0" smtClean="0">
                <a:latin typeface="Tahoma" pitchFamily="34" charset="0"/>
              </a:rPr>
              <a:t> :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    </a:t>
            </a:r>
            <a:r>
              <a:rPr lang="en-US" dirty="0" err="1" smtClean="0">
                <a:latin typeface="Tahoma" pitchFamily="34" charset="0"/>
              </a:rPr>
              <a:t>i</a:t>
            </a:r>
            <a:r>
              <a:rPr lang="en-US" dirty="0" smtClean="0">
                <a:latin typeface="Tahoma" pitchFamily="34" charset="0"/>
              </a:rPr>
              <a:t>. 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belum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pernah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ditelusuri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sebelumnya</a:t>
            </a:r>
            <a:r>
              <a:rPr lang="en-US" dirty="0" smtClean="0">
                <a:latin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</a:rPr>
              <a:t>evaluasi</a:t>
            </a:r>
            <a:r>
              <a:rPr lang="en-US" dirty="0" smtClean="0">
                <a:latin typeface="Tahoma" pitchFamily="34" charset="0"/>
              </a:rPr>
              <a:t> 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        </a:t>
            </a:r>
            <a:r>
              <a:rPr lang="en-US" dirty="0" err="1" smtClean="0">
                <a:latin typeface="Tahoma" pitchFamily="34" charset="0"/>
              </a:rPr>
              <a:t>simpul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ini</a:t>
            </a:r>
            <a:r>
              <a:rPr lang="en-US" dirty="0" smtClean="0">
                <a:latin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</a:rPr>
              <a:t>tambahkan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kedalam</a:t>
            </a:r>
            <a:r>
              <a:rPr lang="en-US" dirty="0" smtClean="0">
                <a:latin typeface="Tahoma" pitchFamily="34" charset="0"/>
              </a:rPr>
              <a:t> OPEN </a:t>
            </a:r>
            <a:r>
              <a:rPr lang="en-US" dirty="0" err="1" smtClean="0">
                <a:latin typeface="Tahoma" pitchFamily="34" charset="0"/>
              </a:rPr>
              <a:t>dan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catat</a:t>
            </a:r>
            <a:r>
              <a:rPr lang="en-US" dirty="0" smtClean="0">
                <a:latin typeface="Tahoma" pitchFamily="34" charset="0"/>
              </a:rPr>
              <a:t> 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        </a:t>
            </a:r>
            <a:r>
              <a:rPr lang="en-US" dirty="0" err="1" smtClean="0">
                <a:latin typeface="Tahoma" pitchFamily="34" charset="0"/>
              </a:rPr>
              <a:t>parentnya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pPr marL="338138" indent="-338138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</a:rPr>
              <a:t>	    ii.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sudah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pernah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ditelusuri</a:t>
            </a:r>
            <a:r>
              <a:rPr lang="en-US" dirty="0" smtClean="0">
                <a:latin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</a:rPr>
              <a:t>ganti</a:t>
            </a:r>
            <a:r>
              <a:rPr lang="en-US" dirty="0" smtClean="0">
                <a:latin typeface="Tahoma" pitchFamily="34" charset="0"/>
              </a:rPr>
              <a:t> parent </a:t>
            </a:r>
            <a:r>
              <a:rPr lang="en-US" dirty="0" err="1" smtClean="0">
                <a:latin typeface="Tahoma" pitchFamily="34" charset="0"/>
              </a:rPr>
              <a:t>nya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jika</a:t>
            </a:r>
            <a:r>
              <a:rPr lang="en-US" dirty="0" smtClean="0">
                <a:latin typeface="Tahoma" pitchFamily="34" charset="0"/>
              </a:rPr>
              <a:t> 	  	 </a:t>
            </a:r>
            <a:r>
              <a:rPr lang="en-US" dirty="0" err="1" smtClean="0">
                <a:latin typeface="Tahoma" pitchFamily="34" charset="0"/>
              </a:rPr>
              <a:t>jalur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baru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lebih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baik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dari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</a:rPr>
              <a:t>sebelumnya</a:t>
            </a:r>
            <a:r>
              <a:rPr lang="en-US" dirty="0" smtClean="0">
                <a:latin typeface="Tahoma" pitchFamily="34" charset="0"/>
              </a:rPr>
              <a:t>.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414158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Metode</a:t>
            </a:r>
            <a:r>
              <a:rPr lang="en-US" sz="1600" dirty="0" smtClean="0"/>
              <a:t> Best First Search,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ditentukan</a:t>
            </a:r>
            <a:r>
              <a:rPr lang="en-US" sz="1600" dirty="0" smtClean="0"/>
              <a:t> </a:t>
            </a:r>
            <a:r>
              <a:rPr lang="en-US" sz="1600" dirty="0" err="1" smtClean="0"/>
              <a:t>goalnya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solusinya</a:t>
            </a:r>
            <a:r>
              <a:rPr lang="en-US" sz="1600" dirty="0" smtClean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- S,K1</a:t>
            </a:r>
            <a:br>
              <a:rPr lang="en-US" sz="1600" dirty="0" smtClean="0"/>
            </a:br>
            <a:r>
              <a:rPr lang="en-US" sz="1600" dirty="0" smtClean="0"/>
              <a:t>- k1,k2.k3</a:t>
            </a:r>
            <a:br>
              <a:rPr lang="en-US" sz="1600" dirty="0" smtClean="0"/>
            </a:br>
            <a:r>
              <a:rPr lang="en-US" sz="1600" dirty="0" smtClean="0"/>
              <a:t>- k1,k12, k4, k6, k16, k5, k14,k11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- k12,k13,k10,k9,k8,k15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1752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2895600"/>
            <a:ext cx="600355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343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K2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2484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K3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3494351" y="4343400"/>
            <a:ext cx="54424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K4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4571197" y="4373562"/>
            <a:ext cx="52495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K5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257800" y="4373562"/>
            <a:ext cx="661167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K6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57999" y="4373562"/>
            <a:ext cx="764359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K14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5203096" y="5486400"/>
            <a:ext cx="601178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K8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6019800" y="5486400"/>
            <a:ext cx="65573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K9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239000" y="5462655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967178" y="2142845"/>
            <a:ext cx="1443177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4"/>
            <a:endCxn id="6" idx="0"/>
          </p:cNvCxnSpPr>
          <p:nvPr/>
        </p:nvCxnSpPr>
        <p:spPr>
          <a:xfrm>
            <a:off x="4572000" y="2209800"/>
            <a:ext cx="381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7" idx="0"/>
          </p:cNvCxnSpPr>
          <p:nvPr/>
        </p:nvCxnSpPr>
        <p:spPr>
          <a:xfrm>
            <a:off x="4733645" y="2142845"/>
            <a:ext cx="1781455" cy="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0"/>
          </p:cNvCxnSpPr>
          <p:nvPr/>
        </p:nvCxnSpPr>
        <p:spPr>
          <a:xfrm flipH="1">
            <a:off x="3766476" y="3285845"/>
            <a:ext cx="655039" cy="105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9" idx="0"/>
          </p:cNvCxnSpPr>
          <p:nvPr/>
        </p:nvCxnSpPr>
        <p:spPr>
          <a:xfrm>
            <a:off x="4610100" y="3352800"/>
            <a:ext cx="223576" cy="102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>
            <a:off x="4798685" y="3285845"/>
            <a:ext cx="789699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5"/>
            <a:endCxn id="11" idx="0"/>
          </p:cNvCxnSpPr>
          <p:nvPr/>
        </p:nvCxnSpPr>
        <p:spPr>
          <a:xfrm>
            <a:off x="6703685" y="3285845"/>
            <a:ext cx="536494" cy="10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3" idx="7"/>
          </p:cNvCxnSpPr>
          <p:nvPr/>
        </p:nvCxnSpPr>
        <p:spPr>
          <a:xfrm flipH="1">
            <a:off x="6579501" y="4763807"/>
            <a:ext cx="390436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4"/>
            <a:endCxn id="14" idx="7"/>
          </p:cNvCxnSpPr>
          <p:nvPr/>
        </p:nvCxnSpPr>
        <p:spPr>
          <a:xfrm>
            <a:off x="7240179" y="4830762"/>
            <a:ext cx="519147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94351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10018" y="2438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68315" y="2320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30248" y="35005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21961" y="35144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86063" y="3460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08929" y="35076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32185" y="49091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490227" y="4724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22359" y="48307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0" name="Oval 79"/>
          <p:cNvSpPr/>
          <p:nvPr/>
        </p:nvSpPr>
        <p:spPr>
          <a:xfrm>
            <a:off x="1676400" y="4267287"/>
            <a:ext cx="61662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K11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2675935" y="4335061"/>
            <a:ext cx="629832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K12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5" idx="3"/>
            <a:endCxn id="80" idx="0"/>
          </p:cNvCxnSpPr>
          <p:nvPr/>
        </p:nvCxnSpPr>
        <p:spPr>
          <a:xfrm flipH="1">
            <a:off x="1984710" y="3285845"/>
            <a:ext cx="770210" cy="98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2990851" y="3401756"/>
            <a:ext cx="0" cy="93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48207" y="5656626"/>
            <a:ext cx="620608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K13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47" idx="4"/>
            <a:endCxn id="51" idx="7"/>
          </p:cNvCxnSpPr>
          <p:nvPr/>
        </p:nvCxnSpPr>
        <p:spPr>
          <a:xfrm>
            <a:off x="2990851" y="4792261"/>
            <a:ext cx="87078" cy="93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069733" y="3625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34887" y="36991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27214" y="50154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51" idx="7"/>
            <a:endCxn id="51" idx="7"/>
          </p:cNvCxnSpPr>
          <p:nvPr/>
        </p:nvCxnSpPr>
        <p:spPr>
          <a:xfrm>
            <a:off x="3077929" y="572358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145459" y="4299597"/>
            <a:ext cx="661167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K16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7" idx="4"/>
            <a:endCxn id="61" idx="0"/>
          </p:cNvCxnSpPr>
          <p:nvPr/>
        </p:nvCxnSpPr>
        <p:spPr>
          <a:xfrm flipH="1">
            <a:off x="6476043" y="3352800"/>
            <a:ext cx="39057" cy="94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103583" y="5529610"/>
            <a:ext cx="661167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K15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9" idx="4"/>
            <a:endCxn id="66" idx="0"/>
          </p:cNvCxnSpPr>
          <p:nvPr/>
        </p:nvCxnSpPr>
        <p:spPr>
          <a:xfrm flipH="1">
            <a:off x="4434167" y="4830762"/>
            <a:ext cx="399509" cy="6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5"/>
          </p:cNvCxnSpPr>
          <p:nvPr/>
        </p:nvCxnSpPr>
        <p:spPr>
          <a:xfrm>
            <a:off x="5019276" y="4763807"/>
            <a:ext cx="362950" cy="7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221879" y="493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190145" y="3493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5" idx="0"/>
          </p:cNvCxnSpPr>
          <p:nvPr/>
        </p:nvCxnSpPr>
        <p:spPr>
          <a:xfrm flipH="1">
            <a:off x="2967178" y="1981200"/>
            <a:ext cx="1254701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7" idx="7"/>
          </p:cNvCxnSpPr>
          <p:nvPr/>
        </p:nvCxnSpPr>
        <p:spPr>
          <a:xfrm>
            <a:off x="3077929" y="3401756"/>
            <a:ext cx="135601" cy="1000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7" idx="5"/>
            <a:endCxn id="51" idx="6"/>
          </p:cNvCxnSpPr>
          <p:nvPr/>
        </p:nvCxnSpPr>
        <p:spPr>
          <a:xfrm flipH="1">
            <a:off x="3168815" y="4725306"/>
            <a:ext cx="44715" cy="115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Tahoma" pitchFamily="34" charset="0"/>
              </a:rPr>
              <a:t>Contoh</a:t>
            </a:r>
            <a:r>
              <a:rPr lang="en-US" sz="4400" dirty="0" smtClean="0">
                <a:latin typeface="Tahoma" pitchFamily="34" charset="0"/>
              </a:rPr>
              <a:t> Best First Search</a:t>
            </a:r>
            <a:endParaRPr lang="id-ID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9812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ahoma" pitchFamily="34" charset="0"/>
              </a:rPr>
              <a:t>A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447800" y="1981200"/>
            <a:ext cx="3276600" cy="2057400"/>
            <a:chOff x="1200" y="1248"/>
            <a:chExt cx="2064" cy="129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20" y="124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920" y="22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00" y="22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40" y="22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488" y="22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(3)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28" y="22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Tahoma" pitchFamily="34" charset="0"/>
                </a:rPr>
                <a:t>(1)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08" y="22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(5)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094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112" y="1584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392" y="1584"/>
              <a:ext cx="72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8610600" y="518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Tahoma" pitchFamily="34" charset="0"/>
              </a:rPr>
              <a:t>(6)</a:t>
            </a:r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5486400" y="1981200"/>
            <a:ext cx="3276600" cy="3657600"/>
            <a:chOff x="3456" y="1248"/>
            <a:chExt cx="2064" cy="2304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76" y="124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176" y="22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456" y="22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896" y="22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744" y="22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(3)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184" y="22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(1)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464" y="225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(5)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350" y="15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368" y="1584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3648" y="1584"/>
              <a:ext cx="72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E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088" y="321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F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656" y="326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(4)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088" y="2544"/>
              <a:ext cx="1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4512" y="2544"/>
              <a:ext cx="57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28600" y="12954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Step 1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209800" y="12954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Step 2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248400" y="12954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</a:rPr>
              <a:t> Best First Search</a:t>
            </a:r>
            <a:endParaRPr lang="id-ID" dirty="0"/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1828800" y="2590800"/>
            <a:ext cx="5715000" cy="3657600"/>
            <a:chOff x="192" y="816"/>
            <a:chExt cx="3600" cy="2304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81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177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624" y="177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2736" y="177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912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(3)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3024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(1)</a:t>
              </a: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1920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(5)</a:t>
              </a:r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1806" y="115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2400" y="278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E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3120" y="278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F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688" y="27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(4)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456" y="28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(6)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2928" y="2112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2592" y="211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192" y="278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G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1104" y="278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H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480" y="28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(6)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1392" y="283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(5)</a:t>
              </a:r>
            </a:p>
          </p:txBody>
        </p:sp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1824" y="1152"/>
              <a:ext cx="110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7" name="Line 28"/>
            <p:cNvSpPr>
              <a:spLocks noChangeShapeType="1"/>
            </p:cNvSpPr>
            <p:nvPr/>
          </p:nvSpPr>
          <p:spPr bwMode="auto">
            <a:xfrm flipH="1">
              <a:off x="816" y="1152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768" y="2112"/>
              <a:ext cx="4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59" name="Line 30"/>
            <p:cNvSpPr>
              <a:spLocks noChangeShapeType="1"/>
            </p:cNvSpPr>
            <p:nvPr/>
          </p:nvSpPr>
          <p:spPr bwMode="auto">
            <a:xfrm flipH="1">
              <a:off x="336" y="2112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3733800" y="15240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Step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</a:rPr>
              <a:t> Best First Search</a:t>
            </a:r>
            <a:endParaRPr lang="id-ID" dirty="0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362200" y="1524000"/>
            <a:ext cx="5715000" cy="5181600"/>
            <a:chOff x="1152" y="576"/>
            <a:chExt cx="3600" cy="326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92" y="57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592" y="15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584" y="15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696" y="15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872" y="15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(3)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984" y="15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(1)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880" y="15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(5)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766" y="91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360" y="254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E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080" y="254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F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648" y="25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(4)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416" y="25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(6)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88" y="1872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3552" y="187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54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G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064" y="254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H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440" y="25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(6)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352" y="25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(5)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784" y="912"/>
              <a:ext cx="110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1776" y="912"/>
              <a:ext cx="10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728" y="1872"/>
              <a:ext cx="4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1296" y="1872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880" y="350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I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792" y="350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ahoma" pitchFamily="34" charset="0"/>
                </a:rPr>
                <a:t>J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168" y="35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(2)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080" y="355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(1)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552" y="2880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3072" y="2880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267200" y="6096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</a:rPr>
              <a:t>Step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Heuristic Search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8 puzzle</a:t>
            </a:r>
          </a:p>
          <a:p>
            <a:endParaRPr lang="id-ID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7661275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7798912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 lain </a:t>
            </a:r>
            <a:r>
              <a:rPr lang="en-US" i="1" smtClean="0"/>
              <a:t>Best-First-Search</a:t>
            </a:r>
            <a:endParaRPr lang="en-US" smtClean="0"/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228600" y="1295400"/>
            <a:ext cx="8686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Tahoma" pitchFamily="34" charset="0"/>
                <a:cs typeface="Tahoma" pitchFamily="34" charset="0"/>
              </a:rPr>
              <a:t>Diketahui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sebuah</a:t>
            </a:r>
            <a:r>
              <a:rPr lang="en-US" dirty="0">
                <a:latin typeface="Tahoma" pitchFamily="34" charset="0"/>
                <a:cs typeface="Tahoma" pitchFamily="34" charset="0"/>
              </a:rPr>
              <a:t> puzzle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berukuran</a:t>
            </a:r>
            <a:r>
              <a:rPr lang="en-US" dirty="0">
                <a:latin typeface="Tahoma" pitchFamily="34" charset="0"/>
                <a:cs typeface="Tahoma" pitchFamily="34" charset="0"/>
              </a:rPr>
              <a:t> 3X3 yang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berisi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angka</a:t>
            </a:r>
            <a:r>
              <a:rPr lang="en-US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Permasalahan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adalah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angka-angka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dalam</a:t>
            </a:r>
            <a:r>
              <a:rPr lang="en-US" dirty="0">
                <a:latin typeface="Tahoma" pitchFamily="34" charset="0"/>
                <a:cs typeface="Tahoma" pitchFamily="34" charset="0"/>
              </a:rPr>
              <a:t> puzzle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tersebut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belum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teratur</a:t>
            </a:r>
            <a:r>
              <a:rPr lang="en-US" dirty="0">
                <a:latin typeface="Tahoma" pitchFamily="34" charset="0"/>
                <a:cs typeface="Tahoma" pitchFamily="34" charset="0"/>
              </a:rPr>
              <a:t>.</a:t>
            </a:r>
          </a:p>
          <a:p>
            <a:r>
              <a:rPr lang="en-US" dirty="0" err="1">
                <a:latin typeface="Tahoma" pitchFamily="34" charset="0"/>
                <a:cs typeface="Tahoma" pitchFamily="34" charset="0"/>
              </a:rPr>
              <a:t>Nilai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awal</a:t>
            </a:r>
            <a:r>
              <a:rPr lang="en-US" dirty="0">
                <a:latin typeface="Tahoma" pitchFamily="34" charset="0"/>
                <a:cs typeface="Tahoma" pitchFamily="34" charset="0"/>
              </a:rPr>
              <a:t> puzzle :			   Goal :</a:t>
            </a: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  <a:p>
            <a:endParaRPr lang="en-US" dirty="0">
              <a:latin typeface="Tahoma" pitchFamily="34" charset="0"/>
              <a:cs typeface="Tahoma" pitchFamily="34" charset="0"/>
            </a:endParaRPr>
          </a:p>
          <a:p>
            <a:r>
              <a:rPr lang="en-US" dirty="0" err="1">
                <a:latin typeface="Tahoma" pitchFamily="34" charset="0"/>
                <a:cs typeface="Tahoma" pitchFamily="34" charset="0"/>
              </a:rPr>
              <a:t>Nilai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awal</a:t>
            </a:r>
            <a:r>
              <a:rPr lang="en-US" dirty="0">
                <a:latin typeface="Tahoma" pitchFamily="34" charset="0"/>
                <a:cs typeface="Tahoma" pitchFamily="34" charset="0"/>
              </a:rPr>
              <a:t> = {1,2,blank,4,5,3,7,8,6}  Goal = {1,2,3,4,5,6,7,8,blank}</a:t>
            </a:r>
          </a:p>
          <a:p>
            <a:r>
              <a:rPr lang="en-US" dirty="0" err="1">
                <a:latin typeface="Tahoma" pitchFamily="34" charset="0"/>
                <a:cs typeface="Tahoma" pitchFamily="34" charset="0"/>
              </a:rPr>
              <a:t>Nilai</a:t>
            </a:r>
            <a:r>
              <a:rPr lang="en-US" dirty="0">
                <a:latin typeface="Tahoma" pitchFamily="34" charset="0"/>
                <a:cs typeface="Tahoma" pitchFamily="34" charset="0"/>
              </a:rPr>
              <a:t> heuristic = f(n) = g(n) + h(n)</a:t>
            </a: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g(n) =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kedalaman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dari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pohon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h(n) =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jumlah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angka</a:t>
            </a:r>
            <a:r>
              <a:rPr lang="en-US" dirty="0">
                <a:latin typeface="Tahoma" pitchFamily="34" charset="0"/>
                <a:cs typeface="Tahoma" pitchFamily="34" charset="0"/>
              </a:rPr>
              <a:t> yang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masih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salah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posisi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1981200"/>
          <a:ext cx="1447797" cy="990600"/>
        </p:xfrm>
        <a:graphic>
          <a:graphicData uri="http://schemas.openxmlformats.org/drawingml/2006/table">
            <a:tbl>
              <a:tblPr/>
              <a:tblGrid>
                <a:gridCol w="482599"/>
                <a:gridCol w="482599"/>
                <a:gridCol w="482599"/>
              </a:tblGrid>
              <a:tr h="33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81600" y="1981200"/>
          <a:ext cx="1197294" cy="974979"/>
        </p:xfrm>
        <a:graphic>
          <a:graphicData uri="http://schemas.openxmlformats.org/drawingml/2006/table">
            <a:tbl>
              <a:tblPr/>
              <a:tblGrid>
                <a:gridCol w="399098"/>
                <a:gridCol w="399098"/>
                <a:gridCol w="399098"/>
              </a:tblGrid>
              <a:tr h="324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9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 cstate="print"/>
          <a:srcRect l="23750" t="22000" r="25000" b="11000"/>
          <a:stretch>
            <a:fillRect/>
          </a:stretch>
        </p:blipFill>
        <p:spPr bwMode="auto">
          <a:xfrm>
            <a:off x="990600" y="762000"/>
            <a:ext cx="7162800" cy="585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304800" y="25908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304800" y="4953000"/>
            <a:ext cx="92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Level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Latihan soal di rumah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/>
              <a:t>Sebuah puzzle berukuran 3X3 </a:t>
            </a:r>
          </a:p>
          <a:p>
            <a:pPr eaLnBrk="1" hangingPunct="1">
              <a:buFontTx/>
              <a:buNone/>
            </a:pPr>
            <a:r>
              <a:rPr lang="en-US" sz="1800" smtClean="0"/>
              <a:t>Nilai awal :                                Goal : </a:t>
            </a:r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sz="1800" smtClean="0"/>
              <a:t>f(n) =g(n) + h(n)</a:t>
            </a:r>
          </a:p>
          <a:p>
            <a:pPr eaLnBrk="1" hangingPunct="1">
              <a:buFontTx/>
              <a:buNone/>
            </a:pPr>
            <a:r>
              <a:rPr lang="en-US" sz="1800" smtClean="0"/>
              <a:t>g(n) = kedalaman pohon</a:t>
            </a:r>
          </a:p>
          <a:p>
            <a:pPr eaLnBrk="1" hangingPunct="1">
              <a:buFontTx/>
              <a:buNone/>
            </a:pPr>
            <a:r>
              <a:rPr lang="en-US" sz="1800" smtClean="0"/>
              <a:t>h(n) = jumlah angka yang salah posisi </a:t>
            </a:r>
            <a:endParaRPr lang="en-US" sz="1800" smtClean="0"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1447797" cy="990600"/>
        </p:xfrm>
        <a:graphic>
          <a:graphicData uri="http://schemas.openxmlformats.org/drawingml/2006/table">
            <a:tbl>
              <a:tblPr/>
              <a:tblGrid>
                <a:gridCol w="482599"/>
                <a:gridCol w="482599"/>
                <a:gridCol w="482599"/>
              </a:tblGrid>
              <a:tr h="33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Tahoma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1752600"/>
          <a:ext cx="1447797" cy="990600"/>
        </p:xfrm>
        <a:graphic>
          <a:graphicData uri="http://schemas.openxmlformats.org/drawingml/2006/table">
            <a:tbl>
              <a:tblPr/>
              <a:tblGrid>
                <a:gridCol w="482599"/>
                <a:gridCol w="482599"/>
                <a:gridCol w="482599"/>
              </a:tblGrid>
              <a:tr h="33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Tahoma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Tahoma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latin typeface="Tahoma"/>
                          <a:ea typeface="Calibri"/>
                          <a:cs typeface="Times New Roman"/>
                        </a:rPr>
                        <a:t>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latin typeface="Tahoma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752600" y="2743200"/>
            <a:ext cx="6400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80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+mn-cs"/>
              </a:rPr>
              <a:t>THE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0" dur="2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  <p:bldP spid="17412" grpId="1" build="p"/>
      <p:bldP spid="17412" grpId="2" build="p"/>
      <p:bldP spid="17412" grpId="3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Operator</a:t>
            </a:r>
            <a:br>
              <a:rPr lang="en-US" sz="3600" dirty="0" smtClean="0"/>
            </a:br>
            <a:r>
              <a:rPr lang="id-ID" sz="3600" dirty="0" smtClean="0"/>
              <a:t>Heuristic Search</a:t>
            </a:r>
            <a:endParaRPr lang="id-ID" sz="36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Heuristic Search</a:t>
            </a:r>
            <a:endParaRPr lang="id-ID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9050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Heuristic Search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ubin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menempati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benar</a:t>
            </a:r>
            <a:r>
              <a:rPr lang="en-US" sz="2800" dirty="0" smtClean="0"/>
              <a:t> 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tinggi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 (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) 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2150" y="2889250"/>
            <a:ext cx="58102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7800288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ubin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menempati</a:t>
            </a:r>
            <a:r>
              <a:rPr lang="en-US" sz="2800" dirty="0" smtClean="0"/>
              <a:t> </a:t>
            </a:r>
            <a:r>
              <a:rPr lang="en-US" sz="2800" dirty="0" err="1" smtClean="0"/>
              <a:t>posisi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salah</a:t>
            </a:r>
            <a:r>
              <a:rPr lang="en-US" sz="2800" dirty="0" smtClean="0"/>
              <a:t> 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 (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).  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6100" y="2813050"/>
            <a:ext cx="58102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7800408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Menghitung</a:t>
            </a:r>
            <a:r>
              <a:rPr lang="en-US" sz="2800" dirty="0" smtClean="0"/>
              <a:t> total </a:t>
            </a:r>
            <a:r>
              <a:rPr lang="en-US" sz="2800" dirty="0" err="1" smtClean="0"/>
              <a:t>gerakan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mencapai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 (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).  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2889250"/>
            <a:ext cx="58102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779361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12098</TotalTime>
  <Words>1720</Words>
  <Application>Microsoft Office PowerPoint</Application>
  <PresentationFormat>On-screen Show (4:3)</PresentationFormat>
  <Paragraphs>485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Gill Sans MT</vt:lpstr>
      <vt:lpstr>Tahoma</vt:lpstr>
      <vt:lpstr>Times New Roman</vt:lpstr>
      <vt:lpstr>Verdana</vt:lpstr>
      <vt:lpstr>Wingdings 2</vt:lpstr>
      <vt:lpstr>Solstice</vt:lpstr>
      <vt:lpstr>Materi 3 : TEKNIK PENCARIAN HEURISTIK </vt:lpstr>
      <vt:lpstr>PowerPoint Presentation</vt:lpstr>
      <vt:lpstr>Definisi Heuristic Search</vt:lpstr>
      <vt:lpstr>Contoh Heuristic Search</vt:lpstr>
      <vt:lpstr>Operator Heuristic Search</vt:lpstr>
      <vt:lpstr>Heuristic Search</vt:lpstr>
      <vt:lpstr>Heuristic Search</vt:lpstr>
      <vt:lpstr>Informasi yang bisa diberikan</vt:lpstr>
      <vt:lpstr>Informasi yang bisa diberikan</vt:lpstr>
      <vt:lpstr>PowerPoint Presentation</vt:lpstr>
      <vt:lpstr>Generate And Test </vt:lpstr>
      <vt:lpstr>PowerPoint Presentation</vt:lpstr>
      <vt:lpstr>Solusi : S-A-D-A-E-F-E-G-B-H-B-I-J-I-K-C-L-N</vt:lpstr>
      <vt:lpstr>Kasus 2:diberikan fakta S dan K2 dengan Goal K9 Solusinya: S, K2, K4,K2,K5,K2,K6,K8,K3,K7,K9 Kasus 3: diberikan fakta S dan K2 dengan Goal K1 Solusinya: S, K2, K4,K2,K5,K2,K6,K8,K3,K7,K9,K7, K10, K1</vt:lpstr>
      <vt:lpstr>Kasus 2:diberikan fakta S dan K2 dengan Goal K9 Solusinya: S, K2, K4,K2,K5,K2,K6,K8,K3,K7,K9 Kasus 3: diberikan fakta S dan K1 dengan Goal K9 Solusinya: S, k1,k11,k12,k11,k13,k2,k4,k2,k5,k2,k6,k8,k3,k7,k9 Kasus 4: jika fakta S dan K3 goal di K11 Solusinya: …?</vt:lpstr>
      <vt:lpstr>Kebaikan dan Keburukan Generate-and-Test</vt:lpstr>
      <vt:lpstr>Contoh kasus TSP</vt:lpstr>
      <vt:lpstr>Contoh Kasus TSP</vt:lpstr>
      <vt:lpstr>Penjelasan Tabel</vt:lpstr>
      <vt:lpstr>Hill Climbing</vt:lpstr>
      <vt:lpstr>Definisi Hill Climbing</vt:lpstr>
      <vt:lpstr>Contoh : Hill Climbing untuk pencarian rute terpendek, maka yang dipilih adalah nilai terkecil dengan fakta : S goal K9 solusinya: S,K2, K5,K2,K6,K8,K3,K7,K10,K7,K9</vt:lpstr>
      <vt:lpstr>Contoh : Hill Climbing untuk pencarian penyakit berdasarkan nilai peluang, maka yang dipilih adalah nilai terbesar dengan fakta : S goal K9 solusinya: S,K1,k3.k7,k9</vt:lpstr>
      <vt:lpstr>Contoh : Hill Climbing untuk pencarian rute terpendek, maka yang dipilih adalah nilai terkecil dengan fakta : S goal tidak ditentukan , maka pelacakan berhenti pada node terakhir dari level terdalam dengan cara semua node dikunjungi dengan memprioritaskan nilai terbaik. solusinya:  S, k2,k5,k2,k6,k8,k6,k2,k4,k3,k8,k10,k8,k9,k1,k12,k13,k12,k1,k11</vt:lpstr>
      <vt:lpstr>Contoh : Hill Climbing untuk pencarian rute terpendek, maka yang dipilih adalah nilai terkecil dengan fakta :  faktanya S dengan goal di K8 solusinya:   S,k1.k12,k13,k2,k5,k2,k6,k8 faktanya S dengan goal di K14 solusinya: s,k1,k12,k13,k2,k4,k2,k5,k2,k6,k8,k3,k14  </vt:lpstr>
      <vt:lpstr>Selesaikan kasus pelacakan berikut dengan Hill Climbing Kasus 1: 1 jika Goal di K15 berapa solsuinya..? S,k1,k12,k13,k2,k4,k2,k6,k2,k5,k8,k5,k15,k3, k16 kasus 2: jika Goal di K6..berapa solusinya..?  S,k1,k12,k13,k2,k4,k2,k6,k2,k5,k15,k8,k5,k15</vt:lpstr>
      <vt:lpstr>Selesaikan kasus pelacakan berikut dengan generat and test Kasus 1: jika  Goal di K15 berapa solsuinya..?  S,k1,k12,k13,k2,k4,k2,k6,k2,k5,k15 kasus 2: dengan metoda Bredth first search dengan goal di K16 S,k1,k2,k3,k11,k12,k4,k5,k6,k16  </vt:lpstr>
      <vt:lpstr>Nilai Bonus</vt:lpstr>
      <vt:lpstr>Algoritma Simple Hill Climbing : </vt:lpstr>
      <vt:lpstr>PowerPoint Presentation</vt:lpstr>
      <vt:lpstr>Contoh Hill Climbing</vt:lpstr>
      <vt:lpstr>PowerPoint Presentation</vt:lpstr>
      <vt:lpstr>Best-First Search</vt:lpstr>
      <vt:lpstr>Best-First Search</vt:lpstr>
      <vt:lpstr>Algoritma Best-First-Search : </vt:lpstr>
      <vt:lpstr>Contoh Metode Best First Search, jika tidak ditentukan goalnya solusinya: - S,K1 - k1,k2.k3 - k1,k12, k4, k6, k16, k5, k14,k11 - k12,k13,k10,k9,k8,k15</vt:lpstr>
      <vt:lpstr>Contoh Best First Search</vt:lpstr>
      <vt:lpstr>Contoh Best First Search</vt:lpstr>
      <vt:lpstr>Contoh Best First Search</vt:lpstr>
      <vt:lpstr>Contoh lain Best-First-Search</vt:lpstr>
      <vt:lpstr>PowerPoint Presentation</vt:lpstr>
      <vt:lpstr>Latihan soal di rumah</vt:lpstr>
      <vt:lpstr>PowerPoint Presentation</vt:lpstr>
    </vt:vector>
  </TitlesOfParts>
  <Company>CyberWareZ.iNFO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PENCARIAN HEURISTIK </dc:title>
  <dc:creator>Jcberry526</dc:creator>
  <cp:lastModifiedBy>sri winiarti</cp:lastModifiedBy>
  <cp:revision>56</cp:revision>
  <dcterms:created xsi:type="dcterms:W3CDTF">2010-08-25T22:09:41Z</dcterms:created>
  <dcterms:modified xsi:type="dcterms:W3CDTF">2021-04-02T01:22:50Z</dcterms:modified>
</cp:coreProperties>
</file>