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7" r:id="rId8"/>
    <p:sldId id="262" r:id="rId9"/>
    <p:sldId id="268" r:id="rId10"/>
    <p:sldId id="271" r:id="rId11"/>
    <p:sldId id="264" r:id="rId12"/>
    <p:sldId id="275" r:id="rId13"/>
    <p:sldId id="265" r:id="rId14"/>
    <p:sldId id="269" r:id="rId15"/>
    <p:sldId id="276" r:id="rId16"/>
    <p:sldId id="266" r:id="rId17"/>
    <p:sldId id="273" r:id="rId18"/>
    <p:sldId id="270" r:id="rId19"/>
    <p:sldId id="278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7C9A2-C282-430A-B857-CD5BFD33281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BFC7CE-534A-4D83-907B-0A68BC75B0B0}">
      <dgm:prSet phldrT="[Text]" custT="1"/>
      <dgm:spPr/>
      <dgm:t>
        <a:bodyPr/>
        <a:lstStyle/>
        <a:p>
          <a:r>
            <a:rPr lang="en-US" sz="2800" dirty="0" err="1" smtClean="0"/>
            <a:t>Masalah</a:t>
          </a:r>
          <a:endParaRPr lang="en-US" sz="2800" dirty="0"/>
        </a:p>
      </dgm:t>
    </dgm:pt>
    <dgm:pt modelId="{BD0619A5-03FE-4640-B4D3-59036AFB6855}" type="parTrans" cxnId="{4C70DAEA-A4B0-4645-AAD6-E8A00883CE1D}">
      <dgm:prSet/>
      <dgm:spPr/>
      <dgm:t>
        <a:bodyPr/>
        <a:lstStyle/>
        <a:p>
          <a:endParaRPr lang="en-US"/>
        </a:p>
      </dgm:t>
    </dgm:pt>
    <dgm:pt modelId="{0C57B905-E9A9-45DB-8521-A5D52B227352}" type="sibTrans" cxnId="{4C70DAEA-A4B0-4645-AAD6-E8A00883CE1D}">
      <dgm:prSet/>
      <dgm:spPr/>
      <dgm:t>
        <a:bodyPr/>
        <a:lstStyle/>
        <a:p>
          <a:endParaRPr lang="en-US"/>
        </a:p>
      </dgm:t>
    </dgm:pt>
    <dgm:pt modelId="{80682C31-B669-49B8-BF71-2790DF1BB57C}">
      <dgm:prSet phldrT="[Text]" custT="1"/>
      <dgm:spPr/>
      <dgm:t>
        <a:bodyPr/>
        <a:lstStyle/>
        <a:p>
          <a:r>
            <a:rPr lang="en-US" sz="2800" dirty="0" err="1" smtClean="0"/>
            <a:t>Ruang</a:t>
          </a:r>
          <a:r>
            <a:rPr lang="en-US" sz="2800" dirty="0" smtClean="0"/>
            <a:t> </a:t>
          </a:r>
          <a:r>
            <a:rPr lang="en-US" sz="2800" dirty="0" err="1" smtClean="0"/>
            <a:t>Keadaan</a:t>
          </a:r>
          <a:endParaRPr lang="en-US" sz="2800" dirty="0"/>
        </a:p>
      </dgm:t>
    </dgm:pt>
    <dgm:pt modelId="{B65F3010-3338-4A3D-9D39-BB2890EF7454}" type="parTrans" cxnId="{B9A7C6B3-2C4B-44BA-9851-344287120C58}">
      <dgm:prSet/>
      <dgm:spPr/>
      <dgm:t>
        <a:bodyPr/>
        <a:lstStyle/>
        <a:p>
          <a:endParaRPr lang="en-US"/>
        </a:p>
      </dgm:t>
    </dgm:pt>
    <dgm:pt modelId="{FAF7A133-7614-4AA5-B7E9-C6145141BCBF}" type="sibTrans" cxnId="{B9A7C6B3-2C4B-44BA-9851-344287120C58}">
      <dgm:prSet/>
      <dgm:spPr/>
      <dgm:t>
        <a:bodyPr/>
        <a:lstStyle/>
        <a:p>
          <a:endParaRPr lang="en-US"/>
        </a:p>
      </dgm:t>
    </dgm:pt>
    <dgm:pt modelId="{4A96950C-B656-442C-9437-A80FBFB74C41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tx1"/>
              </a:solidFill>
            </a:rPr>
            <a:t>Pencarian</a:t>
          </a:r>
          <a:r>
            <a:rPr lang="en-US" sz="2400" dirty="0" smtClean="0">
              <a:solidFill>
                <a:schemeClr val="tx1"/>
              </a:solidFill>
            </a:rPr>
            <a:t>/</a:t>
          </a:r>
          <a:r>
            <a:rPr lang="en-US" sz="2400" dirty="0" err="1" smtClean="0">
              <a:solidFill>
                <a:schemeClr val="tx1"/>
              </a:solidFill>
            </a:rPr>
            <a:t>Pelacakan</a:t>
          </a:r>
          <a:endParaRPr lang="en-US" sz="2400" dirty="0">
            <a:solidFill>
              <a:schemeClr val="tx1"/>
            </a:solidFill>
          </a:endParaRPr>
        </a:p>
      </dgm:t>
    </dgm:pt>
    <dgm:pt modelId="{01F41FC9-3033-4213-957C-257F7BF567B4}" type="parTrans" cxnId="{E3B2D11A-7AAD-4292-AA1C-951596A73D81}">
      <dgm:prSet/>
      <dgm:spPr/>
      <dgm:t>
        <a:bodyPr/>
        <a:lstStyle/>
        <a:p>
          <a:endParaRPr lang="en-US"/>
        </a:p>
      </dgm:t>
    </dgm:pt>
    <dgm:pt modelId="{05739C81-367D-4E9C-9AB2-FACD769567F5}" type="sibTrans" cxnId="{E3B2D11A-7AAD-4292-AA1C-951596A73D81}">
      <dgm:prSet/>
      <dgm:spPr/>
      <dgm:t>
        <a:bodyPr/>
        <a:lstStyle/>
        <a:p>
          <a:endParaRPr lang="en-US"/>
        </a:p>
      </dgm:t>
    </dgm:pt>
    <dgm:pt modelId="{63273CAA-44B4-415E-B010-A2801E87F9EA}">
      <dgm:prSet phldrT="[Text]" custT="1"/>
      <dgm:spPr/>
      <dgm:t>
        <a:bodyPr/>
        <a:lstStyle/>
        <a:p>
          <a:r>
            <a:rPr lang="en-US" sz="1800" dirty="0" err="1" smtClean="0">
              <a:solidFill>
                <a:schemeClr val="tx1"/>
              </a:solidFill>
            </a:rPr>
            <a:t>Pencarian</a:t>
          </a:r>
          <a:r>
            <a:rPr lang="en-US" sz="1800" dirty="0" smtClean="0">
              <a:solidFill>
                <a:schemeClr val="tx1"/>
              </a:solidFill>
            </a:rPr>
            <a:t> </a:t>
          </a:r>
          <a:r>
            <a:rPr lang="en-US" sz="1800" dirty="0" err="1" smtClean="0">
              <a:solidFill>
                <a:schemeClr val="tx1"/>
              </a:solidFill>
            </a:rPr>
            <a:t>Buta</a:t>
          </a:r>
          <a:endParaRPr lang="en-US" sz="1800" dirty="0">
            <a:solidFill>
              <a:schemeClr val="tx1"/>
            </a:solidFill>
          </a:endParaRPr>
        </a:p>
      </dgm:t>
    </dgm:pt>
    <dgm:pt modelId="{F854AF69-CCC9-4D5E-B261-07A151450368}" type="parTrans" cxnId="{AC445997-CADC-4A5A-9FCA-98E6BED75FF3}">
      <dgm:prSet/>
      <dgm:spPr/>
      <dgm:t>
        <a:bodyPr/>
        <a:lstStyle/>
        <a:p>
          <a:endParaRPr lang="en-US"/>
        </a:p>
      </dgm:t>
    </dgm:pt>
    <dgm:pt modelId="{6770940C-8994-4BB6-A2C2-B56A775FA9D9}" type="sibTrans" cxnId="{AC445997-CADC-4A5A-9FCA-98E6BED75FF3}">
      <dgm:prSet/>
      <dgm:spPr/>
      <dgm:t>
        <a:bodyPr/>
        <a:lstStyle/>
        <a:p>
          <a:endParaRPr lang="en-US"/>
        </a:p>
      </dgm:t>
    </dgm:pt>
    <dgm:pt modelId="{00FAB43E-F057-4516-85B9-DDC701FDA791}">
      <dgm:prSet phldrT="[Text]" custT="1"/>
      <dgm:spPr/>
      <dgm:t>
        <a:bodyPr/>
        <a:lstStyle/>
        <a:p>
          <a:r>
            <a:rPr lang="en-US" sz="1800" dirty="0" err="1" smtClean="0">
              <a:solidFill>
                <a:schemeClr val="tx1"/>
              </a:solidFill>
            </a:rPr>
            <a:t>Pencarian</a:t>
          </a:r>
          <a:r>
            <a:rPr lang="en-US" sz="1800" dirty="0" smtClean="0">
              <a:solidFill>
                <a:schemeClr val="tx1"/>
              </a:solidFill>
            </a:rPr>
            <a:t> </a:t>
          </a:r>
          <a:r>
            <a:rPr lang="en-US" sz="1800" dirty="0" err="1" smtClean="0">
              <a:solidFill>
                <a:schemeClr val="tx1"/>
              </a:solidFill>
            </a:rPr>
            <a:t>Hirarki</a:t>
          </a:r>
          <a:endParaRPr lang="en-US" sz="1800" dirty="0">
            <a:solidFill>
              <a:schemeClr val="tx1"/>
            </a:solidFill>
          </a:endParaRPr>
        </a:p>
      </dgm:t>
    </dgm:pt>
    <dgm:pt modelId="{A2E9EEA0-3327-440D-8E0E-8FACED10AA13}" type="parTrans" cxnId="{3B5C694E-D7A7-4370-8E11-90F7B07A9AA0}">
      <dgm:prSet/>
      <dgm:spPr/>
      <dgm:t>
        <a:bodyPr/>
        <a:lstStyle/>
        <a:p>
          <a:endParaRPr lang="en-US"/>
        </a:p>
      </dgm:t>
    </dgm:pt>
    <dgm:pt modelId="{11727CE4-18B8-4F61-9EBB-407D03C89C1E}" type="sibTrans" cxnId="{3B5C694E-D7A7-4370-8E11-90F7B07A9AA0}">
      <dgm:prSet/>
      <dgm:spPr/>
      <dgm:t>
        <a:bodyPr/>
        <a:lstStyle/>
        <a:p>
          <a:endParaRPr lang="en-US"/>
        </a:p>
      </dgm:t>
    </dgm:pt>
    <dgm:pt modelId="{CCB6FD3D-5147-4C5B-9298-79F00784E2A2}" type="pres">
      <dgm:prSet presAssocID="{5B57C9A2-C282-430A-B857-CD5BFD33281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C768B7D-81EA-4D71-8369-5E602D883B3D}" type="pres">
      <dgm:prSet presAssocID="{5B57C9A2-C282-430A-B857-CD5BFD332812}" presName="Name1" presStyleCnt="0"/>
      <dgm:spPr/>
    </dgm:pt>
    <dgm:pt modelId="{D5733099-BDEB-4EFA-ACA8-CE5CF5E836C8}" type="pres">
      <dgm:prSet presAssocID="{5B57C9A2-C282-430A-B857-CD5BFD332812}" presName="cycle" presStyleCnt="0"/>
      <dgm:spPr/>
    </dgm:pt>
    <dgm:pt modelId="{5005A388-1D83-414F-B51D-30413706223B}" type="pres">
      <dgm:prSet presAssocID="{5B57C9A2-C282-430A-B857-CD5BFD332812}" presName="srcNode" presStyleLbl="node1" presStyleIdx="0" presStyleCnt="3"/>
      <dgm:spPr/>
    </dgm:pt>
    <dgm:pt modelId="{880116FF-E8FA-4303-823D-2FFE57EC1A13}" type="pres">
      <dgm:prSet presAssocID="{5B57C9A2-C282-430A-B857-CD5BFD332812}" presName="conn" presStyleLbl="parChTrans1D2" presStyleIdx="0" presStyleCnt="1"/>
      <dgm:spPr/>
      <dgm:t>
        <a:bodyPr/>
        <a:lstStyle/>
        <a:p>
          <a:endParaRPr lang="en-US"/>
        </a:p>
      </dgm:t>
    </dgm:pt>
    <dgm:pt modelId="{5CA1C8BE-4C7F-4981-80B1-87970466333F}" type="pres">
      <dgm:prSet presAssocID="{5B57C9A2-C282-430A-B857-CD5BFD332812}" presName="extraNode" presStyleLbl="node1" presStyleIdx="0" presStyleCnt="3"/>
      <dgm:spPr/>
    </dgm:pt>
    <dgm:pt modelId="{0279006E-7979-4E91-9C1C-8361A086A77A}" type="pres">
      <dgm:prSet presAssocID="{5B57C9A2-C282-430A-B857-CD5BFD332812}" presName="dstNode" presStyleLbl="node1" presStyleIdx="0" presStyleCnt="3"/>
      <dgm:spPr/>
    </dgm:pt>
    <dgm:pt modelId="{EB21F9D4-CA3C-4A3C-9B76-2F86FC276E3F}" type="pres">
      <dgm:prSet presAssocID="{39BFC7CE-534A-4D83-907B-0A68BC75B0B0}" presName="text_1" presStyleLbl="node1" presStyleIdx="0" presStyleCnt="3" custScaleY="1562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5DF60-C8F1-479D-9878-D99EC26976B3}" type="pres">
      <dgm:prSet presAssocID="{39BFC7CE-534A-4D83-907B-0A68BC75B0B0}" presName="accent_1" presStyleCnt="0"/>
      <dgm:spPr/>
    </dgm:pt>
    <dgm:pt modelId="{0CB8C5B3-F9F5-4D0C-8018-5DA7466FD714}" type="pres">
      <dgm:prSet presAssocID="{39BFC7CE-534A-4D83-907B-0A68BC75B0B0}" presName="accentRepeatNode" presStyleLbl="solidFgAcc1" presStyleIdx="0" presStyleCnt="3"/>
      <dgm:spPr>
        <a:solidFill>
          <a:srgbClr val="FFC000"/>
        </a:solidFill>
      </dgm:spPr>
    </dgm:pt>
    <dgm:pt modelId="{A8539989-3AC3-4182-9B54-C41CB7B3F5BD}" type="pres">
      <dgm:prSet presAssocID="{80682C31-B669-49B8-BF71-2790DF1BB57C}" presName="text_2" presStyleLbl="node1" presStyleIdx="1" presStyleCnt="3" custScaleY="1437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2D4699-3C6E-4A3D-A057-70F1CA812669}" type="pres">
      <dgm:prSet presAssocID="{80682C31-B669-49B8-BF71-2790DF1BB57C}" presName="accent_2" presStyleCnt="0"/>
      <dgm:spPr/>
    </dgm:pt>
    <dgm:pt modelId="{5E71C1D7-A118-45E2-B543-D1A8FEE4F56E}" type="pres">
      <dgm:prSet presAssocID="{80682C31-B669-49B8-BF71-2790DF1BB57C}" presName="accentRepeatNode" presStyleLbl="solidFgAcc1" presStyleIdx="1" presStyleCnt="3"/>
      <dgm:spPr>
        <a:solidFill>
          <a:schemeClr val="accent6">
            <a:lumMod val="75000"/>
          </a:schemeClr>
        </a:solidFill>
      </dgm:spPr>
    </dgm:pt>
    <dgm:pt modelId="{FC8393ED-BB7E-4EF5-A096-223B697FEC06}" type="pres">
      <dgm:prSet presAssocID="{4A96950C-B656-442C-9437-A80FBFB74C41}" presName="text_3" presStyleLbl="node1" presStyleIdx="2" presStyleCnt="3" custScaleY="1562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F90FC-5124-4FA5-BB97-37060F502D93}" type="pres">
      <dgm:prSet presAssocID="{4A96950C-B656-442C-9437-A80FBFB74C41}" presName="accent_3" presStyleCnt="0"/>
      <dgm:spPr/>
    </dgm:pt>
    <dgm:pt modelId="{49755602-8083-4544-9EC7-2A5B6A465BB2}" type="pres">
      <dgm:prSet presAssocID="{4A96950C-B656-442C-9437-A80FBFB74C41}" presName="accentRepeatNode" presStyleLbl="solidFgAcc1" presStyleIdx="2" presStyleCnt="3"/>
      <dgm:spPr/>
    </dgm:pt>
  </dgm:ptLst>
  <dgm:cxnLst>
    <dgm:cxn modelId="{69A4CF53-4EF5-46DA-893D-899F47BC65D1}" type="presOf" srcId="{5B57C9A2-C282-430A-B857-CD5BFD332812}" destId="{CCB6FD3D-5147-4C5B-9298-79F00784E2A2}" srcOrd="0" destOrd="0" presId="urn:microsoft.com/office/officeart/2008/layout/VerticalCurvedList"/>
    <dgm:cxn modelId="{B9A7C6B3-2C4B-44BA-9851-344287120C58}" srcId="{5B57C9A2-C282-430A-B857-CD5BFD332812}" destId="{80682C31-B669-49B8-BF71-2790DF1BB57C}" srcOrd="1" destOrd="0" parTransId="{B65F3010-3338-4A3D-9D39-BB2890EF7454}" sibTransId="{FAF7A133-7614-4AA5-B7E9-C6145141BCBF}"/>
    <dgm:cxn modelId="{E3B2D11A-7AAD-4292-AA1C-951596A73D81}" srcId="{5B57C9A2-C282-430A-B857-CD5BFD332812}" destId="{4A96950C-B656-442C-9437-A80FBFB74C41}" srcOrd="2" destOrd="0" parTransId="{01F41FC9-3033-4213-957C-257F7BF567B4}" sibTransId="{05739C81-367D-4E9C-9AB2-FACD769567F5}"/>
    <dgm:cxn modelId="{BFD258C0-8940-4714-8656-655452657410}" type="presOf" srcId="{63273CAA-44B4-415E-B010-A2801E87F9EA}" destId="{FC8393ED-BB7E-4EF5-A096-223B697FEC06}" srcOrd="0" destOrd="1" presId="urn:microsoft.com/office/officeart/2008/layout/VerticalCurvedList"/>
    <dgm:cxn modelId="{3B5C694E-D7A7-4370-8E11-90F7B07A9AA0}" srcId="{4A96950C-B656-442C-9437-A80FBFB74C41}" destId="{00FAB43E-F057-4516-85B9-DDC701FDA791}" srcOrd="1" destOrd="0" parTransId="{A2E9EEA0-3327-440D-8E0E-8FACED10AA13}" sibTransId="{11727CE4-18B8-4F61-9EBB-407D03C89C1E}"/>
    <dgm:cxn modelId="{E458A640-AFB7-461C-B4E5-5841A4CB9F76}" type="presOf" srcId="{4A96950C-B656-442C-9437-A80FBFB74C41}" destId="{FC8393ED-BB7E-4EF5-A096-223B697FEC06}" srcOrd="0" destOrd="0" presId="urn:microsoft.com/office/officeart/2008/layout/VerticalCurvedList"/>
    <dgm:cxn modelId="{4C70DAEA-A4B0-4645-AAD6-E8A00883CE1D}" srcId="{5B57C9A2-C282-430A-B857-CD5BFD332812}" destId="{39BFC7CE-534A-4D83-907B-0A68BC75B0B0}" srcOrd="0" destOrd="0" parTransId="{BD0619A5-03FE-4640-B4D3-59036AFB6855}" sibTransId="{0C57B905-E9A9-45DB-8521-A5D52B227352}"/>
    <dgm:cxn modelId="{AC445997-CADC-4A5A-9FCA-98E6BED75FF3}" srcId="{4A96950C-B656-442C-9437-A80FBFB74C41}" destId="{63273CAA-44B4-415E-B010-A2801E87F9EA}" srcOrd="0" destOrd="0" parTransId="{F854AF69-CCC9-4D5E-B261-07A151450368}" sibTransId="{6770940C-8994-4BB6-A2C2-B56A775FA9D9}"/>
    <dgm:cxn modelId="{EBC11ED4-B4C7-490D-9A3A-FB24B1FA595D}" type="presOf" srcId="{0C57B905-E9A9-45DB-8521-A5D52B227352}" destId="{880116FF-E8FA-4303-823D-2FFE57EC1A13}" srcOrd="0" destOrd="0" presId="urn:microsoft.com/office/officeart/2008/layout/VerticalCurvedList"/>
    <dgm:cxn modelId="{3025CA4C-43EA-4653-BE4F-7A6A4F9A0705}" type="presOf" srcId="{80682C31-B669-49B8-BF71-2790DF1BB57C}" destId="{A8539989-3AC3-4182-9B54-C41CB7B3F5BD}" srcOrd="0" destOrd="0" presId="urn:microsoft.com/office/officeart/2008/layout/VerticalCurvedList"/>
    <dgm:cxn modelId="{83D29AFF-5E92-49DD-9A02-B5C1D8F1E2F8}" type="presOf" srcId="{00FAB43E-F057-4516-85B9-DDC701FDA791}" destId="{FC8393ED-BB7E-4EF5-A096-223B697FEC06}" srcOrd="0" destOrd="2" presId="urn:microsoft.com/office/officeart/2008/layout/VerticalCurvedList"/>
    <dgm:cxn modelId="{9C3AEE47-B03A-4CF8-98B1-DEA19EAF6D3C}" type="presOf" srcId="{39BFC7CE-534A-4D83-907B-0A68BC75B0B0}" destId="{EB21F9D4-CA3C-4A3C-9B76-2F86FC276E3F}" srcOrd="0" destOrd="0" presId="urn:microsoft.com/office/officeart/2008/layout/VerticalCurvedList"/>
    <dgm:cxn modelId="{6D8A200E-4603-4583-8DB5-31C47CD94162}" type="presParOf" srcId="{CCB6FD3D-5147-4C5B-9298-79F00784E2A2}" destId="{EC768B7D-81EA-4D71-8369-5E602D883B3D}" srcOrd="0" destOrd="0" presId="urn:microsoft.com/office/officeart/2008/layout/VerticalCurvedList"/>
    <dgm:cxn modelId="{C2AA0AEA-A282-40F4-9F57-F79671ED000D}" type="presParOf" srcId="{EC768B7D-81EA-4D71-8369-5E602D883B3D}" destId="{D5733099-BDEB-4EFA-ACA8-CE5CF5E836C8}" srcOrd="0" destOrd="0" presId="urn:microsoft.com/office/officeart/2008/layout/VerticalCurvedList"/>
    <dgm:cxn modelId="{2469B052-265B-4702-870A-4CAE10FEAAFF}" type="presParOf" srcId="{D5733099-BDEB-4EFA-ACA8-CE5CF5E836C8}" destId="{5005A388-1D83-414F-B51D-30413706223B}" srcOrd="0" destOrd="0" presId="urn:microsoft.com/office/officeart/2008/layout/VerticalCurvedList"/>
    <dgm:cxn modelId="{455ED39F-F00E-44A8-94CF-B8CE1A2B5C74}" type="presParOf" srcId="{D5733099-BDEB-4EFA-ACA8-CE5CF5E836C8}" destId="{880116FF-E8FA-4303-823D-2FFE57EC1A13}" srcOrd="1" destOrd="0" presId="urn:microsoft.com/office/officeart/2008/layout/VerticalCurvedList"/>
    <dgm:cxn modelId="{E00FC52E-10CA-4454-B744-D3A737D77132}" type="presParOf" srcId="{D5733099-BDEB-4EFA-ACA8-CE5CF5E836C8}" destId="{5CA1C8BE-4C7F-4981-80B1-87970466333F}" srcOrd="2" destOrd="0" presId="urn:microsoft.com/office/officeart/2008/layout/VerticalCurvedList"/>
    <dgm:cxn modelId="{0C2560F7-D0DC-466E-8DC0-1457DB87583A}" type="presParOf" srcId="{D5733099-BDEB-4EFA-ACA8-CE5CF5E836C8}" destId="{0279006E-7979-4E91-9C1C-8361A086A77A}" srcOrd="3" destOrd="0" presId="urn:microsoft.com/office/officeart/2008/layout/VerticalCurvedList"/>
    <dgm:cxn modelId="{ED038CBC-A90E-4ED2-8614-446D5A2DC910}" type="presParOf" srcId="{EC768B7D-81EA-4D71-8369-5E602D883B3D}" destId="{EB21F9D4-CA3C-4A3C-9B76-2F86FC276E3F}" srcOrd="1" destOrd="0" presId="urn:microsoft.com/office/officeart/2008/layout/VerticalCurvedList"/>
    <dgm:cxn modelId="{A926F72E-3CCC-4E3F-BC28-AD05CE361258}" type="presParOf" srcId="{EC768B7D-81EA-4D71-8369-5E602D883B3D}" destId="{67C5DF60-C8F1-479D-9878-D99EC26976B3}" srcOrd="2" destOrd="0" presId="urn:microsoft.com/office/officeart/2008/layout/VerticalCurvedList"/>
    <dgm:cxn modelId="{B538AAA9-C3FA-44E5-8002-C40E8484E808}" type="presParOf" srcId="{67C5DF60-C8F1-479D-9878-D99EC26976B3}" destId="{0CB8C5B3-F9F5-4D0C-8018-5DA7466FD714}" srcOrd="0" destOrd="0" presId="urn:microsoft.com/office/officeart/2008/layout/VerticalCurvedList"/>
    <dgm:cxn modelId="{77F82982-827E-42A7-A370-4060A667C8FE}" type="presParOf" srcId="{EC768B7D-81EA-4D71-8369-5E602D883B3D}" destId="{A8539989-3AC3-4182-9B54-C41CB7B3F5BD}" srcOrd="3" destOrd="0" presId="urn:microsoft.com/office/officeart/2008/layout/VerticalCurvedList"/>
    <dgm:cxn modelId="{5840893C-4F37-4CB2-8E6D-7C863FF80220}" type="presParOf" srcId="{EC768B7D-81EA-4D71-8369-5E602D883B3D}" destId="{0E2D4699-3C6E-4A3D-A057-70F1CA812669}" srcOrd="4" destOrd="0" presId="urn:microsoft.com/office/officeart/2008/layout/VerticalCurvedList"/>
    <dgm:cxn modelId="{6F5804BF-AC4C-416F-A73C-6AC3407A24D6}" type="presParOf" srcId="{0E2D4699-3C6E-4A3D-A057-70F1CA812669}" destId="{5E71C1D7-A118-45E2-B543-D1A8FEE4F56E}" srcOrd="0" destOrd="0" presId="urn:microsoft.com/office/officeart/2008/layout/VerticalCurvedList"/>
    <dgm:cxn modelId="{F2279842-B895-4AB5-AE11-E86D4EA55C7A}" type="presParOf" srcId="{EC768B7D-81EA-4D71-8369-5E602D883B3D}" destId="{FC8393ED-BB7E-4EF5-A096-223B697FEC06}" srcOrd="5" destOrd="0" presId="urn:microsoft.com/office/officeart/2008/layout/VerticalCurvedList"/>
    <dgm:cxn modelId="{3BA2943B-DFCD-4A80-89E7-AD5346C3448C}" type="presParOf" srcId="{EC768B7D-81EA-4D71-8369-5E602D883B3D}" destId="{5FBF90FC-5124-4FA5-BB97-37060F502D93}" srcOrd="6" destOrd="0" presId="urn:microsoft.com/office/officeart/2008/layout/VerticalCurvedList"/>
    <dgm:cxn modelId="{2B072D73-BA02-48FB-BDC4-C914AE9CEF61}" type="presParOf" srcId="{5FBF90FC-5124-4FA5-BB97-37060F502D93}" destId="{49755602-8083-4544-9EC7-2A5B6A465B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116FF-E8FA-4303-823D-2FFE57EC1A13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1F9D4-CA3C-4A3C-9B76-2F86FC276E3F}">
      <dsp:nvSpPr>
        <dsp:cNvPr id="0" name=""/>
        <dsp:cNvSpPr/>
      </dsp:nvSpPr>
      <dsp:spPr>
        <a:xfrm>
          <a:off x="564979" y="177800"/>
          <a:ext cx="5475833" cy="127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Masalah</a:t>
          </a:r>
          <a:endParaRPr lang="en-US" sz="2800" kern="1200" dirty="0"/>
        </a:p>
      </dsp:txBody>
      <dsp:txXfrm>
        <a:off x="564979" y="177800"/>
        <a:ext cx="5475833" cy="1270000"/>
      </dsp:txXfrm>
    </dsp:sp>
    <dsp:sp modelId="{0CB8C5B3-F9F5-4D0C-8018-5DA7466FD714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39989-3AC3-4182-9B54-C41CB7B3F5BD}">
      <dsp:nvSpPr>
        <dsp:cNvPr id="0" name=""/>
        <dsp:cNvSpPr/>
      </dsp:nvSpPr>
      <dsp:spPr>
        <a:xfrm>
          <a:off x="860432" y="1447799"/>
          <a:ext cx="5180380" cy="116840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Ruang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Keadaan</a:t>
          </a:r>
          <a:endParaRPr lang="en-US" sz="2800" kern="1200" dirty="0"/>
        </a:p>
      </dsp:txBody>
      <dsp:txXfrm>
        <a:off x="860432" y="1447799"/>
        <a:ext cx="5180380" cy="1168400"/>
      </dsp:txXfrm>
    </dsp:sp>
    <dsp:sp modelId="{5E71C1D7-A118-45E2-B543-D1A8FEE4F56E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393ED-BB7E-4EF5-A096-223B697FEC06}">
      <dsp:nvSpPr>
        <dsp:cNvPr id="0" name=""/>
        <dsp:cNvSpPr/>
      </dsp:nvSpPr>
      <dsp:spPr>
        <a:xfrm>
          <a:off x="564979" y="2616200"/>
          <a:ext cx="5475833" cy="127000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1"/>
              </a:solidFill>
            </a:rPr>
            <a:t>Pencarian</a:t>
          </a:r>
          <a:r>
            <a:rPr lang="en-US" sz="2400" kern="1200" dirty="0" smtClean="0">
              <a:solidFill>
                <a:schemeClr val="tx1"/>
              </a:solidFill>
            </a:rPr>
            <a:t>/</a:t>
          </a:r>
          <a:r>
            <a:rPr lang="en-US" sz="2400" kern="1200" dirty="0" err="1" smtClean="0">
              <a:solidFill>
                <a:schemeClr val="tx1"/>
              </a:solidFill>
            </a:rPr>
            <a:t>Pelacakan</a:t>
          </a:r>
          <a:endParaRPr lang="en-US" sz="24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Pencarian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Buta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Pencarian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Hirarki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64979" y="2616200"/>
        <a:ext cx="5475833" cy="1270000"/>
      </dsp:txXfrm>
    </dsp:sp>
    <dsp:sp modelId="{49755602-8083-4544-9EC7-2A5B6A465BB2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C89A-7FB1-43DC-894D-05BB780ADCC3}" type="datetimeFigureOut">
              <a:rPr lang="en-US" smtClean="0"/>
              <a:pPr/>
              <a:t>3/25/2021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B42-A53C-487E-9EC6-3C6DE62B04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5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C89A-7FB1-43DC-894D-05BB780ADCC3}" type="datetimeFigureOut">
              <a:rPr lang="en-US" smtClean="0"/>
              <a:pPr/>
              <a:t>3/25/2021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B42-A53C-487E-9EC6-3C6DE62B04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9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C89A-7FB1-43DC-894D-05BB780ADCC3}" type="datetimeFigureOut">
              <a:rPr lang="en-US" smtClean="0"/>
              <a:pPr/>
              <a:t>3/25/2021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B42-A53C-487E-9EC6-3C6DE62B04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83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C89A-7FB1-43DC-894D-05BB780ADCC3}" type="datetimeFigureOut">
              <a:rPr lang="en-US" smtClean="0"/>
              <a:pPr/>
              <a:t>3/25/2021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B42-A53C-487E-9EC6-3C6DE62B04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C89A-7FB1-43DC-894D-05BB780ADCC3}" type="datetimeFigureOut">
              <a:rPr lang="en-US" smtClean="0"/>
              <a:pPr/>
              <a:t>3/25/2021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B42-A53C-487E-9EC6-3C6DE62B04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31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C89A-7FB1-43DC-894D-05BB780ADCC3}" type="datetimeFigureOut">
              <a:rPr lang="en-US" smtClean="0"/>
              <a:pPr/>
              <a:t>3/25/2021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B42-A53C-487E-9EC6-3C6DE62B04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96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C89A-7FB1-43DC-894D-05BB780ADCC3}" type="datetimeFigureOut">
              <a:rPr lang="en-US" smtClean="0"/>
              <a:pPr/>
              <a:t>3/25/2021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B42-A53C-487E-9EC6-3C6DE62B04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C89A-7FB1-43DC-894D-05BB780ADCC3}" type="datetimeFigureOut">
              <a:rPr lang="en-US" smtClean="0"/>
              <a:pPr/>
              <a:t>3/25/2021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B42-A53C-487E-9EC6-3C6DE62B04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24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C89A-7FB1-43DC-894D-05BB780ADCC3}" type="datetimeFigureOut">
              <a:rPr lang="en-US" smtClean="0"/>
              <a:pPr/>
              <a:t>3/25/2021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B42-A53C-487E-9EC6-3C6DE62B04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20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C89A-7FB1-43DC-894D-05BB780ADCC3}" type="datetimeFigureOut">
              <a:rPr lang="en-US" smtClean="0"/>
              <a:pPr/>
              <a:t>3/25/2021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B42-A53C-487E-9EC6-3C6DE62B04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3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C89A-7FB1-43DC-894D-05BB780ADCC3}" type="datetimeFigureOut">
              <a:rPr lang="en-US" smtClean="0"/>
              <a:pPr/>
              <a:t>3/25/2021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B42-A53C-487E-9EC6-3C6DE62B04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74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1C89A-7FB1-43DC-894D-05BB780ADCC3}" type="datetimeFigureOut">
              <a:rPr lang="en-US" smtClean="0"/>
              <a:pPr/>
              <a:t>3/25/2021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43B42-A53C-487E-9EC6-3C6DE62B04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2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85800"/>
            <a:ext cx="7406640" cy="9144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MASALAH, RUANG, DAN PENCARIAN 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800600"/>
            <a:ext cx="7406640" cy="838200"/>
          </a:xfrm>
        </p:spPr>
        <p:txBody>
          <a:bodyPr/>
          <a:lstStyle/>
          <a:p>
            <a:pPr algn="ctr"/>
            <a:r>
              <a:rPr lang="en-US" dirty="0" err="1" smtClean="0"/>
              <a:t>Pertemuan</a:t>
            </a:r>
            <a:r>
              <a:rPr lang="en-US" dirty="0" smtClean="0"/>
              <a:t> III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01813885"/>
              </p:ext>
            </p:extLst>
          </p:nvPr>
        </p:nvGraphicFramePr>
        <p:xfrm>
          <a:off x="1828800" y="198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Masalah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33600"/>
            <a:ext cx="5105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Ubahlah</a:t>
            </a:r>
            <a:r>
              <a:rPr lang="en-US" dirty="0" smtClean="0"/>
              <a:t> graph </a:t>
            </a:r>
            <a:r>
              <a:rPr lang="en-US" dirty="0" err="1" smtClean="0"/>
              <a:t>disamping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METODE PENCARIAN DAN PELACAKAN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AutoNum type="arabicPeriod"/>
            </a:pP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Buta</a:t>
            </a:r>
            <a:r>
              <a:rPr lang="en-US" dirty="0" smtClean="0"/>
              <a:t> </a:t>
            </a:r>
          </a:p>
          <a:p>
            <a:pPr marL="1117854" lvl="2" indent="-514350">
              <a:buAutoNum type="alphaLcPeriod"/>
            </a:pPr>
            <a:r>
              <a:rPr lang="en-US" dirty="0" smtClean="0"/>
              <a:t>Breadth-First Search (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Melebar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)</a:t>
            </a:r>
          </a:p>
          <a:p>
            <a:pPr marL="1117854" lvl="2" indent="-514350">
              <a:buAutoNum type="alphaLcPeriod"/>
            </a:pPr>
            <a:r>
              <a:rPr lang="en-US" dirty="0" smtClean="0"/>
              <a:t>Depth-First Search (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Mendalam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)</a:t>
            </a:r>
          </a:p>
          <a:p>
            <a:pPr marL="596646" indent="-514350">
              <a:buAutoNum type="arabicPeriod"/>
            </a:pP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Heuristik</a:t>
            </a:r>
            <a:r>
              <a:rPr lang="en-US" dirty="0" smtClean="0"/>
              <a:t> </a:t>
            </a:r>
          </a:p>
          <a:p>
            <a:pPr marL="1117854" lvl="2" indent="-514350">
              <a:buAutoNum type="alphaLcPeriod"/>
            </a:pPr>
            <a:r>
              <a:rPr lang="en-US" dirty="0" smtClean="0"/>
              <a:t>Generate and Test (</a:t>
            </a:r>
            <a:r>
              <a:rPr lang="en-US" dirty="0" err="1" smtClean="0"/>
              <a:t>Pembangkitan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) </a:t>
            </a:r>
          </a:p>
          <a:p>
            <a:pPr marL="1117854" lvl="2" indent="-514350">
              <a:buAutoNum type="alphaLcPeriod"/>
            </a:pPr>
            <a:r>
              <a:rPr lang="en-US" dirty="0" smtClean="0"/>
              <a:t>Hill Climbing (</a:t>
            </a:r>
            <a:r>
              <a:rPr lang="en-US" dirty="0" err="1" smtClean="0"/>
              <a:t>Pendakian</a:t>
            </a:r>
            <a:r>
              <a:rPr lang="en-US" dirty="0" smtClean="0"/>
              <a:t> Bukit) </a:t>
            </a:r>
          </a:p>
          <a:p>
            <a:pPr marL="1117854" lvl="2" indent="-514350">
              <a:buAutoNum type="alphaLcPeriod"/>
            </a:pPr>
            <a:r>
              <a:rPr lang="en-US" dirty="0" smtClean="0"/>
              <a:t>Best-First Search (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)  </a:t>
            </a:r>
          </a:p>
          <a:p>
            <a:pPr marL="596646" indent="-514350">
              <a:buAutoNum type="alphaL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Buta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mengutamakan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optimalisasi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Pencarian</a:t>
            </a:r>
            <a:r>
              <a:rPr lang="en-US" dirty="0" smtClean="0"/>
              <a:t> yang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node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level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berpindah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level </a:t>
            </a:r>
            <a:r>
              <a:rPr lang="en-US" dirty="0" err="1" smtClean="0"/>
              <a:t>berikutnya</a:t>
            </a:r>
            <a:r>
              <a:rPr lang="en-US" dirty="0" smtClean="0"/>
              <a:t>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Breadth First Search 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33600"/>
            <a:ext cx="47117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Dari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</a:t>
            </a:r>
            <a:r>
              <a:rPr lang="en-US" sz="2000" dirty="0" err="1" smtClean="0"/>
              <a:t>disamping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solusiny</a:t>
            </a:r>
            <a:r>
              <a:rPr lang="id-ID" sz="2000" dirty="0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id-ID" sz="2000" dirty="0" smtClean="0"/>
              <a:t> ( jika Goal di H) </a:t>
            </a:r>
            <a:r>
              <a:rPr lang="en-US" sz="2000" dirty="0" smtClean="0"/>
              <a:t>: </a:t>
            </a:r>
          </a:p>
          <a:p>
            <a:pPr>
              <a:buNone/>
            </a:pPr>
            <a:r>
              <a:rPr lang="en-US" sz="2000" dirty="0" smtClean="0"/>
              <a:t>	S – A – B – C – </a:t>
            </a:r>
            <a:r>
              <a:rPr lang="id-ID" sz="2000" dirty="0" smtClean="0"/>
              <a:t>D</a:t>
            </a:r>
            <a:r>
              <a:rPr lang="en-US" sz="2000" dirty="0" smtClean="0"/>
              <a:t> – </a:t>
            </a:r>
            <a:r>
              <a:rPr lang="id-ID" sz="2000" dirty="0" smtClean="0"/>
              <a:t>E</a:t>
            </a:r>
            <a:r>
              <a:rPr lang="en-US" sz="2000" dirty="0" smtClean="0"/>
              <a:t> – F – </a:t>
            </a:r>
            <a:r>
              <a:rPr lang="id-ID" sz="2000" dirty="0" smtClean="0"/>
              <a:t>G</a:t>
            </a:r>
            <a:r>
              <a:rPr lang="en-US" sz="2000" dirty="0" smtClean="0"/>
              <a:t> – </a:t>
            </a:r>
            <a:r>
              <a:rPr lang="id-ID" sz="2000" dirty="0" smtClean="0"/>
              <a:t>H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Prosesnya</a:t>
            </a:r>
            <a:r>
              <a:rPr lang="en-US" sz="2000" dirty="0" smtClean="0"/>
              <a:t> </a:t>
            </a:r>
            <a:r>
              <a:rPr lang="en-US" sz="2000" dirty="0" err="1" smtClean="0"/>
              <a:t>sama-sama</a:t>
            </a:r>
            <a:r>
              <a:rPr lang="en-US" sz="2000" dirty="0" smtClean="0"/>
              <a:t> lama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Depth First Search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 </a:t>
            </a:r>
            <a:r>
              <a:rPr lang="en-US" sz="2000" dirty="0" err="1" smtClean="0"/>
              <a:t>kesalahannya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rendah</a:t>
            </a:r>
            <a:r>
              <a:rPr lang="en-US" sz="2000" dirty="0" smtClean="0"/>
              <a:t>. </a:t>
            </a: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Jika Goal di J, maka Solusinya :</a:t>
            </a:r>
          </a:p>
          <a:p>
            <a:pPr>
              <a:buNone/>
            </a:pPr>
            <a:r>
              <a:rPr lang="en-US" sz="2000" dirty="0"/>
              <a:t>S – A – B – C – </a:t>
            </a:r>
            <a:r>
              <a:rPr lang="id-ID" sz="2000" dirty="0"/>
              <a:t>D</a:t>
            </a:r>
            <a:r>
              <a:rPr lang="en-US" sz="2000" dirty="0"/>
              <a:t> – </a:t>
            </a:r>
            <a:r>
              <a:rPr lang="id-ID" sz="2000" dirty="0"/>
              <a:t>E</a:t>
            </a:r>
            <a:r>
              <a:rPr lang="en-US" sz="2000" dirty="0"/>
              <a:t> – F – </a:t>
            </a:r>
            <a:r>
              <a:rPr lang="id-ID" sz="2000" dirty="0"/>
              <a:t>G</a:t>
            </a:r>
            <a:r>
              <a:rPr lang="en-US" sz="2000" dirty="0"/>
              <a:t> – </a:t>
            </a:r>
            <a:r>
              <a:rPr lang="id-ID" sz="2000" dirty="0" smtClean="0"/>
              <a:t>H-I-J</a:t>
            </a:r>
          </a:p>
          <a:p>
            <a:pPr>
              <a:buNone/>
            </a:pPr>
            <a:r>
              <a:rPr lang="id-ID" sz="2000" dirty="0" smtClean="0"/>
              <a:t>Catatan : karena tidak adalagi akar dari node D,E,F, dan G.</a:t>
            </a:r>
            <a:r>
              <a:rPr lang="en-US" sz="2000" dirty="0" smtClean="0"/>
              <a:t> </a:t>
            </a:r>
            <a:endParaRPr lang="en-GB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219200" y="3505200"/>
            <a:ext cx="2971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1600" y="4191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0" y="4191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0400" y="4191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14800" y="4191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4400" y="4114800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goal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4953000"/>
            <a:ext cx="3780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Ralat :  yang benar panah biru</a:t>
            </a:r>
          </a:p>
          <a:p>
            <a:r>
              <a:rPr lang="id-ID" dirty="0" smtClean="0"/>
              <a:t>Bukan panah putus-putus.</a:t>
            </a:r>
          </a:p>
          <a:p>
            <a:r>
              <a:rPr lang="id-ID" dirty="0" smtClean="0"/>
              <a:t>Dengan fakta : S </a:t>
            </a:r>
            <a:r>
              <a:rPr lang="id-ID" dirty="0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dengan</a:t>
            </a:r>
            <a:r>
              <a:rPr lang="id-ID" dirty="0" smtClean="0"/>
              <a:t> </a:t>
            </a:r>
            <a:r>
              <a:rPr lang="id-ID" dirty="0" smtClean="0"/>
              <a:t>goal </a:t>
            </a:r>
            <a:r>
              <a:rPr lang="id-ID" dirty="0" smtClean="0"/>
              <a:t>H</a:t>
            </a:r>
            <a:r>
              <a:rPr lang="en-US" dirty="0" smtClean="0"/>
              <a:t>,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Maka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Solusinya</a:t>
            </a:r>
            <a:r>
              <a:rPr lang="en-US" dirty="0" smtClean="0">
                <a:solidFill>
                  <a:srgbClr val="FF0000"/>
                </a:solidFill>
              </a:rPr>
              <a:t> : S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B,C,D,E,F,G,H,I,J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0" y="5269468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goal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434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43200" y="280536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95274" y="382965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28274" y="284811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81600" y="39524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43200" y="3810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4" name="Oval 13"/>
          <p:cNvSpPr/>
          <p:nvPr/>
        </p:nvSpPr>
        <p:spPr>
          <a:xfrm>
            <a:off x="6054291" y="288766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133474" y="5040596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6" name="Oval 15"/>
          <p:cNvSpPr/>
          <p:nvPr/>
        </p:nvSpPr>
        <p:spPr>
          <a:xfrm>
            <a:off x="4011177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040705" y="4000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8" name="Oval 17"/>
          <p:cNvSpPr/>
          <p:nvPr/>
        </p:nvSpPr>
        <p:spPr>
          <a:xfrm>
            <a:off x="6705600" y="39508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693393" y="2857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3"/>
            <a:endCxn id="9" idx="7"/>
          </p:cNvCxnSpPr>
          <p:nvPr/>
        </p:nvCxnSpPr>
        <p:spPr>
          <a:xfrm flipH="1">
            <a:off x="3068404" y="2382604"/>
            <a:ext cx="1330792" cy="47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11" idx="0"/>
          </p:cNvCxnSpPr>
          <p:nvPr/>
        </p:nvCxnSpPr>
        <p:spPr>
          <a:xfrm>
            <a:off x="4668604" y="2382604"/>
            <a:ext cx="350170" cy="46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4" idx="0"/>
          </p:cNvCxnSpPr>
          <p:nvPr/>
        </p:nvCxnSpPr>
        <p:spPr>
          <a:xfrm>
            <a:off x="4724400" y="2247900"/>
            <a:ext cx="1520391" cy="63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6"/>
            <a:endCxn id="19" idx="1"/>
          </p:cNvCxnSpPr>
          <p:nvPr/>
        </p:nvCxnSpPr>
        <p:spPr>
          <a:xfrm>
            <a:off x="4724400" y="2247900"/>
            <a:ext cx="3024789" cy="665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3"/>
            <a:endCxn id="10" idx="0"/>
          </p:cNvCxnSpPr>
          <p:nvPr/>
        </p:nvCxnSpPr>
        <p:spPr>
          <a:xfrm flipH="1">
            <a:off x="4485774" y="3173321"/>
            <a:ext cx="398296" cy="65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5"/>
            <a:endCxn id="12" idx="7"/>
          </p:cNvCxnSpPr>
          <p:nvPr/>
        </p:nvCxnSpPr>
        <p:spPr>
          <a:xfrm>
            <a:off x="5153478" y="3173321"/>
            <a:ext cx="353326" cy="834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040705" y="3078162"/>
            <a:ext cx="353326" cy="834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48878" y="3268662"/>
            <a:ext cx="353326" cy="834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879559" y="3229117"/>
            <a:ext cx="165058" cy="721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89885" y="4314127"/>
            <a:ext cx="18047" cy="82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6" idx="7"/>
          </p:cNvCxnSpPr>
          <p:nvPr/>
        </p:nvCxnSpPr>
        <p:spPr>
          <a:xfrm flipH="1">
            <a:off x="4336381" y="4133709"/>
            <a:ext cx="75649" cy="87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4"/>
            <a:endCxn id="11" idx="2"/>
          </p:cNvCxnSpPr>
          <p:nvPr/>
        </p:nvCxnSpPr>
        <p:spPr>
          <a:xfrm>
            <a:off x="4533900" y="2438400"/>
            <a:ext cx="294374" cy="600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6"/>
            <a:endCxn id="14" idx="2"/>
          </p:cNvCxnSpPr>
          <p:nvPr/>
        </p:nvCxnSpPr>
        <p:spPr>
          <a:xfrm>
            <a:off x="5209274" y="3038617"/>
            <a:ext cx="845017" cy="3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6"/>
            <a:endCxn id="19" idx="2"/>
          </p:cNvCxnSpPr>
          <p:nvPr/>
        </p:nvCxnSpPr>
        <p:spPr>
          <a:xfrm flipV="1">
            <a:off x="6435291" y="3048000"/>
            <a:ext cx="1258102" cy="30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9" idx="4"/>
            <a:endCxn id="13" idx="7"/>
          </p:cNvCxnSpPr>
          <p:nvPr/>
        </p:nvCxnSpPr>
        <p:spPr>
          <a:xfrm flipH="1">
            <a:off x="3068404" y="3238500"/>
            <a:ext cx="4815489" cy="62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6"/>
            <a:endCxn id="12" idx="1"/>
          </p:cNvCxnSpPr>
          <p:nvPr/>
        </p:nvCxnSpPr>
        <p:spPr>
          <a:xfrm flipV="1">
            <a:off x="4676274" y="4008253"/>
            <a:ext cx="561122" cy="11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2" idx="6"/>
            <a:endCxn id="18" idx="2"/>
          </p:cNvCxnSpPr>
          <p:nvPr/>
        </p:nvCxnSpPr>
        <p:spPr>
          <a:xfrm flipV="1">
            <a:off x="5562600" y="4141353"/>
            <a:ext cx="1143000" cy="1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7"/>
            <a:endCxn id="17" idx="1"/>
          </p:cNvCxnSpPr>
          <p:nvPr/>
        </p:nvCxnSpPr>
        <p:spPr>
          <a:xfrm>
            <a:off x="7030804" y="4006649"/>
            <a:ext cx="1065697" cy="49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4"/>
            <a:endCxn id="16" idx="0"/>
          </p:cNvCxnSpPr>
          <p:nvPr/>
        </p:nvCxnSpPr>
        <p:spPr>
          <a:xfrm flipH="1">
            <a:off x="4201677" y="4381500"/>
            <a:ext cx="4029528" cy="571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6" idx="6"/>
            <a:endCxn id="15" idx="2"/>
          </p:cNvCxnSpPr>
          <p:nvPr/>
        </p:nvCxnSpPr>
        <p:spPr>
          <a:xfrm>
            <a:off x="4392177" y="5143500"/>
            <a:ext cx="741297" cy="87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8149" y="5386588"/>
            <a:ext cx="5608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Solusi</a:t>
            </a:r>
            <a:r>
              <a:rPr lang="en-US" dirty="0" smtClean="0"/>
              <a:t> : S</a:t>
            </a:r>
            <a:r>
              <a:rPr lang="en-US" dirty="0" smtClean="0">
                <a:sym typeface="Wingdings" panose="05000000000000000000" pitchFamily="2" charset="2"/>
              </a:rPr>
              <a:t>ACBMNOPQR</a:t>
            </a:r>
            <a:r>
              <a:rPr lang="en-US" dirty="0" smtClean="0">
                <a:sym typeface="Wingdings" panose="05000000000000000000" pitchFamily="2" charset="2"/>
              </a:rPr>
              <a:t>T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Catatan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err="1" smtClean="0">
                <a:sym typeface="Wingdings" panose="05000000000000000000" pitchFamily="2" charset="2"/>
              </a:rPr>
              <a:t>pada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kasus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disebutkan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Faktanya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hanya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fakta</a:t>
            </a:r>
            <a:r>
              <a:rPr lang="en-US" dirty="0" smtClean="0">
                <a:sym typeface="Wingdings" panose="05000000000000000000" pitchFamily="2" charset="2"/>
              </a:rPr>
              <a:t> S, </a:t>
            </a:r>
            <a:r>
              <a:rPr lang="en-US" dirty="0" err="1" smtClean="0">
                <a:sym typeface="Wingdings" panose="05000000000000000000" pitchFamily="2" charset="2"/>
              </a:rPr>
              <a:t>sehingga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terdekat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adalah</a:t>
            </a:r>
            <a:r>
              <a:rPr lang="en-US" dirty="0" smtClean="0">
                <a:sym typeface="Wingdings" panose="05000000000000000000" pitchFamily="2" charset="2"/>
              </a:rPr>
              <a:t> Node A, </a:t>
            </a:r>
            <a:r>
              <a:rPr lang="en-US" dirty="0" err="1" smtClean="0">
                <a:sym typeface="Wingdings" panose="05000000000000000000" pitchFamily="2" charset="2"/>
              </a:rPr>
              <a:t>selanjutnya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mengikuti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tingkatan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levelnya</a:t>
            </a:r>
            <a:endParaRPr lang="en-US" dirty="0"/>
          </a:p>
        </p:txBody>
      </p:sp>
      <p:cxnSp>
        <p:nvCxnSpPr>
          <p:cNvPr id="4" name="Straight Arrow Connector 3"/>
          <p:cNvCxnSpPr>
            <a:stCxn id="13" idx="6"/>
            <a:endCxn id="10" idx="2"/>
          </p:cNvCxnSpPr>
          <p:nvPr/>
        </p:nvCxnSpPr>
        <p:spPr>
          <a:xfrm>
            <a:off x="3124200" y="4000500"/>
            <a:ext cx="1171074" cy="1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Pencarian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anaknya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node-node yang </a:t>
            </a:r>
            <a:r>
              <a:rPr lang="en-US" dirty="0" err="1" smtClean="0"/>
              <a:t>selevel</a:t>
            </a:r>
            <a:r>
              <a:rPr lang="en-US" dirty="0" smtClean="0"/>
              <a:t>.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node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level yang </a:t>
            </a:r>
            <a:r>
              <a:rPr lang="en-US" dirty="0" err="1" smtClean="0"/>
              <a:t>lebig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diulangi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solusinya</a:t>
            </a:r>
            <a:r>
              <a:rPr lang="en-US" dirty="0" smtClean="0"/>
              <a:t>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 </a:t>
            </a:r>
            <a:r>
              <a:rPr lang="en-US" dirty="0" err="1" smtClean="0"/>
              <a:t>dngan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buta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semua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solusi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pasti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didapat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Kelemahan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 </a:t>
            </a:r>
            <a:r>
              <a:rPr lang="en-US" dirty="0" err="1" smtClean="0">
                <a:sym typeface="Wingdings" pitchFamily="2" charset="2"/>
              </a:rPr>
              <a:t>karena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semua</a:t>
            </a:r>
            <a:r>
              <a:rPr lang="en-US" dirty="0" smtClean="0">
                <a:sym typeface="Wingdings" pitchFamily="2" charset="2"/>
              </a:rPr>
              <a:t> node </a:t>
            </a:r>
            <a:r>
              <a:rPr lang="en-US" dirty="0" err="1" smtClean="0">
                <a:sym typeface="Wingdings" pitchFamily="2" charset="2"/>
              </a:rPr>
              <a:t>diaktifkan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maka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membutuhkan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proses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yg</a:t>
            </a:r>
            <a:r>
              <a:rPr lang="en-US" dirty="0" smtClean="0">
                <a:sym typeface="Wingdings" pitchFamily="2" charset="2"/>
              </a:rPr>
              <a:t> lama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boros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memori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Depth First Search 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47117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Dari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solusiny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</a:p>
          <a:p>
            <a:pPr>
              <a:buNone/>
            </a:pPr>
            <a:r>
              <a:rPr lang="en-US" dirty="0" smtClean="0"/>
              <a:t>	S-A-D-A-E-A-S-B-F-B-S-C-G-C-H-I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lama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kesalahannya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434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43200" y="280536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95274" y="382965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28274" y="284811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81600" y="39524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43200" y="3810000"/>
            <a:ext cx="381000" cy="381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054291" y="288766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133474" y="5040596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6" name="Oval 15"/>
          <p:cNvSpPr/>
          <p:nvPr/>
        </p:nvSpPr>
        <p:spPr>
          <a:xfrm>
            <a:off x="4011177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040705" y="4000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05600" y="39508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693393" y="2857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3"/>
            <a:endCxn id="9" idx="7"/>
          </p:cNvCxnSpPr>
          <p:nvPr/>
        </p:nvCxnSpPr>
        <p:spPr>
          <a:xfrm flipH="1">
            <a:off x="3068404" y="2382604"/>
            <a:ext cx="1330792" cy="47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11" idx="0"/>
          </p:cNvCxnSpPr>
          <p:nvPr/>
        </p:nvCxnSpPr>
        <p:spPr>
          <a:xfrm>
            <a:off x="4668604" y="2382604"/>
            <a:ext cx="350170" cy="46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4" idx="0"/>
          </p:cNvCxnSpPr>
          <p:nvPr/>
        </p:nvCxnSpPr>
        <p:spPr>
          <a:xfrm>
            <a:off x="4724400" y="2247900"/>
            <a:ext cx="1520391" cy="63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6"/>
            <a:endCxn id="19" idx="1"/>
          </p:cNvCxnSpPr>
          <p:nvPr/>
        </p:nvCxnSpPr>
        <p:spPr>
          <a:xfrm>
            <a:off x="4724400" y="2247900"/>
            <a:ext cx="3024789" cy="665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3"/>
            <a:endCxn id="10" idx="0"/>
          </p:cNvCxnSpPr>
          <p:nvPr/>
        </p:nvCxnSpPr>
        <p:spPr>
          <a:xfrm flipH="1">
            <a:off x="4485774" y="3173321"/>
            <a:ext cx="398296" cy="65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5"/>
            <a:endCxn id="12" idx="7"/>
          </p:cNvCxnSpPr>
          <p:nvPr/>
        </p:nvCxnSpPr>
        <p:spPr>
          <a:xfrm>
            <a:off x="5153478" y="3173321"/>
            <a:ext cx="353326" cy="834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040705" y="3078162"/>
            <a:ext cx="353326" cy="834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48878" y="3268662"/>
            <a:ext cx="353326" cy="834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879559" y="3229117"/>
            <a:ext cx="165058" cy="721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89885" y="4314127"/>
            <a:ext cx="18047" cy="82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6" idx="7"/>
          </p:cNvCxnSpPr>
          <p:nvPr/>
        </p:nvCxnSpPr>
        <p:spPr>
          <a:xfrm flipH="1">
            <a:off x="4336381" y="4133709"/>
            <a:ext cx="75649" cy="87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5972" y="1432865"/>
            <a:ext cx="560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Solusi</a:t>
            </a:r>
            <a:r>
              <a:rPr lang="en-US" dirty="0" smtClean="0"/>
              <a:t> : S</a:t>
            </a:r>
            <a:r>
              <a:rPr lang="en-US" dirty="0" smtClean="0">
                <a:sym typeface="Wingdings" panose="05000000000000000000" pitchFamily="2" charset="2"/>
              </a:rPr>
              <a:t>AN</a:t>
            </a:r>
            <a:r>
              <a:rPr lang="en-US" dirty="0">
                <a:sym typeface="Wingdings" panose="05000000000000000000" pitchFamily="2" charset="2"/>
              </a:rPr>
              <a:t>R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OT</a:t>
            </a:r>
            <a:endParaRPr lang="en-US" dirty="0"/>
          </a:p>
        </p:txBody>
      </p:sp>
      <p:cxnSp>
        <p:nvCxnSpPr>
          <p:cNvPr id="3" name="Straight Arrow Connector 2"/>
          <p:cNvCxnSpPr>
            <a:stCxn id="7" idx="4"/>
            <a:endCxn id="11" idx="2"/>
          </p:cNvCxnSpPr>
          <p:nvPr/>
        </p:nvCxnSpPr>
        <p:spPr>
          <a:xfrm>
            <a:off x="4533900" y="2438400"/>
            <a:ext cx="294374" cy="600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374205" y="3198955"/>
            <a:ext cx="405991" cy="518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 flipH="1">
            <a:off x="4201677" y="4199255"/>
            <a:ext cx="24505" cy="753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4"/>
          </p:cNvCxnSpPr>
          <p:nvPr/>
        </p:nvCxnSpPr>
        <p:spPr>
          <a:xfrm flipV="1">
            <a:off x="4453137" y="4210651"/>
            <a:ext cx="32637" cy="79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4"/>
          </p:cNvCxnSpPr>
          <p:nvPr/>
        </p:nvCxnSpPr>
        <p:spPr>
          <a:xfrm flipV="1">
            <a:off x="4724400" y="3229117"/>
            <a:ext cx="294374" cy="600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04046" y="3378809"/>
            <a:ext cx="227748" cy="476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5" idx="1"/>
          </p:cNvCxnSpPr>
          <p:nvPr/>
        </p:nvCxnSpPr>
        <p:spPr>
          <a:xfrm>
            <a:off x="5153478" y="4331853"/>
            <a:ext cx="35792" cy="764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7"/>
            <a:endCxn id="12" idx="5"/>
          </p:cNvCxnSpPr>
          <p:nvPr/>
        </p:nvCxnSpPr>
        <p:spPr>
          <a:xfrm flipV="1">
            <a:off x="5458678" y="4277661"/>
            <a:ext cx="48126" cy="81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1" idx="6"/>
          </p:cNvCxnSpPr>
          <p:nvPr/>
        </p:nvCxnSpPr>
        <p:spPr>
          <a:xfrm flipH="1" flipV="1">
            <a:off x="5209274" y="3038617"/>
            <a:ext cx="432534" cy="98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7"/>
          </p:cNvCxnSpPr>
          <p:nvPr/>
        </p:nvCxnSpPr>
        <p:spPr>
          <a:xfrm flipH="1" flipV="1">
            <a:off x="4814687" y="2382604"/>
            <a:ext cx="338791" cy="52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6"/>
          </p:cNvCxnSpPr>
          <p:nvPr/>
        </p:nvCxnSpPr>
        <p:spPr>
          <a:xfrm>
            <a:off x="4724400" y="2247900"/>
            <a:ext cx="1624265" cy="54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569995" y="3157680"/>
            <a:ext cx="326105" cy="67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0040" y="5973354"/>
            <a:ext cx="560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Andaikan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: S </a:t>
            </a:r>
            <a:r>
              <a:rPr lang="en-US" dirty="0" err="1" smtClean="0"/>
              <a:t>dan</a:t>
            </a:r>
            <a:r>
              <a:rPr lang="en-US" dirty="0" smtClean="0"/>
              <a:t> C </a:t>
            </a:r>
            <a:r>
              <a:rPr lang="en-US" dirty="0" err="1" smtClean="0"/>
              <a:t>dengan</a:t>
            </a:r>
            <a:r>
              <a:rPr lang="en-US" dirty="0" smtClean="0"/>
              <a:t> Goal di T</a:t>
            </a:r>
          </a:p>
          <a:p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smtClean="0"/>
              <a:t>: S</a:t>
            </a:r>
            <a:r>
              <a:rPr lang="en-US" dirty="0" smtClean="0">
                <a:sym typeface="Wingdings" panose="05000000000000000000" pitchFamily="2" charset="2"/>
              </a:rPr>
              <a:t>C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NRNAO</a:t>
            </a:r>
            <a:r>
              <a:rPr lang="en-US" dirty="0" smtClean="0">
                <a:sym typeface="Wingdings" panose="05000000000000000000" pitchFamily="2" charset="2"/>
              </a:rPr>
              <a:t>T</a:t>
            </a:r>
            <a:endParaRPr lang="en-US" dirty="0"/>
          </a:p>
        </p:txBody>
      </p:sp>
      <p:cxnSp>
        <p:nvCxnSpPr>
          <p:cNvPr id="8" name="Straight Arrow Connector 7"/>
          <p:cNvCxnSpPr>
            <a:stCxn id="18" idx="2"/>
            <a:endCxn id="14" idx="4"/>
          </p:cNvCxnSpPr>
          <p:nvPr/>
        </p:nvCxnSpPr>
        <p:spPr>
          <a:xfrm flipH="1" flipV="1">
            <a:off x="6244791" y="3268662"/>
            <a:ext cx="460809" cy="872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7" idx="6"/>
          </p:cNvCxnSpPr>
          <p:nvPr/>
        </p:nvCxnSpPr>
        <p:spPr>
          <a:xfrm flipH="1" flipV="1">
            <a:off x="4724400" y="2247900"/>
            <a:ext cx="1329891" cy="830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4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 </a:t>
            </a:r>
          </a:p>
          <a:p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terbaik</a:t>
            </a:r>
            <a:r>
              <a:rPr lang="en-US" dirty="0" smtClean="0"/>
              <a:t> 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Plus Minus Model </a:t>
            </a:r>
            <a:r>
              <a:rPr lang="en-US" dirty="0" err="1" smtClean="0"/>
              <a:t>pelacakan</a:t>
            </a:r>
            <a:r>
              <a:rPr lang="en-US" dirty="0" smtClean="0"/>
              <a:t> </a:t>
            </a:r>
            <a:r>
              <a:rPr lang="en-US" dirty="0" err="1" smtClean="0"/>
              <a:t>Buta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Plus </a:t>
            </a:r>
          </a:p>
          <a:p>
            <a:pPr lvl="1"/>
            <a:r>
              <a:rPr lang="en-US" dirty="0" smtClean="0"/>
              <a:t>Tingkat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err="1" smtClean="0"/>
              <a:t>krn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node/arch </a:t>
            </a:r>
            <a:r>
              <a:rPr lang="en-US" dirty="0" err="1" smtClean="0"/>
              <a:t>dikunjungi</a:t>
            </a:r>
            <a:endParaRPr lang="en-US" dirty="0" smtClean="0"/>
          </a:p>
          <a:p>
            <a:pPr lvl="1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paling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diagnostik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endParaRPr lang="en-US" dirty="0" smtClean="0"/>
          </a:p>
          <a:p>
            <a:r>
              <a:rPr lang="en-US" dirty="0" smtClean="0"/>
              <a:t>Minus</a:t>
            </a:r>
          </a:p>
          <a:p>
            <a:pPr lvl="1"/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lama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 smtClean="0"/>
          </a:p>
          <a:p>
            <a:pPr lvl="1"/>
            <a:r>
              <a:rPr lang="en-US" dirty="0" err="1" smtClean="0"/>
              <a:t>Membutuhkan</a:t>
            </a:r>
            <a:r>
              <a:rPr lang="en-US" dirty="0" smtClean="0"/>
              <a:t> space memory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RUANG KEADAAN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(State Space)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harus</a:t>
            </a:r>
            <a:r>
              <a:rPr lang="en-US" dirty="0" smtClean="0"/>
              <a:t> : </a:t>
            </a:r>
          </a:p>
          <a:p>
            <a:pPr marL="596646" indent="-514350">
              <a:buAutoNum type="arabicPeriod"/>
            </a:pP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</a:p>
          <a:p>
            <a:pPr marL="596646" indent="-514350">
              <a:buAutoNum type="arabicPeriod"/>
            </a:pP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</a:p>
          <a:p>
            <a:pPr marL="596646" indent="-514350">
              <a:buAutoNum type="arabicPeriod"/>
            </a:pP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</a:p>
          <a:p>
            <a:pPr marL="596646" indent="-514350">
              <a:buAutoNum type="arabicPeriod"/>
            </a:pP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RUANG KEADAAN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menyajikan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 </a:t>
            </a:r>
          </a:p>
          <a:p>
            <a:r>
              <a:rPr lang="en-US" dirty="0" err="1" smtClean="0"/>
              <a:t>Metode</a:t>
            </a:r>
            <a:r>
              <a:rPr lang="en-US" dirty="0" smtClean="0"/>
              <a:t> Graph </a:t>
            </a:r>
          </a:p>
          <a:p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KEADAAN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Graph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node-node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operator. </a:t>
            </a:r>
          </a:p>
          <a:p>
            <a:r>
              <a:rPr lang="en-US" dirty="0" smtClean="0"/>
              <a:t>Node-node </a:t>
            </a:r>
            <a:r>
              <a:rPr lang="en-US" dirty="0" err="1" smtClean="0"/>
              <a:t>dalam</a:t>
            </a:r>
            <a:r>
              <a:rPr lang="en-US" dirty="0" smtClean="0"/>
              <a:t> graph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arc/ </a:t>
            </a:r>
            <a:r>
              <a:rPr lang="en-US" dirty="0" err="1" smtClean="0"/>
              <a:t>busur</a:t>
            </a:r>
            <a:r>
              <a:rPr lang="en-US" dirty="0" smtClean="0"/>
              <a:t> yang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panah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Graph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menyajikan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39497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Dalam</a:t>
            </a:r>
            <a:r>
              <a:rPr lang="en-US" dirty="0" smtClean="0"/>
              <a:t> graph </a:t>
            </a:r>
            <a:r>
              <a:rPr lang="en-US" dirty="0" err="1" smtClean="0"/>
              <a:t>disamping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yang </a:t>
            </a:r>
            <a:r>
              <a:rPr lang="en-US" dirty="0" err="1" smtClean="0"/>
              <a:t>dilaju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T,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yang </a:t>
            </a:r>
            <a:r>
              <a:rPr lang="en-US" dirty="0" err="1" smtClean="0"/>
              <a:t>dilewati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yang paling optimal </a:t>
            </a:r>
            <a:r>
              <a:rPr lang="en-US" dirty="0" err="1" smtClean="0"/>
              <a:t>yaitu</a:t>
            </a:r>
            <a:r>
              <a:rPr lang="en-US" dirty="0" smtClean="0"/>
              <a:t> : A – C – </a:t>
            </a:r>
            <a:r>
              <a:rPr lang="id-ID" dirty="0" smtClean="0"/>
              <a:t>F</a:t>
            </a:r>
            <a:r>
              <a:rPr lang="en-US" dirty="0" smtClean="0"/>
              <a:t> – T = 15 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node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Pohon</a:t>
            </a:r>
            <a:r>
              <a:rPr lang="en-US" dirty="0" smtClean="0"/>
              <a:t> AND/ OR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Pohon</a:t>
            </a:r>
            <a:r>
              <a:rPr lang="en-US" dirty="0" smtClean="0"/>
              <a:t> AND/ OR 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44831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graph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kasus-kasus</a:t>
            </a:r>
            <a:r>
              <a:rPr lang="en-US" dirty="0" smtClean="0"/>
              <a:t>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AND/ OR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diagnosa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kadang</a:t>
            </a:r>
            <a:r>
              <a:rPr lang="en-US" dirty="0" smtClean="0"/>
              <a:t> </a:t>
            </a:r>
            <a:r>
              <a:rPr lang="en-US" dirty="0" err="1" smtClean="0"/>
              <a:t>kala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AI.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414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MASALAH, RUANG, DAN PENCARIAN </vt:lpstr>
      <vt:lpstr>Masalah dan Penyelesaian Masalah </vt:lpstr>
      <vt:lpstr>RUANG KEADAAN </vt:lpstr>
      <vt:lpstr>RUANG KEADAAN 2</vt:lpstr>
      <vt:lpstr>GRAPH KEADAAN </vt:lpstr>
      <vt:lpstr>Metode Graph </vt:lpstr>
      <vt:lpstr>PowerPoint Presentation</vt:lpstr>
      <vt:lpstr>Pohon Pelacakan </vt:lpstr>
      <vt:lpstr>Pohon AND/ OR </vt:lpstr>
      <vt:lpstr>Masalah </vt:lpstr>
      <vt:lpstr>METODE PENCARIAN DAN PELACAKAN </vt:lpstr>
      <vt:lpstr>Pencarian Buta</vt:lpstr>
      <vt:lpstr>Breadth-First Search </vt:lpstr>
      <vt:lpstr>Contoh Breadth First Search </vt:lpstr>
      <vt:lpstr>Contoh Kasus </vt:lpstr>
      <vt:lpstr>Depth-First Search </vt:lpstr>
      <vt:lpstr>kesimpulan</vt:lpstr>
      <vt:lpstr>Contoh Depth First Search </vt:lpstr>
      <vt:lpstr>Contoh Kasus </vt:lpstr>
      <vt:lpstr>Plus Minus Model pelacakan Buta</vt:lpstr>
    </vt:vector>
  </TitlesOfParts>
  <Company>CyberWareZ.iNFO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MASALAH, RUANG, DAN PENCARIAN</dc:title>
  <dc:creator>Jcberry526</dc:creator>
  <cp:lastModifiedBy>sri winiarti</cp:lastModifiedBy>
  <cp:revision>39</cp:revision>
  <dcterms:created xsi:type="dcterms:W3CDTF">2010-08-25T21:30:08Z</dcterms:created>
  <dcterms:modified xsi:type="dcterms:W3CDTF">2021-03-25T13:02:23Z</dcterms:modified>
</cp:coreProperties>
</file>