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84" r:id="rId4"/>
    <p:sldId id="285" r:id="rId5"/>
    <p:sldId id="286" r:id="rId6"/>
    <p:sldId id="265" r:id="rId7"/>
    <p:sldId id="287" r:id="rId8"/>
    <p:sldId id="288" r:id="rId9"/>
    <p:sldId id="264" r:id="rId10"/>
    <p:sldId id="289" r:id="rId11"/>
    <p:sldId id="266" r:id="rId12"/>
    <p:sldId id="267" r:id="rId13"/>
    <p:sldId id="268" r:id="rId14"/>
    <p:sldId id="271" r:id="rId15"/>
    <p:sldId id="272" r:id="rId16"/>
    <p:sldId id="273" r:id="rId17"/>
    <p:sldId id="274" r:id="rId18"/>
    <p:sldId id="276" r:id="rId19"/>
    <p:sldId id="277" r:id="rId20"/>
    <p:sldId id="278" r:id="rId21"/>
    <p:sldId id="293" r:id="rId22"/>
    <p:sldId id="279" r:id="rId23"/>
    <p:sldId id="280" r:id="rId24"/>
    <p:sldId id="281" r:id="rId25"/>
    <p:sldId id="282" r:id="rId26"/>
    <p:sldId id="292"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FA6B"/>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0.xml.rels><?xml version="1.0" encoding="UTF-8" standalone="yes"?>
<Relationships xmlns="http://schemas.openxmlformats.org/package/2006/relationships"><Relationship Id="rId1" Type="http://schemas.openxmlformats.org/officeDocument/2006/relationships/image" Target="../media/image4.jpeg"/></Relationships>
</file>

<file path=ppt/diagrams/_rels/data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diagrams/_rels/data21.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A13FA-27E0-41AC-B372-59DD27E4197F}" type="doc">
      <dgm:prSet loTypeId="urn:microsoft.com/office/officeart/2005/8/layout/target3" loCatId="relationship" qsTypeId="urn:microsoft.com/office/officeart/2005/8/quickstyle/simple1" qsCatId="simple" csTypeId="urn:microsoft.com/office/officeart/2005/8/colors/colorful5" csCatId="colorful" phldr="1"/>
      <dgm:spPr/>
      <dgm:t>
        <a:bodyPr/>
        <a:lstStyle/>
        <a:p>
          <a:endParaRPr lang="id-ID"/>
        </a:p>
      </dgm:t>
    </dgm:pt>
    <dgm:pt modelId="{5D68E338-40DA-4F59-B537-85D694E1C088}">
      <dgm:prSet phldrT="[Text]"/>
      <dgm:spPr/>
      <dgm:t>
        <a:bodyPr/>
        <a:lstStyle/>
        <a:p>
          <a:r>
            <a:rPr lang="id-ID" dirty="0" smtClean="0"/>
            <a:t>Definisi </a:t>
          </a:r>
          <a:endParaRPr lang="id-ID" dirty="0"/>
        </a:p>
      </dgm:t>
    </dgm:pt>
    <dgm:pt modelId="{32BF8D8F-8190-4F59-9DD0-E2C218061393}" type="parTrans" cxnId="{4B037E00-C189-479E-B2B2-F134312F3355}">
      <dgm:prSet/>
      <dgm:spPr/>
      <dgm:t>
        <a:bodyPr/>
        <a:lstStyle/>
        <a:p>
          <a:endParaRPr lang="id-ID"/>
        </a:p>
      </dgm:t>
    </dgm:pt>
    <dgm:pt modelId="{6D6782D8-A154-4F96-A5AD-0B2BAA464518}" type="sibTrans" cxnId="{4B037E00-C189-479E-B2B2-F134312F3355}">
      <dgm:prSet/>
      <dgm:spPr/>
      <dgm:t>
        <a:bodyPr/>
        <a:lstStyle/>
        <a:p>
          <a:endParaRPr lang="id-ID"/>
        </a:p>
      </dgm:t>
    </dgm:pt>
    <dgm:pt modelId="{73973973-F676-4445-9EBF-FA65FD1E5AAD}">
      <dgm:prSet phldrT="[Text]"/>
      <dgm:spPr/>
      <dgm:t>
        <a:bodyPr/>
        <a:lstStyle/>
        <a:p>
          <a:r>
            <a:rPr lang="id-ID" dirty="0" smtClean="0">
              <a:solidFill>
                <a:srgbClr val="000000"/>
              </a:solidFill>
            </a:rPr>
            <a:t>Merupakan urutan tindakan atas pekerjaan yang telah iprioritaskan terlebih dahulu</a:t>
          </a:r>
          <a:endParaRPr lang="id-ID" dirty="0"/>
        </a:p>
      </dgm:t>
    </dgm:pt>
    <dgm:pt modelId="{C00B2B1A-CBCB-4AC8-A5D7-928302E3F479}" type="parTrans" cxnId="{6BD8404A-E122-4CB3-B7DA-EC0365292F1F}">
      <dgm:prSet/>
      <dgm:spPr/>
      <dgm:t>
        <a:bodyPr/>
        <a:lstStyle/>
        <a:p>
          <a:endParaRPr lang="id-ID"/>
        </a:p>
      </dgm:t>
    </dgm:pt>
    <dgm:pt modelId="{2D40B8FA-FC0E-4E5F-95D5-235153C59F09}" type="sibTrans" cxnId="{6BD8404A-E122-4CB3-B7DA-EC0365292F1F}">
      <dgm:prSet/>
      <dgm:spPr/>
      <dgm:t>
        <a:bodyPr/>
        <a:lstStyle/>
        <a:p>
          <a:endParaRPr lang="id-ID"/>
        </a:p>
      </dgm:t>
    </dgm:pt>
    <dgm:pt modelId="{1B00A73F-F33A-4712-8262-6DC93A395737}">
      <dgm:prSet phldrT="[Text]"/>
      <dgm:spPr/>
      <dgm:t>
        <a:bodyPr/>
        <a:lstStyle/>
        <a:p>
          <a:r>
            <a:rPr lang="id-ID" dirty="0" smtClean="0"/>
            <a:t>Tujuannya</a:t>
          </a:r>
          <a:endParaRPr lang="id-ID" dirty="0"/>
        </a:p>
      </dgm:t>
    </dgm:pt>
    <dgm:pt modelId="{A06C666D-54CE-4C9B-AF03-9105B1224052}" type="parTrans" cxnId="{309D8F48-327D-4E55-9AE3-76E11CD3874A}">
      <dgm:prSet/>
      <dgm:spPr/>
      <dgm:t>
        <a:bodyPr/>
        <a:lstStyle/>
        <a:p>
          <a:endParaRPr lang="id-ID"/>
        </a:p>
      </dgm:t>
    </dgm:pt>
    <dgm:pt modelId="{41B341DD-4590-4E84-9852-5ADA15A5B0BD}" type="sibTrans" cxnId="{309D8F48-327D-4E55-9AE3-76E11CD3874A}">
      <dgm:prSet/>
      <dgm:spPr/>
      <dgm:t>
        <a:bodyPr/>
        <a:lstStyle/>
        <a:p>
          <a:endParaRPr lang="id-ID"/>
        </a:p>
      </dgm:t>
    </dgm:pt>
    <dgm:pt modelId="{B092C384-DDCD-4756-8034-0C0E0AC1B5AF}">
      <dgm:prSet phldrT="[Text]"/>
      <dgm:spPr/>
      <dgm:t>
        <a:bodyPr/>
        <a:lstStyle/>
        <a:p>
          <a:r>
            <a:rPr lang="id-ID" dirty="0" smtClean="0"/>
            <a:t>Dalam rangka untuk menyelesaikan tugas</a:t>
          </a:r>
          <a:endParaRPr lang="id-ID" dirty="0"/>
        </a:p>
      </dgm:t>
    </dgm:pt>
    <dgm:pt modelId="{1CF9ACFC-3A16-4410-B5ED-0DCB8EC48A6A}" type="parTrans" cxnId="{6D47160D-CBD8-451D-9D18-953243627B0B}">
      <dgm:prSet/>
      <dgm:spPr/>
      <dgm:t>
        <a:bodyPr/>
        <a:lstStyle/>
        <a:p>
          <a:endParaRPr lang="id-ID"/>
        </a:p>
      </dgm:t>
    </dgm:pt>
    <dgm:pt modelId="{E1267179-8BFE-4DA0-A9F1-A8997F27A7DB}" type="sibTrans" cxnId="{6D47160D-CBD8-451D-9D18-953243627B0B}">
      <dgm:prSet/>
      <dgm:spPr/>
      <dgm:t>
        <a:bodyPr/>
        <a:lstStyle/>
        <a:p>
          <a:endParaRPr lang="id-ID"/>
        </a:p>
      </dgm:t>
    </dgm:pt>
    <dgm:pt modelId="{7C310481-A9DF-430B-9746-6AA7EA156E82}">
      <dgm:prSet phldrT="[Text]"/>
      <dgm:spPr/>
      <dgm:t>
        <a:bodyPr/>
        <a:lstStyle/>
        <a:p>
          <a:endParaRPr lang="id-ID" dirty="0"/>
        </a:p>
      </dgm:t>
    </dgm:pt>
    <dgm:pt modelId="{32F8FED4-5E95-4305-B61B-55B37863395D}" type="parTrans" cxnId="{D9F46725-90D3-4BBF-A1FC-E56FCBB4CBEE}">
      <dgm:prSet/>
      <dgm:spPr/>
    </dgm:pt>
    <dgm:pt modelId="{E85D0CC3-88AA-48D1-B6DB-D8A4EC835B9C}" type="sibTrans" cxnId="{D9F46725-90D3-4BBF-A1FC-E56FCBB4CBEE}">
      <dgm:prSet/>
      <dgm:spPr/>
    </dgm:pt>
    <dgm:pt modelId="{DE3AA06B-B85E-4346-A8BF-76E230F84D2D}" type="pres">
      <dgm:prSet presAssocID="{B12A13FA-27E0-41AC-B372-59DD27E4197F}" presName="Name0" presStyleCnt="0">
        <dgm:presLayoutVars>
          <dgm:chMax val="7"/>
          <dgm:dir/>
          <dgm:animLvl val="lvl"/>
          <dgm:resizeHandles val="exact"/>
        </dgm:presLayoutVars>
      </dgm:prSet>
      <dgm:spPr/>
      <dgm:t>
        <a:bodyPr/>
        <a:lstStyle/>
        <a:p>
          <a:endParaRPr lang="en-US"/>
        </a:p>
      </dgm:t>
    </dgm:pt>
    <dgm:pt modelId="{254F9DCF-4349-422E-BB89-FFD04329FFAC}" type="pres">
      <dgm:prSet presAssocID="{5D68E338-40DA-4F59-B537-85D694E1C088}" presName="circle1" presStyleLbl="node1" presStyleIdx="0" presStyleCnt="2"/>
      <dgm:spPr/>
    </dgm:pt>
    <dgm:pt modelId="{0CC5180D-1D05-4A8D-896D-D478963B65C1}" type="pres">
      <dgm:prSet presAssocID="{5D68E338-40DA-4F59-B537-85D694E1C088}" presName="space" presStyleCnt="0"/>
      <dgm:spPr/>
    </dgm:pt>
    <dgm:pt modelId="{B7C8CCC5-F61E-492C-94E5-E30C5EC394CE}" type="pres">
      <dgm:prSet presAssocID="{5D68E338-40DA-4F59-B537-85D694E1C088}" presName="rect1" presStyleLbl="alignAcc1" presStyleIdx="0" presStyleCnt="2"/>
      <dgm:spPr/>
      <dgm:t>
        <a:bodyPr/>
        <a:lstStyle/>
        <a:p>
          <a:endParaRPr lang="en-US"/>
        </a:p>
      </dgm:t>
    </dgm:pt>
    <dgm:pt modelId="{89A0A9A5-B34F-4AA5-95F1-68399A5105F9}" type="pres">
      <dgm:prSet presAssocID="{1B00A73F-F33A-4712-8262-6DC93A395737}" presName="vertSpace2" presStyleLbl="node1" presStyleIdx="0" presStyleCnt="2"/>
      <dgm:spPr/>
    </dgm:pt>
    <dgm:pt modelId="{A43FE1D8-1882-4697-9129-59F6EE1ACD16}" type="pres">
      <dgm:prSet presAssocID="{1B00A73F-F33A-4712-8262-6DC93A395737}" presName="circle2" presStyleLbl="node1" presStyleIdx="1" presStyleCnt="2"/>
      <dgm:spPr/>
    </dgm:pt>
    <dgm:pt modelId="{F2642F91-A475-4439-B9B3-4082DCA3F4A8}" type="pres">
      <dgm:prSet presAssocID="{1B00A73F-F33A-4712-8262-6DC93A395737}" presName="rect2" presStyleLbl="alignAcc1" presStyleIdx="1" presStyleCnt="2"/>
      <dgm:spPr/>
      <dgm:t>
        <a:bodyPr/>
        <a:lstStyle/>
        <a:p>
          <a:endParaRPr lang="en-US"/>
        </a:p>
      </dgm:t>
    </dgm:pt>
    <dgm:pt modelId="{367D4595-72F9-4C0A-994B-91474DF9E472}" type="pres">
      <dgm:prSet presAssocID="{5D68E338-40DA-4F59-B537-85D694E1C088}" presName="rect1ParTx" presStyleLbl="alignAcc1" presStyleIdx="1" presStyleCnt="2">
        <dgm:presLayoutVars>
          <dgm:chMax val="1"/>
          <dgm:bulletEnabled val="1"/>
        </dgm:presLayoutVars>
      </dgm:prSet>
      <dgm:spPr/>
      <dgm:t>
        <a:bodyPr/>
        <a:lstStyle/>
        <a:p>
          <a:endParaRPr lang="en-US"/>
        </a:p>
      </dgm:t>
    </dgm:pt>
    <dgm:pt modelId="{D7A9B861-548B-4236-BC27-34B2799832CD}" type="pres">
      <dgm:prSet presAssocID="{5D68E338-40DA-4F59-B537-85D694E1C088}" presName="rect1ChTx" presStyleLbl="alignAcc1" presStyleIdx="1" presStyleCnt="2">
        <dgm:presLayoutVars>
          <dgm:bulletEnabled val="1"/>
        </dgm:presLayoutVars>
      </dgm:prSet>
      <dgm:spPr/>
      <dgm:t>
        <a:bodyPr/>
        <a:lstStyle/>
        <a:p>
          <a:endParaRPr lang="id-ID"/>
        </a:p>
      </dgm:t>
    </dgm:pt>
    <dgm:pt modelId="{144AD8F8-2DC0-47C3-B477-D3600BC24150}" type="pres">
      <dgm:prSet presAssocID="{1B00A73F-F33A-4712-8262-6DC93A395737}" presName="rect2ParTx" presStyleLbl="alignAcc1" presStyleIdx="1" presStyleCnt="2">
        <dgm:presLayoutVars>
          <dgm:chMax val="1"/>
          <dgm:bulletEnabled val="1"/>
        </dgm:presLayoutVars>
      </dgm:prSet>
      <dgm:spPr/>
      <dgm:t>
        <a:bodyPr/>
        <a:lstStyle/>
        <a:p>
          <a:endParaRPr lang="en-US"/>
        </a:p>
      </dgm:t>
    </dgm:pt>
    <dgm:pt modelId="{3E6803A6-FCB1-4390-9854-8487E12BED0C}" type="pres">
      <dgm:prSet presAssocID="{1B00A73F-F33A-4712-8262-6DC93A395737}" presName="rect2ChTx" presStyleLbl="alignAcc1" presStyleIdx="1" presStyleCnt="2">
        <dgm:presLayoutVars>
          <dgm:bulletEnabled val="1"/>
        </dgm:presLayoutVars>
      </dgm:prSet>
      <dgm:spPr/>
      <dgm:t>
        <a:bodyPr/>
        <a:lstStyle/>
        <a:p>
          <a:endParaRPr lang="id-ID"/>
        </a:p>
      </dgm:t>
    </dgm:pt>
  </dgm:ptLst>
  <dgm:cxnLst>
    <dgm:cxn modelId="{EF35B43D-3B89-4344-8780-7FDD726C3AEF}" type="presOf" srcId="{5D68E338-40DA-4F59-B537-85D694E1C088}" destId="{B7C8CCC5-F61E-492C-94E5-E30C5EC394CE}" srcOrd="0" destOrd="0" presId="urn:microsoft.com/office/officeart/2005/8/layout/target3"/>
    <dgm:cxn modelId="{C44CA17E-0044-4E81-9D07-4C47657E7E99}" type="presOf" srcId="{7C310481-A9DF-430B-9746-6AA7EA156E82}" destId="{3E6803A6-FCB1-4390-9854-8487E12BED0C}" srcOrd="0" destOrd="1" presId="urn:microsoft.com/office/officeart/2005/8/layout/target3"/>
    <dgm:cxn modelId="{D9F46725-90D3-4BBF-A1FC-E56FCBB4CBEE}" srcId="{1B00A73F-F33A-4712-8262-6DC93A395737}" destId="{7C310481-A9DF-430B-9746-6AA7EA156E82}" srcOrd="1" destOrd="0" parTransId="{32F8FED4-5E95-4305-B61B-55B37863395D}" sibTransId="{E85D0CC3-88AA-48D1-B6DB-D8A4EC835B9C}"/>
    <dgm:cxn modelId="{FBA3A706-FC7C-48EC-A9D6-181ED9A71988}" type="presOf" srcId="{1B00A73F-F33A-4712-8262-6DC93A395737}" destId="{F2642F91-A475-4439-B9B3-4082DCA3F4A8}" srcOrd="0" destOrd="0" presId="urn:microsoft.com/office/officeart/2005/8/layout/target3"/>
    <dgm:cxn modelId="{B116D2A2-0B71-4FC6-A2C7-3A01E2A44FD9}" type="presOf" srcId="{73973973-F676-4445-9EBF-FA65FD1E5AAD}" destId="{D7A9B861-548B-4236-BC27-34B2799832CD}" srcOrd="0" destOrd="0" presId="urn:microsoft.com/office/officeart/2005/8/layout/target3"/>
    <dgm:cxn modelId="{9E579DB9-383D-4379-9CC6-ABB7C0EF89EF}" type="presOf" srcId="{1B00A73F-F33A-4712-8262-6DC93A395737}" destId="{144AD8F8-2DC0-47C3-B477-D3600BC24150}" srcOrd="1" destOrd="0" presId="urn:microsoft.com/office/officeart/2005/8/layout/target3"/>
    <dgm:cxn modelId="{3348653D-1A45-4F16-A099-FFD20BDF9080}" type="presOf" srcId="{B12A13FA-27E0-41AC-B372-59DD27E4197F}" destId="{DE3AA06B-B85E-4346-A8BF-76E230F84D2D}" srcOrd="0" destOrd="0" presId="urn:microsoft.com/office/officeart/2005/8/layout/target3"/>
    <dgm:cxn modelId="{4B037E00-C189-479E-B2B2-F134312F3355}" srcId="{B12A13FA-27E0-41AC-B372-59DD27E4197F}" destId="{5D68E338-40DA-4F59-B537-85D694E1C088}" srcOrd="0" destOrd="0" parTransId="{32BF8D8F-8190-4F59-9DD0-E2C218061393}" sibTransId="{6D6782D8-A154-4F96-A5AD-0B2BAA464518}"/>
    <dgm:cxn modelId="{6D47160D-CBD8-451D-9D18-953243627B0B}" srcId="{1B00A73F-F33A-4712-8262-6DC93A395737}" destId="{B092C384-DDCD-4756-8034-0C0E0AC1B5AF}" srcOrd="0" destOrd="0" parTransId="{1CF9ACFC-3A16-4410-B5ED-0DCB8EC48A6A}" sibTransId="{E1267179-8BFE-4DA0-A9F1-A8997F27A7DB}"/>
    <dgm:cxn modelId="{309D8F48-327D-4E55-9AE3-76E11CD3874A}" srcId="{B12A13FA-27E0-41AC-B372-59DD27E4197F}" destId="{1B00A73F-F33A-4712-8262-6DC93A395737}" srcOrd="1" destOrd="0" parTransId="{A06C666D-54CE-4C9B-AF03-9105B1224052}" sibTransId="{41B341DD-4590-4E84-9852-5ADA15A5B0BD}"/>
    <dgm:cxn modelId="{FA7C2BAE-72EA-46C8-9F69-F332DC1E79E5}" type="presOf" srcId="{B092C384-DDCD-4756-8034-0C0E0AC1B5AF}" destId="{3E6803A6-FCB1-4390-9854-8487E12BED0C}" srcOrd="0" destOrd="0" presId="urn:microsoft.com/office/officeart/2005/8/layout/target3"/>
    <dgm:cxn modelId="{D4C35155-7BB3-4539-A9C8-465A1B2299F7}" type="presOf" srcId="{5D68E338-40DA-4F59-B537-85D694E1C088}" destId="{367D4595-72F9-4C0A-994B-91474DF9E472}" srcOrd="1" destOrd="0" presId="urn:microsoft.com/office/officeart/2005/8/layout/target3"/>
    <dgm:cxn modelId="{6BD8404A-E122-4CB3-B7DA-EC0365292F1F}" srcId="{5D68E338-40DA-4F59-B537-85D694E1C088}" destId="{73973973-F676-4445-9EBF-FA65FD1E5AAD}" srcOrd="0" destOrd="0" parTransId="{C00B2B1A-CBCB-4AC8-A5D7-928302E3F479}" sibTransId="{2D40B8FA-FC0E-4E5F-95D5-235153C59F09}"/>
    <dgm:cxn modelId="{86598BED-0D20-47A6-BA75-1913CD8E8CFB}" type="presParOf" srcId="{DE3AA06B-B85E-4346-A8BF-76E230F84D2D}" destId="{254F9DCF-4349-422E-BB89-FFD04329FFAC}" srcOrd="0" destOrd="0" presId="urn:microsoft.com/office/officeart/2005/8/layout/target3"/>
    <dgm:cxn modelId="{B20FDBF0-F103-4CF7-BFF7-B9A1EFE33B07}" type="presParOf" srcId="{DE3AA06B-B85E-4346-A8BF-76E230F84D2D}" destId="{0CC5180D-1D05-4A8D-896D-D478963B65C1}" srcOrd="1" destOrd="0" presId="urn:microsoft.com/office/officeart/2005/8/layout/target3"/>
    <dgm:cxn modelId="{22BCF592-EA46-4FE4-914A-34AAC47F31DA}" type="presParOf" srcId="{DE3AA06B-B85E-4346-A8BF-76E230F84D2D}" destId="{B7C8CCC5-F61E-492C-94E5-E30C5EC394CE}" srcOrd="2" destOrd="0" presId="urn:microsoft.com/office/officeart/2005/8/layout/target3"/>
    <dgm:cxn modelId="{9174DB82-DEEE-40DC-8CC0-0DAC688757D6}" type="presParOf" srcId="{DE3AA06B-B85E-4346-A8BF-76E230F84D2D}" destId="{89A0A9A5-B34F-4AA5-95F1-68399A5105F9}" srcOrd="3" destOrd="0" presId="urn:microsoft.com/office/officeart/2005/8/layout/target3"/>
    <dgm:cxn modelId="{A2D7D05F-A185-4C29-A185-2DE1F8541AD8}" type="presParOf" srcId="{DE3AA06B-B85E-4346-A8BF-76E230F84D2D}" destId="{A43FE1D8-1882-4697-9129-59F6EE1ACD16}" srcOrd="4" destOrd="0" presId="urn:microsoft.com/office/officeart/2005/8/layout/target3"/>
    <dgm:cxn modelId="{C770244B-F769-41DD-BBBA-6750F801DF20}" type="presParOf" srcId="{DE3AA06B-B85E-4346-A8BF-76E230F84D2D}" destId="{F2642F91-A475-4439-B9B3-4082DCA3F4A8}" srcOrd="5" destOrd="0" presId="urn:microsoft.com/office/officeart/2005/8/layout/target3"/>
    <dgm:cxn modelId="{CC4A086B-AE4F-40D6-BA80-18DF767FB2C5}" type="presParOf" srcId="{DE3AA06B-B85E-4346-A8BF-76E230F84D2D}" destId="{367D4595-72F9-4C0A-994B-91474DF9E472}" srcOrd="6" destOrd="0" presId="urn:microsoft.com/office/officeart/2005/8/layout/target3"/>
    <dgm:cxn modelId="{57F2342D-283F-4B1A-BA54-F8950BD89B38}" type="presParOf" srcId="{DE3AA06B-B85E-4346-A8BF-76E230F84D2D}" destId="{D7A9B861-548B-4236-BC27-34B2799832CD}" srcOrd="7" destOrd="0" presId="urn:microsoft.com/office/officeart/2005/8/layout/target3"/>
    <dgm:cxn modelId="{B1B945F3-DF80-47AA-9042-6D4CA895D103}" type="presParOf" srcId="{DE3AA06B-B85E-4346-A8BF-76E230F84D2D}" destId="{144AD8F8-2DC0-47C3-B477-D3600BC24150}" srcOrd="8" destOrd="0" presId="urn:microsoft.com/office/officeart/2005/8/layout/target3"/>
    <dgm:cxn modelId="{2A25B124-E2E6-43DD-B127-AAF5215410E7}" type="presParOf" srcId="{DE3AA06B-B85E-4346-A8BF-76E230F84D2D}" destId="{3E6803A6-FCB1-4390-9854-8487E12BED0C}"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C31608C-DFCC-461E-8652-93E5DED21D07}" type="doc">
      <dgm:prSet loTypeId="urn:microsoft.com/office/officeart/2005/8/layout/vList4#1" loCatId="list" qsTypeId="urn:microsoft.com/office/officeart/2005/8/quickstyle/simple1" qsCatId="simple" csTypeId="urn:microsoft.com/office/officeart/2005/8/colors/colorful4" csCatId="colorful" phldr="1"/>
      <dgm:spPr/>
      <dgm:t>
        <a:bodyPr/>
        <a:lstStyle/>
        <a:p>
          <a:endParaRPr lang="id-ID"/>
        </a:p>
      </dgm:t>
    </dgm:pt>
    <dgm:pt modelId="{368F1898-0BF9-48AC-BC2B-38616E7EA98F}">
      <dgm:prSet phldrT="[Text]" custT="1"/>
      <dgm:spPr>
        <a:solidFill>
          <a:srgbClr val="92D050"/>
        </a:solidFill>
      </dgm:spPr>
      <dgm:t>
        <a:bodyPr/>
        <a:lstStyle/>
        <a:p>
          <a:r>
            <a:rPr lang="id-ID" sz="3200" dirty="0" smtClean="0">
              <a:solidFill>
                <a:schemeClr val="tx1"/>
              </a:solidFill>
            </a:rPr>
            <a:t>Mengurangi ukuran ruang pencarian</a:t>
          </a:r>
          <a:endParaRPr lang="id-ID" sz="3200" dirty="0">
            <a:solidFill>
              <a:schemeClr val="tx1"/>
            </a:solidFill>
          </a:endParaRPr>
        </a:p>
      </dgm:t>
    </dgm:pt>
    <dgm:pt modelId="{B3C17D18-989B-4AEC-9AEA-DAE5D74BF375}" type="parTrans" cxnId="{7B652E5A-FEBB-4647-B90A-11FBAEB1668F}">
      <dgm:prSet/>
      <dgm:spPr/>
      <dgm:t>
        <a:bodyPr/>
        <a:lstStyle/>
        <a:p>
          <a:endParaRPr lang="id-ID"/>
        </a:p>
      </dgm:t>
    </dgm:pt>
    <dgm:pt modelId="{8961C4A4-E3FC-4071-8A2E-686F753EAC75}" type="sibTrans" cxnId="{7B652E5A-FEBB-4647-B90A-11FBAEB1668F}">
      <dgm:prSet/>
      <dgm:spPr/>
      <dgm:t>
        <a:bodyPr/>
        <a:lstStyle/>
        <a:p>
          <a:endParaRPr lang="id-ID"/>
        </a:p>
      </dgm:t>
    </dgm:pt>
    <dgm:pt modelId="{799471E6-7B9C-4BD7-80EC-6CC77AEE56D1}">
      <dgm:prSet phldrT="[Text]"/>
      <dgm:spPr>
        <a:solidFill>
          <a:srgbClr val="92D050"/>
        </a:solidFill>
      </dgm:spPr>
      <dgm:t>
        <a:bodyPr/>
        <a:lstStyle/>
        <a:p>
          <a:r>
            <a:rPr lang="id-ID" sz="2800" dirty="0" smtClean="0"/>
            <a:t>Daripada harus mencoba sejumlah besar kemungkinan rencana pemesanan, rencana hirarki membatasi cara di mana agen dapat memilih dan memesan operator yang primitif</a:t>
          </a:r>
          <a:endParaRPr lang="id-ID" sz="2800" dirty="0"/>
        </a:p>
      </dgm:t>
    </dgm:pt>
    <dgm:pt modelId="{09FD4BD4-080F-43D9-9AAC-889876EEDE6A}" type="parTrans" cxnId="{05C21681-8B0D-469C-BE15-F97DB2809711}">
      <dgm:prSet/>
      <dgm:spPr/>
      <dgm:t>
        <a:bodyPr/>
        <a:lstStyle/>
        <a:p>
          <a:endParaRPr lang="id-ID"/>
        </a:p>
      </dgm:t>
    </dgm:pt>
    <dgm:pt modelId="{A82D805B-B3A3-41B6-B16E-45CE802CD31E}" type="sibTrans" cxnId="{05C21681-8B0D-469C-BE15-F97DB2809711}">
      <dgm:prSet/>
      <dgm:spPr/>
      <dgm:t>
        <a:bodyPr/>
        <a:lstStyle/>
        <a:p>
          <a:endParaRPr lang="id-ID"/>
        </a:p>
      </dgm:t>
    </dgm:pt>
    <dgm:pt modelId="{C11F2662-9C9D-44CB-99DF-4B2E57E3FE78}" type="pres">
      <dgm:prSet presAssocID="{AC31608C-DFCC-461E-8652-93E5DED21D07}" presName="linear" presStyleCnt="0">
        <dgm:presLayoutVars>
          <dgm:dir/>
          <dgm:resizeHandles val="exact"/>
        </dgm:presLayoutVars>
      </dgm:prSet>
      <dgm:spPr/>
      <dgm:t>
        <a:bodyPr/>
        <a:lstStyle/>
        <a:p>
          <a:endParaRPr lang="en-US"/>
        </a:p>
      </dgm:t>
    </dgm:pt>
    <dgm:pt modelId="{E06F56F0-A030-4AFD-914C-AB4B964821FE}" type="pres">
      <dgm:prSet presAssocID="{368F1898-0BF9-48AC-BC2B-38616E7EA98F}" presName="comp" presStyleCnt="0"/>
      <dgm:spPr/>
    </dgm:pt>
    <dgm:pt modelId="{BFC379D8-F3B3-4241-AF0B-967DDEA2B344}" type="pres">
      <dgm:prSet presAssocID="{368F1898-0BF9-48AC-BC2B-38616E7EA98F}" presName="box" presStyleLbl="node1" presStyleIdx="0" presStyleCnt="1"/>
      <dgm:spPr/>
      <dgm:t>
        <a:bodyPr/>
        <a:lstStyle/>
        <a:p>
          <a:endParaRPr lang="id-ID"/>
        </a:p>
      </dgm:t>
    </dgm:pt>
    <dgm:pt modelId="{B3895F37-955E-47AC-B65D-906B97E64C53}" type="pres">
      <dgm:prSet presAssocID="{368F1898-0BF9-48AC-BC2B-38616E7EA98F}" presName="img" presStyleLbl="fgImgPlace1" presStyleIdx="0" presStyleCnt="1" custScaleX="84345" custScaleY="62985"/>
      <dgm:spPr>
        <a:blipFill rotWithShape="0">
          <a:blip xmlns:r="http://schemas.openxmlformats.org/officeDocument/2006/relationships" r:embed="rId1"/>
          <a:stretch>
            <a:fillRect/>
          </a:stretch>
        </a:blipFill>
      </dgm:spPr>
    </dgm:pt>
    <dgm:pt modelId="{43877D08-1E75-4646-8FB0-814F2030B299}" type="pres">
      <dgm:prSet presAssocID="{368F1898-0BF9-48AC-BC2B-38616E7EA98F}" presName="text" presStyleLbl="node1" presStyleIdx="0" presStyleCnt="1">
        <dgm:presLayoutVars>
          <dgm:bulletEnabled val="1"/>
        </dgm:presLayoutVars>
      </dgm:prSet>
      <dgm:spPr/>
      <dgm:t>
        <a:bodyPr/>
        <a:lstStyle/>
        <a:p>
          <a:endParaRPr lang="id-ID"/>
        </a:p>
      </dgm:t>
    </dgm:pt>
  </dgm:ptLst>
  <dgm:cxnLst>
    <dgm:cxn modelId="{FBBC5450-52C5-458A-BBEF-B34C6729C83A}" type="presOf" srcId="{368F1898-0BF9-48AC-BC2B-38616E7EA98F}" destId="{BFC379D8-F3B3-4241-AF0B-967DDEA2B344}" srcOrd="0" destOrd="0" presId="urn:microsoft.com/office/officeart/2005/8/layout/vList4#1"/>
    <dgm:cxn modelId="{05C21681-8B0D-469C-BE15-F97DB2809711}" srcId="{368F1898-0BF9-48AC-BC2B-38616E7EA98F}" destId="{799471E6-7B9C-4BD7-80EC-6CC77AEE56D1}" srcOrd="0" destOrd="0" parTransId="{09FD4BD4-080F-43D9-9AAC-889876EEDE6A}" sibTransId="{A82D805B-B3A3-41B6-B16E-45CE802CD31E}"/>
    <dgm:cxn modelId="{DC25CDD9-B1C7-46EB-9BAF-594D0AAF38B3}" type="presOf" srcId="{368F1898-0BF9-48AC-BC2B-38616E7EA98F}" destId="{43877D08-1E75-4646-8FB0-814F2030B299}" srcOrd="1" destOrd="0" presId="urn:microsoft.com/office/officeart/2005/8/layout/vList4#1"/>
    <dgm:cxn modelId="{24019C6E-BC2B-4E53-BA0C-234D3C27B584}" type="presOf" srcId="{799471E6-7B9C-4BD7-80EC-6CC77AEE56D1}" destId="{43877D08-1E75-4646-8FB0-814F2030B299}" srcOrd="1" destOrd="1" presId="urn:microsoft.com/office/officeart/2005/8/layout/vList4#1"/>
    <dgm:cxn modelId="{7B652E5A-FEBB-4647-B90A-11FBAEB1668F}" srcId="{AC31608C-DFCC-461E-8652-93E5DED21D07}" destId="{368F1898-0BF9-48AC-BC2B-38616E7EA98F}" srcOrd="0" destOrd="0" parTransId="{B3C17D18-989B-4AEC-9AEA-DAE5D74BF375}" sibTransId="{8961C4A4-E3FC-4071-8A2E-686F753EAC75}"/>
    <dgm:cxn modelId="{9DAACC85-A4C3-44A0-AB63-FB9730423D08}" type="presOf" srcId="{799471E6-7B9C-4BD7-80EC-6CC77AEE56D1}" destId="{BFC379D8-F3B3-4241-AF0B-967DDEA2B344}" srcOrd="0" destOrd="1" presId="urn:microsoft.com/office/officeart/2005/8/layout/vList4#1"/>
    <dgm:cxn modelId="{095F4CF4-D388-46B9-906F-2E74C02F5CB2}" type="presOf" srcId="{AC31608C-DFCC-461E-8652-93E5DED21D07}" destId="{C11F2662-9C9D-44CB-99DF-4B2E57E3FE78}" srcOrd="0" destOrd="0" presId="urn:microsoft.com/office/officeart/2005/8/layout/vList4#1"/>
    <dgm:cxn modelId="{B928E8F7-1849-48FC-BE31-414A2157E9B5}" type="presParOf" srcId="{C11F2662-9C9D-44CB-99DF-4B2E57E3FE78}" destId="{E06F56F0-A030-4AFD-914C-AB4B964821FE}" srcOrd="0" destOrd="0" presId="urn:microsoft.com/office/officeart/2005/8/layout/vList4#1"/>
    <dgm:cxn modelId="{FBB2FC0C-ABAA-4C43-94AC-95F42B966EBC}" type="presParOf" srcId="{E06F56F0-A030-4AFD-914C-AB4B964821FE}" destId="{BFC379D8-F3B3-4241-AF0B-967DDEA2B344}" srcOrd="0" destOrd="0" presId="urn:microsoft.com/office/officeart/2005/8/layout/vList4#1"/>
    <dgm:cxn modelId="{4F7A9724-D2FC-41C5-B1F7-E42238307A3A}" type="presParOf" srcId="{E06F56F0-A030-4AFD-914C-AB4B964821FE}" destId="{B3895F37-955E-47AC-B65D-906B97E64C53}" srcOrd="1" destOrd="0" presId="urn:microsoft.com/office/officeart/2005/8/layout/vList4#1"/>
    <dgm:cxn modelId="{BFA9831B-F9A5-49F3-BD88-9AA5016543D1}" type="presParOf" srcId="{E06F56F0-A030-4AFD-914C-AB4B964821FE}" destId="{43877D08-1E75-4646-8FB0-814F2030B299}"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B8024FD-30AD-48EC-909A-55977195CD3C}" type="doc">
      <dgm:prSet loTypeId="urn:microsoft.com/office/officeart/2005/8/layout/vList3#1" loCatId="list" qsTypeId="urn:microsoft.com/office/officeart/2005/8/quickstyle/simple1" qsCatId="simple" csTypeId="urn:microsoft.com/office/officeart/2005/8/colors/colorful2" csCatId="colorful" phldr="1"/>
      <dgm:spPr/>
    </dgm:pt>
    <dgm:pt modelId="{46338E86-F51E-4384-BECA-3CB6410C808C}">
      <dgm:prSet phldrT="[Text]"/>
      <dgm:spPr/>
      <dgm:t>
        <a:bodyPr/>
        <a:lstStyle/>
        <a:p>
          <a:r>
            <a:rPr lang="sv-SE" dirty="0" smtClean="0"/>
            <a:t>Jika seluruh rencana harus disintesiskan pada tingkat yang paling rinci, itu akan </a:t>
          </a:r>
          <a:r>
            <a:rPr lang="sv-SE" dirty="0" smtClean="0">
              <a:solidFill>
                <a:srgbClr val="FF0000"/>
              </a:solidFill>
            </a:rPr>
            <a:t>sangat lama</a:t>
          </a:r>
          <a:r>
            <a:rPr lang="sv-SE" dirty="0" smtClean="0"/>
            <a:t>.</a:t>
          </a:r>
          <a:endParaRPr lang="id-ID" dirty="0"/>
        </a:p>
      </dgm:t>
    </dgm:pt>
    <dgm:pt modelId="{A6E9F3EE-E907-4419-8708-FC3CD8A55C62}" type="parTrans" cxnId="{80D1130F-47CF-4FA7-B0CA-7E219F3A5EEC}">
      <dgm:prSet/>
      <dgm:spPr/>
      <dgm:t>
        <a:bodyPr/>
        <a:lstStyle/>
        <a:p>
          <a:endParaRPr lang="id-ID"/>
        </a:p>
      </dgm:t>
    </dgm:pt>
    <dgm:pt modelId="{C7EB15F3-E581-4FAD-A6DF-67E5F02A3345}" type="sibTrans" cxnId="{80D1130F-47CF-4FA7-B0CA-7E219F3A5EEC}">
      <dgm:prSet/>
      <dgm:spPr/>
      <dgm:t>
        <a:bodyPr/>
        <a:lstStyle/>
        <a:p>
          <a:endParaRPr lang="id-ID"/>
        </a:p>
      </dgm:t>
    </dgm:pt>
    <dgm:pt modelId="{0A9CF20E-88BA-4424-BF6E-7F86C3B50E27}">
      <dgm:prSet phldrT="[Text]"/>
      <dgm:spPr>
        <a:solidFill>
          <a:srgbClr val="7030A0"/>
        </a:solidFill>
      </dgm:spPr>
      <dgm:t>
        <a:bodyPr/>
        <a:lstStyle/>
        <a:p>
          <a:r>
            <a:rPr lang="id-ID" dirty="0" smtClean="0"/>
            <a:t>Cocok  untuk agen 'cerdas'</a:t>
          </a:r>
          <a:endParaRPr lang="id-ID" dirty="0"/>
        </a:p>
      </dgm:t>
    </dgm:pt>
    <dgm:pt modelId="{7F3E4378-799B-4FBF-98ED-684403A988B3}" type="parTrans" cxnId="{1876002D-F2BD-4183-8C77-AB7F14D2FBD9}">
      <dgm:prSet/>
      <dgm:spPr/>
      <dgm:t>
        <a:bodyPr/>
        <a:lstStyle/>
        <a:p>
          <a:endParaRPr lang="id-ID"/>
        </a:p>
      </dgm:t>
    </dgm:pt>
    <dgm:pt modelId="{A599236E-9524-480B-992C-4E52C9B563A4}" type="sibTrans" cxnId="{1876002D-F2BD-4183-8C77-AB7F14D2FBD9}">
      <dgm:prSet/>
      <dgm:spPr/>
      <dgm:t>
        <a:bodyPr/>
        <a:lstStyle/>
        <a:p>
          <a:endParaRPr lang="id-ID"/>
        </a:p>
      </dgm:t>
    </dgm:pt>
    <dgm:pt modelId="{E89A2920-B2BD-4517-9E6F-5B490B016312}" type="pres">
      <dgm:prSet presAssocID="{CB8024FD-30AD-48EC-909A-55977195CD3C}" presName="linearFlow" presStyleCnt="0">
        <dgm:presLayoutVars>
          <dgm:dir/>
          <dgm:resizeHandles val="exact"/>
        </dgm:presLayoutVars>
      </dgm:prSet>
      <dgm:spPr/>
    </dgm:pt>
    <dgm:pt modelId="{B136D049-6ACC-4B08-AFC7-21F443232150}" type="pres">
      <dgm:prSet presAssocID="{46338E86-F51E-4384-BECA-3CB6410C808C}" presName="composite" presStyleCnt="0"/>
      <dgm:spPr/>
    </dgm:pt>
    <dgm:pt modelId="{82F7425A-4D34-4B92-8FB9-E798220E8DF9}" type="pres">
      <dgm:prSet presAssocID="{46338E86-F51E-4384-BECA-3CB6410C808C}" presName="imgShp" presStyleLbl="fgImgPlace1" presStyleIdx="0" presStyleCnt="2"/>
      <dgm:spPr>
        <a:blipFill rotWithShape="0">
          <a:blip xmlns:r="http://schemas.openxmlformats.org/officeDocument/2006/relationships" r:embed="rId1"/>
          <a:stretch>
            <a:fillRect/>
          </a:stretch>
        </a:blipFill>
      </dgm:spPr>
    </dgm:pt>
    <dgm:pt modelId="{C4601317-4D79-4D72-BD23-018374E62F76}" type="pres">
      <dgm:prSet presAssocID="{46338E86-F51E-4384-BECA-3CB6410C808C}" presName="txShp" presStyleLbl="node1" presStyleIdx="0" presStyleCnt="2">
        <dgm:presLayoutVars>
          <dgm:bulletEnabled val="1"/>
        </dgm:presLayoutVars>
      </dgm:prSet>
      <dgm:spPr/>
      <dgm:t>
        <a:bodyPr/>
        <a:lstStyle/>
        <a:p>
          <a:endParaRPr lang="id-ID"/>
        </a:p>
      </dgm:t>
    </dgm:pt>
    <dgm:pt modelId="{ABEF2374-E045-408A-8E8C-418CC6EB76A8}" type="pres">
      <dgm:prSet presAssocID="{C7EB15F3-E581-4FAD-A6DF-67E5F02A3345}" presName="spacing" presStyleCnt="0"/>
      <dgm:spPr/>
    </dgm:pt>
    <dgm:pt modelId="{51B23044-3D8B-468F-B38B-1CB8F7B66EB4}" type="pres">
      <dgm:prSet presAssocID="{0A9CF20E-88BA-4424-BF6E-7F86C3B50E27}" presName="composite" presStyleCnt="0"/>
      <dgm:spPr/>
    </dgm:pt>
    <dgm:pt modelId="{D29824B2-DA9F-46C4-983A-B6162549E871}" type="pres">
      <dgm:prSet presAssocID="{0A9CF20E-88BA-4424-BF6E-7F86C3B50E27}" presName="imgShp" presStyleLbl="fgImgPlace1" presStyleIdx="1" presStyleCnt="2"/>
      <dgm:spPr>
        <a:blipFill rotWithShape="0">
          <a:blip xmlns:r="http://schemas.openxmlformats.org/officeDocument/2006/relationships" r:embed="rId2"/>
          <a:stretch>
            <a:fillRect/>
          </a:stretch>
        </a:blipFill>
      </dgm:spPr>
    </dgm:pt>
    <dgm:pt modelId="{1F7223DA-F28A-4FE2-9675-61C575A6B02D}" type="pres">
      <dgm:prSet presAssocID="{0A9CF20E-88BA-4424-BF6E-7F86C3B50E27}" presName="txShp" presStyleLbl="node1" presStyleIdx="1" presStyleCnt="2">
        <dgm:presLayoutVars>
          <dgm:bulletEnabled val="1"/>
        </dgm:presLayoutVars>
      </dgm:prSet>
      <dgm:spPr/>
      <dgm:t>
        <a:bodyPr/>
        <a:lstStyle/>
        <a:p>
          <a:endParaRPr lang="id-ID"/>
        </a:p>
      </dgm:t>
    </dgm:pt>
  </dgm:ptLst>
  <dgm:cxnLst>
    <dgm:cxn modelId="{629AFCDD-44C5-44C2-A1AF-299A3625CE6C}" type="presOf" srcId="{CB8024FD-30AD-48EC-909A-55977195CD3C}" destId="{E89A2920-B2BD-4517-9E6F-5B490B016312}" srcOrd="0" destOrd="0" presId="urn:microsoft.com/office/officeart/2005/8/layout/vList3#1"/>
    <dgm:cxn modelId="{AA33E845-8660-4B7A-9418-D29D8C5F039A}" type="presOf" srcId="{46338E86-F51E-4384-BECA-3CB6410C808C}" destId="{C4601317-4D79-4D72-BD23-018374E62F76}" srcOrd="0" destOrd="0" presId="urn:microsoft.com/office/officeart/2005/8/layout/vList3#1"/>
    <dgm:cxn modelId="{DAA76483-65FD-44BB-86E3-7E7C23CA2B13}" type="presOf" srcId="{0A9CF20E-88BA-4424-BF6E-7F86C3B50E27}" destId="{1F7223DA-F28A-4FE2-9675-61C575A6B02D}" srcOrd="0" destOrd="0" presId="urn:microsoft.com/office/officeart/2005/8/layout/vList3#1"/>
    <dgm:cxn modelId="{80D1130F-47CF-4FA7-B0CA-7E219F3A5EEC}" srcId="{CB8024FD-30AD-48EC-909A-55977195CD3C}" destId="{46338E86-F51E-4384-BECA-3CB6410C808C}" srcOrd="0" destOrd="0" parTransId="{A6E9F3EE-E907-4419-8708-FC3CD8A55C62}" sibTransId="{C7EB15F3-E581-4FAD-A6DF-67E5F02A3345}"/>
    <dgm:cxn modelId="{1876002D-F2BD-4183-8C77-AB7F14D2FBD9}" srcId="{CB8024FD-30AD-48EC-909A-55977195CD3C}" destId="{0A9CF20E-88BA-4424-BF6E-7F86C3B50E27}" srcOrd="1" destOrd="0" parTransId="{7F3E4378-799B-4FBF-98ED-684403A988B3}" sibTransId="{A599236E-9524-480B-992C-4E52C9B563A4}"/>
    <dgm:cxn modelId="{D12CE585-F899-4A2F-9BB8-AD08D5E6C299}" type="presParOf" srcId="{E89A2920-B2BD-4517-9E6F-5B490B016312}" destId="{B136D049-6ACC-4B08-AFC7-21F443232150}" srcOrd="0" destOrd="0" presId="urn:microsoft.com/office/officeart/2005/8/layout/vList3#1"/>
    <dgm:cxn modelId="{A3DC9115-F071-451F-B4C5-70B1F47AC2A8}" type="presParOf" srcId="{B136D049-6ACC-4B08-AFC7-21F443232150}" destId="{82F7425A-4D34-4B92-8FB9-E798220E8DF9}" srcOrd="0" destOrd="0" presId="urn:microsoft.com/office/officeart/2005/8/layout/vList3#1"/>
    <dgm:cxn modelId="{963C245A-DBBC-4B18-BA03-A360CA058C1F}" type="presParOf" srcId="{B136D049-6ACC-4B08-AFC7-21F443232150}" destId="{C4601317-4D79-4D72-BD23-018374E62F76}" srcOrd="1" destOrd="0" presId="urn:microsoft.com/office/officeart/2005/8/layout/vList3#1"/>
    <dgm:cxn modelId="{50119728-7A04-40E0-BDA2-76A04A7BD69C}" type="presParOf" srcId="{E89A2920-B2BD-4517-9E6F-5B490B016312}" destId="{ABEF2374-E045-408A-8E8C-418CC6EB76A8}" srcOrd="1" destOrd="0" presId="urn:microsoft.com/office/officeart/2005/8/layout/vList3#1"/>
    <dgm:cxn modelId="{DF4C2511-B16F-4338-B485-B6ED8B174A0C}" type="presParOf" srcId="{E89A2920-B2BD-4517-9E6F-5B490B016312}" destId="{51B23044-3D8B-468F-B38B-1CB8F7B66EB4}" srcOrd="2" destOrd="0" presId="urn:microsoft.com/office/officeart/2005/8/layout/vList3#1"/>
    <dgm:cxn modelId="{B0E4BA7B-18BF-4AD3-A55C-10287C4FE1F6}" type="presParOf" srcId="{51B23044-3D8B-468F-B38B-1CB8F7B66EB4}" destId="{D29824B2-DA9F-46C4-983A-B6162549E871}" srcOrd="0" destOrd="0" presId="urn:microsoft.com/office/officeart/2005/8/layout/vList3#1"/>
    <dgm:cxn modelId="{FFBE57B9-8521-4590-A44F-C8403A2AE29B}" type="presParOf" srcId="{51B23044-3D8B-468F-B38B-1CB8F7B66EB4}" destId="{1F7223DA-F28A-4FE2-9675-61C575A6B02D}"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50C0060-8753-41E9-8176-5D3B762893CE}" type="doc">
      <dgm:prSet loTypeId="urn:microsoft.com/office/officeart/2005/8/layout/default#1" loCatId="list" qsTypeId="urn:microsoft.com/office/officeart/2005/8/quickstyle/simple1" qsCatId="simple" csTypeId="urn:microsoft.com/office/officeart/2005/8/colors/colorful5" csCatId="colorful" phldr="1"/>
      <dgm:spPr/>
      <dgm:t>
        <a:bodyPr/>
        <a:lstStyle/>
        <a:p>
          <a:endParaRPr lang="id-ID"/>
        </a:p>
      </dgm:t>
    </dgm:pt>
    <dgm:pt modelId="{96BC9FB3-856A-4F74-856C-C12D93669835}">
      <dgm:prSet phldrT="[Text]"/>
      <dgm:spPr>
        <a:solidFill>
          <a:srgbClr val="92D050"/>
        </a:solidFill>
      </dgm:spPr>
      <dgm:t>
        <a:bodyPr/>
        <a:lstStyle/>
        <a:p>
          <a:r>
            <a:rPr lang="id-ID" dirty="0" smtClean="0">
              <a:solidFill>
                <a:srgbClr val="FF0000"/>
              </a:solidFill>
            </a:rPr>
            <a:t>Menunda</a:t>
          </a:r>
          <a:r>
            <a:rPr lang="id-ID" dirty="0" smtClean="0"/>
            <a:t> upaya untuk memecahkan masalah secara rinci sampai dengan langkah-langkah utama dalam perencanaan telah dilakukan</a:t>
          </a:r>
          <a:endParaRPr lang="id-ID" dirty="0"/>
        </a:p>
      </dgm:t>
    </dgm:pt>
    <dgm:pt modelId="{B15DEAF2-65E7-4043-B394-106B9E4377D3}" type="parTrans" cxnId="{34587257-2F5B-4D26-8BFD-21C606787C0C}">
      <dgm:prSet/>
      <dgm:spPr/>
      <dgm:t>
        <a:bodyPr/>
        <a:lstStyle/>
        <a:p>
          <a:endParaRPr lang="id-ID"/>
        </a:p>
      </dgm:t>
    </dgm:pt>
    <dgm:pt modelId="{EDCD9266-C210-49BF-8856-66AEC7B23F78}" type="sibTrans" cxnId="{34587257-2F5B-4D26-8BFD-21C606787C0C}">
      <dgm:prSet/>
      <dgm:spPr/>
      <dgm:t>
        <a:bodyPr/>
        <a:lstStyle/>
        <a:p>
          <a:endParaRPr lang="id-ID"/>
        </a:p>
      </dgm:t>
    </dgm:pt>
    <dgm:pt modelId="{93C36D44-3D8E-4CC2-8C0D-DC9F031DCCE7}">
      <dgm:prSet phldrT="[Text]"/>
      <dgm:spPr>
        <a:solidFill>
          <a:schemeClr val="accent1">
            <a:lumMod val="50000"/>
          </a:schemeClr>
        </a:solidFill>
      </dgm:spPr>
      <dgm:t>
        <a:bodyPr/>
        <a:lstStyle/>
        <a:p>
          <a:r>
            <a:rPr lang="id-ID" dirty="0" smtClean="0"/>
            <a:t>Jika hanya merencanakan pada level yang lebih tinggi saja akan mengalami kesulitan pada level yang lebih rendah, sehingga memerlukan waktu untuk mengulang kembali ke langkah awal, saran jalankan sesuai instruksi dalam perencanaan</a:t>
          </a:r>
          <a:endParaRPr lang="id-ID" dirty="0"/>
        </a:p>
      </dgm:t>
    </dgm:pt>
    <dgm:pt modelId="{B770C064-0462-4F92-AA02-D60144602726}" type="parTrans" cxnId="{7F7A03D4-FD8D-4883-ABCF-063F0D626D92}">
      <dgm:prSet/>
      <dgm:spPr/>
      <dgm:t>
        <a:bodyPr/>
        <a:lstStyle/>
        <a:p>
          <a:endParaRPr lang="id-ID"/>
        </a:p>
      </dgm:t>
    </dgm:pt>
    <dgm:pt modelId="{AD612889-FEF2-409C-B637-322A39DD9F69}" type="sibTrans" cxnId="{7F7A03D4-FD8D-4883-ABCF-063F0D626D92}">
      <dgm:prSet/>
      <dgm:spPr/>
      <dgm:t>
        <a:bodyPr/>
        <a:lstStyle/>
        <a:p>
          <a:endParaRPr lang="id-ID"/>
        </a:p>
      </dgm:t>
    </dgm:pt>
    <dgm:pt modelId="{05B0F31D-56CC-4068-B52A-C9E7945FBEBC}" type="pres">
      <dgm:prSet presAssocID="{850C0060-8753-41E9-8176-5D3B762893CE}" presName="diagram" presStyleCnt="0">
        <dgm:presLayoutVars>
          <dgm:dir/>
          <dgm:resizeHandles val="exact"/>
        </dgm:presLayoutVars>
      </dgm:prSet>
      <dgm:spPr/>
      <dgm:t>
        <a:bodyPr/>
        <a:lstStyle/>
        <a:p>
          <a:endParaRPr lang="en-US"/>
        </a:p>
      </dgm:t>
    </dgm:pt>
    <dgm:pt modelId="{38A39E14-740E-45FD-A6B4-719DC6E02BD4}" type="pres">
      <dgm:prSet presAssocID="{96BC9FB3-856A-4F74-856C-C12D93669835}" presName="node" presStyleLbl="node1" presStyleIdx="0" presStyleCnt="2">
        <dgm:presLayoutVars>
          <dgm:bulletEnabled val="1"/>
        </dgm:presLayoutVars>
      </dgm:prSet>
      <dgm:spPr/>
      <dgm:t>
        <a:bodyPr/>
        <a:lstStyle/>
        <a:p>
          <a:endParaRPr lang="id-ID"/>
        </a:p>
      </dgm:t>
    </dgm:pt>
    <dgm:pt modelId="{FE18F266-E1B0-4992-9BF6-25BD0586B469}" type="pres">
      <dgm:prSet presAssocID="{EDCD9266-C210-49BF-8856-66AEC7B23F78}" presName="sibTrans" presStyleCnt="0"/>
      <dgm:spPr/>
    </dgm:pt>
    <dgm:pt modelId="{0D299A66-C0BA-4066-BB79-8B6C8C88AC24}" type="pres">
      <dgm:prSet presAssocID="{93C36D44-3D8E-4CC2-8C0D-DC9F031DCCE7}" presName="node" presStyleLbl="node1" presStyleIdx="1" presStyleCnt="2">
        <dgm:presLayoutVars>
          <dgm:bulletEnabled val="1"/>
        </dgm:presLayoutVars>
      </dgm:prSet>
      <dgm:spPr/>
      <dgm:t>
        <a:bodyPr/>
        <a:lstStyle/>
        <a:p>
          <a:endParaRPr lang="id-ID"/>
        </a:p>
      </dgm:t>
    </dgm:pt>
  </dgm:ptLst>
  <dgm:cxnLst>
    <dgm:cxn modelId="{7F7A03D4-FD8D-4883-ABCF-063F0D626D92}" srcId="{850C0060-8753-41E9-8176-5D3B762893CE}" destId="{93C36D44-3D8E-4CC2-8C0D-DC9F031DCCE7}" srcOrd="1" destOrd="0" parTransId="{B770C064-0462-4F92-AA02-D60144602726}" sibTransId="{AD612889-FEF2-409C-B637-322A39DD9F69}"/>
    <dgm:cxn modelId="{34587257-2F5B-4D26-8BFD-21C606787C0C}" srcId="{850C0060-8753-41E9-8176-5D3B762893CE}" destId="{96BC9FB3-856A-4F74-856C-C12D93669835}" srcOrd="0" destOrd="0" parTransId="{B15DEAF2-65E7-4043-B394-106B9E4377D3}" sibTransId="{EDCD9266-C210-49BF-8856-66AEC7B23F78}"/>
    <dgm:cxn modelId="{69F23A92-36C1-426C-9932-A1AD3D26D872}" type="presOf" srcId="{93C36D44-3D8E-4CC2-8C0D-DC9F031DCCE7}" destId="{0D299A66-C0BA-4066-BB79-8B6C8C88AC24}" srcOrd="0" destOrd="0" presId="urn:microsoft.com/office/officeart/2005/8/layout/default#1"/>
    <dgm:cxn modelId="{87CCC896-DC05-42E5-A68B-65C7C78AD898}" type="presOf" srcId="{850C0060-8753-41E9-8176-5D3B762893CE}" destId="{05B0F31D-56CC-4068-B52A-C9E7945FBEBC}" srcOrd="0" destOrd="0" presId="urn:microsoft.com/office/officeart/2005/8/layout/default#1"/>
    <dgm:cxn modelId="{1A84C4FC-2F30-430F-BA6E-44E236FBB1B9}" type="presOf" srcId="{96BC9FB3-856A-4F74-856C-C12D93669835}" destId="{38A39E14-740E-45FD-A6B4-719DC6E02BD4}" srcOrd="0" destOrd="0" presId="urn:microsoft.com/office/officeart/2005/8/layout/default#1"/>
    <dgm:cxn modelId="{BE5ACBBC-5BD6-4620-BFA4-FD2656946D68}" type="presParOf" srcId="{05B0F31D-56CC-4068-B52A-C9E7945FBEBC}" destId="{38A39E14-740E-45FD-A6B4-719DC6E02BD4}" srcOrd="0" destOrd="0" presId="urn:microsoft.com/office/officeart/2005/8/layout/default#1"/>
    <dgm:cxn modelId="{AA4D4628-A044-436A-A1F5-688394992C43}" type="presParOf" srcId="{05B0F31D-56CC-4068-B52A-C9E7945FBEBC}" destId="{FE18F266-E1B0-4992-9BF6-25BD0586B469}" srcOrd="1" destOrd="0" presId="urn:microsoft.com/office/officeart/2005/8/layout/default#1"/>
    <dgm:cxn modelId="{BA811DB9-C3E1-4278-896B-F96758996478}" type="presParOf" srcId="{05B0F31D-56CC-4068-B52A-C9E7945FBEBC}" destId="{0D299A66-C0BA-4066-BB79-8B6C8C88AC24}" srcOrd="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BFCC1BE-562E-4258-9A33-F1E431E6D662}" type="doc">
      <dgm:prSet loTypeId="urn:microsoft.com/office/officeart/2005/8/layout/pyramid4" loCatId="relationship" qsTypeId="urn:microsoft.com/office/officeart/2005/8/quickstyle/simple2" qsCatId="simple" csTypeId="urn:microsoft.com/office/officeart/2005/8/colors/accent2_3" csCatId="accent2" phldr="1"/>
      <dgm:spPr/>
      <dgm:t>
        <a:bodyPr/>
        <a:lstStyle/>
        <a:p>
          <a:endParaRPr lang="id-ID"/>
        </a:p>
      </dgm:t>
    </dgm:pt>
    <dgm:pt modelId="{877ACA30-FD57-47A1-A745-979D36874B08}">
      <dgm:prSet phldrT="[Text]" custT="1"/>
      <dgm:spPr>
        <a:solidFill>
          <a:schemeClr val="accent6">
            <a:lumMod val="60000"/>
            <a:lumOff val="40000"/>
          </a:schemeClr>
        </a:solidFill>
      </dgm:spPr>
      <dgm:t>
        <a:bodyPr anchor="t"/>
        <a:lstStyle/>
        <a:p>
          <a:r>
            <a:rPr lang="id-ID" sz="1800" dirty="0" smtClean="0"/>
            <a:t>Mengidentifikasi kondisi hirarki</a:t>
          </a:r>
          <a:endParaRPr lang="id-ID" sz="1800" dirty="0"/>
        </a:p>
      </dgm:t>
    </dgm:pt>
    <dgm:pt modelId="{4D3F1EA0-2F13-4BA0-9D11-696F8999FD41}" type="parTrans" cxnId="{58418284-D087-4F05-B196-73D27A6E370F}">
      <dgm:prSet/>
      <dgm:spPr/>
      <dgm:t>
        <a:bodyPr/>
        <a:lstStyle/>
        <a:p>
          <a:endParaRPr lang="id-ID" sz="2800"/>
        </a:p>
      </dgm:t>
    </dgm:pt>
    <dgm:pt modelId="{BEF1D864-2AC7-4CB3-85BF-F5C3B6140415}" type="sibTrans" cxnId="{58418284-D087-4F05-B196-73D27A6E370F}">
      <dgm:prSet/>
      <dgm:spPr/>
      <dgm:t>
        <a:bodyPr/>
        <a:lstStyle/>
        <a:p>
          <a:endParaRPr lang="id-ID" sz="2800"/>
        </a:p>
      </dgm:t>
    </dgm:pt>
    <dgm:pt modelId="{9A18E7F2-9946-427C-999C-90C8A97235A2}">
      <dgm:prSet phldrT="[Text]" custT="1"/>
      <dgm:spPr>
        <a:solidFill>
          <a:schemeClr val="accent2"/>
        </a:solidFill>
      </dgm:spPr>
      <dgm:t>
        <a:bodyPr anchor="b"/>
        <a:lstStyle/>
        <a:p>
          <a:r>
            <a:rPr lang="id-ID" sz="1800" dirty="0" smtClean="0"/>
            <a:t>Memotong ke tingkat yang lebih tinggi sebagai rincian sehingga menjadi terlihat /nyata </a:t>
          </a:r>
          <a:endParaRPr lang="id-ID" sz="1800" dirty="0"/>
        </a:p>
      </dgm:t>
    </dgm:pt>
    <dgm:pt modelId="{3C1CBCAB-3893-4094-9A5A-90C1B7D508FC}" type="parTrans" cxnId="{540BFD06-4D40-4B5E-ACD6-4DE8F0A18538}">
      <dgm:prSet/>
      <dgm:spPr/>
      <dgm:t>
        <a:bodyPr/>
        <a:lstStyle/>
        <a:p>
          <a:endParaRPr lang="id-ID" sz="2800"/>
        </a:p>
      </dgm:t>
    </dgm:pt>
    <dgm:pt modelId="{48498646-4ADE-4DFA-A73F-A14BD6587ADD}" type="sibTrans" cxnId="{540BFD06-4D40-4B5E-ACD6-4DE8F0A18538}">
      <dgm:prSet/>
      <dgm:spPr/>
      <dgm:t>
        <a:bodyPr/>
        <a:lstStyle/>
        <a:p>
          <a:endParaRPr lang="id-ID" sz="2800"/>
        </a:p>
      </dgm:t>
    </dgm:pt>
    <dgm:pt modelId="{13B1E625-CF31-4D5A-B901-394B8E976AB5}">
      <dgm:prSet phldrT="[Text]" custT="1"/>
      <dgm:spPr>
        <a:solidFill>
          <a:srgbClr val="7030A0"/>
        </a:solidFill>
      </dgm:spPr>
      <dgm:t>
        <a:bodyPr anchor="t"/>
        <a:lstStyle/>
        <a:p>
          <a:r>
            <a:rPr lang="id-ID" sz="1800" dirty="0" smtClean="0"/>
            <a:t>Buatlah rencana bertingkat, menunda rincian ke tingkat berikutnya</a:t>
          </a:r>
          <a:endParaRPr lang="id-ID" sz="1800" dirty="0"/>
        </a:p>
      </dgm:t>
    </dgm:pt>
    <dgm:pt modelId="{819B4B99-54FB-4E85-920C-FF0710A3A12A}" type="parTrans" cxnId="{677D4288-B69F-49CF-B2D6-5F7597A8EC99}">
      <dgm:prSet/>
      <dgm:spPr/>
      <dgm:t>
        <a:bodyPr/>
        <a:lstStyle/>
        <a:p>
          <a:endParaRPr lang="id-ID" sz="2800"/>
        </a:p>
      </dgm:t>
    </dgm:pt>
    <dgm:pt modelId="{A8F9D5CA-C49F-467E-8E72-71ECD66DBF20}" type="sibTrans" cxnId="{677D4288-B69F-49CF-B2D6-5F7597A8EC99}">
      <dgm:prSet/>
      <dgm:spPr/>
      <dgm:t>
        <a:bodyPr/>
        <a:lstStyle/>
        <a:p>
          <a:endParaRPr lang="id-ID" sz="2800"/>
        </a:p>
      </dgm:t>
    </dgm:pt>
    <dgm:pt modelId="{5A8ABAC1-D836-4E15-8E90-E7518C938EC5}">
      <dgm:prSet phldrT="[Text]" custT="1"/>
      <dgm:spPr/>
      <dgm:t>
        <a:bodyPr anchor="t"/>
        <a:lstStyle/>
        <a:p>
          <a:r>
            <a:rPr lang="id-ID" sz="1800" dirty="0" smtClean="0"/>
            <a:t>Dipraktekkan dengan menggunakan ABSTRIPS</a:t>
          </a:r>
          <a:endParaRPr lang="id-ID" sz="1800" dirty="0"/>
        </a:p>
      </dgm:t>
    </dgm:pt>
    <dgm:pt modelId="{C8CAB1F5-7B0C-4BB0-BC70-A32362FAEDD1}" type="parTrans" cxnId="{6DE4936C-3614-44F8-8506-E401B130BFC8}">
      <dgm:prSet/>
      <dgm:spPr/>
      <dgm:t>
        <a:bodyPr/>
        <a:lstStyle/>
        <a:p>
          <a:endParaRPr lang="id-ID" sz="2800"/>
        </a:p>
      </dgm:t>
    </dgm:pt>
    <dgm:pt modelId="{9E0142E1-ABC0-4894-A8B3-3E9EE259A85A}" type="sibTrans" cxnId="{6DE4936C-3614-44F8-8506-E401B130BFC8}">
      <dgm:prSet/>
      <dgm:spPr/>
      <dgm:t>
        <a:bodyPr/>
        <a:lstStyle/>
        <a:p>
          <a:endParaRPr lang="id-ID" sz="2800"/>
        </a:p>
      </dgm:t>
    </dgm:pt>
    <dgm:pt modelId="{E4CE5FC4-ECB3-46E6-9F70-D769155551A7}" type="pres">
      <dgm:prSet presAssocID="{ABFCC1BE-562E-4258-9A33-F1E431E6D662}" presName="compositeShape" presStyleCnt="0">
        <dgm:presLayoutVars>
          <dgm:chMax val="9"/>
          <dgm:dir/>
          <dgm:resizeHandles val="exact"/>
        </dgm:presLayoutVars>
      </dgm:prSet>
      <dgm:spPr/>
      <dgm:t>
        <a:bodyPr/>
        <a:lstStyle/>
        <a:p>
          <a:endParaRPr lang="en-US"/>
        </a:p>
      </dgm:t>
    </dgm:pt>
    <dgm:pt modelId="{7413162F-5852-48C5-A065-5C017A1BF677}" type="pres">
      <dgm:prSet presAssocID="{ABFCC1BE-562E-4258-9A33-F1E431E6D662}" presName="triangle1" presStyleLbl="node1" presStyleIdx="0" presStyleCnt="4" custScaleX="132334" custLinFactNeighborY="2000">
        <dgm:presLayoutVars>
          <dgm:bulletEnabled val="1"/>
        </dgm:presLayoutVars>
      </dgm:prSet>
      <dgm:spPr/>
      <dgm:t>
        <a:bodyPr/>
        <a:lstStyle/>
        <a:p>
          <a:endParaRPr lang="id-ID"/>
        </a:p>
      </dgm:t>
    </dgm:pt>
    <dgm:pt modelId="{3222328F-7F08-49E1-9CD4-50073D777474}" type="pres">
      <dgm:prSet presAssocID="{ABFCC1BE-562E-4258-9A33-F1E431E6D662}" presName="triangle2" presStyleLbl="node1" presStyleIdx="1" presStyleCnt="4" custScaleX="155335" custScaleY="102667" custLinFactNeighborX="-13166">
        <dgm:presLayoutVars>
          <dgm:bulletEnabled val="1"/>
        </dgm:presLayoutVars>
      </dgm:prSet>
      <dgm:spPr/>
      <dgm:t>
        <a:bodyPr/>
        <a:lstStyle/>
        <a:p>
          <a:endParaRPr lang="id-ID"/>
        </a:p>
      </dgm:t>
    </dgm:pt>
    <dgm:pt modelId="{6BCFF207-6375-4367-8D86-7C65ED234710}" type="pres">
      <dgm:prSet presAssocID="{ABFCC1BE-562E-4258-9A33-F1E431E6D662}" presName="triangle3" presStyleLbl="node1" presStyleIdx="2" presStyleCnt="4" custScaleX="129000" custScaleY="96000">
        <dgm:presLayoutVars>
          <dgm:bulletEnabled val="1"/>
        </dgm:presLayoutVars>
      </dgm:prSet>
      <dgm:spPr/>
      <dgm:t>
        <a:bodyPr/>
        <a:lstStyle/>
        <a:p>
          <a:endParaRPr lang="id-ID"/>
        </a:p>
      </dgm:t>
    </dgm:pt>
    <dgm:pt modelId="{DC30B61A-6BD2-43A4-8AA8-57A6C738DB17}" type="pres">
      <dgm:prSet presAssocID="{ABFCC1BE-562E-4258-9A33-F1E431E6D662}" presName="triangle4" presStyleLbl="node1" presStyleIdx="3" presStyleCnt="4" custScaleX="136000" custLinFactNeighborX="15833">
        <dgm:presLayoutVars>
          <dgm:bulletEnabled val="1"/>
        </dgm:presLayoutVars>
      </dgm:prSet>
      <dgm:spPr/>
      <dgm:t>
        <a:bodyPr/>
        <a:lstStyle/>
        <a:p>
          <a:endParaRPr lang="id-ID"/>
        </a:p>
      </dgm:t>
    </dgm:pt>
  </dgm:ptLst>
  <dgm:cxnLst>
    <dgm:cxn modelId="{540BFD06-4D40-4B5E-ACD6-4DE8F0A18538}" srcId="{ABFCC1BE-562E-4258-9A33-F1E431E6D662}" destId="{9A18E7F2-9946-427C-999C-90C8A97235A2}" srcOrd="1" destOrd="0" parTransId="{3C1CBCAB-3893-4094-9A5A-90C1B7D508FC}" sibTransId="{48498646-4ADE-4DFA-A73F-A14BD6587ADD}"/>
    <dgm:cxn modelId="{6DE4936C-3614-44F8-8506-E401B130BFC8}" srcId="{ABFCC1BE-562E-4258-9A33-F1E431E6D662}" destId="{5A8ABAC1-D836-4E15-8E90-E7518C938EC5}" srcOrd="3" destOrd="0" parTransId="{C8CAB1F5-7B0C-4BB0-BC70-A32362FAEDD1}" sibTransId="{9E0142E1-ABC0-4894-A8B3-3E9EE259A85A}"/>
    <dgm:cxn modelId="{677D4288-B69F-49CF-B2D6-5F7597A8EC99}" srcId="{ABFCC1BE-562E-4258-9A33-F1E431E6D662}" destId="{13B1E625-CF31-4D5A-B901-394B8E976AB5}" srcOrd="2" destOrd="0" parTransId="{819B4B99-54FB-4E85-920C-FF0710A3A12A}" sibTransId="{A8F9D5CA-C49F-467E-8E72-71ECD66DBF20}"/>
    <dgm:cxn modelId="{106AE7BF-BF16-4EF6-BD5F-69A36B615B74}" type="presOf" srcId="{5A8ABAC1-D836-4E15-8E90-E7518C938EC5}" destId="{DC30B61A-6BD2-43A4-8AA8-57A6C738DB17}" srcOrd="0" destOrd="0" presId="urn:microsoft.com/office/officeart/2005/8/layout/pyramid4"/>
    <dgm:cxn modelId="{C4D2A720-9034-40AA-B611-E77163236F12}" type="presOf" srcId="{ABFCC1BE-562E-4258-9A33-F1E431E6D662}" destId="{E4CE5FC4-ECB3-46E6-9F70-D769155551A7}" srcOrd="0" destOrd="0" presId="urn:microsoft.com/office/officeart/2005/8/layout/pyramid4"/>
    <dgm:cxn modelId="{2E68A192-B13F-48BA-819F-6117BD10EE7B}" type="presOf" srcId="{13B1E625-CF31-4D5A-B901-394B8E976AB5}" destId="{6BCFF207-6375-4367-8D86-7C65ED234710}" srcOrd="0" destOrd="0" presId="urn:microsoft.com/office/officeart/2005/8/layout/pyramid4"/>
    <dgm:cxn modelId="{6C9FE449-37BC-4218-AEAA-41E51D3EAFA2}" type="presOf" srcId="{9A18E7F2-9946-427C-999C-90C8A97235A2}" destId="{3222328F-7F08-49E1-9CD4-50073D777474}" srcOrd="0" destOrd="0" presId="urn:microsoft.com/office/officeart/2005/8/layout/pyramid4"/>
    <dgm:cxn modelId="{50B9920A-9C22-4EF5-9914-6E815EF0D341}" type="presOf" srcId="{877ACA30-FD57-47A1-A745-979D36874B08}" destId="{7413162F-5852-48C5-A065-5C017A1BF677}" srcOrd="0" destOrd="0" presId="urn:microsoft.com/office/officeart/2005/8/layout/pyramid4"/>
    <dgm:cxn modelId="{58418284-D087-4F05-B196-73D27A6E370F}" srcId="{ABFCC1BE-562E-4258-9A33-F1E431E6D662}" destId="{877ACA30-FD57-47A1-A745-979D36874B08}" srcOrd="0" destOrd="0" parTransId="{4D3F1EA0-2F13-4BA0-9D11-696F8999FD41}" sibTransId="{BEF1D864-2AC7-4CB3-85BF-F5C3B6140415}"/>
    <dgm:cxn modelId="{6ED45B9F-B46C-45D3-B6D9-C691601525CA}" type="presParOf" srcId="{E4CE5FC4-ECB3-46E6-9F70-D769155551A7}" destId="{7413162F-5852-48C5-A065-5C017A1BF677}" srcOrd="0" destOrd="0" presId="urn:microsoft.com/office/officeart/2005/8/layout/pyramid4"/>
    <dgm:cxn modelId="{39B988D3-08F3-4347-996D-664AC63872CF}" type="presParOf" srcId="{E4CE5FC4-ECB3-46E6-9F70-D769155551A7}" destId="{3222328F-7F08-49E1-9CD4-50073D777474}" srcOrd="1" destOrd="0" presId="urn:microsoft.com/office/officeart/2005/8/layout/pyramid4"/>
    <dgm:cxn modelId="{DA7D8FFC-3BBE-438B-B33E-FC5C4E3B0CD6}" type="presParOf" srcId="{E4CE5FC4-ECB3-46E6-9F70-D769155551A7}" destId="{6BCFF207-6375-4367-8D86-7C65ED234710}" srcOrd="2" destOrd="0" presId="urn:microsoft.com/office/officeart/2005/8/layout/pyramid4"/>
    <dgm:cxn modelId="{919AACE2-C40A-49A0-A2A8-D5E9256E04CE}" type="presParOf" srcId="{E4CE5FC4-ECB3-46E6-9F70-D769155551A7}" destId="{DC30B61A-6BD2-43A4-8AA8-57A6C738DB17}"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A3E5725-AEEB-4E0A-98D7-E594EC54C67E}" type="doc">
      <dgm:prSet loTypeId="urn:microsoft.com/office/officeart/2005/8/layout/target3" loCatId="list" qsTypeId="urn:microsoft.com/office/officeart/2005/8/quickstyle/3d1" qsCatId="3D" csTypeId="urn:microsoft.com/office/officeart/2005/8/colors/colorful2" csCatId="colorful" phldr="1"/>
      <dgm:spPr/>
      <dgm:t>
        <a:bodyPr/>
        <a:lstStyle/>
        <a:p>
          <a:endParaRPr lang="id-ID"/>
        </a:p>
      </dgm:t>
    </dgm:pt>
    <dgm:pt modelId="{A4EBFC34-85BE-43AD-B8E8-5080F1652DD4}">
      <dgm:prSet phldrT="[Text]"/>
      <dgm:spPr>
        <a:solidFill>
          <a:schemeClr val="accent6">
            <a:lumMod val="40000"/>
            <a:lumOff val="60000"/>
          </a:schemeClr>
        </a:solidFill>
      </dgm:spPr>
      <dgm:t>
        <a:bodyPr/>
        <a:lstStyle/>
        <a:p>
          <a:r>
            <a:rPr lang="id-ID" dirty="0" smtClean="0"/>
            <a:t>Abstraksi yang berbasis pada irisan</a:t>
          </a:r>
          <a:endParaRPr lang="id-ID" dirty="0"/>
        </a:p>
      </dgm:t>
    </dgm:pt>
    <dgm:pt modelId="{1D8253E7-A6A3-42C9-8E17-FF294C9EBF7C}" type="parTrans" cxnId="{EAA945F8-41D5-427E-81D2-6DD88284A180}">
      <dgm:prSet/>
      <dgm:spPr/>
      <dgm:t>
        <a:bodyPr/>
        <a:lstStyle/>
        <a:p>
          <a:endParaRPr lang="id-ID"/>
        </a:p>
      </dgm:t>
    </dgm:pt>
    <dgm:pt modelId="{F1D6D4A0-FCE9-4714-BB84-C82BD1506AC7}" type="sibTrans" cxnId="{EAA945F8-41D5-427E-81D2-6DD88284A180}">
      <dgm:prSet/>
      <dgm:spPr/>
      <dgm:t>
        <a:bodyPr/>
        <a:lstStyle/>
        <a:p>
          <a:endParaRPr lang="id-ID"/>
        </a:p>
      </dgm:t>
    </dgm:pt>
    <dgm:pt modelId="{90548CA0-3F9B-4C7C-8FCD-3E99AEA9910E}">
      <dgm:prSet phldrT="[Text]"/>
      <dgm:spPr/>
      <dgm:t>
        <a:bodyPr/>
        <a:lstStyle/>
        <a:p>
          <a:r>
            <a:rPr lang="id-ID" dirty="0" smtClean="0"/>
            <a:t>Versi modifikasi dari langkah-langkah yang menggabungkan perencanaan hirarkis</a:t>
          </a:r>
          <a:endParaRPr lang="id-ID" dirty="0"/>
        </a:p>
      </dgm:t>
    </dgm:pt>
    <dgm:pt modelId="{7516FB7F-1743-40E7-A9A8-572F1FBB793E}" type="parTrans" cxnId="{EE3E479C-B5AB-498F-98A7-CA9CBE80FFCA}">
      <dgm:prSet/>
      <dgm:spPr/>
      <dgm:t>
        <a:bodyPr/>
        <a:lstStyle/>
        <a:p>
          <a:endParaRPr lang="id-ID"/>
        </a:p>
      </dgm:t>
    </dgm:pt>
    <dgm:pt modelId="{45326E04-744C-4E2C-9969-37B6F0461081}" type="sibTrans" cxnId="{EE3E479C-B5AB-498F-98A7-CA9CBE80FFCA}">
      <dgm:prSet/>
      <dgm:spPr/>
      <dgm:t>
        <a:bodyPr/>
        <a:lstStyle/>
        <a:p>
          <a:endParaRPr lang="id-ID"/>
        </a:p>
      </dgm:t>
    </dgm:pt>
    <dgm:pt modelId="{F75AC250-BD74-4FBE-9E90-2C14DA17E50E}">
      <dgm:prSet phldrT="[Text]"/>
      <dgm:spPr>
        <a:solidFill>
          <a:schemeClr val="accent2">
            <a:lumMod val="40000"/>
            <a:lumOff val="60000"/>
            <a:alpha val="90000"/>
          </a:schemeClr>
        </a:solidFill>
      </dgm:spPr>
      <dgm:t>
        <a:bodyPr/>
        <a:lstStyle/>
        <a:p>
          <a:r>
            <a:rPr lang="id-ID" dirty="0" smtClean="0"/>
            <a:t>Kondisi hirarki mencerminkan kesulitan hakiki dalam mencapai berbagai kondisi.</a:t>
          </a:r>
          <a:endParaRPr lang="id-ID" dirty="0"/>
        </a:p>
      </dgm:t>
    </dgm:pt>
    <dgm:pt modelId="{96747646-931A-49D2-B262-96253954B198}" type="parTrans" cxnId="{92799337-7D8F-4604-BB95-99B11EF5282F}">
      <dgm:prSet/>
      <dgm:spPr/>
      <dgm:t>
        <a:bodyPr/>
        <a:lstStyle/>
        <a:p>
          <a:endParaRPr lang="id-ID"/>
        </a:p>
      </dgm:t>
    </dgm:pt>
    <dgm:pt modelId="{86DFE1C1-C6E1-4547-9A2A-6314AC067E9F}" type="sibTrans" cxnId="{92799337-7D8F-4604-BB95-99B11EF5282F}">
      <dgm:prSet/>
      <dgm:spPr/>
      <dgm:t>
        <a:bodyPr/>
        <a:lstStyle/>
        <a:p>
          <a:endParaRPr lang="id-ID"/>
        </a:p>
      </dgm:t>
    </dgm:pt>
    <dgm:pt modelId="{21809ACF-5412-42BD-95E9-C0EE6422BAF9}">
      <dgm:prSet phldrT="[Text]"/>
      <dgm:spPr/>
      <dgm:t>
        <a:bodyPr/>
        <a:lstStyle/>
        <a:p>
          <a:r>
            <a:rPr lang="id-ID" smtClean="0"/>
            <a:t>Ditunjukkan dengan nilai kekritisan.</a:t>
          </a:r>
          <a:endParaRPr lang="id-ID" dirty="0"/>
        </a:p>
      </dgm:t>
    </dgm:pt>
    <dgm:pt modelId="{F06E3225-0F6C-49A6-A5FE-72E3214191AD}" type="parTrans" cxnId="{391869B0-27EF-49B0-9EDC-12B7CEB5ECFA}">
      <dgm:prSet/>
      <dgm:spPr/>
    </dgm:pt>
    <dgm:pt modelId="{6413413C-6E9D-47F0-A27C-E093402AD094}" type="sibTrans" cxnId="{391869B0-27EF-49B0-9EDC-12B7CEB5ECFA}">
      <dgm:prSet/>
      <dgm:spPr/>
    </dgm:pt>
    <dgm:pt modelId="{6D794259-8E4E-4753-8FD1-7AFD1E0A04F3}" type="pres">
      <dgm:prSet presAssocID="{BA3E5725-AEEB-4E0A-98D7-E594EC54C67E}" presName="Name0" presStyleCnt="0">
        <dgm:presLayoutVars>
          <dgm:chMax val="7"/>
          <dgm:dir/>
          <dgm:animLvl val="lvl"/>
          <dgm:resizeHandles val="exact"/>
        </dgm:presLayoutVars>
      </dgm:prSet>
      <dgm:spPr/>
      <dgm:t>
        <a:bodyPr/>
        <a:lstStyle/>
        <a:p>
          <a:endParaRPr lang="en-US"/>
        </a:p>
      </dgm:t>
    </dgm:pt>
    <dgm:pt modelId="{D0658CB9-01CC-453E-AB2E-87200801C3DD}" type="pres">
      <dgm:prSet presAssocID="{A4EBFC34-85BE-43AD-B8E8-5080F1652DD4}" presName="circle1" presStyleLbl="node1" presStyleIdx="0" presStyleCnt="4"/>
      <dgm:spPr/>
    </dgm:pt>
    <dgm:pt modelId="{6AFE7045-79EA-48C6-9E70-3E979A45250F}" type="pres">
      <dgm:prSet presAssocID="{A4EBFC34-85BE-43AD-B8E8-5080F1652DD4}" presName="space" presStyleCnt="0"/>
      <dgm:spPr/>
    </dgm:pt>
    <dgm:pt modelId="{9E4AFC6F-79F7-4919-9FE7-0A596B41E92C}" type="pres">
      <dgm:prSet presAssocID="{A4EBFC34-85BE-43AD-B8E8-5080F1652DD4}" presName="rect1" presStyleLbl="alignAcc1" presStyleIdx="0" presStyleCnt="4"/>
      <dgm:spPr/>
      <dgm:t>
        <a:bodyPr/>
        <a:lstStyle/>
        <a:p>
          <a:endParaRPr lang="id-ID"/>
        </a:p>
      </dgm:t>
    </dgm:pt>
    <dgm:pt modelId="{EC8B0454-61C4-4999-B78E-C1411C15F9D4}" type="pres">
      <dgm:prSet presAssocID="{90548CA0-3F9B-4C7C-8FCD-3E99AEA9910E}" presName="vertSpace2" presStyleLbl="node1" presStyleIdx="0" presStyleCnt="4"/>
      <dgm:spPr/>
    </dgm:pt>
    <dgm:pt modelId="{71615B36-8F12-44E2-A5FB-5BB0053F871F}" type="pres">
      <dgm:prSet presAssocID="{90548CA0-3F9B-4C7C-8FCD-3E99AEA9910E}" presName="circle2" presStyleLbl="node1" presStyleIdx="1" presStyleCnt="4"/>
      <dgm:spPr/>
    </dgm:pt>
    <dgm:pt modelId="{F8DBF86B-2401-4B51-95ED-0F62D9FAC536}" type="pres">
      <dgm:prSet presAssocID="{90548CA0-3F9B-4C7C-8FCD-3E99AEA9910E}" presName="rect2" presStyleLbl="alignAcc1" presStyleIdx="1" presStyleCnt="4"/>
      <dgm:spPr/>
      <dgm:t>
        <a:bodyPr/>
        <a:lstStyle/>
        <a:p>
          <a:endParaRPr lang="id-ID"/>
        </a:p>
      </dgm:t>
    </dgm:pt>
    <dgm:pt modelId="{2E3A9C8B-27AC-4A61-9AD6-BAF46321AB99}" type="pres">
      <dgm:prSet presAssocID="{F75AC250-BD74-4FBE-9E90-2C14DA17E50E}" presName="vertSpace3" presStyleLbl="node1" presStyleIdx="1" presStyleCnt="4"/>
      <dgm:spPr/>
    </dgm:pt>
    <dgm:pt modelId="{F869A8C3-3346-4339-BFF7-7E95B8277B19}" type="pres">
      <dgm:prSet presAssocID="{F75AC250-BD74-4FBE-9E90-2C14DA17E50E}" presName="circle3" presStyleLbl="node1" presStyleIdx="2" presStyleCnt="4"/>
      <dgm:spPr/>
    </dgm:pt>
    <dgm:pt modelId="{76286D84-C3D1-4549-8AFE-B66F1474FC6D}" type="pres">
      <dgm:prSet presAssocID="{F75AC250-BD74-4FBE-9E90-2C14DA17E50E}" presName="rect3" presStyleLbl="alignAcc1" presStyleIdx="2" presStyleCnt="4"/>
      <dgm:spPr/>
      <dgm:t>
        <a:bodyPr/>
        <a:lstStyle/>
        <a:p>
          <a:endParaRPr lang="id-ID"/>
        </a:p>
      </dgm:t>
    </dgm:pt>
    <dgm:pt modelId="{B058E664-72F2-408F-8A1A-210774E26A37}" type="pres">
      <dgm:prSet presAssocID="{21809ACF-5412-42BD-95E9-C0EE6422BAF9}" presName="vertSpace4" presStyleLbl="node1" presStyleIdx="2" presStyleCnt="4"/>
      <dgm:spPr/>
    </dgm:pt>
    <dgm:pt modelId="{8631DC3E-37A2-4DE2-A20C-30D5B8D8C440}" type="pres">
      <dgm:prSet presAssocID="{21809ACF-5412-42BD-95E9-C0EE6422BAF9}" presName="circle4" presStyleLbl="node1" presStyleIdx="3" presStyleCnt="4"/>
      <dgm:spPr/>
    </dgm:pt>
    <dgm:pt modelId="{68270B02-C332-45A2-BD9D-339AB53BDF0B}" type="pres">
      <dgm:prSet presAssocID="{21809ACF-5412-42BD-95E9-C0EE6422BAF9}" presName="rect4" presStyleLbl="alignAcc1" presStyleIdx="3" presStyleCnt="4"/>
      <dgm:spPr/>
      <dgm:t>
        <a:bodyPr/>
        <a:lstStyle/>
        <a:p>
          <a:endParaRPr lang="id-ID"/>
        </a:p>
      </dgm:t>
    </dgm:pt>
    <dgm:pt modelId="{9805F85C-EAEE-4D4F-AE8C-29A0D54848F3}" type="pres">
      <dgm:prSet presAssocID="{A4EBFC34-85BE-43AD-B8E8-5080F1652DD4}" presName="rect1ParTxNoCh" presStyleLbl="alignAcc1" presStyleIdx="3" presStyleCnt="4">
        <dgm:presLayoutVars>
          <dgm:chMax val="1"/>
          <dgm:bulletEnabled val="1"/>
        </dgm:presLayoutVars>
      </dgm:prSet>
      <dgm:spPr/>
      <dgm:t>
        <a:bodyPr/>
        <a:lstStyle/>
        <a:p>
          <a:endParaRPr lang="en-US"/>
        </a:p>
      </dgm:t>
    </dgm:pt>
    <dgm:pt modelId="{1787E4C2-A3E2-49B5-AB1F-655A7A8F1A88}" type="pres">
      <dgm:prSet presAssocID="{90548CA0-3F9B-4C7C-8FCD-3E99AEA9910E}" presName="rect2ParTxNoCh" presStyleLbl="alignAcc1" presStyleIdx="3" presStyleCnt="4">
        <dgm:presLayoutVars>
          <dgm:chMax val="1"/>
          <dgm:bulletEnabled val="1"/>
        </dgm:presLayoutVars>
      </dgm:prSet>
      <dgm:spPr/>
      <dgm:t>
        <a:bodyPr/>
        <a:lstStyle/>
        <a:p>
          <a:endParaRPr lang="en-US"/>
        </a:p>
      </dgm:t>
    </dgm:pt>
    <dgm:pt modelId="{BC006210-8A6A-4D9D-BAF0-B079E3BE7F0E}" type="pres">
      <dgm:prSet presAssocID="{F75AC250-BD74-4FBE-9E90-2C14DA17E50E}" presName="rect3ParTxNoCh" presStyleLbl="alignAcc1" presStyleIdx="3" presStyleCnt="4">
        <dgm:presLayoutVars>
          <dgm:chMax val="1"/>
          <dgm:bulletEnabled val="1"/>
        </dgm:presLayoutVars>
      </dgm:prSet>
      <dgm:spPr/>
      <dgm:t>
        <a:bodyPr/>
        <a:lstStyle/>
        <a:p>
          <a:endParaRPr lang="id-ID"/>
        </a:p>
      </dgm:t>
    </dgm:pt>
    <dgm:pt modelId="{2D789A2A-BD2A-4FE2-8FF3-FF31DB1521DD}" type="pres">
      <dgm:prSet presAssocID="{21809ACF-5412-42BD-95E9-C0EE6422BAF9}" presName="rect4ParTxNoCh" presStyleLbl="alignAcc1" presStyleIdx="3" presStyleCnt="4">
        <dgm:presLayoutVars>
          <dgm:chMax val="1"/>
          <dgm:bulletEnabled val="1"/>
        </dgm:presLayoutVars>
      </dgm:prSet>
      <dgm:spPr/>
      <dgm:t>
        <a:bodyPr/>
        <a:lstStyle/>
        <a:p>
          <a:endParaRPr lang="id-ID"/>
        </a:p>
      </dgm:t>
    </dgm:pt>
  </dgm:ptLst>
  <dgm:cxnLst>
    <dgm:cxn modelId="{DB2EF07A-2B0A-4852-AD60-4BB06D14FC99}" type="presOf" srcId="{F75AC250-BD74-4FBE-9E90-2C14DA17E50E}" destId="{BC006210-8A6A-4D9D-BAF0-B079E3BE7F0E}" srcOrd="1" destOrd="0" presId="urn:microsoft.com/office/officeart/2005/8/layout/target3"/>
    <dgm:cxn modelId="{97A2BB29-B1AC-478C-83E1-4A0C356204E8}" type="presOf" srcId="{90548CA0-3F9B-4C7C-8FCD-3E99AEA9910E}" destId="{F8DBF86B-2401-4B51-95ED-0F62D9FAC536}" srcOrd="0" destOrd="0" presId="urn:microsoft.com/office/officeart/2005/8/layout/target3"/>
    <dgm:cxn modelId="{CD596D61-79FE-4E08-9246-CF9B701445CF}" type="presOf" srcId="{A4EBFC34-85BE-43AD-B8E8-5080F1652DD4}" destId="{9E4AFC6F-79F7-4919-9FE7-0A596B41E92C}" srcOrd="0" destOrd="0" presId="urn:microsoft.com/office/officeart/2005/8/layout/target3"/>
    <dgm:cxn modelId="{BAB6206F-14A5-469F-ACA2-70D2B9C249D1}" type="presOf" srcId="{90548CA0-3F9B-4C7C-8FCD-3E99AEA9910E}" destId="{1787E4C2-A3E2-49B5-AB1F-655A7A8F1A88}" srcOrd="1" destOrd="0" presId="urn:microsoft.com/office/officeart/2005/8/layout/target3"/>
    <dgm:cxn modelId="{92799337-7D8F-4604-BB95-99B11EF5282F}" srcId="{BA3E5725-AEEB-4E0A-98D7-E594EC54C67E}" destId="{F75AC250-BD74-4FBE-9E90-2C14DA17E50E}" srcOrd="2" destOrd="0" parTransId="{96747646-931A-49D2-B262-96253954B198}" sibTransId="{86DFE1C1-C6E1-4547-9A2A-6314AC067E9F}"/>
    <dgm:cxn modelId="{988BACAE-FB4E-4421-BBFE-10B9B14F1242}" type="presOf" srcId="{21809ACF-5412-42BD-95E9-C0EE6422BAF9}" destId="{2D789A2A-BD2A-4FE2-8FF3-FF31DB1521DD}" srcOrd="1" destOrd="0" presId="urn:microsoft.com/office/officeart/2005/8/layout/target3"/>
    <dgm:cxn modelId="{180E95FA-E080-4877-BDFA-959C6BFF2A7D}" type="presOf" srcId="{BA3E5725-AEEB-4E0A-98D7-E594EC54C67E}" destId="{6D794259-8E4E-4753-8FD1-7AFD1E0A04F3}" srcOrd="0" destOrd="0" presId="urn:microsoft.com/office/officeart/2005/8/layout/target3"/>
    <dgm:cxn modelId="{EAA945F8-41D5-427E-81D2-6DD88284A180}" srcId="{BA3E5725-AEEB-4E0A-98D7-E594EC54C67E}" destId="{A4EBFC34-85BE-43AD-B8E8-5080F1652DD4}" srcOrd="0" destOrd="0" parTransId="{1D8253E7-A6A3-42C9-8E17-FF294C9EBF7C}" sibTransId="{F1D6D4A0-FCE9-4714-BB84-C82BD1506AC7}"/>
    <dgm:cxn modelId="{C12B4652-9D1C-4176-A896-719108958448}" type="presOf" srcId="{F75AC250-BD74-4FBE-9E90-2C14DA17E50E}" destId="{76286D84-C3D1-4549-8AFE-B66F1474FC6D}" srcOrd="0" destOrd="0" presId="urn:microsoft.com/office/officeart/2005/8/layout/target3"/>
    <dgm:cxn modelId="{EE3E479C-B5AB-498F-98A7-CA9CBE80FFCA}" srcId="{BA3E5725-AEEB-4E0A-98D7-E594EC54C67E}" destId="{90548CA0-3F9B-4C7C-8FCD-3E99AEA9910E}" srcOrd="1" destOrd="0" parTransId="{7516FB7F-1743-40E7-A9A8-572F1FBB793E}" sibTransId="{45326E04-744C-4E2C-9969-37B6F0461081}"/>
    <dgm:cxn modelId="{391869B0-27EF-49B0-9EDC-12B7CEB5ECFA}" srcId="{BA3E5725-AEEB-4E0A-98D7-E594EC54C67E}" destId="{21809ACF-5412-42BD-95E9-C0EE6422BAF9}" srcOrd="3" destOrd="0" parTransId="{F06E3225-0F6C-49A6-A5FE-72E3214191AD}" sibTransId="{6413413C-6E9D-47F0-A27C-E093402AD094}"/>
    <dgm:cxn modelId="{78A4738E-71D3-4733-8D0F-BE2A885309B9}" type="presOf" srcId="{21809ACF-5412-42BD-95E9-C0EE6422BAF9}" destId="{68270B02-C332-45A2-BD9D-339AB53BDF0B}" srcOrd="0" destOrd="0" presId="urn:microsoft.com/office/officeart/2005/8/layout/target3"/>
    <dgm:cxn modelId="{22B57626-5F2F-4166-BC57-6A8D5DB9857D}" type="presOf" srcId="{A4EBFC34-85BE-43AD-B8E8-5080F1652DD4}" destId="{9805F85C-EAEE-4D4F-AE8C-29A0D54848F3}" srcOrd="1" destOrd="0" presId="urn:microsoft.com/office/officeart/2005/8/layout/target3"/>
    <dgm:cxn modelId="{D02F32FD-EB93-48A4-A414-F50C4199C216}" type="presParOf" srcId="{6D794259-8E4E-4753-8FD1-7AFD1E0A04F3}" destId="{D0658CB9-01CC-453E-AB2E-87200801C3DD}" srcOrd="0" destOrd="0" presId="urn:microsoft.com/office/officeart/2005/8/layout/target3"/>
    <dgm:cxn modelId="{11FC200C-D9E6-4EC0-8F95-BECCB33290D6}" type="presParOf" srcId="{6D794259-8E4E-4753-8FD1-7AFD1E0A04F3}" destId="{6AFE7045-79EA-48C6-9E70-3E979A45250F}" srcOrd="1" destOrd="0" presId="urn:microsoft.com/office/officeart/2005/8/layout/target3"/>
    <dgm:cxn modelId="{75861FFC-7ADD-48CB-8863-C2D2252E5436}" type="presParOf" srcId="{6D794259-8E4E-4753-8FD1-7AFD1E0A04F3}" destId="{9E4AFC6F-79F7-4919-9FE7-0A596B41E92C}" srcOrd="2" destOrd="0" presId="urn:microsoft.com/office/officeart/2005/8/layout/target3"/>
    <dgm:cxn modelId="{5183B64E-E54D-407E-8602-4A5CF965CE89}" type="presParOf" srcId="{6D794259-8E4E-4753-8FD1-7AFD1E0A04F3}" destId="{EC8B0454-61C4-4999-B78E-C1411C15F9D4}" srcOrd="3" destOrd="0" presId="urn:microsoft.com/office/officeart/2005/8/layout/target3"/>
    <dgm:cxn modelId="{005C29CE-5732-47FD-A553-027F641EA084}" type="presParOf" srcId="{6D794259-8E4E-4753-8FD1-7AFD1E0A04F3}" destId="{71615B36-8F12-44E2-A5FB-5BB0053F871F}" srcOrd="4" destOrd="0" presId="urn:microsoft.com/office/officeart/2005/8/layout/target3"/>
    <dgm:cxn modelId="{568BE41D-E3B6-4938-A5DE-E3D95E9ABDAF}" type="presParOf" srcId="{6D794259-8E4E-4753-8FD1-7AFD1E0A04F3}" destId="{F8DBF86B-2401-4B51-95ED-0F62D9FAC536}" srcOrd="5" destOrd="0" presId="urn:microsoft.com/office/officeart/2005/8/layout/target3"/>
    <dgm:cxn modelId="{08ED0E9E-057D-422A-AEE5-C7973B3C1D6F}" type="presParOf" srcId="{6D794259-8E4E-4753-8FD1-7AFD1E0A04F3}" destId="{2E3A9C8B-27AC-4A61-9AD6-BAF46321AB99}" srcOrd="6" destOrd="0" presId="urn:microsoft.com/office/officeart/2005/8/layout/target3"/>
    <dgm:cxn modelId="{A6BD05B5-9A09-43FE-9CDB-481533373389}" type="presParOf" srcId="{6D794259-8E4E-4753-8FD1-7AFD1E0A04F3}" destId="{F869A8C3-3346-4339-BFF7-7E95B8277B19}" srcOrd="7" destOrd="0" presId="urn:microsoft.com/office/officeart/2005/8/layout/target3"/>
    <dgm:cxn modelId="{D0235B54-4003-4E20-BAAA-F32E4B354611}" type="presParOf" srcId="{6D794259-8E4E-4753-8FD1-7AFD1E0A04F3}" destId="{76286D84-C3D1-4549-8AFE-B66F1474FC6D}" srcOrd="8" destOrd="0" presId="urn:microsoft.com/office/officeart/2005/8/layout/target3"/>
    <dgm:cxn modelId="{55D7C61F-71B2-4860-B610-0C011A9FD600}" type="presParOf" srcId="{6D794259-8E4E-4753-8FD1-7AFD1E0A04F3}" destId="{B058E664-72F2-408F-8A1A-210774E26A37}" srcOrd="9" destOrd="0" presId="urn:microsoft.com/office/officeart/2005/8/layout/target3"/>
    <dgm:cxn modelId="{8FB8E903-E7BE-431A-B6E5-C61DB91BEC37}" type="presParOf" srcId="{6D794259-8E4E-4753-8FD1-7AFD1E0A04F3}" destId="{8631DC3E-37A2-4DE2-A20C-30D5B8D8C440}" srcOrd="10" destOrd="0" presId="urn:microsoft.com/office/officeart/2005/8/layout/target3"/>
    <dgm:cxn modelId="{470919DD-2501-4E70-B9AF-D5B5BA0FF09B}" type="presParOf" srcId="{6D794259-8E4E-4753-8FD1-7AFD1E0A04F3}" destId="{68270B02-C332-45A2-BD9D-339AB53BDF0B}" srcOrd="11" destOrd="0" presId="urn:microsoft.com/office/officeart/2005/8/layout/target3"/>
    <dgm:cxn modelId="{E6823E87-465A-45FD-98BF-F629CD47FFCF}" type="presParOf" srcId="{6D794259-8E4E-4753-8FD1-7AFD1E0A04F3}" destId="{9805F85C-EAEE-4D4F-AE8C-29A0D54848F3}" srcOrd="12" destOrd="0" presId="urn:microsoft.com/office/officeart/2005/8/layout/target3"/>
    <dgm:cxn modelId="{07CBA6C2-41DC-4010-AD67-054C4627D1B5}" type="presParOf" srcId="{6D794259-8E4E-4753-8FD1-7AFD1E0A04F3}" destId="{1787E4C2-A3E2-49B5-AB1F-655A7A8F1A88}" srcOrd="13" destOrd="0" presId="urn:microsoft.com/office/officeart/2005/8/layout/target3"/>
    <dgm:cxn modelId="{65C0E75F-2DA2-4F5D-A2FB-C747FF45FE49}" type="presParOf" srcId="{6D794259-8E4E-4753-8FD1-7AFD1E0A04F3}" destId="{BC006210-8A6A-4D9D-BAF0-B079E3BE7F0E}" srcOrd="14" destOrd="0" presId="urn:microsoft.com/office/officeart/2005/8/layout/target3"/>
    <dgm:cxn modelId="{86AAD6F4-30E9-43B0-9D2A-E432BFE137AA}" type="presParOf" srcId="{6D794259-8E4E-4753-8FD1-7AFD1E0A04F3}" destId="{2D789A2A-BD2A-4FE2-8FF3-FF31DB1521DD}"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3353B82-2D71-4753-B81E-8974527F11E0}" type="doc">
      <dgm:prSet loTypeId="urn:microsoft.com/office/officeart/2005/8/layout/hList3" loCatId="list" qsTypeId="urn:microsoft.com/office/officeart/2005/8/quickstyle/simple1" qsCatId="simple" csTypeId="urn:microsoft.com/office/officeart/2005/8/colors/colorful5" csCatId="colorful" phldr="1"/>
      <dgm:spPr/>
      <dgm:t>
        <a:bodyPr/>
        <a:lstStyle/>
        <a:p>
          <a:endParaRPr lang="id-ID"/>
        </a:p>
      </dgm:t>
    </dgm:pt>
    <dgm:pt modelId="{6C5947A9-8D6A-495C-A176-DD929110A774}">
      <dgm:prSet phldrT="[Text]"/>
      <dgm:spPr>
        <a:solidFill>
          <a:schemeClr val="accent2">
            <a:lumMod val="60000"/>
            <a:lumOff val="40000"/>
          </a:schemeClr>
        </a:solidFill>
      </dgm:spPr>
      <dgm:t>
        <a:bodyPr/>
        <a:lstStyle/>
        <a:p>
          <a:r>
            <a:rPr lang="id-ID" dirty="0" smtClean="0"/>
            <a:t>Sebuah operasi memiliki kekritisan minimum dapat dicapai dengan mudah, yaitu</a:t>
          </a:r>
          <a:endParaRPr lang="id-ID" dirty="0"/>
        </a:p>
      </dgm:t>
    </dgm:pt>
    <dgm:pt modelId="{19BB7A19-3D02-4E62-9C39-D7B615A0B284}" type="parTrans" cxnId="{A2D23688-E1E6-412E-8652-F8D4B743FDAF}">
      <dgm:prSet/>
      <dgm:spPr/>
      <dgm:t>
        <a:bodyPr/>
        <a:lstStyle/>
        <a:p>
          <a:endParaRPr lang="id-ID"/>
        </a:p>
      </dgm:t>
    </dgm:pt>
    <dgm:pt modelId="{B670E783-8158-474B-B777-0C076797F818}" type="sibTrans" cxnId="{A2D23688-E1E6-412E-8652-F8D4B743FDAF}">
      <dgm:prSet/>
      <dgm:spPr/>
      <dgm:t>
        <a:bodyPr/>
        <a:lstStyle/>
        <a:p>
          <a:endParaRPr lang="id-ID"/>
        </a:p>
      </dgm:t>
    </dgm:pt>
    <dgm:pt modelId="{4297581F-8CC5-4FF9-A598-286A2C852798}">
      <dgm:prSet phldrT="[Text]"/>
      <dgm:spPr>
        <a:solidFill>
          <a:srgbClr val="7030A0"/>
        </a:solidFill>
      </dgm:spPr>
      <dgm:t>
        <a:bodyPr/>
        <a:lstStyle/>
        <a:p>
          <a:r>
            <a:rPr lang="id-ID" dirty="0" smtClean="0"/>
            <a:t>apabila operasi mengalami tidak ada prasyarat. </a:t>
          </a:r>
          <a:endParaRPr lang="id-ID" dirty="0"/>
        </a:p>
      </dgm:t>
    </dgm:pt>
    <dgm:pt modelId="{804732EE-4D49-4520-A844-49BABAB635DD}" type="parTrans" cxnId="{9B953482-4179-4EF1-948B-D9E08E53D7B5}">
      <dgm:prSet/>
      <dgm:spPr/>
      <dgm:t>
        <a:bodyPr/>
        <a:lstStyle/>
        <a:p>
          <a:endParaRPr lang="id-ID"/>
        </a:p>
      </dgm:t>
    </dgm:pt>
    <dgm:pt modelId="{2DB95E70-8C86-4C43-870B-DD07304348F9}" type="sibTrans" cxnId="{9B953482-4179-4EF1-948B-D9E08E53D7B5}">
      <dgm:prSet/>
      <dgm:spPr/>
      <dgm:t>
        <a:bodyPr/>
        <a:lstStyle/>
        <a:p>
          <a:endParaRPr lang="id-ID"/>
        </a:p>
      </dgm:t>
    </dgm:pt>
    <dgm:pt modelId="{8EF7FF39-42E7-41C4-B007-72A5128410E7}">
      <dgm:prSet phldrT="[Text]"/>
      <dgm:spPr/>
      <dgm:t>
        <a:bodyPr/>
        <a:lstStyle/>
        <a:p>
          <a:r>
            <a:rPr lang="id-ID" dirty="0" smtClean="0"/>
            <a:t>apabila operasi mengalami sangat kurang </a:t>
          </a:r>
          <a:endParaRPr lang="id-ID" dirty="0"/>
        </a:p>
      </dgm:t>
    </dgm:pt>
    <dgm:pt modelId="{3BADB1C0-7CC9-4AD1-A731-FA497763DB1C}" type="parTrans" cxnId="{1F1CC670-948E-420B-A229-4B13B6F82901}">
      <dgm:prSet/>
      <dgm:spPr/>
      <dgm:t>
        <a:bodyPr/>
        <a:lstStyle/>
        <a:p>
          <a:endParaRPr lang="id-ID"/>
        </a:p>
      </dgm:t>
    </dgm:pt>
    <dgm:pt modelId="{46561C13-3676-467C-A9E8-F865B94A4449}" type="sibTrans" cxnId="{1F1CC670-948E-420B-A229-4B13B6F82901}">
      <dgm:prSet/>
      <dgm:spPr/>
      <dgm:t>
        <a:bodyPr/>
        <a:lstStyle/>
        <a:p>
          <a:endParaRPr lang="id-ID"/>
        </a:p>
      </dgm:t>
    </dgm:pt>
    <dgm:pt modelId="{5726BBC7-8BE5-4DAB-BD50-763414131F17}">
      <dgm:prSet phldrT="[Text]"/>
      <dgm:spPr/>
      <dgm:t>
        <a:bodyPr/>
        <a:lstStyle/>
        <a:p>
          <a:endParaRPr lang="en-US"/>
        </a:p>
      </dgm:t>
    </dgm:pt>
    <dgm:pt modelId="{42393FC3-D82A-4CAD-A81A-C4B0CBA8A159}" type="parTrans" cxnId="{79C8466E-4B12-4054-91D3-7FE317FD4436}">
      <dgm:prSet/>
      <dgm:spPr/>
      <dgm:t>
        <a:bodyPr/>
        <a:lstStyle/>
        <a:p>
          <a:endParaRPr lang="id-ID"/>
        </a:p>
      </dgm:t>
    </dgm:pt>
    <dgm:pt modelId="{40A22BDD-69B1-4745-A525-B15A448A94B4}" type="sibTrans" cxnId="{79C8466E-4B12-4054-91D3-7FE317FD4436}">
      <dgm:prSet/>
      <dgm:spPr/>
      <dgm:t>
        <a:bodyPr/>
        <a:lstStyle/>
        <a:p>
          <a:endParaRPr lang="id-ID"/>
        </a:p>
      </dgm:t>
    </dgm:pt>
    <dgm:pt modelId="{858BE9A7-C5F6-4548-8956-120DD9A19AE1}" type="pres">
      <dgm:prSet presAssocID="{F3353B82-2D71-4753-B81E-8974527F11E0}" presName="composite" presStyleCnt="0">
        <dgm:presLayoutVars>
          <dgm:chMax val="1"/>
          <dgm:dir/>
          <dgm:resizeHandles val="exact"/>
        </dgm:presLayoutVars>
      </dgm:prSet>
      <dgm:spPr/>
      <dgm:t>
        <a:bodyPr/>
        <a:lstStyle/>
        <a:p>
          <a:endParaRPr lang="en-US"/>
        </a:p>
      </dgm:t>
    </dgm:pt>
    <dgm:pt modelId="{78D4999A-3DB7-450D-9216-9EE19E702270}" type="pres">
      <dgm:prSet presAssocID="{6C5947A9-8D6A-495C-A176-DD929110A774}" presName="roof" presStyleLbl="dkBgShp" presStyleIdx="0" presStyleCnt="2"/>
      <dgm:spPr/>
      <dgm:t>
        <a:bodyPr/>
        <a:lstStyle/>
        <a:p>
          <a:endParaRPr lang="id-ID"/>
        </a:p>
      </dgm:t>
    </dgm:pt>
    <dgm:pt modelId="{67328953-27DE-4DC7-A742-B9E4246B1B62}" type="pres">
      <dgm:prSet presAssocID="{6C5947A9-8D6A-495C-A176-DD929110A774}" presName="pillars" presStyleCnt="0"/>
      <dgm:spPr/>
    </dgm:pt>
    <dgm:pt modelId="{98755530-ED6C-4A2D-8975-06D200B75A1D}" type="pres">
      <dgm:prSet presAssocID="{6C5947A9-8D6A-495C-A176-DD929110A774}" presName="pillar1" presStyleLbl="node1" presStyleIdx="0" presStyleCnt="2">
        <dgm:presLayoutVars>
          <dgm:bulletEnabled val="1"/>
        </dgm:presLayoutVars>
      </dgm:prSet>
      <dgm:spPr/>
      <dgm:t>
        <a:bodyPr/>
        <a:lstStyle/>
        <a:p>
          <a:endParaRPr lang="id-ID"/>
        </a:p>
      </dgm:t>
    </dgm:pt>
    <dgm:pt modelId="{7B395CD9-B8E9-4E2E-B89D-3E86F0D1B6C3}" type="pres">
      <dgm:prSet presAssocID="{8EF7FF39-42E7-41C4-B007-72A5128410E7}" presName="pillarX" presStyleLbl="node1" presStyleIdx="1" presStyleCnt="2">
        <dgm:presLayoutVars>
          <dgm:bulletEnabled val="1"/>
        </dgm:presLayoutVars>
      </dgm:prSet>
      <dgm:spPr/>
      <dgm:t>
        <a:bodyPr/>
        <a:lstStyle/>
        <a:p>
          <a:endParaRPr lang="id-ID"/>
        </a:p>
      </dgm:t>
    </dgm:pt>
    <dgm:pt modelId="{4B62587C-97BF-4C47-AADD-6FF1CDC8FF5C}" type="pres">
      <dgm:prSet presAssocID="{6C5947A9-8D6A-495C-A176-DD929110A774}" presName="base" presStyleLbl="dkBgShp" presStyleIdx="1" presStyleCnt="2"/>
      <dgm:spPr/>
    </dgm:pt>
  </dgm:ptLst>
  <dgm:cxnLst>
    <dgm:cxn modelId="{46014F82-338E-4DB3-9504-2AF2922925F6}" type="presOf" srcId="{F3353B82-2D71-4753-B81E-8974527F11E0}" destId="{858BE9A7-C5F6-4548-8956-120DD9A19AE1}" srcOrd="0" destOrd="0" presId="urn:microsoft.com/office/officeart/2005/8/layout/hList3"/>
    <dgm:cxn modelId="{D5801800-5637-4CB9-92FF-34E8AF3D8064}" type="presOf" srcId="{8EF7FF39-42E7-41C4-B007-72A5128410E7}" destId="{7B395CD9-B8E9-4E2E-B89D-3E86F0D1B6C3}" srcOrd="0" destOrd="0" presId="urn:microsoft.com/office/officeart/2005/8/layout/hList3"/>
    <dgm:cxn modelId="{A2D23688-E1E6-412E-8652-F8D4B743FDAF}" srcId="{F3353B82-2D71-4753-B81E-8974527F11E0}" destId="{6C5947A9-8D6A-495C-A176-DD929110A774}" srcOrd="0" destOrd="0" parTransId="{19BB7A19-3D02-4E62-9C39-D7B615A0B284}" sibTransId="{B670E783-8158-474B-B777-0C076797F818}"/>
    <dgm:cxn modelId="{8548ED7B-665A-4D3B-A805-90C5FD17D3F8}" type="presOf" srcId="{6C5947A9-8D6A-495C-A176-DD929110A774}" destId="{78D4999A-3DB7-450D-9216-9EE19E702270}" srcOrd="0" destOrd="0" presId="urn:microsoft.com/office/officeart/2005/8/layout/hList3"/>
    <dgm:cxn modelId="{1F1CC670-948E-420B-A229-4B13B6F82901}" srcId="{6C5947A9-8D6A-495C-A176-DD929110A774}" destId="{8EF7FF39-42E7-41C4-B007-72A5128410E7}" srcOrd="1" destOrd="0" parTransId="{3BADB1C0-7CC9-4AD1-A731-FA497763DB1C}" sibTransId="{46561C13-3676-467C-A9E8-F865B94A4449}"/>
    <dgm:cxn modelId="{0B8BC94A-FA8E-4CC9-BB84-50339FB341B6}" type="presOf" srcId="{4297581F-8CC5-4FF9-A598-286A2C852798}" destId="{98755530-ED6C-4A2D-8975-06D200B75A1D}" srcOrd="0" destOrd="0" presId="urn:microsoft.com/office/officeart/2005/8/layout/hList3"/>
    <dgm:cxn modelId="{79C8466E-4B12-4054-91D3-7FE317FD4436}" srcId="{F3353B82-2D71-4753-B81E-8974527F11E0}" destId="{5726BBC7-8BE5-4DAB-BD50-763414131F17}" srcOrd="1" destOrd="0" parTransId="{42393FC3-D82A-4CAD-A81A-C4B0CBA8A159}" sibTransId="{40A22BDD-69B1-4745-A525-B15A448A94B4}"/>
    <dgm:cxn modelId="{9B953482-4179-4EF1-948B-D9E08E53D7B5}" srcId="{6C5947A9-8D6A-495C-A176-DD929110A774}" destId="{4297581F-8CC5-4FF9-A598-286A2C852798}" srcOrd="0" destOrd="0" parTransId="{804732EE-4D49-4520-A844-49BABAB635DD}" sibTransId="{2DB95E70-8C86-4C43-870B-DD07304348F9}"/>
    <dgm:cxn modelId="{C7DCFDB0-1CB6-48DC-BD0E-592B7B82C4C1}" type="presParOf" srcId="{858BE9A7-C5F6-4548-8956-120DD9A19AE1}" destId="{78D4999A-3DB7-450D-9216-9EE19E702270}" srcOrd="0" destOrd="0" presId="urn:microsoft.com/office/officeart/2005/8/layout/hList3"/>
    <dgm:cxn modelId="{855B9F5D-FA05-4EF4-8370-A2225CF02CE7}" type="presParOf" srcId="{858BE9A7-C5F6-4548-8956-120DD9A19AE1}" destId="{67328953-27DE-4DC7-A742-B9E4246B1B62}" srcOrd="1" destOrd="0" presId="urn:microsoft.com/office/officeart/2005/8/layout/hList3"/>
    <dgm:cxn modelId="{329D96AA-CBAC-4642-8240-BE3F4967DCDA}" type="presParOf" srcId="{67328953-27DE-4DC7-A742-B9E4246B1B62}" destId="{98755530-ED6C-4A2D-8975-06D200B75A1D}" srcOrd="0" destOrd="0" presId="urn:microsoft.com/office/officeart/2005/8/layout/hList3"/>
    <dgm:cxn modelId="{C7F41EB3-AAD8-4F86-9029-FB57FA2798BE}" type="presParOf" srcId="{67328953-27DE-4DC7-A742-B9E4246B1B62}" destId="{7B395CD9-B8E9-4E2E-B89D-3E86F0D1B6C3}" srcOrd="1" destOrd="0" presId="urn:microsoft.com/office/officeart/2005/8/layout/hList3"/>
    <dgm:cxn modelId="{EF0700D2-D66B-4DA5-86FA-6D8EFB0DEAEC}" type="presParOf" srcId="{858BE9A7-C5F6-4548-8956-120DD9A19AE1}" destId="{4B62587C-97BF-4C47-AADD-6FF1CDC8FF5C}"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55D95B0-1F5B-4E35-87CA-EBEEF0E1091C}" type="doc">
      <dgm:prSet loTypeId="urn:microsoft.com/office/officeart/2005/8/layout/pyramid2" loCatId="list" qsTypeId="urn:microsoft.com/office/officeart/2005/8/quickstyle/simple1" qsCatId="simple" csTypeId="urn:microsoft.com/office/officeart/2005/8/colors/accent2_5" csCatId="accent2" phldr="1"/>
      <dgm:spPr/>
    </dgm:pt>
    <dgm:pt modelId="{E7A2247B-ED6A-4C94-AEAA-EB2D5115E030}">
      <dgm:prSet phldrT="[Text]"/>
      <dgm:spPr>
        <a:solidFill>
          <a:schemeClr val="accent5">
            <a:lumMod val="75000"/>
            <a:alpha val="90000"/>
          </a:schemeClr>
        </a:solidFill>
      </dgm:spPr>
      <dgm:t>
        <a:bodyPr/>
        <a:lstStyle/>
        <a:p>
          <a:r>
            <a:rPr lang="id-ID" dirty="0" smtClean="0"/>
            <a:t>Setiap tingkat dimulai dengan susunan tujuan yang mencakup rencana yang diperoleh di tingkat yang lebih tinggi.</a:t>
          </a:r>
          <a:endParaRPr lang="id-ID" dirty="0"/>
        </a:p>
      </dgm:t>
    </dgm:pt>
    <dgm:pt modelId="{6ED3F3CD-FE50-43A5-9BC4-58B3486E1B97}" type="parTrans" cxnId="{7044407D-304C-4D61-8132-7DB8B621F074}">
      <dgm:prSet/>
      <dgm:spPr/>
      <dgm:t>
        <a:bodyPr/>
        <a:lstStyle/>
        <a:p>
          <a:endParaRPr lang="id-ID"/>
        </a:p>
      </dgm:t>
    </dgm:pt>
    <dgm:pt modelId="{B3EA864C-28C3-468A-9852-87692E2449D9}" type="sibTrans" cxnId="{7044407D-304C-4D61-8132-7DB8B621F074}">
      <dgm:prSet/>
      <dgm:spPr/>
      <dgm:t>
        <a:bodyPr/>
        <a:lstStyle/>
        <a:p>
          <a:endParaRPr lang="id-ID"/>
        </a:p>
      </dgm:t>
    </dgm:pt>
    <dgm:pt modelId="{459EB60A-E975-4CC0-974D-486EA746F124}">
      <dgm:prSet phldrT="[Text]"/>
      <dgm:spPr>
        <a:solidFill>
          <a:schemeClr val="accent1">
            <a:lumMod val="50000"/>
            <a:alpha val="90000"/>
          </a:schemeClr>
        </a:solidFill>
      </dgm:spPr>
      <dgm:t>
        <a:bodyPr/>
        <a:lstStyle/>
        <a:p>
          <a:r>
            <a:rPr lang="id-ID" dirty="0" smtClean="0">
              <a:solidFill>
                <a:schemeClr val="bg1"/>
              </a:solidFill>
            </a:rPr>
            <a:t>Item terakhir dalam tujuan tumpukan menjadi tujuan utama.</a:t>
          </a:r>
          <a:endParaRPr lang="id-ID" dirty="0">
            <a:solidFill>
              <a:schemeClr val="bg1"/>
            </a:solidFill>
          </a:endParaRPr>
        </a:p>
      </dgm:t>
    </dgm:pt>
    <dgm:pt modelId="{E538A0C1-D274-4BCD-B23C-840EE63E0D78}" type="parTrans" cxnId="{46D29ACB-ED30-49D3-9020-DA546287DC11}">
      <dgm:prSet/>
      <dgm:spPr/>
      <dgm:t>
        <a:bodyPr/>
        <a:lstStyle/>
        <a:p>
          <a:endParaRPr lang="id-ID"/>
        </a:p>
      </dgm:t>
    </dgm:pt>
    <dgm:pt modelId="{800D92D0-7D8C-4CEC-9F77-BADD881E5AA5}" type="sibTrans" cxnId="{46D29ACB-ED30-49D3-9020-DA546287DC11}">
      <dgm:prSet/>
      <dgm:spPr/>
      <dgm:t>
        <a:bodyPr/>
        <a:lstStyle/>
        <a:p>
          <a:endParaRPr lang="id-ID"/>
        </a:p>
      </dgm:t>
    </dgm:pt>
    <dgm:pt modelId="{0CA3033B-4006-4BDF-9A49-DEDD31189FD7}" type="pres">
      <dgm:prSet presAssocID="{255D95B0-1F5B-4E35-87CA-EBEEF0E1091C}" presName="compositeShape" presStyleCnt="0">
        <dgm:presLayoutVars>
          <dgm:dir/>
          <dgm:resizeHandles/>
        </dgm:presLayoutVars>
      </dgm:prSet>
      <dgm:spPr/>
    </dgm:pt>
    <dgm:pt modelId="{7946392B-135C-462D-B000-0B485213A625}" type="pres">
      <dgm:prSet presAssocID="{255D95B0-1F5B-4E35-87CA-EBEEF0E1091C}" presName="pyramid" presStyleLbl="node1" presStyleIdx="0" presStyleCnt="1"/>
      <dgm:spPr>
        <a:solidFill>
          <a:srgbClr val="00B050">
            <a:alpha val="90000"/>
          </a:srgbClr>
        </a:solidFill>
      </dgm:spPr>
    </dgm:pt>
    <dgm:pt modelId="{1F765368-1876-495E-9C6C-4EE59E400A95}" type="pres">
      <dgm:prSet presAssocID="{255D95B0-1F5B-4E35-87CA-EBEEF0E1091C}" presName="theList" presStyleCnt="0"/>
      <dgm:spPr/>
    </dgm:pt>
    <dgm:pt modelId="{62D1FBE3-5D51-4B42-89D1-EFD93E9C2FD8}" type="pres">
      <dgm:prSet presAssocID="{E7A2247B-ED6A-4C94-AEAA-EB2D5115E030}" presName="aNode" presStyleLbl="fgAcc1" presStyleIdx="0" presStyleCnt="2">
        <dgm:presLayoutVars>
          <dgm:bulletEnabled val="1"/>
        </dgm:presLayoutVars>
      </dgm:prSet>
      <dgm:spPr/>
      <dgm:t>
        <a:bodyPr/>
        <a:lstStyle/>
        <a:p>
          <a:endParaRPr lang="id-ID"/>
        </a:p>
      </dgm:t>
    </dgm:pt>
    <dgm:pt modelId="{87BCE39D-9F96-4BA4-8A23-47FD46760180}" type="pres">
      <dgm:prSet presAssocID="{E7A2247B-ED6A-4C94-AEAA-EB2D5115E030}" presName="aSpace" presStyleCnt="0"/>
      <dgm:spPr/>
    </dgm:pt>
    <dgm:pt modelId="{8A3AC4CF-314A-4470-88F1-15DE38248F95}" type="pres">
      <dgm:prSet presAssocID="{459EB60A-E975-4CC0-974D-486EA746F124}" presName="aNode" presStyleLbl="fgAcc1" presStyleIdx="1" presStyleCnt="2">
        <dgm:presLayoutVars>
          <dgm:bulletEnabled val="1"/>
        </dgm:presLayoutVars>
      </dgm:prSet>
      <dgm:spPr/>
      <dgm:t>
        <a:bodyPr/>
        <a:lstStyle/>
        <a:p>
          <a:endParaRPr lang="id-ID"/>
        </a:p>
      </dgm:t>
    </dgm:pt>
    <dgm:pt modelId="{DE96272A-2770-4C08-9A80-8173DEA24C15}" type="pres">
      <dgm:prSet presAssocID="{459EB60A-E975-4CC0-974D-486EA746F124}" presName="aSpace" presStyleCnt="0"/>
      <dgm:spPr/>
    </dgm:pt>
  </dgm:ptLst>
  <dgm:cxnLst>
    <dgm:cxn modelId="{46D29ACB-ED30-49D3-9020-DA546287DC11}" srcId="{255D95B0-1F5B-4E35-87CA-EBEEF0E1091C}" destId="{459EB60A-E975-4CC0-974D-486EA746F124}" srcOrd="1" destOrd="0" parTransId="{E538A0C1-D274-4BCD-B23C-840EE63E0D78}" sibTransId="{800D92D0-7D8C-4CEC-9F77-BADD881E5AA5}"/>
    <dgm:cxn modelId="{7B5FF62A-98D8-44D6-97CA-228C81BF3B9B}" type="presOf" srcId="{E7A2247B-ED6A-4C94-AEAA-EB2D5115E030}" destId="{62D1FBE3-5D51-4B42-89D1-EFD93E9C2FD8}" srcOrd="0" destOrd="0" presId="urn:microsoft.com/office/officeart/2005/8/layout/pyramid2"/>
    <dgm:cxn modelId="{CE80197F-579F-44A5-80E5-93E46D951648}" type="presOf" srcId="{459EB60A-E975-4CC0-974D-486EA746F124}" destId="{8A3AC4CF-314A-4470-88F1-15DE38248F95}" srcOrd="0" destOrd="0" presId="urn:microsoft.com/office/officeart/2005/8/layout/pyramid2"/>
    <dgm:cxn modelId="{9D41D863-12CD-4D2E-8DC7-252B98A445C1}" type="presOf" srcId="{255D95B0-1F5B-4E35-87CA-EBEEF0E1091C}" destId="{0CA3033B-4006-4BDF-9A49-DEDD31189FD7}" srcOrd="0" destOrd="0" presId="urn:microsoft.com/office/officeart/2005/8/layout/pyramid2"/>
    <dgm:cxn modelId="{7044407D-304C-4D61-8132-7DB8B621F074}" srcId="{255D95B0-1F5B-4E35-87CA-EBEEF0E1091C}" destId="{E7A2247B-ED6A-4C94-AEAA-EB2D5115E030}" srcOrd="0" destOrd="0" parTransId="{6ED3F3CD-FE50-43A5-9BC4-58B3486E1B97}" sibTransId="{B3EA864C-28C3-468A-9852-87692E2449D9}"/>
    <dgm:cxn modelId="{6E7E224F-D83C-4027-AF0D-A4C1315D595D}" type="presParOf" srcId="{0CA3033B-4006-4BDF-9A49-DEDD31189FD7}" destId="{7946392B-135C-462D-B000-0B485213A625}" srcOrd="0" destOrd="0" presId="urn:microsoft.com/office/officeart/2005/8/layout/pyramid2"/>
    <dgm:cxn modelId="{7F14D903-21AE-4AC7-A8F5-86617F3EDAF9}" type="presParOf" srcId="{0CA3033B-4006-4BDF-9A49-DEDD31189FD7}" destId="{1F765368-1876-495E-9C6C-4EE59E400A95}" srcOrd="1" destOrd="0" presId="urn:microsoft.com/office/officeart/2005/8/layout/pyramid2"/>
    <dgm:cxn modelId="{44386368-B5BC-45B4-8A52-44DCCD810A04}" type="presParOf" srcId="{1F765368-1876-495E-9C6C-4EE59E400A95}" destId="{62D1FBE3-5D51-4B42-89D1-EFD93E9C2FD8}" srcOrd="0" destOrd="0" presId="urn:microsoft.com/office/officeart/2005/8/layout/pyramid2"/>
    <dgm:cxn modelId="{9C693B20-4D3A-4F40-A966-B86E261EB481}" type="presParOf" srcId="{1F765368-1876-495E-9C6C-4EE59E400A95}" destId="{87BCE39D-9F96-4BA4-8A23-47FD46760180}" srcOrd="1" destOrd="0" presId="urn:microsoft.com/office/officeart/2005/8/layout/pyramid2"/>
    <dgm:cxn modelId="{51405851-894A-433C-BDAA-C35362651D7C}" type="presParOf" srcId="{1F765368-1876-495E-9C6C-4EE59E400A95}" destId="{8A3AC4CF-314A-4470-88F1-15DE38248F95}" srcOrd="2" destOrd="0" presId="urn:microsoft.com/office/officeart/2005/8/layout/pyramid2"/>
    <dgm:cxn modelId="{9176D16B-68C1-4943-A911-DE531838996E}" type="presParOf" srcId="{1F765368-1876-495E-9C6C-4EE59E400A95}" destId="{DE96272A-2770-4C08-9A80-8173DEA24C15}"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118C396-6887-44C9-83AC-63A237937DC8}" type="doc">
      <dgm:prSet loTypeId="urn:microsoft.com/office/officeart/2005/8/layout/hList3" loCatId="list" qsTypeId="urn:microsoft.com/office/officeart/2005/8/quickstyle/simple1" qsCatId="simple" csTypeId="urn:microsoft.com/office/officeart/2005/8/colors/colorful5" csCatId="colorful" phldr="1"/>
      <dgm:spPr/>
      <dgm:t>
        <a:bodyPr/>
        <a:lstStyle/>
        <a:p>
          <a:endParaRPr lang="id-ID"/>
        </a:p>
      </dgm:t>
    </dgm:pt>
    <dgm:pt modelId="{1E4B36B3-CB29-4419-B034-7D0EDC70F243}">
      <dgm:prSet phldrT="[Text]"/>
      <dgm:spPr>
        <a:solidFill>
          <a:schemeClr val="accent5">
            <a:lumMod val="25000"/>
          </a:schemeClr>
        </a:solidFill>
      </dgm:spPr>
      <dgm:t>
        <a:bodyPr/>
        <a:lstStyle/>
        <a:p>
          <a:r>
            <a:rPr lang="id-ID" dirty="0" smtClean="0"/>
            <a:t>Contoh kasus pada pembelian Tiket</a:t>
          </a:r>
          <a:endParaRPr lang="id-ID" dirty="0"/>
        </a:p>
      </dgm:t>
    </dgm:pt>
    <dgm:pt modelId="{B993293B-3FCA-4629-967A-95C7FA3FD74F}" type="parTrans" cxnId="{66B7A4B6-9065-4894-ACFA-7F4ED8C4DB18}">
      <dgm:prSet/>
      <dgm:spPr/>
      <dgm:t>
        <a:bodyPr/>
        <a:lstStyle/>
        <a:p>
          <a:endParaRPr lang="id-ID"/>
        </a:p>
      </dgm:t>
    </dgm:pt>
    <dgm:pt modelId="{70431BE3-7555-4402-9A4D-8A1FBC3A6A15}" type="sibTrans" cxnId="{66B7A4B6-9065-4894-ACFA-7F4ED8C4DB18}">
      <dgm:prSet/>
      <dgm:spPr/>
      <dgm:t>
        <a:bodyPr/>
        <a:lstStyle/>
        <a:p>
          <a:endParaRPr lang="id-ID"/>
        </a:p>
      </dgm:t>
    </dgm:pt>
    <dgm:pt modelId="{04652618-A458-416F-B93A-7390E14C25FD}">
      <dgm:prSet phldrT="[Text]"/>
      <dgm:spPr>
        <a:solidFill>
          <a:schemeClr val="accent5">
            <a:lumMod val="50000"/>
          </a:schemeClr>
        </a:solidFill>
      </dgm:spPr>
      <dgm:t>
        <a:bodyPr/>
        <a:lstStyle/>
        <a:p>
          <a:r>
            <a:rPr lang="id-ID" dirty="0" smtClean="0"/>
            <a:t>Untuk melakukan operasi 'Beli tiket' agen harus memahami konsep 'Beli' dan 'tiket'</a:t>
          </a:r>
          <a:endParaRPr lang="id-ID" dirty="0"/>
        </a:p>
      </dgm:t>
    </dgm:pt>
    <dgm:pt modelId="{3E62F869-8C70-4499-A742-AB80ACD539AE}" type="parTrans" cxnId="{5A1AE0B6-F365-4432-ACE6-2CDD7E1474AA}">
      <dgm:prSet/>
      <dgm:spPr/>
      <dgm:t>
        <a:bodyPr/>
        <a:lstStyle/>
        <a:p>
          <a:endParaRPr lang="id-ID"/>
        </a:p>
      </dgm:t>
    </dgm:pt>
    <dgm:pt modelId="{E75B0CE1-AE86-478C-824A-F1E2862EDADE}" type="sibTrans" cxnId="{5A1AE0B6-F365-4432-ACE6-2CDD7E1474AA}">
      <dgm:prSet/>
      <dgm:spPr/>
      <dgm:t>
        <a:bodyPr/>
        <a:lstStyle/>
        <a:p>
          <a:endParaRPr lang="id-ID"/>
        </a:p>
      </dgm:t>
    </dgm:pt>
    <dgm:pt modelId="{9ADFFA23-3002-469F-96E6-2327BB8A9371}">
      <dgm:prSet phldrT="[Text]"/>
      <dgm:spPr>
        <a:solidFill>
          <a:srgbClr val="336600"/>
        </a:solidFill>
      </dgm:spPr>
      <dgm:t>
        <a:bodyPr/>
        <a:lstStyle/>
        <a:p>
          <a:r>
            <a:rPr lang="id-ID" dirty="0" smtClean="0"/>
            <a:t>Beli adalah suatu tindakan, antara penjual dan pelanggan, melibatkan penjual, pelanggan harus memiliki uang untuk membeli. dll</a:t>
          </a:r>
          <a:endParaRPr lang="id-ID" dirty="0"/>
        </a:p>
      </dgm:t>
    </dgm:pt>
    <dgm:pt modelId="{D11DB305-9F3F-4CDD-8C74-C7210F995ED8}" type="parTrans" cxnId="{5B998301-8BAD-48C3-80F1-88BB20D12AB1}">
      <dgm:prSet/>
      <dgm:spPr/>
      <dgm:t>
        <a:bodyPr/>
        <a:lstStyle/>
        <a:p>
          <a:endParaRPr lang="id-ID"/>
        </a:p>
      </dgm:t>
    </dgm:pt>
    <dgm:pt modelId="{6404C9FC-262C-46B1-B793-455A02D15A43}" type="sibTrans" cxnId="{5B998301-8BAD-48C3-80F1-88BB20D12AB1}">
      <dgm:prSet/>
      <dgm:spPr/>
      <dgm:t>
        <a:bodyPr/>
        <a:lstStyle/>
        <a:p>
          <a:endParaRPr lang="id-ID"/>
        </a:p>
      </dgm:t>
    </dgm:pt>
    <dgm:pt modelId="{D3F3CEE9-B826-4BAD-8E50-A49AA6C1A35B}">
      <dgm:prSet phldrT="[Text]"/>
      <dgm:spPr/>
      <dgm:t>
        <a:bodyPr/>
        <a:lstStyle/>
        <a:p>
          <a:r>
            <a:rPr lang="id-ID" dirty="0" smtClean="0"/>
            <a:t>Tiket adalah obyek, yang memiliki harga, memiliki pemilik tertentu, memiliki beberapa validitas dll</a:t>
          </a:r>
          <a:endParaRPr lang="id-ID" dirty="0"/>
        </a:p>
      </dgm:t>
    </dgm:pt>
    <dgm:pt modelId="{FFA2CAB7-B3F7-4A77-9736-207227D55F5B}" type="parTrans" cxnId="{AD06F799-067C-4C24-9DF4-3BF73E408C06}">
      <dgm:prSet/>
      <dgm:spPr/>
      <dgm:t>
        <a:bodyPr/>
        <a:lstStyle/>
        <a:p>
          <a:endParaRPr lang="id-ID"/>
        </a:p>
      </dgm:t>
    </dgm:pt>
    <dgm:pt modelId="{76E7CAB5-92C6-40C0-9FC6-D1D4B2139A3A}" type="sibTrans" cxnId="{AD06F799-067C-4C24-9DF4-3BF73E408C06}">
      <dgm:prSet/>
      <dgm:spPr/>
      <dgm:t>
        <a:bodyPr/>
        <a:lstStyle/>
        <a:p>
          <a:endParaRPr lang="id-ID"/>
        </a:p>
      </dgm:t>
    </dgm:pt>
    <dgm:pt modelId="{65055B74-B0F1-403B-B3D8-F9D58BF7B270}">
      <dgm:prSet phldrT="[Text]"/>
      <dgm:spPr/>
      <dgm:t>
        <a:bodyPr/>
        <a:lstStyle/>
        <a:p>
          <a:r>
            <a:rPr lang="id-ID" dirty="0" smtClean="0"/>
            <a:t>konseptualisasi ini sangat penting untuk perencanaan dalam domain tersebut.</a:t>
          </a:r>
          <a:endParaRPr lang="id-ID" dirty="0"/>
        </a:p>
      </dgm:t>
    </dgm:pt>
    <dgm:pt modelId="{98A95B42-E252-4F9F-993F-A58D3833EFCB}" type="parTrans" cxnId="{F7A07FE2-6A75-4325-B476-E3695408D8E4}">
      <dgm:prSet/>
      <dgm:spPr/>
      <dgm:t>
        <a:bodyPr/>
        <a:lstStyle/>
        <a:p>
          <a:endParaRPr lang="id-ID"/>
        </a:p>
      </dgm:t>
    </dgm:pt>
    <dgm:pt modelId="{A0124710-07D4-42D2-92E7-10ACC0BFBF60}" type="sibTrans" cxnId="{F7A07FE2-6A75-4325-B476-E3695408D8E4}">
      <dgm:prSet/>
      <dgm:spPr/>
      <dgm:t>
        <a:bodyPr/>
        <a:lstStyle/>
        <a:p>
          <a:endParaRPr lang="id-ID"/>
        </a:p>
      </dgm:t>
    </dgm:pt>
    <dgm:pt modelId="{B58FBE92-2F1F-4B8C-B18E-D1EE03CA70DE}" type="pres">
      <dgm:prSet presAssocID="{1118C396-6887-44C9-83AC-63A237937DC8}" presName="composite" presStyleCnt="0">
        <dgm:presLayoutVars>
          <dgm:chMax val="1"/>
          <dgm:dir/>
          <dgm:resizeHandles val="exact"/>
        </dgm:presLayoutVars>
      </dgm:prSet>
      <dgm:spPr/>
      <dgm:t>
        <a:bodyPr/>
        <a:lstStyle/>
        <a:p>
          <a:endParaRPr lang="en-US"/>
        </a:p>
      </dgm:t>
    </dgm:pt>
    <dgm:pt modelId="{8D1094C2-3561-494A-B3F2-945726ECF6D0}" type="pres">
      <dgm:prSet presAssocID="{1E4B36B3-CB29-4419-B034-7D0EDC70F243}" presName="roof" presStyleLbl="dkBgShp" presStyleIdx="0" presStyleCnt="2"/>
      <dgm:spPr/>
      <dgm:t>
        <a:bodyPr/>
        <a:lstStyle/>
        <a:p>
          <a:endParaRPr lang="en-US"/>
        </a:p>
      </dgm:t>
    </dgm:pt>
    <dgm:pt modelId="{0AE3A328-0967-4A8F-A4FB-2EFA17302F55}" type="pres">
      <dgm:prSet presAssocID="{1E4B36B3-CB29-4419-B034-7D0EDC70F243}" presName="pillars" presStyleCnt="0"/>
      <dgm:spPr/>
    </dgm:pt>
    <dgm:pt modelId="{CE7597E6-2878-4F52-BE26-AB46E7861254}" type="pres">
      <dgm:prSet presAssocID="{1E4B36B3-CB29-4419-B034-7D0EDC70F243}" presName="pillar1" presStyleLbl="node1" presStyleIdx="0" presStyleCnt="4">
        <dgm:presLayoutVars>
          <dgm:bulletEnabled val="1"/>
        </dgm:presLayoutVars>
      </dgm:prSet>
      <dgm:spPr/>
      <dgm:t>
        <a:bodyPr/>
        <a:lstStyle/>
        <a:p>
          <a:endParaRPr lang="id-ID"/>
        </a:p>
      </dgm:t>
    </dgm:pt>
    <dgm:pt modelId="{731A7148-3274-469A-8119-4A5AAE36000A}" type="pres">
      <dgm:prSet presAssocID="{9ADFFA23-3002-469F-96E6-2327BB8A9371}" presName="pillarX" presStyleLbl="node1" presStyleIdx="1" presStyleCnt="4">
        <dgm:presLayoutVars>
          <dgm:bulletEnabled val="1"/>
        </dgm:presLayoutVars>
      </dgm:prSet>
      <dgm:spPr/>
      <dgm:t>
        <a:bodyPr/>
        <a:lstStyle/>
        <a:p>
          <a:endParaRPr lang="id-ID"/>
        </a:p>
      </dgm:t>
    </dgm:pt>
    <dgm:pt modelId="{C442CA4E-BC01-44F7-B72D-EBB18A9A5C67}" type="pres">
      <dgm:prSet presAssocID="{D3F3CEE9-B826-4BAD-8E50-A49AA6C1A35B}" presName="pillarX" presStyleLbl="node1" presStyleIdx="2" presStyleCnt="4">
        <dgm:presLayoutVars>
          <dgm:bulletEnabled val="1"/>
        </dgm:presLayoutVars>
      </dgm:prSet>
      <dgm:spPr/>
      <dgm:t>
        <a:bodyPr/>
        <a:lstStyle/>
        <a:p>
          <a:endParaRPr lang="id-ID"/>
        </a:p>
      </dgm:t>
    </dgm:pt>
    <dgm:pt modelId="{34807A0E-6FFC-416E-92E7-72B4350EE859}" type="pres">
      <dgm:prSet presAssocID="{65055B74-B0F1-403B-B3D8-F9D58BF7B270}" presName="pillarX" presStyleLbl="node1" presStyleIdx="3" presStyleCnt="4">
        <dgm:presLayoutVars>
          <dgm:bulletEnabled val="1"/>
        </dgm:presLayoutVars>
      </dgm:prSet>
      <dgm:spPr/>
      <dgm:t>
        <a:bodyPr/>
        <a:lstStyle/>
        <a:p>
          <a:endParaRPr lang="id-ID"/>
        </a:p>
      </dgm:t>
    </dgm:pt>
    <dgm:pt modelId="{D43A9729-7F8E-4823-B10A-8A190BAF9926}" type="pres">
      <dgm:prSet presAssocID="{1E4B36B3-CB29-4419-B034-7D0EDC70F243}" presName="base" presStyleLbl="dkBgShp" presStyleIdx="1" presStyleCnt="2"/>
      <dgm:spPr/>
    </dgm:pt>
  </dgm:ptLst>
  <dgm:cxnLst>
    <dgm:cxn modelId="{D81765A9-D862-441E-B94C-05FF7CAFF3A5}" type="presOf" srcId="{9ADFFA23-3002-469F-96E6-2327BB8A9371}" destId="{731A7148-3274-469A-8119-4A5AAE36000A}" srcOrd="0" destOrd="0" presId="urn:microsoft.com/office/officeart/2005/8/layout/hList3"/>
    <dgm:cxn modelId="{5B998301-8BAD-48C3-80F1-88BB20D12AB1}" srcId="{1E4B36B3-CB29-4419-B034-7D0EDC70F243}" destId="{9ADFFA23-3002-469F-96E6-2327BB8A9371}" srcOrd="1" destOrd="0" parTransId="{D11DB305-9F3F-4CDD-8C74-C7210F995ED8}" sibTransId="{6404C9FC-262C-46B1-B793-455A02D15A43}"/>
    <dgm:cxn modelId="{F7A07FE2-6A75-4325-B476-E3695408D8E4}" srcId="{1E4B36B3-CB29-4419-B034-7D0EDC70F243}" destId="{65055B74-B0F1-403B-B3D8-F9D58BF7B270}" srcOrd="3" destOrd="0" parTransId="{98A95B42-E252-4F9F-993F-A58D3833EFCB}" sibTransId="{A0124710-07D4-42D2-92E7-10ACC0BFBF60}"/>
    <dgm:cxn modelId="{AD06F799-067C-4C24-9DF4-3BF73E408C06}" srcId="{1E4B36B3-CB29-4419-B034-7D0EDC70F243}" destId="{D3F3CEE9-B826-4BAD-8E50-A49AA6C1A35B}" srcOrd="2" destOrd="0" parTransId="{FFA2CAB7-B3F7-4A77-9736-207227D55F5B}" sibTransId="{76E7CAB5-92C6-40C0-9FC6-D1D4B2139A3A}"/>
    <dgm:cxn modelId="{5A1AE0B6-F365-4432-ACE6-2CDD7E1474AA}" srcId="{1E4B36B3-CB29-4419-B034-7D0EDC70F243}" destId="{04652618-A458-416F-B93A-7390E14C25FD}" srcOrd="0" destOrd="0" parTransId="{3E62F869-8C70-4499-A742-AB80ACD539AE}" sibTransId="{E75B0CE1-AE86-478C-824A-F1E2862EDADE}"/>
    <dgm:cxn modelId="{701000D6-E9EE-4C17-822A-93C859181712}" type="presOf" srcId="{65055B74-B0F1-403B-B3D8-F9D58BF7B270}" destId="{34807A0E-6FFC-416E-92E7-72B4350EE859}" srcOrd="0" destOrd="0" presId="urn:microsoft.com/office/officeart/2005/8/layout/hList3"/>
    <dgm:cxn modelId="{66B7A4B6-9065-4894-ACFA-7F4ED8C4DB18}" srcId="{1118C396-6887-44C9-83AC-63A237937DC8}" destId="{1E4B36B3-CB29-4419-B034-7D0EDC70F243}" srcOrd="0" destOrd="0" parTransId="{B993293B-3FCA-4629-967A-95C7FA3FD74F}" sibTransId="{70431BE3-7555-4402-9A4D-8A1FBC3A6A15}"/>
    <dgm:cxn modelId="{23E86E76-E669-4BFA-81C1-A62506507876}" type="presOf" srcId="{04652618-A458-416F-B93A-7390E14C25FD}" destId="{CE7597E6-2878-4F52-BE26-AB46E7861254}" srcOrd="0" destOrd="0" presId="urn:microsoft.com/office/officeart/2005/8/layout/hList3"/>
    <dgm:cxn modelId="{F52FD650-7E9B-415F-BD02-27188691A221}" type="presOf" srcId="{1E4B36B3-CB29-4419-B034-7D0EDC70F243}" destId="{8D1094C2-3561-494A-B3F2-945726ECF6D0}" srcOrd="0" destOrd="0" presId="urn:microsoft.com/office/officeart/2005/8/layout/hList3"/>
    <dgm:cxn modelId="{B40B6D3B-48AB-4782-93EB-00991A30D8CE}" type="presOf" srcId="{1118C396-6887-44C9-83AC-63A237937DC8}" destId="{B58FBE92-2F1F-4B8C-B18E-D1EE03CA70DE}" srcOrd="0" destOrd="0" presId="urn:microsoft.com/office/officeart/2005/8/layout/hList3"/>
    <dgm:cxn modelId="{39E45185-3B39-4F63-8020-8C3AF5529D74}" type="presOf" srcId="{D3F3CEE9-B826-4BAD-8E50-A49AA6C1A35B}" destId="{C442CA4E-BC01-44F7-B72D-EBB18A9A5C67}" srcOrd="0" destOrd="0" presId="urn:microsoft.com/office/officeart/2005/8/layout/hList3"/>
    <dgm:cxn modelId="{E6A8FB67-7978-41F0-AAC0-FE19B8968843}" type="presParOf" srcId="{B58FBE92-2F1F-4B8C-B18E-D1EE03CA70DE}" destId="{8D1094C2-3561-494A-B3F2-945726ECF6D0}" srcOrd="0" destOrd="0" presId="urn:microsoft.com/office/officeart/2005/8/layout/hList3"/>
    <dgm:cxn modelId="{E04B35F6-D9E3-45C2-90FB-B806622CDD58}" type="presParOf" srcId="{B58FBE92-2F1F-4B8C-B18E-D1EE03CA70DE}" destId="{0AE3A328-0967-4A8F-A4FB-2EFA17302F55}" srcOrd="1" destOrd="0" presId="urn:microsoft.com/office/officeart/2005/8/layout/hList3"/>
    <dgm:cxn modelId="{4AB54851-B351-4E96-B363-076B1CAB6533}" type="presParOf" srcId="{0AE3A328-0967-4A8F-A4FB-2EFA17302F55}" destId="{CE7597E6-2878-4F52-BE26-AB46E7861254}" srcOrd="0" destOrd="0" presId="urn:microsoft.com/office/officeart/2005/8/layout/hList3"/>
    <dgm:cxn modelId="{2836A1D9-EBD7-45E5-9446-E55AAEDCF46E}" type="presParOf" srcId="{0AE3A328-0967-4A8F-A4FB-2EFA17302F55}" destId="{731A7148-3274-469A-8119-4A5AAE36000A}" srcOrd="1" destOrd="0" presId="urn:microsoft.com/office/officeart/2005/8/layout/hList3"/>
    <dgm:cxn modelId="{C609CB87-74CA-4930-9CD9-13EC071D09EE}" type="presParOf" srcId="{0AE3A328-0967-4A8F-A4FB-2EFA17302F55}" destId="{C442CA4E-BC01-44F7-B72D-EBB18A9A5C67}" srcOrd="2" destOrd="0" presId="urn:microsoft.com/office/officeart/2005/8/layout/hList3"/>
    <dgm:cxn modelId="{801ABA42-8DA1-4110-8A5F-24157A1C36BA}" type="presParOf" srcId="{0AE3A328-0967-4A8F-A4FB-2EFA17302F55}" destId="{34807A0E-6FFC-416E-92E7-72B4350EE859}" srcOrd="3" destOrd="0" presId="urn:microsoft.com/office/officeart/2005/8/layout/hList3"/>
    <dgm:cxn modelId="{91AF24EA-80F0-415E-A259-11C99BDB952B}" type="presParOf" srcId="{B58FBE92-2F1F-4B8C-B18E-D1EE03CA70DE}" destId="{D43A9729-7F8E-4823-B10A-8A190BAF9926}" srcOrd="2" destOrd="0" presId="urn:microsoft.com/office/officeart/2005/8/layout/hList3"/>
  </dgm:cxnLst>
  <dgm:bg>
    <a:solidFill>
      <a:srgbClr val="00B05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4A06B41-1FC2-4803-8A07-74229B6BD83B}" type="doc">
      <dgm:prSet loTypeId="urn:microsoft.com/office/officeart/2005/8/layout/radial4" loCatId="relationship" qsTypeId="urn:microsoft.com/office/officeart/2005/8/quickstyle/simple1" qsCatId="simple" csTypeId="urn:microsoft.com/office/officeart/2005/8/colors/colorful5" csCatId="colorful" phldr="1"/>
      <dgm:spPr/>
      <dgm:t>
        <a:bodyPr/>
        <a:lstStyle/>
        <a:p>
          <a:endParaRPr lang="id-ID"/>
        </a:p>
      </dgm:t>
    </dgm:pt>
    <dgm:pt modelId="{7CDF1D88-1B1A-45EC-934F-35FE2524152D}">
      <dgm:prSet phldrT="[Text]"/>
      <dgm:spPr>
        <a:solidFill>
          <a:schemeClr val="accent4">
            <a:lumMod val="95000"/>
            <a:lumOff val="5000"/>
          </a:schemeClr>
        </a:solidFill>
      </dgm:spPr>
      <dgm:t>
        <a:bodyPr/>
        <a:lstStyle/>
        <a:p>
          <a:r>
            <a:rPr lang="id-ID" dirty="0" smtClean="0"/>
            <a:t>Tindakan-tindakan yang mungkin terjadi </a:t>
          </a:r>
          <a:r>
            <a:rPr lang="en-US" dirty="0" err="1" smtClean="0"/>
            <a:t>untuk“Travelling</a:t>
          </a:r>
          <a:r>
            <a:rPr lang="en-US" dirty="0" smtClean="0"/>
            <a:t> </a:t>
          </a:r>
          <a:r>
            <a:rPr lang="id-ID" dirty="0" smtClean="0"/>
            <a:t>ke Lombok</a:t>
          </a:r>
          <a:r>
            <a:rPr lang="en-US" dirty="0" smtClean="0"/>
            <a:t>”: </a:t>
          </a:r>
          <a:endParaRPr lang="id-ID" dirty="0"/>
        </a:p>
      </dgm:t>
    </dgm:pt>
    <dgm:pt modelId="{6C776166-50B2-4166-9DA6-53FA6247D6EB}" type="parTrans" cxnId="{AB7D44C6-2669-4072-B103-BA0998CA7D76}">
      <dgm:prSet/>
      <dgm:spPr/>
      <dgm:t>
        <a:bodyPr/>
        <a:lstStyle/>
        <a:p>
          <a:endParaRPr lang="id-ID"/>
        </a:p>
      </dgm:t>
    </dgm:pt>
    <dgm:pt modelId="{CBBCAF20-20E0-4A44-835D-226B4FDBB259}" type="sibTrans" cxnId="{AB7D44C6-2669-4072-B103-BA0998CA7D76}">
      <dgm:prSet/>
      <dgm:spPr/>
      <dgm:t>
        <a:bodyPr/>
        <a:lstStyle/>
        <a:p>
          <a:endParaRPr lang="id-ID"/>
        </a:p>
      </dgm:t>
    </dgm:pt>
    <dgm:pt modelId="{E03F8BE1-24D7-4533-BF3D-108324F5D0A9}">
      <dgm:prSet phldrT="[Text]" custT="1"/>
      <dgm:spPr>
        <a:solidFill>
          <a:schemeClr val="accent5">
            <a:lumMod val="25000"/>
          </a:schemeClr>
        </a:solidFill>
      </dgm:spPr>
      <dgm:t>
        <a:bodyPr/>
        <a:lstStyle/>
        <a:p>
          <a:r>
            <a:rPr lang="en-US" sz="1600" dirty="0" smtClean="0"/>
            <a:t>Opening </a:t>
          </a:r>
          <a:r>
            <a:rPr lang="id-ID" sz="1600" dirty="0" smtClean="0"/>
            <a:t>Traveloka</a:t>
          </a:r>
          <a:r>
            <a:rPr lang="en-US" sz="1600" dirty="0" smtClean="0"/>
            <a:t>.com (1)</a:t>
          </a:r>
          <a:endParaRPr lang="id-ID" sz="1600" dirty="0"/>
        </a:p>
      </dgm:t>
    </dgm:pt>
    <dgm:pt modelId="{09D71AB6-1B09-492C-9587-E43E36F84E45}" type="parTrans" cxnId="{B33F968C-95D3-45DA-BC3B-70D38B758D39}">
      <dgm:prSet/>
      <dgm:spPr/>
      <dgm:t>
        <a:bodyPr/>
        <a:lstStyle/>
        <a:p>
          <a:endParaRPr lang="id-ID"/>
        </a:p>
      </dgm:t>
    </dgm:pt>
    <dgm:pt modelId="{BB84091A-7DA2-4E87-83BF-1D5EE62C4194}" type="sibTrans" cxnId="{B33F968C-95D3-45DA-BC3B-70D38B758D39}">
      <dgm:prSet/>
      <dgm:spPr/>
      <dgm:t>
        <a:bodyPr/>
        <a:lstStyle/>
        <a:p>
          <a:endParaRPr lang="id-ID"/>
        </a:p>
      </dgm:t>
    </dgm:pt>
    <dgm:pt modelId="{9A931474-8A20-4EF0-B99B-F830823AD7EB}">
      <dgm:prSet phldrT="[Text]" custT="1"/>
      <dgm:spPr>
        <a:solidFill>
          <a:schemeClr val="accent1">
            <a:lumMod val="50000"/>
          </a:schemeClr>
        </a:solidFill>
      </dgm:spPr>
      <dgm:t>
        <a:bodyPr/>
        <a:lstStyle/>
        <a:p>
          <a:r>
            <a:rPr lang="id-ID" sz="1600" dirty="0" smtClean="0"/>
            <a:t>Jari jadwal penerbangan</a:t>
          </a:r>
          <a:r>
            <a:rPr lang="en-US" sz="1600" dirty="0" smtClean="0"/>
            <a:t>(2)</a:t>
          </a:r>
          <a:endParaRPr lang="id-ID" sz="1600" dirty="0"/>
        </a:p>
      </dgm:t>
    </dgm:pt>
    <dgm:pt modelId="{F44D0170-55ED-47B2-942C-A47B65C645C5}" type="parTrans" cxnId="{CAF537AD-1A15-413E-B3C8-735EF39B2A09}">
      <dgm:prSet/>
      <dgm:spPr/>
      <dgm:t>
        <a:bodyPr/>
        <a:lstStyle/>
        <a:p>
          <a:endParaRPr lang="id-ID"/>
        </a:p>
      </dgm:t>
    </dgm:pt>
    <dgm:pt modelId="{4D2A44C9-E5CA-4B74-A11D-4DFBD7FFCB42}" type="sibTrans" cxnId="{CAF537AD-1A15-413E-B3C8-735EF39B2A09}">
      <dgm:prSet/>
      <dgm:spPr/>
      <dgm:t>
        <a:bodyPr/>
        <a:lstStyle/>
        <a:p>
          <a:endParaRPr lang="id-ID"/>
        </a:p>
      </dgm:t>
    </dgm:pt>
    <dgm:pt modelId="{C288DBA7-269F-43DA-BAC5-59BB263CFDC7}">
      <dgm:prSet phldrT="[Text]" custT="1"/>
      <dgm:spPr>
        <a:solidFill>
          <a:schemeClr val="accent6">
            <a:lumMod val="60000"/>
            <a:lumOff val="40000"/>
          </a:schemeClr>
        </a:solidFill>
      </dgm:spPr>
      <dgm:t>
        <a:bodyPr/>
        <a:lstStyle/>
        <a:p>
          <a:r>
            <a:rPr lang="id-ID" sz="1600" dirty="0" smtClean="0"/>
            <a:t>Beli </a:t>
          </a:r>
          <a:r>
            <a:rPr lang="en-US" sz="1600" dirty="0" smtClean="0"/>
            <a:t> </a:t>
          </a:r>
          <a:r>
            <a:rPr lang="en-US" sz="1600" dirty="0" err="1" smtClean="0"/>
            <a:t>Tiket</a:t>
          </a:r>
          <a:r>
            <a:rPr lang="en-US" sz="1600" dirty="0" smtClean="0"/>
            <a:t> (3)</a:t>
          </a:r>
          <a:endParaRPr lang="id-ID" sz="1600" dirty="0"/>
        </a:p>
      </dgm:t>
    </dgm:pt>
    <dgm:pt modelId="{8B5D4978-66F1-4968-A057-D1B703467A89}" type="parTrans" cxnId="{87A8872A-3044-4C49-ABC3-5B74B96BC17A}">
      <dgm:prSet/>
      <dgm:spPr/>
      <dgm:t>
        <a:bodyPr/>
        <a:lstStyle/>
        <a:p>
          <a:endParaRPr lang="id-ID"/>
        </a:p>
      </dgm:t>
    </dgm:pt>
    <dgm:pt modelId="{667338FE-B2D8-4D15-A0F2-8FAA9AEAC39E}" type="sibTrans" cxnId="{87A8872A-3044-4C49-ABC3-5B74B96BC17A}">
      <dgm:prSet/>
      <dgm:spPr/>
      <dgm:t>
        <a:bodyPr/>
        <a:lstStyle/>
        <a:p>
          <a:endParaRPr lang="id-ID"/>
        </a:p>
      </dgm:t>
    </dgm:pt>
    <dgm:pt modelId="{8ACE83FF-97CF-439F-B740-74661D2EEE7D}">
      <dgm:prSet phldrT="[Text]" custT="1"/>
      <dgm:spPr>
        <a:solidFill>
          <a:schemeClr val="accent2"/>
        </a:solidFill>
      </dgm:spPr>
      <dgm:t>
        <a:bodyPr/>
        <a:lstStyle/>
        <a:p>
          <a:r>
            <a:rPr lang="id-ID" sz="1600" dirty="0" smtClean="0"/>
            <a:t>Pesan </a:t>
          </a:r>
          <a:r>
            <a:rPr lang="en-US" sz="1600" dirty="0" smtClean="0"/>
            <a:t> taxi(2)</a:t>
          </a:r>
          <a:endParaRPr lang="id-ID" sz="1600" dirty="0"/>
        </a:p>
      </dgm:t>
    </dgm:pt>
    <dgm:pt modelId="{924D76AD-6EB8-4C56-AA4D-A23E724F3EF1}" type="parTrans" cxnId="{2B6A8748-2BCD-459E-88C3-53D5DC356E09}">
      <dgm:prSet/>
      <dgm:spPr/>
      <dgm:t>
        <a:bodyPr/>
        <a:lstStyle/>
        <a:p>
          <a:endParaRPr lang="id-ID"/>
        </a:p>
      </dgm:t>
    </dgm:pt>
    <dgm:pt modelId="{76CA273B-0991-433F-8472-F667552021B6}" type="sibTrans" cxnId="{2B6A8748-2BCD-459E-88C3-53D5DC356E09}">
      <dgm:prSet/>
      <dgm:spPr/>
      <dgm:t>
        <a:bodyPr/>
        <a:lstStyle/>
        <a:p>
          <a:endParaRPr lang="id-ID"/>
        </a:p>
      </dgm:t>
    </dgm:pt>
    <dgm:pt modelId="{43338AA6-59A0-42DC-80A5-4391DD39C866}">
      <dgm:prSet phldrT="[Text]" custT="1"/>
      <dgm:spPr>
        <a:solidFill>
          <a:srgbClr val="7030A0"/>
        </a:solidFill>
      </dgm:spPr>
      <dgm:t>
        <a:bodyPr/>
        <a:lstStyle/>
        <a:p>
          <a:r>
            <a:rPr lang="id-ID" sz="1600" dirty="0" smtClean="0"/>
            <a:t>Sampai</a:t>
          </a:r>
          <a:r>
            <a:rPr lang="en-US" sz="1600" dirty="0" smtClean="0"/>
            <a:t> </a:t>
          </a:r>
          <a:r>
            <a:rPr lang="id-ID" sz="1600" dirty="0" smtClean="0"/>
            <a:t>di </a:t>
          </a:r>
          <a:r>
            <a:rPr lang="en-US" sz="1600" dirty="0" smtClean="0"/>
            <a:t>airport(3)</a:t>
          </a:r>
          <a:endParaRPr lang="id-ID" sz="1600" dirty="0"/>
        </a:p>
      </dgm:t>
    </dgm:pt>
    <dgm:pt modelId="{11DC501C-DE44-4E6E-B862-AD47F9C684DD}" type="parTrans" cxnId="{6888E6B0-C9A8-4EA0-A77A-855DD40F2A34}">
      <dgm:prSet/>
      <dgm:spPr/>
      <dgm:t>
        <a:bodyPr/>
        <a:lstStyle/>
        <a:p>
          <a:endParaRPr lang="id-ID"/>
        </a:p>
      </dgm:t>
    </dgm:pt>
    <dgm:pt modelId="{03B70F27-5D9D-498D-8CEA-EADC55400FE0}" type="sibTrans" cxnId="{6888E6B0-C9A8-4EA0-A77A-855DD40F2A34}">
      <dgm:prSet/>
      <dgm:spPr/>
      <dgm:t>
        <a:bodyPr/>
        <a:lstStyle/>
        <a:p>
          <a:endParaRPr lang="id-ID"/>
        </a:p>
      </dgm:t>
    </dgm:pt>
    <dgm:pt modelId="{C4240F2C-A91A-4718-9E06-401652CAF817}">
      <dgm:prSet phldrT="[Text]"/>
      <dgm:spPr>
        <a:solidFill>
          <a:schemeClr val="accent6">
            <a:lumMod val="75000"/>
          </a:schemeClr>
        </a:solidFill>
      </dgm:spPr>
      <dgm:t>
        <a:bodyPr/>
        <a:lstStyle/>
        <a:p>
          <a:r>
            <a:rPr lang="id-ID" dirty="0" smtClean="0"/>
            <a:t>Menyewa mobil</a:t>
          </a:r>
          <a:r>
            <a:rPr lang="en-US" dirty="0" smtClean="0"/>
            <a:t>(1)</a:t>
          </a:r>
          <a:endParaRPr lang="id-ID" dirty="0"/>
        </a:p>
      </dgm:t>
    </dgm:pt>
    <dgm:pt modelId="{40AD4975-DCA5-4EDE-91F3-11C49E972EEE}" type="parTrans" cxnId="{3F7957AF-A46D-4EA5-8FE0-EFBB740D8975}">
      <dgm:prSet/>
      <dgm:spPr/>
      <dgm:t>
        <a:bodyPr/>
        <a:lstStyle/>
        <a:p>
          <a:endParaRPr lang="id-ID"/>
        </a:p>
      </dgm:t>
    </dgm:pt>
    <dgm:pt modelId="{07C0E0DB-4924-46D4-8E49-33A091C36832}" type="sibTrans" cxnId="{3F7957AF-A46D-4EA5-8FE0-EFBB740D8975}">
      <dgm:prSet/>
      <dgm:spPr/>
      <dgm:t>
        <a:bodyPr/>
        <a:lstStyle/>
        <a:p>
          <a:endParaRPr lang="id-ID"/>
        </a:p>
      </dgm:t>
    </dgm:pt>
    <dgm:pt modelId="{DA8DEEE4-6D36-41BF-9030-C4A1B970A225}">
      <dgm:prSet phldrT="[Text]"/>
      <dgm:spPr>
        <a:solidFill>
          <a:srgbClr val="92D050"/>
        </a:solidFill>
      </dgm:spPr>
      <dgm:t>
        <a:bodyPr/>
        <a:lstStyle/>
        <a:p>
          <a:r>
            <a:rPr lang="en-US" dirty="0" smtClean="0"/>
            <a:t>Check in</a:t>
          </a:r>
          <a:r>
            <a:rPr lang="id-ID" dirty="0" smtClean="0"/>
            <a:t> hotel </a:t>
          </a:r>
          <a:r>
            <a:rPr lang="en-US" dirty="0" smtClean="0"/>
            <a:t>(1)</a:t>
          </a:r>
          <a:endParaRPr lang="id-ID" dirty="0"/>
        </a:p>
      </dgm:t>
    </dgm:pt>
    <dgm:pt modelId="{B25F1C78-217D-4972-9783-FF9E3FD10609}" type="parTrans" cxnId="{C654F7B7-318C-4925-B15B-0ED0228C1806}">
      <dgm:prSet/>
      <dgm:spPr/>
      <dgm:t>
        <a:bodyPr/>
        <a:lstStyle/>
        <a:p>
          <a:endParaRPr lang="id-ID"/>
        </a:p>
      </dgm:t>
    </dgm:pt>
    <dgm:pt modelId="{E2E1D010-4E7C-4C52-ABAB-A934DA4FBA42}" type="sibTrans" cxnId="{C654F7B7-318C-4925-B15B-0ED0228C1806}">
      <dgm:prSet/>
      <dgm:spPr/>
      <dgm:t>
        <a:bodyPr/>
        <a:lstStyle/>
        <a:p>
          <a:endParaRPr lang="id-ID"/>
        </a:p>
      </dgm:t>
    </dgm:pt>
    <dgm:pt modelId="{62AF1526-FF94-4CED-8A84-83C51FACE1AF}">
      <dgm:prSet phldrT="[Text]"/>
      <dgm:spPr>
        <a:solidFill>
          <a:schemeClr val="bg2">
            <a:lumMod val="75000"/>
          </a:schemeClr>
        </a:solidFill>
      </dgm:spPr>
      <dgm:t>
        <a:bodyPr/>
        <a:lstStyle/>
        <a:p>
          <a:r>
            <a:rPr lang="en-US" dirty="0" err="1" smtClean="0"/>
            <a:t>pesawat</a:t>
          </a:r>
          <a:r>
            <a:rPr lang="en-US" dirty="0" smtClean="0"/>
            <a:t> Boarding(2)</a:t>
          </a:r>
          <a:endParaRPr lang="id-ID" dirty="0"/>
        </a:p>
      </dgm:t>
    </dgm:pt>
    <dgm:pt modelId="{40A29521-B484-4626-B1C8-C8DB78B3944C}" type="parTrans" cxnId="{22BA8818-125A-4A62-931A-10A47B47ACFB}">
      <dgm:prSet/>
      <dgm:spPr/>
      <dgm:t>
        <a:bodyPr/>
        <a:lstStyle/>
        <a:p>
          <a:endParaRPr lang="id-ID"/>
        </a:p>
      </dgm:t>
    </dgm:pt>
    <dgm:pt modelId="{07C7A9DF-59A3-4D4D-BC1D-19102D56C6E1}" type="sibTrans" cxnId="{22BA8818-125A-4A62-931A-10A47B47ACFB}">
      <dgm:prSet/>
      <dgm:spPr/>
      <dgm:t>
        <a:bodyPr/>
        <a:lstStyle/>
        <a:p>
          <a:endParaRPr lang="id-ID"/>
        </a:p>
      </dgm:t>
    </dgm:pt>
    <dgm:pt modelId="{9D41783B-4227-4C68-814C-A0287F70181A}">
      <dgm:prSet phldrT="[Text]"/>
      <dgm:spPr/>
      <dgm:t>
        <a:bodyPr/>
        <a:lstStyle/>
        <a:p>
          <a:r>
            <a:rPr lang="id-ID" smtClean="0"/>
            <a:t>Sampai di Lombok (3)</a:t>
          </a:r>
          <a:endParaRPr lang="id-ID" dirty="0"/>
        </a:p>
      </dgm:t>
    </dgm:pt>
    <dgm:pt modelId="{86004D41-AB3A-4D17-ABB4-BA877627AF1A}" type="parTrans" cxnId="{709BBD3C-07DE-4EBC-990B-AAB816FC578F}">
      <dgm:prSet/>
      <dgm:spPr/>
      <dgm:t>
        <a:bodyPr/>
        <a:lstStyle/>
        <a:p>
          <a:endParaRPr lang="id-ID"/>
        </a:p>
      </dgm:t>
    </dgm:pt>
    <dgm:pt modelId="{3EA740ED-1842-4C3B-8A97-F4ED1B77952E}" type="sibTrans" cxnId="{709BBD3C-07DE-4EBC-990B-AAB816FC578F}">
      <dgm:prSet/>
      <dgm:spPr/>
      <dgm:t>
        <a:bodyPr/>
        <a:lstStyle/>
        <a:p>
          <a:endParaRPr lang="id-ID"/>
        </a:p>
      </dgm:t>
    </dgm:pt>
    <dgm:pt modelId="{2FB148EB-7DF0-4EFE-9A87-FE2D068B227D}" type="pres">
      <dgm:prSet presAssocID="{D4A06B41-1FC2-4803-8A07-74229B6BD83B}" presName="cycle" presStyleCnt="0">
        <dgm:presLayoutVars>
          <dgm:chMax val="1"/>
          <dgm:dir/>
          <dgm:animLvl val="ctr"/>
          <dgm:resizeHandles val="exact"/>
        </dgm:presLayoutVars>
      </dgm:prSet>
      <dgm:spPr/>
      <dgm:t>
        <a:bodyPr/>
        <a:lstStyle/>
        <a:p>
          <a:endParaRPr lang="en-US"/>
        </a:p>
      </dgm:t>
    </dgm:pt>
    <dgm:pt modelId="{A040DFD8-1219-434F-884F-7B936FE49019}" type="pres">
      <dgm:prSet presAssocID="{7CDF1D88-1B1A-45EC-934F-35FE2524152D}" presName="centerShape" presStyleLbl="node0" presStyleIdx="0" presStyleCnt="1"/>
      <dgm:spPr/>
      <dgm:t>
        <a:bodyPr/>
        <a:lstStyle/>
        <a:p>
          <a:endParaRPr lang="id-ID"/>
        </a:p>
      </dgm:t>
    </dgm:pt>
    <dgm:pt modelId="{B1EAC594-CE5A-4966-8D7B-C081608AC6D2}" type="pres">
      <dgm:prSet presAssocID="{09D71AB6-1B09-492C-9587-E43E36F84E45}" presName="parTrans" presStyleLbl="bgSibTrans2D1" presStyleIdx="0" presStyleCnt="9"/>
      <dgm:spPr/>
      <dgm:t>
        <a:bodyPr/>
        <a:lstStyle/>
        <a:p>
          <a:endParaRPr lang="en-US"/>
        </a:p>
      </dgm:t>
    </dgm:pt>
    <dgm:pt modelId="{4048F7C1-CFED-441C-B6ED-765551B2B1A5}" type="pres">
      <dgm:prSet presAssocID="{E03F8BE1-24D7-4533-BF3D-108324F5D0A9}" presName="node" presStyleLbl="node1" presStyleIdx="0" presStyleCnt="9" custScaleX="140385">
        <dgm:presLayoutVars>
          <dgm:bulletEnabled val="1"/>
        </dgm:presLayoutVars>
      </dgm:prSet>
      <dgm:spPr/>
      <dgm:t>
        <a:bodyPr/>
        <a:lstStyle/>
        <a:p>
          <a:endParaRPr lang="id-ID"/>
        </a:p>
      </dgm:t>
    </dgm:pt>
    <dgm:pt modelId="{9DADC2BF-1BEE-4A6D-A7A5-02A62BF770EA}" type="pres">
      <dgm:prSet presAssocID="{F44D0170-55ED-47B2-942C-A47B65C645C5}" presName="parTrans" presStyleLbl="bgSibTrans2D1" presStyleIdx="1" presStyleCnt="9"/>
      <dgm:spPr/>
      <dgm:t>
        <a:bodyPr/>
        <a:lstStyle/>
        <a:p>
          <a:endParaRPr lang="en-US"/>
        </a:p>
      </dgm:t>
    </dgm:pt>
    <dgm:pt modelId="{AEC98CC9-33AB-409E-8783-E01F8D64E8C0}" type="pres">
      <dgm:prSet presAssocID="{9A931474-8A20-4EF0-B99B-F830823AD7EB}" presName="node" presStyleLbl="node1" presStyleIdx="1" presStyleCnt="9" custScaleX="156941" custRadScaleRad="98237" custRadScaleInc="-13142">
        <dgm:presLayoutVars>
          <dgm:bulletEnabled val="1"/>
        </dgm:presLayoutVars>
      </dgm:prSet>
      <dgm:spPr/>
      <dgm:t>
        <a:bodyPr/>
        <a:lstStyle/>
        <a:p>
          <a:endParaRPr lang="id-ID"/>
        </a:p>
      </dgm:t>
    </dgm:pt>
    <dgm:pt modelId="{E8BD65C3-4398-445A-919D-D461EBF909DA}" type="pres">
      <dgm:prSet presAssocID="{8B5D4978-66F1-4968-A057-D1B703467A89}" presName="parTrans" presStyleLbl="bgSibTrans2D1" presStyleIdx="2" presStyleCnt="9"/>
      <dgm:spPr/>
      <dgm:t>
        <a:bodyPr/>
        <a:lstStyle/>
        <a:p>
          <a:endParaRPr lang="en-US"/>
        </a:p>
      </dgm:t>
    </dgm:pt>
    <dgm:pt modelId="{8717D44A-8B9F-4037-96AC-BF92F77CD108}" type="pres">
      <dgm:prSet presAssocID="{C288DBA7-269F-43DA-BAC5-59BB263CFDC7}" presName="node" presStyleLbl="node1" presStyleIdx="2" presStyleCnt="9" custScaleX="129531" custRadScaleRad="96271" custRadScaleInc="-11323">
        <dgm:presLayoutVars>
          <dgm:bulletEnabled val="1"/>
        </dgm:presLayoutVars>
      </dgm:prSet>
      <dgm:spPr/>
      <dgm:t>
        <a:bodyPr/>
        <a:lstStyle/>
        <a:p>
          <a:endParaRPr lang="id-ID"/>
        </a:p>
      </dgm:t>
    </dgm:pt>
    <dgm:pt modelId="{F707E9ED-E2C5-4B37-B498-7E8668FC1A7A}" type="pres">
      <dgm:prSet presAssocID="{924D76AD-6EB8-4C56-AA4D-A23E724F3EF1}" presName="parTrans" presStyleLbl="bgSibTrans2D1" presStyleIdx="3" presStyleCnt="9"/>
      <dgm:spPr/>
      <dgm:t>
        <a:bodyPr/>
        <a:lstStyle/>
        <a:p>
          <a:endParaRPr lang="en-US"/>
        </a:p>
      </dgm:t>
    </dgm:pt>
    <dgm:pt modelId="{BFCCB911-CE18-4CF4-BABA-F646B9079202}" type="pres">
      <dgm:prSet presAssocID="{8ACE83FF-97CF-439F-B740-74661D2EEE7D}" presName="node" presStyleLbl="node1" presStyleIdx="3" presStyleCnt="9" custScaleX="117234">
        <dgm:presLayoutVars>
          <dgm:bulletEnabled val="1"/>
        </dgm:presLayoutVars>
      </dgm:prSet>
      <dgm:spPr/>
      <dgm:t>
        <a:bodyPr/>
        <a:lstStyle/>
        <a:p>
          <a:endParaRPr lang="id-ID"/>
        </a:p>
      </dgm:t>
    </dgm:pt>
    <dgm:pt modelId="{5B575247-3E0C-4AB7-B44D-3364CA06E769}" type="pres">
      <dgm:prSet presAssocID="{11DC501C-DE44-4E6E-B862-AD47F9C684DD}" presName="parTrans" presStyleLbl="bgSibTrans2D1" presStyleIdx="4" presStyleCnt="9"/>
      <dgm:spPr/>
      <dgm:t>
        <a:bodyPr/>
        <a:lstStyle/>
        <a:p>
          <a:endParaRPr lang="en-US"/>
        </a:p>
      </dgm:t>
    </dgm:pt>
    <dgm:pt modelId="{28ABFF0E-ED7C-48C5-8AB6-EAC4B48F1BCB}" type="pres">
      <dgm:prSet presAssocID="{43338AA6-59A0-42DC-80A5-4391DD39C866}" presName="node" presStyleLbl="node1" presStyleIdx="4" presStyleCnt="9" custScaleX="124616">
        <dgm:presLayoutVars>
          <dgm:bulletEnabled val="1"/>
        </dgm:presLayoutVars>
      </dgm:prSet>
      <dgm:spPr/>
      <dgm:t>
        <a:bodyPr/>
        <a:lstStyle/>
        <a:p>
          <a:endParaRPr lang="id-ID"/>
        </a:p>
      </dgm:t>
    </dgm:pt>
    <dgm:pt modelId="{B1F7B842-159F-4604-AFCA-574BEA10F156}" type="pres">
      <dgm:prSet presAssocID="{40AD4975-DCA5-4EDE-91F3-11C49E972EEE}" presName="parTrans" presStyleLbl="bgSibTrans2D1" presStyleIdx="5" presStyleCnt="9"/>
      <dgm:spPr/>
      <dgm:t>
        <a:bodyPr/>
        <a:lstStyle/>
        <a:p>
          <a:endParaRPr lang="en-US"/>
        </a:p>
      </dgm:t>
    </dgm:pt>
    <dgm:pt modelId="{E13CBD93-04CC-433C-9509-908A02613810}" type="pres">
      <dgm:prSet presAssocID="{C4240F2C-A91A-4718-9E06-401652CAF817}" presName="node" presStyleLbl="node1" presStyleIdx="5" presStyleCnt="9" custScaleX="139315" custRadScaleRad="101537" custRadScaleInc="10048">
        <dgm:presLayoutVars>
          <dgm:bulletEnabled val="1"/>
        </dgm:presLayoutVars>
      </dgm:prSet>
      <dgm:spPr/>
      <dgm:t>
        <a:bodyPr/>
        <a:lstStyle/>
        <a:p>
          <a:endParaRPr lang="id-ID"/>
        </a:p>
      </dgm:t>
    </dgm:pt>
    <dgm:pt modelId="{CBFD69AB-75EA-4325-AF35-F9FFEF9F88C5}" type="pres">
      <dgm:prSet presAssocID="{B25F1C78-217D-4972-9783-FF9E3FD10609}" presName="parTrans" presStyleLbl="bgSibTrans2D1" presStyleIdx="6" presStyleCnt="9"/>
      <dgm:spPr/>
      <dgm:t>
        <a:bodyPr/>
        <a:lstStyle/>
        <a:p>
          <a:endParaRPr lang="en-US"/>
        </a:p>
      </dgm:t>
    </dgm:pt>
    <dgm:pt modelId="{F62F0055-0CED-4144-9F93-707323D2DDEF}" type="pres">
      <dgm:prSet presAssocID="{DA8DEEE4-6D36-41BF-9030-C4A1B970A225}" presName="node" presStyleLbl="node1" presStyleIdx="6" presStyleCnt="9" custRadScaleRad="102023" custRadScaleInc="29929">
        <dgm:presLayoutVars>
          <dgm:bulletEnabled val="1"/>
        </dgm:presLayoutVars>
      </dgm:prSet>
      <dgm:spPr/>
      <dgm:t>
        <a:bodyPr/>
        <a:lstStyle/>
        <a:p>
          <a:endParaRPr lang="id-ID"/>
        </a:p>
      </dgm:t>
    </dgm:pt>
    <dgm:pt modelId="{813DC5AE-65B6-428A-8E2D-84D2FD649899}" type="pres">
      <dgm:prSet presAssocID="{40A29521-B484-4626-B1C8-C8DB78B3944C}" presName="parTrans" presStyleLbl="bgSibTrans2D1" presStyleIdx="7" presStyleCnt="9"/>
      <dgm:spPr/>
      <dgm:t>
        <a:bodyPr/>
        <a:lstStyle/>
        <a:p>
          <a:endParaRPr lang="en-US"/>
        </a:p>
      </dgm:t>
    </dgm:pt>
    <dgm:pt modelId="{F101FBEA-4A96-4F48-8D18-79AD8A082E3D}" type="pres">
      <dgm:prSet presAssocID="{62AF1526-FF94-4CED-8A84-83C51FACE1AF}" presName="node" presStyleLbl="node1" presStyleIdx="7" presStyleCnt="9" custScaleX="141116" custRadScaleRad="97599" custRadScaleInc="18461">
        <dgm:presLayoutVars>
          <dgm:bulletEnabled val="1"/>
        </dgm:presLayoutVars>
      </dgm:prSet>
      <dgm:spPr/>
      <dgm:t>
        <a:bodyPr/>
        <a:lstStyle/>
        <a:p>
          <a:endParaRPr lang="id-ID"/>
        </a:p>
      </dgm:t>
    </dgm:pt>
    <dgm:pt modelId="{0957E6DC-AE60-497D-AFCA-96D2AF8497A3}" type="pres">
      <dgm:prSet presAssocID="{86004D41-AB3A-4D17-ABB4-BA877627AF1A}" presName="parTrans" presStyleLbl="bgSibTrans2D1" presStyleIdx="8" presStyleCnt="9"/>
      <dgm:spPr/>
      <dgm:t>
        <a:bodyPr/>
        <a:lstStyle/>
        <a:p>
          <a:endParaRPr lang="en-US"/>
        </a:p>
      </dgm:t>
    </dgm:pt>
    <dgm:pt modelId="{4CA33ADE-D005-4036-932A-B1DD2F3B7DD5}" type="pres">
      <dgm:prSet presAssocID="{9D41783B-4227-4C68-814C-A0287F70181A}" presName="node" presStyleLbl="node1" presStyleIdx="8" presStyleCnt="9" custScaleX="131518">
        <dgm:presLayoutVars>
          <dgm:bulletEnabled val="1"/>
        </dgm:presLayoutVars>
      </dgm:prSet>
      <dgm:spPr/>
      <dgm:t>
        <a:bodyPr/>
        <a:lstStyle/>
        <a:p>
          <a:endParaRPr lang="id-ID"/>
        </a:p>
      </dgm:t>
    </dgm:pt>
  </dgm:ptLst>
  <dgm:cxnLst>
    <dgm:cxn modelId="{824E4B55-C44F-493A-90DB-A48E583FA6D0}" type="presOf" srcId="{8ACE83FF-97CF-439F-B740-74661D2EEE7D}" destId="{BFCCB911-CE18-4CF4-BABA-F646B9079202}" srcOrd="0" destOrd="0" presId="urn:microsoft.com/office/officeart/2005/8/layout/radial4"/>
    <dgm:cxn modelId="{CAF537AD-1A15-413E-B3C8-735EF39B2A09}" srcId="{7CDF1D88-1B1A-45EC-934F-35FE2524152D}" destId="{9A931474-8A20-4EF0-B99B-F830823AD7EB}" srcOrd="1" destOrd="0" parTransId="{F44D0170-55ED-47B2-942C-A47B65C645C5}" sibTransId="{4D2A44C9-E5CA-4B74-A11D-4DFBD7FFCB42}"/>
    <dgm:cxn modelId="{46307811-CDA2-4DC9-80AB-528A5A7D7E6F}" type="presOf" srcId="{40AD4975-DCA5-4EDE-91F3-11C49E972EEE}" destId="{B1F7B842-159F-4604-AFCA-574BEA10F156}" srcOrd="0" destOrd="0" presId="urn:microsoft.com/office/officeart/2005/8/layout/radial4"/>
    <dgm:cxn modelId="{DAD1EA6A-DD4E-49F9-B6C3-815334C33A82}" type="presOf" srcId="{C288DBA7-269F-43DA-BAC5-59BB263CFDC7}" destId="{8717D44A-8B9F-4037-96AC-BF92F77CD108}" srcOrd="0" destOrd="0" presId="urn:microsoft.com/office/officeart/2005/8/layout/radial4"/>
    <dgm:cxn modelId="{821F694F-F317-47DA-B93A-6273C84069D8}" type="presOf" srcId="{924D76AD-6EB8-4C56-AA4D-A23E724F3EF1}" destId="{F707E9ED-E2C5-4B37-B498-7E8668FC1A7A}" srcOrd="0" destOrd="0" presId="urn:microsoft.com/office/officeart/2005/8/layout/radial4"/>
    <dgm:cxn modelId="{AC12EDF5-DD73-4F0A-B3D8-912EC12E6198}" type="presOf" srcId="{E03F8BE1-24D7-4533-BF3D-108324F5D0A9}" destId="{4048F7C1-CFED-441C-B6ED-765551B2B1A5}" srcOrd="0" destOrd="0" presId="urn:microsoft.com/office/officeart/2005/8/layout/radial4"/>
    <dgm:cxn modelId="{22BA8818-125A-4A62-931A-10A47B47ACFB}" srcId="{7CDF1D88-1B1A-45EC-934F-35FE2524152D}" destId="{62AF1526-FF94-4CED-8A84-83C51FACE1AF}" srcOrd="7" destOrd="0" parTransId="{40A29521-B484-4626-B1C8-C8DB78B3944C}" sibTransId="{07C7A9DF-59A3-4D4D-BC1D-19102D56C6E1}"/>
    <dgm:cxn modelId="{709BBD3C-07DE-4EBC-990B-AAB816FC578F}" srcId="{7CDF1D88-1B1A-45EC-934F-35FE2524152D}" destId="{9D41783B-4227-4C68-814C-A0287F70181A}" srcOrd="8" destOrd="0" parTransId="{86004D41-AB3A-4D17-ABB4-BA877627AF1A}" sibTransId="{3EA740ED-1842-4C3B-8A97-F4ED1B77952E}"/>
    <dgm:cxn modelId="{FE8976BA-2788-4C62-993F-D251836F7FA4}" type="presOf" srcId="{09D71AB6-1B09-492C-9587-E43E36F84E45}" destId="{B1EAC594-CE5A-4966-8D7B-C081608AC6D2}" srcOrd="0" destOrd="0" presId="urn:microsoft.com/office/officeart/2005/8/layout/radial4"/>
    <dgm:cxn modelId="{2B6A8748-2BCD-459E-88C3-53D5DC356E09}" srcId="{7CDF1D88-1B1A-45EC-934F-35FE2524152D}" destId="{8ACE83FF-97CF-439F-B740-74661D2EEE7D}" srcOrd="3" destOrd="0" parTransId="{924D76AD-6EB8-4C56-AA4D-A23E724F3EF1}" sibTransId="{76CA273B-0991-433F-8472-F667552021B6}"/>
    <dgm:cxn modelId="{68343550-D75B-4CB4-AD80-624B02A890F0}" type="presOf" srcId="{9D41783B-4227-4C68-814C-A0287F70181A}" destId="{4CA33ADE-D005-4036-932A-B1DD2F3B7DD5}" srcOrd="0" destOrd="0" presId="urn:microsoft.com/office/officeart/2005/8/layout/radial4"/>
    <dgm:cxn modelId="{90C2184C-E1F9-41F6-8193-57424CD61381}" type="presOf" srcId="{F44D0170-55ED-47B2-942C-A47B65C645C5}" destId="{9DADC2BF-1BEE-4A6D-A7A5-02A62BF770EA}" srcOrd="0" destOrd="0" presId="urn:microsoft.com/office/officeart/2005/8/layout/radial4"/>
    <dgm:cxn modelId="{8D1261C4-EA6C-4B0F-9408-40BC6366BC19}" type="presOf" srcId="{9A931474-8A20-4EF0-B99B-F830823AD7EB}" destId="{AEC98CC9-33AB-409E-8783-E01F8D64E8C0}" srcOrd="0" destOrd="0" presId="urn:microsoft.com/office/officeart/2005/8/layout/radial4"/>
    <dgm:cxn modelId="{C654F7B7-318C-4925-B15B-0ED0228C1806}" srcId="{7CDF1D88-1B1A-45EC-934F-35FE2524152D}" destId="{DA8DEEE4-6D36-41BF-9030-C4A1B970A225}" srcOrd="6" destOrd="0" parTransId="{B25F1C78-217D-4972-9783-FF9E3FD10609}" sibTransId="{E2E1D010-4E7C-4C52-ABAB-A934DA4FBA42}"/>
    <dgm:cxn modelId="{6888E6B0-C9A8-4EA0-A77A-855DD40F2A34}" srcId="{7CDF1D88-1B1A-45EC-934F-35FE2524152D}" destId="{43338AA6-59A0-42DC-80A5-4391DD39C866}" srcOrd="4" destOrd="0" parTransId="{11DC501C-DE44-4E6E-B862-AD47F9C684DD}" sibTransId="{03B70F27-5D9D-498D-8CEA-EADC55400FE0}"/>
    <dgm:cxn modelId="{A80ED415-5C11-444C-80D5-751BEA828341}" type="presOf" srcId="{11DC501C-DE44-4E6E-B862-AD47F9C684DD}" destId="{5B575247-3E0C-4AB7-B44D-3364CA06E769}" srcOrd="0" destOrd="0" presId="urn:microsoft.com/office/officeart/2005/8/layout/radial4"/>
    <dgm:cxn modelId="{2B665220-A2DF-4243-B085-230D0A768BE0}" type="presOf" srcId="{DA8DEEE4-6D36-41BF-9030-C4A1B970A225}" destId="{F62F0055-0CED-4144-9F93-707323D2DDEF}" srcOrd="0" destOrd="0" presId="urn:microsoft.com/office/officeart/2005/8/layout/radial4"/>
    <dgm:cxn modelId="{C95506DF-B311-433D-9DF0-AAEEF6ADD610}" type="presOf" srcId="{D4A06B41-1FC2-4803-8A07-74229B6BD83B}" destId="{2FB148EB-7DF0-4EFE-9A87-FE2D068B227D}" srcOrd="0" destOrd="0" presId="urn:microsoft.com/office/officeart/2005/8/layout/radial4"/>
    <dgm:cxn modelId="{46AEC273-DC9B-4D26-9E0B-1DD5712743D2}" type="presOf" srcId="{40A29521-B484-4626-B1C8-C8DB78B3944C}" destId="{813DC5AE-65B6-428A-8E2D-84D2FD649899}" srcOrd="0" destOrd="0" presId="urn:microsoft.com/office/officeart/2005/8/layout/radial4"/>
    <dgm:cxn modelId="{B33F968C-95D3-45DA-BC3B-70D38B758D39}" srcId="{7CDF1D88-1B1A-45EC-934F-35FE2524152D}" destId="{E03F8BE1-24D7-4533-BF3D-108324F5D0A9}" srcOrd="0" destOrd="0" parTransId="{09D71AB6-1B09-492C-9587-E43E36F84E45}" sibTransId="{BB84091A-7DA2-4E87-83BF-1D5EE62C4194}"/>
    <dgm:cxn modelId="{87A8872A-3044-4C49-ABC3-5B74B96BC17A}" srcId="{7CDF1D88-1B1A-45EC-934F-35FE2524152D}" destId="{C288DBA7-269F-43DA-BAC5-59BB263CFDC7}" srcOrd="2" destOrd="0" parTransId="{8B5D4978-66F1-4968-A057-D1B703467A89}" sibTransId="{667338FE-B2D8-4D15-A0F2-8FAA9AEAC39E}"/>
    <dgm:cxn modelId="{3F7957AF-A46D-4EA5-8FE0-EFBB740D8975}" srcId="{7CDF1D88-1B1A-45EC-934F-35FE2524152D}" destId="{C4240F2C-A91A-4718-9E06-401652CAF817}" srcOrd="5" destOrd="0" parTransId="{40AD4975-DCA5-4EDE-91F3-11C49E972EEE}" sibTransId="{07C0E0DB-4924-46D4-8E49-33A091C36832}"/>
    <dgm:cxn modelId="{EC8E39B0-A801-4C7F-BEE3-CB9DE7688AA8}" type="presOf" srcId="{8B5D4978-66F1-4968-A057-D1B703467A89}" destId="{E8BD65C3-4398-445A-919D-D461EBF909DA}" srcOrd="0" destOrd="0" presId="urn:microsoft.com/office/officeart/2005/8/layout/radial4"/>
    <dgm:cxn modelId="{D679DD4F-854A-4245-B70E-726C3CFBD3C3}" type="presOf" srcId="{7CDF1D88-1B1A-45EC-934F-35FE2524152D}" destId="{A040DFD8-1219-434F-884F-7B936FE49019}" srcOrd="0" destOrd="0" presId="urn:microsoft.com/office/officeart/2005/8/layout/radial4"/>
    <dgm:cxn modelId="{1290264D-A0B3-4118-8E52-E4CE423E5F0F}" type="presOf" srcId="{C4240F2C-A91A-4718-9E06-401652CAF817}" destId="{E13CBD93-04CC-433C-9509-908A02613810}" srcOrd="0" destOrd="0" presId="urn:microsoft.com/office/officeart/2005/8/layout/radial4"/>
    <dgm:cxn modelId="{13F37AE5-E510-41CC-B628-34518029A0B3}" type="presOf" srcId="{B25F1C78-217D-4972-9783-FF9E3FD10609}" destId="{CBFD69AB-75EA-4325-AF35-F9FFEF9F88C5}" srcOrd="0" destOrd="0" presId="urn:microsoft.com/office/officeart/2005/8/layout/radial4"/>
    <dgm:cxn modelId="{AB7D44C6-2669-4072-B103-BA0998CA7D76}" srcId="{D4A06B41-1FC2-4803-8A07-74229B6BD83B}" destId="{7CDF1D88-1B1A-45EC-934F-35FE2524152D}" srcOrd="0" destOrd="0" parTransId="{6C776166-50B2-4166-9DA6-53FA6247D6EB}" sibTransId="{CBBCAF20-20E0-4A44-835D-226B4FDBB259}"/>
    <dgm:cxn modelId="{1D7A99F5-894E-4C80-B91A-740685D65214}" type="presOf" srcId="{62AF1526-FF94-4CED-8A84-83C51FACE1AF}" destId="{F101FBEA-4A96-4F48-8D18-79AD8A082E3D}" srcOrd="0" destOrd="0" presId="urn:microsoft.com/office/officeart/2005/8/layout/radial4"/>
    <dgm:cxn modelId="{558780A4-77E8-4178-8F15-1D3DC8BAF1DC}" type="presOf" srcId="{43338AA6-59A0-42DC-80A5-4391DD39C866}" destId="{28ABFF0E-ED7C-48C5-8AB6-EAC4B48F1BCB}" srcOrd="0" destOrd="0" presId="urn:microsoft.com/office/officeart/2005/8/layout/radial4"/>
    <dgm:cxn modelId="{B2B81D11-D80F-4696-BADF-A6CBDCB6A4CA}" type="presOf" srcId="{86004D41-AB3A-4D17-ABB4-BA877627AF1A}" destId="{0957E6DC-AE60-497D-AFCA-96D2AF8497A3}" srcOrd="0" destOrd="0" presId="urn:microsoft.com/office/officeart/2005/8/layout/radial4"/>
    <dgm:cxn modelId="{CCD6FF0B-247E-4FA3-8586-8A7F024616CE}" type="presParOf" srcId="{2FB148EB-7DF0-4EFE-9A87-FE2D068B227D}" destId="{A040DFD8-1219-434F-884F-7B936FE49019}" srcOrd="0" destOrd="0" presId="urn:microsoft.com/office/officeart/2005/8/layout/radial4"/>
    <dgm:cxn modelId="{3B6874A6-59A0-4857-A90D-B3502C618B43}" type="presParOf" srcId="{2FB148EB-7DF0-4EFE-9A87-FE2D068B227D}" destId="{B1EAC594-CE5A-4966-8D7B-C081608AC6D2}" srcOrd="1" destOrd="0" presId="urn:microsoft.com/office/officeart/2005/8/layout/radial4"/>
    <dgm:cxn modelId="{88F89F3E-AE8E-4E37-B0E4-2FA089806DD5}" type="presParOf" srcId="{2FB148EB-7DF0-4EFE-9A87-FE2D068B227D}" destId="{4048F7C1-CFED-441C-B6ED-765551B2B1A5}" srcOrd="2" destOrd="0" presId="urn:microsoft.com/office/officeart/2005/8/layout/radial4"/>
    <dgm:cxn modelId="{A9245E23-CEE2-4B6E-A7E5-117B778A3E50}" type="presParOf" srcId="{2FB148EB-7DF0-4EFE-9A87-FE2D068B227D}" destId="{9DADC2BF-1BEE-4A6D-A7A5-02A62BF770EA}" srcOrd="3" destOrd="0" presId="urn:microsoft.com/office/officeart/2005/8/layout/radial4"/>
    <dgm:cxn modelId="{D118A16A-16E0-4FDF-B8FE-661D9C1EFDAD}" type="presParOf" srcId="{2FB148EB-7DF0-4EFE-9A87-FE2D068B227D}" destId="{AEC98CC9-33AB-409E-8783-E01F8D64E8C0}" srcOrd="4" destOrd="0" presId="urn:microsoft.com/office/officeart/2005/8/layout/radial4"/>
    <dgm:cxn modelId="{5228B9E6-A81C-4219-B41A-CE66D4409D29}" type="presParOf" srcId="{2FB148EB-7DF0-4EFE-9A87-FE2D068B227D}" destId="{E8BD65C3-4398-445A-919D-D461EBF909DA}" srcOrd="5" destOrd="0" presId="urn:microsoft.com/office/officeart/2005/8/layout/radial4"/>
    <dgm:cxn modelId="{5DD67FFA-C67B-483D-BCC0-D45D98B9A5DC}" type="presParOf" srcId="{2FB148EB-7DF0-4EFE-9A87-FE2D068B227D}" destId="{8717D44A-8B9F-4037-96AC-BF92F77CD108}" srcOrd="6" destOrd="0" presId="urn:microsoft.com/office/officeart/2005/8/layout/radial4"/>
    <dgm:cxn modelId="{FFEA0304-39EE-48C1-B6FD-1FC69BA11CA7}" type="presParOf" srcId="{2FB148EB-7DF0-4EFE-9A87-FE2D068B227D}" destId="{F707E9ED-E2C5-4B37-B498-7E8668FC1A7A}" srcOrd="7" destOrd="0" presId="urn:microsoft.com/office/officeart/2005/8/layout/radial4"/>
    <dgm:cxn modelId="{B254C0F7-273E-4EE0-95F1-9CEC4B9104EE}" type="presParOf" srcId="{2FB148EB-7DF0-4EFE-9A87-FE2D068B227D}" destId="{BFCCB911-CE18-4CF4-BABA-F646B9079202}" srcOrd="8" destOrd="0" presId="urn:microsoft.com/office/officeart/2005/8/layout/radial4"/>
    <dgm:cxn modelId="{B620D9F7-A020-470D-86BC-7C58817B98C0}" type="presParOf" srcId="{2FB148EB-7DF0-4EFE-9A87-FE2D068B227D}" destId="{5B575247-3E0C-4AB7-B44D-3364CA06E769}" srcOrd="9" destOrd="0" presId="urn:microsoft.com/office/officeart/2005/8/layout/radial4"/>
    <dgm:cxn modelId="{7DBB50B5-6AF5-4931-8D80-16879CAA6CFE}" type="presParOf" srcId="{2FB148EB-7DF0-4EFE-9A87-FE2D068B227D}" destId="{28ABFF0E-ED7C-48C5-8AB6-EAC4B48F1BCB}" srcOrd="10" destOrd="0" presId="urn:microsoft.com/office/officeart/2005/8/layout/radial4"/>
    <dgm:cxn modelId="{5B24E903-557E-4869-A620-E9B774F4A44C}" type="presParOf" srcId="{2FB148EB-7DF0-4EFE-9A87-FE2D068B227D}" destId="{B1F7B842-159F-4604-AFCA-574BEA10F156}" srcOrd="11" destOrd="0" presId="urn:microsoft.com/office/officeart/2005/8/layout/radial4"/>
    <dgm:cxn modelId="{3810081C-735D-47BE-9E30-B1CCEB73BAAF}" type="presParOf" srcId="{2FB148EB-7DF0-4EFE-9A87-FE2D068B227D}" destId="{E13CBD93-04CC-433C-9509-908A02613810}" srcOrd="12" destOrd="0" presId="urn:microsoft.com/office/officeart/2005/8/layout/radial4"/>
    <dgm:cxn modelId="{456564FC-195B-434F-BD9F-E7C3E7319EED}" type="presParOf" srcId="{2FB148EB-7DF0-4EFE-9A87-FE2D068B227D}" destId="{CBFD69AB-75EA-4325-AF35-F9FFEF9F88C5}" srcOrd="13" destOrd="0" presId="urn:microsoft.com/office/officeart/2005/8/layout/radial4"/>
    <dgm:cxn modelId="{A06D71A0-35F7-4CA4-ABC9-F8AA07713352}" type="presParOf" srcId="{2FB148EB-7DF0-4EFE-9A87-FE2D068B227D}" destId="{F62F0055-0CED-4144-9F93-707323D2DDEF}" srcOrd="14" destOrd="0" presId="urn:microsoft.com/office/officeart/2005/8/layout/radial4"/>
    <dgm:cxn modelId="{FEA68745-8826-4702-A89A-7B796D30E01D}" type="presParOf" srcId="{2FB148EB-7DF0-4EFE-9A87-FE2D068B227D}" destId="{813DC5AE-65B6-428A-8E2D-84D2FD649899}" srcOrd="15" destOrd="0" presId="urn:microsoft.com/office/officeart/2005/8/layout/radial4"/>
    <dgm:cxn modelId="{3DAD5F1D-9865-4F06-A68F-BC72D76B2B42}" type="presParOf" srcId="{2FB148EB-7DF0-4EFE-9A87-FE2D068B227D}" destId="{F101FBEA-4A96-4F48-8D18-79AD8A082E3D}" srcOrd="16" destOrd="0" presId="urn:microsoft.com/office/officeart/2005/8/layout/radial4"/>
    <dgm:cxn modelId="{A39BCE07-6719-4786-8FE6-34D6DCAE743D}" type="presParOf" srcId="{2FB148EB-7DF0-4EFE-9A87-FE2D068B227D}" destId="{0957E6DC-AE60-497D-AFCA-96D2AF8497A3}" srcOrd="17" destOrd="0" presId="urn:microsoft.com/office/officeart/2005/8/layout/radial4"/>
    <dgm:cxn modelId="{6B011749-4964-47EA-B467-A284F5AA1FEC}" type="presParOf" srcId="{2FB148EB-7DF0-4EFE-9A87-FE2D068B227D}" destId="{4CA33ADE-D005-4036-932A-B1DD2F3B7DD5}" srcOrd="1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DAB66A1-4554-4F58-91D3-E9E7A8AFFF8A}"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id-ID"/>
        </a:p>
      </dgm:t>
    </dgm:pt>
    <dgm:pt modelId="{B80F331E-1EE9-417C-9AEE-CB7A7AB23F86}">
      <dgm:prSet phldrT="[Text]"/>
      <dgm:spPr>
        <a:solidFill>
          <a:schemeClr val="accent5">
            <a:lumMod val="50000"/>
          </a:schemeClr>
        </a:solidFill>
      </dgm:spPr>
      <dgm:t>
        <a:bodyPr/>
        <a:lstStyle/>
        <a:p>
          <a:r>
            <a:rPr lang="id-ID" dirty="0" smtClean="0"/>
            <a:t>Rencana level </a:t>
          </a:r>
          <a:r>
            <a:rPr lang="fi-FI" dirty="0" smtClean="0"/>
            <a:t>1 :</a:t>
          </a:r>
          <a:endParaRPr lang="id-ID" dirty="0"/>
        </a:p>
      </dgm:t>
    </dgm:pt>
    <dgm:pt modelId="{735598F4-7F54-4340-BE6E-A0273541A219}" type="parTrans" cxnId="{B7CB64F9-355B-49F5-9DD3-B8CFCFF83C62}">
      <dgm:prSet/>
      <dgm:spPr/>
      <dgm:t>
        <a:bodyPr/>
        <a:lstStyle/>
        <a:p>
          <a:endParaRPr lang="id-ID"/>
        </a:p>
      </dgm:t>
    </dgm:pt>
    <dgm:pt modelId="{B155682C-55C9-4D4F-9105-D46896D44D4D}" type="sibTrans" cxnId="{B7CB64F9-355B-49F5-9DD3-B8CFCFF83C62}">
      <dgm:prSet/>
      <dgm:spPr/>
      <dgm:t>
        <a:bodyPr/>
        <a:lstStyle/>
        <a:p>
          <a:endParaRPr lang="id-ID"/>
        </a:p>
      </dgm:t>
    </dgm:pt>
    <dgm:pt modelId="{F432A1F8-8C83-4DBF-8B65-C5B8892AC44C}">
      <dgm:prSet phldrT="[Text]"/>
      <dgm:spPr>
        <a:solidFill>
          <a:schemeClr val="accent5">
            <a:lumMod val="90000"/>
            <a:alpha val="90000"/>
          </a:schemeClr>
        </a:solidFill>
      </dgm:spPr>
      <dgm:t>
        <a:bodyPr/>
        <a:lstStyle/>
        <a:p>
          <a:r>
            <a:rPr lang="id-ID" dirty="0" smtClean="0"/>
            <a:t>beli</a:t>
          </a:r>
          <a:r>
            <a:rPr lang="en-US" dirty="0" smtClean="0"/>
            <a:t> </a:t>
          </a:r>
          <a:r>
            <a:rPr lang="en-US" dirty="0" err="1" smtClean="0"/>
            <a:t>Tiket</a:t>
          </a:r>
          <a:r>
            <a:rPr lang="en-US" dirty="0" smtClean="0"/>
            <a:t> (3)</a:t>
          </a:r>
          <a:r>
            <a:rPr lang="fi-FI" dirty="0" smtClean="0"/>
            <a:t>, </a:t>
          </a:r>
          <a:r>
            <a:rPr lang="id-ID" dirty="0" smtClean="0"/>
            <a:t>Sampai</a:t>
          </a:r>
          <a:r>
            <a:rPr lang="en-US" dirty="0" smtClean="0"/>
            <a:t> airport(3), </a:t>
          </a:r>
          <a:r>
            <a:rPr lang="id-ID" dirty="0" smtClean="0"/>
            <a:t>Sampai di Lombok</a:t>
          </a:r>
          <a:r>
            <a:rPr lang="en-US" dirty="0" smtClean="0"/>
            <a:t>(3)</a:t>
          </a:r>
          <a:endParaRPr lang="id-ID" dirty="0"/>
        </a:p>
      </dgm:t>
    </dgm:pt>
    <dgm:pt modelId="{5F9B44E7-6292-4D70-B678-065AC7D7F327}" type="parTrans" cxnId="{A587DB90-F305-47B9-8052-895C4B525720}">
      <dgm:prSet/>
      <dgm:spPr/>
      <dgm:t>
        <a:bodyPr/>
        <a:lstStyle/>
        <a:p>
          <a:endParaRPr lang="id-ID"/>
        </a:p>
      </dgm:t>
    </dgm:pt>
    <dgm:pt modelId="{61479411-D79C-45C2-A654-0AC20956A594}" type="sibTrans" cxnId="{A587DB90-F305-47B9-8052-895C4B525720}">
      <dgm:prSet/>
      <dgm:spPr/>
      <dgm:t>
        <a:bodyPr/>
        <a:lstStyle/>
        <a:p>
          <a:endParaRPr lang="id-ID"/>
        </a:p>
      </dgm:t>
    </dgm:pt>
    <dgm:pt modelId="{F722E3C0-6A48-4FF2-B9DD-AA63F35D1076}">
      <dgm:prSet phldrT="[Text]"/>
      <dgm:spPr/>
      <dgm:t>
        <a:bodyPr/>
        <a:lstStyle/>
        <a:p>
          <a:r>
            <a:rPr lang="id-ID" dirty="0" smtClean="0"/>
            <a:t>Rencana level 2</a:t>
          </a:r>
          <a:r>
            <a:rPr lang="en-US" dirty="0" smtClean="0"/>
            <a:t>:</a:t>
          </a:r>
          <a:endParaRPr lang="id-ID" dirty="0"/>
        </a:p>
      </dgm:t>
    </dgm:pt>
    <dgm:pt modelId="{AB805D89-3B6E-4F53-81BA-BC04E568CBD5}" type="parTrans" cxnId="{40725628-5063-4C80-AC1E-C37C3D219A9C}">
      <dgm:prSet/>
      <dgm:spPr/>
      <dgm:t>
        <a:bodyPr/>
        <a:lstStyle/>
        <a:p>
          <a:endParaRPr lang="id-ID"/>
        </a:p>
      </dgm:t>
    </dgm:pt>
    <dgm:pt modelId="{6F00CFF9-4ED1-4D37-B5FE-B74F30E58ED7}" type="sibTrans" cxnId="{40725628-5063-4C80-AC1E-C37C3D219A9C}">
      <dgm:prSet/>
      <dgm:spPr/>
      <dgm:t>
        <a:bodyPr/>
        <a:lstStyle/>
        <a:p>
          <a:endParaRPr lang="id-ID"/>
        </a:p>
      </dgm:t>
    </dgm:pt>
    <dgm:pt modelId="{AD21A9E2-51E8-491E-8D1C-095214E6158E}">
      <dgm:prSet phldrT="[Text]"/>
      <dgm:spPr>
        <a:solidFill>
          <a:schemeClr val="accent2">
            <a:alpha val="90000"/>
          </a:schemeClr>
        </a:solidFill>
      </dgm:spPr>
      <dgm:t>
        <a:bodyPr/>
        <a:lstStyle/>
        <a:p>
          <a:r>
            <a:rPr lang="id-ID" dirty="0" smtClean="0"/>
            <a:t>Cari Jadwal penerbangan</a:t>
          </a:r>
          <a:r>
            <a:rPr lang="en-US" dirty="0" smtClean="0"/>
            <a:t>(2), </a:t>
          </a:r>
          <a:r>
            <a:rPr lang="id-ID" dirty="0" smtClean="0"/>
            <a:t>Beli</a:t>
          </a:r>
          <a:r>
            <a:rPr lang="en-US" dirty="0" smtClean="0"/>
            <a:t> </a:t>
          </a:r>
          <a:r>
            <a:rPr lang="en-US" dirty="0" err="1" smtClean="0"/>
            <a:t>Tiket</a:t>
          </a:r>
          <a:r>
            <a:rPr lang="en-US" dirty="0" smtClean="0"/>
            <a:t> (3)</a:t>
          </a:r>
          <a:r>
            <a:rPr lang="fi-FI" dirty="0" smtClean="0"/>
            <a:t>,</a:t>
          </a:r>
          <a:r>
            <a:rPr lang="en-US" dirty="0" smtClean="0"/>
            <a:t> </a:t>
          </a:r>
          <a:r>
            <a:rPr lang="id-ID" dirty="0" smtClean="0"/>
            <a:t>Pesan</a:t>
          </a:r>
          <a:r>
            <a:rPr lang="en-US" dirty="0" smtClean="0"/>
            <a:t> taxi(2), </a:t>
          </a:r>
          <a:r>
            <a:rPr lang="fi-FI" dirty="0" smtClean="0"/>
            <a:t> </a:t>
          </a:r>
          <a:r>
            <a:rPr lang="id-ID" dirty="0" smtClean="0"/>
            <a:t>Sampai di</a:t>
          </a:r>
          <a:r>
            <a:rPr lang="en-US" dirty="0" smtClean="0"/>
            <a:t> airport(3), </a:t>
          </a:r>
          <a:r>
            <a:rPr lang="id-ID" dirty="0" smtClean="0"/>
            <a:t>pesawat </a:t>
          </a:r>
          <a:r>
            <a:rPr lang="en-US" dirty="0" smtClean="0"/>
            <a:t>Boarding(2), </a:t>
          </a:r>
          <a:r>
            <a:rPr lang="id-ID" dirty="0" smtClean="0"/>
            <a:t>Sampai di Lombok</a:t>
          </a:r>
          <a:r>
            <a:rPr lang="en-US" dirty="0" smtClean="0"/>
            <a:t>(3)</a:t>
          </a:r>
          <a:endParaRPr lang="id-ID" dirty="0"/>
        </a:p>
      </dgm:t>
    </dgm:pt>
    <dgm:pt modelId="{8FC35250-E3DA-4C50-9035-30EEBF725EC0}" type="parTrans" cxnId="{8C803BD0-4401-4992-BC0B-F001F781ADBA}">
      <dgm:prSet/>
      <dgm:spPr/>
      <dgm:t>
        <a:bodyPr/>
        <a:lstStyle/>
        <a:p>
          <a:endParaRPr lang="id-ID"/>
        </a:p>
      </dgm:t>
    </dgm:pt>
    <dgm:pt modelId="{6E019D65-EFB9-4820-8624-3FA5F6BC6B08}" type="sibTrans" cxnId="{8C803BD0-4401-4992-BC0B-F001F781ADBA}">
      <dgm:prSet/>
      <dgm:spPr/>
      <dgm:t>
        <a:bodyPr/>
        <a:lstStyle/>
        <a:p>
          <a:endParaRPr lang="id-ID"/>
        </a:p>
      </dgm:t>
    </dgm:pt>
    <dgm:pt modelId="{1BEE5A30-6680-4FE3-9E13-11AAE596864A}">
      <dgm:prSet phldrT="[Text]"/>
      <dgm:spPr/>
      <dgm:t>
        <a:bodyPr/>
        <a:lstStyle/>
        <a:p>
          <a:r>
            <a:rPr lang="id-ID" dirty="0" smtClean="0"/>
            <a:t>Rencana level 3</a:t>
          </a:r>
          <a:r>
            <a:rPr lang="en-US" dirty="0" smtClean="0"/>
            <a:t> (final) :</a:t>
          </a:r>
          <a:endParaRPr lang="id-ID" dirty="0"/>
        </a:p>
      </dgm:t>
    </dgm:pt>
    <dgm:pt modelId="{16328610-B9B4-4999-8BED-B1AB3B3BE5D8}" type="parTrans" cxnId="{339BDE7A-8787-494B-B04A-AA961FC37B1A}">
      <dgm:prSet/>
      <dgm:spPr/>
      <dgm:t>
        <a:bodyPr/>
        <a:lstStyle/>
        <a:p>
          <a:endParaRPr lang="id-ID"/>
        </a:p>
      </dgm:t>
    </dgm:pt>
    <dgm:pt modelId="{9B3B3EBF-DF60-4BB3-A483-E75CDBA3C894}" type="sibTrans" cxnId="{339BDE7A-8787-494B-B04A-AA961FC37B1A}">
      <dgm:prSet/>
      <dgm:spPr/>
      <dgm:t>
        <a:bodyPr/>
        <a:lstStyle/>
        <a:p>
          <a:endParaRPr lang="id-ID"/>
        </a:p>
      </dgm:t>
    </dgm:pt>
    <dgm:pt modelId="{E0FEBC0C-B919-4A37-B6C8-2F097F6F3E87}">
      <dgm:prSet phldrT="[Text]"/>
      <dgm:spPr>
        <a:solidFill>
          <a:schemeClr val="accent5">
            <a:lumMod val="50000"/>
            <a:alpha val="90000"/>
          </a:schemeClr>
        </a:solidFill>
      </dgm:spPr>
      <dgm:t>
        <a:bodyPr/>
        <a:lstStyle/>
        <a:p>
          <a:r>
            <a:rPr lang="id-ID" dirty="0" smtClean="0"/>
            <a:t>Membuka situs Traveloka</a:t>
          </a:r>
          <a:r>
            <a:rPr lang="en-US" dirty="0" smtClean="0"/>
            <a:t>.com (1), </a:t>
          </a:r>
          <a:r>
            <a:rPr lang="id-ID" dirty="0" smtClean="0"/>
            <a:t>Cari Jadwal penerbangan</a:t>
          </a:r>
          <a:r>
            <a:rPr lang="en-US" dirty="0" smtClean="0"/>
            <a:t>(2), </a:t>
          </a:r>
          <a:r>
            <a:rPr lang="id-ID" dirty="0" smtClean="0"/>
            <a:t>Beli</a:t>
          </a:r>
          <a:r>
            <a:rPr lang="en-US" dirty="0" smtClean="0"/>
            <a:t> </a:t>
          </a:r>
          <a:r>
            <a:rPr lang="en-US" dirty="0" err="1" smtClean="0"/>
            <a:t>Tiket</a:t>
          </a:r>
          <a:r>
            <a:rPr lang="en-US" dirty="0" smtClean="0"/>
            <a:t> (3)</a:t>
          </a:r>
          <a:r>
            <a:rPr lang="fi-FI" dirty="0" smtClean="0"/>
            <a:t>,</a:t>
          </a:r>
          <a:r>
            <a:rPr lang="en-US" dirty="0" smtClean="0"/>
            <a:t> </a:t>
          </a:r>
          <a:r>
            <a:rPr lang="id-ID" dirty="0" smtClean="0"/>
            <a:t>Pesan</a:t>
          </a:r>
          <a:r>
            <a:rPr lang="en-US" dirty="0" smtClean="0"/>
            <a:t> taxi(2), ), </a:t>
          </a:r>
          <a:r>
            <a:rPr lang="fi-FI" dirty="0" smtClean="0"/>
            <a:t> </a:t>
          </a:r>
          <a:r>
            <a:rPr lang="id-ID" dirty="0" smtClean="0"/>
            <a:t>Sampai di</a:t>
          </a:r>
          <a:r>
            <a:rPr lang="en-US" dirty="0" smtClean="0"/>
            <a:t> airport(3), </a:t>
          </a:r>
          <a:r>
            <a:rPr lang="id-ID" dirty="0" smtClean="0"/>
            <a:t>sewa mobil</a:t>
          </a:r>
          <a:r>
            <a:rPr lang="en-US" dirty="0" smtClean="0"/>
            <a:t>(1), Check in</a:t>
          </a:r>
          <a:r>
            <a:rPr lang="id-ID" dirty="0" smtClean="0"/>
            <a:t> hotel </a:t>
          </a:r>
          <a:r>
            <a:rPr lang="en-US" dirty="0" smtClean="0"/>
            <a:t>(1), </a:t>
          </a:r>
          <a:r>
            <a:rPr lang="id-ID" dirty="0" smtClean="0"/>
            <a:t>pesawat </a:t>
          </a:r>
          <a:r>
            <a:rPr lang="en-US" dirty="0" smtClean="0"/>
            <a:t>Boarding(2), </a:t>
          </a:r>
          <a:r>
            <a:rPr lang="id-ID" dirty="0" smtClean="0"/>
            <a:t>Sampai di Lombok</a:t>
          </a:r>
          <a:r>
            <a:rPr lang="en-US" dirty="0" smtClean="0"/>
            <a:t>(3)</a:t>
          </a:r>
          <a:endParaRPr lang="id-ID" dirty="0"/>
        </a:p>
      </dgm:t>
    </dgm:pt>
    <dgm:pt modelId="{E0A8F193-F106-4310-8688-EB925AEE5B33}" type="parTrans" cxnId="{0EC1D0E9-58A9-457E-9C23-5BC03613F508}">
      <dgm:prSet/>
      <dgm:spPr/>
      <dgm:t>
        <a:bodyPr/>
        <a:lstStyle/>
        <a:p>
          <a:endParaRPr lang="id-ID"/>
        </a:p>
      </dgm:t>
    </dgm:pt>
    <dgm:pt modelId="{62653413-08FB-425F-BC27-1F0680E89B18}" type="sibTrans" cxnId="{0EC1D0E9-58A9-457E-9C23-5BC03613F508}">
      <dgm:prSet/>
      <dgm:spPr/>
      <dgm:t>
        <a:bodyPr/>
        <a:lstStyle/>
        <a:p>
          <a:endParaRPr lang="id-ID"/>
        </a:p>
      </dgm:t>
    </dgm:pt>
    <dgm:pt modelId="{1042FB45-13FF-46D2-A708-14ABF7829C55}" type="pres">
      <dgm:prSet presAssocID="{EDAB66A1-4554-4F58-91D3-E9E7A8AFFF8A}" presName="Name0" presStyleCnt="0">
        <dgm:presLayoutVars>
          <dgm:dir/>
          <dgm:animLvl val="lvl"/>
          <dgm:resizeHandles val="exact"/>
        </dgm:presLayoutVars>
      </dgm:prSet>
      <dgm:spPr/>
      <dgm:t>
        <a:bodyPr/>
        <a:lstStyle/>
        <a:p>
          <a:endParaRPr lang="en-US"/>
        </a:p>
      </dgm:t>
    </dgm:pt>
    <dgm:pt modelId="{5C18C298-9647-492A-9501-A6A375971E93}" type="pres">
      <dgm:prSet presAssocID="{B80F331E-1EE9-417C-9AEE-CB7A7AB23F86}" presName="linNode" presStyleCnt="0"/>
      <dgm:spPr/>
    </dgm:pt>
    <dgm:pt modelId="{16E226C8-7344-44DE-9CDC-B947CDE854BA}" type="pres">
      <dgm:prSet presAssocID="{B80F331E-1EE9-417C-9AEE-CB7A7AB23F86}" presName="parentText" presStyleLbl="node1" presStyleIdx="0" presStyleCnt="3">
        <dgm:presLayoutVars>
          <dgm:chMax val="1"/>
          <dgm:bulletEnabled val="1"/>
        </dgm:presLayoutVars>
      </dgm:prSet>
      <dgm:spPr/>
      <dgm:t>
        <a:bodyPr/>
        <a:lstStyle/>
        <a:p>
          <a:endParaRPr lang="id-ID"/>
        </a:p>
      </dgm:t>
    </dgm:pt>
    <dgm:pt modelId="{CB331DD1-EC4A-4E73-A701-D86E96A7DD3E}" type="pres">
      <dgm:prSet presAssocID="{B80F331E-1EE9-417C-9AEE-CB7A7AB23F86}" presName="descendantText" presStyleLbl="alignAccFollowNode1" presStyleIdx="0" presStyleCnt="3">
        <dgm:presLayoutVars>
          <dgm:bulletEnabled val="1"/>
        </dgm:presLayoutVars>
      </dgm:prSet>
      <dgm:spPr/>
      <dgm:t>
        <a:bodyPr/>
        <a:lstStyle/>
        <a:p>
          <a:endParaRPr lang="id-ID"/>
        </a:p>
      </dgm:t>
    </dgm:pt>
    <dgm:pt modelId="{FB6C6C58-E9E8-451D-B59F-79558A835448}" type="pres">
      <dgm:prSet presAssocID="{B155682C-55C9-4D4F-9105-D46896D44D4D}" presName="sp" presStyleCnt="0"/>
      <dgm:spPr/>
    </dgm:pt>
    <dgm:pt modelId="{3A7EF0D8-8FE7-4513-B2FF-F43A67828E2A}" type="pres">
      <dgm:prSet presAssocID="{F722E3C0-6A48-4FF2-B9DD-AA63F35D1076}" presName="linNode" presStyleCnt="0"/>
      <dgm:spPr/>
    </dgm:pt>
    <dgm:pt modelId="{6B849C8A-76B6-4D8C-89A7-8CB2EA653985}" type="pres">
      <dgm:prSet presAssocID="{F722E3C0-6A48-4FF2-B9DD-AA63F35D1076}" presName="parentText" presStyleLbl="node1" presStyleIdx="1" presStyleCnt="3">
        <dgm:presLayoutVars>
          <dgm:chMax val="1"/>
          <dgm:bulletEnabled val="1"/>
        </dgm:presLayoutVars>
      </dgm:prSet>
      <dgm:spPr/>
      <dgm:t>
        <a:bodyPr/>
        <a:lstStyle/>
        <a:p>
          <a:endParaRPr lang="id-ID"/>
        </a:p>
      </dgm:t>
    </dgm:pt>
    <dgm:pt modelId="{2DB6738C-8C77-4F87-BA37-4F0C1A3D71A7}" type="pres">
      <dgm:prSet presAssocID="{F722E3C0-6A48-4FF2-B9DD-AA63F35D1076}" presName="descendantText" presStyleLbl="alignAccFollowNode1" presStyleIdx="1" presStyleCnt="3">
        <dgm:presLayoutVars>
          <dgm:bulletEnabled val="1"/>
        </dgm:presLayoutVars>
      </dgm:prSet>
      <dgm:spPr/>
      <dgm:t>
        <a:bodyPr/>
        <a:lstStyle/>
        <a:p>
          <a:endParaRPr lang="id-ID"/>
        </a:p>
      </dgm:t>
    </dgm:pt>
    <dgm:pt modelId="{D3E02EBC-4BC1-4194-917C-783F92CE7E10}" type="pres">
      <dgm:prSet presAssocID="{6F00CFF9-4ED1-4D37-B5FE-B74F30E58ED7}" presName="sp" presStyleCnt="0"/>
      <dgm:spPr/>
    </dgm:pt>
    <dgm:pt modelId="{FADB1CDF-2B85-4785-B1F6-242DBFB7D8DE}" type="pres">
      <dgm:prSet presAssocID="{1BEE5A30-6680-4FE3-9E13-11AAE596864A}" presName="linNode" presStyleCnt="0"/>
      <dgm:spPr/>
    </dgm:pt>
    <dgm:pt modelId="{5214D266-72C3-4096-BE60-878360E8FE2E}" type="pres">
      <dgm:prSet presAssocID="{1BEE5A30-6680-4FE3-9E13-11AAE596864A}" presName="parentText" presStyleLbl="node1" presStyleIdx="2" presStyleCnt="3">
        <dgm:presLayoutVars>
          <dgm:chMax val="1"/>
          <dgm:bulletEnabled val="1"/>
        </dgm:presLayoutVars>
      </dgm:prSet>
      <dgm:spPr/>
      <dgm:t>
        <a:bodyPr/>
        <a:lstStyle/>
        <a:p>
          <a:endParaRPr lang="id-ID"/>
        </a:p>
      </dgm:t>
    </dgm:pt>
    <dgm:pt modelId="{1BB2F662-F844-4942-84BB-C288A378F0E2}" type="pres">
      <dgm:prSet presAssocID="{1BEE5A30-6680-4FE3-9E13-11AAE596864A}" presName="descendantText" presStyleLbl="alignAccFollowNode1" presStyleIdx="2" presStyleCnt="3">
        <dgm:presLayoutVars>
          <dgm:bulletEnabled val="1"/>
        </dgm:presLayoutVars>
      </dgm:prSet>
      <dgm:spPr/>
      <dgm:t>
        <a:bodyPr/>
        <a:lstStyle/>
        <a:p>
          <a:endParaRPr lang="id-ID"/>
        </a:p>
      </dgm:t>
    </dgm:pt>
  </dgm:ptLst>
  <dgm:cxnLst>
    <dgm:cxn modelId="{A587DB90-F305-47B9-8052-895C4B525720}" srcId="{B80F331E-1EE9-417C-9AEE-CB7A7AB23F86}" destId="{F432A1F8-8C83-4DBF-8B65-C5B8892AC44C}" srcOrd="0" destOrd="0" parTransId="{5F9B44E7-6292-4D70-B678-065AC7D7F327}" sibTransId="{61479411-D79C-45C2-A654-0AC20956A594}"/>
    <dgm:cxn modelId="{0EC1D0E9-58A9-457E-9C23-5BC03613F508}" srcId="{1BEE5A30-6680-4FE3-9E13-11AAE596864A}" destId="{E0FEBC0C-B919-4A37-B6C8-2F097F6F3E87}" srcOrd="0" destOrd="0" parTransId="{E0A8F193-F106-4310-8688-EB925AEE5B33}" sibTransId="{62653413-08FB-425F-BC27-1F0680E89B18}"/>
    <dgm:cxn modelId="{AFA02545-BA52-4EC5-A0B8-C8DA8734CFF4}" type="presOf" srcId="{E0FEBC0C-B919-4A37-B6C8-2F097F6F3E87}" destId="{1BB2F662-F844-4942-84BB-C288A378F0E2}" srcOrd="0" destOrd="0" presId="urn:microsoft.com/office/officeart/2005/8/layout/vList5"/>
    <dgm:cxn modelId="{339BDE7A-8787-494B-B04A-AA961FC37B1A}" srcId="{EDAB66A1-4554-4F58-91D3-E9E7A8AFFF8A}" destId="{1BEE5A30-6680-4FE3-9E13-11AAE596864A}" srcOrd="2" destOrd="0" parTransId="{16328610-B9B4-4999-8BED-B1AB3B3BE5D8}" sibTransId="{9B3B3EBF-DF60-4BB3-A483-E75CDBA3C894}"/>
    <dgm:cxn modelId="{8DB8D89B-EB82-48CD-A64C-504A0D2AE4E9}" type="presOf" srcId="{1BEE5A30-6680-4FE3-9E13-11AAE596864A}" destId="{5214D266-72C3-4096-BE60-878360E8FE2E}" srcOrd="0" destOrd="0" presId="urn:microsoft.com/office/officeart/2005/8/layout/vList5"/>
    <dgm:cxn modelId="{9D850CFD-313F-4269-ABA5-B923491D8A9F}" type="presOf" srcId="{F722E3C0-6A48-4FF2-B9DD-AA63F35D1076}" destId="{6B849C8A-76B6-4D8C-89A7-8CB2EA653985}" srcOrd="0" destOrd="0" presId="urn:microsoft.com/office/officeart/2005/8/layout/vList5"/>
    <dgm:cxn modelId="{40725628-5063-4C80-AC1E-C37C3D219A9C}" srcId="{EDAB66A1-4554-4F58-91D3-E9E7A8AFFF8A}" destId="{F722E3C0-6A48-4FF2-B9DD-AA63F35D1076}" srcOrd="1" destOrd="0" parTransId="{AB805D89-3B6E-4F53-81BA-BC04E568CBD5}" sibTransId="{6F00CFF9-4ED1-4D37-B5FE-B74F30E58ED7}"/>
    <dgm:cxn modelId="{7F340A55-7D9F-47C0-8A8D-C872F512B63F}" type="presOf" srcId="{AD21A9E2-51E8-491E-8D1C-095214E6158E}" destId="{2DB6738C-8C77-4F87-BA37-4F0C1A3D71A7}" srcOrd="0" destOrd="0" presId="urn:microsoft.com/office/officeart/2005/8/layout/vList5"/>
    <dgm:cxn modelId="{2AD68903-A2B3-4445-9DC1-052893A3EE18}" type="presOf" srcId="{EDAB66A1-4554-4F58-91D3-E9E7A8AFFF8A}" destId="{1042FB45-13FF-46D2-A708-14ABF7829C55}" srcOrd="0" destOrd="0" presId="urn:microsoft.com/office/officeart/2005/8/layout/vList5"/>
    <dgm:cxn modelId="{2CAD343A-8D5D-42A8-9B3B-EB4D6E0276A6}" type="presOf" srcId="{F432A1F8-8C83-4DBF-8B65-C5B8892AC44C}" destId="{CB331DD1-EC4A-4E73-A701-D86E96A7DD3E}" srcOrd="0" destOrd="0" presId="urn:microsoft.com/office/officeart/2005/8/layout/vList5"/>
    <dgm:cxn modelId="{8C803BD0-4401-4992-BC0B-F001F781ADBA}" srcId="{F722E3C0-6A48-4FF2-B9DD-AA63F35D1076}" destId="{AD21A9E2-51E8-491E-8D1C-095214E6158E}" srcOrd="0" destOrd="0" parTransId="{8FC35250-E3DA-4C50-9035-30EEBF725EC0}" sibTransId="{6E019D65-EFB9-4820-8624-3FA5F6BC6B08}"/>
    <dgm:cxn modelId="{B7CB64F9-355B-49F5-9DD3-B8CFCFF83C62}" srcId="{EDAB66A1-4554-4F58-91D3-E9E7A8AFFF8A}" destId="{B80F331E-1EE9-417C-9AEE-CB7A7AB23F86}" srcOrd="0" destOrd="0" parTransId="{735598F4-7F54-4340-BE6E-A0273541A219}" sibTransId="{B155682C-55C9-4D4F-9105-D46896D44D4D}"/>
    <dgm:cxn modelId="{F9DF4348-5D63-42FC-B98E-0A0794A80DEA}" type="presOf" srcId="{B80F331E-1EE9-417C-9AEE-CB7A7AB23F86}" destId="{16E226C8-7344-44DE-9CDC-B947CDE854BA}" srcOrd="0" destOrd="0" presId="urn:microsoft.com/office/officeart/2005/8/layout/vList5"/>
    <dgm:cxn modelId="{3D8053B4-B689-4ABE-8187-163BDE8D7E93}" type="presParOf" srcId="{1042FB45-13FF-46D2-A708-14ABF7829C55}" destId="{5C18C298-9647-492A-9501-A6A375971E93}" srcOrd="0" destOrd="0" presId="urn:microsoft.com/office/officeart/2005/8/layout/vList5"/>
    <dgm:cxn modelId="{ECD6DAA5-2948-4F85-8D27-1F4F009F0FD0}" type="presParOf" srcId="{5C18C298-9647-492A-9501-A6A375971E93}" destId="{16E226C8-7344-44DE-9CDC-B947CDE854BA}" srcOrd="0" destOrd="0" presId="urn:microsoft.com/office/officeart/2005/8/layout/vList5"/>
    <dgm:cxn modelId="{3B32BF1A-7ACB-4D9D-AD79-0C0FAE0489AF}" type="presParOf" srcId="{5C18C298-9647-492A-9501-A6A375971E93}" destId="{CB331DD1-EC4A-4E73-A701-D86E96A7DD3E}" srcOrd="1" destOrd="0" presId="urn:microsoft.com/office/officeart/2005/8/layout/vList5"/>
    <dgm:cxn modelId="{D0BAF2B4-0600-41BC-9EE7-86EB92D42BA9}" type="presParOf" srcId="{1042FB45-13FF-46D2-A708-14ABF7829C55}" destId="{FB6C6C58-E9E8-451D-B59F-79558A835448}" srcOrd="1" destOrd="0" presId="urn:microsoft.com/office/officeart/2005/8/layout/vList5"/>
    <dgm:cxn modelId="{E1D69E53-40E0-41B5-95DB-3FDBF0247DB0}" type="presParOf" srcId="{1042FB45-13FF-46D2-A708-14ABF7829C55}" destId="{3A7EF0D8-8FE7-4513-B2FF-F43A67828E2A}" srcOrd="2" destOrd="0" presId="urn:microsoft.com/office/officeart/2005/8/layout/vList5"/>
    <dgm:cxn modelId="{D44AF7C6-7AC0-420B-A515-E0CCE8F0E49C}" type="presParOf" srcId="{3A7EF0D8-8FE7-4513-B2FF-F43A67828E2A}" destId="{6B849C8A-76B6-4D8C-89A7-8CB2EA653985}" srcOrd="0" destOrd="0" presId="urn:microsoft.com/office/officeart/2005/8/layout/vList5"/>
    <dgm:cxn modelId="{CB596A31-3001-426E-A6C9-D6F2EF58CB35}" type="presParOf" srcId="{3A7EF0D8-8FE7-4513-B2FF-F43A67828E2A}" destId="{2DB6738C-8C77-4F87-BA37-4F0C1A3D71A7}" srcOrd="1" destOrd="0" presId="urn:microsoft.com/office/officeart/2005/8/layout/vList5"/>
    <dgm:cxn modelId="{F527C1BD-3305-4344-AD54-12580366282C}" type="presParOf" srcId="{1042FB45-13FF-46D2-A708-14ABF7829C55}" destId="{D3E02EBC-4BC1-4194-917C-783F92CE7E10}" srcOrd="3" destOrd="0" presId="urn:microsoft.com/office/officeart/2005/8/layout/vList5"/>
    <dgm:cxn modelId="{E0644136-F91B-4BC0-8A42-757B1782B61E}" type="presParOf" srcId="{1042FB45-13FF-46D2-A708-14ABF7829C55}" destId="{FADB1CDF-2B85-4785-B1F6-242DBFB7D8DE}" srcOrd="4" destOrd="0" presId="urn:microsoft.com/office/officeart/2005/8/layout/vList5"/>
    <dgm:cxn modelId="{E88C337A-6BB4-4A36-B9C5-33AE00D77998}" type="presParOf" srcId="{FADB1CDF-2B85-4785-B1F6-242DBFB7D8DE}" destId="{5214D266-72C3-4096-BE60-878360E8FE2E}" srcOrd="0" destOrd="0" presId="urn:microsoft.com/office/officeart/2005/8/layout/vList5"/>
    <dgm:cxn modelId="{CAAE0BF3-C01E-4313-BE47-E7EA10FA02AA}" type="presParOf" srcId="{FADB1CDF-2B85-4785-B1F6-242DBFB7D8DE}" destId="{1BB2F662-F844-4942-84BB-C288A378F0E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4B671-7330-4AD7-8497-D09A63CE95DB}" type="doc">
      <dgm:prSet loTypeId="urn:microsoft.com/office/officeart/2005/8/layout/pyramid2" loCatId="list" qsTypeId="urn:microsoft.com/office/officeart/2005/8/quickstyle/3d2" qsCatId="3D" csTypeId="urn:microsoft.com/office/officeart/2005/8/colors/accent6_5" csCatId="accent6" phldr="1"/>
      <dgm:spPr/>
    </dgm:pt>
    <dgm:pt modelId="{DE4D88CA-DF13-43F3-BEC2-4A0CDB117097}">
      <dgm:prSet phldrT="[Text]" custT="1"/>
      <dgm:spPr/>
      <dgm:t>
        <a:bodyPr/>
        <a:lstStyle/>
        <a:p>
          <a:r>
            <a:rPr lang="id-ID" sz="1800" dirty="0" smtClean="0"/>
            <a:t>organisasi hirarkis dari 'tindakan'</a:t>
          </a:r>
          <a:endParaRPr lang="id-ID" sz="1800" dirty="0"/>
        </a:p>
      </dgm:t>
    </dgm:pt>
    <dgm:pt modelId="{BFF48098-463E-4E93-A119-0B79D8E16E44}" type="parTrans" cxnId="{D51F0D58-ACCB-42A8-9E30-080C54C0B74C}">
      <dgm:prSet/>
      <dgm:spPr/>
      <dgm:t>
        <a:bodyPr/>
        <a:lstStyle/>
        <a:p>
          <a:endParaRPr lang="id-ID"/>
        </a:p>
      </dgm:t>
    </dgm:pt>
    <dgm:pt modelId="{95BC2151-DE80-4B21-AA07-124FE73D5E0E}" type="sibTrans" cxnId="{D51F0D58-ACCB-42A8-9E30-080C54C0B74C}">
      <dgm:prSet/>
      <dgm:spPr/>
      <dgm:t>
        <a:bodyPr/>
        <a:lstStyle/>
        <a:p>
          <a:endParaRPr lang="id-ID"/>
        </a:p>
      </dgm:t>
    </dgm:pt>
    <dgm:pt modelId="{894D64C0-DC06-4CDA-87C0-E00DCCC7C49F}">
      <dgm:prSet phldrT="[Text]" custT="1"/>
      <dgm:spPr>
        <a:solidFill>
          <a:srgbClr val="92D050">
            <a:alpha val="90000"/>
          </a:srgbClr>
        </a:solidFill>
      </dgm:spPr>
      <dgm:t>
        <a:bodyPr/>
        <a:lstStyle/>
        <a:p>
          <a:r>
            <a:rPr lang="id-ID" sz="1600" dirty="0" smtClean="0"/>
            <a:t>Tindakan: kompleks dan kurang kompleks (abstrak)</a:t>
          </a:r>
          <a:endParaRPr lang="id-ID" sz="1600" dirty="0"/>
        </a:p>
      </dgm:t>
    </dgm:pt>
    <dgm:pt modelId="{DBD691A1-81CF-4A15-971F-0935BB5B1B8B}" type="parTrans" cxnId="{6D13870C-1D2A-4639-AFDD-42A1997DE78C}">
      <dgm:prSet/>
      <dgm:spPr/>
      <dgm:t>
        <a:bodyPr/>
        <a:lstStyle/>
        <a:p>
          <a:endParaRPr lang="id-ID"/>
        </a:p>
      </dgm:t>
    </dgm:pt>
    <dgm:pt modelId="{622D0529-4988-4319-9418-BFD9F19C4371}" type="sibTrans" cxnId="{6D13870C-1D2A-4639-AFDD-42A1997DE78C}">
      <dgm:prSet/>
      <dgm:spPr/>
      <dgm:t>
        <a:bodyPr/>
        <a:lstStyle/>
        <a:p>
          <a:endParaRPr lang="id-ID"/>
        </a:p>
      </dgm:t>
    </dgm:pt>
    <dgm:pt modelId="{CC4FB3EE-0620-41D7-9573-D5A44F7AEB5E}">
      <dgm:prSet phldrT="[Text]" custT="1"/>
      <dgm:spPr>
        <a:solidFill>
          <a:srgbClr val="7030A0">
            <a:alpha val="90000"/>
          </a:srgbClr>
        </a:solidFill>
      </dgm:spPr>
      <dgm:t>
        <a:bodyPr/>
        <a:lstStyle/>
        <a:p>
          <a:r>
            <a:rPr lang="id-ID" sz="1600" dirty="0" smtClean="0">
              <a:solidFill>
                <a:schemeClr val="bg1"/>
              </a:solidFill>
            </a:rPr>
            <a:t>tingkat terendah mencerminkan tindakan langsung yang akan dieksekusi</a:t>
          </a:r>
          <a:endParaRPr lang="id-ID" sz="1600" dirty="0">
            <a:solidFill>
              <a:schemeClr val="bg1"/>
            </a:solidFill>
          </a:endParaRPr>
        </a:p>
      </dgm:t>
    </dgm:pt>
    <dgm:pt modelId="{95D16831-D99E-4DA2-B01B-9D79FC1C7053}" type="parTrans" cxnId="{B914FC61-C9CF-4008-8D4F-446C7A87DA34}">
      <dgm:prSet/>
      <dgm:spPr/>
      <dgm:t>
        <a:bodyPr/>
        <a:lstStyle/>
        <a:p>
          <a:endParaRPr lang="id-ID"/>
        </a:p>
      </dgm:t>
    </dgm:pt>
    <dgm:pt modelId="{16CBF1AD-B8F8-493A-B16A-275EA4FCE5DC}" type="sibTrans" cxnId="{B914FC61-C9CF-4008-8D4F-446C7A87DA34}">
      <dgm:prSet/>
      <dgm:spPr/>
      <dgm:t>
        <a:bodyPr/>
        <a:lstStyle/>
        <a:p>
          <a:endParaRPr lang="id-ID"/>
        </a:p>
      </dgm:t>
    </dgm:pt>
    <dgm:pt modelId="{61DC415A-59BA-4FAF-9B8D-18BD467B06BE}" type="pres">
      <dgm:prSet presAssocID="{BF24B671-7330-4AD7-8497-D09A63CE95DB}" presName="compositeShape" presStyleCnt="0">
        <dgm:presLayoutVars>
          <dgm:dir/>
          <dgm:resizeHandles/>
        </dgm:presLayoutVars>
      </dgm:prSet>
      <dgm:spPr/>
    </dgm:pt>
    <dgm:pt modelId="{FD3E76E8-8E96-4C21-9115-60DCB8F4A537}" type="pres">
      <dgm:prSet presAssocID="{BF24B671-7330-4AD7-8497-D09A63CE95DB}" presName="pyramid" presStyleLbl="node1" presStyleIdx="0" presStyleCnt="1"/>
      <dgm:spPr>
        <a:solidFill>
          <a:schemeClr val="accent6">
            <a:lumMod val="60000"/>
            <a:lumOff val="40000"/>
          </a:schemeClr>
        </a:solidFill>
      </dgm:spPr>
    </dgm:pt>
    <dgm:pt modelId="{6C179143-E732-4D66-ABAA-E6233B8AF6ED}" type="pres">
      <dgm:prSet presAssocID="{BF24B671-7330-4AD7-8497-D09A63CE95DB}" presName="theList" presStyleCnt="0"/>
      <dgm:spPr/>
    </dgm:pt>
    <dgm:pt modelId="{F00048CD-41A4-46BE-8F49-19BAFF05A153}" type="pres">
      <dgm:prSet presAssocID="{DE4D88CA-DF13-43F3-BEC2-4A0CDB117097}" presName="aNode" presStyleLbl="fgAcc1" presStyleIdx="0" presStyleCnt="3">
        <dgm:presLayoutVars>
          <dgm:bulletEnabled val="1"/>
        </dgm:presLayoutVars>
      </dgm:prSet>
      <dgm:spPr/>
      <dgm:t>
        <a:bodyPr/>
        <a:lstStyle/>
        <a:p>
          <a:endParaRPr lang="id-ID"/>
        </a:p>
      </dgm:t>
    </dgm:pt>
    <dgm:pt modelId="{D884633D-4634-43FA-BDED-F632D1E3A9FA}" type="pres">
      <dgm:prSet presAssocID="{DE4D88CA-DF13-43F3-BEC2-4A0CDB117097}" presName="aSpace" presStyleCnt="0"/>
      <dgm:spPr/>
    </dgm:pt>
    <dgm:pt modelId="{150DA33B-B22B-46C2-A8C5-70401D7C77AE}" type="pres">
      <dgm:prSet presAssocID="{894D64C0-DC06-4CDA-87C0-E00DCCC7C49F}" presName="aNode" presStyleLbl="fgAcc1" presStyleIdx="1" presStyleCnt="3">
        <dgm:presLayoutVars>
          <dgm:bulletEnabled val="1"/>
        </dgm:presLayoutVars>
      </dgm:prSet>
      <dgm:spPr/>
      <dgm:t>
        <a:bodyPr/>
        <a:lstStyle/>
        <a:p>
          <a:endParaRPr lang="id-ID"/>
        </a:p>
      </dgm:t>
    </dgm:pt>
    <dgm:pt modelId="{E4FCB530-35CD-492B-9BC6-061AF4F7CA5D}" type="pres">
      <dgm:prSet presAssocID="{894D64C0-DC06-4CDA-87C0-E00DCCC7C49F}" presName="aSpace" presStyleCnt="0"/>
      <dgm:spPr/>
    </dgm:pt>
    <dgm:pt modelId="{BF8DE6E0-4CE2-44F3-990A-66197E0607F9}" type="pres">
      <dgm:prSet presAssocID="{CC4FB3EE-0620-41D7-9573-D5A44F7AEB5E}" presName="aNode" presStyleLbl="fgAcc1" presStyleIdx="2" presStyleCnt="3">
        <dgm:presLayoutVars>
          <dgm:bulletEnabled val="1"/>
        </dgm:presLayoutVars>
      </dgm:prSet>
      <dgm:spPr/>
      <dgm:t>
        <a:bodyPr/>
        <a:lstStyle/>
        <a:p>
          <a:endParaRPr lang="id-ID"/>
        </a:p>
      </dgm:t>
    </dgm:pt>
    <dgm:pt modelId="{64694977-3590-4561-A12E-E489E9C7BFAC}" type="pres">
      <dgm:prSet presAssocID="{CC4FB3EE-0620-41D7-9573-D5A44F7AEB5E}" presName="aSpace" presStyleCnt="0"/>
      <dgm:spPr/>
    </dgm:pt>
  </dgm:ptLst>
  <dgm:cxnLst>
    <dgm:cxn modelId="{F35D9415-9A2E-441A-ABA1-4EE7D3E4F5AD}" type="presOf" srcId="{894D64C0-DC06-4CDA-87C0-E00DCCC7C49F}" destId="{150DA33B-B22B-46C2-A8C5-70401D7C77AE}" srcOrd="0" destOrd="0" presId="urn:microsoft.com/office/officeart/2005/8/layout/pyramid2"/>
    <dgm:cxn modelId="{3210636B-B9B3-49ED-BDAA-4B8156A0A473}" type="presOf" srcId="{CC4FB3EE-0620-41D7-9573-D5A44F7AEB5E}" destId="{BF8DE6E0-4CE2-44F3-990A-66197E0607F9}" srcOrd="0" destOrd="0" presId="urn:microsoft.com/office/officeart/2005/8/layout/pyramid2"/>
    <dgm:cxn modelId="{4C6B370A-618B-408D-A015-55BADD32BA35}" type="presOf" srcId="{DE4D88CA-DF13-43F3-BEC2-4A0CDB117097}" destId="{F00048CD-41A4-46BE-8F49-19BAFF05A153}" srcOrd="0" destOrd="0" presId="urn:microsoft.com/office/officeart/2005/8/layout/pyramid2"/>
    <dgm:cxn modelId="{6D13870C-1D2A-4639-AFDD-42A1997DE78C}" srcId="{BF24B671-7330-4AD7-8497-D09A63CE95DB}" destId="{894D64C0-DC06-4CDA-87C0-E00DCCC7C49F}" srcOrd="1" destOrd="0" parTransId="{DBD691A1-81CF-4A15-971F-0935BB5B1B8B}" sibTransId="{622D0529-4988-4319-9418-BFD9F19C4371}"/>
    <dgm:cxn modelId="{D51F0D58-ACCB-42A8-9E30-080C54C0B74C}" srcId="{BF24B671-7330-4AD7-8497-D09A63CE95DB}" destId="{DE4D88CA-DF13-43F3-BEC2-4A0CDB117097}" srcOrd="0" destOrd="0" parTransId="{BFF48098-463E-4E93-A119-0B79D8E16E44}" sibTransId="{95BC2151-DE80-4B21-AA07-124FE73D5E0E}"/>
    <dgm:cxn modelId="{E220D900-196E-4C87-92A2-8D673B2B3792}" type="presOf" srcId="{BF24B671-7330-4AD7-8497-D09A63CE95DB}" destId="{61DC415A-59BA-4FAF-9B8D-18BD467B06BE}" srcOrd="0" destOrd="0" presId="urn:microsoft.com/office/officeart/2005/8/layout/pyramid2"/>
    <dgm:cxn modelId="{B914FC61-C9CF-4008-8D4F-446C7A87DA34}" srcId="{BF24B671-7330-4AD7-8497-D09A63CE95DB}" destId="{CC4FB3EE-0620-41D7-9573-D5A44F7AEB5E}" srcOrd="2" destOrd="0" parTransId="{95D16831-D99E-4DA2-B01B-9D79FC1C7053}" sibTransId="{16CBF1AD-B8F8-493A-B16A-275EA4FCE5DC}"/>
    <dgm:cxn modelId="{A089B4A3-263F-4776-BDE0-E66D6A8A55BE}" type="presParOf" srcId="{61DC415A-59BA-4FAF-9B8D-18BD467B06BE}" destId="{FD3E76E8-8E96-4C21-9115-60DCB8F4A537}" srcOrd="0" destOrd="0" presId="urn:microsoft.com/office/officeart/2005/8/layout/pyramid2"/>
    <dgm:cxn modelId="{C160052F-DF11-47D3-BDE7-415543E56284}" type="presParOf" srcId="{61DC415A-59BA-4FAF-9B8D-18BD467B06BE}" destId="{6C179143-E732-4D66-ABAA-E6233B8AF6ED}" srcOrd="1" destOrd="0" presId="urn:microsoft.com/office/officeart/2005/8/layout/pyramid2"/>
    <dgm:cxn modelId="{7ABEE943-C550-4A28-B3D3-5B1894D77A76}" type="presParOf" srcId="{6C179143-E732-4D66-ABAA-E6233B8AF6ED}" destId="{F00048CD-41A4-46BE-8F49-19BAFF05A153}" srcOrd="0" destOrd="0" presId="urn:microsoft.com/office/officeart/2005/8/layout/pyramid2"/>
    <dgm:cxn modelId="{04F41DA8-9CDE-4FAC-9CEB-FF708AF70CCF}" type="presParOf" srcId="{6C179143-E732-4D66-ABAA-E6233B8AF6ED}" destId="{D884633D-4634-43FA-BDED-F632D1E3A9FA}" srcOrd="1" destOrd="0" presId="urn:microsoft.com/office/officeart/2005/8/layout/pyramid2"/>
    <dgm:cxn modelId="{81CB5C9D-E928-46E9-AAB0-FD44D872D09A}" type="presParOf" srcId="{6C179143-E732-4D66-ABAA-E6233B8AF6ED}" destId="{150DA33B-B22B-46C2-A8C5-70401D7C77AE}" srcOrd="2" destOrd="0" presId="urn:microsoft.com/office/officeart/2005/8/layout/pyramid2"/>
    <dgm:cxn modelId="{007F1EAC-6D03-4AE8-8E84-3AD7EAEAD1AB}" type="presParOf" srcId="{6C179143-E732-4D66-ABAA-E6233B8AF6ED}" destId="{E4FCB530-35CD-492B-9BC6-061AF4F7CA5D}" srcOrd="3" destOrd="0" presId="urn:microsoft.com/office/officeart/2005/8/layout/pyramid2"/>
    <dgm:cxn modelId="{D5BFB848-9BF4-44D2-A908-4F2676149383}" type="presParOf" srcId="{6C179143-E732-4D66-ABAA-E6233B8AF6ED}" destId="{BF8DE6E0-4CE2-44F3-990A-66197E0607F9}" srcOrd="4" destOrd="0" presId="urn:microsoft.com/office/officeart/2005/8/layout/pyramid2"/>
    <dgm:cxn modelId="{FF0A1B04-21AE-454A-B3BD-45629F80E0E7}" type="presParOf" srcId="{6C179143-E732-4D66-ABAA-E6233B8AF6ED}" destId="{64694977-3590-4561-A12E-E489E9C7BFAC}"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374B65C-BA11-4023-A9A6-B16C26301403}" type="doc">
      <dgm:prSet loTypeId="urn:microsoft.com/office/officeart/2005/8/layout/vList6" loCatId="list" qsTypeId="urn:microsoft.com/office/officeart/2005/8/quickstyle/simple1" qsCatId="simple" csTypeId="urn:microsoft.com/office/officeart/2005/8/colors/colorful5" csCatId="colorful" phldr="1"/>
      <dgm:spPr/>
      <dgm:t>
        <a:bodyPr/>
        <a:lstStyle/>
        <a:p>
          <a:endParaRPr lang="id-ID"/>
        </a:p>
      </dgm:t>
    </dgm:pt>
    <dgm:pt modelId="{980FE881-74D3-4E2F-B9CE-0CB0EBC18E5D}">
      <dgm:prSet phldrT="[Text]"/>
      <dgm:spPr>
        <a:solidFill>
          <a:schemeClr val="accent6"/>
        </a:solidFill>
      </dgm:spPr>
      <dgm:t>
        <a:bodyPr/>
        <a:lstStyle/>
        <a:p>
          <a:r>
            <a:rPr lang="id-ID" dirty="0" smtClean="0"/>
            <a:t>Karena jumlah operator yang meningkat, kinerja perencanaan hirarkis menjadi jauh lebih baik sebagai suatu perencanaan berlevel.</a:t>
          </a:r>
          <a:endParaRPr lang="id-ID" dirty="0"/>
        </a:p>
      </dgm:t>
    </dgm:pt>
    <dgm:pt modelId="{9BD274BB-BC88-442B-A778-CE946888B919}" type="parTrans" cxnId="{AFE93A51-FE1E-4455-857C-076B78839A3B}">
      <dgm:prSet/>
      <dgm:spPr/>
      <dgm:t>
        <a:bodyPr/>
        <a:lstStyle/>
        <a:p>
          <a:endParaRPr lang="id-ID"/>
        </a:p>
      </dgm:t>
    </dgm:pt>
    <dgm:pt modelId="{026996BC-1546-4FB8-BB13-55F972A649D2}" type="sibTrans" cxnId="{AFE93A51-FE1E-4455-857C-076B78839A3B}">
      <dgm:prSet/>
      <dgm:spPr/>
      <dgm:t>
        <a:bodyPr/>
        <a:lstStyle/>
        <a:p>
          <a:endParaRPr lang="id-ID"/>
        </a:p>
      </dgm:t>
    </dgm:pt>
    <dgm:pt modelId="{03191864-8B38-4C1C-81DE-CAB0B410CDA1}" type="pres">
      <dgm:prSet presAssocID="{7374B65C-BA11-4023-A9A6-B16C26301403}" presName="Name0" presStyleCnt="0">
        <dgm:presLayoutVars>
          <dgm:dir/>
          <dgm:animLvl val="lvl"/>
          <dgm:resizeHandles/>
        </dgm:presLayoutVars>
      </dgm:prSet>
      <dgm:spPr/>
      <dgm:t>
        <a:bodyPr/>
        <a:lstStyle/>
        <a:p>
          <a:endParaRPr lang="en-US"/>
        </a:p>
      </dgm:t>
    </dgm:pt>
    <dgm:pt modelId="{D94D252E-025F-468F-8368-B8396FEF7426}" type="pres">
      <dgm:prSet presAssocID="{980FE881-74D3-4E2F-B9CE-0CB0EBC18E5D}" presName="linNode" presStyleCnt="0"/>
      <dgm:spPr/>
    </dgm:pt>
    <dgm:pt modelId="{C1E32830-C4AB-41C1-9C2C-C1EAC764C328}" type="pres">
      <dgm:prSet presAssocID="{980FE881-74D3-4E2F-B9CE-0CB0EBC18E5D}" presName="parentShp" presStyleLbl="node1" presStyleIdx="0" presStyleCnt="1">
        <dgm:presLayoutVars>
          <dgm:bulletEnabled val="1"/>
        </dgm:presLayoutVars>
      </dgm:prSet>
      <dgm:spPr/>
      <dgm:t>
        <a:bodyPr/>
        <a:lstStyle/>
        <a:p>
          <a:endParaRPr lang="id-ID"/>
        </a:p>
      </dgm:t>
    </dgm:pt>
    <dgm:pt modelId="{D256F386-9F28-4C7A-98AF-717A6E65F887}" type="pres">
      <dgm:prSet presAssocID="{980FE881-74D3-4E2F-B9CE-0CB0EBC18E5D}" presName="childShp" presStyleLbl="bgAccFollowNode1" presStyleIdx="0" presStyleCnt="1" custLinFactNeighborX="16379">
        <dgm:presLayoutVars>
          <dgm:bulletEnabled val="1"/>
        </dgm:presLayoutVars>
      </dgm:prSet>
      <dgm:spPr>
        <a:solidFill>
          <a:schemeClr val="accent5">
            <a:lumMod val="50000"/>
            <a:alpha val="90000"/>
          </a:schemeClr>
        </a:solidFill>
      </dgm:spPr>
      <dgm:t>
        <a:bodyPr/>
        <a:lstStyle/>
        <a:p>
          <a:endParaRPr lang="id-ID"/>
        </a:p>
      </dgm:t>
    </dgm:pt>
  </dgm:ptLst>
  <dgm:cxnLst>
    <dgm:cxn modelId="{AFE93A51-FE1E-4455-857C-076B78839A3B}" srcId="{7374B65C-BA11-4023-A9A6-B16C26301403}" destId="{980FE881-74D3-4E2F-B9CE-0CB0EBC18E5D}" srcOrd="0" destOrd="0" parTransId="{9BD274BB-BC88-442B-A778-CE946888B919}" sibTransId="{026996BC-1546-4FB8-BB13-55F972A649D2}"/>
    <dgm:cxn modelId="{46139BB8-64FB-46D1-9016-3AB58F622C95}" type="presOf" srcId="{7374B65C-BA11-4023-A9A6-B16C26301403}" destId="{03191864-8B38-4C1C-81DE-CAB0B410CDA1}" srcOrd="0" destOrd="0" presId="urn:microsoft.com/office/officeart/2005/8/layout/vList6"/>
    <dgm:cxn modelId="{D187282E-0F3E-4A98-8BBF-D1035A61422D}" type="presOf" srcId="{980FE881-74D3-4E2F-B9CE-0CB0EBC18E5D}" destId="{C1E32830-C4AB-41C1-9C2C-C1EAC764C328}" srcOrd="0" destOrd="0" presId="urn:microsoft.com/office/officeart/2005/8/layout/vList6"/>
    <dgm:cxn modelId="{67C8C385-BC16-4462-BBB5-9BF30013AD46}" type="presParOf" srcId="{03191864-8B38-4C1C-81DE-CAB0B410CDA1}" destId="{D94D252E-025F-468F-8368-B8396FEF7426}" srcOrd="0" destOrd="0" presId="urn:microsoft.com/office/officeart/2005/8/layout/vList6"/>
    <dgm:cxn modelId="{E135DC0C-8DA2-4531-B37D-EBF694B44D29}" type="presParOf" srcId="{D94D252E-025F-468F-8368-B8396FEF7426}" destId="{C1E32830-C4AB-41C1-9C2C-C1EAC764C328}" srcOrd="0" destOrd="0" presId="urn:microsoft.com/office/officeart/2005/8/layout/vList6"/>
    <dgm:cxn modelId="{ACD65FAE-93AC-4AA9-87CA-B513A8844051}" type="presParOf" srcId="{D94D252E-025F-468F-8368-B8396FEF7426}" destId="{D256F386-9F28-4C7A-98AF-717A6E65F88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AC996AC-6ACE-4732-B2AE-DDDCB94F50DD}" type="doc">
      <dgm:prSet loTypeId="urn:microsoft.com/office/officeart/2005/8/layout/vList4#2" loCatId="list" qsTypeId="urn:microsoft.com/office/officeart/2005/8/quickstyle/simple1" qsCatId="simple" csTypeId="urn:microsoft.com/office/officeart/2005/8/colors/colorful2" csCatId="colorful" phldr="1"/>
      <dgm:spPr/>
      <dgm:t>
        <a:bodyPr/>
        <a:lstStyle/>
        <a:p>
          <a:endParaRPr lang="id-ID"/>
        </a:p>
      </dgm:t>
    </dgm:pt>
    <dgm:pt modelId="{E3B058CB-376F-4313-BFC6-4D8B7AB1A88F}">
      <dgm:prSet phldrT="[Text]"/>
      <dgm:spPr/>
      <dgm:t>
        <a:bodyPr/>
        <a:lstStyle/>
        <a:p>
          <a:r>
            <a:rPr lang="id-ID" dirty="0" smtClean="0"/>
            <a:t>Untuk masalah yang kompleks perencanaan hirarkis jauh lebih efisien daripada perencanaan non hirarki.</a:t>
          </a:r>
          <a:endParaRPr lang="id-ID" dirty="0"/>
        </a:p>
      </dgm:t>
    </dgm:pt>
    <dgm:pt modelId="{9EB29DB1-EE56-46AA-9AF9-5670BE9BA345}" type="parTrans" cxnId="{CC2C0B1D-4885-4AA9-82A9-6EC50C215614}">
      <dgm:prSet/>
      <dgm:spPr/>
      <dgm:t>
        <a:bodyPr/>
        <a:lstStyle/>
        <a:p>
          <a:endParaRPr lang="id-ID"/>
        </a:p>
      </dgm:t>
    </dgm:pt>
    <dgm:pt modelId="{9D5D4C38-BDD4-4CF2-B10D-018192D219E6}" type="sibTrans" cxnId="{CC2C0B1D-4885-4AA9-82A9-6EC50C215614}">
      <dgm:prSet/>
      <dgm:spPr/>
      <dgm:t>
        <a:bodyPr/>
        <a:lstStyle/>
        <a:p>
          <a:endParaRPr lang="id-ID"/>
        </a:p>
      </dgm:t>
    </dgm:pt>
    <dgm:pt modelId="{A10AEFD5-DCAF-401D-A3A6-6FB259D92CCD}">
      <dgm:prSet phldrT="[Text]"/>
      <dgm:spPr/>
      <dgm:t>
        <a:bodyPr/>
        <a:lstStyle/>
        <a:p>
          <a:r>
            <a:rPr lang="id-ID" dirty="0" smtClean="0"/>
            <a:t>Meningkatkan kinerja sebagai jumlah operator dalam menangani masalah.</a:t>
          </a:r>
          <a:endParaRPr lang="id-ID" dirty="0"/>
        </a:p>
      </dgm:t>
    </dgm:pt>
    <dgm:pt modelId="{69349366-C23A-44C1-B4B9-9EBE6BA07BB0}" type="parTrans" cxnId="{FFBB4DDE-C2F4-42E7-A447-FFD7A43C3CB6}">
      <dgm:prSet/>
      <dgm:spPr/>
      <dgm:t>
        <a:bodyPr/>
        <a:lstStyle/>
        <a:p>
          <a:endParaRPr lang="id-ID"/>
        </a:p>
      </dgm:t>
    </dgm:pt>
    <dgm:pt modelId="{E10BAD1C-DDB8-4CA2-82D7-0B7CAA4C0F95}" type="sibTrans" cxnId="{FFBB4DDE-C2F4-42E7-A447-FFD7A43C3CB6}">
      <dgm:prSet/>
      <dgm:spPr/>
      <dgm:t>
        <a:bodyPr/>
        <a:lstStyle/>
        <a:p>
          <a:endParaRPr lang="id-ID"/>
        </a:p>
      </dgm:t>
    </dgm:pt>
    <dgm:pt modelId="{F2975431-DBB5-4AF0-ADE0-87795C15417D}">
      <dgm:prSet phldrT="[Text]"/>
      <dgm:spPr/>
      <dgm:t>
        <a:bodyPr/>
        <a:lstStyle/>
        <a:p>
          <a:r>
            <a:rPr lang="id-ID" dirty="0" smtClean="0">
              <a:solidFill>
                <a:srgbClr val="FF0000"/>
              </a:solidFill>
            </a:rPr>
            <a:t>Integrasi dengan ontologi membuka pintu untuk perencanaan otomatis</a:t>
          </a:r>
          <a:endParaRPr lang="id-ID" dirty="0">
            <a:solidFill>
              <a:srgbClr val="FF0000"/>
            </a:solidFill>
          </a:endParaRPr>
        </a:p>
      </dgm:t>
    </dgm:pt>
    <dgm:pt modelId="{422513E6-426B-45A0-BEFE-6344F7FAC2AC}" type="parTrans" cxnId="{D6832F14-C266-4874-BDCD-5B05A3EF057E}">
      <dgm:prSet/>
      <dgm:spPr/>
      <dgm:t>
        <a:bodyPr/>
        <a:lstStyle/>
        <a:p>
          <a:endParaRPr lang="id-ID"/>
        </a:p>
      </dgm:t>
    </dgm:pt>
    <dgm:pt modelId="{23FF4F56-E552-417E-B7A0-D2C19212EC1B}" type="sibTrans" cxnId="{D6832F14-C266-4874-BDCD-5B05A3EF057E}">
      <dgm:prSet/>
      <dgm:spPr/>
      <dgm:t>
        <a:bodyPr/>
        <a:lstStyle/>
        <a:p>
          <a:endParaRPr lang="id-ID"/>
        </a:p>
      </dgm:t>
    </dgm:pt>
    <dgm:pt modelId="{4B8ED42E-AFB0-40A1-B61F-F11D013DBBA9}">
      <dgm:prSet phldrT="[Text]"/>
      <dgm:spPr>
        <a:solidFill>
          <a:srgbClr val="7030A0"/>
        </a:solidFill>
      </dgm:spPr>
      <dgm:t>
        <a:bodyPr/>
        <a:lstStyle/>
        <a:p>
          <a:r>
            <a:rPr lang="id-ID" dirty="0" smtClean="0">
              <a:solidFill>
                <a:schemeClr val="bg1"/>
              </a:solidFill>
            </a:rPr>
            <a:t>Mengurangi kesenjangan antara mesin manusia.</a:t>
          </a:r>
          <a:endParaRPr lang="id-ID" dirty="0">
            <a:solidFill>
              <a:schemeClr val="bg1"/>
            </a:solidFill>
          </a:endParaRPr>
        </a:p>
      </dgm:t>
    </dgm:pt>
    <dgm:pt modelId="{C28E2FF7-FB40-4EFB-9878-76C2186A45CE}" type="parTrans" cxnId="{AC6ED7C0-004F-4ECA-BCB7-456E294DF81A}">
      <dgm:prSet/>
      <dgm:spPr/>
      <dgm:t>
        <a:bodyPr/>
        <a:lstStyle/>
        <a:p>
          <a:endParaRPr lang="id-ID"/>
        </a:p>
      </dgm:t>
    </dgm:pt>
    <dgm:pt modelId="{EAFF0F2E-D6B4-4023-B5EA-4AE74312761F}" type="sibTrans" cxnId="{AC6ED7C0-004F-4ECA-BCB7-456E294DF81A}">
      <dgm:prSet/>
      <dgm:spPr/>
      <dgm:t>
        <a:bodyPr/>
        <a:lstStyle/>
        <a:p>
          <a:endParaRPr lang="id-ID"/>
        </a:p>
      </dgm:t>
    </dgm:pt>
    <dgm:pt modelId="{E7587C5F-4694-407E-BB54-FFEB2FD8C07C}" type="pres">
      <dgm:prSet presAssocID="{EAC996AC-6ACE-4732-B2AE-DDDCB94F50DD}" presName="linear" presStyleCnt="0">
        <dgm:presLayoutVars>
          <dgm:dir/>
          <dgm:resizeHandles val="exact"/>
        </dgm:presLayoutVars>
      </dgm:prSet>
      <dgm:spPr/>
      <dgm:t>
        <a:bodyPr/>
        <a:lstStyle/>
        <a:p>
          <a:endParaRPr lang="en-US"/>
        </a:p>
      </dgm:t>
    </dgm:pt>
    <dgm:pt modelId="{A7BB0F05-1295-42E9-B12A-FE172FBA62AF}" type="pres">
      <dgm:prSet presAssocID="{E3B058CB-376F-4313-BFC6-4D8B7AB1A88F}" presName="comp" presStyleCnt="0"/>
      <dgm:spPr/>
    </dgm:pt>
    <dgm:pt modelId="{41CE4375-1D13-45D2-9FD2-481FAE8B1439}" type="pres">
      <dgm:prSet presAssocID="{E3B058CB-376F-4313-BFC6-4D8B7AB1A88F}" presName="box" presStyleLbl="node1" presStyleIdx="0" presStyleCnt="4"/>
      <dgm:spPr/>
      <dgm:t>
        <a:bodyPr/>
        <a:lstStyle/>
        <a:p>
          <a:endParaRPr lang="id-ID"/>
        </a:p>
      </dgm:t>
    </dgm:pt>
    <dgm:pt modelId="{2EEC0F2A-C8A5-49FF-8A5A-8974E9CDFBF9}" type="pres">
      <dgm:prSet presAssocID="{E3B058CB-376F-4313-BFC6-4D8B7AB1A88F}" presName="img" presStyleLbl="fgImgPlace1" presStyleIdx="0" presStyleCnt="4"/>
      <dgm:spPr>
        <a:blipFill rotWithShape="0">
          <a:blip xmlns:r="http://schemas.openxmlformats.org/officeDocument/2006/relationships" r:embed="rId1"/>
          <a:stretch>
            <a:fillRect/>
          </a:stretch>
        </a:blipFill>
      </dgm:spPr>
    </dgm:pt>
    <dgm:pt modelId="{BAF2784D-D94B-470D-8D71-A8C27C5B57F0}" type="pres">
      <dgm:prSet presAssocID="{E3B058CB-376F-4313-BFC6-4D8B7AB1A88F}" presName="text" presStyleLbl="node1" presStyleIdx="0" presStyleCnt="4">
        <dgm:presLayoutVars>
          <dgm:bulletEnabled val="1"/>
        </dgm:presLayoutVars>
      </dgm:prSet>
      <dgm:spPr/>
      <dgm:t>
        <a:bodyPr/>
        <a:lstStyle/>
        <a:p>
          <a:endParaRPr lang="id-ID"/>
        </a:p>
      </dgm:t>
    </dgm:pt>
    <dgm:pt modelId="{09C5D0C0-93C9-4C9B-B586-19DBF96DE454}" type="pres">
      <dgm:prSet presAssocID="{9D5D4C38-BDD4-4CF2-B10D-018192D219E6}" presName="spacer" presStyleCnt="0"/>
      <dgm:spPr/>
    </dgm:pt>
    <dgm:pt modelId="{88541D10-02B3-42F8-8FEC-6B3365C19222}" type="pres">
      <dgm:prSet presAssocID="{A10AEFD5-DCAF-401D-A3A6-6FB259D92CCD}" presName="comp" presStyleCnt="0"/>
      <dgm:spPr/>
    </dgm:pt>
    <dgm:pt modelId="{D6F94C77-83D6-40E5-8ED3-DDF274BEE56B}" type="pres">
      <dgm:prSet presAssocID="{A10AEFD5-DCAF-401D-A3A6-6FB259D92CCD}" presName="box" presStyleLbl="node1" presStyleIdx="1" presStyleCnt="4"/>
      <dgm:spPr/>
      <dgm:t>
        <a:bodyPr/>
        <a:lstStyle/>
        <a:p>
          <a:endParaRPr lang="id-ID"/>
        </a:p>
      </dgm:t>
    </dgm:pt>
    <dgm:pt modelId="{9A9EF163-1821-42CC-BDDF-BB37F3065653}" type="pres">
      <dgm:prSet presAssocID="{A10AEFD5-DCAF-401D-A3A6-6FB259D92CCD}" presName="img" presStyleLbl="fgImgPlace1" presStyleIdx="1" presStyleCnt="4"/>
      <dgm:spPr>
        <a:blipFill rotWithShape="0">
          <a:blip xmlns:r="http://schemas.openxmlformats.org/officeDocument/2006/relationships" r:embed="rId1"/>
          <a:stretch>
            <a:fillRect/>
          </a:stretch>
        </a:blipFill>
      </dgm:spPr>
    </dgm:pt>
    <dgm:pt modelId="{2DD7E3D0-489E-4692-8D3D-3B5DCF081BDA}" type="pres">
      <dgm:prSet presAssocID="{A10AEFD5-DCAF-401D-A3A6-6FB259D92CCD}" presName="text" presStyleLbl="node1" presStyleIdx="1" presStyleCnt="4">
        <dgm:presLayoutVars>
          <dgm:bulletEnabled val="1"/>
        </dgm:presLayoutVars>
      </dgm:prSet>
      <dgm:spPr/>
      <dgm:t>
        <a:bodyPr/>
        <a:lstStyle/>
        <a:p>
          <a:endParaRPr lang="id-ID"/>
        </a:p>
      </dgm:t>
    </dgm:pt>
    <dgm:pt modelId="{91E9375F-7AD7-4202-867B-A05E5C67D58F}" type="pres">
      <dgm:prSet presAssocID="{E10BAD1C-DDB8-4CA2-82D7-0B7CAA4C0F95}" presName="spacer" presStyleCnt="0"/>
      <dgm:spPr/>
    </dgm:pt>
    <dgm:pt modelId="{B5F72BFC-3CC0-44B5-AB34-3C9399DFC42D}" type="pres">
      <dgm:prSet presAssocID="{F2975431-DBB5-4AF0-ADE0-87795C15417D}" presName="comp" presStyleCnt="0"/>
      <dgm:spPr/>
    </dgm:pt>
    <dgm:pt modelId="{595BC96E-0AD7-4A95-87D9-2E7D6B3A71EF}" type="pres">
      <dgm:prSet presAssocID="{F2975431-DBB5-4AF0-ADE0-87795C15417D}" presName="box" presStyleLbl="node1" presStyleIdx="2" presStyleCnt="4"/>
      <dgm:spPr/>
      <dgm:t>
        <a:bodyPr/>
        <a:lstStyle/>
        <a:p>
          <a:endParaRPr lang="id-ID"/>
        </a:p>
      </dgm:t>
    </dgm:pt>
    <dgm:pt modelId="{D222544B-728B-4172-983A-0EA88ED020A8}" type="pres">
      <dgm:prSet presAssocID="{F2975431-DBB5-4AF0-ADE0-87795C15417D}" presName="img" presStyleLbl="fgImgPlace1" presStyleIdx="2" presStyleCnt="4"/>
      <dgm:spPr>
        <a:blipFill rotWithShape="0">
          <a:blip xmlns:r="http://schemas.openxmlformats.org/officeDocument/2006/relationships" r:embed="rId1"/>
          <a:stretch>
            <a:fillRect/>
          </a:stretch>
        </a:blipFill>
      </dgm:spPr>
    </dgm:pt>
    <dgm:pt modelId="{B7A7E0F8-285F-4080-A3C5-0452601AC531}" type="pres">
      <dgm:prSet presAssocID="{F2975431-DBB5-4AF0-ADE0-87795C15417D}" presName="text" presStyleLbl="node1" presStyleIdx="2" presStyleCnt="4">
        <dgm:presLayoutVars>
          <dgm:bulletEnabled val="1"/>
        </dgm:presLayoutVars>
      </dgm:prSet>
      <dgm:spPr/>
      <dgm:t>
        <a:bodyPr/>
        <a:lstStyle/>
        <a:p>
          <a:endParaRPr lang="id-ID"/>
        </a:p>
      </dgm:t>
    </dgm:pt>
    <dgm:pt modelId="{CFFAE577-E0CA-40B4-B40C-AF262BB34BFE}" type="pres">
      <dgm:prSet presAssocID="{23FF4F56-E552-417E-B7A0-D2C19212EC1B}" presName="spacer" presStyleCnt="0"/>
      <dgm:spPr/>
    </dgm:pt>
    <dgm:pt modelId="{2F5B5F1F-1A75-4975-8BFA-B93FBCFCF16F}" type="pres">
      <dgm:prSet presAssocID="{4B8ED42E-AFB0-40A1-B61F-F11D013DBBA9}" presName="comp" presStyleCnt="0"/>
      <dgm:spPr/>
    </dgm:pt>
    <dgm:pt modelId="{98DE43EF-AF18-4D20-BB78-847ACA6FBFC2}" type="pres">
      <dgm:prSet presAssocID="{4B8ED42E-AFB0-40A1-B61F-F11D013DBBA9}" presName="box" presStyleLbl="node1" presStyleIdx="3" presStyleCnt="4"/>
      <dgm:spPr/>
      <dgm:t>
        <a:bodyPr/>
        <a:lstStyle/>
        <a:p>
          <a:endParaRPr lang="id-ID"/>
        </a:p>
      </dgm:t>
    </dgm:pt>
    <dgm:pt modelId="{86E043D2-C8B2-479A-9255-470AFD8467F9}" type="pres">
      <dgm:prSet presAssocID="{4B8ED42E-AFB0-40A1-B61F-F11D013DBBA9}" presName="img" presStyleLbl="fgImgPlace1" presStyleIdx="3" presStyleCnt="4"/>
      <dgm:spPr>
        <a:blipFill rotWithShape="0">
          <a:blip xmlns:r="http://schemas.openxmlformats.org/officeDocument/2006/relationships" r:embed="rId1"/>
          <a:stretch>
            <a:fillRect/>
          </a:stretch>
        </a:blipFill>
      </dgm:spPr>
    </dgm:pt>
    <dgm:pt modelId="{357F4BE7-E74C-4545-AFE6-0B32F8641CB7}" type="pres">
      <dgm:prSet presAssocID="{4B8ED42E-AFB0-40A1-B61F-F11D013DBBA9}" presName="text" presStyleLbl="node1" presStyleIdx="3" presStyleCnt="4">
        <dgm:presLayoutVars>
          <dgm:bulletEnabled val="1"/>
        </dgm:presLayoutVars>
      </dgm:prSet>
      <dgm:spPr/>
      <dgm:t>
        <a:bodyPr/>
        <a:lstStyle/>
        <a:p>
          <a:endParaRPr lang="id-ID"/>
        </a:p>
      </dgm:t>
    </dgm:pt>
  </dgm:ptLst>
  <dgm:cxnLst>
    <dgm:cxn modelId="{3EB9F626-6970-48C5-A4B0-54FD109F151F}" type="presOf" srcId="{EAC996AC-6ACE-4732-B2AE-DDDCB94F50DD}" destId="{E7587C5F-4694-407E-BB54-FFEB2FD8C07C}" srcOrd="0" destOrd="0" presId="urn:microsoft.com/office/officeart/2005/8/layout/vList4#2"/>
    <dgm:cxn modelId="{D8B419A1-F1EF-4520-B4D2-78F0CCF0A06A}" type="presOf" srcId="{F2975431-DBB5-4AF0-ADE0-87795C15417D}" destId="{595BC96E-0AD7-4A95-87D9-2E7D6B3A71EF}" srcOrd="0" destOrd="0" presId="urn:microsoft.com/office/officeart/2005/8/layout/vList4#2"/>
    <dgm:cxn modelId="{BF1C11AC-0FDB-490E-9E2C-511512190D02}" type="presOf" srcId="{A10AEFD5-DCAF-401D-A3A6-6FB259D92CCD}" destId="{2DD7E3D0-489E-4692-8D3D-3B5DCF081BDA}" srcOrd="1" destOrd="0" presId="urn:microsoft.com/office/officeart/2005/8/layout/vList4#2"/>
    <dgm:cxn modelId="{CC2C0B1D-4885-4AA9-82A9-6EC50C215614}" srcId="{EAC996AC-6ACE-4732-B2AE-DDDCB94F50DD}" destId="{E3B058CB-376F-4313-BFC6-4D8B7AB1A88F}" srcOrd="0" destOrd="0" parTransId="{9EB29DB1-EE56-46AA-9AF9-5670BE9BA345}" sibTransId="{9D5D4C38-BDD4-4CF2-B10D-018192D219E6}"/>
    <dgm:cxn modelId="{FFBB4DDE-C2F4-42E7-A447-FFD7A43C3CB6}" srcId="{EAC996AC-6ACE-4732-B2AE-DDDCB94F50DD}" destId="{A10AEFD5-DCAF-401D-A3A6-6FB259D92CCD}" srcOrd="1" destOrd="0" parTransId="{69349366-C23A-44C1-B4B9-9EBE6BA07BB0}" sibTransId="{E10BAD1C-DDB8-4CA2-82D7-0B7CAA4C0F95}"/>
    <dgm:cxn modelId="{D6832F14-C266-4874-BDCD-5B05A3EF057E}" srcId="{EAC996AC-6ACE-4732-B2AE-DDDCB94F50DD}" destId="{F2975431-DBB5-4AF0-ADE0-87795C15417D}" srcOrd="2" destOrd="0" parTransId="{422513E6-426B-45A0-BEFE-6344F7FAC2AC}" sibTransId="{23FF4F56-E552-417E-B7A0-D2C19212EC1B}"/>
    <dgm:cxn modelId="{AC6ED7C0-004F-4ECA-BCB7-456E294DF81A}" srcId="{EAC996AC-6ACE-4732-B2AE-DDDCB94F50DD}" destId="{4B8ED42E-AFB0-40A1-B61F-F11D013DBBA9}" srcOrd="3" destOrd="0" parTransId="{C28E2FF7-FB40-4EFB-9878-76C2186A45CE}" sibTransId="{EAFF0F2E-D6B4-4023-B5EA-4AE74312761F}"/>
    <dgm:cxn modelId="{5A84805F-B2D9-45DA-8A28-83AA7737554F}" type="presOf" srcId="{4B8ED42E-AFB0-40A1-B61F-F11D013DBBA9}" destId="{98DE43EF-AF18-4D20-BB78-847ACA6FBFC2}" srcOrd="0" destOrd="0" presId="urn:microsoft.com/office/officeart/2005/8/layout/vList4#2"/>
    <dgm:cxn modelId="{4442CF28-C47F-4EE0-A825-305B5E18DB08}" type="presOf" srcId="{4B8ED42E-AFB0-40A1-B61F-F11D013DBBA9}" destId="{357F4BE7-E74C-4545-AFE6-0B32F8641CB7}" srcOrd="1" destOrd="0" presId="urn:microsoft.com/office/officeart/2005/8/layout/vList4#2"/>
    <dgm:cxn modelId="{44B391EE-653B-46AC-8A82-DD67757DD766}" type="presOf" srcId="{A10AEFD5-DCAF-401D-A3A6-6FB259D92CCD}" destId="{D6F94C77-83D6-40E5-8ED3-DDF274BEE56B}" srcOrd="0" destOrd="0" presId="urn:microsoft.com/office/officeart/2005/8/layout/vList4#2"/>
    <dgm:cxn modelId="{6D6CC73B-7386-4ED3-920E-6980868261C5}" type="presOf" srcId="{F2975431-DBB5-4AF0-ADE0-87795C15417D}" destId="{B7A7E0F8-285F-4080-A3C5-0452601AC531}" srcOrd="1" destOrd="0" presId="urn:microsoft.com/office/officeart/2005/8/layout/vList4#2"/>
    <dgm:cxn modelId="{29C822EE-3B62-4FF7-B36D-2B1F4DDB74F4}" type="presOf" srcId="{E3B058CB-376F-4313-BFC6-4D8B7AB1A88F}" destId="{BAF2784D-D94B-470D-8D71-A8C27C5B57F0}" srcOrd="1" destOrd="0" presId="urn:microsoft.com/office/officeart/2005/8/layout/vList4#2"/>
    <dgm:cxn modelId="{2DFE775F-4C6D-4B4F-B24F-7D4020D6E442}" type="presOf" srcId="{E3B058CB-376F-4313-BFC6-4D8B7AB1A88F}" destId="{41CE4375-1D13-45D2-9FD2-481FAE8B1439}" srcOrd="0" destOrd="0" presId="urn:microsoft.com/office/officeart/2005/8/layout/vList4#2"/>
    <dgm:cxn modelId="{6E44BFDF-67B7-4C23-8510-BB1A55EDD64B}" type="presParOf" srcId="{E7587C5F-4694-407E-BB54-FFEB2FD8C07C}" destId="{A7BB0F05-1295-42E9-B12A-FE172FBA62AF}" srcOrd="0" destOrd="0" presId="urn:microsoft.com/office/officeart/2005/8/layout/vList4#2"/>
    <dgm:cxn modelId="{950BB3B7-68D2-4DB1-A5A4-7631A3465861}" type="presParOf" srcId="{A7BB0F05-1295-42E9-B12A-FE172FBA62AF}" destId="{41CE4375-1D13-45D2-9FD2-481FAE8B1439}" srcOrd="0" destOrd="0" presId="urn:microsoft.com/office/officeart/2005/8/layout/vList4#2"/>
    <dgm:cxn modelId="{6CC947B2-E7BB-4A4D-8AF3-C99D5B6376DC}" type="presParOf" srcId="{A7BB0F05-1295-42E9-B12A-FE172FBA62AF}" destId="{2EEC0F2A-C8A5-49FF-8A5A-8974E9CDFBF9}" srcOrd="1" destOrd="0" presId="urn:microsoft.com/office/officeart/2005/8/layout/vList4#2"/>
    <dgm:cxn modelId="{1DAA2BAB-E326-4DED-A50A-255F5419BBEF}" type="presParOf" srcId="{A7BB0F05-1295-42E9-B12A-FE172FBA62AF}" destId="{BAF2784D-D94B-470D-8D71-A8C27C5B57F0}" srcOrd="2" destOrd="0" presId="urn:microsoft.com/office/officeart/2005/8/layout/vList4#2"/>
    <dgm:cxn modelId="{2D0ADB29-ADA6-4FA5-ABDD-AAC5071F112F}" type="presParOf" srcId="{E7587C5F-4694-407E-BB54-FFEB2FD8C07C}" destId="{09C5D0C0-93C9-4C9B-B586-19DBF96DE454}" srcOrd="1" destOrd="0" presId="urn:microsoft.com/office/officeart/2005/8/layout/vList4#2"/>
    <dgm:cxn modelId="{496E1698-CE74-42BD-A664-DF7653B23EC6}" type="presParOf" srcId="{E7587C5F-4694-407E-BB54-FFEB2FD8C07C}" destId="{88541D10-02B3-42F8-8FEC-6B3365C19222}" srcOrd="2" destOrd="0" presId="urn:microsoft.com/office/officeart/2005/8/layout/vList4#2"/>
    <dgm:cxn modelId="{657534DA-531B-47E7-A2E6-D6DE95517CFD}" type="presParOf" srcId="{88541D10-02B3-42F8-8FEC-6B3365C19222}" destId="{D6F94C77-83D6-40E5-8ED3-DDF274BEE56B}" srcOrd="0" destOrd="0" presId="urn:microsoft.com/office/officeart/2005/8/layout/vList4#2"/>
    <dgm:cxn modelId="{ADF731C3-0D43-4CD0-9380-F58B2C535E88}" type="presParOf" srcId="{88541D10-02B3-42F8-8FEC-6B3365C19222}" destId="{9A9EF163-1821-42CC-BDDF-BB37F3065653}" srcOrd="1" destOrd="0" presId="urn:microsoft.com/office/officeart/2005/8/layout/vList4#2"/>
    <dgm:cxn modelId="{520D390F-EA01-4AC0-8064-F559B0701950}" type="presParOf" srcId="{88541D10-02B3-42F8-8FEC-6B3365C19222}" destId="{2DD7E3D0-489E-4692-8D3D-3B5DCF081BDA}" srcOrd="2" destOrd="0" presId="urn:microsoft.com/office/officeart/2005/8/layout/vList4#2"/>
    <dgm:cxn modelId="{0A308A66-8F9F-4BE8-8817-FFC85807EE42}" type="presParOf" srcId="{E7587C5F-4694-407E-BB54-FFEB2FD8C07C}" destId="{91E9375F-7AD7-4202-867B-A05E5C67D58F}" srcOrd="3" destOrd="0" presId="urn:microsoft.com/office/officeart/2005/8/layout/vList4#2"/>
    <dgm:cxn modelId="{1CDB06C0-A181-4D2D-81A6-98D1F8E11CB1}" type="presParOf" srcId="{E7587C5F-4694-407E-BB54-FFEB2FD8C07C}" destId="{B5F72BFC-3CC0-44B5-AB34-3C9399DFC42D}" srcOrd="4" destOrd="0" presId="urn:microsoft.com/office/officeart/2005/8/layout/vList4#2"/>
    <dgm:cxn modelId="{F5815522-8205-4B00-9047-E9DA28EEF942}" type="presParOf" srcId="{B5F72BFC-3CC0-44B5-AB34-3C9399DFC42D}" destId="{595BC96E-0AD7-4A95-87D9-2E7D6B3A71EF}" srcOrd="0" destOrd="0" presId="urn:microsoft.com/office/officeart/2005/8/layout/vList4#2"/>
    <dgm:cxn modelId="{8EB97722-147A-494E-A2C9-B9DA96C44D84}" type="presParOf" srcId="{B5F72BFC-3CC0-44B5-AB34-3C9399DFC42D}" destId="{D222544B-728B-4172-983A-0EA88ED020A8}" srcOrd="1" destOrd="0" presId="urn:microsoft.com/office/officeart/2005/8/layout/vList4#2"/>
    <dgm:cxn modelId="{98937F60-4DC2-4290-9A38-94DBD45CC299}" type="presParOf" srcId="{B5F72BFC-3CC0-44B5-AB34-3C9399DFC42D}" destId="{B7A7E0F8-285F-4080-A3C5-0452601AC531}" srcOrd="2" destOrd="0" presId="urn:microsoft.com/office/officeart/2005/8/layout/vList4#2"/>
    <dgm:cxn modelId="{7EE05E7E-3AC1-4057-AFF6-2C37B9EE4309}" type="presParOf" srcId="{E7587C5F-4694-407E-BB54-FFEB2FD8C07C}" destId="{CFFAE577-E0CA-40B4-B40C-AF262BB34BFE}" srcOrd="5" destOrd="0" presId="urn:microsoft.com/office/officeart/2005/8/layout/vList4#2"/>
    <dgm:cxn modelId="{F94D7D4B-25D1-429B-87E6-1D56A752D70A}" type="presParOf" srcId="{E7587C5F-4694-407E-BB54-FFEB2FD8C07C}" destId="{2F5B5F1F-1A75-4975-8BFA-B93FBCFCF16F}" srcOrd="6" destOrd="0" presId="urn:microsoft.com/office/officeart/2005/8/layout/vList4#2"/>
    <dgm:cxn modelId="{511453D2-5FA4-411D-B8D6-A5629F63F4CC}" type="presParOf" srcId="{2F5B5F1F-1A75-4975-8BFA-B93FBCFCF16F}" destId="{98DE43EF-AF18-4D20-BB78-847ACA6FBFC2}" srcOrd="0" destOrd="0" presId="urn:microsoft.com/office/officeart/2005/8/layout/vList4#2"/>
    <dgm:cxn modelId="{FA643672-45B8-4459-81D4-1D2C648E83EA}" type="presParOf" srcId="{2F5B5F1F-1A75-4975-8BFA-B93FBCFCF16F}" destId="{86E043D2-C8B2-479A-9255-470AFD8467F9}" srcOrd="1" destOrd="0" presId="urn:microsoft.com/office/officeart/2005/8/layout/vList4#2"/>
    <dgm:cxn modelId="{F81DEA11-1B7A-46AF-A380-48334DB407E3}" type="presParOf" srcId="{2F5B5F1F-1A75-4975-8BFA-B93FBCFCF16F}" destId="{357F4BE7-E74C-4545-AFE6-0B32F8641CB7}" srcOrd="2" destOrd="0" presId="urn:microsoft.com/office/officeart/2005/8/layout/vList4#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331D64-D06E-4EFC-B7B4-43BE23E3D94A}" type="doc">
      <dgm:prSet loTypeId="urn:microsoft.com/office/officeart/2005/8/layout/chevron2" loCatId="process" qsTypeId="urn:microsoft.com/office/officeart/2005/8/quickstyle/simple1" qsCatId="simple" csTypeId="urn:microsoft.com/office/officeart/2005/8/colors/accent2_4" csCatId="accent2" phldr="1"/>
      <dgm:spPr/>
      <dgm:t>
        <a:bodyPr/>
        <a:lstStyle/>
        <a:p>
          <a:endParaRPr lang="id-ID"/>
        </a:p>
      </dgm:t>
    </dgm:pt>
    <dgm:pt modelId="{42FCF2D9-F241-4B1A-A8A2-61D6AB4F07AD}">
      <dgm:prSet phldrT="[Text]" custT="1"/>
      <dgm:spPr>
        <a:solidFill>
          <a:schemeClr val="accent2">
            <a:lumMod val="40000"/>
            <a:lumOff val="60000"/>
            <a:alpha val="90000"/>
          </a:schemeClr>
        </a:solidFill>
      </dgm:spPr>
      <dgm:t>
        <a:bodyPr/>
        <a:lstStyle/>
        <a:p>
          <a:pPr algn="ctr"/>
          <a:r>
            <a:rPr lang="id-ID" sz="1800" dirty="0" smtClean="0"/>
            <a:t>perencanaan dimulai dengan tindakan kompleks yang teratas</a:t>
          </a:r>
          <a:endParaRPr lang="id-ID" sz="1800" dirty="0"/>
        </a:p>
      </dgm:t>
    </dgm:pt>
    <dgm:pt modelId="{48B1FB82-ACC5-4A4F-AA79-F1EA73986351}" type="parTrans" cxnId="{E519A1E9-FEB8-43CB-AF30-5B203D6F6B79}">
      <dgm:prSet/>
      <dgm:spPr/>
      <dgm:t>
        <a:bodyPr/>
        <a:lstStyle/>
        <a:p>
          <a:endParaRPr lang="id-ID"/>
        </a:p>
      </dgm:t>
    </dgm:pt>
    <dgm:pt modelId="{86FC891C-59F3-4053-A6B6-C6AD91F9EADD}" type="sibTrans" cxnId="{E519A1E9-FEB8-43CB-AF30-5B203D6F6B79}">
      <dgm:prSet/>
      <dgm:spPr/>
      <dgm:t>
        <a:bodyPr/>
        <a:lstStyle/>
        <a:p>
          <a:endParaRPr lang="id-ID"/>
        </a:p>
      </dgm:t>
    </dgm:pt>
    <dgm:pt modelId="{CB98D3EA-F5C3-43AB-9E50-197DEBB5ABBB}">
      <dgm:prSet phldrT="[Text]" custT="1"/>
      <dgm:spPr>
        <a:solidFill>
          <a:schemeClr val="accent6">
            <a:lumMod val="60000"/>
            <a:lumOff val="40000"/>
            <a:alpha val="90000"/>
          </a:schemeClr>
        </a:solidFill>
      </dgm:spPr>
      <dgm:t>
        <a:bodyPr/>
        <a:lstStyle/>
        <a:p>
          <a:pPr algn="ctr"/>
          <a:r>
            <a:rPr lang="id-ID" sz="2000" dirty="0" smtClean="0">
              <a:solidFill>
                <a:schemeClr val="bg1"/>
              </a:solidFill>
            </a:rPr>
            <a:t>perencanaan dibangun melalui tindakan dekomposisi</a:t>
          </a:r>
          <a:endParaRPr lang="id-ID" sz="2000" dirty="0">
            <a:solidFill>
              <a:schemeClr val="bg1"/>
            </a:solidFill>
          </a:endParaRPr>
        </a:p>
      </dgm:t>
    </dgm:pt>
    <dgm:pt modelId="{A59AF435-ECF0-441A-88E4-488023302FB9}" type="parTrans" cxnId="{180D9488-4124-41E6-B821-8B0132D5E989}">
      <dgm:prSet/>
      <dgm:spPr/>
      <dgm:t>
        <a:bodyPr/>
        <a:lstStyle/>
        <a:p>
          <a:endParaRPr lang="id-ID"/>
        </a:p>
      </dgm:t>
    </dgm:pt>
    <dgm:pt modelId="{350235E5-F074-4E01-801F-F05894B0EE90}" type="sibTrans" cxnId="{180D9488-4124-41E6-B821-8B0132D5E989}">
      <dgm:prSet/>
      <dgm:spPr/>
      <dgm:t>
        <a:bodyPr/>
        <a:lstStyle/>
        <a:p>
          <a:endParaRPr lang="id-ID"/>
        </a:p>
      </dgm:t>
    </dgm:pt>
    <dgm:pt modelId="{89A843B2-652B-4C71-87B1-4DD56BF09613}">
      <dgm:prSet phldrT="[Text]" custT="1"/>
      <dgm:spPr>
        <a:solidFill>
          <a:schemeClr val="accent2">
            <a:lumMod val="60000"/>
            <a:lumOff val="40000"/>
            <a:alpha val="90000"/>
          </a:schemeClr>
        </a:solidFill>
      </dgm:spPr>
      <dgm:t>
        <a:bodyPr/>
        <a:lstStyle/>
        <a:p>
          <a:r>
            <a:rPr lang="id-ID" sz="1600" dirty="0" smtClean="0">
              <a:solidFill>
                <a:schemeClr val="bg1"/>
              </a:solidFill>
            </a:rPr>
            <a:t>tindakan kompleks pengganti dengan rencana tindakan yang kurang kompleks (telah ditetapkan dengan perencanaan schemata, atau belajar dari rencana / perencanaan abstraksi)</a:t>
          </a:r>
          <a:endParaRPr lang="id-ID" sz="1600" dirty="0">
            <a:solidFill>
              <a:schemeClr val="bg1"/>
            </a:solidFill>
          </a:endParaRPr>
        </a:p>
      </dgm:t>
    </dgm:pt>
    <dgm:pt modelId="{5D71D620-5690-4F5E-BC63-99BE4DD43B00}" type="parTrans" cxnId="{3C0C679A-CC5C-481B-B0D4-7F0DEE094DCD}">
      <dgm:prSet/>
      <dgm:spPr/>
      <dgm:t>
        <a:bodyPr/>
        <a:lstStyle/>
        <a:p>
          <a:endParaRPr lang="id-ID"/>
        </a:p>
      </dgm:t>
    </dgm:pt>
    <dgm:pt modelId="{12CAE3C1-106C-4E76-9AE1-F2FD87829453}" type="sibTrans" cxnId="{3C0C679A-CC5C-481B-B0D4-7F0DEE094DCD}">
      <dgm:prSet/>
      <dgm:spPr/>
      <dgm:t>
        <a:bodyPr/>
        <a:lstStyle/>
        <a:p>
          <a:endParaRPr lang="id-ID"/>
        </a:p>
      </dgm:t>
    </dgm:pt>
    <dgm:pt modelId="{22B90F61-10F7-467A-A6B9-4DB482FD2F50}">
      <dgm:prSet phldrT="[Text]"/>
      <dgm:spPr/>
      <dgm:t>
        <a:bodyPr/>
        <a:lstStyle/>
        <a:p>
          <a:r>
            <a:rPr lang="id-ID" dirty="0" smtClean="0"/>
            <a:t>3</a:t>
          </a:r>
          <a:endParaRPr lang="id-ID" dirty="0"/>
        </a:p>
      </dgm:t>
    </dgm:pt>
    <dgm:pt modelId="{F3A011C0-4F2A-4A6D-B514-B77E3C9AF449}" type="parTrans" cxnId="{B9C242B6-00C2-4780-B34C-EE5AC34C61A4}">
      <dgm:prSet/>
      <dgm:spPr/>
      <dgm:t>
        <a:bodyPr/>
        <a:lstStyle/>
        <a:p>
          <a:endParaRPr lang="id-ID"/>
        </a:p>
      </dgm:t>
    </dgm:pt>
    <dgm:pt modelId="{E58BF9C5-2E11-4A59-A5B4-24DD29846168}" type="sibTrans" cxnId="{B9C242B6-00C2-4780-B34C-EE5AC34C61A4}">
      <dgm:prSet/>
      <dgm:spPr/>
      <dgm:t>
        <a:bodyPr/>
        <a:lstStyle/>
        <a:p>
          <a:endParaRPr lang="id-ID"/>
        </a:p>
      </dgm:t>
    </dgm:pt>
    <dgm:pt modelId="{6C586E7F-4A4E-4634-B686-C24A4FCD4E5D}">
      <dgm:prSet phldrT="[Text]" custT="1"/>
      <dgm:spPr>
        <a:solidFill>
          <a:schemeClr val="accent6">
            <a:lumMod val="20000"/>
            <a:lumOff val="80000"/>
            <a:alpha val="90000"/>
          </a:schemeClr>
        </a:solidFill>
      </dgm:spPr>
      <dgm:t>
        <a:bodyPr/>
        <a:lstStyle/>
        <a:p>
          <a:r>
            <a:rPr lang="id-ID" sz="2400" dirty="0" smtClean="0"/>
            <a:t>rencana keseluruhan harus menghasilkan efek tindakan yang kompleks</a:t>
          </a:r>
          <a:endParaRPr lang="id-ID" sz="2400" dirty="0"/>
        </a:p>
      </dgm:t>
    </dgm:pt>
    <dgm:pt modelId="{ED68D47E-BC6B-4339-84DE-8B2A182BFB00}" type="parTrans" cxnId="{5D14EAFC-69F6-495E-8029-A9BCA643588A}">
      <dgm:prSet/>
      <dgm:spPr/>
      <dgm:t>
        <a:bodyPr/>
        <a:lstStyle/>
        <a:p>
          <a:endParaRPr lang="id-ID"/>
        </a:p>
      </dgm:t>
    </dgm:pt>
    <dgm:pt modelId="{F903C494-36C7-4294-8B20-1738CA41A988}" type="sibTrans" cxnId="{5D14EAFC-69F6-495E-8029-A9BCA643588A}">
      <dgm:prSet/>
      <dgm:spPr/>
      <dgm:t>
        <a:bodyPr/>
        <a:lstStyle/>
        <a:p>
          <a:endParaRPr lang="id-ID"/>
        </a:p>
      </dgm:t>
    </dgm:pt>
    <dgm:pt modelId="{ACAFC5E3-896D-4CB7-8DE6-72D3EC9E3024}">
      <dgm:prSet phldrT="[Text]"/>
      <dgm:spPr/>
      <dgm:t>
        <a:bodyPr/>
        <a:lstStyle/>
        <a:p>
          <a:r>
            <a:rPr lang="id-ID" dirty="0" smtClean="0"/>
            <a:t>4</a:t>
          </a:r>
          <a:endParaRPr lang="id-ID" dirty="0"/>
        </a:p>
      </dgm:t>
    </dgm:pt>
    <dgm:pt modelId="{94D70EFE-7529-4373-A1DC-78255B6AAD8D}" type="parTrans" cxnId="{5D62F12C-A42F-4694-A7BD-19CCC54B34A8}">
      <dgm:prSet/>
      <dgm:spPr/>
      <dgm:t>
        <a:bodyPr/>
        <a:lstStyle/>
        <a:p>
          <a:endParaRPr lang="id-ID"/>
        </a:p>
      </dgm:t>
    </dgm:pt>
    <dgm:pt modelId="{C67FD80B-A426-4B61-99A0-ACED00CBECA2}" type="sibTrans" cxnId="{5D62F12C-A42F-4694-A7BD-19CCC54B34A8}">
      <dgm:prSet/>
      <dgm:spPr/>
      <dgm:t>
        <a:bodyPr/>
        <a:lstStyle/>
        <a:p>
          <a:endParaRPr lang="id-ID"/>
        </a:p>
      </dgm:t>
    </dgm:pt>
    <dgm:pt modelId="{0B43BF06-8916-4CB8-A99E-FA46F95C63C3}">
      <dgm:prSet phldrT="[Text]"/>
      <dgm:spPr/>
      <dgm:t>
        <a:bodyPr/>
        <a:lstStyle/>
        <a:p>
          <a:r>
            <a:rPr lang="id-ID" dirty="0" smtClean="0"/>
            <a:t>1</a:t>
          </a:r>
          <a:endParaRPr lang="id-ID" dirty="0"/>
        </a:p>
      </dgm:t>
    </dgm:pt>
    <dgm:pt modelId="{3B5E08A0-05EF-420F-8F72-6E41D8054E43}" type="sibTrans" cxnId="{8BBBB3F2-F434-496A-88E3-129F4AB50F64}">
      <dgm:prSet/>
      <dgm:spPr/>
      <dgm:t>
        <a:bodyPr/>
        <a:lstStyle/>
        <a:p>
          <a:endParaRPr lang="id-ID"/>
        </a:p>
      </dgm:t>
    </dgm:pt>
    <dgm:pt modelId="{D072CCA7-696B-4F3B-B197-E31ADE4245B2}" type="parTrans" cxnId="{8BBBB3F2-F434-496A-88E3-129F4AB50F64}">
      <dgm:prSet/>
      <dgm:spPr/>
      <dgm:t>
        <a:bodyPr/>
        <a:lstStyle/>
        <a:p>
          <a:endParaRPr lang="id-ID"/>
        </a:p>
      </dgm:t>
    </dgm:pt>
    <dgm:pt modelId="{C7741C43-08DC-4B6A-A773-B8A0D8CE3C25}">
      <dgm:prSet phldrT="[Text]"/>
      <dgm:spPr/>
      <dgm:t>
        <a:bodyPr/>
        <a:lstStyle/>
        <a:p>
          <a:r>
            <a:rPr lang="id-ID" dirty="0" smtClean="0"/>
            <a:t>2</a:t>
          </a:r>
          <a:endParaRPr lang="id-ID" dirty="0"/>
        </a:p>
      </dgm:t>
    </dgm:pt>
    <dgm:pt modelId="{AD75B99C-ABC5-483E-B222-049157DCED4E}" type="sibTrans" cxnId="{67F42632-3071-4F44-A3D4-91865F0B94E9}">
      <dgm:prSet/>
      <dgm:spPr/>
      <dgm:t>
        <a:bodyPr/>
        <a:lstStyle/>
        <a:p>
          <a:endParaRPr lang="id-ID"/>
        </a:p>
      </dgm:t>
    </dgm:pt>
    <dgm:pt modelId="{24B4BFD0-349B-43D6-B85D-220E889133D9}" type="parTrans" cxnId="{67F42632-3071-4F44-A3D4-91865F0B94E9}">
      <dgm:prSet/>
      <dgm:spPr/>
      <dgm:t>
        <a:bodyPr/>
        <a:lstStyle/>
        <a:p>
          <a:endParaRPr lang="id-ID"/>
        </a:p>
      </dgm:t>
    </dgm:pt>
    <dgm:pt modelId="{F09BB8DE-182A-4B0D-B252-4CE88C86467D}" type="pres">
      <dgm:prSet presAssocID="{21331D64-D06E-4EFC-B7B4-43BE23E3D94A}" presName="linearFlow" presStyleCnt="0">
        <dgm:presLayoutVars>
          <dgm:dir/>
          <dgm:animLvl val="lvl"/>
          <dgm:resizeHandles val="exact"/>
        </dgm:presLayoutVars>
      </dgm:prSet>
      <dgm:spPr/>
      <dgm:t>
        <a:bodyPr/>
        <a:lstStyle/>
        <a:p>
          <a:endParaRPr lang="en-US"/>
        </a:p>
      </dgm:t>
    </dgm:pt>
    <dgm:pt modelId="{0B0B0D65-724C-4F17-93ED-A3FD12800250}" type="pres">
      <dgm:prSet presAssocID="{0B43BF06-8916-4CB8-A99E-FA46F95C63C3}" presName="composite" presStyleCnt="0"/>
      <dgm:spPr/>
    </dgm:pt>
    <dgm:pt modelId="{3C394DC6-0BE8-4471-BBF1-A57AD53E0D8C}" type="pres">
      <dgm:prSet presAssocID="{0B43BF06-8916-4CB8-A99E-FA46F95C63C3}" presName="parentText" presStyleLbl="alignNode1" presStyleIdx="0" presStyleCnt="4">
        <dgm:presLayoutVars>
          <dgm:chMax val="1"/>
          <dgm:bulletEnabled val="1"/>
        </dgm:presLayoutVars>
      </dgm:prSet>
      <dgm:spPr/>
      <dgm:t>
        <a:bodyPr/>
        <a:lstStyle/>
        <a:p>
          <a:endParaRPr lang="id-ID"/>
        </a:p>
      </dgm:t>
    </dgm:pt>
    <dgm:pt modelId="{E49BBF0E-946F-4B38-B4D1-38C5FF971FD3}" type="pres">
      <dgm:prSet presAssocID="{0B43BF06-8916-4CB8-A99E-FA46F95C63C3}" presName="descendantText" presStyleLbl="alignAcc1" presStyleIdx="0" presStyleCnt="4">
        <dgm:presLayoutVars>
          <dgm:bulletEnabled val="1"/>
        </dgm:presLayoutVars>
      </dgm:prSet>
      <dgm:spPr/>
      <dgm:t>
        <a:bodyPr/>
        <a:lstStyle/>
        <a:p>
          <a:endParaRPr lang="id-ID"/>
        </a:p>
      </dgm:t>
    </dgm:pt>
    <dgm:pt modelId="{515B519A-16AB-44F7-AD37-DE32CE8E12E0}" type="pres">
      <dgm:prSet presAssocID="{3B5E08A0-05EF-420F-8F72-6E41D8054E43}" presName="sp" presStyleCnt="0"/>
      <dgm:spPr/>
    </dgm:pt>
    <dgm:pt modelId="{4E697B49-8F59-4209-841B-ECA02256373A}" type="pres">
      <dgm:prSet presAssocID="{C7741C43-08DC-4B6A-A773-B8A0D8CE3C25}" presName="composite" presStyleCnt="0"/>
      <dgm:spPr/>
    </dgm:pt>
    <dgm:pt modelId="{BF215D7D-0454-4D51-981F-4C4B8C977635}" type="pres">
      <dgm:prSet presAssocID="{C7741C43-08DC-4B6A-A773-B8A0D8CE3C25}" presName="parentText" presStyleLbl="alignNode1" presStyleIdx="1" presStyleCnt="4">
        <dgm:presLayoutVars>
          <dgm:chMax val="1"/>
          <dgm:bulletEnabled val="1"/>
        </dgm:presLayoutVars>
      </dgm:prSet>
      <dgm:spPr/>
      <dgm:t>
        <a:bodyPr/>
        <a:lstStyle/>
        <a:p>
          <a:endParaRPr lang="id-ID"/>
        </a:p>
      </dgm:t>
    </dgm:pt>
    <dgm:pt modelId="{9A7F305D-C3AF-4B3A-BA65-8AA53520DDE5}" type="pres">
      <dgm:prSet presAssocID="{C7741C43-08DC-4B6A-A773-B8A0D8CE3C25}" presName="descendantText" presStyleLbl="alignAcc1" presStyleIdx="1" presStyleCnt="4">
        <dgm:presLayoutVars>
          <dgm:bulletEnabled val="1"/>
        </dgm:presLayoutVars>
      </dgm:prSet>
      <dgm:spPr/>
      <dgm:t>
        <a:bodyPr/>
        <a:lstStyle/>
        <a:p>
          <a:endParaRPr lang="id-ID"/>
        </a:p>
      </dgm:t>
    </dgm:pt>
    <dgm:pt modelId="{21C355F7-503B-46FB-8DD6-5ACE906422F5}" type="pres">
      <dgm:prSet presAssocID="{AD75B99C-ABC5-483E-B222-049157DCED4E}" presName="sp" presStyleCnt="0"/>
      <dgm:spPr/>
    </dgm:pt>
    <dgm:pt modelId="{37690DFC-9BD5-417A-B558-F8C5792D9503}" type="pres">
      <dgm:prSet presAssocID="{22B90F61-10F7-467A-A6B9-4DB482FD2F50}" presName="composite" presStyleCnt="0"/>
      <dgm:spPr/>
    </dgm:pt>
    <dgm:pt modelId="{4C641202-F0D5-479D-BFB8-6906CAEF2CC7}" type="pres">
      <dgm:prSet presAssocID="{22B90F61-10F7-467A-A6B9-4DB482FD2F50}" presName="parentText" presStyleLbl="alignNode1" presStyleIdx="2" presStyleCnt="4">
        <dgm:presLayoutVars>
          <dgm:chMax val="1"/>
          <dgm:bulletEnabled val="1"/>
        </dgm:presLayoutVars>
      </dgm:prSet>
      <dgm:spPr/>
      <dgm:t>
        <a:bodyPr/>
        <a:lstStyle/>
        <a:p>
          <a:endParaRPr lang="en-US"/>
        </a:p>
      </dgm:t>
    </dgm:pt>
    <dgm:pt modelId="{0027AEFF-1206-498F-A697-79F7B8FDE004}" type="pres">
      <dgm:prSet presAssocID="{22B90F61-10F7-467A-A6B9-4DB482FD2F50}" presName="descendantText" presStyleLbl="alignAcc1" presStyleIdx="2" presStyleCnt="4">
        <dgm:presLayoutVars>
          <dgm:bulletEnabled val="1"/>
        </dgm:presLayoutVars>
      </dgm:prSet>
      <dgm:spPr/>
      <dgm:t>
        <a:bodyPr/>
        <a:lstStyle/>
        <a:p>
          <a:endParaRPr lang="id-ID"/>
        </a:p>
      </dgm:t>
    </dgm:pt>
    <dgm:pt modelId="{342F993C-8E68-43CD-82AB-EA9DB25A9580}" type="pres">
      <dgm:prSet presAssocID="{E58BF9C5-2E11-4A59-A5B4-24DD29846168}" presName="sp" presStyleCnt="0"/>
      <dgm:spPr/>
    </dgm:pt>
    <dgm:pt modelId="{B52B0E2F-1AB9-43C7-86C0-60B7EB645182}" type="pres">
      <dgm:prSet presAssocID="{ACAFC5E3-896D-4CB7-8DE6-72D3EC9E3024}" presName="composite" presStyleCnt="0"/>
      <dgm:spPr/>
    </dgm:pt>
    <dgm:pt modelId="{BB725DD3-22DF-4E48-B5A1-04C20C17F49B}" type="pres">
      <dgm:prSet presAssocID="{ACAFC5E3-896D-4CB7-8DE6-72D3EC9E3024}" presName="parentText" presStyleLbl="alignNode1" presStyleIdx="3" presStyleCnt="4">
        <dgm:presLayoutVars>
          <dgm:chMax val="1"/>
          <dgm:bulletEnabled val="1"/>
        </dgm:presLayoutVars>
      </dgm:prSet>
      <dgm:spPr/>
      <dgm:t>
        <a:bodyPr/>
        <a:lstStyle/>
        <a:p>
          <a:endParaRPr lang="en-US"/>
        </a:p>
      </dgm:t>
    </dgm:pt>
    <dgm:pt modelId="{EDD9A1F7-FC25-4A41-8373-FF0A3183BA83}" type="pres">
      <dgm:prSet presAssocID="{ACAFC5E3-896D-4CB7-8DE6-72D3EC9E3024}" presName="descendantText" presStyleLbl="alignAcc1" presStyleIdx="3" presStyleCnt="4">
        <dgm:presLayoutVars>
          <dgm:bulletEnabled val="1"/>
        </dgm:presLayoutVars>
      </dgm:prSet>
      <dgm:spPr/>
      <dgm:t>
        <a:bodyPr/>
        <a:lstStyle/>
        <a:p>
          <a:endParaRPr lang="id-ID"/>
        </a:p>
      </dgm:t>
    </dgm:pt>
  </dgm:ptLst>
  <dgm:cxnLst>
    <dgm:cxn modelId="{8BBBB3F2-F434-496A-88E3-129F4AB50F64}" srcId="{21331D64-D06E-4EFC-B7B4-43BE23E3D94A}" destId="{0B43BF06-8916-4CB8-A99E-FA46F95C63C3}" srcOrd="0" destOrd="0" parTransId="{D072CCA7-696B-4F3B-B197-E31ADE4245B2}" sibTransId="{3B5E08A0-05EF-420F-8F72-6E41D8054E43}"/>
    <dgm:cxn modelId="{B9C242B6-00C2-4780-B34C-EE5AC34C61A4}" srcId="{21331D64-D06E-4EFC-B7B4-43BE23E3D94A}" destId="{22B90F61-10F7-467A-A6B9-4DB482FD2F50}" srcOrd="2" destOrd="0" parTransId="{F3A011C0-4F2A-4A6D-B514-B77E3C9AF449}" sibTransId="{E58BF9C5-2E11-4A59-A5B4-24DD29846168}"/>
    <dgm:cxn modelId="{180D9488-4124-41E6-B821-8B0132D5E989}" srcId="{C7741C43-08DC-4B6A-A773-B8A0D8CE3C25}" destId="{CB98D3EA-F5C3-43AB-9E50-197DEBB5ABBB}" srcOrd="0" destOrd="0" parTransId="{A59AF435-ECF0-441A-88E4-488023302FB9}" sibTransId="{350235E5-F074-4E01-801F-F05894B0EE90}"/>
    <dgm:cxn modelId="{7142FD21-AD41-48CC-8E38-B7B7000A1125}" type="presOf" srcId="{6C586E7F-4A4E-4634-B686-C24A4FCD4E5D}" destId="{EDD9A1F7-FC25-4A41-8373-FF0A3183BA83}" srcOrd="0" destOrd="0" presId="urn:microsoft.com/office/officeart/2005/8/layout/chevron2"/>
    <dgm:cxn modelId="{B06A7C08-389B-46B2-87B9-D0731705A7FB}" type="presOf" srcId="{0B43BF06-8916-4CB8-A99E-FA46F95C63C3}" destId="{3C394DC6-0BE8-4471-BBF1-A57AD53E0D8C}" srcOrd="0" destOrd="0" presId="urn:microsoft.com/office/officeart/2005/8/layout/chevron2"/>
    <dgm:cxn modelId="{683AE079-E2A0-4F14-A69E-E62075366A43}" type="presOf" srcId="{21331D64-D06E-4EFC-B7B4-43BE23E3D94A}" destId="{F09BB8DE-182A-4B0D-B252-4CE88C86467D}" srcOrd="0" destOrd="0" presId="urn:microsoft.com/office/officeart/2005/8/layout/chevron2"/>
    <dgm:cxn modelId="{5D14EAFC-69F6-495E-8029-A9BCA643588A}" srcId="{ACAFC5E3-896D-4CB7-8DE6-72D3EC9E3024}" destId="{6C586E7F-4A4E-4634-B686-C24A4FCD4E5D}" srcOrd="0" destOrd="0" parTransId="{ED68D47E-BC6B-4339-84DE-8B2A182BFB00}" sibTransId="{F903C494-36C7-4294-8B20-1738CA41A988}"/>
    <dgm:cxn modelId="{E519A1E9-FEB8-43CB-AF30-5B203D6F6B79}" srcId="{0B43BF06-8916-4CB8-A99E-FA46F95C63C3}" destId="{42FCF2D9-F241-4B1A-A8A2-61D6AB4F07AD}" srcOrd="0" destOrd="0" parTransId="{48B1FB82-ACC5-4A4F-AA79-F1EA73986351}" sibTransId="{86FC891C-59F3-4053-A6B6-C6AD91F9EADD}"/>
    <dgm:cxn modelId="{3E08381B-4EA7-42CC-8B40-5C366FCB5255}" type="presOf" srcId="{89A843B2-652B-4C71-87B1-4DD56BF09613}" destId="{0027AEFF-1206-498F-A697-79F7B8FDE004}" srcOrd="0" destOrd="0" presId="urn:microsoft.com/office/officeart/2005/8/layout/chevron2"/>
    <dgm:cxn modelId="{3C0C679A-CC5C-481B-B0D4-7F0DEE094DCD}" srcId="{22B90F61-10F7-467A-A6B9-4DB482FD2F50}" destId="{89A843B2-652B-4C71-87B1-4DD56BF09613}" srcOrd="0" destOrd="0" parTransId="{5D71D620-5690-4F5E-BC63-99BE4DD43B00}" sibTransId="{12CAE3C1-106C-4E76-9AE1-F2FD87829453}"/>
    <dgm:cxn modelId="{53683EC4-BBC4-48F7-8F90-29A8CC143990}" type="presOf" srcId="{C7741C43-08DC-4B6A-A773-B8A0D8CE3C25}" destId="{BF215D7D-0454-4D51-981F-4C4B8C977635}" srcOrd="0" destOrd="0" presId="urn:microsoft.com/office/officeart/2005/8/layout/chevron2"/>
    <dgm:cxn modelId="{5D62F12C-A42F-4694-A7BD-19CCC54B34A8}" srcId="{21331D64-D06E-4EFC-B7B4-43BE23E3D94A}" destId="{ACAFC5E3-896D-4CB7-8DE6-72D3EC9E3024}" srcOrd="3" destOrd="0" parTransId="{94D70EFE-7529-4373-A1DC-78255B6AAD8D}" sibTransId="{C67FD80B-A426-4B61-99A0-ACED00CBECA2}"/>
    <dgm:cxn modelId="{8C1C9D6C-D4F3-4D6A-9E95-4C38E406FE84}" type="presOf" srcId="{42FCF2D9-F241-4B1A-A8A2-61D6AB4F07AD}" destId="{E49BBF0E-946F-4B38-B4D1-38C5FF971FD3}" srcOrd="0" destOrd="0" presId="urn:microsoft.com/office/officeart/2005/8/layout/chevron2"/>
    <dgm:cxn modelId="{67F42632-3071-4F44-A3D4-91865F0B94E9}" srcId="{21331D64-D06E-4EFC-B7B4-43BE23E3D94A}" destId="{C7741C43-08DC-4B6A-A773-B8A0D8CE3C25}" srcOrd="1" destOrd="0" parTransId="{24B4BFD0-349B-43D6-B85D-220E889133D9}" sibTransId="{AD75B99C-ABC5-483E-B222-049157DCED4E}"/>
    <dgm:cxn modelId="{7158135A-D70C-485C-BF62-EFB720F80B90}" type="presOf" srcId="{ACAFC5E3-896D-4CB7-8DE6-72D3EC9E3024}" destId="{BB725DD3-22DF-4E48-B5A1-04C20C17F49B}" srcOrd="0" destOrd="0" presId="urn:microsoft.com/office/officeart/2005/8/layout/chevron2"/>
    <dgm:cxn modelId="{0F58185D-6282-464F-B4A8-21F46963FD1B}" type="presOf" srcId="{22B90F61-10F7-467A-A6B9-4DB482FD2F50}" destId="{4C641202-F0D5-479D-BFB8-6906CAEF2CC7}" srcOrd="0" destOrd="0" presId="urn:microsoft.com/office/officeart/2005/8/layout/chevron2"/>
    <dgm:cxn modelId="{913CC6DF-FE34-477D-A2EC-BB456769CB47}" type="presOf" srcId="{CB98D3EA-F5C3-43AB-9E50-197DEBB5ABBB}" destId="{9A7F305D-C3AF-4B3A-BA65-8AA53520DDE5}" srcOrd="0" destOrd="0" presId="urn:microsoft.com/office/officeart/2005/8/layout/chevron2"/>
    <dgm:cxn modelId="{A2BA2C15-2450-4668-B4DF-8A04EA190E3D}" type="presParOf" srcId="{F09BB8DE-182A-4B0D-B252-4CE88C86467D}" destId="{0B0B0D65-724C-4F17-93ED-A3FD12800250}" srcOrd="0" destOrd="0" presId="urn:microsoft.com/office/officeart/2005/8/layout/chevron2"/>
    <dgm:cxn modelId="{CF34991F-5491-4867-9CE5-3559B95485D2}" type="presParOf" srcId="{0B0B0D65-724C-4F17-93ED-A3FD12800250}" destId="{3C394DC6-0BE8-4471-BBF1-A57AD53E0D8C}" srcOrd="0" destOrd="0" presId="urn:microsoft.com/office/officeart/2005/8/layout/chevron2"/>
    <dgm:cxn modelId="{9ABBFFF7-696E-497E-8ECD-F8184C3C4ADF}" type="presParOf" srcId="{0B0B0D65-724C-4F17-93ED-A3FD12800250}" destId="{E49BBF0E-946F-4B38-B4D1-38C5FF971FD3}" srcOrd="1" destOrd="0" presId="urn:microsoft.com/office/officeart/2005/8/layout/chevron2"/>
    <dgm:cxn modelId="{D2449258-71DC-4EB0-9E1B-E26E240348F8}" type="presParOf" srcId="{F09BB8DE-182A-4B0D-B252-4CE88C86467D}" destId="{515B519A-16AB-44F7-AD37-DE32CE8E12E0}" srcOrd="1" destOrd="0" presId="urn:microsoft.com/office/officeart/2005/8/layout/chevron2"/>
    <dgm:cxn modelId="{083433F8-0C6A-4EE6-927E-5AE882C12BFF}" type="presParOf" srcId="{F09BB8DE-182A-4B0D-B252-4CE88C86467D}" destId="{4E697B49-8F59-4209-841B-ECA02256373A}" srcOrd="2" destOrd="0" presId="urn:microsoft.com/office/officeart/2005/8/layout/chevron2"/>
    <dgm:cxn modelId="{AD227EFF-5443-497E-8A89-0E8609C02EA1}" type="presParOf" srcId="{4E697B49-8F59-4209-841B-ECA02256373A}" destId="{BF215D7D-0454-4D51-981F-4C4B8C977635}" srcOrd="0" destOrd="0" presId="urn:microsoft.com/office/officeart/2005/8/layout/chevron2"/>
    <dgm:cxn modelId="{34B85B19-5406-4EAF-BCB4-66901603F702}" type="presParOf" srcId="{4E697B49-8F59-4209-841B-ECA02256373A}" destId="{9A7F305D-C3AF-4B3A-BA65-8AA53520DDE5}" srcOrd="1" destOrd="0" presId="urn:microsoft.com/office/officeart/2005/8/layout/chevron2"/>
    <dgm:cxn modelId="{0748F4B8-49FB-4EAF-81A9-A2BEF338E1B2}" type="presParOf" srcId="{F09BB8DE-182A-4B0D-B252-4CE88C86467D}" destId="{21C355F7-503B-46FB-8DD6-5ACE906422F5}" srcOrd="3" destOrd="0" presId="urn:microsoft.com/office/officeart/2005/8/layout/chevron2"/>
    <dgm:cxn modelId="{796E0261-93BB-4B99-B08A-E3870A94EC71}" type="presParOf" srcId="{F09BB8DE-182A-4B0D-B252-4CE88C86467D}" destId="{37690DFC-9BD5-417A-B558-F8C5792D9503}" srcOrd="4" destOrd="0" presId="urn:microsoft.com/office/officeart/2005/8/layout/chevron2"/>
    <dgm:cxn modelId="{CE83B503-F099-4ACA-BDD6-7CF03BE6EEFD}" type="presParOf" srcId="{37690DFC-9BD5-417A-B558-F8C5792D9503}" destId="{4C641202-F0D5-479D-BFB8-6906CAEF2CC7}" srcOrd="0" destOrd="0" presId="urn:microsoft.com/office/officeart/2005/8/layout/chevron2"/>
    <dgm:cxn modelId="{D5586460-9AB7-4916-9919-CCC0F3E61E0D}" type="presParOf" srcId="{37690DFC-9BD5-417A-B558-F8C5792D9503}" destId="{0027AEFF-1206-498F-A697-79F7B8FDE004}" srcOrd="1" destOrd="0" presId="urn:microsoft.com/office/officeart/2005/8/layout/chevron2"/>
    <dgm:cxn modelId="{DCD88C45-8D99-4505-8FEE-425C970069AB}" type="presParOf" srcId="{F09BB8DE-182A-4B0D-B252-4CE88C86467D}" destId="{342F993C-8E68-43CD-82AB-EA9DB25A9580}" srcOrd="5" destOrd="0" presId="urn:microsoft.com/office/officeart/2005/8/layout/chevron2"/>
    <dgm:cxn modelId="{72420682-39C6-4D50-BAB7-786472BA3A42}" type="presParOf" srcId="{F09BB8DE-182A-4B0D-B252-4CE88C86467D}" destId="{B52B0E2F-1AB9-43C7-86C0-60B7EB645182}" srcOrd="6" destOrd="0" presId="urn:microsoft.com/office/officeart/2005/8/layout/chevron2"/>
    <dgm:cxn modelId="{70CFC60D-9239-4F9E-8AF0-F12544298EF0}" type="presParOf" srcId="{B52B0E2F-1AB9-43C7-86C0-60B7EB645182}" destId="{BB725DD3-22DF-4E48-B5A1-04C20C17F49B}" srcOrd="0" destOrd="0" presId="urn:microsoft.com/office/officeart/2005/8/layout/chevron2"/>
    <dgm:cxn modelId="{0D2BEF4F-10C0-437A-9662-DA18E3342FD4}" type="presParOf" srcId="{B52B0E2F-1AB9-43C7-86C0-60B7EB645182}" destId="{EDD9A1F7-FC25-4A41-8373-FF0A3183BA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E92F43-820E-46DC-A90D-13EA139FF108}" type="doc">
      <dgm:prSet loTypeId="urn:microsoft.com/office/officeart/2005/8/layout/target3" loCatId="list" qsTypeId="urn:microsoft.com/office/officeart/2005/8/quickstyle/3d1" qsCatId="3D" csTypeId="urn:microsoft.com/office/officeart/2005/8/colors/accent1_2" csCatId="accent1" phldr="1"/>
      <dgm:spPr/>
      <dgm:t>
        <a:bodyPr/>
        <a:lstStyle/>
        <a:p>
          <a:endParaRPr lang="id-ID"/>
        </a:p>
      </dgm:t>
    </dgm:pt>
    <dgm:pt modelId="{9E62D826-3EAF-4C35-9CC2-94349CFBFF5B}">
      <dgm:prSet phldrT="[Text]" custT="1"/>
      <dgm:spPr/>
      <dgm:t>
        <a:bodyPr/>
        <a:lstStyle/>
        <a:p>
          <a:r>
            <a:rPr lang="id-ID" sz="2800" dirty="0" smtClean="0"/>
            <a:t>Tindakan Hirarki</a:t>
          </a:r>
          <a:endParaRPr lang="id-ID" sz="2800" dirty="0"/>
        </a:p>
      </dgm:t>
    </dgm:pt>
    <dgm:pt modelId="{1F8C8EFB-5E58-4D6B-950D-B0F15B9B50B3}" type="parTrans" cxnId="{A06476C3-0AAA-41CF-8447-D5EFDA7E017A}">
      <dgm:prSet/>
      <dgm:spPr/>
      <dgm:t>
        <a:bodyPr/>
        <a:lstStyle/>
        <a:p>
          <a:endParaRPr lang="id-ID"/>
        </a:p>
      </dgm:t>
    </dgm:pt>
    <dgm:pt modelId="{F4498FF4-350F-433A-8F94-1530C474B3C6}" type="sibTrans" cxnId="{A06476C3-0AAA-41CF-8447-D5EFDA7E017A}">
      <dgm:prSet/>
      <dgm:spPr/>
      <dgm:t>
        <a:bodyPr/>
        <a:lstStyle/>
        <a:p>
          <a:endParaRPr lang="id-ID"/>
        </a:p>
      </dgm:t>
    </dgm:pt>
    <dgm:pt modelId="{4249BAA1-EE36-49F5-A260-AA568D190341}">
      <dgm:prSet phldrT="[Text]" custT="1"/>
      <dgm:spPr/>
      <dgm:t>
        <a:bodyPr/>
        <a:lstStyle/>
        <a:p>
          <a:r>
            <a:rPr lang="sv-SE" sz="2000" dirty="0" smtClean="0"/>
            <a:t>Dalam hal tindakan </a:t>
          </a:r>
          <a:r>
            <a:rPr lang="id-ID" sz="2000" dirty="0" smtClean="0"/>
            <a:t>major</a:t>
          </a:r>
          <a:r>
            <a:rPr lang="sv-SE" sz="2000" dirty="0" smtClean="0"/>
            <a:t> atau tindakan minor</a:t>
          </a:r>
          <a:endParaRPr lang="id-ID" sz="2000" dirty="0"/>
        </a:p>
      </dgm:t>
    </dgm:pt>
    <dgm:pt modelId="{46244368-3BF4-4EC0-8E3C-E2FA5ADDD248}" type="parTrans" cxnId="{B59B3902-C9C0-4526-ABA6-4712A1ACFCEA}">
      <dgm:prSet/>
      <dgm:spPr/>
      <dgm:t>
        <a:bodyPr/>
        <a:lstStyle/>
        <a:p>
          <a:endParaRPr lang="id-ID"/>
        </a:p>
      </dgm:t>
    </dgm:pt>
    <dgm:pt modelId="{C3864E10-28CA-480B-86D3-7F44AF8F8C2F}" type="sibTrans" cxnId="{B59B3902-C9C0-4526-ABA6-4712A1ACFCEA}">
      <dgm:prSet/>
      <dgm:spPr/>
      <dgm:t>
        <a:bodyPr/>
        <a:lstStyle/>
        <a:p>
          <a:endParaRPr lang="id-ID"/>
        </a:p>
      </dgm:t>
    </dgm:pt>
    <dgm:pt modelId="{A1D96785-AD0C-4D9A-90B5-7A35C2C568D8}">
      <dgm:prSet phldrT="[Text]" custT="1"/>
      <dgm:spPr>
        <a:solidFill>
          <a:schemeClr val="accent1">
            <a:lumMod val="75000"/>
          </a:schemeClr>
        </a:solidFill>
      </dgm:spPr>
      <dgm:t>
        <a:bodyPr/>
        <a:lstStyle/>
        <a:p>
          <a:pPr algn="ctr"/>
          <a:r>
            <a:rPr lang="id-ID" sz="1600" dirty="0" smtClean="0"/>
            <a:t>kegiatan pada level yang lebih rendah akan merinci langkah-langkah yang lebih tepat untuk menyelesaikan tugas-tugas pada level lebih tinggi</a:t>
          </a:r>
          <a:endParaRPr lang="id-ID" sz="1600" dirty="0"/>
        </a:p>
      </dgm:t>
    </dgm:pt>
    <dgm:pt modelId="{CC815077-EBE9-4242-B310-1604D075727C}" type="parTrans" cxnId="{19E6A605-73AA-49CF-9CE7-C1B604A06F09}">
      <dgm:prSet/>
      <dgm:spPr/>
      <dgm:t>
        <a:bodyPr/>
        <a:lstStyle/>
        <a:p>
          <a:endParaRPr lang="id-ID"/>
        </a:p>
      </dgm:t>
    </dgm:pt>
    <dgm:pt modelId="{F1C73F57-1829-459C-816F-058474CF7B67}" type="sibTrans" cxnId="{19E6A605-73AA-49CF-9CE7-C1B604A06F09}">
      <dgm:prSet/>
      <dgm:spPr/>
      <dgm:t>
        <a:bodyPr/>
        <a:lstStyle/>
        <a:p>
          <a:endParaRPr lang="id-ID"/>
        </a:p>
      </dgm:t>
    </dgm:pt>
    <dgm:pt modelId="{EDF14CD6-85A0-4A2D-8DB7-861D1FA86ED4}" type="pres">
      <dgm:prSet presAssocID="{66E92F43-820E-46DC-A90D-13EA139FF108}" presName="Name0" presStyleCnt="0">
        <dgm:presLayoutVars>
          <dgm:chMax val="7"/>
          <dgm:dir/>
          <dgm:animLvl val="lvl"/>
          <dgm:resizeHandles val="exact"/>
        </dgm:presLayoutVars>
      </dgm:prSet>
      <dgm:spPr/>
      <dgm:t>
        <a:bodyPr/>
        <a:lstStyle/>
        <a:p>
          <a:endParaRPr lang="en-US"/>
        </a:p>
      </dgm:t>
    </dgm:pt>
    <dgm:pt modelId="{27A05EB0-AAD3-4FEB-B4E0-478A1A46EE78}" type="pres">
      <dgm:prSet presAssocID="{9E62D826-3EAF-4C35-9CC2-94349CFBFF5B}" presName="circle1" presStyleLbl="node1" presStyleIdx="0" presStyleCnt="2"/>
      <dgm:spPr/>
    </dgm:pt>
    <dgm:pt modelId="{63F799CE-D9A3-42A2-8E0A-1421BA0D4E71}" type="pres">
      <dgm:prSet presAssocID="{9E62D826-3EAF-4C35-9CC2-94349CFBFF5B}" presName="space" presStyleCnt="0"/>
      <dgm:spPr/>
    </dgm:pt>
    <dgm:pt modelId="{E6A419DF-9CA7-43F7-A2D8-1013FB64B63C}" type="pres">
      <dgm:prSet presAssocID="{9E62D826-3EAF-4C35-9CC2-94349CFBFF5B}" presName="rect1" presStyleLbl="alignAcc1" presStyleIdx="0" presStyleCnt="2"/>
      <dgm:spPr/>
      <dgm:t>
        <a:bodyPr/>
        <a:lstStyle/>
        <a:p>
          <a:endParaRPr lang="id-ID"/>
        </a:p>
      </dgm:t>
    </dgm:pt>
    <dgm:pt modelId="{DE67C632-90BA-4F2C-8A37-62E8FF6D4826}" type="pres">
      <dgm:prSet presAssocID="{A1D96785-AD0C-4D9A-90B5-7A35C2C568D8}" presName="vertSpace2" presStyleLbl="node1" presStyleIdx="0" presStyleCnt="2"/>
      <dgm:spPr/>
    </dgm:pt>
    <dgm:pt modelId="{7A1EFCF8-709A-4453-8D6E-148E0B8C393C}" type="pres">
      <dgm:prSet presAssocID="{A1D96785-AD0C-4D9A-90B5-7A35C2C568D8}" presName="circle2" presStyleLbl="node1" presStyleIdx="1" presStyleCnt="2"/>
      <dgm:spPr/>
    </dgm:pt>
    <dgm:pt modelId="{56A5B56D-6E1C-4695-8E96-290C7F23C540}" type="pres">
      <dgm:prSet presAssocID="{A1D96785-AD0C-4D9A-90B5-7A35C2C568D8}" presName="rect2" presStyleLbl="alignAcc1" presStyleIdx="1" presStyleCnt="2"/>
      <dgm:spPr/>
      <dgm:t>
        <a:bodyPr/>
        <a:lstStyle/>
        <a:p>
          <a:endParaRPr lang="id-ID"/>
        </a:p>
      </dgm:t>
    </dgm:pt>
    <dgm:pt modelId="{53A99AB9-A4AB-46B1-95AD-15C115CA470B}" type="pres">
      <dgm:prSet presAssocID="{9E62D826-3EAF-4C35-9CC2-94349CFBFF5B}" presName="rect1ParTx" presStyleLbl="alignAcc1" presStyleIdx="1" presStyleCnt="2">
        <dgm:presLayoutVars>
          <dgm:chMax val="1"/>
          <dgm:bulletEnabled val="1"/>
        </dgm:presLayoutVars>
      </dgm:prSet>
      <dgm:spPr/>
      <dgm:t>
        <a:bodyPr/>
        <a:lstStyle/>
        <a:p>
          <a:endParaRPr lang="id-ID"/>
        </a:p>
      </dgm:t>
    </dgm:pt>
    <dgm:pt modelId="{26BFE66D-C328-41E7-838E-9DF5F96AFFFD}" type="pres">
      <dgm:prSet presAssocID="{9E62D826-3EAF-4C35-9CC2-94349CFBFF5B}" presName="rect1ChTx" presStyleLbl="alignAcc1" presStyleIdx="1" presStyleCnt="2">
        <dgm:presLayoutVars>
          <dgm:bulletEnabled val="1"/>
        </dgm:presLayoutVars>
      </dgm:prSet>
      <dgm:spPr/>
      <dgm:t>
        <a:bodyPr/>
        <a:lstStyle/>
        <a:p>
          <a:endParaRPr lang="id-ID"/>
        </a:p>
      </dgm:t>
    </dgm:pt>
    <dgm:pt modelId="{B08C72DF-2FC7-4B3D-AAAA-B108F4B6151C}" type="pres">
      <dgm:prSet presAssocID="{A1D96785-AD0C-4D9A-90B5-7A35C2C568D8}" presName="rect2ParTx" presStyleLbl="alignAcc1" presStyleIdx="1" presStyleCnt="2">
        <dgm:presLayoutVars>
          <dgm:chMax val="1"/>
          <dgm:bulletEnabled val="1"/>
        </dgm:presLayoutVars>
      </dgm:prSet>
      <dgm:spPr/>
      <dgm:t>
        <a:bodyPr/>
        <a:lstStyle/>
        <a:p>
          <a:endParaRPr lang="id-ID"/>
        </a:p>
      </dgm:t>
    </dgm:pt>
    <dgm:pt modelId="{F1124B03-A61C-4B37-A3EB-713BDF3FABFA}" type="pres">
      <dgm:prSet presAssocID="{A1D96785-AD0C-4D9A-90B5-7A35C2C568D8}" presName="rect2ChTx" presStyleLbl="alignAcc1" presStyleIdx="1" presStyleCnt="2">
        <dgm:presLayoutVars>
          <dgm:bulletEnabled val="1"/>
        </dgm:presLayoutVars>
      </dgm:prSet>
      <dgm:spPr/>
      <dgm:t>
        <a:bodyPr/>
        <a:lstStyle/>
        <a:p>
          <a:endParaRPr lang="id-ID"/>
        </a:p>
      </dgm:t>
    </dgm:pt>
  </dgm:ptLst>
  <dgm:cxnLst>
    <dgm:cxn modelId="{F568E911-48FB-4E65-B339-51A9FAD0113E}" type="presOf" srcId="{9E62D826-3EAF-4C35-9CC2-94349CFBFF5B}" destId="{E6A419DF-9CA7-43F7-A2D8-1013FB64B63C}" srcOrd="0" destOrd="0" presId="urn:microsoft.com/office/officeart/2005/8/layout/target3"/>
    <dgm:cxn modelId="{0A82C3FD-2EA0-426F-8BF6-C2A07C53D38C}" type="presOf" srcId="{4249BAA1-EE36-49F5-A260-AA568D190341}" destId="{26BFE66D-C328-41E7-838E-9DF5F96AFFFD}" srcOrd="0" destOrd="0" presId="urn:microsoft.com/office/officeart/2005/8/layout/target3"/>
    <dgm:cxn modelId="{19E6A605-73AA-49CF-9CE7-C1B604A06F09}" srcId="{66E92F43-820E-46DC-A90D-13EA139FF108}" destId="{A1D96785-AD0C-4D9A-90B5-7A35C2C568D8}" srcOrd="1" destOrd="0" parTransId="{CC815077-EBE9-4242-B310-1604D075727C}" sibTransId="{F1C73F57-1829-459C-816F-058474CF7B67}"/>
    <dgm:cxn modelId="{529F3EED-0BB5-45B7-BDFA-50312240FF09}" type="presOf" srcId="{A1D96785-AD0C-4D9A-90B5-7A35C2C568D8}" destId="{B08C72DF-2FC7-4B3D-AAAA-B108F4B6151C}" srcOrd="1" destOrd="0" presId="urn:microsoft.com/office/officeart/2005/8/layout/target3"/>
    <dgm:cxn modelId="{D4E8568D-CD71-434A-897E-7C23F59F99BF}" type="presOf" srcId="{66E92F43-820E-46DC-A90D-13EA139FF108}" destId="{EDF14CD6-85A0-4A2D-8DB7-861D1FA86ED4}" srcOrd="0" destOrd="0" presId="urn:microsoft.com/office/officeart/2005/8/layout/target3"/>
    <dgm:cxn modelId="{C5A472E7-2C7F-4773-AE14-DB6D1C547397}" type="presOf" srcId="{A1D96785-AD0C-4D9A-90B5-7A35C2C568D8}" destId="{56A5B56D-6E1C-4695-8E96-290C7F23C540}" srcOrd="0" destOrd="0" presId="urn:microsoft.com/office/officeart/2005/8/layout/target3"/>
    <dgm:cxn modelId="{B59B3902-C9C0-4526-ABA6-4712A1ACFCEA}" srcId="{9E62D826-3EAF-4C35-9CC2-94349CFBFF5B}" destId="{4249BAA1-EE36-49F5-A260-AA568D190341}" srcOrd="0" destOrd="0" parTransId="{46244368-3BF4-4EC0-8E3C-E2FA5ADDD248}" sibTransId="{C3864E10-28CA-480B-86D3-7F44AF8F8C2F}"/>
    <dgm:cxn modelId="{0CB5356C-62E6-4E44-A949-AF2B7FE79B31}" type="presOf" srcId="{9E62D826-3EAF-4C35-9CC2-94349CFBFF5B}" destId="{53A99AB9-A4AB-46B1-95AD-15C115CA470B}" srcOrd="1" destOrd="0" presId="urn:microsoft.com/office/officeart/2005/8/layout/target3"/>
    <dgm:cxn modelId="{A06476C3-0AAA-41CF-8447-D5EFDA7E017A}" srcId="{66E92F43-820E-46DC-A90D-13EA139FF108}" destId="{9E62D826-3EAF-4C35-9CC2-94349CFBFF5B}" srcOrd="0" destOrd="0" parTransId="{1F8C8EFB-5E58-4D6B-950D-B0F15B9B50B3}" sibTransId="{F4498FF4-350F-433A-8F94-1530C474B3C6}"/>
    <dgm:cxn modelId="{CFB77300-E5B4-448A-B97E-D89CFB3530DE}" type="presParOf" srcId="{EDF14CD6-85A0-4A2D-8DB7-861D1FA86ED4}" destId="{27A05EB0-AAD3-4FEB-B4E0-478A1A46EE78}" srcOrd="0" destOrd="0" presId="urn:microsoft.com/office/officeart/2005/8/layout/target3"/>
    <dgm:cxn modelId="{042AC7B5-E307-4F99-980B-9B54E735B2A8}" type="presParOf" srcId="{EDF14CD6-85A0-4A2D-8DB7-861D1FA86ED4}" destId="{63F799CE-D9A3-42A2-8E0A-1421BA0D4E71}" srcOrd="1" destOrd="0" presId="urn:microsoft.com/office/officeart/2005/8/layout/target3"/>
    <dgm:cxn modelId="{367E628A-4C81-467D-AE46-276A0B180305}" type="presParOf" srcId="{EDF14CD6-85A0-4A2D-8DB7-861D1FA86ED4}" destId="{E6A419DF-9CA7-43F7-A2D8-1013FB64B63C}" srcOrd="2" destOrd="0" presId="urn:microsoft.com/office/officeart/2005/8/layout/target3"/>
    <dgm:cxn modelId="{DBEBF819-6F35-4BE5-9E69-B09D9F235069}" type="presParOf" srcId="{EDF14CD6-85A0-4A2D-8DB7-861D1FA86ED4}" destId="{DE67C632-90BA-4F2C-8A37-62E8FF6D4826}" srcOrd="3" destOrd="0" presId="urn:microsoft.com/office/officeart/2005/8/layout/target3"/>
    <dgm:cxn modelId="{829B0256-290B-4FE3-A499-36C87532DE9B}" type="presParOf" srcId="{EDF14CD6-85A0-4A2D-8DB7-861D1FA86ED4}" destId="{7A1EFCF8-709A-4453-8D6E-148E0B8C393C}" srcOrd="4" destOrd="0" presId="urn:microsoft.com/office/officeart/2005/8/layout/target3"/>
    <dgm:cxn modelId="{C0D2921D-5F17-4B94-9FCD-CF944760EC5B}" type="presParOf" srcId="{EDF14CD6-85A0-4A2D-8DB7-861D1FA86ED4}" destId="{56A5B56D-6E1C-4695-8E96-290C7F23C540}" srcOrd="5" destOrd="0" presId="urn:microsoft.com/office/officeart/2005/8/layout/target3"/>
    <dgm:cxn modelId="{B1A048E8-6FF9-4B65-97A3-9421388BF683}" type="presParOf" srcId="{EDF14CD6-85A0-4A2D-8DB7-861D1FA86ED4}" destId="{53A99AB9-A4AB-46B1-95AD-15C115CA470B}" srcOrd="6" destOrd="0" presId="urn:microsoft.com/office/officeart/2005/8/layout/target3"/>
    <dgm:cxn modelId="{CB11ECE0-134C-4DE2-A791-F616E3F6F76D}" type="presParOf" srcId="{EDF14CD6-85A0-4A2D-8DB7-861D1FA86ED4}" destId="{26BFE66D-C328-41E7-838E-9DF5F96AFFFD}" srcOrd="7" destOrd="0" presId="urn:microsoft.com/office/officeart/2005/8/layout/target3"/>
    <dgm:cxn modelId="{D4CDFBCD-F1AF-4025-990D-43427EF57632}" type="presParOf" srcId="{EDF14CD6-85A0-4A2D-8DB7-861D1FA86ED4}" destId="{B08C72DF-2FC7-4B3D-AAAA-B108F4B6151C}" srcOrd="8" destOrd="0" presId="urn:microsoft.com/office/officeart/2005/8/layout/target3"/>
    <dgm:cxn modelId="{FA53011E-2848-4F8D-AA65-FF609971B053}" type="presParOf" srcId="{EDF14CD6-85A0-4A2D-8DB7-861D1FA86ED4}" destId="{F1124B03-A61C-4B37-A3EB-713BDF3FABFA}"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18109F-56C0-4ED9-904D-CE57B33D4558}"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id-ID"/>
        </a:p>
      </dgm:t>
    </dgm:pt>
    <dgm:pt modelId="{54A32BC5-2388-4984-B00E-21630E140C57}">
      <dgm:prSet phldrT="[Text]"/>
      <dgm:spPr/>
      <dgm:t>
        <a:bodyPr/>
        <a:lstStyle/>
        <a:p>
          <a:r>
            <a:rPr lang="id-ID" dirty="0" smtClean="0"/>
            <a:t>Sumber daya</a:t>
          </a:r>
          <a:endParaRPr lang="id-ID" dirty="0"/>
        </a:p>
      </dgm:t>
    </dgm:pt>
    <dgm:pt modelId="{4EBC5AD3-2D29-4CCD-AAFC-733BE7B9EC9F}" type="parTrans" cxnId="{67A69D5A-DEB6-49EF-8F0A-8DFBAFC0E53B}">
      <dgm:prSet/>
      <dgm:spPr/>
      <dgm:t>
        <a:bodyPr/>
        <a:lstStyle/>
        <a:p>
          <a:endParaRPr lang="id-ID"/>
        </a:p>
      </dgm:t>
    </dgm:pt>
    <dgm:pt modelId="{A11ABAC0-2227-45FD-AE66-70A0901F8155}" type="sibTrans" cxnId="{67A69D5A-DEB6-49EF-8F0A-8DFBAFC0E53B}">
      <dgm:prSet/>
      <dgm:spPr/>
      <dgm:t>
        <a:bodyPr/>
        <a:lstStyle/>
        <a:p>
          <a:endParaRPr lang="id-ID"/>
        </a:p>
      </dgm:t>
    </dgm:pt>
    <dgm:pt modelId="{36D7E737-F6A5-4A18-A706-C07429E58CF4}">
      <dgm:prSet phldrT="[Text]" custT="1"/>
      <dgm:spPr/>
      <dgm:t>
        <a:bodyPr/>
        <a:lstStyle/>
        <a:p>
          <a:r>
            <a:rPr lang="id-ID" sz="1800" dirty="0" smtClean="0"/>
            <a:t>Jumlah phisik</a:t>
          </a:r>
          <a:r>
            <a:rPr lang="en-US" sz="1800" dirty="0" smtClean="0"/>
            <a:t>, </a:t>
          </a:r>
          <a:r>
            <a:rPr lang="id-ID" sz="1800" dirty="0" smtClean="0"/>
            <a:t>misalnya; uang, udara, dll</a:t>
          </a:r>
          <a:endParaRPr lang="id-ID" sz="1800" dirty="0"/>
        </a:p>
      </dgm:t>
    </dgm:pt>
    <dgm:pt modelId="{DCEE0FD5-C802-4D38-8990-35730CF52C2D}" type="parTrans" cxnId="{88ECC53D-1BC9-4FA7-AED6-CBE03858B036}">
      <dgm:prSet/>
      <dgm:spPr/>
      <dgm:t>
        <a:bodyPr/>
        <a:lstStyle/>
        <a:p>
          <a:endParaRPr lang="id-ID"/>
        </a:p>
      </dgm:t>
    </dgm:pt>
    <dgm:pt modelId="{8070DF7C-BC49-4784-81F7-779B8A78842B}" type="sibTrans" cxnId="{88ECC53D-1BC9-4FA7-AED6-CBE03858B036}">
      <dgm:prSet/>
      <dgm:spPr/>
      <dgm:t>
        <a:bodyPr/>
        <a:lstStyle/>
        <a:p>
          <a:endParaRPr lang="id-ID"/>
        </a:p>
      </dgm:t>
    </dgm:pt>
    <dgm:pt modelId="{5E24A9C6-7B2C-4EE9-986D-EF84C55CC75A}">
      <dgm:prSet phldrT="[Text]" custT="1"/>
      <dgm:spPr/>
      <dgm:t>
        <a:bodyPr/>
        <a:lstStyle/>
        <a:p>
          <a:r>
            <a:rPr lang="id-ID" sz="1800" dirty="0" smtClean="0"/>
            <a:t>Waktu</a:t>
          </a:r>
          <a:r>
            <a:rPr lang="en-US" sz="1800" dirty="0" smtClean="0"/>
            <a:t>, data/</a:t>
          </a:r>
          <a:r>
            <a:rPr lang="en-US" sz="1800" dirty="0" err="1" smtClean="0"/>
            <a:t>informasi</a:t>
          </a:r>
          <a:endParaRPr lang="id-ID" sz="1800" dirty="0"/>
        </a:p>
      </dgm:t>
    </dgm:pt>
    <dgm:pt modelId="{32D254D1-86FF-4B48-A196-E6B4E65C74AD}" type="parTrans" cxnId="{922F6226-EB50-4A7B-A60C-920118DC120A}">
      <dgm:prSet/>
      <dgm:spPr/>
      <dgm:t>
        <a:bodyPr/>
        <a:lstStyle/>
        <a:p>
          <a:endParaRPr lang="id-ID"/>
        </a:p>
      </dgm:t>
    </dgm:pt>
    <dgm:pt modelId="{3DAB773F-1697-48F1-8EFD-FB706203FD31}" type="sibTrans" cxnId="{922F6226-EB50-4A7B-A60C-920118DC120A}">
      <dgm:prSet/>
      <dgm:spPr/>
      <dgm:t>
        <a:bodyPr/>
        <a:lstStyle/>
        <a:p>
          <a:endParaRPr lang="id-ID"/>
        </a:p>
      </dgm:t>
    </dgm:pt>
    <dgm:pt modelId="{98484AB5-253F-4092-BBD2-274943990EA5}">
      <dgm:prSet phldrT="[Text]"/>
      <dgm:spPr/>
      <dgm:t>
        <a:bodyPr/>
        <a:lstStyle/>
        <a:p>
          <a:r>
            <a:rPr lang="nb-NO" dirty="0" smtClean="0"/>
            <a:t>Mengintegrasikan Tindakan ke Aksi Deskripsi dan Perencanaan</a:t>
          </a:r>
          <a:endParaRPr lang="id-ID" dirty="0"/>
        </a:p>
      </dgm:t>
    </dgm:pt>
    <dgm:pt modelId="{E29B6BDB-2748-4266-893D-1E05F403AED1}" type="parTrans" cxnId="{892F70BA-E397-4715-9437-800D1BCA7332}">
      <dgm:prSet/>
      <dgm:spPr/>
      <dgm:t>
        <a:bodyPr/>
        <a:lstStyle/>
        <a:p>
          <a:endParaRPr lang="id-ID"/>
        </a:p>
      </dgm:t>
    </dgm:pt>
    <dgm:pt modelId="{7EC2E601-F4FD-46A9-96C2-F848CCB2FEEB}" type="sibTrans" cxnId="{892F70BA-E397-4715-9437-800D1BCA7332}">
      <dgm:prSet/>
      <dgm:spPr/>
      <dgm:t>
        <a:bodyPr/>
        <a:lstStyle/>
        <a:p>
          <a:endParaRPr lang="id-ID"/>
        </a:p>
      </dgm:t>
    </dgm:pt>
    <dgm:pt modelId="{DC7B0CB7-B9B7-47F1-A0AD-9DB23A062A1A}">
      <dgm:prSet phldrT="[Text]" custT="1"/>
      <dgm:spPr/>
      <dgm:t>
        <a:bodyPr/>
        <a:lstStyle/>
        <a:p>
          <a:r>
            <a:rPr lang="en-US" sz="1600" dirty="0" err="1" smtClean="0"/>
            <a:t>representasi</a:t>
          </a:r>
          <a:r>
            <a:rPr lang="en-US" sz="1600" dirty="0" smtClean="0"/>
            <a:t> </a:t>
          </a:r>
          <a:r>
            <a:rPr lang="en-US" sz="1600" dirty="0" err="1" smtClean="0"/>
            <a:t>kuantitas</a:t>
          </a:r>
          <a:r>
            <a:rPr lang="en-US" sz="1600" dirty="0" smtClean="0"/>
            <a:t> </a:t>
          </a:r>
          <a:r>
            <a:rPr lang="en-US" sz="1600" dirty="0" err="1" smtClean="0"/>
            <a:t>fisik</a:t>
          </a:r>
          <a:r>
            <a:rPr lang="en-US" sz="1600" dirty="0" smtClean="0"/>
            <a:t> </a:t>
          </a:r>
          <a:r>
            <a:rPr lang="en-US" sz="1600" dirty="0" err="1" smtClean="0"/>
            <a:t>dan</a:t>
          </a:r>
          <a:r>
            <a:rPr lang="en-US" sz="1600" dirty="0" smtClean="0"/>
            <a:t> </a:t>
          </a:r>
          <a:r>
            <a:rPr lang="en-US" sz="1600" dirty="0" err="1" smtClean="0"/>
            <a:t>penalaran</a:t>
          </a:r>
          <a:r>
            <a:rPr lang="en-US" sz="1600" dirty="0" smtClean="0"/>
            <a:t> / </a:t>
          </a:r>
          <a:r>
            <a:rPr lang="en-US" sz="1600" dirty="0" err="1" smtClean="0"/>
            <a:t>perhitungan</a:t>
          </a:r>
          <a:r>
            <a:rPr lang="en-US" sz="1600" dirty="0" smtClean="0"/>
            <a:t>,</a:t>
          </a:r>
          <a:endParaRPr lang="id-ID" sz="1600" dirty="0"/>
        </a:p>
      </dgm:t>
    </dgm:pt>
    <dgm:pt modelId="{F41CCC06-DAD9-4F91-8D44-2B1D77E47A6E}" type="parTrans" cxnId="{32F5CF9F-21AC-48E5-8B63-04352C8E6BD0}">
      <dgm:prSet/>
      <dgm:spPr/>
      <dgm:t>
        <a:bodyPr/>
        <a:lstStyle/>
        <a:p>
          <a:endParaRPr lang="id-ID"/>
        </a:p>
      </dgm:t>
    </dgm:pt>
    <dgm:pt modelId="{0CC89747-C665-4F4E-9B42-DD9483B9F29A}" type="sibTrans" cxnId="{32F5CF9F-21AC-48E5-8B63-04352C8E6BD0}">
      <dgm:prSet/>
      <dgm:spPr/>
      <dgm:t>
        <a:bodyPr/>
        <a:lstStyle/>
        <a:p>
          <a:endParaRPr lang="id-ID"/>
        </a:p>
      </dgm:t>
    </dgm:pt>
    <dgm:pt modelId="{FFD164E0-4CC0-4DF0-B868-2159AFD68D97}">
      <dgm:prSet phldrT="[Text]" custT="1"/>
      <dgm:spPr/>
      <dgm:t>
        <a:bodyPr/>
        <a:lstStyle/>
        <a:p>
          <a:r>
            <a:rPr lang="en-US" sz="1600" dirty="0" err="1" smtClean="0"/>
            <a:t>misalnya</a:t>
          </a:r>
          <a:r>
            <a:rPr lang="en-US" sz="1600" dirty="0" smtClean="0"/>
            <a:t> </a:t>
          </a:r>
          <a:r>
            <a:rPr lang="en-US" sz="1600" dirty="0" err="1" smtClean="0"/>
            <a:t>untuk</a:t>
          </a:r>
          <a:r>
            <a:rPr lang="en-US" sz="1600" dirty="0" smtClean="0"/>
            <a:t> </a:t>
          </a:r>
          <a:r>
            <a:rPr lang="id-ID" sz="1600" dirty="0" smtClean="0"/>
            <a:t>tindakan membeli</a:t>
          </a:r>
          <a:r>
            <a:rPr lang="en-US" sz="1600" dirty="0" smtClean="0"/>
            <a:t>: </a:t>
          </a:r>
          <a:endParaRPr lang="id-ID" sz="1600" dirty="0"/>
        </a:p>
      </dgm:t>
    </dgm:pt>
    <dgm:pt modelId="{9DA9AAEE-0757-4336-8FA4-19355FB54D06}" type="parTrans" cxnId="{AD7C2A95-851A-474A-B2F2-E6DD25CFE1CD}">
      <dgm:prSet/>
      <dgm:spPr/>
      <dgm:t>
        <a:bodyPr/>
        <a:lstStyle/>
        <a:p>
          <a:endParaRPr lang="id-ID"/>
        </a:p>
      </dgm:t>
    </dgm:pt>
    <dgm:pt modelId="{B4DCC878-CB57-408D-83ED-7039C2252571}" type="sibTrans" cxnId="{AD7C2A95-851A-474A-B2F2-E6DD25CFE1CD}">
      <dgm:prSet/>
      <dgm:spPr/>
      <dgm:t>
        <a:bodyPr/>
        <a:lstStyle/>
        <a:p>
          <a:endParaRPr lang="id-ID"/>
        </a:p>
      </dgm:t>
    </dgm:pt>
    <dgm:pt modelId="{7FBAC776-D790-4D15-A7BD-E9C5F49C9926}">
      <dgm:prSet phldrT="[Text]"/>
      <dgm:spPr/>
      <dgm:t>
        <a:bodyPr/>
        <a:lstStyle/>
        <a:p>
          <a:r>
            <a:rPr lang="en-US" dirty="0" smtClean="0">
              <a:solidFill>
                <a:schemeClr val="tx2">
                  <a:lumMod val="65000"/>
                  <a:lumOff val="35000"/>
                </a:schemeClr>
              </a:solidFill>
            </a:rPr>
            <a:t>Backtracking </a:t>
          </a:r>
          <a:r>
            <a:rPr lang="en-US" dirty="0" err="1" smtClean="0">
              <a:solidFill>
                <a:schemeClr val="tx2">
                  <a:lumMod val="65000"/>
                  <a:lumOff val="35000"/>
                </a:schemeClr>
              </a:solidFill>
            </a:rPr>
            <a:t>pada</a:t>
          </a:r>
          <a:r>
            <a:rPr lang="en-US" dirty="0" smtClean="0">
              <a:solidFill>
                <a:schemeClr val="tx2">
                  <a:lumMod val="65000"/>
                  <a:lumOff val="35000"/>
                </a:schemeClr>
              </a:solidFill>
            </a:rPr>
            <a:t> </a:t>
          </a:r>
          <a:r>
            <a:rPr lang="en-US" dirty="0" err="1" smtClean="0">
              <a:solidFill>
                <a:schemeClr val="tx2">
                  <a:lumMod val="65000"/>
                  <a:lumOff val="35000"/>
                </a:schemeClr>
              </a:solidFill>
            </a:rPr>
            <a:t>Pelanggaran</a:t>
          </a:r>
          <a:r>
            <a:rPr lang="en-US" dirty="0" smtClean="0">
              <a:solidFill>
                <a:schemeClr val="tx2">
                  <a:lumMod val="65000"/>
                  <a:lumOff val="35000"/>
                </a:schemeClr>
              </a:solidFill>
            </a:rPr>
            <a:t> </a:t>
          </a:r>
          <a:r>
            <a:rPr lang="id-ID" dirty="0" smtClean="0">
              <a:solidFill>
                <a:schemeClr val="tx2">
                  <a:lumMod val="65000"/>
                  <a:lumOff val="35000"/>
                </a:schemeClr>
              </a:solidFill>
            </a:rPr>
            <a:t>Batasan</a:t>
          </a:r>
          <a:endParaRPr lang="id-ID" dirty="0">
            <a:solidFill>
              <a:schemeClr val="tx2">
                <a:lumMod val="65000"/>
                <a:lumOff val="35000"/>
              </a:schemeClr>
            </a:solidFill>
          </a:endParaRPr>
        </a:p>
      </dgm:t>
    </dgm:pt>
    <dgm:pt modelId="{AD3384C2-2FE9-4DE9-A7A8-98358109287D}" type="parTrans" cxnId="{D3ACC7C4-015E-4471-9E5B-9C212F224338}">
      <dgm:prSet/>
      <dgm:spPr/>
      <dgm:t>
        <a:bodyPr/>
        <a:lstStyle/>
        <a:p>
          <a:endParaRPr lang="id-ID"/>
        </a:p>
      </dgm:t>
    </dgm:pt>
    <dgm:pt modelId="{6FEA9727-B87D-48DE-AF71-6AEAF9B6EE00}" type="sibTrans" cxnId="{D3ACC7C4-015E-4471-9E5B-9C212F224338}">
      <dgm:prSet/>
      <dgm:spPr/>
      <dgm:t>
        <a:bodyPr/>
        <a:lstStyle/>
        <a:p>
          <a:endParaRPr lang="id-ID"/>
        </a:p>
      </dgm:t>
    </dgm:pt>
    <dgm:pt modelId="{B02094A4-C9C2-46B0-9A16-8E72AFD861D2}">
      <dgm:prSet custT="1"/>
      <dgm:spPr/>
      <dgm:t>
        <a:bodyPr/>
        <a:lstStyle/>
        <a:p>
          <a:r>
            <a:rPr lang="en-US" sz="1600" dirty="0" err="1" smtClean="0"/>
            <a:t>efek</a:t>
          </a:r>
          <a:r>
            <a:rPr lang="en-US" sz="1600" dirty="0" smtClean="0"/>
            <a:t>: cash: = cash - </a:t>
          </a:r>
          <a:r>
            <a:rPr lang="en-US" sz="1600" dirty="0" err="1" smtClean="0"/>
            <a:t>harga</a:t>
          </a:r>
          <a:r>
            <a:rPr lang="en-US" sz="1600" dirty="0" smtClean="0"/>
            <a:t> (x)</a:t>
          </a:r>
        </a:p>
      </dgm:t>
    </dgm:pt>
    <dgm:pt modelId="{12523C62-EE70-47EA-898E-6B3A227B4D64}" type="parTrans" cxnId="{CEB6894A-F22D-4F88-B5D8-E8B18578C043}">
      <dgm:prSet/>
      <dgm:spPr/>
      <dgm:t>
        <a:bodyPr/>
        <a:lstStyle/>
        <a:p>
          <a:endParaRPr lang="id-ID"/>
        </a:p>
      </dgm:t>
    </dgm:pt>
    <dgm:pt modelId="{7B61B884-2F20-4918-B3C7-4EA4D464656F}" type="sibTrans" cxnId="{CEB6894A-F22D-4F88-B5D8-E8B18578C043}">
      <dgm:prSet/>
      <dgm:spPr/>
      <dgm:t>
        <a:bodyPr/>
        <a:lstStyle/>
        <a:p>
          <a:endParaRPr lang="id-ID"/>
        </a:p>
      </dgm:t>
    </dgm:pt>
    <dgm:pt modelId="{58425346-F237-4753-B60C-3370BB794C8A}">
      <dgm:prSet custT="1"/>
      <dgm:spPr/>
      <dgm:t>
        <a:bodyPr/>
        <a:lstStyle/>
        <a:p>
          <a:endParaRPr lang="en-US" sz="1600" dirty="0" smtClean="0"/>
        </a:p>
      </dgm:t>
    </dgm:pt>
    <dgm:pt modelId="{DB1CF39B-D341-46E4-BE80-43A6C2AEE15F}" type="parTrans" cxnId="{C208792E-EC57-4C78-83E9-06F136EF7611}">
      <dgm:prSet/>
      <dgm:spPr/>
      <dgm:t>
        <a:bodyPr/>
        <a:lstStyle/>
        <a:p>
          <a:endParaRPr lang="id-ID"/>
        </a:p>
      </dgm:t>
    </dgm:pt>
    <dgm:pt modelId="{9704D330-BD74-40CD-806A-C25DE6CA1F7D}" type="sibTrans" cxnId="{C208792E-EC57-4C78-83E9-06F136EF7611}">
      <dgm:prSet/>
      <dgm:spPr/>
      <dgm:t>
        <a:bodyPr/>
        <a:lstStyle/>
        <a:p>
          <a:endParaRPr lang="id-ID"/>
        </a:p>
      </dgm:t>
    </dgm:pt>
    <dgm:pt modelId="{8DA99094-C701-462D-9E1D-676D4A21C1D2}">
      <dgm:prSet custT="1"/>
      <dgm:spPr/>
      <dgm:t>
        <a:bodyPr/>
        <a:lstStyle/>
        <a:p>
          <a:r>
            <a:rPr lang="en-US" sz="1600" dirty="0" err="1" smtClean="0"/>
            <a:t>misalnya</a:t>
          </a:r>
          <a:r>
            <a:rPr lang="en-US" sz="1600" dirty="0" smtClean="0"/>
            <a:t> </a:t>
          </a:r>
          <a:r>
            <a:rPr lang="id-ID" sz="1600" dirty="0" smtClean="0"/>
            <a:t>tindakan pergi </a:t>
          </a:r>
          <a:endParaRPr lang="en-US" sz="1600" dirty="0" smtClean="0"/>
        </a:p>
      </dgm:t>
    </dgm:pt>
    <dgm:pt modelId="{74C56420-B9F4-486E-A811-77D225FA4108}" type="parTrans" cxnId="{53CBFB0C-D775-4A49-856F-C85D9529D0D5}">
      <dgm:prSet/>
      <dgm:spPr/>
      <dgm:t>
        <a:bodyPr/>
        <a:lstStyle/>
        <a:p>
          <a:endParaRPr lang="id-ID"/>
        </a:p>
      </dgm:t>
    </dgm:pt>
    <dgm:pt modelId="{DFD522C6-4B79-42D5-A9EC-37470DE76C67}" type="sibTrans" cxnId="{53CBFB0C-D775-4A49-856F-C85D9529D0D5}">
      <dgm:prSet/>
      <dgm:spPr/>
      <dgm:t>
        <a:bodyPr/>
        <a:lstStyle/>
        <a:p>
          <a:endParaRPr lang="id-ID"/>
        </a:p>
      </dgm:t>
    </dgm:pt>
    <dgm:pt modelId="{1F985247-26A0-4F36-965B-0DDE74AA86B4}">
      <dgm:prSet custT="1"/>
      <dgm:spPr/>
      <dgm:t>
        <a:bodyPr/>
        <a:lstStyle/>
        <a:p>
          <a:r>
            <a:rPr lang="en-US" sz="1600" dirty="0" smtClean="0"/>
            <a:t>: </a:t>
          </a:r>
          <a:r>
            <a:rPr lang="en-US" sz="1600" dirty="0" err="1" smtClean="0"/>
            <a:t>efek</a:t>
          </a:r>
          <a:r>
            <a:rPr lang="en-US" sz="1600" dirty="0" smtClean="0"/>
            <a:t>: </a:t>
          </a:r>
          <a:r>
            <a:rPr lang="en-US" sz="1600" dirty="0" err="1" smtClean="0"/>
            <a:t>Waktu</a:t>
          </a:r>
          <a:r>
            <a:rPr lang="en-US" sz="1600" dirty="0" smtClean="0"/>
            <a:t>: = </a:t>
          </a:r>
          <a:r>
            <a:rPr lang="en-US" sz="1600" dirty="0" err="1" smtClean="0"/>
            <a:t>waktu</a:t>
          </a:r>
          <a:r>
            <a:rPr lang="en-US" sz="1600" dirty="0" smtClean="0"/>
            <a:t> + 30 (</a:t>
          </a:r>
          <a:r>
            <a:rPr lang="en-US" sz="1600" dirty="0" err="1" smtClean="0"/>
            <a:t>menit</a:t>
          </a:r>
          <a:r>
            <a:rPr lang="en-US" sz="1600" dirty="0" smtClean="0"/>
            <a:t>)</a:t>
          </a:r>
          <a:endParaRPr lang="id-ID" sz="1600" dirty="0" smtClean="0"/>
        </a:p>
      </dgm:t>
    </dgm:pt>
    <dgm:pt modelId="{49C55570-79DA-4D44-A5AD-7B2274BBC975}" type="parTrans" cxnId="{3C8A7943-657E-4FE8-9EB0-5F70A9DF8C7F}">
      <dgm:prSet/>
      <dgm:spPr/>
      <dgm:t>
        <a:bodyPr/>
        <a:lstStyle/>
        <a:p>
          <a:endParaRPr lang="id-ID"/>
        </a:p>
      </dgm:t>
    </dgm:pt>
    <dgm:pt modelId="{215238C2-D2A7-4082-B371-567760A8456E}" type="sibTrans" cxnId="{3C8A7943-657E-4FE8-9EB0-5F70A9DF8C7F}">
      <dgm:prSet/>
      <dgm:spPr/>
      <dgm:t>
        <a:bodyPr/>
        <a:lstStyle/>
        <a:p>
          <a:endParaRPr lang="id-ID"/>
        </a:p>
      </dgm:t>
    </dgm:pt>
    <dgm:pt modelId="{09DF473C-1A45-478D-9945-7DF497A5EA0E}">
      <dgm:prSet custT="1"/>
      <dgm:spPr/>
      <dgm:t>
        <a:bodyPr/>
        <a:lstStyle/>
        <a:p>
          <a:r>
            <a:rPr lang="en-US" sz="1600" smtClean="0"/>
            <a:t>waktu sistem / waktu logika,</a:t>
          </a:r>
          <a:endParaRPr lang="en-US" sz="1600" dirty="0" smtClean="0"/>
        </a:p>
      </dgm:t>
    </dgm:pt>
    <dgm:pt modelId="{815D4356-9230-422E-AAF5-7EDE7DA1EDAA}" type="sibTrans" cxnId="{16AA95C9-3FE0-423E-9063-00896EC2309F}">
      <dgm:prSet/>
      <dgm:spPr/>
      <dgm:t>
        <a:bodyPr/>
        <a:lstStyle/>
        <a:p>
          <a:endParaRPr lang="id-ID"/>
        </a:p>
      </dgm:t>
    </dgm:pt>
    <dgm:pt modelId="{ECE0DFB2-B052-4E72-94B9-2106DED5EC13}" type="parTrans" cxnId="{16AA95C9-3FE0-423E-9063-00896EC2309F}">
      <dgm:prSet/>
      <dgm:spPr/>
      <dgm:t>
        <a:bodyPr/>
        <a:lstStyle/>
        <a:p>
          <a:endParaRPr lang="id-ID"/>
        </a:p>
      </dgm:t>
    </dgm:pt>
    <dgm:pt modelId="{E271C52C-343F-42C5-A2B7-0C59DA28468A}" type="pres">
      <dgm:prSet presAssocID="{1718109F-56C0-4ED9-904D-CE57B33D4558}" presName="Name0" presStyleCnt="0">
        <dgm:presLayoutVars>
          <dgm:dir/>
          <dgm:animLvl val="lvl"/>
          <dgm:resizeHandles val="exact"/>
        </dgm:presLayoutVars>
      </dgm:prSet>
      <dgm:spPr/>
      <dgm:t>
        <a:bodyPr/>
        <a:lstStyle/>
        <a:p>
          <a:endParaRPr lang="en-US"/>
        </a:p>
      </dgm:t>
    </dgm:pt>
    <dgm:pt modelId="{C3FC4A6F-3B46-4019-BE99-F89035219247}" type="pres">
      <dgm:prSet presAssocID="{54A32BC5-2388-4984-B00E-21630E140C57}" presName="linNode" presStyleCnt="0"/>
      <dgm:spPr/>
    </dgm:pt>
    <dgm:pt modelId="{4426EFD3-5CCB-4C29-A8F6-7E0B19B0C7D0}" type="pres">
      <dgm:prSet presAssocID="{54A32BC5-2388-4984-B00E-21630E140C57}" presName="parentText" presStyleLbl="node1" presStyleIdx="0" presStyleCnt="3">
        <dgm:presLayoutVars>
          <dgm:chMax val="1"/>
          <dgm:bulletEnabled val="1"/>
        </dgm:presLayoutVars>
      </dgm:prSet>
      <dgm:spPr/>
      <dgm:t>
        <a:bodyPr/>
        <a:lstStyle/>
        <a:p>
          <a:endParaRPr lang="id-ID"/>
        </a:p>
      </dgm:t>
    </dgm:pt>
    <dgm:pt modelId="{9E3EBB93-5426-4FBB-A745-317DE5A2F2DB}" type="pres">
      <dgm:prSet presAssocID="{54A32BC5-2388-4984-B00E-21630E140C57}" presName="descendantText" presStyleLbl="alignAccFollowNode1" presStyleIdx="0" presStyleCnt="2">
        <dgm:presLayoutVars>
          <dgm:bulletEnabled val="1"/>
        </dgm:presLayoutVars>
      </dgm:prSet>
      <dgm:spPr/>
      <dgm:t>
        <a:bodyPr/>
        <a:lstStyle/>
        <a:p>
          <a:endParaRPr lang="id-ID"/>
        </a:p>
      </dgm:t>
    </dgm:pt>
    <dgm:pt modelId="{411F2D09-F58F-492E-9625-CE6F114B70C0}" type="pres">
      <dgm:prSet presAssocID="{A11ABAC0-2227-45FD-AE66-70A0901F8155}" presName="sp" presStyleCnt="0"/>
      <dgm:spPr/>
    </dgm:pt>
    <dgm:pt modelId="{36ED89AD-4D9C-4B6E-803B-6510A961F780}" type="pres">
      <dgm:prSet presAssocID="{98484AB5-253F-4092-BBD2-274943990EA5}" presName="linNode" presStyleCnt="0"/>
      <dgm:spPr/>
    </dgm:pt>
    <dgm:pt modelId="{420C890A-07C6-400E-B027-F5C2EB8A7E91}" type="pres">
      <dgm:prSet presAssocID="{98484AB5-253F-4092-BBD2-274943990EA5}" presName="parentText" presStyleLbl="node1" presStyleIdx="1" presStyleCnt="3">
        <dgm:presLayoutVars>
          <dgm:chMax val="1"/>
          <dgm:bulletEnabled val="1"/>
        </dgm:presLayoutVars>
      </dgm:prSet>
      <dgm:spPr/>
      <dgm:t>
        <a:bodyPr/>
        <a:lstStyle/>
        <a:p>
          <a:endParaRPr lang="id-ID"/>
        </a:p>
      </dgm:t>
    </dgm:pt>
    <dgm:pt modelId="{8B125943-6181-4A38-BF3D-900724FB609D}" type="pres">
      <dgm:prSet presAssocID="{98484AB5-253F-4092-BBD2-274943990EA5}" presName="descendantText" presStyleLbl="alignAccFollowNode1" presStyleIdx="1" presStyleCnt="2" custScaleY="168927" custLinFactNeighborY="12513">
        <dgm:presLayoutVars>
          <dgm:bulletEnabled val="1"/>
        </dgm:presLayoutVars>
      </dgm:prSet>
      <dgm:spPr/>
      <dgm:t>
        <a:bodyPr/>
        <a:lstStyle/>
        <a:p>
          <a:endParaRPr lang="id-ID"/>
        </a:p>
      </dgm:t>
    </dgm:pt>
    <dgm:pt modelId="{64FD0605-69E8-4A0C-B509-C2BB34753D08}" type="pres">
      <dgm:prSet presAssocID="{7EC2E601-F4FD-46A9-96C2-F848CCB2FEEB}" presName="sp" presStyleCnt="0"/>
      <dgm:spPr/>
    </dgm:pt>
    <dgm:pt modelId="{DA638BA7-430A-4610-85FF-FEDB5DF3BD05}" type="pres">
      <dgm:prSet presAssocID="{7FBAC776-D790-4D15-A7BD-E9C5F49C9926}" presName="linNode" presStyleCnt="0"/>
      <dgm:spPr/>
    </dgm:pt>
    <dgm:pt modelId="{5751A25B-957A-4167-AF65-F913F7CABFBD}" type="pres">
      <dgm:prSet presAssocID="{7FBAC776-D790-4D15-A7BD-E9C5F49C9926}" presName="parentText" presStyleLbl="node1" presStyleIdx="2" presStyleCnt="3">
        <dgm:presLayoutVars>
          <dgm:chMax val="1"/>
          <dgm:bulletEnabled val="1"/>
        </dgm:presLayoutVars>
      </dgm:prSet>
      <dgm:spPr/>
      <dgm:t>
        <a:bodyPr/>
        <a:lstStyle/>
        <a:p>
          <a:endParaRPr lang="id-ID"/>
        </a:p>
      </dgm:t>
    </dgm:pt>
  </dgm:ptLst>
  <dgm:cxnLst>
    <dgm:cxn modelId="{892F70BA-E397-4715-9437-800D1BCA7332}" srcId="{1718109F-56C0-4ED9-904D-CE57B33D4558}" destId="{98484AB5-253F-4092-BBD2-274943990EA5}" srcOrd="1" destOrd="0" parTransId="{E29B6BDB-2748-4266-893D-1E05F403AED1}" sibTransId="{7EC2E601-F4FD-46A9-96C2-F848CCB2FEEB}"/>
    <dgm:cxn modelId="{81883FB8-3460-4491-B155-6E48C8B6C9B4}" type="presOf" srcId="{98484AB5-253F-4092-BBD2-274943990EA5}" destId="{420C890A-07C6-400E-B027-F5C2EB8A7E91}" srcOrd="0" destOrd="0" presId="urn:microsoft.com/office/officeart/2005/8/layout/vList5"/>
    <dgm:cxn modelId="{AE2A2AEA-B3D8-43B9-B074-1CDD26FB1BB9}" type="presOf" srcId="{36D7E737-F6A5-4A18-A706-C07429E58CF4}" destId="{9E3EBB93-5426-4FBB-A745-317DE5A2F2DB}" srcOrd="0" destOrd="0" presId="urn:microsoft.com/office/officeart/2005/8/layout/vList5"/>
    <dgm:cxn modelId="{D3ACC7C4-015E-4471-9E5B-9C212F224338}" srcId="{1718109F-56C0-4ED9-904D-CE57B33D4558}" destId="{7FBAC776-D790-4D15-A7BD-E9C5F49C9926}" srcOrd="2" destOrd="0" parTransId="{AD3384C2-2FE9-4DE9-A7A8-98358109287D}" sibTransId="{6FEA9727-B87D-48DE-AF71-6AEAF9B6EE00}"/>
    <dgm:cxn modelId="{53CBFB0C-D775-4A49-856F-C85D9529D0D5}" srcId="{FFD164E0-4CC0-4DF0-B868-2159AFD68D97}" destId="{8DA99094-C701-462D-9E1D-676D4A21C1D2}" srcOrd="2" destOrd="0" parTransId="{74C56420-B9F4-486E-A811-77D225FA4108}" sibTransId="{DFD522C6-4B79-42D5-A9EC-37470DE76C67}"/>
    <dgm:cxn modelId="{67A69D5A-DEB6-49EF-8F0A-8DFBAFC0E53B}" srcId="{1718109F-56C0-4ED9-904D-CE57B33D4558}" destId="{54A32BC5-2388-4984-B00E-21630E140C57}" srcOrd="0" destOrd="0" parTransId="{4EBC5AD3-2D29-4CCD-AAFC-733BE7B9EC9F}" sibTransId="{A11ABAC0-2227-45FD-AE66-70A0901F8155}"/>
    <dgm:cxn modelId="{C6FC8EB0-CA3F-43A2-8DC9-3FDB8C660A62}" type="presOf" srcId="{09DF473C-1A45-478D-9945-7DF497A5EA0E}" destId="{8B125943-6181-4A38-BF3D-900724FB609D}" srcOrd="0" destOrd="3" presId="urn:microsoft.com/office/officeart/2005/8/layout/vList5"/>
    <dgm:cxn modelId="{C208792E-EC57-4C78-83E9-06F136EF7611}" srcId="{FFD164E0-4CC0-4DF0-B868-2159AFD68D97}" destId="{58425346-F237-4753-B60C-3370BB794C8A}" srcOrd="3" destOrd="0" parTransId="{DB1CF39B-D341-46E4-BE80-43A6C2AEE15F}" sibTransId="{9704D330-BD74-40CD-806A-C25DE6CA1F7D}"/>
    <dgm:cxn modelId="{3ADE7722-FA8D-4711-830A-E3EEBF2AB815}" type="presOf" srcId="{5E24A9C6-7B2C-4EE9-986D-EF84C55CC75A}" destId="{9E3EBB93-5426-4FBB-A745-317DE5A2F2DB}" srcOrd="0" destOrd="1" presId="urn:microsoft.com/office/officeart/2005/8/layout/vList5"/>
    <dgm:cxn modelId="{1D3C0667-59CF-4DA3-8D48-DF2AE84AC73F}" type="presOf" srcId="{FFD164E0-4CC0-4DF0-B868-2159AFD68D97}" destId="{8B125943-6181-4A38-BF3D-900724FB609D}" srcOrd="0" destOrd="1" presId="urn:microsoft.com/office/officeart/2005/8/layout/vList5"/>
    <dgm:cxn modelId="{CF471A95-25B0-41A2-85D1-1034420A47AE}" type="presOf" srcId="{7FBAC776-D790-4D15-A7BD-E9C5F49C9926}" destId="{5751A25B-957A-4167-AF65-F913F7CABFBD}" srcOrd="0" destOrd="0" presId="urn:microsoft.com/office/officeart/2005/8/layout/vList5"/>
    <dgm:cxn modelId="{50329090-DBED-4977-B5AF-DE4CAED57CCE}" type="presOf" srcId="{1F985247-26A0-4F36-965B-0DDE74AA86B4}" destId="{8B125943-6181-4A38-BF3D-900724FB609D}" srcOrd="0" destOrd="5" presId="urn:microsoft.com/office/officeart/2005/8/layout/vList5"/>
    <dgm:cxn modelId="{9663EA00-B81A-4B4F-8397-2DE18E11186E}" type="presOf" srcId="{B02094A4-C9C2-46B0-9A16-8E72AFD861D2}" destId="{8B125943-6181-4A38-BF3D-900724FB609D}" srcOrd="0" destOrd="2" presId="urn:microsoft.com/office/officeart/2005/8/layout/vList5"/>
    <dgm:cxn modelId="{16AA95C9-3FE0-423E-9063-00896EC2309F}" srcId="{FFD164E0-4CC0-4DF0-B868-2159AFD68D97}" destId="{09DF473C-1A45-478D-9945-7DF497A5EA0E}" srcOrd="1" destOrd="0" parTransId="{ECE0DFB2-B052-4E72-94B9-2106DED5EC13}" sibTransId="{815D4356-9230-422E-AAF5-7EDE7DA1EDAA}"/>
    <dgm:cxn modelId="{9B7C4A35-21BA-4787-A331-87D2D44AC030}" type="presOf" srcId="{8DA99094-C701-462D-9E1D-676D4A21C1D2}" destId="{8B125943-6181-4A38-BF3D-900724FB609D}" srcOrd="0" destOrd="4" presId="urn:microsoft.com/office/officeart/2005/8/layout/vList5"/>
    <dgm:cxn modelId="{922F6226-EB50-4A7B-A60C-920118DC120A}" srcId="{54A32BC5-2388-4984-B00E-21630E140C57}" destId="{5E24A9C6-7B2C-4EE9-986D-EF84C55CC75A}" srcOrd="1" destOrd="0" parTransId="{32D254D1-86FF-4B48-A196-E6B4E65C74AD}" sibTransId="{3DAB773F-1697-48F1-8EFD-FB706203FD31}"/>
    <dgm:cxn modelId="{32F5CF9F-21AC-48E5-8B63-04352C8E6BD0}" srcId="{98484AB5-253F-4092-BBD2-274943990EA5}" destId="{DC7B0CB7-B9B7-47F1-A0AD-9DB23A062A1A}" srcOrd="0" destOrd="0" parTransId="{F41CCC06-DAD9-4F91-8D44-2B1D77E47A6E}" sibTransId="{0CC89747-C665-4F4E-9B42-DD9483B9F29A}"/>
    <dgm:cxn modelId="{04803277-0844-4C08-9565-A39C3AA0CB4D}" type="presOf" srcId="{1718109F-56C0-4ED9-904D-CE57B33D4558}" destId="{E271C52C-343F-42C5-A2B7-0C59DA28468A}" srcOrd="0" destOrd="0" presId="urn:microsoft.com/office/officeart/2005/8/layout/vList5"/>
    <dgm:cxn modelId="{3C8A7943-657E-4FE8-9EB0-5F70A9DF8C7F}" srcId="{8DA99094-C701-462D-9E1D-676D4A21C1D2}" destId="{1F985247-26A0-4F36-965B-0DDE74AA86B4}" srcOrd="0" destOrd="0" parTransId="{49C55570-79DA-4D44-A5AD-7B2274BBC975}" sibTransId="{215238C2-D2A7-4082-B371-567760A8456E}"/>
    <dgm:cxn modelId="{A0732A9E-567F-4FE3-8059-36180F24C2E2}" type="presOf" srcId="{54A32BC5-2388-4984-B00E-21630E140C57}" destId="{4426EFD3-5CCB-4C29-A8F6-7E0B19B0C7D0}" srcOrd="0" destOrd="0" presId="urn:microsoft.com/office/officeart/2005/8/layout/vList5"/>
    <dgm:cxn modelId="{E3D441E4-4E9C-4E90-9B3E-784DADE1D7B6}" type="presOf" srcId="{58425346-F237-4753-B60C-3370BB794C8A}" destId="{8B125943-6181-4A38-BF3D-900724FB609D}" srcOrd="0" destOrd="6" presId="urn:microsoft.com/office/officeart/2005/8/layout/vList5"/>
    <dgm:cxn modelId="{AD7C2A95-851A-474A-B2F2-E6DD25CFE1CD}" srcId="{98484AB5-253F-4092-BBD2-274943990EA5}" destId="{FFD164E0-4CC0-4DF0-B868-2159AFD68D97}" srcOrd="1" destOrd="0" parTransId="{9DA9AAEE-0757-4336-8FA4-19355FB54D06}" sibTransId="{B4DCC878-CB57-408D-83ED-7039C2252571}"/>
    <dgm:cxn modelId="{92DEEE14-8C98-4585-9EA4-ED7A11F7F3C2}" type="presOf" srcId="{DC7B0CB7-B9B7-47F1-A0AD-9DB23A062A1A}" destId="{8B125943-6181-4A38-BF3D-900724FB609D}" srcOrd="0" destOrd="0" presId="urn:microsoft.com/office/officeart/2005/8/layout/vList5"/>
    <dgm:cxn modelId="{88ECC53D-1BC9-4FA7-AED6-CBE03858B036}" srcId="{54A32BC5-2388-4984-B00E-21630E140C57}" destId="{36D7E737-F6A5-4A18-A706-C07429E58CF4}" srcOrd="0" destOrd="0" parTransId="{DCEE0FD5-C802-4D38-8990-35730CF52C2D}" sibTransId="{8070DF7C-BC49-4784-81F7-779B8A78842B}"/>
    <dgm:cxn modelId="{CEB6894A-F22D-4F88-B5D8-E8B18578C043}" srcId="{FFD164E0-4CC0-4DF0-B868-2159AFD68D97}" destId="{B02094A4-C9C2-46B0-9A16-8E72AFD861D2}" srcOrd="0" destOrd="0" parTransId="{12523C62-EE70-47EA-898E-6B3A227B4D64}" sibTransId="{7B61B884-2F20-4918-B3C7-4EA4D464656F}"/>
    <dgm:cxn modelId="{CE7D718E-F2DE-4888-88DA-7AFA90A6B1F9}" type="presParOf" srcId="{E271C52C-343F-42C5-A2B7-0C59DA28468A}" destId="{C3FC4A6F-3B46-4019-BE99-F89035219247}" srcOrd="0" destOrd="0" presId="urn:microsoft.com/office/officeart/2005/8/layout/vList5"/>
    <dgm:cxn modelId="{35052666-B957-4663-A4E0-A69336D1B9C5}" type="presParOf" srcId="{C3FC4A6F-3B46-4019-BE99-F89035219247}" destId="{4426EFD3-5CCB-4C29-A8F6-7E0B19B0C7D0}" srcOrd="0" destOrd="0" presId="urn:microsoft.com/office/officeart/2005/8/layout/vList5"/>
    <dgm:cxn modelId="{3AD83A15-F5C3-48C0-A57F-0CF565FAE97F}" type="presParOf" srcId="{C3FC4A6F-3B46-4019-BE99-F89035219247}" destId="{9E3EBB93-5426-4FBB-A745-317DE5A2F2DB}" srcOrd="1" destOrd="0" presId="urn:microsoft.com/office/officeart/2005/8/layout/vList5"/>
    <dgm:cxn modelId="{A6C6FE48-ADAF-435E-BD1B-B4D51152E43B}" type="presParOf" srcId="{E271C52C-343F-42C5-A2B7-0C59DA28468A}" destId="{411F2D09-F58F-492E-9625-CE6F114B70C0}" srcOrd="1" destOrd="0" presId="urn:microsoft.com/office/officeart/2005/8/layout/vList5"/>
    <dgm:cxn modelId="{AB0E1D44-5801-4A5A-B89B-24541B047C85}" type="presParOf" srcId="{E271C52C-343F-42C5-A2B7-0C59DA28468A}" destId="{36ED89AD-4D9C-4B6E-803B-6510A961F780}" srcOrd="2" destOrd="0" presId="urn:microsoft.com/office/officeart/2005/8/layout/vList5"/>
    <dgm:cxn modelId="{066B0F72-49AA-467B-B573-7CF3F500EFD4}" type="presParOf" srcId="{36ED89AD-4D9C-4B6E-803B-6510A961F780}" destId="{420C890A-07C6-400E-B027-F5C2EB8A7E91}" srcOrd="0" destOrd="0" presId="urn:microsoft.com/office/officeart/2005/8/layout/vList5"/>
    <dgm:cxn modelId="{B4E82EA9-F0CF-4F96-8361-DA190658B67D}" type="presParOf" srcId="{36ED89AD-4D9C-4B6E-803B-6510A961F780}" destId="{8B125943-6181-4A38-BF3D-900724FB609D}" srcOrd="1" destOrd="0" presId="urn:microsoft.com/office/officeart/2005/8/layout/vList5"/>
    <dgm:cxn modelId="{6BAC6103-B311-4E2F-9835-F8B4A813690B}" type="presParOf" srcId="{E271C52C-343F-42C5-A2B7-0C59DA28468A}" destId="{64FD0605-69E8-4A0C-B509-C2BB34753D08}" srcOrd="3" destOrd="0" presId="urn:microsoft.com/office/officeart/2005/8/layout/vList5"/>
    <dgm:cxn modelId="{997C032A-2E13-4505-BE5D-67D3FC7AB90F}" type="presParOf" srcId="{E271C52C-343F-42C5-A2B7-0C59DA28468A}" destId="{DA638BA7-430A-4610-85FF-FEDB5DF3BD05}" srcOrd="4" destOrd="0" presId="urn:microsoft.com/office/officeart/2005/8/layout/vList5"/>
    <dgm:cxn modelId="{9288CEE2-E34C-46FF-87A9-555F436ACE62}" type="presParOf" srcId="{DA638BA7-430A-4610-85FF-FEDB5DF3BD05}" destId="{5751A25B-957A-4167-AF65-F913F7CABFB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A49FCC-58D4-4E68-88B0-78564D995B58}" type="doc">
      <dgm:prSet loTypeId="urn:microsoft.com/office/officeart/2005/8/layout/hierarchy4" loCatId="hierarchy" qsTypeId="urn:microsoft.com/office/officeart/2005/8/quickstyle/simple1" qsCatId="simple" csTypeId="urn:microsoft.com/office/officeart/2005/8/colors/accent1_1" csCatId="accent1" phldr="1"/>
      <dgm:spPr/>
      <dgm:t>
        <a:bodyPr/>
        <a:lstStyle/>
        <a:p>
          <a:endParaRPr lang="id-ID"/>
        </a:p>
      </dgm:t>
    </dgm:pt>
    <dgm:pt modelId="{1D523B7B-62CD-4C42-8820-20D4FA9C5521}">
      <dgm:prSet phldrT="[Text]" custT="1"/>
      <dgm:spPr>
        <a:solidFill>
          <a:srgbClr val="00B050"/>
        </a:solidFill>
      </dgm:spPr>
      <dgm:t>
        <a:bodyPr/>
        <a:lstStyle/>
        <a:p>
          <a:r>
            <a:rPr lang="id-ID" sz="3200" dirty="0" smtClean="0"/>
            <a:t>“Merencanakan Untuk pergi ke Lombok Liburan tahun ini”</a:t>
          </a:r>
          <a:endParaRPr lang="id-ID" sz="3200" dirty="0"/>
        </a:p>
      </dgm:t>
    </dgm:pt>
    <dgm:pt modelId="{7D798B62-241E-434C-BDED-93BD24434808}" type="parTrans" cxnId="{B0B71A39-E9D7-40A5-BB45-1A78936D3BA6}">
      <dgm:prSet/>
      <dgm:spPr/>
      <dgm:t>
        <a:bodyPr/>
        <a:lstStyle/>
        <a:p>
          <a:endParaRPr lang="id-ID"/>
        </a:p>
      </dgm:t>
    </dgm:pt>
    <dgm:pt modelId="{9CE85251-31FE-42AD-85F3-0105C4C8AA32}" type="sibTrans" cxnId="{B0B71A39-E9D7-40A5-BB45-1A78936D3BA6}">
      <dgm:prSet/>
      <dgm:spPr/>
      <dgm:t>
        <a:bodyPr/>
        <a:lstStyle/>
        <a:p>
          <a:endParaRPr lang="id-ID"/>
        </a:p>
      </dgm:t>
    </dgm:pt>
    <dgm:pt modelId="{31A47B65-3080-4D4B-AB2E-236BBAA18DB6}">
      <dgm:prSet phldrT="[Text]" custT="1"/>
      <dgm:spPr>
        <a:solidFill>
          <a:schemeClr val="bg2">
            <a:lumMod val="20000"/>
            <a:lumOff val="80000"/>
          </a:schemeClr>
        </a:solidFill>
      </dgm:spPr>
      <dgm:t>
        <a:bodyPr/>
        <a:lstStyle/>
        <a:p>
          <a:r>
            <a:rPr lang="id-ID" sz="1800" dirty="0" smtClean="0"/>
            <a:t>Urutan rencananya : Nyalakan Komputer</a:t>
          </a:r>
          <a:endParaRPr lang="id-ID" sz="1800" dirty="0"/>
        </a:p>
      </dgm:t>
    </dgm:pt>
    <dgm:pt modelId="{9745D456-C20D-450C-AC45-CAC92C8E4DF0}" type="parTrans" cxnId="{4AD47D13-42B0-4321-8CBB-A7AB336224C9}">
      <dgm:prSet/>
      <dgm:spPr/>
      <dgm:t>
        <a:bodyPr/>
        <a:lstStyle/>
        <a:p>
          <a:endParaRPr lang="id-ID"/>
        </a:p>
      </dgm:t>
    </dgm:pt>
    <dgm:pt modelId="{A7CB70C3-FA3F-4B76-BA35-A43032FDBA07}" type="sibTrans" cxnId="{4AD47D13-42B0-4321-8CBB-A7AB336224C9}">
      <dgm:prSet/>
      <dgm:spPr/>
      <dgm:t>
        <a:bodyPr/>
        <a:lstStyle/>
        <a:p>
          <a:endParaRPr lang="id-ID"/>
        </a:p>
      </dgm:t>
    </dgm:pt>
    <dgm:pt modelId="{5665DC60-4C39-4E20-94A1-AA128DE7A497}">
      <dgm:prSet phldrT="[Text]" custT="1"/>
      <dgm:spPr>
        <a:solidFill>
          <a:srgbClr val="FFC000"/>
        </a:solidFill>
      </dgm:spPr>
      <dgm:t>
        <a:bodyPr/>
        <a:lstStyle/>
        <a:p>
          <a:r>
            <a:rPr lang="id-ID" sz="1800" dirty="0" smtClean="0"/>
            <a:t>Pilih</a:t>
          </a:r>
          <a:r>
            <a:rPr lang="fi-FI" sz="1800" dirty="0" smtClean="0"/>
            <a:t> </a:t>
          </a:r>
          <a:r>
            <a:rPr lang="id-ID" sz="1800" dirty="0" smtClean="0"/>
            <a:t>tanggal</a:t>
          </a:r>
          <a:endParaRPr lang="fi-FI" sz="1800" dirty="0" smtClean="0"/>
        </a:p>
      </dgm:t>
    </dgm:pt>
    <dgm:pt modelId="{3EDC8991-988E-4313-B977-A20ACA17CF37}" type="parTrans" cxnId="{A79C4466-6FDB-4AE2-91B9-F2F475C99F44}">
      <dgm:prSet/>
      <dgm:spPr/>
      <dgm:t>
        <a:bodyPr/>
        <a:lstStyle/>
        <a:p>
          <a:endParaRPr lang="id-ID"/>
        </a:p>
      </dgm:t>
    </dgm:pt>
    <dgm:pt modelId="{29B1950B-410E-4A17-BEA1-E7DAF680D02C}" type="sibTrans" cxnId="{A79C4466-6FDB-4AE2-91B9-F2F475C99F44}">
      <dgm:prSet/>
      <dgm:spPr/>
      <dgm:t>
        <a:bodyPr/>
        <a:lstStyle/>
        <a:p>
          <a:endParaRPr lang="id-ID"/>
        </a:p>
      </dgm:t>
    </dgm:pt>
    <dgm:pt modelId="{9CB32E1E-35C3-4A2C-8561-CAF7FA350759}">
      <dgm:prSet phldrT="[Text]" custT="1"/>
      <dgm:spPr>
        <a:solidFill>
          <a:srgbClr val="92D050"/>
        </a:solidFill>
      </dgm:spPr>
      <dgm:t>
        <a:bodyPr/>
        <a:lstStyle/>
        <a:p>
          <a:r>
            <a:rPr lang="fi-FI" sz="1800" dirty="0" smtClean="0"/>
            <a:t>Select </a:t>
          </a:r>
          <a:r>
            <a:rPr lang="id-ID" sz="1800" dirty="0" smtClean="0"/>
            <a:t>pesawat</a:t>
          </a:r>
          <a:endParaRPr lang="id-ID" sz="1800" dirty="0"/>
        </a:p>
      </dgm:t>
    </dgm:pt>
    <dgm:pt modelId="{94055E7D-ADFC-43CC-A24B-31B2ACAF6651}" type="parTrans" cxnId="{BB9B83F9-D190-4C6A-BCD5-892C2294C008}">
      <dgm:prSet/>
      <dgm:spPr/>
      <dgm:t>
        <a:bodyPr/>
        <a:lstStyle/>
        <a:p>
          <a:endParaRPr lang="id-ID"/>
        </a:p>
      </dgm:t>
    </dgm:pt>
    <dgm:pt modelId="{E29DB459-87C5-4633-9196-D96ED68C6C7A}" type="sibTrans" cxnId="{BB9B83F9-D190-4C6A-BCD5-892C2294C008}">
      <dgm:prSet/>
      <dgm:spPr/>
      <dgm:t>
        <a:bodyPr/>
        <a:lstStyle/>
        <a:p>
          <a:endParaRPr lang="id-ID"/>
        </a:p>
      </dgm:t>
    </dgm:pt>
    <dgm:pt modelId="{6B6F575A-BBE4-477C-B61B-42FF2637F66A}">
      <dgm:prSet phldrT="[Text]" custT="1"/>
      <dgm:spPr>
        <a:solidFill>
          <a:schemeClr val="accent2">
            <a:lumMod val="40000"/>
            <a:lumOff val="60000"/>
          </a:schemeClr>
        </a:solidFill>
      </dgm:spPr>
      <dgm:t>
        <a:bodyPr/>
        <a:lstStyle/>
        <a:p>
          <a:r>
            <a:rPr lang="id-ID" sz="1200" dirty="0" smtClean="0"/>
            <a:t>membuka</a:t>
          </a:r>
          <a:r>
            <a:rPr lang="fi-FI" sz="1200" dirty="0" smtClean="0"/>
            <a:t> web browser</a:t>
          </a:r>
          <a:endParaRPr lang="id-ID" sz="1200" dirty="0" smtClean="0"/>
        </a:p>
        <a:p>
          <a:endParaRPr lang="id-ID" sz="1200" dirty="0" smtClean="0"/>
        </a:p>
        <a:p>
          <a:endParaRPr lang="fi-FI" sz="1200" dirty="0" smtClean="0"/>
        </a:p>
        <a:p>
          <a:r>
            <a:rPr lang="id-ID" sz="1200" dirty="0" smtClean="0"/>
            <a:t>Cari traveloka</a:t>
          </a:r>
          <a:endParaRPr lang="fi-FI" sz="1200" dirty="0" smtClean="0"/>
        </a:p>
        <a:p>
          <a:endParaRPr lang="id-ID" sz="1200" dirty="0"/>
        </a:p>
      </dgm:t>
    </dgm:pt>
    <dgm:pt modelId="{DFA2EB01-B3B2-4D70-8AC7-016701FEECF9}" type="parTrans" cxnId="{C1BF1D25-BCAB-4063-B5F3-BE9CB66F004F}">
      <dgm:prSet/>
      <dgm:spPr/>
      <dgm:t>
        <a:bodyPr/>
        <a:lstStyle/>
        <a:p>
          <a:endParaRPr lang="id-ID"/>
        </a:p>
      </dgm:t>
    </dgm:pt>
    <dgm:pt modelId="{939640E9-0D8A-4214-850A-ECCD20E9C021}" type="sibTrans" cxnId="{C1BF1D25-BCAB-4063-B5F3-BE9CB66F004F}">
      <dgm:prSet/>
      <dgm:spPr/>
      <dgm:t>
        <a:bodyPr/>
        <a:lstStyle/>
        <a:p>
          <a:endParaRPr lang="id-ID"/>
        </a:p>
      </dgm:t>
    </dgm:pt>
    <dgm:pt modelId="{CAA951F9-1D25-4315-9E17-750FB310E81B}">
      <dgm:prSet phldrT="[Text]" custT="1"/>
      <dgm:spPr>
        <a:solidFill>
          <a:schemeClr val="accent1">
            <a:lumMod val="90000"/>
          </a:schemeClr>
        </a:solidFill>
      </dgm:spPr>
      <dgm:t>
        <a:bodyPr/>
        <a:lstStyle/>
        <a:p>
          <a:r>
            <a:rPr lang="id-ID" sz="1600" dirty="0" smtClean="0"/>
            <a:t>Isikan pesanan</a:t>
          </a:r>
        </a:p>
        <a:p>
          <a:endParaRPr lang="id-ID" sz="1600" dirty="0" smtClean="0"/>
        </a:p>
        <a:p>
          <a:r>
            <a:rPr lang="fi-FI" sz="1600" dirty="0" smtClean="0"/>
            <a:t>...  so on</a:t>
          </a:r>
          <a:endParaRPr lang="id-ID" sz="1600" dirty="0"/>
        </a:p>
      </dgm:t>
    </dgm:pt>
    <dgm:pt modelId="{EAC1A969-9B2E-45EA-9597-262C09040590}" type="parTrans" cxnId="{CC3D8656-8CE6-4E43-AF9E-407962AC7780}">
      <dgm:prSet/>
      <dgm:spPr/>
      <dgm:t>
        <a:bodyPr/>
        <a:lstStyle/>
        <a:p>
          <a:endParaRPr lang="id-ID"/>
        </a:p>
      </dgm:t>
    </dgm:pt>
    <dgm:pt modelId="{48077AAF-B247-49A9-A267-D36D30BC98F2}" type="sibTrans" cxnId="{CC3D8656-8CE6-4E43-AF9E-407962AC7780}">
      <dgm:prSet/>
      <dgm:spPr/>
      <dgm:t>
        <a:bodyPr/>
        <a:lstStyle/>
        <a:p>
          <a:endParaRPr lang="id-ID"/>
        </a:p>
      </dgm:t>
    </dgm:pt>
    <dgm:pt modelId="{86398949-DA79-4457-ADFA-123FEA31D470}" type="pres">
      <dgm:prSet presAssocID="{BCA49FCC-58D4-4E68-88B0-78564D995B58}" presName="Name0" presStyleCnt="0">
        <dgm:presLayoutVars>
          <dgm:chPref val="1"/>
          <dgm:dir/>
          <dgm:animOne val="branch"/>
          <dgm:animLvl val="lvl"/>
          <dgm:resizeHandles/>
        </dgm:presLayoutVars>
      </dgm:prSet>
      <dgm:spPr/>
      <dgm:t>
        <a:bodyPr/>
        <a:lstStyle/>
        <a:p>
          <a:endParaRPr lang="en-US"/>
        </a:p>
      </dgm:t>
    </dgm:pt>
    <dgm:pt modelId="{5E4F3878-9317-48B0-B620-966930D2D545}" type="pres">
      <dgm:prSet presAssocID="{1D523B7B-62CD-4C42-8820-20D4FA9C5521}" presName="vertOne" presStyleCnt="0"/>
      <dgm:spPr/>
    </dgm:pt>
    <dgm:pt modelId="{8FC830B0-222A-421E-AF48-81E87D25F18B}" type="pres">
      <dgm:prSet presAssocID="{1D523B7B-62CD-4C42-8820-20D4FA9C5521}" presName="txOne" presStyleLbl="node0" presStyleIdx="0" presStyleCnt="1">
        <dgm:presLayoutVars>
          <dgm:chPref val="3"/>
        </dgm:presLayoutVars>
      </dgm:prSet>
      <dgm:spPr/>
      <dgm:t>
        <a:bodyPr/>
        <a:lstStyle/>
        <a:p>
          <a:endParaRPr lang="id-ID"/>
        </a:p>
      </dgm:t>
    </dgm:pt>
    <dgm:pt modelId="{553655BB-9791-4885-935F-17A9BE11E5C1}" type="pres">
      <dgm:prSet presAssocID="{1D523B7B-62CD-4C42-8820-20D4FA9C5521}" presName="parTransOne" presStyleCnt="0"/>
      <dgm:spPr/>
    </dgm:pt>
    <dgm:pt modelId="{331E5382-2E14-455B-9631-265046360DD6}" type="pres">
      <dgm:prSet presAssocID="{1D523B7B-62CD-4C42-8820-20D4FA9C5521}" presName="horzOne" presStyleCnt="0"/>
      <dgm:spPr/>
    </dgm:pt>
    <dgm:pt modelId="{AD92ACCA-5DBC-4DF8-859B-9080B0547C4F}" type="pres">
      <dgm:prSet presAssocID="{31A47B65-3080-4D4B-AB2E-236BBAA18DB6}" presName="vertTwo" presStyleCnt="0"/>
      <dgm:spPr/>
    </dgm:pt>
    <dgm:pt modelId="{F3D724CA-D3F4-4D4B-A427-769CE459398E}" type="pres">
      <dgm:prSet presAssocID="{31A47B65-3080-4D4B-AB2E-236BBAA18DB6}" presName="txTwo" presStyleLbl="node2" presStyleIdx="0" presStyleCnt="2" custScaleY="56837">
        <dgm:presLayoutVars>
          <dgm:chPref val="3"/>
        </dgm:presLayoutVars>
      </dgm:prSet>
      <dgm:spPr/>
      <dgm:t>
        <a:bodyPr/>
        <a:lstStyle/>
        <a:p>
          <a:endParaRPr lang="id-ID"/>
        </a:p>
      </dgm:t>
    </dgm:pt>
    <dgm:pt modelId="{C0DBF6F2-3CB6-4470-9EE8-FE90B529DF36}" type="pres">
      <dgm:prSet presAssocID="{31A47B65-3080-4D4B-AB2E-236BBAA18DB6}" presName="parTransTwo" presStyleCnt="0"/>
      <dgm:spPr/>
    </dgm:pt>
    <dgm:pt modelId="{293337BF-12B5-4547-A3AF-A34977F10E1E}" type="pres">
      <dgm:prSet presAssocID="{31A47B65-3080-4D4B-AB2E-236BBAA18DB6}" presName="horzTwo" presStyleCnt="0"/>
      <dgm:spPr/>
    </dgm:pt>
    <dgm:pt modelId="{5A59E44F-FC9D-4D46-A449-619D3DC116A4}" type="pres">
      <dgm:prSet presAssocID="{5665DC60-4C39-4E20-94A1-AA128DE7A497}" presName="vertThree" presStyleCnt="0"/>
      <dgm:spPr/>
    </dgm:pt>
    <dgm:pt modelId="{ABDEAB17-6404-4717-876D-E145DBDFFDAB}" type="pres">
      <dgm:prSet presAssocID="{5665DC60-4C39-4E20-94A1-AA128DE7A497}" presName="txThree" presStyleLbl="node3" presStyleIdx="0" presStyleCnt="3" custScaleY="63389">
        <dgm:presLayoutVars>
          <dgm:chPref val="3"/>
        </dgm:presLayoutVars>
      </dgm:prSet>
      <dgm:spPr/>
      <dgm:t>
        <a:bodyPr/>
        <a:lstStyle/>
        <a:p>
          <a:endParaRPr lang="id-ID"/>
        </a:p>
      </dgm:t>
    </dgm:pt>
    <dgm:pt modelId="{597741A3-9C2F-4F10-B555-05ECAEF8083A}" type="pres">
      <dgm:prSet presAssocID="{5665DC60-4C39-4E20-94A1-AA128DE7A497}" presName="horzThree" presStyleCnt="0"/>
      <dgm:spPr/>
    </dgm:pt>
    <dgm:pt modelId="{3BD9F050-8506-4D03-A759-60B588B3BD6E}" type="pres">
      <dgm:prSet presAssocID="{29B1950B-410E-4A17-BEA1-E7DAF680D02C}" presName="sibSpaceThree" presStyleCnt="0"/>
      <dgm:spPr/>
    </dgm:pt>
    <dgm:pt modelId="{3D5C4669-0F05-49B5-A64C-B7381931CC25}" type="pres">
      <dgm:prSet presAssocID="{9CB32E1E-35C3-4A2C-8561-CAF7FA350759}" presName="vertThree" presStyleCnt="0"/>
      <dgm:spPr/>
    </dgm:pt>
    <dgm:pt modelId="{74642FE7-6F46-4F77-B74F-A440C90B10B3}" type="pres">
      <dgm:prSet presAssocID="{9CB32E1E-35C3-4A2C-8561-CAF7FA350759}" presName="txThree" presStyleLbl="node3" presStyleIdx="1" presStyleCnt="3" custScaleY="54237">
        <dgm:presLayoutVars>
          <dgm:chPref val="3"/>
        </dgm:presLayoutVars>
      </dgm:prSet>
      <dgm:spPr/>
      <dgm:t>
        <a:bodyPr/>
        <a:lstStyle/>
        <a:p>
          <a:endParaRPr lang="id-ID"/>
        </a:p>
      </dgm:t>
    </dgm:pt>
    <dgm:pt modelId="{88D96E47-158B-4790-B47D-9A82D950518B}" type="pres">
      <dgm:prSet presAssocID="{9CB32E1E-35C3-4A2C-8561-CAF7FA350759}" presName="horzThree" presStyleCnt="0"/>
      <dgm:spPr/>
    </dgm:pt>
    <dgm:pt modelId="{4CAE39CE-39E9-4789-9F83-8309F94F6CC9}" type="pres">
      <dgm:prSet presAssocID="{A7CB70C3-FA3F-4B76-BA35-A43032FDBA07}" presName="sibSpaceTwo" presStyleCnt="0"/>
      <dgm:spPr/>
    </dgm:pt>
    <dgm:pt modelId="{EFF0CCAC-3E90-46E6-A53F-B9C9CF3420BB}" type="pres">
      <dgm:prSet presAssocID="{6B6F575A-BBE4-477C-B61B-42FF2637F66A}" presName="vertTwo" presStyleCnt="0"/>
      <dgm:spPr/>
    </dgm:pt>
    <dgm:pt modelId="{17C8DBFC-52DD-4D9F-97E1-1FD77F3F3AAA}" type="pres">
      <dgm:prSet presAssocID="{6B6F575A-BBE4-477C-B61B-42FF2637F66A}" presName="txTwo" presStyleLbl="node2" presStyleIdx="1" presStyleCnt="2" custScaleY="67036">
        <dgm:presLayoutVars>
          <dgm:chPref val="3"/>
        </dgm:presLayoutVars>
      </dgm:prSet>
      <dgm:spPr/>
      <dgm:t>
        <a:bodyPr/>
        <a:lstStyle/>
        <a:p>
          <a:endParaRPr lang="id-ID"/>
        </a:p>
      </dgm:t>
    </dgm:pt>
    <dgm:pt modelId="{CD3FC3CD-73D3-4711-BD56-94CD48334AD9}" type="pres">
      <dgm:prSet presAssocID="{6B6F575A-BBE4-477C-B61B-42FF2637F66A}" presName="parTransTwo" presStyleCnt="0"/>
      <dgm:spPr/>
    </dgm:pt>
    <dgm:pt modelId="{E7A5AB1A-2A9A-41F3-AFE2-4105EF1E0483}" type="pres">
      <dgm:prSet presAssocID="{6B6F575A-BBE4-477C-B61B-42FF2637F66A}" presName="horzTwo" presStyleCnt="0"/>
      <dgm:spPr/>
    </dgm:pt>
    <dgm:pt modelId="{1262359A-A54C-47C5-9004-2E34ED6E24A7}" type="pres">
      <dgm:prSet presAssocID="{CAA951F9-1D25-4315-9E17-750FB310E81B}" presName="vertThree" presStyleCnt="0"/>
      <dgm:spPr/>
    </dgm:pt>
    <dgm:pt modelId="{2DEEE77B-BDB2-4525-93D9-9D023BF73591}" type="pres">
      <dgm:prSet presAssocID="{CAA951F9-1D25-4315-9E17-750FB310E81B}" presName="txThree" presStyleLbl="node3" presStyleIdx="2" presStyleCnt="3">
        <dgm:presLayoutVars>
          <dgm:chPref val="3"/>
        </dgm:presLayoutVars>
      </dgm:prSet>
      <dgm:spPr/>
      <dgm:t>
        <a:bodyPr/>
        <a:lstStyle/>
        <a:p>
          <a:endParaRPr lang="id-ID"/>
        </a:p>
      </dgm:t>
    </dgm:pt>
    <dgm:pt modelId="{A57BBBDE-7526-44D7-B599-2442292535FE}" type="pres">
      <dgm:prSet presAssocID="{CAA951F9-1D25-4315-9E17-750FB310E81B}" presName="horzThree" presStyleCnt="0"/>
      <dgm:spPr/>
    </dgm:pt>
  </dgm:ptLst>
  <dgm:cxnLst>
    <dgm:cxn modelId="{BB9B83F9-D190-4C6A-BCD5-892C2294C008}" srcId="{31A47B65-3080-4D4B-AB2E-236BBAA18DB6}" destId="{9CB32E1E-35C3-4A2C-8561-CAF7FA350759}" srcOrd="1" destOrd="0" parTransId="{94055E7D-ADFC-43CC-A24B-31B2ACAF6651}" sibTransId="{E29DB459-87C5-4633-9196-D96ED68C6C7A}"/>
    <dgm:cxn modelId="{AA92938B-80F3-4BA8-A793-AA22227DCE35}" type="presOf" srcId="{9CB32E1E-35C3-4A2C-8561-CAF7FA350759}" destId="{74642FE7-6F46-4F77-B74F-A440C90B10B3}" srcOrd="0" destOrd="0" presId="urn:microsoft.com/office/officeart/2005/8/layout/hierarchy4"/>
    <dgm:cxn modelId="{C1BF1D25-BCAB-4063-B5F3-BE9CB66F004F}" srcId="{1D523B7B-62CD-4C42-8820-20D4FA9C5521}" destId="{6B6F575A-BBE4-477C-B61B-42FF2637F66A}" srcOrd="1" destOrd="0" parTransId="{DFA2EB01-B3B2-4D70-8AC7-016701FEECF9}" sibTransId="{939640E9-0D8A-4214-850A-ECCD20E9C021}"/>
    <dgm:cxn modelId="{0716B90A-69E2-44A0-9CB2-0CD2D0148C18}" type="presOf" srcId="{BCA49FCC-58D4-4E68-88B0-78564D995B58}" destId="{86398949-DA79-4457-ADFA-123FEA31D470}" srcOrd="0" destOrd="0" presId="urn:microsoft.com/office/officeart/2005/8/layout/hierarchy4"/>
    <dgm:cxn modelId="{5B64E720-C242-42AA-A465-8BD0AC7ADA6B}" type="presOf" srcId="{CAA951F9-1D25-4315-9E17-750FB310E81B}" destId="{2DEEE77B-BDB2-4525-93D9-9D023BF73591}" srcOrd="0" destOrd="0" presId="urn:microsoft.com/office/officeart/2005/8/layout/hierarchy4"/>
    <dgm:cxn modelId="{B0B71A39-E9D7-40A5-BB45-1A78936D3BA6}" srcId="{BCA49FCC-58D4-4E68-88B0-78564D995B58}" destId="{1D523B7B-62CD-4C42-8820-20D4FA9C5521}" srcOrd="0" destOrd="0" parTransId="{7D798B62-241E-434C-BDED-93BD24434808}" sibTransId="{9CE85251-31FE-42AD-85F3-0105C4C8AA32}"/>
    <dgm:cxn modelId="{26B12F0A-292E-4C17-BC23-DEEB58A68B4B}" type="presOf" srcId="{6B6F575A-BBE4-477C-B61B-42FF2637F66A}" destId="{17C8DBFC-52DD-4D9F-97E1-1FD77F3F3AAA}" srcOrd="0" destOrd="0" presId="urn:microsoft.com/office/officeart/2005/8/layout/hierarchy4"/>
    <dgm:cxn modelId="{CC3D8656-8CE6-4E43-AF9E-407962AC7780}" srcId="{6B6F575A-BBE4-477C-B61B-42FF2637F66A}" destId="{CAA951F9-1D25-4315-9E17-750FB310E81B}" srcOrd="0" destOrd="0" parTransId="{EAC1A969-9B2E-45EA-9597-262C09040590}" sibTransId="{48077AAF-B247-49A9-A267-D36D30BC98F2}"/>
    <dgm:cxn modelId="{E6CA2D46-685E-40DA-B4F4-4ABDDE135934}" type="presOf" srcId="{5665DC60-4C39-4E20-94A1-AA128DE7A497}" destId="{ABDEAB17-6404-4717-876D-E145DBDFFDAB}" srcOrd="0" destOrd="0" presId="urn:microsoft.com/office/officeart/2005/8/layout/hierarchy4"/>
    <dgm:cxn modelId="{4AD47D13-42B0-4321-8CBB-A7AB336224C9}" srcId="{1D523B7B-62CD-4C42-8820-20D4FA9C5521}" destId="{31A47B65-3080-4D4B-AB2E-236BBAA18DB6}" srcOrd="0" destOrd="0" parTransId="{9745D456-C20D-450C-AC45-CAC92C8E4DF0}" sibTransId="{A7CB70C3-FA3F-4B76-BA35-A43032FDBA07}"/>
    <dgm:cxn modelId="{A79C4466-6FDB-4AE2-91B9-F2F475C99F44}" srcId="{31A47B65-3080-4D4B-AB2E-236BBAA18DB6}" destId="{5665DC60-4C39-4E20-94A1-AA128DE7A497}" srcOrd="0" destOrd="0" parTransId="{3EDC8991-988E-4313-B977-A20ACA17CF37}" sibTransId="{29B1950B-410E-4A17-BEA1-E7DAF680D02C}"/>
    <dgm:cxn modelId="{3F9B6E62-03EA-4F1D-BD74-84E8E35D9F19}" type="presOf" srcId="{31A47B65-3080-4D4B-AB2E-236BBAA18DB6}" destId="{F3D724CA-D3F4-4D4B-A427-769CE459398E}" srcOrd="0" destOrd="0" presId="urn:microsoft.com/office/officeart/2005/8/layout/hierarchy4"/>
    <dgm:cxn modelId="{2C644581-8F0A-480B-B519-56CB83C4DD09}" type="presOf" srcId="{1D523B7B-62CD-4C42-8820-20D4FA9C5521}" destId="{8FC830B0-222A-421E-AF48-81E87D25F18B}" srcOrd="0" destOrd="0" presId="urn:microsoft.com/office/officeart/2005/8/layout/hierarchy4"/>
    <dgm:cxn modelId="{13E40CA8-8C00-4FDC-95AD-FC1DC5C54194}" type="presParOf" srcId="{86398949-DA79-4457-ADFA-123FEA31D470}" destId="{5E4F3878-9317-48B0-B620-966930D2D545}" srcOrd="0" destOrd="0" presId="urn:microsoft.com/office/officeart/2005/8/layout/hierarchy4"/>
    <dgm:cxn modelId="{C85EF615-CB29-4B41-B270-846D88080DF1}" type="presParOf" srcId="{5E4F3878-9317-48B0-B620-966930D2D545}" destId="{8FC830B0-222A-421E-AF48-81E87D25F18B}" srcOrd="0" destOrd="0" presId="urn:microsoft.com/office/officeart/2005/8/layout/hierarchy4"/>
    <dgm:cxn modelId="{D026573B-6116-4106-BB6B-DB669D2F3BDD}" type="presParOf" srcId="{5E4F3878-9317-48B0-B620-966930D2D545}" destId="{553655BB-9791-4885-935F-17A9BE11E5C1}" srcOrd="1" destOrd="0" presId="urn:microsoft.com/office/officeart/2005/8/layout/hierarchy4"/>
    <dgm:cxn modelId="{D70BFBB2-D031-44EE-99EA-4CAA1A11A5CD}" type="presParOf" srcId="{5E4F3878-9317-48B0-B620-966930D2D545}" destId="{331E5382-2E14-455B-9631-265046360DD6}" srcOrd="2" destOrd="0" presId="urn:microsoft.com/office/officeart/2005/8/layout/hierarchy4"/>
    <dgm:cxn modelId="{22C61B45-D928-4C3D-8CC2-57A7640D206C}" type="presParOf" srcId="{331E5382-2E14-455B-9631-265046360DD6}" destId="{AD92ACCA-5DBC-4DF8-859B-9080B0547C4F}" srcOrd="0" destOrd="0" presId="urn:microsoft.com/office/officeart/2005/8/layout/hierarchy4"/>
    <dgm:cxn modelId="{6CF52D72-D807-411B-8565-1241AFB0F224}" type="presParOf" srcId="{AD92ACCA-5DBC-4DF8-859B-9080B0547C4F}" destId="{F3D724CA-D3F4-4D4B-A427-769CE459398E}" srcOrd="0" destOrd="0" presId="urn:microsoft.com/office/officeart/2005/8/layout/hierarchy4"/>
    <dgm:cxn modelId="{3E6EE639-A420-4475-8AA8-9287D5358B9C}" type="presParOf" srcId="{AD92ACCA-5DBC-4DF8-859B-9080B0547C4F}" destId="{C0DBF6F2-3CB6-4470-9EE8-FE90B529DF36}" srcOrd="1" destOrd="0" presId="urn:microsoft.com/office/officeart/2005/8/layout/hierarchy4"/>
    <dgm:cxn modelId="{B6086CE8-845D-40CA-918D-9EE509F4B536}" type="presParOf" srcId="{AD92ACCA-5DBC-4DF8-859B-9080B0547C4F}" destId="{293337BF-12B5-4547-A3AF-A34977F10E1E}" srcOrd="2" destOrd="0" presId="urn:microsoft.com/office/officeart/2005/8/layout/hierarchy4"/>
    <dgm:cxn modelId="{F0ACE4CC-6F73-4FDF-A4D0-EBD32279FC52}" type="presParOf" srcId="{293337BF-12B5-4547-A3AF-A34977F10E1E}" destId="{5A59E44F-FC9D-4D46-A449-619D3DC116A4}" srcOrd="0" destOrd="0" presId="urn:microsoft.com/office/officeart/2005/8/layout/hierarchy4"/>
    <dgm:cxn modelId="{D808B2FF-D0FF-4699-AD1B-4391A3B00651}" type="presParOf" srcId="{5A59E44F-FC9D-4D46-A449-619D3DC116A4}" destId="{ABDEAB17-6404-4717-876D-E145DBDFFDAB}" srcOrd="0" destOrd="0" presId="urn:microsoft.com/office/officeart/2005/8/layout/hierarchy4"/>
    <dgm:cxn modelId="{91DEEF3C-5BD0-4157-9CF0-531EEC29E647}" type="presParOf" srcId="{5A59E44F-FC9D-4D46-A449-619D3DC116A4}" destId="{597741A3-9C2F-4F10-B555-05ECAEF8083A}" srcOrd="1" destOrd="0" presId="urn:microsoft.com/office/officeart/2005/8/layout/hierarchy4"/>
    <dgm:cxn modelId="{7F37D503-7921-4FA0-82E8-93A0F4BCB9CB}" type="presParOf" srcId="{293337BF-12B5-4547-A3AF-A34977F10E1E}" destId="{3BD9F050-8506-4D03-A759-60B588B3BD6E}" srcOrd="1" destOrd="0" presId="urn:microsoft.com/office/officeart/2005/8/layout/hierarchy4"/>
    <dgm:cxn modelId="{F0C54977-39B5-4951-BB41-E6C31DE56FA5}" type="presParOf" srcId="{293337BF-12B5-4547-A3AF-A34977F10E1E}" destId="{3D5C4669-0F05-49B5-A64C-B7381931CC25}" srcOrd="2" destOrd="0" presId="urn:microsoft.com/office/officeart/2005/8/layout/hierarchy4"/>
    <dgm:cxn modelId="{AA190BE9-C199-4B32-B7D4-A6D8072ED549}" type="presParOf" srcId="{3D5C4669-0F05-49B5-A64C-B7381931CC25}" destId="{74642FE7-6F46-4F77-B74F-A440C90B10B3}" srcOrd="0" destOrd="0" presId="urn:microsoft.com/office/officeart/2005/8/layout/hierarchy4"/>
    <dgm:cxn modelId="{95A9C7D8-57C2-4E32-BE8D-BE6D40B051E4}" type="presParOf" srcId="{3D5C4669-0F05-49B5-A64C-B7381931CC25}" destId="{88D96E47-158B-4790-B47D-9A82D950518B}" srcOrd="1" destOrd="0" presId="urn:microsoft.com/office/officeart/2005/8/layout/hierarchy4"/>
    <dgm:cxn modelId="{0B0FF18A-52DE-4DD7-835A-9A52E1E2F83C}" type="presParOf" srcId="{331E5382-2E14-455B-9631-265046360DD6}" destId="{4CAE39CE-39E9-4789-9F83-8309F94F6CC9}" srcOrd="1" destOrd="0" presId="urn:microsoft.com/office/officeart/2005/8/layout/hierarchy4"/>
    <dgm:cxn modelId="{4C91F708-4F41-4C64-802F-68290C2BED81}" type="presParOf" srcId="{331E5382-2E14-455B-9631-265046360DD6}" destId="{EFF0CCAC-3E90-46E6-A53F-B9C9CF3420BB}" srcOrd="2" destOrd="0" presId="urn:microsoft.com/office/officeart/2005/8/layout/hierarchy4"/>
    <dgm:cxn modelId="{C2898F71-53AE-4310-B957-A4BFCA8EF46F}" type="presParOf" srcId="{EFF0CCAC-3E90-46E6-A53F-B9C9CF3420BB}" destId="{17C8DBFC-52DD-4D9F-97E1-1FD77F3F3AAA}" srcOrd="0" destOrd="0" presId="urn:microsoft.com/office/officeart/2005/8/layout/hierarchy4"/>
    <dgm:cxn modelId="{05D0F71D-3C25-4E5B-8B6A-CF7F132F6CB1}" type="presParOf" srcId="{EFF0CCAC-3E90-46E6-A53F-B9C9CF3420BB}" destId="{CD3FC3CD-73D3-4711-BD56-94CD48334AD9}" srcOrd="1" destOrd="0" presId="urn:microsoft.com/office/officeart/2005/8/layout/hierarchy4"/>
    <dgm:cxn modelId="{7B07469A-85D9-487D-89F4-CAAF4B266415}" type="presParOf" srcId="{EFF0CCAC-3E90-46E6-A53F-B9C9CF3420BB}" destId="{E7A5AB1A-2A9A-41F3-AFE2-4105EF1E0483}" srcOrd="2" destOrd="0" presId="urn:microsoft.com/office/officeart/2005/8/layout/hierarchy4"/>
    <dgm:cxn modelId="{CDAF1476-7F50-48A2-B2D0-2D7F1ADFEF84}" type="presParOf" srcId="{E7A5AB1A-2A9A-41F3-AFE2-4105EF1E0483}" destId="{1262359A-A54C-47C5-9004-2E34ED6E24A7}" srcOrd="0" destOrd="0" presId="urn:microsoft.com/office/officeart/2005/8/layout/hierarchy4"/>
    <dgm:cxn modelId="{0184A806-BC1A-4F7C-BE3B-DEE88F7CE6EC}" type="presParOf" srcId="{1262359A-A54C-47C5-9004-2E34ED6E24A7}" destId="{2DEEE77B-BDB2-4525-93D9-9D023BF73591}" srcOrd="0" destOrd="0" presId="urn:microsoft.com/office/officeart/2005/8/layout/hierarchy4"/>
    <dgm:cxn modelId="{E4A95F72-FE15-4BB2-A181-F43E135E69F7}" type="presParOf" srcId="{1262359A-A54C-47C5-9004-2E34ED6E24A7}" destId="{A57BBBDE-7526-44D7-B599-2442292535F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F72A1F-9DCC-4471-B0A3-7DF917D7EC20}" type="doc">
      <dgm:prSet loTypeId="urn:microsoft.com/office/officeart/2005/8/layout/chevron2" loCatId="list" qsTypeId="urn:microsoft.com/office/officeart/2005/8/quickstyle/simple1" qsCatId="simple" csTypeId="urn:microsoft.com/office/officeart/2005/8/colors/colorful2" csCatId="colorful" phldr="1"/>
      <dgm:spPr/>
    </dgm:pt>
    <dgm:pt modelId="{3C906C89-5E41-4D58-AB1C-92F3929DD3C3}">
      <dgm:prSet phldrT="[Text]"/>
      <dgm:spPr>
        <a:solidFill>
          <a:schemeClr val="accent2">
            <a:lumMod val="75000"/>
          </a:schemeClr>
        </a:solidFill>
      </dgm:spPr>
      <dgm:t>
        <a:bodyPr/>
        <a:lstStyle/>
        <a:p>
          <a:r>
            <a:rPr lang="id-ID" dirty="0" smtClean="0">
              <a:solidFill>
                <a:srgbClr val="FF0000"/>
              </a:solidFill>
            </a:rPr>
            <a:t>Prakondisi disjungtif</a:t>
          </a:r>
          <a:endParaRPr lang="id-ID" dirty="0"/>
        </a:p>
      </dgm:t>
    </dgm:pt>
    <dgm:pt modelId="{A7AC68A2-AF7E-4F12-B78B-1E88CC9CDFD0}" type="parTrans" cxnId="{2B690E4E-E5F1-48D6-8C0A-F763736D8D17}">
      <dgm:prSet/>
      <dgm:spPr/>
      <dgm:t>
        <a:bodyPr/>
        <a:lstStyle/>
        <a:p>
          <a:endParaRPr lang="id-ID"/>
        </a:p>
      </dgm:t>
    </dgm:pt>
    <dgm:pt modelId="{201D6ABC-58E1-419C-97CC-E5C872108A1A}" type="sibTrans" cxnId="{2B690E4E-E5F1-48D6-8C0A-F763736D8D17}">
      <dgm:prSet/>
      <dgm:spPr/>
      <dgm:t>
        <a:bodyPr/>
        <a:lstStyle/>
        <a:p>
          <a:endParaRPr lang="id-ID"/>
        </a:p>
      </dgm:t>
    </dgm:pt>
    <dgm:pt modelId="{B4DCF554-296D-4AA3-B5BD-35EE7044FD5C}">
      <dgm:prSet phldrT="[Text]" custT="1"/>
      <dgm:spPr/>
      <dgm:t>
        <a:bodyPr/>
        <a:lstStyle/>
        <a:p>
          <a:r>
            <a:rPr lang="en-US" sz="1800" dirty="0" err="1" smtClean="0">
              <a:solidFill>
                <a:srgbClr val="FF0000"/>
              </a:solidFill>
            </a:rPr>
            <a:t>Efe</a:t>
          </a:r>
          <a:r>
            <a:rPr lang="id-ID" sz="1800" dirty="0" smtClean="0">
              <a:solidFill>
                <a:srgbClr val="FF0000"/>
              </a:solidFill>
            </a:rPr>
            <a:t>k </a:t>
          </a:r>
          <a:r>
            <a:rPr lang="en-US" sz="1800" dirty="0" err="1" smtClean="0">
              <a:solidFill>
                <a:srgbClr val="FF0000"/>
              </a:solidFill>
            </a:rPr>
            <a:t>Disjuncti</a:t>
          </a:r>
          <a:r>
            <a:rPr lang="id-ID" sz="1800" dirty="0" smtClean="0">
              <a:solidFill>
                <a:srgbClr val="FF0000"/>
              </a:solidFill>
            </a:rPr>
            <a:t>f</a:t>
          </a:r>
          <a:endParaRPr lang="id-ID" sz="1800" dirty="0"/>
        </a:p>
      </dgm:t>
    </dgm:pt>
    <dgm:pt modelId="{132F5BBF-3707-4557-A0A5-6B68E7337CF2}" type="parTrans" cxnId="{67D08B59-D053-44DC-8596-8C0C6FD7352D}">
      <dgm:prSet/>
      <dgm:spPr/>
      <dgm:t>
        <a:bodyPr/>
        <a:lstStyle/>
        <a:p>
          <a:endParaRPr lang="id-ID"/>
        </a:p>
      </dgm:t>
    </dgm:pt>
    <dgm:pt modelId="{173BA216-C09C-4D8C-9DB9-88E64C9A6372}" type="sibTrans" cxnId="{67D08B59-D053-44DC-8596-8C0C6FD7352D}">
      <dgm:prSet/>
      <dgm:spPr/>
      <dgm:t>
        <a:bodyPr/>
        <a:lstStyle/>
        <a:p>
          <a:endParaRPr lang="id-ID"/>
        </a:p>
      </dgm:t>
    </dgm:pt>
    <dgm:pt modelId="{A765BB7A-6F97-4826-8B98-2F1B256A71A9}">
      <dgm:prSet phldrT="[Text]"/>
      <dgm:spPr/>
      <dgm:t>
        <a:bodyPr/>
        <a:lstStyle/>
        <a:p>
          <a:r>
            <a:rPr lang="id-ID" dirty="0" smtClean="0">
              <a:solidFill>
                <a:srgbClr val="FF0000"/>
              </a:solidFill>
            </a:rPr>
            <a:t>Perencanaan bersyarat</a:t>
          </a:r>
          <a:endParaRPr lang="id-ID" dirty="0"/>
        </a:p>
      </dgm:t>
    </dgm:pt>
    <dgm:pt modelId="{A5723B30-556D-46E8-94F6-2146B2AEE126}" type="parTrans" cxnId="{140B6816-00C1-4644-98C1-320BF3AF1998}">
      <dgm:prSet/>
      <dgm:spPr/>
      <dgm:t>
        <a:bodyPr/>
        <a:lstStyle/>
        <a:p>
          <a:endParaRPr lang="id-ID"/>
        </a:p>
      </dgm:t>
    </dgm:pt>
    <dgm:pt modelId="{752D822C-33B9-41BB-876E-B35C6DCDA16B}" type="sibTrans" cxnId="{140B6816-00C1-4644-98C1-320BF3AF1998}">
      <dgm:prSet/>
      <dgm:spPr/>
      <dgm:t>
        <a:bodyPr/>
        <a:lstStyle/>
        <a:p>
          <a:endParaRPr lang="id-ID"/>
        </a:p>
      </dgm:t>
    </dgm:pt>
    <dgm:pt modelId="{03AA05A4-7E7C-4D82-8BD5-9D18AFEAFADE}">
      <dgm:prSet/>
      <dgm:spPr>
        <a:solidFill>
          <a:schemeClr val="accent2">
            <a:lumMod val="60000"/>
            <a:lumOff val="40000"/>
            <a:alpha val="90000"/>
          </a:schemeClr>
        </a:solidFill>
      </dgm:spPr>
      <dgm:t>
        <a:bodyPr/>
        <a:lstStyle/>
        <a:p>
          <a:r>
            <a:rPr lang="id-ID" smtClean="0"/>
            <a:t>Merencanakan dengan alternatif</a:t>
          </a:r>
          <a:endParaRPr lang="id-ID"/>
        </a:p>
      </dgm:t>
    </dgm:pt>
    <dgm:pt modelId="{6C6B2585-78A6-47EF-BF98-18F232F88A0D}" type="parTrans" cxnId="{E401403F-AA34-434B-9E81-B8B36CDE2F21}">
      <dgm:prSet/>
      <dgm:spPr/>
      <dgm:t>
        <a:bodyPr/>
        <a:lstStyle/>
        <a:p>
          <a:endParaRPr lang="id-ID"/>
        </a:p>
      </dgm:t>
    </dgm:pt>
    <dgm:pt modelId="{D3BBED4F-676E-4D50-820A-91289BCADA15}" type="sibTrans" cxnId="{E401403F-AA34-434B-9E81-B8B36CDE2F21}">
      <dgm:prSet/>
      <dgm:spPr/>
      <dgm:t>
        <a:bodyPr/>
        <a:lstStyle/>
        <a:p>
          <a:endParaRPr lang="id-ID"/>
        </a:p>
      </dgm:t>
    </dgm:pt>
    <dgm:pt modelId="{9EB1AB00-7AD9-4947-8B14-CD163A9CA111}">
      <dgm:prSet/>
      <dgm:spPr>
        <a:solidFill>
          <a:schemeClr val="accent5">
            <a:lumMod val="50000"/>
            <a:alpha val="90000"/>
          </a:schemeClr>
        </a:solidFill>
      </dgm:spPr>
      <dgm:t>
        <a:bodyPr/>
        <a:lstStyle/>
        <a:p>
          <a:r>
            <a:rPr lang="id-ID" smtClean="0"/>
            <a:t>Semua Variabel dikuantifikasi (di prasyarat dan efek)</a:t>
          </a:r>
          <a:endParaRPr lang="id-ID"/>
        </a:p>
      </dgm:t>
    </dgm:pt>
    <dgm:pt modelId="{F9B85B4E-23E0-413F-B8D1-1C2BA446D212}" type="parTrans" cxnId="{D574883F-E648-43EA-B95E-B74DC255DA15}">
      <dgm:prSet/>
      <dgm:spPr/>
      <dgm:t>
        <a:bodyPr/>
        <a:lstStyle/>
        <a:p>
          <a:endParaRPr lang="id-ID"/>
        </a:p>
      </dgm:t>
    </dgm:pt>
    <dgm:pt modelId="{6EA1B6BF-457D-49EB-ADCF-692CA1CCF3D1}" type="sibTrans" cxnId="{D574883F-E648-43EA-B95E-B74DC255DA15}">
      <dgm:prSet/>
      <dgm:spPr/>
      <dgm:t>
        <a:bodyPr/>
        <a:lstStyle/>
        <a:p>
          <a:endParaRPr lang="id-ID"/>
        </a:p>
      </dgm:t>
    </dgm:pt>
    <dgm:pt modelId="{BE6597A4-C6CE-430E-B600-C2F3A5BAD3CC}">
      <dgm:prSet/>
      <dgm:spPr>
        <a:solidFill>
          <a:schemeClr val="accent5">
            <a:lumMod val="50000"/>
            <a:alpha val="90000"/>
          </a:schemeClr>
        </a:solidFill>
      </dgm:spPr>
      <dgm:t>
        <a:bodyPr/>
        <a:lstStyle/>
        <a:p>
          <a:r>
            <a:rPr lang="id-ID" smtClean="0"/>
            <a:t>hanya untuk yang terbatas, misal benda yang statis.</a:t>
          </a:r>
          <a:endParaRPr lang="id-ID" dirty="0" smtClean="0"/>
        </a:p>
      </dgm:t>
    </dgm:pt>
    <dgm:pt modelId="{15B891B3-237D-4183-A0E6-37832D30DB4F}" type="parTrans" cxnId="{3DCCC867-E8F8-4179-98ED-E57A635BFAB3}">
      <dgm:prSet/>
      <dgm:spPr/>
      <dgm:t>
        <a:bodyPr/>
        <a:lstStyle/>
        <a:p>
          <a:endParaRPr lang="id-ID"/>
        </a:p>
      </dgm:t>
    </dgm:pt>
    <dgm:pt modelId="{7CCF3F2B-C9B6-46F5-A52D-12A447ED1BA6}" type="sibTrans" cxnId="{3DCCC867-E8F8-4179-98ED-E57A635BFAB3}">
      <dgm:prSet/>
      <dgm:spPr/>
      <dgm:t>
        <a:bodyPr/>
        <a:lstStyle/>
        <a:p>
          <a:endParaRPr lang="id-ID"/>
        </a:p>
      </dgm:t>
    </dgm:pt>
    <dgm:pt modelId="{0227B28F-090E-45FE-9719-E389C2795C7A}">
      <dgm:prSet/>
      <dgm:spPr>
        <a:solidFill>
          <a:schemeClr val="accent4">
            <a:lumMod val="50000"/>
            <a:lumOff val="50000"/>
            <a:alpha val="90000"/>
          </a:schemeClr>
        </a:solidFill>
      </dgm:spPr>
      <dgm:t>
        <a:bodyPr/>
        <a:lstStyle/>
        <a:p>
          <a:r>
            <a:rPr lang="id-ID" smtClean="0"/>
            <a:t>tindakan tergantung pada kondisi</a:t>
          </a:r>
          <a:endParaRPr lang="id-ID"/>
        </a:p>
      </dgm:t>
    </dgm:pt>
    <dgm:pt modelId="{EF32E52D-2B76-4F0F-92C9-72A3B0D73FC8}" type="parTrans" cxnId="{FD2984BC-997A-4C48-978D-D197B40FFFDE}">
      <dgm:prSet/>
      <dgm:spPr/>
      <dgm:t>
        <a:bodyPr/>
        <a:lstStyle/>
        <a:p>
          <a:endParaRPr lang="id-ID"/>
        </a:p>
      </dgm:t>
    </dgm:pt>
    <dgm:pt modelId="{3AE79C6A-4AC0-41C8-8758-91B4F0CE8CE3}" type="sibTrans" cxnId="{FD2984BC-997A-4C48-978D-D197B40FFFDE}">
      <dgm:prSet/>
      <dgm:spPr/>
      <dgm:t>
        <a:bodyPr/>
        <a:lstStyle/>
        <a:p>
          <a:endParaRPr lang="id-ID"/>
        </a:p>
      </dgm:t>
    </dgm:pt>
    <dgm:pt modelId="{56B0A7D5-8633-4242-A8AE-58C6ED48B4A7}">
      <dgm:prSet/>
      <dgm:spPr>
        <a:solidFill>
          <a:schemeClr val="accent4">
            <a:lumMod val="50000"/>
            <a:lumOff val="50000"/>
            <a:alpha val="90000"/>
          </a:schemeClr>
        </a:solidFill>
      </dgm:spPr>
      <dgm:t>
        <a:bodyPr/>
        <a:lstStyle/>
        <a:p>
          <a:r>
            <a:rPr lang="id-ID" smtClean="0"/>
            <a:t>ditentukan konkret hanya pada rencanakan waktu eksekusi</a:t>
          </a:r>
          <a:endParaRPr lang="id-ID" dirty="0" smtClean="0"/>
        </a:p>
      </dgm:t>
    </dgm:pt>
    <dgm:pt modelId="{6D4E171F-C18F-49D6-89D7-55392B92D750}" type="parTrans" cxnId="{62E4B38B-44E5-4104-8C08-DF986C55591D}">
      <dgm:prSet/>
      <dgm:spPr/>
      <dgm:t>
        <a:bodyPr/>
        <a:lstStyle/>
        <a:p>
          <a:endParaRPr lang="id-ID"/>
        </a:p>
      </dgm:t>
    </dgm:pt>
    <dgm:pt modelId="{D0E9AE45-3513-4B7C-9B1F-38D632E684F3}" type="sibTrans" cxnId="{62E4B38B-44E5-4104-8C08-DF986C55591D}">
      <dgm:prSet/>
      <dgm:spPr/>
      <dgm:t>
        <a:bodyPr/>
        <a:lstStyle/>
        <a:p>
          <a:endParaRPr lang="id-ID"/>
        </a:p>
      </dgm:t>
    </dgm:pt>
    <dgm:pt modelId="{0F80228F-04CA-46C3-AC2E-62CF3ED086CF}" type="pres">
      <dgm:prSet presAssocID="{D5F72A1F-9DCC-4471-B0A3-7DF917D7EC20}" presName="linearFlow" presStyleCnt="0">
        <dgm:presLayoutVars>
          <dgm:dir/>
          <dgm:animLvl val="lvl"/>
          <dgm:resizeHandles val="exact"/>
        </dgm:presLayoutVars>
      </dgm:prSet>
      <dgm:spPr/>
    </dgm:pt>
    <dgm:pt modelId="{4EFD4535-204A-4310-8A3D-056FBF94503D}" type="pres">
      <dgm:prSet presAssocID="{3C906C89-5E41-4D58-AB1C-92F3929DD3C3}" presName="composite" presStyleCnt="0"/>
      <dgm:spPr/>
    </dgm:pt>
    <dgm:pt modelId="{D3D2ACC2-E3B1-4E98-AD68-415859D5DCEA}" type="pres">
      <dgm:prSet presAssocID="{3C906C89-5E41-4D58-AB1C-92F3929DD3C3}" presName="parentText" presStyleLbl="alignNode1" presStyleIdx="0" presStyleCnt="3">
        <dgm:presLayoutVars>
          <dgm:chMax val="1"/>
          <dgm:bulletEnabled val="1"/>
        </dgm:presLayoutVars>
      </dgm:prSet>
      <dgm:spPr/>
      <dgm:t>
        <a:bodyPr/>
        <a:lstStyle/>
        <a:p>
          <a:endParaRPr lang="en-US"/>
        </a:p>
      </dgm:t>
    </dgm:pt>
    <dgm:pt modelId="{70F0FA0B-5268-4F7C-85C3-BCDAC1B5407A}" type="pres">
      <dgm:prSet presAssocID="{3C906C89-5E41-4D58-AB1C-92F3929DD3C3}" presName="descendantText" presStyleLbl="alignAcc1" presStyleIdx="0" presStyleCnt="3">
        <dgm:presLayoutVars>
          <dgm:bulletEnabled val="1"/>
        </dgm:presLayoutVars>
      </dgm:prSet>
      <dgm:spPr/>
      <dgm:t>
        <a:bodyPr/>
        <a:lstStyle/>
        <a:p>
          <a:endParaRPr lang="en-US"/>
        </a:p>
      </dgm:t>
    </dgm:pt>
    <dgm:pt modelId="{CD727985-7918-4C18-9AC5-626D67BA74F2}" type="pres">
      <dgm:prSet presAssocID="{201D6ABC-58E1-419C-97CC-E5C872108A1A}" presName="sp" presStyleCnt="0"/>
      <dgm:spPr/>
    </dgm:pt>
    <dgm:pt modelId="{857F266A-B8BE-4422-AE53-9CD4A8D28F68}" type="pres">
      <dgm:prSet presAssocID="{B4DCF554-296D-4AA3-B5BD-35EE7044FD5C}" presName="composite" presStyleCnt="0"/>
      <dgm:spPr/>
    </dgm:pt>
    <dgm:pt modelId="{027A61E5-B3F5-4EF5-BD86-0639F3C69E3E}" type="pres">
      <dgm:prSet presAssocID="{B4DCF554-296D-4AA3-B5BD-35EE7044FD5C}" presName="parentText" presStyleLbl="alignNode1" presStyleIdx="1" presStyleCnt="3">
        <dgm:presLayoutVars>
          <dgm:chMax val="1"/>
          <dgm:bulletEnabled val="1"/>
        </dgm:presLayoutVars>
      </dgm:prSet>
      <dgm:spPr/>
      <dgm:t>
        <a:bodyPr/>
        <a:lstStyle/>
        <a:p>
          <a:endParaRPr lang="id-ID"/>
        </a:p>
      </dgm:t>
    </dgm:pt>
    <dgm:pt modelId="{08947412-DF74-43BE-8057-14618F75FFB2}" type="pres">
      <dgm:prSet presAssocID="{B4DCF554-296D-4AA3-B5BD-35EE7044FD5C}" presName="descendantText" presStyleLbl="alignAcc1" presStyleIdx="1" presStyleCnt="3" custLinFactNeighborX="1281" custLinFactNeighborY="2288">
        <dgm:presLayoutVars>
          <dgm:bulletEnabled val="1"/>
        </dgm:presLayoutVars>
      </dgm:prSet>
      <dgm:spPr/>
      <dgm:t>
        <a:bodyPr/>
        <a:lstStyle/>
        <a:p>
          <a:endParaRPr lang="en-US"/>
        </a:p>
      </dgm:t>
    </dgm:pt>
    <dgm:pt modelId="{38DE18B1-20AD-4BC7-8F64-19EC09331447}" type="pres">
      <dgm:prSet presAssocID="{173BA216-C09C-4D8C-9DB9-88E64C9A6372}" presName="sp" presStyleCnt="0"/>
      <dgm:spPr/>
    </dgm:pt>
    <dgm:pt modelId="{D5998C57-1965-4FF6-852E-46933AAFD108}" type="pres">
      <dgm:prSet presAssocID="{A765BB7A-6F97-4826-8B98-2F1B256A71A9}" presName="composite" presStyleCnt="0"/>
      <dgm:spPr/>
    </dgm:pt>
    <dgm:pt modelId="{6954D8AC-F8A9-4F35-BA28-97E5C7DC4881}" type="pres">
      <dgm:prSet presAssocID="{A765BB7A-6F97-4826-8B98-2F1B256A71A9}" presName="parentText" presStyleLbl="alignNode1" presStyleIdx="2" presStyleCnt="3">
        <dgm:presLayoutVars>
          <dgm:chMax val="1"/>
          <dgm:bulletEnabled val="1"/>
        </dgm:presLayoutVars>
      </dgm:prSet>
      <dgm:spPr/>
      <dgm:t>
        <a:bodyPr/>
        <a:lstStyle/>
        <a:p>
          <a:endParaRPr lang="id-ID"/>
        </a:p>
      </dgm:t>
    </dgm:pt>
    <dgm:pt modelId="{DB16B99E-D14C-451F-A75F-FEAC8B99BDA7}" type="pres">
      <dgm:prSet presAssocID="{A765BB7A-6F97-4826-8B98-2F1B256A71A9}" presName="descendantText" presStyleLbl="alignAcc1" presStyleIdx="2" presStyleCnt="3">
        <dgm:presLayoutVars>
          <dgm:bulletEnabled val="1"/>
        </dgm:presLayoutVars>
      </dgm:prSet>
      <dgm:spPr/>
      <dgm:t>
        <a:bodyPr/>
        <a:lstStyle/>
        <a:p>
          <a:endParaRPr lang="en-US"/>
        </a:p>
      </dgm:t>
    </dgm:pt>
  </dgm:ptLst>
  <dgm:cxnLst>
    <dgm:cxn modelId="{8AF2A249-38A3-4675-9917-0B566887522E}" type="presOf" srcId="{0227B28F-090E-45FE-9719-E389C2795C7A}" destId="{DB16B99E-D14C-451F-A75F-FEAC8B99BDA7}" srcOrd="0" destOrd="0" presId="urn:microsoft.com/office/officeart/2005/8/layout/chevron2"/>
    <dgm:cxn modelId="{B516CEE2-EAAD-4DB4-9144-4C1812CF2F7E}" type="presOf" srcId="{3C906C89-5E41-4D58-AB1C-92F3929DD3C3}" destId="{D3D2ACC2-E3B1-4E98-AD68-415859D5DCEA}" srcOrd="0" destOrd="0" presId="urn:microsoft.com/office/officeart/2005/8/layout/chevron2"/>
    <dgm:cxn modelId="{E401403F-AA34-434B-9E81-B8B36CDE2F21}" srcId="{3C906C89-5E41-4D58-AB1C-92F3929DD3C3}" destId="{03AA05A4-7E7C-4D82-8BD5-9D18AFEAFADE}" srcOrd="0" destOrd="0" parTransId="{6C6B2585-78A6-47EF-BF98-18F232F88A0D}" sibTransId="{D3BBED4F-676E-4D50-820A-91289BCADA15}"/>
    <dgm:cxn modelId="{D574883F-E648-43EA-B95E-B74DC255DA15}" srcId="{B4DCF554-296D-4AA3-B5BD-35EE7044FD5C}" destId="{9EB1AB00-7AD9-4947-8B14-CD163A9CA111}" srcOrd="0" destOrd="0" parTransId="{F9B85B4E-23E0-413F-B8D1-1C2BA446D212}" sibTransId="{6EA1B6BF-457D-49EB-ADCF-692CA1CCF3D1}"/>
    <dgm:cxn modelId="{C0D974E5-B078-45EF-B407-5BAF73F21951}" type="presOf" srcId="{03AA05A4-7E7C-4D82-8BD5-9D18AFEAFADE}" destId="{70F0FA0B-5268-4F7C-85C3-BCDAC1B5407A}" srcOrd="0" destOrd="0" presId="urn:microsoft.com/office/officeart/2005/8/layout/chevron2"/>
    <dgm:cxn modelId="{D57B4804-64F3-491C-B773-5544492788BB}" type="presOf" srcId="{A765BB7A-6F97-4826-8B98-2F1B256A71A9}" destId="{6954D8AC-F8A9-4F35-BA28-97E5C7DC4881}" srcOrd="0" destOrd="0" presId="urn:microsoft.com/office/officeart/2005/8/layout/chevron2"/>
    <dgm:cxn modelId="{2724D035-D7B6-4B77-995E-38DB53C5643C}" type="presOf" srcId="{9EB1AB00-7AD9-4947-8B14-CD163A9CA111}" destId="{08947412-DF74-43BE-8057-14618F75FFB2}" srcOrd="0" destOrd="0" presId="urn:microsoft.com/office/officeart/2005/8/layout/chevron2"/>
    <dgm:cxn modelId="{662976BA-40DE-4697-96FA-6DB4568492AB}" type="presOf" srcId="{D5F72A1F-9DCC-4471-B0A3-7DF917D7EC20}" destId="{0F80228F-04CA-46C3-AC2E-62CF3ED086CF}" srcOrd="0" destOrd="0" presId="urn:microsoft.com/office/officeart/2005/8/layout/chevron2"/>
    <dgm:cxn modelId="{3DCCC867-E8F8-4179-98ED-E57A635BFAB3}" srcId="{9EB1AB00-7AD9-4947-8B14-CD163A9CA111}" destId="{BE6597A4-C6CE-430E-B600-C2F3A5BAD3CC}" srcOrd="0" destOrd="0" parTransId="{15B891B3-237D-4183-A0E6-37832D30DB4F}" sibTransId="{7CCF3F2B-C9B6-46F5-A52D-12A447ED1BA6}"/>
    <dgm:cxn modelId="{D83B79B0-30A0-4689-974D-0A3DF6F61498}" type="presOf" srcId="{BE6597A4-C6CE-430E-B600-C2F3A5BAD3CC}" destId="{08947412-DF74-43BE-8057-14618F75FFB2}" srcOrd="0" destOrd="1" presId="urn:microsoft.com/office/officeart/2005/8/layout/chevron2"/>
    <dgm:cxn modelId="{3098DE51-008B-4EAC-8E4F-8195669F7CDE}" type="presOf" srcId="{B4DCF554-296D-4AA3-B5BD-35EE7044FD5C}" destId="{027A61E5-B3F5-4EF5-BD86-0639F3C69E3E}" srcOrd="0" destOrd="0" presId="urn:microsoft.com/office/officeart/2005/8/layout/chevron2"/>
    <dgm:cxn modelId="{0DA09E48-AB93-4A4D-8209-B0E1D00A7AFD}" type="presOf" srcId="{56B0A7D5-8633-4242-A8AE-58C6ED48B4A7}" destId="{DB16B99E-D14C-451F-A75F-FEAC8B99BDA7}" srcOrd="0" destOrd="1" presId="urn:microsoft.com/office/officeart/2005/8/layout/chevron2"/>
    <dgm:cxn modelId="{67D08B59-D053-44DC-8596-8C0C6FD7352D}" srcId="{D5F72A1F-9DCC-4471-B0A3-7DF917D7EC20}" destId="{B4DCF554-296D-4AA3-B5BD-35EE7044FD5C}" srcOrd="1" destOrd="0" parTransId="{132F5BBF-3707-4557-A0A5-6B68E7337CF2}" sibTransId="{173BA216-C09C-4D8C-9DB9-88E64C9A6372}"/>
    <dgm:cxn modelId="{62E4B38B-44E5-4104-8C08-DF986C55591D}" srcId="{A765BB7A-6F97-4826-8B98-2F1B256A71A9}" destId="{56B0A7D5-8633-4242-A8AE-58C6ED48B4A7}" srcOrd="1" destOrd="0" parTransId="{6D4E171F-C18F-49D6-89D7-55392B92D750}" sibTransId="{D0E9AE45-3513-4B7C-9B1F-38D632E684F3}"/>
    <dgm:cxn modelId="{2B690E4E-E5F1-48D6-8C0A-F763736D8D17}" srcId="{D5F72A1F-9DCC-4471-B0A3-7DF917D7EC20}" destId="{3C906C89-5E41-4D58-AB1C-92F3929DD3C3}" srcOrd="0" destOrd="0" parTransId="{A7AC68A2-AF7E-4F12-B78B-1E88CC9CDFD0}" sibTransId="{201D6ABC-58E1-419C-97CC-E5C872108A1A}"/>
    <dgm:cxn modelId="{140B6816-00C1-4644-98C1-320BF3AF1998}" srcId="{D5F72A1F-9DCC-4471-B0A3-7DF917D7EC20}" destId="{A765BB7A-6F97-4826-8B98-2F1B256A71A9}" srcOrd="2" destOrd="0" parTransId="{A5723B30-556D-46E8-94F6-2146B2AEE126}" sibTransId="{752D822C-33B9-41BB-876E-B35C6DCDA16B}"/>
    <dgm:cxn modelId="{FD2984BC-997A-4C48-978D-D197B40FFFDE}" srcId="{A765BB7A-6F97-4826-8B98-2F1B256A71A9}" destId="{0227B28F-090E-45FE-9719-E389C2795C7A}" srcOrd="0" destOrd="0" parTransId="{EF32E52D-2B76-4F0F-92C9-72A3B0D73FC8}" sibTransId="{3AE79C6A-4AC0-41C8-8758-91B4F0CE8CE3}"/>
    <dgm:cxn modelId="{D954300B-3480-4F86-B94B-2E4C0B3682D9}" type="presParOf" srcId="{0F80228F-04CA-46C3-AC2E-62CF3ED086CF}" destId="{4EFD4535-204A-4310-8A3D-056FBF94503D}" srcOrd="0" destOrd="0" presId="urn:microsoft.com/office/officeart/2005/8/layout/chevron2"/>
    <dgm:cxn modelId="{B9223904-9213-4D44-AFAD-C4CDB5ABFFAB}" type="presParOf" srcId="{4EFD4535-204A-4310-8A3D-056FBF94503D}" destId="{D3D2ACC2-E3B1-4E98-AD68-415859D5DCEA}" srcOrd="0" destOrd="0" presId="urn:microsoft.com/office/officeart/2005/8/layout/chevron2"/>
    <dgm:cxn modelId="{176F72AB-89A3-44B8-8F08-76CD7C660A69}" type="presParOf" srcId="{4EFD4535-204A-4310-8A3D-056FBF94503D}" destId="{70F0FA0B-5268-4F7C-85C3-BCDAC1B5407A}" srcOrd="1" destOrd="0" presId="urn:microsoft.com/office/officeart/2005/8/layout/chevron2"/>
    <dgm:cxn modelId="{96F2A1AA-A22E-4A22-8F51-D47239390537}" type="presParOf" srcId="{0F80228F-04CA-46C3-AC2E-62CF3ED086CF}" destId="{CD727985-7918-4C18-9AC5-626D67BA74F2}" srcOrd="1" destOrd="0" presId="urn:microsoft.com/office/officeart/2005/8/layout/chevron2"/>
    <dgm:cxn modelId="{5C1AC37C-AAF5-4EA0-B2E9-5AA10934F732}" type="presParOf" srcId="{0F80228F-04CA-46C3-AC2E-62CF3ED086CF}" destId="{857F266A-B8BE-4422-AE53-9CD4A8D28F68}" srcOrd="2" destOrd="0" presId="urn:microsoft.com/office/officeart/2005/8/layout/chevron2"/>
    <dgm:cxn modelId="{D74773BC-76F0-42A7-8F90-EC486D6EFCF1}" type="presParOf" srcId="{857F266A-B8BE-4422-AE53-9CD4A8D28F68}" destId="{027A61E5-B3F5-4EF5-BD86-0639F3C69E3E}" srcOrd="0" destOrd="0" presId="urn:microsoft.com/office/officeart/2005/8/layout/chevron2"/>
    <dgm:cxn modelId="{6362BD44-34DE-4602-9061-88FF940AE1EE}" type="presParOf" srcId="{857F266A-B8BE-4422-AE53-9CD4A8D28F68}" destId="{08947412-DF74-43BE-8057-14618F75FFB2}" srcOrd="1" destOrd="0" presId="urn:microsoft.com/office/officeart/2005/8/layout/chevron2"/>
    <dgm:cxn modelId="{B147A658-013A-479D-91EC-6AC3BB74B144}" type="presParOf" srcId="{0F80228F-04CA-46C3-AC2E-62CF3ED086CF}" destId="{38DE18B1-20AD-4BC7-8F64-19EC09331447}" srcOrd="3" destOrd="0" presId="urn:microsoft.com/office/officeart/2005/8/layout/chevron2"/>
    <dgm:cxn modelId="{0C0EDF7F-C564-4A1F-AF6E-F5BF1A8E4CB8}" type="presParOf" srcId="{0F80228F-04CA-46C3-AC2E-62CF3ED086CF}" destId="{D5998C57-1965-4FF6-852E-46933AAFD108}" srcOrd="4" destOrd="0" presId="urn:microsoft.com/office/officeart/2005/8/layout/chevron2"/>
    <dgm:cxn modelId="{C18A84B5-76FC-4566-84E2-799B92AAB561}" type="presParOf" srcId="{D5998C57-1965-4FF6-852E-46933AAFD108}" destId="{6954D8AC-F8A9-4F35-BA28-97E5C7DC4881}" srcOrd="0" destOrd="0" presId="urn:microsoft.com/office/officeart/2005/8/layout/chevron2"/>
    <dgm:cxn modelId="{E5DE5ECB-0BE2-47B1-827F-FD4B2D650FB3}" type="presParOf" srcId="{D5998C57-1965-4FF6-852E-46933AAFD108}" destId="{DB16B99E-D14C-451F-A75F-FEAC8B99BDA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7EFC09-7061-4019-BAF3-F6D84742887D}" type="doc">
      <dgm:prSet loTypeId="urn:microsoft.com/office/officeart/2005/8/layout/hierarchy4" loCatId="list" qsTypeId="urn:microsoft.com/office/officeart/2005/8/quickstyle/simple1" qsCatId="simple" csTypeId="urn:microsoft.com/office/officeart/2005/8/colors/colorful5" csCatId="colorful" phldr="1"/>
      <dgm:spPr/>
      <dgm:t>
        <a:bodyPr/>
        <a:lstStyle/>
        <a:p>
          <a:endParaRPr lang="id-ID"/>
        </a:p>
      </dgm:t>
    </dgm:pt>
    <dgm:pt modelId="{96A8D787-8E87-4A03-9782-C90F32FEDA15}">
      <dgm:prSet phldrT="[Text]"/>
      <dgm:spPr/>
      <dgm:t>
        <a:bodyPr/>
        <a:lstStyle/>
        <a:p>
          <a:r>
            <a:rPr lang="id-ID" dirty="0" smtClean="0"/>
            <a:t>Merencanakan Untuk pergi ke Lombok Liburan tahun ini</a:t>
          </a:r>
          <a:endParaRPr lang="id-ID" dirty="0"/>
        </a:p>
      </dgm:t>
    </dgm:pt>
    <dgm:pt modelId="{F69000C2-0691-4C7E-AC7E-4E943994182D}" type="parTrans" cxnId="{0C4A0472-5BDE-4A18-83A4-1AACC6893D46}">
      <dgm:prSet/>
      <dgm:spPr/>
      <dgm:t>
        <a:bodyPr/>
        <a:lstStyle/>
        <a:p>
          <a:endParaRPr lang="id-ID"/>
        </a:p>
      </dgm:t>
    </dgm:pt>
    <dgm:pt modelId="{686408BC-25F1-4659-BCF7-3B0578594DE9}" type="sibTrans" cxnId="{0C4A0472-5BDE-4A18-83A4-1AACC6893D46}">
      <dgm:prSet/>
      <dgm:spPr/>
      <dgm:t>
        <a:bodyPr/>
        <a:lstStyle/>
        <a:p>
          <a:endParaRPr lang="id-ID"/>
        </a:p>
      </dgm:t>
    </dgm:pt>
    <dgm:pt modelId="{CF13E584-F3AA-4547-92D4-2F5374AA4FAA}">
      <dgm:prSet phldrT="[Text]" custT="1"/>
      <dgm:spPr>
        <a:solidFill>
          <a:srgbClr val="0070C0"/>
        </a:solidFill>
      </dgm:spPr>
      <dgm:t>
        <a:bodyPr/>
        <a:lstStyle/>
        <a:p>
          <a:r>
            <a:rPr lang="id-ID" sz="2800" dirty="0" smtClean="0">
              <a:solidFill>
                <a:schemeClr val="bg1"/>
              </a:solidFill>
            </a:rPr>
            <a:t>Langkah </a:t>
          </a:r>
          <a:r>
            <a:rPr lang="fi-FI" sz="2800" dirty="0" smtClean="0">
              <a:solidFill>
                <a:schemeClr val="bg1"/>
              </a:solidFill>
            </a:rPr>
            <a:t>Major </a:t>
          </a:r>
          <a:r>
            <a:rPr lang="id-ID" sz="2800" dirty="0" smtClean="0">
              <a:solidFill>
                <a:schemeClr val="bg1"/>
              </a:solidFill>
            </a:rPr>
            <a:t>:</a:t>
          </a:r>
          <a:endParaRPr lang="id-ID" sz="2800" dirty="0">
            <a:solidFill>
              <a:schemeClr val="bg1"/>
            </a:solidFill>
          </a:endParaRPr>
        </a:p>
      </dgm:t>
    </dgm:pt>
    <dgm:pt modelId="{54A040EC-EC4A-45E7-96DF-F0B4CC390A9D}" type="parTrans" cxnId="{0D40A35B-7326-477B-AFB0-828429A1438D}">
      <dgm:prSet/>
      <dgm:spPr/>
      <dgm:t>
        <a:bodyPr/>
        <a:lstStyle/>
        <a:p>
          <a:endParaRPr lang="id-ID"/>
        </a:p>
      </dgm:t>
    </dgm:pt>
    <dgm:pt modelId="{7B1A9407-2DE8-4CCB-8718-6DC1BF2E9B0D}" type="sibTrans" cxnId="{0D40A35B-7326-477B-AFB0-828429A1438D}">
      <dgm:prSet/>
      <dgm:spPr/>
      <dgm:t>
        <a:bodyPr/>
        <a:lstStyle/>
        <a:p>
          <a:endParaRPr lang="id-ID"/>
        </a:p>
      </dgm:t>
    </dgm:pt>
    <dgm:pt modelId="{6C9E1496-01DB-4C31-8649-465F00AF2DEF}">
      <dgm:prSet phldrT="[Text]"/>
      <dgm:spPr>
        <a:solidFill>
          <a:schemeClr val="accent1">
            <a:lumMod val="50000"/>
          </a:schemeClr>
        </a:solidFill>
      </dgm:spPr>
      <dgm:t>
        <a:bodyPr/>
        <a:lstStyle/>
        <a:p>
          <a:r>
            <a:rPr lang="id-ID" dirty="0" smtClean="0">
              <a:solidFill>
                <a:srgbClr val="FFFF00"/>
              </a:solidFill>
            </a:rPr>
            <a:t>2. Pesan </a:t>
          </a:r>
          <a:r>
            <a:rPr lang="fi-FI" dirty="0" smtClean="0">
              <a:solidFill>
                <a:srgbClr val="FFFF00"/>
              </a:solidFill>
            </a:rPr>
            <a:t>Tiket</a:t>
          </a:r>
          <a:endParaRPr lang="id-ID" dirty="0">
            <a:solidFill>
              <a:srgbClr val="FFFF00"/>
            </a:solidFill>
          </a:endParaRPr>
        </a:p>
      </dgm:t>
    </dgm:pt>
    <dgm:pt modelId="{57D12E5B-EA37-42B0-BCEE-125AA4D83DC4}" type="parTrans" cxnId="{8304EA74-C2E8-4ADE-90A4-97359E3E3668}">
      <dgm:prSet/>
      <dgm:spPr/>
      <dgm:t>
        <a:bodyPr/>
        <a:lstStyle/>
        <a:p>
          <a:endParaRPr lang="id-ID"/>
        </a:p>
      </dgm:t>
    </dgm:pt>
    <dgm:pt modelId="{91F0D6DD-7D84-4383-9F7B-4CAC65FDB33F}" type="sibTrans" cxnId="{8304EA74-C2E8-4ADE-90A4-97359E3E3668}">
      <dgm:prSet/>
      <dgm:spPr/>
      <dgm:t>
        <a:bodyPr/>
        <a:lstStyle/>
        <a:p>
          <a:endParaRPr lang="id-ID"/>
        </a:p>
      </dgm:t>
    </dgm:pt>
    <dgm:pt modelId="{0A0779BF-EF86-4354-A601-01B650707BB4}">
      <dgm:prSet phldrT="[Text]"/>
      <dgm:spPr>
        <a:solidFill>
          <a:schemeClr val="accent6">
            <a:lumMod val="75000"/>
          </a:schemeClr>
        </a:solidFill>
      </dgm:spPr>
      <dgm:t>
        <a:bodyPr/>
        <a:lstStyle/>
        <a:p>
          <a:r>
            <a:rPr lang="id-ID" dirty="0" smtClean="0">
              <a:solidFill>
                <a:srgbClr val="FFFF00"/>
              </a:solidFill>
            </a:rPr>
            <a:t>3. Mencari lokasi wisata di Lombok</a:t>
          </a:r>
          <a:endParaRPr lang="id-ID" dirty="0">
            <a:solidFill>
              <a:srgbClr val="FFFF00"/>
            </a:solidFill>
          </a:endParaRPr>
        </a:p>
      </dgm:t>
    </dgm:pt>
    <dgm:pt modelId="{FBD69180-5B09-4067-9937-52B0D3FA0590}" type="parTrans" cxnId="{E8449D48-0E34-40F8-8F39-476137D590B4}">
      <dgm:prSet/>
      <dgm:spPr/>
      <dgm:t>
        <a:bodyPr/>
        <a:lstStyle/>
        <a:p>
          <a:endParaRPr lang="id-ID"/>
        </a:p>
      </dgm:t>
    </dgm:pt>
    <dgm:pt modelId="{E352E107-B8BC-48DA-99A4-BE685B4B2265}" type="sibTrans" cxnId="{E8449D48-0E34-40F8-8F39-476137D590B4}">
      <dgm:prSet/>
      <dgm:spPr/>
      <dgm:t>
        <a:bodyPr/>
        <a:lstStyle/>
        <a:p>
          <a:endParaRPr lang="id-ID"/>
        </a:p>
      </dgm:t>
    </dgm:pt>
    <dgm:pt modelId="{EB4628C2-1D9A-4D41-8764-011E18E8D573}">
      <dgm:prSet phldrT="[Text]"/>
      <dgm:spPr>
        <a:solidFill>
          <a:schemeClr val="accent2">
            <a:lumMod val="40000"/>
            <a:lumOff val="60000"/>
          </a:schemeClr>
        </a:solidFill>
      </dgm:spPr>
      <dgm:t>
        <a:bodyPr/>
        <a:lstStyle/>
        <a:p>
          <a:r>
            <a:rPr lang="id-ID" dirty="0" smtClean="0">
              <a:solidFill>
                <a:srgbClr val="FFFF00"/>
              </a:solidFill>
            </a:rPr>
            <a:t>1. Pesan </a:t>
          </a:r>
          <a:r>
            <a:rPr lang="fi-FI" dirty="0" smtClean="0">
              <a:solidFill>
                <a:srgbClr val="FFFF00"/>
              </a:solidFill>
            </a:rPr>
            <a:t>Hotel </a:t>
          </a:r>
          <a:endParaRPr lang="id-ID" dirty="0">
            <a:solidFill>
              <a:srgbClr val="FFFF00"/>
            </a:solidFill>
          </a:endParaRPr>
        </a:p>
      </dgm:t>
    </dgm:pt>
    <dgm:pt modelId="{0B0F4802-00A0-4460-80B8-16A63E60C185}" type="parTrans" cxnId="{86AACEAC-BDD6-48E8-B3F1-16B1F5D9C59C}">
      <dgm:prSet/>
      <dgm:spPr/>
      <dgm:t>
        <a:bodyPr/>
        <a:lstStyle/>
        <a:p>
          <a:endParaRPr lang="id-ID"/>
        </a:p>
      </dgm:t>
    </dgm:pt>
    <dgm:pt modelId="{3D6CEBEE-752D-4C1D-8127-D34C71841F94}" type="sibTrans" cxnId="{86AACEAC-BDD6-48E8-B3F1-16B1F5D9C59C}">
      <dgm:prSet/>
      <dgm:spPr/>
      <dgm:t>
        <a:bodyPr/>
        <a:lstStyle/>
        <a:p>
          <a:endParaRPr lang="id-ID"/>
        </a:p>
      </dgm:t>
    </dgm:pt>
    <dgm:pt modelId="{B73D37E9-BE2E-4694-8384-D797064FEDE6}">
      <dgm:prSet phldrT="[Text]"/>
      <dgm:spPr>
        <a:solidFill>
          <a:schemeClr val="accent1">
            <a:lumMod val="50000"/>
          </a:schemeClr>
        </a:solidFill>
      </dgm:spPr>
      <dgm:t>
        <a:bodyPr/>
        <a:lstStyle/>
        <a:p>
          <a:r>
            <a:rPr lang="id-ID" dirty="0" smtClean="0">
              <a:solidFill>
                <a:srgbClr val="FFFF00"/>
              </a:solidFill>
            </a:rPr>
            <a:t>4. Tinggal dan menikmati liBuran di lombok</a:t>
          </a:r>
          <a:endParaRPr lang="id-ID" dirty="0">
            <a:solidFill>
              <a:srgbClr val="FFFF00"/>
            </a:solidFill>
          </a:endParaRPr>
        </a:p>
      </dgm:t>
    </dgm:pt>
    <dgm:pt modelId="{21E6C660-9DFB-4991-A53A-71BD635F7BC4}" type="parTrans" cxnId="{A442CD5A-9B80-4FB1-A4B0-1BB74216A65C}">
      <dgm:prSet/>
      <dgm:spPr/>
      <dgm:t>
        <a:bodyPr/>
        <a:lstStyle/>
        <a:p>
          <a:endParaRPr lang="id-ID"/>
        </a:p>
      </dgm:t>
    </dgm:pt>
    <dgm:pt modelId="{014F8BF7-7311-4922-88E1-2D4E3657DD41}" type="sibTrans" cxnId="{A442CD5A-9B80-4FB1-A4B0-1BB74216A65C}">
      <dgm:prSet/>
      <dgm:spPr/>
      <dgm:t>
        <a:bodyPr/>
        <a:lstStyle/>
        <a:p>
          <a:endParaRPr lang="id-ID"/>
        </a:p>
      </dgm:t>
    </dgm:pt>
    <dgm:pt modelId="{CCED19C3-5FCD-468D-A99D-136726BFD186}">
      <dgm:prSet phldrT="[Text]"/>
      <dgm:spPr>
        <a:solidFill>
          <a:schemeClr val="accent6">
            <a:lumMod val="75000"/>
          </a:schemeClr>
        </a:solidFill>
      </dgm:spPr>
      <dgm:t>
        <a:bodyPr/>
        <a:lstStyle/>
        <a:p>
          <a:r>
            <a:rPr lang="id-ID" dirty="0" smtClean="0">
              <a:solidFill>
                <a:srgbClr val="FFFF00"/>
              </a:solidFill>
            </a:rPr>
            <a:t>5. Pulang ke Jogja</a:t>
          </a:r>
          <a:endParaRPr lang="id-ID" dirty="0">
            <a:solidFill>
              <a:srgbClr val="FFFF00"/>
            </a:solidFill>
          </a:endParaRPr>
        </a:p>
      </dgm:t>
    </dgm:pt>
    <dgm:pt modelId="{270CA8B5-6AFA-40FF-917B-C2FDD0A32624}" type="parTrans" cxnId="{76301028-BC01-4C65-9BC1-25C9454B1033}">
      <dgm:prSet/>
      <dgm:spPr/>
      <dgm:t>
        <a:bodyPr/>
        <a:lstStyle/>
        <a:p>
          <a:endParaRPr lang="id-ID"/>
        </a:p>
      </dgm:t>
    </dgm:pt>
    <dgm:pt modelId="{C8E51C69-EA7B-43C7-87D0-2592E7A19F34}" type="sibTrans" cxnId="{76301028-BC01-4C65-9BC1-25C9454B1033}">
      <dgm:prSet/>
      <dgm:spPr/>
      <dgm:t>
        <a:bodyPr/>
        <a:lstStyle/>
        <a:p>
          <a:endParaRPr lang="id-ID"/>
        </a:p>
      </dgm:t>
    </dgm:pt>
    <dgm:pt modelId="{2395DF04-40CD-4076-B011-6D8F1F4D9A2A}" type="pres">
      <dgm:prSet presAssocID="{407EFC09-7061-4019-BAF3-F6D84742887D}" presName="Name0" presStyleCnt="0">
        <dgm:presLayoutVars>
          <dgm:chPref val="1"/>
          <dgm:dir/>
          <dgm:animOne val="branch"/>
          <dgm:animLvl val="lvl"/>
          <dgm:resizeHandles/>
        </dgm:presLayoutVars>
      </dgm:prSet>
      <dgm:spPr/>
      <dgm:t>
        <a:bodyPr/>
        <a:lstStyle/>
        <a:p>
          <a:endParaRPr lang="en-US"/>
        </a:p>
      </dgm:t>
    </dgm:pt>
    <dgm:pt modelId="{37CE41B0-EAD9-4666-ABEC-26F14F7B038D}" type="pres">
      <dgm:prSet presAssocID="{96A8D787-8E87-4A03-9782-C90F32FEDA15}" presName="vertOne" presStyleCnt="0"/>
      <dgm:spPr/>
    </dgm:pt>
    <dgm:pt modelId="{70EA78E4-82B4-4D85-A69C-07942BF7307B}" type="pres">
      <dgm:prSet presAssocID="{96A8D787-8E87-4A03-9782-C90F32FEDA15}" presName="txOne" presStyleLbl="node0" presStyleIdx="0" presStyleCnt="1">
        <dgm:presLayoutVars>
          <dgm:chPref val="3"/>
        </dgm:presLayoutVars>
      </dgm:prSet>
      <dgm:spPr/>
      <dgm:t>
        <a:bodyPr/>
        <a:lstStyle/>
        <a:p>
          <a:endParaRPr lang="id-ID"/>
        </a:p>
      </dgm:t>
    </dgm:pt>
    <dgm:pt modelId="{3F7E6F96-F0E7-4BD8-94AC-8BFB6C43922B}" type="pres">
      <dgm:prSet presAssocID="{96A8D787-8E87-4A03-9782-C90F32FEDA15}" presName="parTransOne" presStyleCnt="0"/>
      <dgm:spPr/>
    </dgm:pt>
    <dgm:pt modelId="{D10104E1-82FB-4C1A-A126-ECF73399817C}" type="pres">
      <dgm:prSet presAssocID="{96A8D787-8E87-4A03-9782-C90F32FEDA15}" presName="horzOne" presStyleCnt="0"/>
      <dgm:spPr/>
    </dgm:pt>
    <dgm:pt modelId="{078F59FC-B5F9-4400-941E-BBA4AD05D8A6}" type="pres">
      <dgm:prSet presAssocID="{CF13E584-F3AA-4547-92D4-2F5374AA4FAA}" presName="vertTwo" presStyleCnt="0"/>
      <dgm:spPr/>
    </dgm:pt>
    <dgm:pt modelId="{633E23F3-9ECE-4DF4-B774-64A979A42CC9}" type="pres">
      <dgm:prSet presAssocID="{CF13E584-F3AA-4547-92D4-2F5374AA4FAA}" presName="txTwo" presStyleLbl="node2" presStyleIdx="0" presStyleCnt="2">
        <dgm:presLayoutVars>
          <dgm:chPref val="3"/>
        </dgm:presLayoutVars>
      </dgm:prSet>
      <dgm:spPr/>
      <dgm:t>
        <a:bodyPr/>
        <a:lstStyle/>
        <a:p>
          <a:endParaRPr lang="id-ID"/>
        </a:p>
      </dgm:t>
    </dgm:pt>
    <dgm:pt modelId="{BB462C38-5A38-462B-BDA2-9381A2E17BD4}" type="pres">
      <dgm:prSet presAssocID="{CF13E584-F3AA-4547-92D4-2F5374AA4FAA}" presName="parTransTwo" presStyleCnt="0"/>
      <dgm:spPr/>
    </dgm:pt>
    <dgm:pt modelId="{BFE45D71-03BF-4F35-971A-DB04057F162A}" type="pres">
      <dgm:prSet presAssocID="{CF13E584-F3AA-4547-92D4-2F5374AA4FAA}" presName="horzTwo" presStyleCnt="0"/>
      <dgm:spPr/>
    </dgm:pt>
    <dgm:pt modelId="{D041BB1B-E1ED-4B63-A2ED-DE9B0188DD22}" type="pres">
      <dgm:prSet presAssocID="{6C9E1496-01DB-4C31-8649-465F00AF2DEF}" presName="vertThree" presStyleCnt="0"/>
      <dgm:spPr/>
    </dgm:pt>
    <dgm:pt modelId="{26758F6D-0F72-484F-B424-8282365700E6}" type="pres">
      <dgm:prSet presAssocID="{6C9E1496-01DB-4C31-8649-465F00AF2DEF}" presName="txThree" presStyleLbl="node3" presStyleIdx="0" presStyleCnt="4">
        <dgm:presLayoutVars>
          <dgm:chPref val="3"/>
        </dgm:presLayoutVars>
      </dgm:prSet>
      <dgm:spPr/>
      <dgm:t>
        <a:bodyPr/>
        <a:lstStyle/>
        <a:p>
          <a:endParaRPr lang="id-ID"/>
        </a:p>
      </dgm:t>
    </dgm:pt>
    <dgm:pt modelId="{E9E19C6B-B81C-47A3-AEF1-CA171C28B8A6}" type="pres">
      <dgm:prSet presAssocID="{6C9E1496-01DB-4C31-8649-465F00AF2DEF}" presName="horzThree" presStyleCnt="0"/>
      <dgm:spPr/>
    </dgm:pt>
    <dgm:pt modelId="{0CAA4A65-0480-48FB-989A-13FD8CD14E3D}" type="pres">
      <dgm:prSet presAssocID="{91F0D6DD-7D84-4383-9F7B-4CAC65FDB33F}" presName="sibSpaceThree" presStyleCnt="0"/>
      <dgm:spPr/>
    </dgm:pt>
    <dgm:pt modelId="{738A54DA-D360-4956-9EE4-C406A754EC03}" type="pres">
      <dgm:prSet presAssocID="{0A0779BF-EF86-4354-A601-01B650707BB4}" presName="vertThree" presStyleCnt="0"/>
      <dgm:spPr/>
    </dgm:pt>
    <dgm:pt modelId="{3E6FDF51-A717-46D9-AA35-EFA9C84FB5C0}" type="pres">
      <dgm:prSet presAssocID="{0A0779BF-EF86-4354-A601-01B650707BB4}" presName="txThree" presStyleLbl="node3" presStyleIdx="1" presStyleCnt="4">
        <dgm:presLayoutVars>
          <dgm:chPref val="3"/>
        </dgm:presLayoutVars>
      </dgm:prSet>
      <dgm:spPr/>
      <dgm:t>
        <a:bodyPr/>
        <a:lstStyle/>
        <a:p>
          <a:endParaRPr lang="id-ID"/>
        </a:p>
      </dgm:t>
    </dgm:pt>
    <dgm:pt modelId="{267C8A7D-8137-4D55-A8E8-0E284D91D9BA}" type="pres">
      <dgm:prSet presAssocID="{0A0779BF-EF86-4354-A601-01B650707BB4}" presName="horzThree" presStyleCnt="0"/>
      <dgm:spPr/>
    </dgm:pt>
    <dgm:pt modelId="{855A8CDA-92C8-49F6-8F80-2EC06F61B68E}" type="pres">
      <dgm:prSet presAssocID="{7B1A9407-2DE8-4CCB-8718-6DC1BF2E9B0D}" presName="sibSpaceTwo" presStyleCnt="0"/>
      <dgm:spPr/>
    </dgm:pt>
    <dgm:pt modelId="{702D102C-7203-4E2D-BBC1-6AFC48AE0C0E}" type="pres">
      <dgm:prSet presAssocID="{EB4628C2-1D9A-4D41-8764-011E18E8D573}" presName="vertTwo" presStyleCnt="0"/>
      <dgm:spPr/>
    </dgm:pt>
    <dgm:pt modelId="{6A0BCB3B-3E8B-4D62-B87A-50C731A08699}" type="pres">
      <dgm:prSet presAssocID="{EB4628C2-1D9A-4D41-8764-011E18E8D573}" presName="txTwo" presStyleLbl="node2" presStyleIdx="1" presStyleCnt="2">
        <dgm:presLayoutVars>
          <dgm:chPref val="3"/>
        </dgm:presLayoutVars>
      </dgm:prSet>
      <dgm:spPr/>
      <dgm:t>
        <a:bodyPr/>
        <a:lstStyle/>
        <a:p>
          <a:endParaRPr lang="id-ID"/>
        </a:p>
      </dgm:t>
    </dgm:pt>
    <dgm:pt modelId="{E6F4FDC4-874C-4A44-9814-3FCBD2B59683}" type="pres">
      <dgm:prSet presAssocID="{EB4628C2-1D9A-4D41-8764-011E18E8D573}" presName="parTransTwo" presStyleCnt="0"/>
      <dgm:spPr/>
    </dgm:pt>
    <dgm:pt modelId="{8EFF1ECB-32C8-4F31-A0C0-5E057990D942}" type="pres">
      <dgm:prSet presAssocID="{EB4628C2-1D9A-4D41-8764-011E18E8D573}" presName="horzTwo" presStyleCnt="0"/>
      <dgm:spPr/>
    </dgm:pt>
    <dgm:pt modelId="{932B85EA-39D2-47A9-BABB-6FEFE6D3A4AA}" type="pres">
      <dgm:prSet presAssocID="{B73D37E9-BE2E-4694-8384-D797064FEDE6}" presName="vertThree" presStyleCnt="0"/>
      <dgm:spPr/>
    </dgm:pt>
    <dgm:pt modelId="{02F4906C-0DB2-4D9F-82F8-A9A16EF51AC4}" type="pres">
      <dgm:prSet presAssocID="{B73D37E9-BE2E-4694-8384-D797064FEDE6}" presName="txThree" presStyleLbl="node3" presStyleIdx="2" presStyleCnt="4">
        <dgm:presLayoutVars>
          <dgm:chPref val="3"/>
        </dgm:presLayoutVars>
      </dgm:prSet>
      <dgm:spPr/>
      <dgm:t>
        <a:bodyPr/>
        <a:lstStyle/>
        <a:p>
          <a:endParaRPr lang="id-ID"/>
        </a:p>
      </dgm:t>
    </dgm:pt>
    <dgm:pt modelId="{5929C5AD-6135-4F85-B891-E5CCE6189131}" type="pres">
      <dgm:prSet presAssocID="{B73D37E9-BE2E-4694-8384-D797064FEDE6}" presName="horzThree" presStyleCnt="0"/>
      <dgm:spPr/>
    </dgm:pt>
    <dgm:pt modelId="{94295AC6-4D7D-40FD-B24F-F07C9ABE4FCB}" type="pres">
      <dgm:prSet presAssocID="{014F8BF7-7311-4922-88E1-2D4E3657DD41}" presName="sibSpaceThree" presStyleCnt="0"/>
      <dgm:spPr/>
    </dgm:pt>
    <dgm:pt modelId="{811CFBAD-AEB9-4F8B-8F1B-AD1547DC6725}" type="pres">
      <dgm:prSet presAssocID="{CCED19C3-5FCD-468D-A99D-136726BFD186}" presName="vertThree" presStyleCnt="0"/>
      <dgm:spPr/>
    </dgm:pt>
    <dgm:pt modelId="{D4753D85-0B20-40AC-B7F0-21C38C2BCB46}" type="pres">
      <dgm:prSet presAssocID="{CCED19C3-5FCD-468D-A99D-136726BFD186}" presName="txThree" presStyleLbl="node3" presStyleIdx="3" presStyleCnt="4">
        <dgm:presLayoutVars>
          <dgm:chPref val="3"/>
        </dgm:presLayoutVars>
      </dgm:prSet>
      <dgm:spPr/>
      <dgm:t>
        <a:bodyPr/>
        <a:lstStyle/>
        <a:p>
          <a:endParaRPr lang="id-ID"/>
        </a:p>
      </dgm:t>
    </dgm:pt>
    <dgm:pt modelId="{9F044E7D-A415-48C4-86FB-8C677C0BDCCF}" type="pres">
      <dgm:prSet presAssocID="{CCED19C3-5FCD-468D-A99D-136726BFD186}" presName="horzThree" presStyleCnt="0"/>
      <dgm:spPr/>
    </dgm:pt>
  </dgm:ptLst>
  <dgm:cxnLst>
    <dgm:cxn modelId="{A3A46A81-2AFE-4310-AE6A-8920B2A3D51A}" type="presOf" srcId="{407EFC09-7061-4019-BAF3-F6D84742887D}" destId="{2395DF04-40CD-4076-B011-6D8F1F4D9A2A}" srcOrd="0" destOrd="0" presId="urn:microsoft.com/office/officeart/2005/8/layout/hierarchy4"/>
    <dgm:cxn modelId="{0D40A35B-7326-477B-AFB0-828429A1438D}" srcId="{96A8D787-8E87-4A03-9782-C90F32FEDA15}" destId="{CF13E584-F3AA-4547-92D4-2F5374AA4FAA}" srcOrd="0" destOrd="0" parTransId="{54A040EC-EC4A-45E7-96DF-F0B4CC390A9D}" sibTransId="{7B1A9407-2DE8-4CCB-8718-6DC1BF2E9B0D}"/>
    <dgm:cxn modelId="{0C4A0472-5BDE-4A18-83A4-1AACC6893D46}" srcId="{407EFC09-7061-4019-BAF3-F6D84742887D}" destId="{96A8D787-8E87-4A03-9782-C90F32FEDA15}" srcOrd="0" destOrd="0" parTransId="{F69000C2-0691-4C7E-AC7E-4E943994182D}" sibTransId="{686408BC-25F1-4659-BCF7-3B0578594DE9}"/>
    <dgm:cxn modelId="{CBE929DE-7E43-4D6D-AAAC-A0CD8F4C6565}" type="presOf" srcId="{EB4628C2-1D9A-4D41-8764-011E18E8D573}" destId="{6A0BCB3B-3E8B-4D62-B87A-50C731A08699}" srcOrd="0" destOrd="0" presId="urn:microsoft.com/office/officeart/2005/8/layout/hierarchy4"/>
    <dgm:cxn modelId="{43F8F5D6-E2EB-4444-A93F-080D02524F33}" type="presOf" srcId="{96A8D787-8E87-4A03-9782-C90F32FEDA15}" destId="{70EA78E4-82B4-4D85-A69C-07942BF7307B}" srcOrd="0" destOrd="0" presId="urn:microsoft.com/office/officeart/2005/8/layout/hierarchy4"/>
    <dgm:cxn modelId="{A442CD5A-9B80-4FB1-A4B0-1BB74216A65C}" srcId="{EB4628C2-1D9A-4D41-8764-011E18E8D573}" destId="{B73D37E9-BE2E-4694-8384-D797064FEDE6}" srcOrd="0" destOrd="0" parTransId="{21E6C660-9DFB-4991-A53A-71BD635F7BC4}" sibTransId="{014F8BF7-7311-4922-88E1-2D4E3657DD41}"/>
    <dgm:cxn modelId="{19EB2243-4821-411B-A821-F3B55715720F}" type="presOf" srcId="{6C9E1496-01DB-4C31-8649-465F00AF2DEF}" destId="{26758F6D-0F72-484F-B424-8282365700E6}" srcOrd="0" destOrd="0" presId="urn:microsoft.com/office/officeart/2005/8/layout/hierarchy4"/>
    <dgm:cxn modelId="{DF4A302D-2E3D-4D50-99D6-02D29BEEA915}" type="presOf" srcId="{CCED19C3-5FCD-468D-A99D-136726BFD186}" destId="{D4753D85-0B20-40AC-B7F0-21C38C2BCB46}" srcOrd="0" destOrd="0" presId="urn:microsoft.com/office/officeart/2005/8/layout/hierarchy4"/>
    <dgm:cxn modelId="{86AACEAC-BDD6-48E8-B3F1-16B1F5D9C59C}" srcId="{96A8D787-8E87-4A03-9782-C90F32FEDA15}" destId="{EB4628C2-1D9A-4D41-8764-011E18E8D573}" srcOrd="1" destOrd="0" parTransId="{0B0F4802-00A0-4460-80B8-16A63E60C185}" sibTransId="{3D6CEBEE-752D-4C1D-8127-D34C71841F94}"/>
    <dgm:cxn modelId="{E8449D48-0E34-40F8-8F39-476137D590B4}" srcId="{CF13E584-F3AA-4547-92D4-2F5374AA4FAA}" destId="{0A0779BF-EF86-4354-A601-01B650707BB4}" srcOrd="1" destOrd="0" parTransId="{FBD69180-5B09-4067-9937-52B0D3FA0590}" sibTransId="{E352E107-B8BC-48DA-99A4-BE685B4B2265}"/>
    <dgm:cxn modelId="{7FB65A6B-2113-45F6-A9DD-259CA18318ED}" type="presOf" srcId="{B73D37E9-BE2E-4694-8384-D797064FEDE6}" destId="{02F4906C-0DB2-4D9F-82F8-A9A16EF51AC4}" srcOrd="0" destOrd="0" presId="urn:microsoft.com/office/officeart/2005/8/layout/hierarchy4"/>
    <dgm:cxn modelId="{949023EA-D249-404A-88FF-1089CB53E480}" type="presOf" srcId="{0A0779BF-EF86-4354-A601-01B650707BB4}" destId="{3E6FDF51-A717-46D9-AA35-EFA9C84FB5C0}" srcOrd="0" destOrd="0" presId="urn:microsoft.com/office/officeart/2005/8/layout/hierarchy4"/>
    <dgm:cxn modelId="{76301028-BC01-4C65-9BC1-25C9454B1033}" srcId="{EB4628C2-1D9A-4D41-8764-011E18E8D573}" destId="{CCED19C3-5FCD-468D-A99D-136726BFD186}" srcOrd="1" destOrd="0" parTransId="{270CA8B5-6AFA-40FF-917B-C2FDD0A32624}" sibTransId="{C8E51C69-EA7B-43C7-87D0-2592E7A19F34}"/>
    <dgm:cxn modelId="{8304EA74-C2E8-4ADE-90A4-97359E3E3668}" srcId="{CF13E584-F3AA-4547-92D4-2F5374AA4FAA}" destId="{6C9E1496-01DB-4C31-8649-465F00AF2DEF}" srcOrd="0" destOrd="0" parTransId="{57D12E5B-EA37-42B0-BCEE-125AA4D83DC4}" sibTransId="{91F0D6DD-7D84-4383-9F7B-4CAC65FDB33F}"/>
    <dgm:cxn modelId="{8EB2C3A8-20ED-4F5C-9E9E-F38D5F2BECCD}" type="presOf" srcId="{CF13E584-F3AA-4547-92D4-2F5374AA4FAA}" destId="{633E23F3-9ECE-4DF4-B774-64A979A42CC9}" srcOrd="0" destOrd="0" presId="urn:microsoft.com/office/officeart/2005/8/layout/hierarchy4"/>
    <dgm:cxn modelId="{30708E86-C46D-4348-8A78-A50A89840364}" type="presParOf" srcId="{2395DF04-40CD-4076-B011-6D8F1F4D9A2A}" destId="{37CE41B0-EAD9-4666-ABEC-26F14F7B038D}" srcOrd="0" destOrd="0" presId="urn:microsoft.com/office/officeart/2005/8/layout/hierarchy4"/>
    <dgm:cxn modelId="{0FBC0977-98D6-4E5E-B87D-38DC6B2ACC35}" type="presParOf" srcId="{37CE41B0-EAD9-4666-ABEC-26F14F7B038D}" destId="{70EA78E4-82B4-4D85-A69C-07942BF7307B}" srcOrd="0" destOrd="0" presId="urn:microsoft.com/office/officeart/2005/8/layout/hierarchy4"/>
    <dgm:cxn modelId="{820C53D4-CF35-4BBE-8823-77C67B49FE70}" type="presParOf" srcId="{37CE41B0-EAD9-4666-ABEC-26F14F7B038D}" destId="{3F7E6F96-F0E7-4BD8-94AC-8BFB6C43922B}" srcOrd="1" destOrd="0" presId="urn:microsoft.com/office/officeart/2005/8/layout/hierarchy4"/>
    <dgm:cxn modelId="{59DD6B60-8DCA-4068-AAB0-D9977B0DCA05}" type="presParOf" srcId="{37CE41B0-EAD9-4666-ABEC-26F14F7B038D}" destId="{D10104E1-82FB-4C1A-A126-ECF73399817C}" srcOrd="2" destOrd="0" presId="urn:microsoft.com/office/officeart/2005/8/layout/hierarchy4"/>
    <dgm:cxn modelId="{AFA8E4CD-E1C0-4BC0-8D0A-4D182ECEE161}" type="presParOf" srcId="{D10104E1-82FB-4C1A-A126-ECF73399817C}" destId="{078F59FC-B5F9-4400-941E-BBA4AD05D8A6}" srcOrd="0" destOrd="0" presId="urn:microsoft.com/office/officeart/2005/8/layout/hierarchy4"/>
    <dgm:cxn modelId="{B145804B-19C6-4751-B84B-0366DB18E010}" type="presParOf" srcId="{078F59FC-B5F9-4400-941E-BBA4AD05D8A6}" destId="{633E23F3-9ECE-4DF4-B774-64A979A42CC9}" srcOrd="0" destOrd="0" presId="urn:microsoft.com/office/officeart/2005/8/layout/hierarchy4"/>
    <dgm:cxn modelId="{1BD5152C-AD09-40D6-9F08-3E1D2EA6CA2D}" type="presParOf" srcId="{078F59FC-B5F9-4400-941E-BBA4AD05D8A6}" destId="{BB462C38-5A38-462B-BDA2-9381A2E17BD4}" srcOrd="1" destOrd="0" presId="urn:microsoft.com/office/officeart/2005/8/layout/hierarchy4"/>
    <dgm:cxn modelId="{8F91F2F5-8355-4104-A571-A319D482384C}" type="presParOf" srcId="{078F59FC-B5F9-4400-941E-BBA4AD05D8A6}" destId="{BFE45D71-03BF-4F35-971A-DB04057F162A}" srcOrd="2" destOrd="0" presId="urn:microsoft.com/office/officeart/2005/8/layout/hierarchy4"/>
    <dgm:cxn modelId="{A361AF37-203E-46D4-B884-270B41AAA742}" type="presParOf" srcId="{BFE45D71-03BF-4F35-971A-DB04057F162A}" destId="{D041BB1B-E1ED-4B63-A2ED-DE9B0188DD22}" srcOrd="0" destOrd="0" presId="urn:microsoft.com/office/officeart/2005/8/layout/hierarchy4"/>
    <dgm:cxn modelId="{6573EB97-427C-4EDC-8B14-C304C3CA7D27}" type="presParOf" srcId="{D041BB1B-E1ED-4B63-A2ED-DE9B0188DD22}" destId="{26758F6D-0F72-484F-B424-8282365700E6}" srcOrd="0" destOrd="0" presId="urn:microsoft.com/office/officeart/2005/8/layout/hierarchy4"/>
    <dgm:cxn modelId="{1B140D58-5FA6-4909-9C56-C723F0BF28F9}" type="presParOf" srcId="{D041BB1B-E1ED-4B63-A2ED-DE9B0188DD22}" destId="{E9E19C6B-B81C-47A3-AEF1-CA171C28B8A6}" srcOrd="1" destOrd="0" presId="urn:microsoft.com/office/officeart/2005/8/layout/hierarchy4"/>
    <dgm:cxn modelId="{14E9C36C-72DB-4D3A-A037-13794CB5BF48}" type="presParOf" srcId="{BFE45D71-03BF-4F35-971A-DB04057F162A}" destId="{0CAA4A65-0480-48FB-989A-13FD8CD14E3D}" srcOrd="1" destOrd="0" presId="urn:microsoft.com/office/officeart/2005/8/layout/hierarchy4"/>
    <dgm:cxn modelId="{0FCED27A-30E9-4ADF-9621-D75884A59368}" type="presParOf" srcId="{BFE45D71-03BF-4F35-971A-DB04057F162A}" destId="{738A54DA-D360-4956-9EE4-C406A754EC03}" srcOrd="2" destOrd="0" presId="urn:microsoft.com/office/officeart/2005/8/layout/hierarchy4"/>
    <dgm:cxn modelId="{4EDB179F-58BA-404A-9C74-72D5C12C453A}" type="presParOf" srcId="{738A54DA-D360-4956-9EE4-C406A754EC03}" destId="{3E6FDF51-A717-46D9-AA35-EFA9C84FB5C0}" srcOrd="0" destOrd="0" presId="urn:microsoft.com/office/officeart/2005/8/layout/hierarchy4"/>
    <dgm:cxn modelId="{C838DD98-00E6-4713-B891-96915524FCF0}" type="presParOf" srcId="{738A54DA-D360-4956-9EE4-C406A754EC03}" destId="{267C8A7D-8137-4D55-A8E8-0E284D91D9BA}" srcOrd="1" destOrd="0" presId="urn:microsoft.com/office/officeart/2005/8/layout/hierarchy4"/>
    <dgm:cxn modelId="{385DE51E-7D46-467C-90E4-6D8E39F2F2BB}" type="presParOf" srcId="{D10104E1-82FB-4C1A-A126-ECF73399817C}" destId="{855A8CDA-92C8-49F6-8F80-2EC06F61B68E}" srcOrd="1" destOrd="0" presId="urn:microsoft.com/office/officeart/2005/8/layout/hierarchy4"/>
    <dgm:cxn modelId="{0040363C-E46F-480F-997B-3FB9E1E823C9}" type="presParOf" srcId="{D10104E1-82FB-4C1A-A126-ECF73399817C}" destId="{702D102C-7203-4E2D-BBC1-6AFC48AE0C0E}" srcOrd="2" destOrd="0" presId="urn:microsoft.com/office/officeart/2005/8/layout/hierarchy4"/>
    <dgm:cxn modelId="{8706475F-A78C-4D05-A347-2AF0E463C537}" type="presParOf" srcId="{702D102C-7203-4E2D-BBC1-6AFC48AE0C0E}" destId="{6A0BCB3B-3E8B-4D62-B87A-50C731A08699}" srcOrd="0" destOrd="0" presId="urn:microsoft.com/office/officeart/2005/8/layout/hierarchy4"/>
    <dgm:cxn modelId="{E11EC5EE-01D3-4018-AE6C-0FCC6015D721}" type="presParOf" srcId="{702D102C-7203-4E2D-BBC1-6AFC48AE0C0E}" destId="{E6F4FDC4-874C-4A44-9814-3FCBD2B59683}" srcOrd="1" destOrd="0" presId="urn:microsoft.com/office/officeart/2005/8/layout/hierarchy4"/>
    <dgm:cxn modelId="{81B58D2D-7378-4549-96D8-34E7ECCF1757}" type="presParOf" srcId="{702D102C-7203-4E2D-BBC1-6AFC48AE0C0E}" destId="{8EFF1ECB-32C8-4F31-A0C0-5E057990D942}" srcOrd="2" destOrd="0" presId="urn:microsoft.com/office/officeart/2005/8/layout/hierarchy4"/>
    <dgm:cxn modelId="{BB4A525A-2806-4C7A-A78B-9C57C9FAAF40}" type="presParOf" srcId="{8EFF1ECB-32C8-4F31-A0C0-5E057990D942}" destId="{932B85EA-39D2-47A9-BABB-6FEFE6D3A4AA}" srcOrd="0" destOrd="0" presId="urn:microsoft.com/office/officeart/2005/8/layout/hierarchy4"/>
    <dgm:cxn modelId="{91044B77-C7FA-459A-A2F2-5E77AFA849DF}" type="presParOf" srcId="{932B85EA-39D2-47A9-BABB-6FEFE6D3A4AA}" destId="{02F4906C-0DB2-4D9F-82F8-A9A16EF51AC4}" srcOrd="0" destOrd="0" presId="urn:microsoft.com/office/officeart/2005/8/layout/hierarchy4"/>
    <dgm:cxn modelId="{8A035C03-AE9D-4808-980D-B3BFFA9B08BC}" type="presParOf" srcId="{932B85EA-39D2-47A9-BABB-6FEFE6D3A4AA}" destId="{5929C5AD-6135-4F85-B891-E5CCE6189131}" srcOrd="1" destOrd="0" presId="urn:microsoft.com/office/officeart/2005/8/layout/hierarchy4"/>
    <dgm:cxn modelId="{D4A9406A-C634-4EA0-8501-CB841D258283}" type="presParOf" srcId="{8EFF1ECB-32C8-4F31-A0C0-5E057990D942}" destId="{94295AC6-4D7D-40FD-B24F-F07C9ABE4FCB}" srcOrd="1" destOrd="0" presId="urn:microsoft.com/office/officeart/2005/8/layout/hierarchy4"/>
    <dgm:cxn modelId="{34DD985C-1D0D-4601-BEA8-6E4A31D9666E}" type="presParOf" srcId="{8EFF1ECB-32C8-4F31-A0C0-5E057990D942}" destId="{811CFBAD-AEB9-4F8B-8F1B-AD1547DC6725}" srcOrd="2" destOrd="0" presId="urn:microsoft.com/office/officeart/2005/8/layout/hierarchy4"/>
    <dgm:cxn modelId="{8164CACE-2D50-4156-84E0-69265C9FB42C}" type="presParOf" srcId="{811CFBAD-AEB9-4F8B-8F1B-AD1547DC6725}" destId="{D4753D85-0B20-40AC-B7F0-21C38C2BCB46}" srcOrd="0" destOrd="0" presId="urn:microsoft.com/office/officeart/2005/8/layout/hierarchy4"/>
    <dgm:cxn modelId="{79229816-D4C6-435D-AF83-241AD542D52D}" type="presParOf" srcId="{811CFBAD-AEB9-4F8B-8F1B-AD1547DC6725}" destId="{9F044E7D-A415-48C4-86FB-8C677C0BDCC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1754D4-517D-4D6A-A1B5-7EAA8E313AA7}" type="doc">
      <dgm:prSet loTypeId="urn:microsoft.com/office/officeart/2005/8/layout/hList3" loCatId="list" qsTypeId="urn:microsoft.com/office/officeart/2005/8/quickstyle/simple1" qsCatId="simple" csTypeId="urn:microsoft.com/office/officeart/2005/8/colors/colorful2" csCatId="colorful" phldr="1"/>
      <dgm:spPr/>
      <dgm:t>
        <a:bodyPr/>
        <a:lstStyle/>
        <a:p>
          <a:endParaRPr lang="id-ID"/>
        </a:p>
      </dgm:t>
    </dgm:pt>
    <dgm:pt modelId="{DBFE6C7E-C53B-4F9A-ACF5-CCB9E7919733}">
      <dgm:prSet phldrT="[Text]"/>
      <dgm:spPr>
        <a:solidFill>
          <a:schemeClr val="accent2"/>
        </a:solidFill>
      </dgm:spPr>
      <dgm:t>
        <a:bodyPr/>
        <a:lstStyle/>
        <a:p>
          <a:r>
            <a:rPr lang="id-ID" dirty="0" smtClean="0">
              <a:solidFill>
                <a:schemeClr val="bg1"/>
              </a:solidFill>
            </a:rPr>
            <a:t>Langkah Minor</a:t>
          </a:r>
          <a:endParaRPr lang="id-ID" dirty="0">
            <a:solidFill>
              <a:schemeClr val="bg1"/>
            </a:solidFill>
          </a:endParaRPr>
        </a:p>
      </dgm:t>
    </dgm:pt>
    <dgm:pt modelId="{53EF8635-A186-4FD5-95A2-13BDB502856B}" type="parTrans" cxnId="{15787F8E-46B7-42AD-9C97-D2320F81765D}">
      <dgm:prSet/>
      <dgm:spPr/>
      <dgm:t>
        <a:bodyPr/>
        <a:lstStyle/>
        <a:p>
          <a:endParaRPr lang="id-ID">
            <a:solidFill>
              <a:srgbClr val="FFFF00"/>
            </a:solidFill>
          </a:endParaRPr>
        </a:p>
      </dgm:t>
    </dgm:pt>
    <dgm:pt modelId="{047DBAD9-CFE3-48EC-B176-063AF232166B}" type="sibTrans" cxnId="{15787F8E-46B7-42AD-9C97-D2320F81765D}">
      <dgm:prSet/>
      <dgm:spPr/>
      <dgm:t>
        <a:bodyPr/>
        <a:lstStyle/>
        <a:p>
          <a:endParaRPr lang="id-ID">
            <a:solidFill>
              <a:srgbClr val="FFFF00"/>
            </a:solidFill>
          </a:endParaRPr>
        </a:p>
      </dgm:t>
    </dgm:pt>
    <dgm:pt modelId="{DCFDFF85-3AFE-4ABF-9E84-496EA5F7B0CB}">
      <dgm:prSet phldrT="[Text]"/>
      <dgm:spPr>
        <a:solidFill>
          <a:schemeClr val="accent2">
            <a:lumMod val="60000"/>
            <a:lumOff val="40000"/>
          </a:schemeClr>
        </a:solidFill>
      </dgm:spPr>
      <dgm:t>
        <a:bodyPr/>
        <a:lstStyle/>
        <a:p>
          <a:r>
            <a:rPr lang="id-ID" dirty="0" smtClean="0">
              <a:solidFill>
                <a:srgbClr val="000000"/>
              </a:solidFill>
            </a:rPr>
            <a:t>1.Panggil taksi untuk ke bandara</a:t>
          </a:r>
          <a:endParaRPr lang="id-ID" dirty="0">
            <a:solidFill>
              <a:srgbClr val="FFFF00"/>
            </a:solidFill>
          </a:endParaRPr>
        </a:p>
      </dgm:t>
    </dgm:pt>
    <dgm:pt modelId="{2BDE7D38-5EF6-4F86-B25D-750FC19275D8}" type="parTrans" cxnId="{E8F0D66D-D34A-4FD9-89C5-93EA2CE28332}">
      <dgm:prSet/>
      <dgm:spPr/>
      <dgm:t>
        <a:bodyPr/>
        <a:lstStyle/>
        <a:p>
          <a:endParaRPr lang="id-ID">
            <a:solidFill>
              <a:srgbClr val="FFFF00"/>
            </a:solidFill>
          </a:endParaRPr>
        </a:p>
      </dgm:t>
    </dgm:pt>
    <dgm:pt modelId="{79B25F97-0C14-48A7-8FAA-FC37F2BE4C4A}" type="sibTrans" cxnId="{E8F0D66D-D34A-4FD9-89C5-93EA2CE28332}">
      <dgm:prSet/>
      <dgm:spPr/>
      <dgm:t>
        <a:bodyPr/>
        <a:lstStyle/>
        <a:p>
          <a:endParaRPr lang="id-ID">
            <a:solidFill>
              <a:srgbClr val="FFFF00"/>
            </a:solidFill>
          </a:endParaRPr>
        </a:p>
      </dgm:t>
    </dgm:pt>
    <dgm:pt modelId="{57C6540A-B878-48DB-9C72-9C4D0BD3BC6E}">
      <dgm:prSet phldrT="[Text]"/>
      <dgm:spPr>
        <a:solidFill>
          <a:schemeClr val="accent2">
            <a:lumMod val="40000"/>
            <a:lumOff val="60000"/>
          </a:schemeClr>
        </a:solidFill>
      </dgm:spPr>
      <dgm:t>
        <a:bodyPr/>
        <a:lstStyle/>
        <a:p>
          <a:r>
            <a:rPr lang="id-ID" dirty="0" smtClean="0">
              <a:solidFill>
                <a:srgbClr val="000000"/>
              </a:solidFill>
            </a:rPr>
            <a:t>2.Bakar Ikan malam hari di pantai</a:t>
          </a:r>
          <a:endParaRPr lang="id-ID" dirty="0">
            <a:solidFill>
              <a:srgbClr val="FFFF00"/>
            </a:solidFill>
          </a:endParaRPr>
        </a:p>
      </dgm:t>
    </dgm:pt>
    <dgm:pt modelId="{014F1C97-1558-4493-8BEA-13FB9AA8E802}" type="parTrans" cxnId="{9858162F-880F-46E6-9A74-C9445906C587}">
      <dgm:prSet/>
      <dgm:spPr/>
      <dgm:t>
        <a:bodyPr/>
        <a:lstStyle/>
        <a:p>
          <a:endParaRPr lang="id-ID">
            <a:solidFill>
              <a:srgbClr val="FFFF00"/>
            </a:solidFill>
          </a:endParaRPr>
        </a:p>
      </dgm:t>
    </dgm:pt>
    <dgm:pt modelId="{84B847D7-29D3-4D7A-ADCF-68D05D90B7F2}" type="sibTrans" cxnId="{9858162F-880F-46E6-9A74-C9445906C587}">
      <dgm:prSet/>
      <dgm:spPr/>
      <dgm:t>
        <a:bodyPr/>
        <a:lstStyle/>
        <a:p>
          <a:endParaRPr lang="id-ID">
            <a:solidFill>
              <a:srgbClr val="FFFF00"/>
            </a:solidFill>
          </a:endParaRPr>
        </a:p>
      </dgm:t>
    </dgm:pt>
    <dgm:pt modelId="{E366346C-D1CC-4CB9-815B-17E98132C018}">
      <dgm:prSet phldrT="[Text]"/>
      <dgm:spPr>
        <a:solidFill>
          <a:schemeClr val="accent6">
            <a:lumMod val="20000"/>
            <a:lumOff val="80000"/>
          </a:schemeClr>
        </a:solidFill>
      </dgm:spPr>
      <dgm:t>
        <a:bodyPr/>
        <a:lstStyle/>
        <a:p>
          <a:r>
            <a:rPr lang="id-ID" dirty="0" smtClean="0">
              <a:solidFill>
                <a:srgbClr val="000000"/>
              </a:solidFill>
            </a:rPr>
            <a:t>3.Mengambil foto</a:t>
          </a:r>
          <a:endParaRPr lang="id-ID" dirty="0">
            <a:solidFill>
              <a:srgbClr val="FFFF00"/>
            </a:solidFill>
          </a:endParaRPr>
        </a:p>
      </dgm:t>
    </dgm:pt>
    <dgm:pt modelId="{7EFB51E8-0A7F-4CBE-8C54-CD0A77CCDA84}" type="parTrans" cxnId="{A53A099A-5BE8-4C08-BC18-E8756B03A278}">
      <dgm:prSet/>
      <dgm:spPr/>
      <dgm:t>
        <a:bodyPr/>
        <a:lstStyle/>
        <a:p>
          <a:endParaRPr lang="id-ID">
            <a:solidFill>
              <a:srgbClr val="FFFF00"/>
            </a:solidFill>
          </a:endParaRPr>
        </a:p>
      </dgm:t>
    </dgm:pt>
    <dgm:pt modelId="{5B1A4857-415C-419A-84A0-BBE8ED709E24}" type="sibTrans" cxnId="{A53A099A-5BE8-4C08-BC18-E8756B03A278}">
      <dgm:prSet/>
      <dgm:spPr/>
      <dgm:t>
        <a:bodyPr/>
        <a:lstStyle/>
        <a:p>
          <a:endParaRPr lang="id-ID">
            <a:solidFill>
              <a:srgbClr val="FFFF00"/>
            </a:solidFill>
          </a:endParaRPr>
        </a:p>
      </dgm:t>
    </dgm:pt>
    <dgm:pt modelId="{FF6844D5-4137-4661-AD3B-E6F176C42783}" type="pres">
      <dgm:prSet presAssocID="{031754D4-517D-4D6A-A1B5-7EAA8E313AA7}" presName="composite" presStyleCnt="0">
        <dgm:presLayoutVars>
          <dgm:chMax val="1"/>
          <dgm:dir/>
          <dgm:resizeHandles val="exact"/>
        </dgm:presLayoutVars>
      </dgm:prSet>
      <dgm:spPr/>
      <dgm:t>
        <a:bodyPr/>
        <a:lstStyle/>
        <a:p>
          <a:endParaRPr lang="en-US"/>
        </a:p>
      </dgm:t>
    </dgm:pt>
    <dgm:pt modelId="{0824A2E9-4109-4FFB-95E5-53DEDB236D65}" type="pres">
      <dgm:prSet presAssocID="{DBFE6C7E-C53B-4F9A-ACF5-CCB9E7919733}" presName="roof" presStyleLbl="dkBgShp" presStyleIdx="0" presStyleCnt="2"/>
      <dgm:spPr/>
      <dgm:t>
        <a:bodyPr/>
        <a:lstStyle/>
        <a:p>
          <a:endParaRPr lang="id-ID"/>
        </a:p>
      </dgm:t>
    </dgm:pt>
    <dgm:pt modelId="{6A4332BA-4E03-47E9-A414-51F2947A2E95}" type="pres">
      <dgm:prSet presAssocID="{DBFE6C7E-C53B-4F9A-ACF5-CCB9E7919733}" presName="pillars" presStyleCnt="0"/>
      <dgm:spPr/>
    </dgm:pt>
    <dgm:pt modelId="{AA6A40B9-DEA7-4EE6-90E7-04F45240D73D}" type="pres">
      <dgm:prSet presAssocID="{DBFE6C7E-C53B-4F9A-ACF5-CCB9E7919733}" presName="pillar1" presStyleLbl="node1" presStyleIdx="0" presStyleCnt="3">
        <dgm:presLayoutVars>
          <dgm:bulletEnabled val="1"/>
        </dgm:presLayoutVars>
      </dgm:prSet>
      <dgm:spPr/>
      <dgm:t>
        <a:bodyPr/>
        <a:lstStyle/>
        <a:p>
          <a:endParaRPr lang="id-ID"/>
        </a:p>
      </dgm:t>
    </dgm:pt>
    <dgm:pt modelId="{D675D760-B6C7-450D-8EAC-023E9B6F0800}" type="pres">
      <dgm:prSet presAssocID="{57C6540A-B878-48DB-9C72-9C4D0BD3BC6E}" presName="pillarX" presStyleLbl="node1" presStyleIdx="1" presStyleCnt="3">
        <dgm:presLayoutVars>
          <dgm:bulletEnabled val="1"/>
        </dgm:presLayoutVars>
      </dgm:prSet>
      <dgm:spPr/>
      <dgm:t>
        <a:bodyPr/>
        <a:lstStyle/>
        <a:p>
          <a:endParaRPr lang="id-ID"/>
        </a:p>
      </dgm:t>
    </dgm:pt>
    <dgm:pt modelId="{47AE17D6-163E-4490-A8F5-5A141BF9506A}" type="pres">
      <dgm:prSet presAssocID="{E366346C-D1CC-4CB9-815B-17E98132C018}" presName="pillarX" presStyleLbl="node1" presStyleIdx="2" presStyleCnt="3">
        <dgm:presLayoutVars>
          <dgm:bulletEnabled val="1"/>
        </dgm:presLayoutVars>
      </dgm:prSet>
      <dgm:spPr/>
      <dgm:t>
        <a:bodyPr/>
        <a:lstStyle/>
        <a:p>
          <a:endParaRPr lang="id-ID"/>
        </a:p>
      </dgm:t>
    </dgm:pt>
    <dgm:pt modelId="{DA4F5006-028F-4C11-9FC5-C103BF0D28D4}" type="pres">
      <dgm:prSet presAssocID="{DBFE6C7E-C53B-4F9A-ACF5-CCB9E7919733}" presName="base" presStyleLbl="dkBgShp" presStyleIdx="1" presStyleCnt="2"/>
      <dgm:spPr/>
    </dgm:pt>
  </dgm:ptLst>
  <dgm:cxnLst>
    <dgm:cxn modelId="{93C87376-B416-4E6D-B26A-FF7794CF9ED1}" type="presOf" srcId="{DBFE6C7E-C53B-4F9A-ACF5-CCB9E7919733}" destId="{0824A2E9-4109-4FFB-95E5-53DEDB236D65}" srcOrd="0" destOrd="0" presId="urn:microsoft.com/office/officeart/2005/8/layout/hList3"/>
    <dgm:cxn modelId="{2A64CCD6-938D-4FE8-B6FC-4FC685208C6F}" type="presOf" srcId="{031754D4-517D-4D6A-A1B5-7EAA8E313AA7}" destId="{FF6844D5-4137-4661-AD3B-E6F176C42783}" srcOrd="0" destOrd="0" presId="urn:microsoft.com/office/officeart/2005/8/layout/hList3"/>
    <dgm:cxn modelId="{6340BA75-F526-456E-9359-A2A39E593BC0}" type="presOf" srcId="{DCFDFF85-3AFE-4ABF-9E84-496EA5F7B0CB}" destId="{AA6A40B9-DEA7-4EE6-90E7-04F45240D73D}" srcOrd="0" destOrd="0" presId="urn:microsoft.com/office/officeart/2005/8/layout/hList3"/>
    <dgm:cxn modelId="{9858162F-880F-46E6-9A74-C9445906C587}" srcId="{DBFE6C7E-C53B-4F9A-ACF5-CCB9E7919733}" destId="{57C6540A-B878-48DB-9C72-9C4D0BD3BC6E}" srcOrd="1" destOrd="0" parTransId="{014F1C97-1558-4493-8BEA-13FB9AA8E802}" sibTransId="{84B847D7-29D3-4D7A-ADCF-68D05D90B7F2}"/>
    <dgm:cxn modelId="{A53A099A-5BE8-4C08-BC18-E8756B03A278}" srcId="{DBFE6C7E-C53B-4F9A-ACF5-CCB9E7919733}" destId="{E366346C-D1CC-4CB9-815B-17E98132C018}" srcOrd="2" destOrd="0" parTransId="{7EFB51E8-0A7F-4CBE-8C54-CD0A77CCDA84}" sibTransId="{5B1A4857-415C-419A-84A0-BBE8ED709E24}"/>
    <dgm:cxn modelId="{E8F0D66D-D34A-4FD9-89C5-93EA2CE28332}" srcId="{DBFE6C7E-C53B-4F9A-ACF5-CCB9E7919733}" destId="{DCFDFF85-3AFE-4ABF-9E84-496EA5F7B0CB}" srcOrd="0" destOrd="0" parTransId="{2BDE7D38-5EF6-4F86-B25D-750FC19275D8}" sibTransId="{79B25F97-0C14-48A7-8FAA-FC37F2BE4C4A}"/>
    <dgm:cxn modelId="{1AC62C52-7B65-4200-A51D-B7E5EC6FB8D4}" type="presOf" srcId="{E366346C-D1CC-4CB9-815B-17E98132C018}" destId="{47AE17D6-163E-4490-A8F5-5A141BF9506A}" srcOrd="0" destOrd="0" presId="urn:microsoft.com/office/officeart/2005/8/layout/hList3"/>
    <dgm:cxn modelId="{8C19FB92-4E98-4350-84FD-0EF2D040A4C7}" type="presOf" srcId="{57C6540A-B878-48DB-9C72-9C4D0BD3BC6E}" destId="{D675D760-B6C7-450D-8EAC-023E9B6F0800}" srcOrd="0" destOrd="0" presId="urn:microsoft.com/office/officeart/2005/8/layout/hList3"/>
    <dgm:cxn modelId="{15787F8E-46B7-42AD-9C97-D2320F81765D}" srcId="{031754D4-517D-4D6A-A1B5-7EAA8E313AA7}" destId="{DBFE6C7E-C53B-4F9A-ACF5-CCB9E7919733}" srcOrd="0" destOrd="0" parTransId="{53EF8635-A186-4FD5-95A2-13BDB502856B}" sibTransId="{047DBAD9-CFE3-48EC-B176-063AF232166B}"/>
    <dgm:cxn modelId="{7FF7E7D9-E91E-49E7-9447-A9E7AF53DA25}" type="presParOf" srcId="{FF6844D5-4137-4661-AD3B-E6F176C42783}" destId="{0824A2E9-4109-4FFB-95E5-53DEDB236D65}" srcOrd="0" destOrd="0" presId="urn:microsoft.com/office/officeart/2005/8/layout/hList3"/>
    <dgm:cxn modelId="{B36FF606-9BA5-4640-A2E8-29FA0EF2F5AE}" type="presParOf" srcId="{FF6844D5-4137-4661-AD3B-E6F176C42783}" destId="{6A4332BA-4E03-47E9-A414-51F2947A2E95}" srcOrd="1" destOrd="0" presId="urn:microsoft.com/office/officeart/2005/8/layout/hList3"/>
    <dgm:cxn modelId="{9DB6D762-B6F6-42B5-B172-DFB8D38C1C1D}" type="presParOf" srcId="{6A4332BA-4E03-47E9-A414-51F2947A2E95}" destId="{AA6A40B9-DEA7-4EE6-90E7-04F45240D73D}" srcOrd="0" destOrd="0" presId="urn:microsoft.com/office/officeart/2005/8/layout/hList3"/>
    <dgm:cxn modelId="{1158B6B3-C2D9-4C59-A517-9EEE665F7009}" type="presParOf" srcId="{6A4332BA-4E03-47E9-A414-51F2947A2E95}" destId="{D675D760-B6C7-450D-8EAC-023E9B6F0800}" srcOrd="1" destOrd="0" presId="urn:microsoft.com/office/officeart/2005/8/layout/hList3"/>
    <dgm:cxn modelId="{84813561-E0AD-4424-A629-B47378B318B8}" type="presParOf" srcId="{6A4332BA-4E03-47E9-A414-51F2947A2E95}" destId="{47AE17D6-163E-4490-A8F5-5A141BF9506A}" srcOrd="2" destOrd="0" presId="urn:microsoft.com/office/officeart/2005/8/layout/hList3"/>
    <dgm:cxn modelId="{355362AA-7A85-4967-94B8-05BF58A06ACD}" type="presParOf" srcId="{FF6844D5-4137-4661-AD3B-E6F176C42783}" destId="{DA4F5006-028F-4C11-9FC5-C103BF0D28D4}"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F9DCF-4349-422E-BB89-FFD04329FFAC}">
      <dsp:nvSpPr>
        <dsp:cNvPr id="0" name=""/>
        <dsp:cNvSpPr/>
      </dsp:nvSpPr>
      <dsp:spPr>
        <a:xfrm>
          <a:off x="0" y="203199"/>
          <a:ext cx="3657600" cy="3657600"/>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CCC5-F61E-492C-94E5-E30C5EC394CE}">
      <dsp:nvSpPr>
        <dsp:cNvPr id="0" name=""/>
        <dsp:cNvSpPr/>
      </dsp:nvSpPr>
      <dsp:spPr>
        <a:xfrm>
          <a:off x="1828800" y="203199"/>
          <a:ext cx="4267200" cy="3657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d-ID" sz="3200" kern="1200" dirty="0" smtClean="0"/>
            <a:t>Definisi </a:t>
          </a:r>
          <a:endParaRPr lang="id-ID" sz="3200" kern="1200" dirty="0"/>
        </a:p>
      </dsp:txBody>
      <dsp:txXfrm>
        <a:off x="1828800" y="203199"/>
        <a:ext cx="2133600" cy="1737360"/>
      </dsp:txXfrm>
    </dsp:sp>
    <dsp:sp modelId="{A43FE1D8-1882-4697-9129-59F6EE1ACD16}">
      <dsp:nvSpPr>
        <dsp:cNvPr id="0" name=""/>
        <dsp:cNvSpPr/>
      </dsp:nvSpPr>
      <dsp:spPr>
        <a:xfrm>
          <a:off x="960120" y="1940560"/>
          <a:ext cx="1737360" cy="1737360"/>
        </a:xfrm>
        <a:prstGeom prst="pie">
          <a:avLst>
            <a:gd name="adj1" fmla="val 5400000"/>
            <a:gd name="adj2" fmla="val 16200000"/>
          </a:avLst>
        </a:prstGeom>
        <a:solidFill>
          <a:schemeClr val="accent5">
            <a:hueOff val="3257026"/>
            <a:satOff val="11196"/>
            <a:lumOff val="-5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642F91-A475-4439-B9B3-4082DCA3F4A8}">
      <dsp:nvSpPr>
        <dsp:cNvPr id="0" name=""/>
        <dsp:cNvSpPr/>
      </dsp:nvSpPr>
      <dsp:spPr>
        <a:xfrm>
          <a:off x="1828800" y="1940560"/>
          <a:ext cx="4267200" cy="1737360"/>
        </a:xfrm>
        <a:prstGeom prst="rect">
          <a:avLst/>
        </a:prstGeom>
        <a:solidFill>
          <a:schemeClr val="lt1">
            <a:alpha val="90000"/>
            <a:hueOff val="0"/>
            <a:satOff val="0"/>
            <a:lumOff val="0"/>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d-ID" sz="3200" kern="1200" dirty="0" smtClean="0"/>
            <a:t>Tujuannya</a:t>
          </a:r>
          <a:endParaRPr lang="id-ID" sz="3200" kern="1200" dirty="0"/>
        </a:p>
      </dsp:txBody>
      <dsp:txXfrm>
        <a:off x="1828800" y="1940560"/>
        <a:ext cx="2133600" cy="1737360"/>
      </dsp:txXfrm>
    </dsp:sp>
    <dsp:sp modelId="{D7A9B861-548B-4236-BC27-34B2799832CD}">
      <dsp:nvSpPr>
        <dsp:cNvPr id="0" name=""/>
        <dsp:cNvSpPr/>
      </dsp:nvSpPr>
      <dsp:spPr>
        <a:xfrm>
          <a:off x="3962400" y="203199"/>
          <a:ext cx="2133600" cy="173736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id-ID" sz="2000" kern="1200" dirty="0" smtClean="0">
              <a:solidFill>
                <a:srgbClr val="000000"/>
              </a:solidFill>
            </a:rPr>
            <a:t>Merupakan urutan tindakan atas pekerjaan yang telah iprioritaskan terlebih dahulu</a:t>
          </a:r>
          <a:endParaRPr lang="id-ID" sz="2000" kern="1200" dirty="0"/>
        </a:p>
      </dsp:txBody>
      <dsp:txXfrm>
        <a:off x="3962400" y="203199"/>
        <a:ext cx="2133600" cy="1737360"/>
      </dsp:txXfrm>
    </dsp:sp>
    <dsp:sp modelId="{3E6803A6-FCB1-4390-9854-8487E12BED0C}">
      <dsp:nvSpPr>
        <dsp:cNvPr id="0" name=""/>
        <dsp:cNvSpPr/>
      </dsp:nvSpPr>
      <dsp:spPr>
        <a:xfrm>
          <a:off x="3962400" y="1940560"/>
          <a:ext cx="2133600" cy="173736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id-ID" sz="2000" kern="1200" dirty="0" smtClean="0"/>
            <a:t>Dalam rangka untuk menyelesaikan tugas</a:t>
          </a:r>
          <a:endParaRPr lang="id-ID" sz="2000" kern="1200" dirty="0"/>
        </a:p>
        <a:p>
          <a:pPr marL="228600" lvl="1" indent="-228600" algn="l" defTabSz="889000">
            <a:lnSpc>
              <a:spcPct val="90000"/>
            </a:lnSpc>
            <a:spcBef>
              <a:spcPct val="0"/>
            </a:spcBef>
            <a:spcAft>
              <a:spcPct val="15000"/>
            </a:spcAft>
            <a:buChar char="••"/>
          </a:pPr>
          <a:endParaRPr lang="id-ID" sz="2000" kern="1200" dirty="0"/>
        </a:p>
      </dsp:txBody>
      <dsp:txXfrm>
        <a:off x="3962400" y="1940560"/>
        <a:ext cx="2133600" cy="17373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E76E8-8E96-4C21-9115-60DCB8F4A537}">
      <dsp:nvSpPr>
        <dsp:cNvPr id="0" name=""/>
        <dsp:cNvSpPr/>
      </dsp:nvSpPr>
      <dsp:spPr>
        <a:xfrm>
          <a:off x="1170129" y="0"/>
          <a:ext cx="5040560" cy="5040560"/>
        </a:xfrm>
        <a:prstGeom prst="triangle">
          <a:avLst/>
        </a:prstGeom>
        <a:solidFill>
          <a:schemeClr val="accent6">
            <a:lumMod val="60000"/>
            <a:lumOff val="4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00048CD-41A4-46BE-8F49-19BAFF05A153}">
      <dsp:nvSpPr>
        <dsp:cNvPr id="0" name=""/>
        <dsp:cNvSpPr/>
      </dsp:nvSpPr>
      <dsp:spPr>
        <a:xfrm>
          <a:off x="3690409" y="506763"/>
          <a:ext cx="3276364" cy="1193195"/>
        </a:xfrm>
        <a:prstGeom prst="roundRect">
          <a:avLst/>
        </a:prstGeom>
        <a:solidFill>
          <a:schemeClr val="lt1">
            <a:alpha val="9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id-ID" sz="1800" kern="1200" dirty="0" smtClean="0"/>
            <a:t>organisasi hirarkis dari 'tindakan'</a:t>
          </a:r>
          <a:endParaRPr lang="id-ID" sz="1800" kern="1200" dirty="0"/>
        </a:p>
      </dsp:txBody>
      <dsp:txXfrm>
        <a:off x="3748656" y="565010"/>
        <a:ext cx="3159870" cy="1076701"/>
      </dsp:txXfrm>
    </dsp:sp>
    <dsp:sp modelId="{150DA33B-B22B-46C2-A8C5-70401D7C77AE}">
      <dsp:nvSpPr>
        <dsp:cNvPr id="0" name=""/>
        <dsp:cNvSpPr/>
      </dsp:nvSpPr>
      <dsp:spPr>
        <a:xfrm>
          <a:off x="3690409" y="1849107"/>
          <a:ext cx="3276364" cy="1193195"/>
        </a:xfrm>
        <a:prstGeom prst="roundRect">
          <a:avLst/>
        </a:prstGeom>
        <a:solidFill>
          <a:srgbClr val="92D050">
            <a:alpha val="90000"/>
          </a:srgbClr>
        </a:solidFill>
        <a:ln w="9525" cap="flat" cmpd="sng" algn="ctr">
          <a:solidFill>
            <a:schemeClr val="accent6">
              <a:alpha val="90000"/>
              <a:hueOff val="0"/>
              <a:satOff val="0"/>
              <a:lumOff val="0"/>
              <a:alphaOff val="-20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Tindakan: kompleks dan kurang kompleks (abstrak)</a:t>
          </a:r>
          <a:endParaRPr lang="id-ID" sz="1600" kern="1200" dirty="0"/>
        </a:p>
      </dsp:txBody>
      <dsp:txXfrm>
        <a:off x="3748656" y="1907354"/>
        <a:ext cx="3159870" cy="1076701"/>
      </dsp:txXfrm>
    </dsp:sp>
    <dsp:sp modelId="{BF8DE6E0-4CE2-44F3-990A-66197E0607F9}">
      <dsp:nvSpPr>
        <dsp:cNvPr id="0" name=""/>
        <dsp:cNvSpPr/>
      </dsp:nvSpPr>
      <dsp:spPr>
        <a:xfrm>
          <a:off x="3690409" y="3191452"/>
          <a:ext cx="3276364" cy="1193195"/>
        </a:xfrm>
        <a:prstGeom prst="roundRect">
          <a:avLst/>
        </a:prstGeom>
        <a:solidFill>
          <a:srgbClr val="7030A0">
            <a:alpha val="90000"/>
          </a:srgbClr>
        </a:soli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solidFill>
                <a:schemeClr val="bg1"/>
              </a:solidFill>
            </a:rPr>
            <a:t>tingkat terendah mencerminkan tindakan langsung yang akan dieksekusi</a:t>
          </a:r>
          <a:endParaRPr lang="id-ID" sz="1600" kern="1200" dirty="0">
            <a:solidFill>
              <a:schemeClr val="bg1"/>
            </a:solidFill>
          </a:endParaRPr>
        </a:p>
      </dsp:txBody>
      <dsp:txXfrm>
        <a:off x="3748656" y="3249699"/>
        <a:ext cx="3159870" cy="107670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94DC6-0BE8-4471-BBF1-A57AD53E0D8C}">
      <dsp:nvSpPr>
        <dsp:cNvPr id="0" name=""/>
        <dsp:cNvSpPr/>
      </dsp:nvSpPr>
      <dsp:spPr>
        <a:xfrm rot="5400000">
          <a:off x="-205264" y="206821"/>
          <a:ext cx="1368433" cy="957903"/>
        </a:xfrm>
        <a:prstGeom prst="chevron">
          <a:avLst/>
        </a:prstGeom>
        <a:solidFill>
          <a:schemeClr val="accent2">
            <a:shade val="50000"/>
            <a:hueOff val="0"/>
            <a:satOff val="0"/>
            <a:lumOff val="0"/>
            <a:alphaOff val="0"/>
          </a:schemeClr>
        </a:solidFill>
        <a:ln w="254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id-ID" sz="2800" kern="1200" dirty="0" smtClean="0"/>
            <a:t>1</a:t>
          </a:r>
          <a:endParaRPr lang="id-ID" sz="2800" kern="1200" dirty="0"/>
        </a:p>
      </dsp:txBody>
      <dsp:txXfrm rot="-5400000">
        <a:off x="2" y="480508"/>
        <a:ext cx="957903" cy="410530"/>
      </dsp:txXfrm>
    </dsp:sp>
    <dsp:sp modelId="{E49BBF0E-946F-4B38-B4D1-38C5FF971FD3}">
      <dsp:nvSpPr>
        <dsp:cNvPr id="0" name=""/>
        <dsp:cNvSpPr/>
      </dsp:nvSpPr>
      <dsp:spPr>
        <a:xfrm rot="5400000">
          <a:off x="3742622" y="-2783162"/>
          <a:ext cx="889481" cy="6458920"/>
        </a:xfrm>
        <a:prstGeom prst="round2SameRect">
          <a:avLst/>
        </a:prstGeom>
        <a:solidFill>
          <a:schemeClr val="accent2">
            <a:lumMod val="40000"/>
            <a:lumOff val="60000"/>
            <a:alpha val="90000"/>
          </a:schemeClr>
        </a:solidFill>
        <a:ln w="254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ctr" defTabSz="800100">
            <a:lnSpc>
              <a:spcPct val="90000"/>
            </a:lnSpc>
            <a:spcBef>
              <a:spcPct val="0"/>
            </a:spcBef>
            <a:spcAft>
              <a:spcPct val="15000"/>
            </a:spcAft>
            <a:buChar char="••"/>
          </a:pPr>
          <a:r>
            <a:rPr lang="id-ID" sz="1800" kern="1200" dirty="0" smtClean="0"/>
            <a:t>perencanaan dimulai dengan tindakan kompleks yang teratas</a:t>
          </a:r>
          <a:endParaRPr lang="id-ID" sz="1800" kern="1200" dirty="0"/>
        </a:p>
      </dsp:txBody>
      <dsp:txXfrm rot="-5400000">
        <a:off x="957903" y="44978"/>
        <a:ext cx="6415499" cy="802639"/>
      </dsp:txXfrm>
    </dsp:sp>
    <dsp:sp modelId="{BF215D7D-0454-4D51-981F-4C4B8C977635}">
      <dsp:nvSpPr>
        <dsp:cNvPr id="0" name=""/>
        <dsp:cNvSpPr/>
      </dsp:nvSpPr>
      <dsp:spPr>
        <a:xfrm rot="5400000">
          <a:off x="-205264" y="1429826"/>
          <a:ext cx="1368433" cy="957903"/>
        </a:xfrm>
        <a:prstGeom prst="chevron">
          <a:avLst/>
        </a:prstGeom>
        <a:solidFill>
          <a:schemeClr val="accent2">
            <a:shade val="50000"/>
            <a:hueOff val="0"/>
            <a:satOff val="-16266"/>
            <a:lumOff val="26389"/>
            <a:alphaOff val="0"/>
          </a:schemeClr>
        </a:solidFill>
        <a:ln w="25400" cap="flat" cmpd="sng" algn="ctr">
          <a:solidFill>
            <a:schemeClr val="accent2">
              <a:shade val="50000"/>
              <a:hueOff val="0"/>
              <a:satOff val="-16266"/>
              <a:lumOff val="2638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id-ID" sz="2800" kern="1200" dirty="0" smtClean="0"/>
            <a:t>2</a:t>
          </a:r>
          <a:endParaRPr lang="id-ID" sz="2800" kern="1200" dirty="0"/>
        </a:p>
      </dsp:txBody>
      <dsp:txXfrm rot="-5400000">
        <a:off x="2" y="1703513"/>
        <a:ext cx="957903" cy="410530"/>
      </dsp:txXfrm>
    </dsp:sp>
    <dsp:sp modelId="{9A7F305D-C3AF-4B3A-BA65-8AA53520DDE5}">
      <dsp:nvSpPr>
        <dsp:cNvPr id="0" name=""/>
        <dsp:cNvSpPr/>
      </dsp:nvSpPr>
      <dsp:spPr>
        <a:xfrm rot="5400000">
          <a:off x="3742622" y="-1560158"/>
          <a:ext cx="889481" cy="6458920"/>
        </a:xfrm>
        <a:prstGeom prst="round2SameRect">
          <a:avLst/>
        </a:prstGeom>
        <a:solidFill>
          <a:schemeClr val="accent6">
            <a:lumMod val="60000"/>
            <a:lumOff val="40000"/>
            <a:alpha val="90000"/>
          </a:schemeClr>
        </a:solidFill>
        <a:ln w="25400" cap="flat" cmpd="sng" algn="ctr">
          <a:solidFill>
            <a:schemeClr val="accent2">
              <a:shade val="50000"/>
              <a:hueOff val="0"/>
              <a:satOff val="-15810"/>
              <a:lumOff val="238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Char char="••"/>
          </a:pPr>
          <a:r>
            <a:rPr lang="id-ID" sz="2000" kern="1200" dirty="0" smtClean="0">
              <a:solidFill>
                <a:schemeClr val="bg1"/>
              </a:solidFill>
            </a:rPr>
            <a:t>perencanaan dibangun melalui tindakan dekomposisi</a:t>
          </a:r>
          <a:endParaRPr lang="id-ID" sz="2000" kern="1200" dirty="0">
            <a:solidFill>
              <a:schemeClr val="bg1"/>
            </a:solidFill>
          </a:endParaRPr>
        </a:p>
      </dsp:txBody>
      <dsp:txXfrm rot="-5400000">
        <a:off x="957903" y="1267982"/>
        <a:ext cx="6415499" cy="802639"/>
      </dsp:txXfrm>
    </dsp:sp>
    <dsp:sp modelId="{4C641202-F0D5-479D-BFB8-6906CAEF2CC7}">
      <dsp:nvSpPr>
        <dsp:cNvPr id="0" name=""/>
        <dsp:cNvSpPr/>
      </dsp:nvSpPr>
      <dsp:spPr>
        <a:xfrm rot="5400000">
          <a:off x="-205264" y="2652830"/>
          <a:ext cx="1368433" cy="957903"/>
        </a:xfrm>
        <a:prstGeom prst="chevron">
          <a:avLst/>
        </a:prstGeom>
        <a:solidFill>
          <a:schemeClr val="accent2">
            <a:shade val="50000"/>
            <a:hueOff val="0"/>
            <a:satOff val="-32532"/>
            <a:lumOff val="52778"/>
            <a:alphaOff val="0"/>
          </a:schemeClr>
        </a:solidFill>
        <a:ln w="25400" cap="flat" cmpd="sng" algn="ctr">
          <a:solidFill>
            <a:schemeClr val="accent2">
              <a:shade val="50000"/>
              <a:hueOff val="0"/>
              <a:satOff val="-32532"/>
              <a:lumOff val="527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id-ID" sz="2800" kern="1200" dirty="0" smtClean="0"/>
            <a:t>3</a:t>
          </a:r>
          <a:endParaRPr lang="id-ID" sz="2800" kern="1200" dirty="0"/>
        </a:p>
      </dsp:txBody>
      <dsp:txXfrm rot="-5400000">
        <a:off x="2" y="2926517"/>
        <a:ext cx="957903" cy="410530"/>
      </dsp:txXfrm>
    </dsp:sp>
    <dsp:sp modelId="{0027AEFF-1206-498F-A697-79F7B8FDE004}">
      <dsp:nvSpPr>
        <dsp:cNvPr id="0" name=""/>
        <dsp:cNvSpPr/>
      </dsp:nvSpPr>
      <dsp:spPr>
        <a:xfrm rot="5400000">
          <a:off x="3742622" y="-337153"/>
          <a:ext cx="889481" cy="6458920"/>
        </a:xfrm>
        <a:prstGeom prst="round2SameRect">
          <a:avLst/>
        </a:prstGeom>
        <a:solidFill>
          <a:schemeClr val="accent2">
            <a:lumMod val="60000"/>
            <a:lumOff val="40000"/>
            <a:alpha val="90000"/>
          </a:schemeClr>
        </a:solidFill>
        <a:ln w="25400" cap="flat" cmpd="sng" algn="ctr">
          <a:solidFill>
            <a:schemeClr val="accent2">
              <a:shade val="50000"/>
              <a:hueOff val="0"/>
              <a:satOff val="-31620"/>
              <a:lumOff val="477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kern="1200" dirty="0" smtClean="0">
              <a:solidFill>
                <a:schemeClr val="bg1"/>
              </a:solidFill>
            </a:rPr>
            <a:t>tindakan kompleks pengganti dengan rencana tindakan yang kurang kompleks (telah ditetapkan dengan perencanaan schemata, atau belajar dari rencana / perencanaan abstraksi)</a:t>
          </a:r>
          <a:endParaRPr lang="id-ID" sz="1600" kern="1200" dirty="0">
            <a:solidFill>
              <a:schemeClr val="bg1"/>
            </a:solidFill>
          </a:endParaRPr>
        </a:p>
      </dsp:txBody>
      <dsp:txXfrm rot="-5400000">
        <a:off x="957903" y="2490987"/>
        <a:ext cx="6415499" cy="802639"/>
      </dsp:txXfrm>
    </dsp:sp>
    <dsp:sp modelId="{BB725DD3-22DF-4E48-B5A1-04C20C17F49B}">
      <dsp:nvSpPr>
        <dsp:cNvPr id="0" name=""/>
        <dsp:cNvSpPr/>
      </dsp:nvSpPr>
      <dsp:spPr>
        <a:xfrm rot="5400000">
          <a:off x="-205264" y="3875835"/>
          <a:ext cx="1368433" cy="957903"/>
        </a:xfrm>
        <a:prstGeom prst="chevron">
          <a:avLst/>
        </a:prstGeom>
        <a:solidFill>
          <a:schemeClr val="accent2">
            <a:shade val="50000"/>
            <a:hueOff val="0"/>
            <a:satOff val="-16266"/>
            <a:lumOff val="26389"/>
            <a:alphaOff val="0"/>
          </a:schemeClr>
        </a:solidFill>
        <a:ln w="25400" cap="flat" cmpd="sng" algn="ctr">
          <a:solidFill>
            <a:schemeClr val="accent2">
              <a:shade val="50000"/>
              <a:hueOff val="0"/>
              <a:satOff val="-16266"/>
              <a:lumOff val="2638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id-ID" sz="2800" kern="1200" dirty="0" smtClean="0"/>
            <a:t>4</a:t>
          </a:r>
          <a:endParaRPr lang="id-ID" sz="2800" kern="1200" dirty="0"/>
        </a:p>
      </dsp:txBody>
      <dsp:txXfrm rot="-5400000">
        <a:off x="2" y="4149522"/>
        <a:ext cx="957903" cy="410530"/>
      </dsp:txXfrm>
    </dsp:sp>
    <dsp:sp modelId="{EDD9A1F7-FC25-4A41-8373-FF0A3183BA83}">
      <dsp:nvSpPr>
        <dsp:cNvPr id="0" name=""/>
        <dsp:cNvSpPr/>
      </dsp:nvSpPr>
      <dsp:spPr>
        <a:xfrm rot="5400000">
          <a:off x="3742622" y="885850"/>
          <a:ext cx="889481" cy="6458920"/>
        </a:xfrm>
        <a:prstGeom prst="round2SameRect">
          <a:avLst/>
        </a:prstGeom>
        <a:solidFill>
          <a:schemeClr val="accent6">
            <a:lumMod val="20000"/>
            <a:lumOff val="80000"/>
            <a:alpha val="90000"/>
          </a:schemeClr>
        </a:solidFill>
        <a:ln w="25400" cap="flat" cmpd="sng" algn="ctr">
          <a:solidFill>
            <a:schemeClr val="accent2">
              <a:shade val="50000"/>
              <a:hueOff val="0"/>
              <a:satOff val="-15810"/>
              <a:lumOff val="238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id-ID" sz="2400" kern="1200" dirty="0" smtClean="0"/>
            <a:t>rencana keseluruhan harus menghasilkan efek tindakan yang kompleks</a:t>
          </a:r>
          <a:endParaRPr lang="id-ID" sz="2400" kern="1200" dirty="0"/>
        </a:p>
      </dsp:txBody>
      <dsp:txXfrm rot="-5400000">
        <a:off x="957903" y="3713991"/>
        <a:ext cx="6415499" cy="8026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05EB0-AAD3-4FEB-B4E0-478A1A46EE78}">
      <dsp:nvSpPr>
        <dsp:cNvPr id="0" name=""/>
        <dsp:cNvSpPr/>
      </dsp:nvSpPr>
      <dsp:spPr>
        <a:xfrm>
          <a:off x="0" y="203199"/>
          <a:ext cx="3657600" cy="3657600"/>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6A419DF-9CA7-43F7-A2D8-1013FB64B63C}">
      <dsp:nvSpPr>
        <dsp:cNvPr id="0" name=""/>
        <dsp:cNvSpPr/>
      </dsp:nvSpPr>
      <dsp:spPr>
        <a:xfrm>
          <a:off x="1828800" y="203199"/>
          <a:ext cx="4267200" cy="365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id-ID" sz="2800" kern="1200" dirty="0" smtClean="0"/>
            <a:t>Tindakan Hirarki</a:t>
          </a:r>
          <a:endParaRPr lang="id-ID" sz="2800" kern="1200" dirty="0"/>
        </a:p>
      </dsp:txBody>
      <dsp:txXfrm>
        <a:off x="1828800" y="203199"/>
        <a:ext cx="2133600" cy="1737360"/>
      </dsp:txXfrm>
    </dsp:sp>
    <dsp:sp modelId="{7A1EFCF8-709A-4453-8D6E-148E0B8C393C}">
      <dsp:nvSpPr>
        <dsp:cNvPr id="0" name=""/>
        <dsp:cNvSpPr/>
      </dsp:nvSpPr>
      <dsp:spPr>
        <a:xfrm>
          <a:off x="960120" y="1940560"/>
          <a:ext cx="1737360" cy="1737360"/>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A5B56D-6E1C-4695-8E96-290C7F23C540}">
      <dsp:nvSpPr>
        <dsp:cNvPr id="0" name=""/>
        <dsp:cNvSpPr/>
      </dsp:nvSpPr>
      <dsp:spPr>
        <a:xfrm>
          <a:off x="1828800" y="1940560"/>
          <a:ext cx="4267200" cy="1737360"/>
        </a:xfrm>
        <a:prstGeom prst="rect">
          <a:avLst/>
        </a:prstGeom>
        <a:solidFill>
          <a:schemeClr val="accent1">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kegiatan pada level yang lebih rendah akan merinci langkah-langkah yang lebih tepat untuk menyelesaikan tugas-tugas pada level lebih tinggi</a:t>
          </a:r>
          <a:endParaRPr lang="id-ID" sz="1600" kern="1200" dirty="0"/>
        </a:p>
      </dsp:txBody>
      <dsp:txXfrm>
        <a:off x="1828800" y="1940560"/>
        <a:ext cx="2133600" cy="1737360"/>
      </dsp:txXfrm>
    </dsp:sp>
    <dsp:sp modelId="{26BFE66D-C328-41E7-838E-9DF5F96AFFFD}">
      <dsp:nvSpPr>
        <dsp:cNvPr id="0" name=""/>
        <dsp:cNvSpPr/>
      </dsp:nvSpPr>
      <dsp:spPr>
        <a:xfrm>
          <a:off x="3962400" y="203199"/>
          <a:ext cx="2133600" cy="1737360"/>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sv-SE" sz="2000" kern="1200" dirty="0" smtClean="0"/>
            <a:t>Dalam hal tindakan </a:t>
          </a:r>
          <a:r>
            <a:rPr lang="id-ID" sz="2000" kern="1200" dirty="0" smtClean="0"/>
            <a:t>major</a:t>
          </a:r>
          <a:r>
            <a:rPr lang="sv-SE" sz="2000" kern="1200" dirty="0" smtClean="0"/>
            <a:t> atau tindakan minor</a:t>
          </a:r>
          <a:endParaRPr lang="id-ID" sz="2000" kern="1200" dirty="0"/>
        </a:p>
      </dsp:txBody>
      <dsp:txXfrm>
        <a:off x="3962400" y="203199"/>
        <a:ext cx="2133600" cy="17373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EBB93-5426-4FBB-A745-317DE5A2F2DB}">
      <dsp:nvSpPr>
        <dsp:cNvPr id="0" name=""/>
        <dsp:cNvSpPr/>
      </dsp:nvSpPr>
      <dsp:spPr>
        <a:xfrm rot="5400000">
          <a:off x="5153497" y="-1975066"/>
          <a:ext cx="1150918" cy="5391959"/>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id-ID" sz="1800" kern="1200" dirty="0" smtClean="0"/>
            <a:t>Jumlah phisik</a:t>
          </a:r>
          <a:r>
            <a:rPr lang="en-US" sz="1800" kern="1200" dirty="0" smtClean="0"/>
            <a:t>, </a:t>
          </a:r>
          <a:r>
            <a:rPr lang="id-ID" sz="1800" kern="1200" dirty="0" smtClean="0"/>
            <a:t>misalnya; uang, udara, dll</a:t>
          </a:r>
          <a:endParaRPr lang="id-ID" sz="1800" kern="1200" dirty="0"/>
        </a:p>
        <a:p>
          <a:pPr marL="171450" lvl="1" indent="-171450" algn="l" defTabSz="800100">
            <a:lnSpc>
              <a:spcPct val="90000"/>
            </a:lnSpc>
            <a:spcBef>
              <a:spcPct val="0"/>
            </a:spcBef>
            <a:spcAft>
              <a:spcPct val="15000"/>
            </a:spcAft>
            <a:buChar char="••"/>
          </a:pPr>
          <a:r>
            <a:rPr lang="id-ID" sz="1800" kern="1200" dirty="0" smtClean="0"/>
            <a:t>Waktu</a:t>
          </a:r>
          <a:r>
            <a:rPr lang="en-US" sz="1800" kern="1200" dirty="0" smtClean="0"/>
            <a:t>, data/</a:t>
          </a:r>
          <a:r>
            <a:rPr lang="en-US" sz="1800" kern="1200" dirty="0" err="1" smtClean="0"/>
            <a:t>informasi</a:t>
          </a:r>
          <a:endParaRPr lang="id-ID" sz="1800" kern="1200" dirty="0"/>
        </a:p>
      </dsp:txBody>
      <dsp:txXfrm rot="-5400000">
        <a:off x="3032977" y="201637"/>
        <a:ext cx="5335776" cy="1038552"/>
      </dsp:txXfrm>
    </dsp:sp>
    <dsp:sp modelId="{4426EFD3-5CCB-4C29-A8F6-7E0B19B0C7D0}">
      <dsp:nvSpPr>
        <dsp:cNvPr id="0" name=""/>
        <dsp:cNvSpPr/>
      </dsp:nvSpPr>
      <dsp:spPr>
        <a:xfrm>
          <a:off x="0" y="1589"/>
          <a:ext cx="3032976" cy="14386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id-ID" sz="2300" kern="1200" dirty="0" smtClean="0"/>
            <a:t>Sumber daya</a:t>
          </a:r>
          <a:endParaRPr lang="id-ID" sz="2300" kern="1200" dirty="0"/>
        </a:p>
      </dsp:txBody>
      <dsp:txXfrm>
        <a:off x="70229" y="71818"/>
        <a:ext cx="2892518" cy="1298190"/>
      </dsp:txXfrm>
    </dsp:sp>
    <dsp:sp modelId="{8B125943-6181-4A38-BF3D-900724FB609D}">
      <dsp:nvSpPr>
        <dsp:cNvPr id="0" name=""/>
        <dsp:cNvSpPr/>
      </dsp:nvSpPr>
      <dsp:spPr>
        <a:xfrm rot="5400000">
          <a:off x="4751255" y="-65056"/>
          <a:ext cx="1944212" cy="5386693"/>
        </a:xfrm>
        <a:prstGeom prst="round2SameRect">
          <a:avLst/>
        </a:prstGeom>
        <a:solidFill>
          <a:schemeClr val="accent4">
            <a:tint val="40000"/>
            <a:alpha val="90000"/>
            <a:hueOff val="11154917"/>
            <a:satOff val="38059"/>
            <a:lumOff val="16277"/>
            <a:alphaOff val="0"/>
          </a:schemeClr>
        </a:solidFill>
        <a:ln w="25400" cap="flat" cmpd="sng" algn="ctr">
          <a:solidFill>
            <a:schemeClr val="accent4">
              <a:tint val="40000"/>
              <a:alpha val="90000"/>
              <a:hueOff val="11154917"/>
              <a:satOff val="38059"/>
              <a:lumOff val="162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smtClean="0"/>
            <a:t>representasi</a:t>
          </a:r>
          <a:r>
            <a:rPr lang="en-US" sz="1600" kern="1200" dirty="0" smtClean="0"/>
            <a:t> </a:t>
          </a:r>
          <a:r>
            <a:rPr lang="en-US" sz="1600" kern="1200" dirty="0" err="1" smtClean="0"/>
            <a:t>kuantitas</a:t>
          </a:r>
          <a:r>
            <a:rPr lang="en-US" sz="1600" kern="1200" dirty="0" smtClean="0"/>
            <a:t> </a:t>
          </a:r>
          <a:r>
            <a:rPr lang="en-US" sz="1600" kern="1200" dirty="0" err="1" smtClean="0"/>
            <a:t>fisik</a:t>
          </a:r>
          <a:r>
            <a:rPr lang="en-US" sz="1600" kern="1200" dirty="0" smtClean="0"/>
            <a:t> </a:t>
          </a:r>
          <a:r>
            <a:rPr lang="en-US" sz="1600" kern="1200" dirty="0" err="1" smtClean="0"/>
            <a:t>dan</a:t>
          </a:r>
          <a:r>
            <a:rPr lang="en-US" sz="1600" kern="1200" dirty="0" smtClean="0"/>
            <a:t> </a:t>
          </a:r>
          <a:r>
            <a:rPr lang="en-US" sz="1600" kern="1200" dirty="0" err="1" smtClean="0"/>
            <a:t>penalaran</a:t>
          </a:r>
          <a:r>
            <a:rPr lang="en-US" sz="1600" kern="1200" dirty="0" smtClean="0"/>
            <a:t> / </a:t>
          </a:r>
          <a:r>
            <a:rPr lang="en-US" sz="1600" kern="1200" dirty="0" err="1" smtClean="0"/>
            <a:t>perhitungan</a:t>
          </a:r>
          <a:r>
            <a:rPr lang="en-US" sz="1600" kern="1200" dirty="0" smtClean="0"/>
            <a:t>,</a:t>
          </a:r>
          <a:endParaRPr lang="id-ID" sz="1600" kern="1200" dirty="0"/>
        </a:p>
        <a:p>
          <a:pPr marL="171450" lvl="1" indent="-171450" algn="l" defTabSz="711200">
            <a:lnSpc>
              <a:spcPct val="90000"/>
            </a:lnSpc>
            <a:spcBef>
              <a:spcPct val="0"/>
            </a:spcBef>
            <a:spcAft>
              <a:spcPct val="15000"/>
            </a:spcAft>
            <a:buChar char="••"/>
          </a:pPr>
          <a:r>
            <a:rPr lang="en-US" sz="1600" kern="1200" dirty="0" err="1" smtClean="0"/>
            <a:t>misalnya</a:t>
          </a:r>
          <a:r>
            <a:rPr lang="en-US" sz="1600" kern="1200" dirty="0" smtClean="0"/>
            <a:t> </a:t>
          </a:r>
          <a:r>
            <a:rPr lang="en-US" sz="1600" kern="1200" dirty="0" err="1" smtClean="0"/>
            <a:t>untuk</a:t>
          </a:r>
          <a:r>
            <a:rPr lang="en-US" sz="1600" kern="1200" dirty="0" smtClean="0"/>
            <a:t> </a:t>
          </a:r>
          <a:r>
            <a:rPr lang="id-ID" sz="1600" kern="1200" dirty="0" smtClean="0"/>
            <a:t>tindakan membeli</a:t>
          </a:r>
          <a:r>
            <a:rPr lang="en-US" sz="1600" kern="1200" dirty="0" smtClean="0"/>
            <a:t>: </a:t>
          </a:r>
          <a:endParaRPr lang="id-ID" sz="1600" kern="1200" dirty="0"/>
        </a:p>
        <a:p>
          <a:pPr marL="342900" lvl="2" indent="-171450" algn="l" defTabSz="711200">
            <a:lnSpc>
              <a:spcPct val="90000"/>
            </a:lnSpc>
            <a:spcBef>
              <a:spcPct val="0"/>
            </a:spcBef>
            <a:spcAft>
              <a:spcPct val="15000"/>
            </a:spcAft>
            <a:buChar char="••"/>
          </a:pPr>
          <a:r>
            <a:rPr lang="en-US" sz="1600" kern="1200" dirty="0" err="1" smtClean="0"/>
            <a:t>efek</a:t>
          </a:r>
          <a:r>
            <a:rPr lang="en-US" sz="1600" kern="1200" dirty="0" smtClean="0"/>
            <a:t>: cash: = cash - </a:t>
          </a:r>
          <a:r>
            <a:rPr lang="en-US" sz="1600" kern="1200" dirty="0" err="1" smtClean="0"/>
            <a:t>harga</a:t>
          </a:r>
          <a:r>
            <a:rPr lang="en-US" sz="1600" kern="1200" dirty="0" smtClean="0"/>
            <a:t> (x)</a:t>
          </a:r>
        </a:p>
        <a:p>
          <a:pPr marL="342900" lvl="2" indent="-171450" algn="l" defTabSz="711200">
            <a:lnSpc>
              <a:spcPct val="90000"/>
            </a:lnSpc>
            <a:spcBef>
              <a:spcPct val="0"/>
            </a:spcBef>
            <a:spcAft>
              <a:spcPct val="15000"/>
            </a:spcAft>
            <a:buChar char="••"/>
          </a:pPr>
          <a:r>
            <a:rPr lang="en-US" sz="1600" kern="1200" smtClean="0"/>
            <a:t>waktu sistem / waktu logika,</a:t>
          </a:r>
          <a:endParaRPr lang="en-US" sz="1600" kern="1200" dirty="0" smtClean="0"/>
        </a:p>
        <a:p>
          <a:pPr marL="342900" lvl="2" indent="-171450" algn="l" defTabSz="711200">
            <a:lnSpc>
              <a:spcPct val="90000"/>
            </a:lnSpc>
            <a:spcBef>
              <a:spcPct val="0"/>
            </a:spcBef>
            <a:spcAft>
              <a:spcPct val="15000"/>
            </a:spcAft>
            <a:buChar char="••"/>
          </a:pPr>
          <a:r>
            <a:rPr lang="en-US" sz="1600" kern="1200" dirty="0" err="1" smtClean="0"/>
            <a:t>misalnya</a:t>
          </a:r>
          <a:r>
            <a:rPr lang="en-US" sz="1600" kern="1200" dirty="0" smtClean="0"/>
            <a:t> </a:t>
          </a:r>
          <a:r>
            <a:rPr lang="id-ID" sz="1600" kern="1200" dirty="0" smtClean="0"/>
            <a:t>tindakan pergi </a:t>
          </a:r>
          <a:endParaRPr lang="en-US" sz="1600" kern="1200" dirty="0" smtClean="0"/>
        </a:p>
        <a:p>
          <a:pPr marL="514350" lvl="3" indent="-171450" algn="l" defTabSz="711200">
            <a:lnSpc>
              <a:spcPct val="90000"/>
            </a:lnSpc>
            <a:spcBef>
              <a:spcPct val="0"/>
            </a:spcBef>
            <a:spcAft>
              <a:spcPct val="15000"/>
            </a:spcAft>
            <a:buChar char="••"/>
          </a:pPr>
          <a:r>
            <a:rPr lang="en-US" sz="1600" kern="1200" dirty="0" smtClean="0"/>
            <a:t>: </a:t>
          </a:r>
          <a:r>
            <a:rPr lang="en-US" sz="1600" kern="1200" dirty="0" err="1" smtClean="0"/>
            <a:t>efek</a:t>
          </a:r>
          <a:r>
            <a:rPr lang="en-US" sz="1600" kern="1200" dirty="0" smtClean="0"/>
            <a:t>: </a:t>
          </a:r>
          <a:r>
            <a:rPr lang="en-US" sz="1600" kern="1200" dirty="0" err="1" smtClean="0"/>
            <a:t>Waktu</a:t>
          </a:r>
          <a:r>
            <a:rPr lang="en-US" sz="1600" kern="1200" dirty="0" smtClean="0"/>
            <a:t>: = </a:t>
          </a:r>
          <a:r>
            <a:rPr lang="en-US" sz="1600" kern="1200" dirty="0" err="1" smtClean="0"/>
            <a:t>waktu</a:t>
          </a:r>
          <a:r>
            <a:rPr lang="en-US" sz="1600" kern="1200" dirty="0" smtClean="0"/>
            <a:t> + 30 (</a:t>
          </a:r>
          <a:r>
            <a:rPr lang="en-US" sz="1600" kern="1200" dirty="0" err="1" smtClean="0"/>
            <a:t>menit</a:t>
          </a:r>
          <a:r>
            <a:rPr lang="en-US" sz="1600" kern="1200" dirty="0" smtClean="0"/>
            <a:t>)</a:t>
          </a:r>
          <a:endParaRPr lang="id-ID" sz="1600" kern="1200" dirty="0" smtClean="0"/>
        </a:p>
        <a:p>
          <a:pPr marL="342900" lvl="2" indent="-171450" algn="l" defTabSz="711200">
            <a:lnSpc>
              <a:spcPct val="90000"/>
            </a:lnSpc>
            <a:spcBef>
              <a:spcPct val="0"/>
            </a:spcBef>
            <a:spcAft>
              <a:spcPct val="15000"/>
            </a:spcAft>
            <a:buChar char="••"/>
          </a:pPr>
          <a:endParaRPr lang="en-US" sz="1600" kern="1200" dirty="0" smtClean="0"/>
        </a:p>
      </dsp:txBody>
      <dsp:txXfrm rot="-5400000">
        <a:off x="3030015" y="1751093"/>
        <a:ext cx="5291784" cy="1754394"/>
      </dsp:txXfrm>
    </dsp:sp>
    <dsp:sp modelId="{420C890A-07C6-400E-B027-F5C2EB8A7E91}">
      <dsp:nvSpPr>
        <dsp:cNvPr id="0" name=""/>
        <dsp:cNvSpPr/>
      </dsp:nvSpPr>
      <dsp:spPr>
        <a:xfrm>
          <a:off x="0" y="1764951"/>
          <a:ext cx="3030015" cy="1438648"/>
        </a:xfrm>
        <a:prstGeom prst="roundRect">
          <a:avLst/>
        </a:prstGeom>
        <a:solidFill>
          <a:schemeClr val="accent4">
            <a:hueOff val="5571487"/>
            <a:satOff val="19812"/>
            <a:lumOff val="448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nb-NO" sz="2300" kern="1200" dirty="0" smtClean="0"/>
            <a:t>Mengintegrasikan Tindakan ke Aksi Deskripsi dan Perencanaan</a:t>
          </a:r>
          <a:endParaRPr lang="id-ID" sz="2300" kern="1200" dirty="0"/>
        </a:p>
      </dsp:txBody>
      <dsp:txXfrm>
        <a:off x="70229" y="1835180"/>
        <a:ext cx="2889557" cy="1298190"/>
      </dsp:txXfrm>
    </dsp:sp>
    <dsp:sp modelId="{5751A25B-957A-4167-AF65-F913F7CABFBD}">
      <dsp:nvSpPr>
        <dsp:cNvPr id="0" name=""/>
        <dsp:cNvSpPr/>
      </dsp:nvSpPr>
      <dsp:spPr>
        <a:xfrm>
          <a:off x="0" y="3528314"/>
          <a:ext cx="3032976" cy="1438648"/>
        </a:xfrm>
        <a:prstGeom prst="roundRect">
          <a:avLst/>
        </a:prstGeom>
        <a:solidFill>
          <a:schemeClr val="accent4">
            <a:hueOff val="11142974"/>
            <a:satOff val="39624"/>
            <a:lumOff val="8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tx2">
                  <a:lumMod val="65000"/>
                  <a:lumOff val="35000"/>
                </a:schemeClr>
              </a:solidFill>
            </a:rPr>
            <a:t>Backtracking </a:t>
          </a:r>
          <a:r>
            <a:rPr lang="en-US" sz="2300" kern="1200" dirty="0" err="1" smtClean="0">
              <a:solidFill>
                <a:schemeClr val="tx2">
                  <a:lumMod val="65000"/>
                  <a:lumOff val="35000"/>
                </a:schemeClr>
              </a:solidFill>
            </a:rPr>
            <a:t>pada</a:t>
          </a:r>
          <a:r>
            <a:rPr lang="en-US" sz="2300" kern="1200" dirty="0" smtClean="0">
              <a:solidFill>
                <a:schemeClr val="tx2">
                  <a:lumMod val="65000"/>
                  <a:lumOff val="35000"/>
                </a:schemeClr>
              </a:solidFill>
            </a:rPr>
            <a:t> </a:t>
          </a:r>
          <a:r>
            <a:rPr lang="en-US" sz="2300" kern="1200" dirty="0" err="1" smtClean="0">
              <a:solidFill>
                <a:schemeClr val="tx2">
                  <a:lumMod val="65000"/>
                  <a:lumOff val="35000"/>
                </a:schemeClr>
              </a:solidFill>
            </a:rPr>
            <a:t>Pelanggaran</a:t>
          </a:r>
          <a:r>
            <a:rPr lang="en-US" sz="2300" kern="1200" dirty="0" smtClean="0">
              <a:solidFill>
                <a:schemeClr val="tx2">
                  <a:lumMod val="65000"/>
                  <a:lumOff val="35000"/>
                </a:schemeClr>
              </a:solidFill>
            </a:rPr>
            <a:t> </a:t>
          </a:r>
          <a:r>
            <a:rPr lang="id-ID" sz="2300" kern="1200" dirty="0" smtClean="0">
              <a:solidFill>
                <a:schemeClr val="tx2">
                  <a:lumMod val="65000"/>
                  <a:lumOff val="35000"/>
                </a:schemeClr>
              </a:solidFill>
            </a:rPr>
            <a:t>Batasan</a:t>
          </a:r>
          <a:endParaRPr lang="id-ID" sz="2300" kern="1200" dirty="0">
            <a:solidFill>
              <a:schemeClr val="tx2">
                <a:lumMod val="65000"/>
                <a:lumOff val="35000"/>
              </a:schemeClr>
            </a:solidFill>
          </a:endParaRPr>
        </a:p>
      </dsp:txBody>
      <dsp:txXfrm>
        <a:off x="70229" y="3598543"/>
        <a:ext cx="2892518" cy="12981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830B0-222A-421E-AF48-81E87D25F18B}">
      <dsp:nvSpPr>
        <dsp:cNvPr id="0" name=""/>
        <dsp:cNvSpPr/>
      </dsp:nvSpPr>
      <dsp:spPr>
        <a:xfrm>
          <a:off x="944" y="191"/>
          <a:ext cx="8227711" cy="1524931"/>
        </a:xfrm>
        <a:prstGeom prst="roundRect">
          <a:avLst>
            <a:gd name="adj" fmla="val 10000"/>
          </a:avLst>
        </a:prstGeom>
        <a:solidFill>
          <a:srgbClr val="00B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d-ID" sz="3200" kern="1200" dirty="0" smtClean="0"/>
            <a:t>“Merencanakan Untuk pergi ke Lombok Liburan tahun ini”</a:t>
          </a:r>
          <a:endParaRPr lang="id-ID" sz="3200" kern="1200" dirty="0"/>
        </a:p>
      </dsp:txBody>
      <dsp:txXfrm>
        <a:off x="45608" y="44855"/>
        <a:ext cx="8138383" cy="1435603"/>
      </dsp:txXfrm>
    </dsp:sp>
    <dsp:sp modelId="{F3D724CA-D3F4-4D4B-A427-769CE459398E}">
      <dsp:nvSpPr>
        <dsp:cNvPr id="0" name=""/>
        <dsp:cNvSpPr/>
      </dsp:nvSpPr>
      <dsp:spPr>
        <a:xfrm>
          <a:off x="8975" y="1685117"/>
          <a:ext cx="5364103" cy="866725"/>
        </a:xfrm>
        <a:prstGeom prst="roundRect">
          <a:avLst>
            <a:gd name="adj" fmla="val 10000"/>
          </a:avLst>
        </a:prstGeom>
        <a:solidFill>
          <a:schemeClr val="bg2">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id-ID" sz="1800" kern="1200" dirty="0" smtClean="0"/>
            <a:t>Urutan rencananya : Nyalakan Komputer</a:t>
          </a:r>
          <a:endParaRPr lang="id-ID" sz="1800" kern="1200" dirty="0"/>
        </a:p>
      </dsp:txBody>
      <dsp:txXfrm>
        <a:off x="34361" y="1710503"/>
        <a:ext cx="5313331" cy="815953"/>
      </dsp:txXfrm>
    </dsp:sp>
    <dsp:sp modelId="{ABDEAB17-6404-4717-876D-E145DBDFFDAB}">
      <dsp:nvSpPr>
        <dsp:cNvPr id="0" name=""/>
        <dsp:cNvSpPr/>
      </dsp:nvSpPr>
      <dsp:spPr>
        <a:xfrm>
          <a:off x="8975" y="2711837"/>
          <a:ext cx="2626887" cy="966638"/>
        </a:xfrm>
        <a:prstGeom prst="roundRect">
          <a:avLst>
            <a:gd name="adj" fmla="val 10000"/>
          </a:avLst>
        </a:prstGeom>
        <a:solidFill>
          <a:srgbClr val="FFC00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id-ID" sz="1800" kern="1200" dirty="0" smtClean="0"/>
            <a:t>Pilih</a:t>
          </a:r>
          <a:r>
            <a:rPr lang="fi-FI" sz="1800" kern="1200" dirty="0" smtClean="0"/>
            <a:t> </a:t>
          </a:r>
          <a:r>
            <a:rPr lang="id-ID" sz="1800" kern="1200" dirty="0" smtClean="0"/>
            <a:t>tanggal</a:t>
          </a:r>
          <a:endParaRPr lang="fi-FI" sz="1800" kern="1200" dirty="0" smtClean="0"/>
        </a:p>
      </dsp:txBody>
      <dsp:txXfrm>
        <a:off x="37287" y="2740149"/>
        <a:ext cx="2570263" cy="910014"/>
      </dsp:txXfrm>
    </dsp:sp>
    <dsp:sp modelId="{74642FE7-6F46-4F77-B74F-A440C90B10B3}">
      <dsp:nvSpPr>
        <dsp:cNvPr id="0" name=""/>
        <dsp:cNvSpPr/>
      </dsp:nvSpPr>
      <dsp:spPr>
        <a:xfrm>
          <a:off x="2746191" y="2711837"/>
          <a:ext cx="2626887" cy="827076"/>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i-FI" sz="1800" kern="1200" dirty="0" smtClean="0"/>
            <a:t>Select </a:t>
          </a:r>
          <a:r>
            <a:rPr lang="id-ID" sz="1800" kern="1200" dirty="0" smtClean="0"/>
            <a:t>pesawat</a:t>
          </a:r>
          <a:endParaRPr lang="id-ID" sz="1800" kern="1200" dirty="0"/>
        </a:p>
      </dsp:txBody>
      <dsp:txXfrm>
        <a:off x="2770415" y="2736061"/>
        <a:ext cx="2578439" cy="778628"/>
      </dsp:txXfrm>
    </dsp:sp>
    <dsp:sp modelId="{17C8DBFC-52DD-4D9F-97E1-1FD77F3F3AAA}">
      <dsp:nvSpPr>
        <dsp:cNvPr id="0" name=""/>
        <dsp:cNvSpPr/>
      </dsp:nvSpPr>
      <dsp:spPr>
        <a:xfrm>
          <a:off x="5593737" y="1685117"/>
          <a:ext cx="2626887" cy="1022252"/>
        </a:xfrm>
        <a:prstGeom prst="roundRect">
          <a:avLst>
            <a:gd name="adj" fmla="val 10000"/>
          </a:avLst>
        </a:prstGeom>
        <a:solidFill>
          <a:schemeClr val="accent2">
            <a:lumMod val="40000"/>
            <a:lumOff val="6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id-ID" sz="1200" kern="1200" dirty="0" smtClean="0"/>
            <a:t>membuka</a:t>
          </a:r>
          <a:r>
            <a:rPr lang="fi-FI" sz="1200" kern="1200" dirty="0" smtClean="0"/>
            <a:t> web browser</a:t>
          </a:r>
          <a:endParaRPr lang="id-ID" sz="1200" kern="1200" dirty="0" smtClean="0"/>
        </a:p>
        <a:p>
          <a:pPr lvl="0" algn="ctr" defTabSz="533400">
            <a:lnSpc>
              <a:spcPct val="90000"/>
            </a:lnSpc>
            <a:spcBef>
              <a:spcPct val="0"/>
            </a:spcBef>
            <a:spcAft>
              <a:spcPct val="35000"/>
            </a:spcAft>
          </a:pPr>
          <a:endParaRPr lang="id-ID" sz="1200" kern="1200" dirty="0" smtClean="0"/>
        </a:p>
        <a:p>
          <a:pPr lvl="0" algn="ctr" defTabSz="533400">
            <a:lnSpc>
              <a:spcPct val="90000"/>
            </a:lnSpc>
            <a:spcBef>
              <a:spcPct val="0"/>
            </a:spcBef>
            <a:spcAft>
              <a:spcPct val="35000"/>
            </a:spcAft>
          </a:pPr>
          <a:endParaRPr lang="fi-FI" sz="1200" kern="1200" dirty="0" smtClean="0"/>
        </a:p>
        <a:p>
          <a:pPr lvl="0" algn="ctr" defTabSz="533400">
            <a:lnSpc>
              <a:spcPct val="90000"/>
            </a:lnSpc>
            <a:spcBef>
              <a:spcPct val="0"/>
            </a:spcBef>
            <a:spcAft>
              <a:spcPct val="35000"/>
            </a:spcAft>
          </a:pPr>
          <a:r>
            <a:rPr lang="id-ID" sz="1200" kern="1200" dirty="0" smtClean="0"/>
            <a:t>Cari traveloka</a:t>
          </a:r>
          <a:endParaRPr lang="fi-FI" sz="1200" kern="1200" dirty="0" smtClean="0"/>
        </a:p>
        <a:p>
          <a:pPr lvl="0" algn="ctr" defTabSz="533400">
            <a:lnSpc>
              <a:spcPct val="90000"/>
            </a:lnSpc>
            <a:spcBef>
              <a:spcPct val="0"/>
            </a:spcBef>
            <a:spcAft>
              <a:spcPct val="35000"/>
            </a:spcAft>
          </a:pPr>
          <a:endParaRPr lang="id-ID" sz="1200" kern="1200" dirty="0"/>
        </a:p>
      </dsp:txBody>
      <dsp:txXfrm>
        <a:off x="5623678" y="1715058"/>
        <a:ext cx="2567005" cy="962370"/>
      </dsp:txXfrm>
    </dsp:sp>
    <dsp:sp modelId="{2DEEE77B-BDB2-4525-93D9-9D023BF73591}">
      <dsp:nvSpPr>
        <dsp:cNvPr id="0" name=""/>
        <dsp:cNvSpPr/>
      </dsp:nvSpPr>
      <dsp:spPr>
        <a:xfrm>
          <a:off x="5593737" y="2867365"/>
          <a:ext cx="2626887" cy="1524931"/>
        </a:xfrm>
        <a:prstGeom prst="roundRect">
          <a:avLst>
            <a:gd name="adj" fmla="val 10000"/>
          </a:avLst>
        </a:prstGeom>
        <a:solidFill>
          <a:schemeClr val="accent1">
            <a:lumMod val="9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Isikan pesanan</a:t>
          </a:r>
        </a:p>
        <a:p>
          <a:pPr lvl="0" algn="ctr" defTabSz="711200">
            <a:lnSpc>
              <a:spcPct val="90000"/>
            </a:lnSpc>
            <a:spcBef>
              <a:spcPct val="0"/>
            </a:spcBef>
            <a:spcAft>
              <a:spcPct val="35000"/>
            </a:spcAft>
          </a:pPr>
          <a:endParaRPr lang="id-ID" sz="1600" kern="1200" dirty="0" smtClean="0"/>
        </a:p>
        <a:p>
          <a:pPr lvl="0" algn="ctr" defTabSz="711200">
            <a:lnSpc>
              <a:spcPct val="90000"/>
            </a:lnSpc>
            <a:spcBef>
              <a:spcPct val="0"/>
            </a:spcBef>
            <a:spcAft>
              <a:spcPct val="35000"/>
            </a:spcAft>
          </a:pPr>
          <a:r>
            <a:rPr lang="fi-FI" sz="1600" kern="1200" dirty="0" smtClean="0"/>
            <a:t>...  so on</a:t>
          </a:r>
          <a:endParaRPr lang="id-ID" sz="1600" kern="1200" dirty="0"/>
        </a:p>
      </dsp:txBody>
      <dsp:txXfrm>
        <a:off x="5638401" y="2912029"/>
        <a:ext cx="2537559" cy="14356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4#2">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761D7A5-D73C-4F94-865B-6AA7FB863540}"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D23D336E-5287-4567-87B0-11429E6C3A8F}"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5D41D30A-7122-4E44-9771-577A883F6DF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EA2A06E-F59D-44F5-8183-0B8B9B5BB8D6}"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165C93C-3D15-41DE-9774-81D88325592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5ADAFD0-A8F4-4C3F-8963-333B9561AC36}"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6FF3EA0A-3022-412B-9286-78CBE09E5974}"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5C1B020B-9BDC-488E-B015-A95BF323EF89}"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88BE011D-8475-4405-BAFD-7CF43E623A97}"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2FB5DDBF-E5B2-4110-B11F-6EF96B11C1F2}"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59317F87-7A17-4D25-A278-6EBBD280F745}"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A137C17-20E0-4FB3-8B6F-0AA521F4A80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1763688" y="4725144"/>
            <a:ext cx="5612049" cy="1569660"/>
          </a:xfrm>
          <a:prstGeom prst="rect">
            <a:avLst/>
          </a:prstGeom>
          <a:noFill/>
          <a:ln w="9525">
            <a:noFill/>
            <a:miter lim="800000"/>
            <a:headEnd/>
            <a:tailEnd/>
          </a:ln>
          <a:effectLst/>
        </p:spPr>
        <p:txBody>
          <a:bodyPr wrap="none">
            <a:spAutoFit/>
          </a:bodyPr>
          <a:lstStyle/>
          <a:p>
            <a:pPr algn="ctr"/>
            <a:r>
              <a:rPr lang="id-ID" altLang="zh-CN" sz="4800" dirty="0" smtClean="0">
                <a:latin typeface="Tahoma" pitchFamily="34" charset="0"/>
                <a:ea typeface="Dotum" pitchFamily="34" charset="-127"/>
              </a:rPr>
              <a:t>Perencanaan Hirarki</a:t>
            </a:r>
          </a:p>
          <a:p>
            <a:pPr algn="ctr"/>
            <a:r>
              <a:rPr lang="id-ID" altLang="zh-CN" sz="4800" dirty="0" smtClean="0">
                <a:latin typeface="Tahoma" pitchFamily="34" charset="0"/>
                <a:ea typeface="Dotum" pitchFamily="34" charset="-127"/>
              </a:rPr>
              <a:t>Materi 7</a:t>
            </a:r>
            <a:endParaRPr lang="en-US" altLang="zh-CN" sz="4800" dirty="0">
              <a:latin typeface="Tahoma" pitchFamily="34" charset="0"/>
              <a:ea typeface="Dotum" pitchFamily="34" charset="-127"/>
            </a:endParaRPr>
          </a:p>
        </p:txBody>
      </p:sp>
      <p:pic>
        <p:nvPicPr>
          <p:cNvPr id="1027" name="Picture 3" descr="C:\Users\PRODI\Pictures\images (6).jpg"/>
          <p:cNvPicPr>
            <a:picLocks noChangeAspect="1" noChangeArrowheads="1"/>
          </p:cNvPicPr>
          <p:nvPr/>
        </p:nvPicPr>
        <p:blipFill>
          <a:blip r:embed="rId3" cstate="print"/>
          <a:srcRect/>
          <a:stretch>
            <a:fillRect/>
          </a:stretch>
        </p:blipFill>
        <p:spPr bwMode="auto">
          <a:xfrm>
            <a:off x="467544" y="332656"/>
            <a:ext cx="3066620" cy="1800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Isu lainnya dalam Perencanaan</a:t>
            </a:r>
            <a:endParaRPr lang="id-ID" dirty="0"/>
          </a:p>
        </p:txBody>
      </p:sp>
      <p:graphicFrame>
        <p:nvGraphicFramePr>
          <p:cNvPr id="4" name="Diagram 3"/>
          <p:cNvGraphicFramePr/>
          <p:nvPr/>
        </p:nvGraphicFramePr>
        <p:xfrm>
          <a:off x="755576" y="1397000"/>
          <a:ext cx="7776864" cy="4552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F0000"/>
                </a:solidFill>
              </a:rPr>
              <a:t>Contoh Perencanaan Hirarki</a:t>
            </a:r>
            <a:endParaRPr lang="id-ID" dirty="0">
              <a:solidFill>
                <a:srgbClr val="FF0000"/>
              </a:solidFill>
            </a:endParaRPr>
          </a:p>
        </p:txBody>
      </p:sp>
      <p:graphicFrame>
        <p:nvGraphicFramePr>
          <p:cNvPr id="4" name="Diagram 3"/>
          <p:cNvGraphicFramePr/>
          <p:nvPr/>
        </p:nvGraphicFramePr>
        <p:xfrm>
          <a:off x="755576" y="1397000"/>
          <a:ext cx="7776864" cy="440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Arrow 5"/>
          <p:cNvSpPr/>
          <p:nvPr/>
        </p:nvSpPr>
        <p:spPr>
          <a:xfrm>
            <a:off x="4283968" y="3212976"/>
            <a:ext cx="576064" cy="57606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Perencanaan Hirarki</a:t>
            </a:r>
            <a:endParaRPr lang="id-ID" dirty="0"/>
          </a:p>
        </p:txBody>
      </p:sp>
      <p:graphicFrame>
        <p:nvGraphicFramePr>
          <p:cNvPr id="4" name="Diagram 3"/>
          <p:cNvGraphicFramePr/>
          <p:nvPr/>
        </p:nvGraphicFramePr>
        <p:xfrm>
          <a:off x="611560" y="1556792"/>
          <a:ext cx="7992888"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smtClean="0">
                <a:solidFill>
                  <a:schemeClr val="tx1"/>
                </a:solidFill>
              </a:rPr>
              <a:t>Motivation</a:t>
            </a:r>
            <a:br>
              <a:rPr lang="fi-FI" b="1" dirty="0" smtClean="0">
                <a:solidFill>
                  <a:schemeClr val="tx1"/>
                </a:solidFill>
              </a:rPr>
            </a:br>
            <a:endParaRPr lang="id-ID" dirty="0"/>
          </a:p>
        </p:txBody>
      </p:sp>
      <p:graphicFrame>
        <p:nvGraphicFramePr>
          <p:cNvPr id="4" name="Diagram 3"/>
          <p:cNvGraphicFramePr/>
          <p:nvPr/>
        </p:nvGraphicFramePr>
        <p:xfrm>
          <a:off x="1115616" y="1916832"/>
          <a:ext cx="756084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smtClean="0">
                <a:solidFill>
                  <a:schemeClr val="tx1"/>
                </a:solidFill>
              </a:rPr>
              <a:t>Motivation</a:t>
            </a:r>
            <a:br>
              <a:rPr lang="fi-FI" b="1" dirty="0" smtClean="0">
                <a:solidFill>
                  <a:schemeClr val="tx1"/>
                </a:solidFill>
              </a:rPr>
            </a:br>
            <a:endParaRPr lang="id-ID" dirty="0"/>
          </a:p>
        </p:txBody>
      </p:sp>
      <p:graphicFrame>
        <p:nvGraphicFramePr>
          <p:cNvPr id="4" name="Diagram 3"/>
          <p:cNvGraphicFramePr/>
          <p:nvPr/>
        </p:nvGraphicFramePr>
        <p:xfrm>
          <a:off x="1619672" y="198884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smtClean="0">
                <a:solidFill>
                  <a:schemeClr val="tx1"/>
                </a:solidFill>
              </a:rPr>
              <a:t>P</a:t>
            </a:r>
            <a:r>
              <a:rPr lang="id-ID" b="1" dirty="0" smtClean="0">
                <a:solidFill>
                  <a:schemeClr val="tx1"/>
                </a:solidFill>
              </a:rPr>
              <a:t>rinsip Umum</a:t>
            </a:r>
            <a:r>
              <a:rPr lang="fi-FI" b="1" dirty="0" smtClean="0">
                <a:solidFill>
                  <a:schemeClr val="tx1"/>
                </a:solidFill>
              </a:rPr>
              <a:t/>
            </a:r>
            <a:br>
              <a:rPr lang="fi-FI" b="1" dirty="0" smtClean="0">
                <a:solidFill>
                  <a:schemeClr val="tx1"/>
                </a:solidFill>
              </a:rPr>
            </a:br>
            <a:endParaRPr lang="id-ID" dirty="0"/>
          </a:p>
        </p:txBody>
      </p:sp>
      <p:graphicFrame>
        <p:nvGraphicFramePr>
          <p:cNvPr id="4" name="Diagram 3"/>
          <p:cNvGraphicFramePr/>
          <p:nvPr/>
        </p:nvGraphicFramePr>
        <p:xfrm>
          <a:off x="539552" y="1397000"/>
          <a:ext cx="7848872" cy="4624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Perencana(</a:t>
            </a:r>
            <a:r>
              <a:rPr lang="en-US" dirty="0" smtClean="0">
                <a:solidFill>
                  <a:schemeClr val="tx1"/>
                </a:solidFill>
              </a:rPr>
              <a:t>Planner</a:t>
            </a:r>
            <a:r>
              <a:rPr lang="id-ID" dirty="0" smtClean="0">
                <a:solidFill>
                  <a:schemeClr val="tx1"/>
                </a:solidFill>
              </a:rPr>
              <a:t>)</a:t>
            </a:r>
            <a:endParaRPr lang="id-ID" dirty="0"/>
          </a:p>
        </p:txBody>
      </p:sp>
      <p:graphicFrame>
        <p:nvGraphicFramePr>
          <p:cNvPr id="4" name="Diagram 3"/>
          <p:cNvGraphicFramePr/>
          <p:nvPr/>
        </p:nvGraphicFramePr>
        <p:xfrm>
          <a:off x="467544" y="1124744"/>
          <a:ext cx="8496944"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3600" dirty="0" smtClean="0">
                <a:solidFill>
                  <a:srgbClr val="FF0000"/>
                </a:solidFill>
              </a:rPr>
              <a:t>ABSTRIPS</a:t>
            </a:r>
            <a:r>
              <a:rPr lang="id-ID" sz="3600" dirty="0" smtClean="0">
                <a:solidFill>
                  <a:srgbClr val="FF0000"/>
                </a:solidFill>
              </a:rPr>
              <a:t> ( Abstraction based Strips)</a:t>
            </a:r>
            <a:endParaRPr lang="id-ID" sz="3600" dirty="0">
              <a:solidFill>
                <a:srgbClr val="FF0000"/>
              </a:solidFill>
            </a:endParaRPr>
          </a:p>
        </p:txBody>
      </p:sp>
      <p:graphicFrame>
        <p:nvGraphicFramePr>
          <p:cNvPr id="4" name="Diagram 3"/>
          <p:cNvGraphicFramePr/>
          <p:nvPr/>
        </p:nvGraphicFramePr>
        <p:xfrm>
          <a:off x="1475656" y="184482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F0000"/>
                </a:solidFill>
              </a:rPr>
              <a:t>Kekritisan ( Criticaly)</a:t>
            </a:r>
            <a:endParaRPr lang="id-ID" dirty="0">
              <a:solidFill>
                <a:srgbClr val="FF0000"/>
              </a:solidFill>
            </a:endParaRPr>
          </a:p>
        </p:txBody>
      </p:sp>
      <p:graphicFrame>
        <p:nvGraphicFramePr>
          <p:cNvPr id="4" name="Diagram 3"/>
          <p:cNvGraphicFramePr/>
          <p:nvPr/>
        </p:nvGraphicFramePr>
        <p:xfrm>
          <a:off x="1547664" y="1484784"/>
          <a:ext cx="705678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1547664" y="5301208"/>
            <a:ext cx="7056784" cy="1219200"/>
            <a:chOff x="0" y="0"/>
            <a:chExt cx="6096000" cy="1219200"/>
          </a:xfrm>
        </p:grpSpPr>
        <p:sp>
          <p:nvSpPr>
            <p:cNvPr id="6" name="Rectangle 5"/>
            <p:cNvSpPr/>
            <p:nvPr/>
          </p:nvSpPr>
          <p:spPr>
            <a:xfrm>
              <a:off x="0" y="0"/>
              <a:ext cx="6096000" cy="1219200"/>
            </a:xfrm>
            <a:prstGeom prst="rect">
              <a:avLst/>
            </a:prstGeom>
            <a:solidFill>
              <a:schemeClr val="accent2">
                <a:lumMod val="60000"/>
                <a:lumOff val="40000"/>
              </a:schemeClr>
            </a:solidFill>
          </p:spPr>
          <p:style>
            <a:lnRef idx="0">
              <a:schemeClr val="dk1">
                <a:hueOff val="0"/>
                <a:satOff val="0"/>
                <a:lumOff val="0"/>
                <a:alphaOff val="0"/>
              </a:schemeClr>
            </a:lnRef>
            <a:fillRef idx="1">
              <a:scrgbClr r="0" g="0" b="0"/>
            </a:fillRef>
            <a:effectRef idx="0">
              <a:schemeClr val="accent5">
                <a:shade val="90000"/>
                <a:hueOff val="0"/>
                <a:satOff val="0"/>
                <a:lumOff val="0"/>
                <a:alphaOff val="0"/>
              </a:schemeClr>
            </a:effectRef>
            <a:fontRef idx="minor">
              <a:schemeClr val="lt1">
                <a:hueOff val="0"/>
                <a:satOff val="0"/>
                <a:lumOff val="0"/>
                <a:alphaOff val="0"/>
              </a:schemeClr>
            </a:fontRef>
          </p:style>
        </p:sp>
        <p:sp>
          <p:nvSpPr>
            <p:cNvPr id="7" name="Rectangle 6"/>
            <p:cNvSpPr/>
            <p:nvPr/>
          </p:nvSpPr>
          <p:spPr>
            <a:xfrm>
              <a:off x="0" y="0"/>
              <a:ext cx="6096000" cy="121920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95250" tIns="95250" rIns="95250" bIns="95250" numCol="1" spcCol="1270" anchor="ctr" anchorCtr="0">
              <a:noAutofit/>
            </a:bodyPr>
            <a:lstStyle/>
            <a:p>
              <a:pPr algn="ctr"/>
              <a:r>
                <a:rPr lang="id-ID" sz="2400" dirty="0" smtClean="0"/>
                <a:t>Demikian juga, operasi banyak memiliki prasyarat untuk memenuhi kekritisan yang lebih tinggi.</a:t>
              </a:r>
              <a:endParaRPr lang="id-ID" sz="24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Patching </a:t>
            </a:r>
            <a:r>
              <a:rPr lang="id-ID" dirty="0" smtClean="0"/>
              <a:t>di ABSTRIPS</a:t>
            </a:r>
            <a:endParaRPr lang="id-ID" dirty="0"/>
          </a:p>
        </p:txBody>
      </p:sp>
      <p:graphicFrame>
        <p:nvGraphicFramePr>
          <p:cNvPr id="4" name="Diagram 3"/>
          <p:cNvGraphicFramePr/>
          <p:nvPr/>
        </p:nvGraphicFramePr>
        <p:xfrm>
          <a:off x="899592" y="1397000"/>
          <a:ext cx="7056784" cy="4552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2279650" y="350838"/>
            <a:ext cx="3076611" cy="707886"/>
          </a:xfrm>
          <a:prstGeom prst="rect">
            <a:avLst/>
          </a:prstGeom>
          <a:noFill/>
          <a:ln w="9525">
            <a:noFill/>
            <a:miter lim="800000"/>
            <a:headEnd/>
            <a:tailEnd/>
          </a:ln>
          <a:effectLst/>
        </p:spPr>
        <p:txBody>
          <a:bodyPr wrap="none">
            <a:spAutoFit/>
          </a:bodyPr>
          <a:lstStyle/>
          <a:p>
            <a:r>
              <a:rPr lang="id-ID" altLang="zh-CN" sz="4000" dirty="0" smtClean="0">
                <a:latin typeface="Tahoma" pitchFamily="34" charset="0"/>
                <a:ea typeface="Dotum" pitchFamily="34" charset="-127"/>
              </a:rPr>
              <a:t>Perencanaan</a:t>
            </a:r>
            <a:endParaRPr lang="en-US" altLang="zh-CN" sz="4000" dirty="0">
              <a:latin typeface="Tahoma" pitchFamily="34" charset="0"/>
              <a:ea typeface="Dotum" pitchFamily="34" charset="-127"/>
            </a:endParaRPr>
          </a:p>
        </p:txBody>
      </p:sp>
      <p:graphicFrame>
        <p:nvGraphicFramePr>
          <p:cNvPr id="5" name="Diagram 4"/>
          <p:cNvGraphicFramePr/>
          <p:nvPr/>
        </p:nvGraphicFramePr>
        <p:xfrm>
          <a:off x="1547664" y="20608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285" y="1607"/>
            <a:chExt cx="11503" cy="13697"/>
          </a:xfrm>
        </p:grpSpPr>
        <p:grpSp>
          <p:nvGrpSpPr>
            <p:cNvPr id="2051" name="Group 3"/>
            <p:cNvGrpSpPr>
              <a:grpSpLocks/>
            </p:cNvGrpSpPr>
            <p:nvPr/>
          </p:nvGrpSpPr>
          <p:grpSpPr bwMode="auto">
            <a:xfrm>
              <a:off x="2880" y="1607"/>
              <a:ext cx="5007" cy="4488"/>
              <a:chOff x="2880" y="1607"/>
              <a:chExt cx="5007" cy="4488"/>
            </a:xfrm>
          </p:grpSpPr>
          <p:sp>
            <p:nvSpPr>
              <p:cNvPr id="2052" name="Text Box 4"/>
              <p:cNvSpPr txBox="1">
                <a:spLocks noChangeArrowheads="1"/>
              </p:cNvSpPr>
              <p:nvPr/>
            </p:nvSpPr>
            <p:spPr bwMode="auto">
              <a:xfrm>
                <a:off x="4153" y="2227"/>
                <a:ext cx="2545"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Kekritisan</a:t>
                </a:r>
                <a:r>
                  <a:rPr kumimoji="0" lang="id-ID" sz="1100" b="0" i="0" u="none" strike="noStrike" cap="none" normalizeH="0" baseline="0" smtClean="0">
                    <a:ln>
                      <a:noFill/>
                    </a:ln>
                    <a:solidFill>
                      <a:schemeClr val="tx1"/>
                    </a:solidFill>
                    <a:effectLst/>
                    <a:latin typeface="Times New Roman" pitchFamily="18" charset="0"/>
                    <a:cs typeface="Arial" pitchFamily="34" charset="0"/>
                    <a:sym typeface="Wingdings" pitchFamily="2" charset="2"/>
                  </a:rPr>
                  <a:t></a:t>
                </a:r>
                <a:r>
                  <a:rPr kumimoji="0" lang="id-ID" sz="1100" b="0" i="0" u="none" strike="noStrike" cap="none" normalizeH="0" baseline="0" smtClean="0">
                    <a:ln>
                      <a:noFill/>
                    </a:ln>
                    <a:solidFill>
                      <a:schemeClr val="tx1"/>
                    </a:solidFill>
                    <a:effectLst/>
                    <a:latin typeface="Calibri" pitchFamily="34" charset="0"/>
                    <a:cs typeface="Arial" pitchFamily="34" charset="0"/>
                  </a:rPr>
                  <a:t> maksimum</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Text Box 5"/>
              <p:cNvSpPr txBox="1">
                <a:spLocks noChangeArrowheads="1"/>
              </p:cNvSpPr>
              <p:nvPr/>
            </p:nvSpPr>
            <p:spPr bwMode="auto">
              <a:xfrm>
                <a:off x="3941" y="3165"/>
                <a:ext cx="2880" cy="7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Prasayarat dummy(palsu) </a:t>
                </a:r>
                <a:r>
                  <a:rPr kumimoji="0" lang="id-ID" sz="1100" b="0" i="0" u="none" strike="noStrike" cap="none" normalizeH="0" baseline="0" smtClean="0">
                    <a:ln>
                      <a:noFill/>
                    </a:ln>
                    <a:solidFill>
                      <a:schemeClr val="tx1"/>
                    </a:solidFill>
                    <a:effectLst/>
                    <a:latin typeface="Times New Roman" pitchFamily="18" charset="0"/>
                    <a:cs typeface="Arial" pitchFamily="34" charset="0"/>
                    <a:sym typeface="Wingdings" pitchFamily="2" charset="2"/>
                  </a:rPr>
                  <a:t></a:t>
                </a:r>
                <a:r>
                  <a:rPr kumimoji="0" lang="id-ID" sz="1100" b="0" i="0" u="none" strike="noStrike" cap="none" normalizeH="0" baseline="0" smtClean="0">
                    <a:ln>
                      <a:noFill/>
                    </a:ln>
                    <a:solidFill>
                      <a:schemeClr val="tx1"/>
                    </a:solidFill>
                    <a:effectLst/>
                    <a:latin typeface="Calibri" pitchFamily="34" charset="0"/>
                    <a:cs typeface="Arial" pitchFamily="34" charset="0"/>
                  </a:rPr>
                  <a:t> Tujuan Wff</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Text Box 6"/>
              <p:cNvSpPr txBox="1">
                <a:spLocks noChangeArrowheads="1"/>
              </p:cNvSpPr>
              <p:nvPr/>
            </p:nvSpPr>
            <p:spPr bwMode="auto">
              <a:xfrm>
                <a:off x="3941" y="4270"/>
                <a:ext cx="2880" cy="7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Kerangka perencanaan </a:t>
                </a:r>
                <a:r>
                  <a:rPr kumimoji="0" lang="id-ID" sz="1100" b="0" i="0" u="none" strike="noStrike" cap="none" normalizeH="0" baseline="0" smtClean="0">
                    <a:ln>
                      <a:noFill/>
                    </a:ln>
                    <a:solidFill>
                      <a:schemeClr val="tx1"/>
                    </a:solidFill>
                    <a:effectLst/>
                    <a:latin typeface="Times New Roman" pitchFamily="18" charset="0"/>
                    <a:cs typeface="Arial" pitchFamily="34" charset="0"/>
                    <a:sym typeface="Wingdings" pitchFamily="2" charset="2"/>
                  </a:rPr>
                  <a:t></a:t>
                </a:r>
                <a:r>
                  <a:rPr kumimoji="0" lang="id-ID" sz="1100" b="0" i="0" u="none" strike="noStrike" cap="none" normalizeH="0" baseline="0" smtClean="0">
                    <a:ln>
                      <a:noFill/>
                    </a:ln>
                    <a:solidFill>
                      <a:schemeClr val="tx1"/>
                    </a:solidFill>
                    <a:effectLst/>
                    <a:latin typeface="Calibri" pitchFamily="34" charset="0"/>
                    <a:cs typeface="Arial" pitchFamily="34" charset="0"/>
                  </a:rPr>
                  <a:t>  Dummy</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2880" y="1607"/>
                <a:ext cx="5007" cy="3651"/>
              </a:xfrm>
              <a:prstGeom prst="rect">
                <a:avLst/>
              </a:prstGeom>
              <a:no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Antarmuka eksternal</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6" name="AutoShape 8"/>
              <p:cNvCxnSpPr>
                <a:cxnSpLocks noChangeShapeType="1"/>
              </p:cNvCxnSpPr>
              <p:nvPr/>
            </p:nvCxnSpPr>
            <p:spPr bwMode="auto">
              <a:xfrm>
                <a:off x="5425" y="2780"/>
                <a:ext cx="17" cy="385"/>
              </a:xfrm>
              <a:prstGeom prst="straightConnector1">
                <a:avLst/>
              </a:prstGeom>
              <a:noFill/>
              <a:ln w="9525">
                <a:solidFill>
                  <a:srgbClr val="000000"/>
                </a:solidFill>
                <a:round/>
                <a:headEnd/>
                <a:tailEnd type="triangle" w="med" len="med"/>
              </a:ln>
            </p:spPr>
          </p:cxnSp>
          <p:cxnSp>
            <p:nvCxnSpPr>
              <p:cNvPr id="2057" name="AutoShape 9"/>
              <p:cNvCxnSpPr>
                <a:cxnSpLocks noChangeShapeType="1"/>
              </p:cNvCxnSpPr>
              <p:nvPr/>
            </p:nvCxnSpPr>
            <p:spPr bwMode="auto">
              <a:xfrm>
                <a:off x="5408" y="3885"/>
                <a:ext cx="17" cy="385"/>
              </a:xfrm>
              <a:prstGeom prst="straightConnector1">
                <a:avLst/>
              </a:prstGeom>
              <a:noFill/>
              <a:ln w="9525">
                <a:solidFill>
                  <a:srgbClr val="000000"/>
                </a:solidFill>
                <a:round/>
                <a:headEnd/>
                <a:tailEnd type="triangle" w="med" len="med"/>
              </a:ln>
            </p:spPr>
          </p:cxnSp>
          <p:cxnSp>
            <p:nvCxnSpPr>
              <p:cNvPr id="2058" name="AutoShape 10"/>
              <p:cNvCxnSpPr>
                <a:cxnSpLocks noChangeShapeType="1"/>
              </p:cNvCxnSpPr>
              <p:nvPr/>
            </p:nvCxnSpPr>
            <p:spPr bwMode="auto">
              <a:xfrm>
                <a:off x="5391" y="5057"/>
                <a:ext cx="17" cy="469"/>
              </a:xfrm>
              <a:prstGeom prst="straightConnector1">
                <a:avLst/>
              </a:prstGeom>
              <a:noFill/>
              <a:ln w="9525">
                <a:solidFill>
                  <a:srgbClr val="000000"/>
                </a:solidFill>
                <a:round/>
                <a:headEnd/>
                <a:tailEnd type="triangle" w="med" len="med"/>
              </a:ln>
            </p:spPr>
          </p:cxnSp>
          <p:sp>
            <p:nvSpPr>
              <p:cNvPr id="2059" name="Text Box 11"/>
              <p:cNvSpPr txBox="1">
                <a:spLocks noChangeArrowheads="1"/>
              </p:cNvSpPr>
              <p:nvPr/>
            </p:nvSpPr>
            <p:spPr bwMode="auto">
              <a:xfrm>
                <a:off x="3349" y="5526"/>
                <a:ext cx="4219" cy="5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Menetapkan wilayah untuk model nyata</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060" name="Group 12"/>
            <p:cNvGrpSpPr>
              <a:grpSpLocks/>
            </p:cNvGrpSpPr>
            <p:nvPr/>
          </p:nvGrpSpPr>
          <p:grpSpPr bwMode="auto">
            <a:xfrm>
              <a:off x="285" y="5375"/>
              <a:ext cx="11503" cy="9929"/>
              <a:chOff x="285" y="5375"/>
              <a:chExt cx="11503" cy="9929"/>
            </a:xfrm>
          </p:grpSpPr>
          <p:sp>
            <p:nvSpPr>
              <p:cNvPr id="2061" name="AutoShape 13"/>
              <p:cNvSpPr>
                <a:spLocks noChangeArrowheads="1"/>
              </p:cNvSpPr>
              <p:nvPr/>
            </p:nvSpPr>
            <p:spPr bwMode="auto">
              <a:xfrm>
                <a:off x="3907" y="6681"/>
                <a:ext cx="3050" cy="174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Apakah kerangka perencanaan Null?</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2" name="AutoShape 14"/>
              <p:cNvCxnSpPr>
                <a:cxnSpLocks noChangeShapeType="1"/>
              </p:cNvCxnSpPr>
              <p:nvPr/>
            </p:nvCxnSpPr>
            <p:spPr bwMode="auto">
              <a:xfrm>
                <a:off x="5391" y="6139"/>
                <a:ext cx="17" cy="525"/>
              </a:xfrm>
              <a:prstGeom prst="straightConnector1">
                <a:avLst/>
              </a:prstGeom>
              <a:noFill/>
              <a:ln w="9525">
                <a:solidFill>
                  <a:srgbClr val="000000"/>
                </a:solidFill>
                <a:round/>
                <a:headEnd/>
                <a:tailEnd type="triangle" w="med" len="med"/>
              </a:ln>
            </p:spPr>
          </p:cxnSp>
          <p:sp>
            <p:nvSpPr>
              <p:cNvPr id="2063" name="Text Box 15"/>
              <p:cNvSpPr txBox="1">
                <a:spLocks noChangeArrowheads="1"/>
              </p:cNvSpPr>
              <p:nvPr/>
            </p:nvSpPr>
            <p:spPr bwMode="auto">
              <a:xfrm>
                <a:off x="692" y="7081"/>
                <a:ext cx="2858" cy="9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Step </a:t>
                </a:r>
                <a:r>
                  <a:rPr kumimoji="0" lang="id-ID" sz="1000" b="0" i="0" u="none" strike="noStrike" cap="none" normalizeH="0" baseline="0" smtClean="0">
                    <a:ln>
                      <a:noFill/>
                    </a:ln>
                    <a:solidFill>
                      <a:schemeClr val="tx1"/>
                    </a:solidFill>
                    <a:effectLst/>
                    <a:latin typeface="Times New Roman" pitchFamily="18" charset="0"/>
                    <a:cs typeface="Arial" pitchFamily="34" charset="0"/>
                    <a:sym typeface="Wingdings" pitchFamily="2" charset="2"/>
                  </a:rPr>
                  <a:t></a:t>
                </a:r>
                <a:r>
                  <a:rPr kumimoji="0" lang="id-ID" sz="1000" b="0" i="0" u="none" strike="noStrike" cap="none" normalizeH="0" baseline="0" smtClean="0">
                    <a:ln>
                      <a:noFill/>
                    </a:ln>
                    <a:solidFill>
                      <a:schemeClr val="tx1"/>
                    </a:solidFill>
                    <a:effectLst/>
                    <a:latin typeface="Calibri" pitchFamily="34" charset="0"/>
                    <a:cs typeface="Arial" pitchFamily="34" charset="0"/>
                  </a:rPr>
                  <a:t> langkah I dari kerangka perencanaan </a:t>
                </a:r>
                <a:r>
                  <a:rPr kumimoji="0" lang="id-ID" sz="1000" b="0" i="0" u="none" strike="noStrike" cap="none" normalizeH="0" baseline="0" smtClean="0">
                    <a:ln>
                      <a:noFill/>
                    </a:ln>
                    <a:solidFill>
                      <a:schemeClr val="tx1"/>
                    </a:solidFill>
                    <a:effectLst/>
                    <a:latin typeface="Times New Roman" pitchFamily="18" charset="0"/>
                    <a:cs typeface="Arial" pitchFamily="34" charset="0"/>
                    <a:sym typeface="Wingdings" pitchFamily="2" charset="2"/>
                  </a:rPr>
                  <a:t></a:t>
                </a:r>
                <a:r>
                  <a:rPr kumimoji="0" lang="id-ID" sz="1000" b="0" i="0" u="none" strike="noStrike" cap="none" normalizeH="0" baseline="0" smtClean="0">
                    <a:ln>
                      <a:noFill/>
                    </a:ln>
                    <a:solidFill>
                      <a:schemeClr val="tx1"/>
                    </a:solidFill>
                    <a:effectLst/>
                    <a:latin typeface="Calibri" pitchFamily="34" charset="0"/>
                    <a:cs typeface="Arial" pitchFamily="34" charset="0"/>
                  </a:rPr>
                  <a:t> Sisa dari kerangka perencanaan</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Text Box 16"/>
              <p:cNvSpPr txBox="1">
                <a:spLocks noChangeArrowheads="1"/>
              </p:cNvSpPr>
              <p:nvPr/>
            </p:nvSpPr>
            <p:spPr bwMode="auto">
              <a:xfrm>
                <a:off x="8071" y="8992"/>
                <a:ext cx="2632" cy="7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Tentukan nilai kritikal terendah</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5" name="AutoShape 17"/>
              <p:cNvCxnSpPr>
                <a:cxnSpLocks noChangeShapeType="1"/>
              </p:cNvCxnSpPr>
              <p:nvPr/>
            </p:nvCxnSpPr>
            <p:spPr bwMode="auto">
              <a:xfrm flipH="1">
                <a:off x="3516" y="7552"/>
                <a:ext cx="391" cy="0"/>
              </a:xfrm>
              <a:prstGeom prst="straightConnector1">
                <a:avLst/>
              </a:prstGeom>
              <a:noFill/>
              <a:ln w="9525">
                <a:solidFill>
                  <a:srgbClr val="000000"/>
                </a:solidFill>
                <a:round/>
                <a:headEnd/>
                <a:tailEnd type="triangle" w="med" len="med"/>
              </a:ln>
            </p:spPr>
          </p:cxnSp>
          <p:sp>
            <p:nvSpPr>
              <p:cNvPr id="2066" name="Text Box 18"/>
              <p:cNvSpPr txBox="1">
                <a:spLocks noChangeArrowheads="1"/>
              </p:cNvSpPr>
              <p:nvPr/>
            </p:nvSpPr>
            <p:spPr bwMode="auto">
              <a:xfrm>
                <a:off x="3516" y="7081"/>
                <a:ext cx="771" cy="6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tidak</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67" name="Text Box 19"/>
              <p:cNvSpPr txBox="1">
                <a:spLocks noChangeArrowheads="1"/>
              </p:cNvSpPr>
              <p:nvPr/>
            </p:nvSpPr>
            <p:spPr bwMode="auto">
              <a:xfrm>
                <a:off x="6957" y="7183"/>
                <a:ext cx="771" cy="6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Ya</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8" name="AutoShape 20"/>
              <p:cNvCxnSpPr>
                <a:cxnSpLocks noChangeShapeType="1"/>
              </p:cNvCxnSpPr>
              <p:nvPr/>
            </p:nvCxnSpPr>
            <p:spPr bwMode="auto">
              <a:xfrm>
                <a:off x="6957" y="7552"/>
                <a:ext cx="706" cy="0"/>
              </a:xfrm>
              <a:prstGeom prst="straightConnector1">
                <a:avLst/>
              </a:prstGeom>
              <a:noFill/>
              <a:ln w="9525">
                <a:solidFill>
                  <a:srgbClr val="000000"/>
                </a:solidFill>
                <a:round/>
                <a:headEnd/>
                <a:tailEnd type="triangle" w="med" len="med"/>
              </a:ln>
            </p:spPr>
          </p:cxnSp>
          <p:sp>
            <p:nvSpPr>
              <p:cNvPr id="2069" name="AutoShape 21"/>
              <p:cNvSpPr>
                <a:spLocks noChangeArrowheads="1"/>
              </p:cNvSpPr>
              <p:nvPr/>
            </p:nvSpPr>
            <p:spPr bwMode="auto">
              <a:xfrm>
                <a:off x="7663" y="6664"/>
                <a:ext cx="3050" cy="174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Apakah ini kritikal Minimum?</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0" name="AutoShape 22"/>
              <p:cNvCxnSpPr>
                <a:cxnSpLocks noChangeShapeType="1"/>
              </p:cNvCxnSpPr>
              <p:nvPr/>
            </p:nvCxnSpPr>
            <p:spPr bwMode="auto">
              <a:xfrm>
                <a:off x="9193" y="8404"/>
                <a:ext cx="0" cy="588"/>
              </a:xfrm>
              <a:prstGeom prst="straightConnector1">
                <a:avLst/>
              </a:prstGeom>
              <a:noFill/>
              <a:ln w="9525">
                <a:solidFill>
                  <a:srgbClr val="000000"/>
                </a:solidFill>
                <a:round/>
                <a:headEnd/>
                <a:tailEnd type="triangle" w="med" len="med"/>
              </a:ln>
            </p:spPr>
          </p:cxnSp>
          <p:sp>
            <p:nvSpPr>
              <p:cNvPr id="2071" name="Text Box 23"/>
              <p:cNvSpPr txBox="1">
                <a:spLocks noChangeArrowheads="1"/>
              </p:cNvSpPr>
              <p:nvPr/>
            </p:nvSpPr>
            <p:spPr bwMode="auto">
              <a:xfrm>
                <a:off x="9193" y="8371"/>
                <a:ext cx="771" cy="6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tidak</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72" name="Text Box 24"/>
              <p:cNvSpPr txBox="1">
                <a:spLocks noChangeArrowheads="1"/>
              </p:cNvSpPr>
              <p:nvPr/>
            </p:nvSpPr>
            <p:spPr bwMode="auto">
              <a:xfrm>
                <a:off x="7717" y="10147"/>
                <a:ext cx="2975" cy="9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kumpulkan langkah di sepanjang jalur yang berhasil ke dalam rencana kerangka baru</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3" name="AutoShape 25"/>
              <p:cNvCxnSpPr>
                <a:cxnSpLocks noChangeShapeType="1"/>
              </p:cNvCxnSpPr>
              <p:nvPr/>
            </p:nvCxnSpPr>
            <p:spPr bwMode="auto">
              <a:xfrm>
                <a:off x="9193" y="9695"/>
                <a:ext cx="0" cy="452"/>
              </a:xfrm>
              <a:prstGeom prst="straightConnector1">
                <a:avLst/>
              </a:prstGeom>
              <a:noFill/>
              <a:ln w="9525">
                <a:solidFill>
                  <a:srgbClr val="000000"/>
                </a:solidFill>
                <a:round/>
                <a:headEnd/>
                <a:tailEnd type="triangle" w="med" len="med"/>
              </a:ln>
            </p:spPr>
          </p:cxnSp>
          <p:sp>
            <p:nvSpPr>
              <p:cNvPr id="2074" name="AutoShape 26"/>
              <p:cNvSpPr>
                <a:spLocks noChangeArrowheads="1"/>
              </p:cNvSpPr>
              <p:nvPr/>
            </p:nvSpPr>
            <p:spPr bwMode="auto">
              <a:xfrm>
                <a:off x="7728" y="11587"/>
                <a:ext cx="2729" cy="853"/>
              </a:xfrm>
              <a:prstGeom prst="flowChartTerminator">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memanggil proses dalam ruang yang lebih rendah</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5" name="AutoShape 27"/>
              <p:cNvCxnSpPr>
                <a:cxnSpLocks noChangeShapeType="1"/>
              </p:cNvCxnSpPr>
              <p:nvPr/>
            </p:nvCxnSpPr>
            <p:spPr bwMode="auto">
              <a:xfrm>
                <a:off x="9109" y="11135"/>
                <a:ext cx="0" cy="452"/>
              </a:xfrm>
              <a:prstGeom prst="straightConnector1">
                <a:avLst/>
              </a:prstGeom>
              <a:noFill/>
              <a:ln w="9525">
                <a:solidFill>
                  <a:srgbClr val="000000"/>
                </a:solidFill>
                <a:round/>
                <a:headEnd/>
                <a:tailEnd type="triangle" w="med" len="med"/>
              </a:ln>
            </p:spPr>
          </p:cxnSp>
          <p:cxnSp>
            <p:nvCxnSpPr>
              <p:cNvPr id="2076" name="AutoShape 28"/>
              <p:cNvCxnSpPr>
                <a:cxnSpLocks noChangeShapeType="1"/>
              </p:cNvCxnSpPr>
              <p:nvPr/>
            </p:nvCxnSpPr>
            <p:spPr bwMode="auto">
              <a:xfrm rot="5400000">
                <a:off x="7836" y="10683"/>
                <a:ext cx="6262" cy="0"/>
              </a:xfrm>
              <a:prstGeom prst="straightConnector1">
                <a:avLst/>
              </a:prstGeom>
              <a:noFill/>
              <a:ln w="9525">
                <a:solidFill>
                  <a:srgbClr val="000000"/>
                </a:solidFill>
                <a:round/>
                <a:headEnd/>
                <a:tailEnd type="triangle" w="med" len="med"/>
              </a:ln>
            </p:spPr>
          </p:cxnSp>
          <p:cxnSp>
            <p:nvCxnSpPr>
              <p:cNvPr id="2077" name="AutoShape 29"/>
              <p:cNvCxnSpPr>
                <a:cxnSpLocks noChangeShapeType="1"/>
              </p:cNvCxnSpPr>
              <p:nvPr/>
            </p:nvCxnSpPr>
            <p:spPr bwMode="auto">
              <a:xfrm>
                <a:off x="10713" y="7552"/>
                <a:ext cx="254" cy="0"/>
              </a:xfrm>
              <a:prstGeom prst="straightConnector1">
                <a:avLst/>
              </a:prstGeom>
              <a:noFill/>
              <a:ln w="9525">
                <a:solidFill>
                  <a:srgbClr val="000000"/>
                </a:solidFill>
                <a:round/>
                <a:headEnd/>
                <a:tailEnd/>
              </a:ln>
            </p:spPr>
          </p:cxnSp>
          <p:sp>
            <p:nvSpPr>
              <p:cNvPr id="2078" name="Text Box 30"/>
              <p:cNvSpPr txBox="1">
                <a:spLocks noChangeArrowheads="1"/>
              </p:cNvSpPr>
              <p:nvPr/>
            </p:nvSpPr>
            <p:spPr bwMode="auto">
              <a:xfrm>
                <a:off x="9109" y="13814"/>
                <a:ext cx="2361" cy="12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menghasilkan rencana yang sukses, bangun MACROP , Keluar melalui semua tingkat</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79" name="AutoShape 31"/>
              <p:cNvSpPr>
                <a:spLocks noChangeArrowheads="1"/>
              </p:cNvSpPr>
              <p:nvPr/>
            </p:nvSpPr>
            <p:spPr bwMode="auto">
              <a:xfrm>
                <a:off x="6698" y="14216"/>
                <a:ext cx="1758" cy="586"/>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Berhenti </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80" name="Text Box 32"/>
              <p:cNvSpPr txBox="1">
                <a:spLocks noChangeArrowheads="1"/>
              </p:cNvSpPr>
              <p:nvPr/>
            </p:nvSpPr>
            <p:spPr bwMode="auto">
              <a:xfrm>
                <a:off x="692" y="8506"/>
                <a:ext cx="2858" cy="16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rencanakan untuk mencapai langkah yang salah dalam prasyarat operator yang diterapkan pada langkah yang sesuai</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81" name="AutoShape 33"/>
              <p:cNvCxnSpPr>
                <a:cxnSpLocks noChangeShapeType="1"/>
              </p:cNvCxnSpPr>
              <p:nvPr/>
            </p:nvCxnSpPr>
            <p:spPr bwMode="auto">
              <a:xfrm>
                <a:off x="2127" y="8069"/>
                <a:ext cx="0" cy="437"/>
              </a:xfrm>
              <a:prstGeom prst="straightConnector1">
                <a:avLst/>
              </a:prstGeom>
              <a:noFill/>
              <a:ln w="9525">
                <a:solidFill>
                  <a:srgbClr val="000000"/>
                </a:solidFill>
                <a:round/>
                <a:headEnd/>
                <a:tailEnd type="triangle" w="med" len="med"/>
              </a:ln>
            </p:spPr>
          </p:cxnSp>
          <p:sp>
            <p:nvSpPr>
              <p:cNvPr id="2082" name="AutoShape 34"/>
              <p:cNvSpPr>
                <a:spLocks noChangeArrowheads="1"/>
              </p:cNvSpPr>
              <p:nvPr/>
            </p:nvSpPr>
            <p:spPr bwMode="auto">
              <a:xfrm>
                <a:off x="466" y="10649"/>
                <a:ext cx="3050" cy="1322"/>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Apakah rencana sukses?</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83" name="AutoShape 35"/>
              <p:cNvCxnSpPr>
                <a:cxnSpLocks noChangeShapeType="1"/>
              </p:cNvCxnSpPr>
              <p:nvPr/>
            </p:nvCxnSpPr>
            <p:spPr bwMode="auto">
              <a:xfrm>
                <a:off x="2009" y="10147"/>
                <a:ext cx="0" cy="437"/>
              </a:xfrm>
              <a:prstGeom prst="straightConnector1">
                <a:avLst/>
              </a:prstGeom>
              <a:noFill/>
              <a:ln w="9525">
                <a:solidFill>
                  <a:srgbClr val="000000"/>
                </a:solidFill>
                <a:round/>
                <a:headEnd/>
                <a:tailEnd type="triangle" w="med" len="med"/>
              </a:ln>
            </p:spPr>
          </p:cxnSp>
          <p:sp>
            <p:nvSpPr>
              <p:cNvPr id="2084" name="Text Box 36"/>
              <p:cNvSpPr txBox="1">
                <a:spLocks noChangeArrowheads="1"/>
              </p:cNvSpPr>
              <p:nvPr/>
            </p:nvSpPr>
            <p:spPr bwMode="auto">
              <a:xfrm>
                <a:off x="486" y="12440"/>
                <a:ext cx="2863" cy="77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Operator langkah diterapkan</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85" name="AutoShape 37"/>
              <p:cNvCxnSpPr>
                <a:cxnSpLocks noChangeShapeType="1"/>
              </p:cNvCxnSpPr>
              <p:nvPr/>
            </p:nvCxnSpPr>
            <p:spPr bwMode="auto">
              <a:xfrm>
                <a:off x="2009" y="11971"/>
                <a:ext cx="0" cy="437"/>
              </a:xfrm>
              <a:prstGeom prst="straightConnector1">
                <a:avLst/>
              </a:prstGeom>
              <a:noFill/>
              <a:ln w="9525">
                <a:solidFill>
                  <a:srgbClr val="000000"/>
                </a:solidFill>
                <a:round/>
                <a:headEnd/>
                <a:tailEnd type="triangle" w="med" len="med"/>
              </a:ln>
            </p:spPr>
          </p:cxnSp>
          <p:sp>
            <p:nvSpPr>
              <p:cNvPr id="2086" name="Text Box 38"/>
              <p:cNvSpPr txBox="1">
                <a:spLocks noChangeArrowheads="1"/>
              </p:cNvSpPr>
              <p:nvPr/>
            </p:nvSpPr>
            <p:spPr bwMode="auto">
              <a:xfrm>
                <a:off x="1975" y="11921"/>
                <a:ext cx="771" cy="6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Ya</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87" name="AutoShape 39"/>
              <p:cNvSpPr>
                <a:spLocks noChangeArrowheads="1"/>
              </p:cNvSpPr>
              <p:nvPr/>
            </p:nvSpPr>
            <p:spPr bwMode="auto">
              <a:xfrm>
                <a:off x="3907" y="10516"/>
                <a:ext cx="3016" cy="1652"/>
              </a:xfrm>
              <a:prstGeom prst="flowChartTerminator">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000" b="0" i="0" u="none" strike="noStrike" cap="none" normalizeH="0" baseline="0" smtClean="0">
                    <a:ln>
                      <a:noFill/>
                    </a:ln>
                    <a:solidFill>
                      <a:schemeClr val="tx1"/>
                    </a:solidFill>
                    <a:effectLst/>
                    <a:latin typeface="Calibri" pitchFamily="34" charset="0"/>
                    <a:cs typeface="Arial" pitchFamily="34" charset="0"/>
                  </a:rPr>
                  <a:t>melanjutkan proses dalam ruang abstraksi yang lebih tinggi. melarang pemilihan melangkah</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88" name="AutoShape 40"/>
              <p:cNvCxnSpPr>
                <a:cxnSpLocks noChangeShapeType="1"/>
              </p:cNvCxnSpPr>
              <p:nvPr/>
            </p:nvCxnSpPr>
            <p:spPr bwMode="auto">
              <a:xfrm>
                <a:off x="3516" y="11302"/>
                <a:ext cx="391" cy="0"/>
              </a:xfrm>
              <a:prstGeom prst="straightConnector1">
                <a:avLst/>
              </a:prstGeom>
              <a:noFill/>
              <a:ln w="9525">
                <a:solidFill>
                  <a:srgbClr val="000000"/>
                </a:solidFill>
                <a:round/>
                <a:headEnd/>
                <a:tailEnd type="triangle" w="med" len="med"/>
              </a:ln>
            </p:spPr>
          </p:cxnSp>
          <p:sp>
            <p:nvSpPr>
              <p:cNvPr id="2089" name="Text Box 41"/>
              <p:cNvSpPr txBox="1">
                <a:spLocks noChangeArrowheads="1"/>
              </p:cNvSpPr>
              <p:nvPr/>
            </p:nvSpPr>
            <p:spPr bwMode="auto">
              <a:xfrm>
                <a:off x="3264" y="10885"/>
                <a:ext cx="771" cy="6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smtClean="0">
                    <a:ln>
                      <a:noFill/>
                    </a:ln>
                    <a:solidFill>
                      <a:schemeClr val="tx1"/>
                    </a:solidFill>
                    <a:effectLst/>
                    <a:latin typeface="Calibri" pitchFamily="34" charset="0"/>
                    <a:cs typeface="Arial" pitchFamily="34" charset="0"/>
                  </a:rPr>
                  <a:t>tidak</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090" name="Rectangle 42"/>
              <p:cNvSpPr>
                <a:spLocks noChangeArrowheads="1"/>
              </p:cNvSpPr>
              <p:nvPr/>
            </p:nvSpPr>
            <p:spPr bwMode="auto">
              <a:xfrm>
                <a:off x="285" y="5375"/>
                <a:ext cx="11503" cy="9929"/>
              </a:xfrm>
              <a:prstGeom prst="rect">
                <a:avLst/>
              </a:prstGeom>
              <a:no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id-ID"/>
              </a:p>
            </p:txBody>
          </p:sp>
          <p:cxnSp>
            <p:nvCxnSpPr>
              <p:cNvPr id="2091" name="AutoShape 43"/>
              <p:cNvCxnSpPr>
                <a:cxnSpLocks noChangeShapeType="1"/>
              </p:cNvCxnSpPr>
              <p:nvPr/>
            </p:nvCxnSpPr>
            <p:spPr bwMode="auto">
              <a:xfrm flipH="1">
                <a:off x="8456" y="14450"/>
                <a:ext cx="653" cy="0"/>
              </a:xfrm>
              <a:prstGeom prst="straightConnector1">
                <a:avLst/>
              </a:prstGeom>
              <a:noFill/>
              <a:ln w="9525">
                <a:solidFill>
                  <a:srgbClr val="000000"/>
                </a:solidFill>
                <a:round/>
                <a:headEnd/>
                <a:tailEnd type="triangle" w="med" len="med"/>
              </a:ln>
            </p:spPr>
          </p:cxn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a:t>
            </a:r>
            <a:r>
              <a:rPr lang="en-US" dirty="0" smtClean="0">
                <a:solidFill>
                  <a:schemeClr val="tx1"/>
                </a:solidFill>
              </a:rPr>
              <a:t>Patching </a:t>
            </a:r>
            <a:r>
              <a:rPr lang="id-ID" dirty="0" smtClean="0"/>
              <a:t>di ABSTRIPS</a:t>
            </a:r>
            <a:endParaRPr lang="id-ID" dirty="0"/>
          </a:p>
        </p:txBody>
      </p:sp>
      <p:graphicFrame>
        <p:nvGraphicFramePr>
          <p:cNvPr id="4" name="Diagram 3"/>
          <p:cNvGraphicFramePr/>
          <p:nvPr/>
        </p:nvGraphicFramePr>
        <p:xfrm>
          <a:off x="827584" y="1628800"/>
          <a:ext cx="7632848"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dirty="0" smtClean="0"/>
              <a:t>Contoh Tindakan yang dapat terjadi pada kasus traveling ke Lombok</a:t>
            </a:r>
            <a:endParaRPr lang="id-ID" sz="3600" dirty="0"/>
          </a:p>
        </p:txBody>
      </p:sp>
      <p:graphicFrame>
        <p:nvGraphicFramePr>
          <p:cNvPr id="4" name="Diagram 3"/>
          <p:cNvGraphicFramePr/>
          <p:nvPr/>
        </p:nvGraphicFramePr>
        <p:xfrm>
          <a:off x="0" y="1628800"/>
          <a:ext cx="8964488" cy="4984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FF0000"/>
                </a:solidFill>
              </a:rPr>
              <a:t>Contoh</a:t>
            </a:r>
            <a:endParaRPr lang="id-ID" dirty="0">
              <a:solidFill>
                <a:srgbClr val="FF0000"/>
              </a:solidFill>
            </a:endParaRPr>
          </a:p>
        </p:txBody>
      </p:sp>
      <p:graphicFrame>
        <p:nvGraphicFramePr>
          <p:cNvPr id="4" name="Diagram 3"/>
          <p:cNvGraphicFramePr/>
          <p:nvPr/>
        </p:nvGraphicFramePr>
        <p:xfrm>
          <a:off x="323528" y="1484784"/>
          <a:ext cx="864096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Observasi</a:t>
            </a:r>
            <a:endParaRPr lang="id-ID" dirty="0"/>
          </a:p>
        </p:txBody>
      </p:sp>
      <p:pic>
        <p:nvPicPr>
          <p:cNvPr id="4" name="Content Placeholder 3" descr="no_of_operation.jpg"/>
          <p:cNvPicPr>
            <a:picLocks noChangeAspect="1"/>
          </p:cNvPicPr>
          <p:nvPr/>
        </p:nvPicPr>
        <p:blipFill>
          <a:blip r:embed="rId2" cstate="print"/>
          <a:srcRect/>
          <a:stretch>
            <a:fillRect/>
          </a:stretch>
        </p:blipFill>
        <p:spPr bwMode="auto">
          <a:xfrm>
            <a:off x="4788024" y="1469021"/>
            <a:ext cx="4032448" cy="4984315"/>
          </a:xfrm>
          <a:prstGeom prst="rect">
            <a:avLst/>
          </a:prstGeom>
          <a:noFill/>
          <a:ln w="9525">
            <a:noFill/>
            <a:miter lim="800000"/>
            <a:headEnd/>
            <a:tailEnd/>
          </a:ln>
          <a:effectLst/>
        </p:spPr>
      </p:pic>
      <p:graphicFrame>
        <p:nvGraphicFramePr>
          <p:cNvPr id="5" name="Diagram 4"/>
          <p:cNvGraphicFramePr/>
          <p:nvPr/>
        </p:nvGraphicFramePr>
        <p:xfrm>
          <a:off x="395536" y="1988840"/>
          <a:ext cx="4392488"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dirty="0" smtClean="0"/>
              <a:t>Contoh Pohon Pencarian Untuk Masalah Strip dan ABSTRIPS</a:t>
            </a:r>
            <a:endParaRPr lang="id-ID" sz="3600" dirty="0"/>
          </a:p>
        </p:txBody>
      </p:sp>
      <p:pic>
        <p:nvPicPr>
          <p:cNvPr id="4" name="Content Placeholder 3" descr="search_comparison.jpg"/>
          <p:cNvPicPr>
            <a:picLocks noChangeAspect="1"/>
          </p:cNvPicPr>
          <p:nvPr/>
        </p:nvPicPr>
        <p:blipFill>
          <a:blip r:embed="rId2" cstate="print"/>
          <a:srcRect/>
          <a:stretch>
            <a:fillRect/>
          </a:stretch>
        </p:blipFill>
        <p:spPr bwMode="auto">
          <a:xfrm>
            <a:off x="395536" y="1484784"/>
            <a:ext cx="8424936" cy="537321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graphicFrame>
        <p:nvGraphicFramePr>
          <p:cNvPr id="4" name="Diagram 3"/>
          <p:cNvGraphicFramePr/>
          <p:nvPr/>
        </p:nvGraphicFramePr>
        <p:xfrm>
          <a:off x="1259632" y="1484784"/>
          <a:ext cx="7200800" cy="4496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800" dirty="0" smtClean="0"/>
              <a:t>Prinsip Dasar Perencanaan Hirarki</a:t>
            </a:r>
            <a:br>
              <a:rPr lang="id-ID" sz="2800" dirty="0" smtClean="0"/>
            </a:br>
            <a:endParaRPr lang="id-ID" sz="2800" dirty="0"/>
          </a:p>
        </p:txBody>
      </p:sp>
      <p:graphicFrame>
        <p:nvGraphicFramePr>
          <p:cNvPr id="4" name="Diagram 3"/>
          <p:cNvGraphicFramePr/>
          <p:nvPr/>
        </p:nvGraphicFramePr>
        <p:xfrm>
          <a:off x="539552" y="1412776"/>
          <a:ext cx="8136904"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dirty="0" smtClean="0"/>
              <a:t>Prosedur  Perencanaan Hirarki</a:t>
            </a:r>
            <a:br>
              <a:rPr lang="id-ID" sz="3600" dirty="0" smtClean="0"/>
            </a:br>
            <a:endParaRPr lang="id-ID" sz="3600" dirty="0"/>
          </a:p>
        </p:txBody>
      </p:sp>
      <p:graphicFrame>
        <p:nvGraphicFramePr>
          <p:cNvPr id="4" name="Diagram 3"/>
          <p:cNvGraphicFramePr/>
          <p:nvPr/>
        </p:nvGraphicFramePr>
        <p:xfrm>
          <a:off x="1115616" y="1412776"/>
          <a:ext cx="7416824"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Perencanaan Hirarki</a:t>
            </a:r>
            <a:endParaRPr lang="id-ID" dirty="0"/>
          </a:p>
        </p:txBody>
      </p:sp>
      <p:sp>
        <p:nvSpPr>
          <p:cNvPr id="3" name="Content Placeholder 2"/>
          <p:cNvSpPr>
            <a:spLocks noGrp="1"/>
          </p:cNvSpPr>
          <p:nvPr>
            <p:ph idx="1"/>
          </p:nvPr>
        </p:nvSpPr>
        <p:spPr>
          <a:xfrm>
            <a:off x="457200" y="1600200"/>
            <a:ext cx="8229600" cy="5257800"/>
          </a:xfrm>
        </p:spPr>
        <p:txBody>
          <a:bodyPr/>
          <a:lstStyle/>
          <a:p>
            <a:r>
              <a:rPr lang="id-ID" sz="2400" dirty="0" smtClean="0"/>
              <a:t>Rencana diatur dalam hirarki. Link antara node pada tingkat yang berbeda dalam hirarki menunjukkan dekomposisi dari "tindakan kompleks" ke dalam tindakan yang lebih primitif (ekspansi operator).</a:t>
            </a:r>
          </a:p>
          <a:p>
            <a:r>
              <a:rPr lang="en-US" sz="2800" u="sng" dirty="0" smtClean="0">
                <a:cs typeface="Times New Roman" pitchFamily="18" charset="0"/>
                <a:sym typeface="Symbol" pitchFamily="18" charset="2"/>
              </a:rPr>
              <a:t>Example:</a:t>
            </a:r>
          </a:p>
          <a:p>
            <a:pPr algn="ctr">
              <a:buNone/>
            </a:pPr>
            <a:r>
              <a:rPr lang="id-ID" sz="2800" dirty="0" smtClean="0">
                <a:solidFill>
                  <a:schemeClr val="hlink"/>
                </a:solidFill>
                <a:cs typeface="Times New Roman" pitchFamily="18" charset="0"/>
                <a:sym typeface="Symbol" pitchFamily="18" charset="2"/>
              </a:rPr>
              <a:t>             </a:t>
            </a:r>
            <a:r>
              <a:rPr lang="en-US" sz="2800" dirty="0" smtClean="0">
                <a:solidFill>
                  <a:schemeClr val="hlink"/>
                </a:solidFill>
                <a:cs typeface="Times New Roman" pitchFamily="18" charset="0"/>
                <a:sym typeface="Symbol" pitchFamily="18" charset="2"/>
              </a:rPr>
              <a:t>move</a:t>
            </a:r>
            <a:r>
              <a:rPr lang="en-US" sz="2800" dirty="0" smtClean="0">
                <a:cs typeface="Times New Roman" pitchFamily="18" charset="0"/>
                <a:sym typeface="Symbol" pitchFamily="18" charset="2"/>
              </a:rPr>
              <a:t> (x, y, z)</a:t>
            </a:r>
            <a:endParaRPr lang="id-ID" sz="2800" dirty="0" smtClean="0">
              <a:cs typeface="Times New Roman" pitchFamily="18" charset="0"/>
              <a:sym typeface="Symbol" pitchFamily="18" charset="2"/>
            </a:endParaRPr>
          </a:p>
          <a:p>
            <a:pPr>
              <a:buNone/>
            </a:pPr>
            <a:r>
              <a:rPr lang="en-US" sz="2400" dirty="0" smtClean="0">
                <a:solidFill>
                  <a:srgbClr val="CC0099"/>
                </a:solidFill>
                <a:cs typeface="Times New Roman" pitchFamily="18" charset="0"/>
                <a:sym typeface="Symbol" pitchFamily="18" charset="2"/>
              </a:rPr>
              <a:t>Operator</a:t>
            </a:r>
            <a:endParaRPr lang="id-ID" sz="2400" dirty="0" smtClean="0">
              <a:solidFill>
                <a:srgbClr val="CC0099"/>
              </a:solidFill>
              <a:cs typeface="Times New Roman" pitchFamily="18" charset="0"/>
              <a:sym typeface="Symbol" pitchFamily="18" charset="2"/>
            </a:endParaRPr>
          </a:p>
          <a:p>
            <a:pPr>
              <a:buNone/>
            </a:pPr>
            <a:r>
              <a:rPr lang="en-US" sz="2400" dirty="0" smtClean="0">
                <a:solidFill>
                  <a:srgbClr val="CC0099"/>
                </a:solidFill>
                <a:cs typeface="Times New Roman" pitchFamily="18" charset="0"/>
                <a:sym typeface="Symbol" pitchFamily="18" charset="2"/>
              </a:rPr>
              <a:t>expansion</a:t>
            </a:r>
            <a:r>
              <a:rPr lang="en-US" sz="2400" dirty="0" smtClean="0">
                <a:cs typeface="Times New Roman" pitchFamily="18" charset="0"/>
                <a:sym typeface="Symbol" pitchFamily="18" charset="2"/>
              </a:rPr>
              <a:t>	          </a:t>
            </a:r>
            <a:r>
              <a:rPr lang="en-US" sz="2400" dirty="0" smtClean="0">
                <a:solidFill>
                  <a:schemeClr val="hlink"/>
                </a:solidFill>
                <a:cs typeface="Times New Roman" pitchFamily="18" charset="0"/>
                <a:sym typeface="Symbol" pitchFamily="18" charset="2"/>
              </a:rPr>
              <a:t>pickup</a:t>
            </a:r>
            <a:r>
              <a:rPr lang="en-US" sz="2400" dirty="0" smtClean="0">
                <a:cs typeface="Times New Roman" pitchFamily="18" charset="0"/>
                <a:sym typeface="Symbol" pitchFamily="18" charset="2"/>
              </a:rPr>
              <a:t> (x, y)     </a:t>
            </a:r>
            <a:r>
              <a:rPr lang="en-US" sz="2400" dirty="0" smtClean="0">
                <a:solidFill>
                  <a:schemeClr val="hlink"/>
                </a:solidFill>
                <a:cs typeface="Times New Roman" pitchFamily="18" charset="0"/>
                <a:sym typeface="Symbol" pitchFamily="18" charset="2"/>
              </a:rPr>
              <a:t>putdown</a:t>
            </a:r>
            <a:r>
              <a:rPr lang="en-US" sz="2400" dirty="0" smtClean="0">
                <a:cs typeface="Times New Roman" pitchFamily="18" charset="0"/>
                <a:sym typeface="Symbol" pitchFamily="18" charset="2"/>
              </a:rPr>
              <a:t> (x, z)</a:t>
            </a:r>
            <a:endParaRPr lang="id-ID" sz="2400" dirty="0" smtClean="0">
              <a:cs typeface="Times New Roman" pitchFamily="18" charset="0"/>
              <a:sym typeface="Symbol" pitchFamily="18" charset="2"/>
            </a:endParaRPr>
          </a:p>
          <a:p>
            <a:pPr>
              <a:buNone/>
            </a:pPr>
            <a:endParaRPr lang="id-ID" sz="2400" dirty="0" smtClean="0">
              <a:cs typeface="Times New Roman" pitchFamily="18" charset="0"/>
              <a:sym typeface="Symbol" pitchFamily="18" charset="2"/>
            </a:endParaRPr>
          </a:p>
          <a:p>
            <a:pPr>
              <a:buNone/>
            </a:pPr>
            <a:r>
              <a:rPr lang="en-US" sz="2400" dirty="0" smtClean="0">
                <a:cs typeface="Times New Roman" pitchFamily="18" charset="0"/>
                <a:sym typeface="Symbol" pitchFamily="18" charset="2"/>
              </a:rPr>
              <a:t>Tingkat </a:t>
            </a:r>
            <a:r>
              <a:rPr lang="en-US" sz="2400" dirty="0" err="1" smtClean="0">
                <a:cs typeface="Times New Roman" pitchFamily="18" charset="0"/>
                <a:sym typeface="Symbol" pitchFamily="18" charset="2"/>
              </a:rPr>
              <a:t>terendah</a:t>
            </a:r>
            <a:r>
              <a:rPr lang="en-US" sz="2400" dirty="0" smtClean="0">
                <a:cs typeface="Times New Roman" pitchFamily="18" charset="0"/>
                <a:sym typeface="Symbol" pitchFamily="18" charset="2"/>
              </a:rPr>
              <a:t> </a:t>
            </a:r>
            <a:r>
              <a:rPr lang="en-US" sz="2400" dirty="0" err="1" smtClean="0">
                <a:cs typeface="Times New Roman" pitchFamily="18" charset="0"/>
                <a:sym typeface="Symbol" pitchFamily="18" charset="2"/>
              </a:rPr>
              <a:t>sesuai</a:t>
            </a:r>
            <a:r>
              <a:rPr lang="en-US" sz="2400" dirty="0" smtClean="0">
                <a:cs typeface="Times New Roman" pitchFamily="18" charset="0"/>
                <a:sym typeface="Symbol" pitchFamily="18" charset="2"/>
              </a:rPr>
              <a:t> </a:t>
            </a:r>
            <a:r>
              <a:rPr lang="en-US" sz="2400" dirty="0" err="1" smtClean="0">
                <a:cs typeface="Times New Roman" pitchFamily="18" charset="0"/>
                <a:sym typeface="Symbol" pitchFamily="18" charset="2"/>
              </a:rPr>
              <a:t>dengan</a:t>
            </a:r>
            <a:r>
              <a:rPr lang="en-US" sz="2400" dirty="0" smtClean="0">
                <a:cs typeface="Times New Roman" pitchFamily="18" charset="0"/>
                <a:sym typeface="Symbol" pitchFamily="18" charset="2"/>
              </a:rPr>
              <a:t> </a:t>
            </a:r>
            <a:r>
              <a:rPr lang="en-US" sz="2400" dirty="0" err="1" smtClean="0">
                <a:cs typeface="Times New Roman" pitchFamily="18" charset="0"/>
                <a:sym typeface="Symbol" pitchFamily="18" charset="2"/>
              </a:rPr>
              <a:t>tindakan</a:t>
            </a:r>
            <a:r>
              <a:rPr lang="en-US" sz="2400" dirty="0" smtClean="0">
                <a:cs typeface="Times New Roman" pitchFamily="18" charset="0"/>
                <a:sym typeface="Symbol" pitchFamily="18" charset="2"/>
              </a:rPr>
              <a:t> </a:t>
            </a:r>
            <a:r>
              <a:rPr lang="en-US" sz="2400" dirty="0" err="1" smtClean="0">
                <a:cs typeface="Times New Roman" pitchFamily="18" charset="0"/>
                <a:sym typeface="Symbol" pitchFamily="18" charset="2"/>
              </a:rPr>
              <a:t>eksekusi</a:t>
            </a:r>
            <a:r>
              <a:rPr lang="en-US" sz="2400" dirty="0" smtClean="0">
                <a:cs typeface="Times New Roman" pitchFamily="18" charset="0"/>
                <a:sym typeface="Symbol" pitchFamily="18" charset="2"/>
              </a:rPr>
              <a:t> </a:t>
            </a:r>
            <a:r>
              <a:rPr lang="en-US" sz="2400" dirty="0" err="1" smtClean="0">
                <a:cs typeface="Times New Roman" pitchFamily="18" charset="0"/>
                <a:sym typeface="Symbol" pitchFamily="18" charset="2"/>
              </a:rPr>
              <a:t>agen</a:t>
            </a:r>
            <a:r>
              <a:rPr lang="en-US" sz="2400" dirty="0" smtClean="0">
                <a:cs typeface="Times New Roman" pitchFamily="18" charset="0"/>
                <a:sym typeface="Symbol" pitchFamily="18" charset="2"/>
              </a:rPr>
              <a:t>. </a:t>
            </a:r>
          </a:p>
          <a:p>
            <a:pPr>
              <a:buNone/>
            </a:pPr>
            <a:endParaRPr lang="en-US" sz="2800" dirty="0" smtClean="0">
              <a:solidFill>
                <a:srgbClr val="CC0099"/>
              </a:solidFill>
              <a:cs typeface="Times New Roman" pitchFamily="18" charset="0"/>
              <a:sym typeface="Symbol" pitchFamily="18" charset="2"/>
            </a:endParaRPr>
          </a:p>
          <a:p>
            <a:pPr algn="ctr">
              <a:buNone/>
            </a:pPr>
            <a:endParaRPr lang="id-ID" sz="2800" dirty="0"/>
          </a:p>
        </p:txBody>
      </p:sp>
      <p:cxnSp>
        <p:nvCxnSpPr>
          <p:cNvPr id="5" name="Straight Connector 4"/>
          <p:cNvCxnSpPr/>
          <p:nvPr/>
        </p:nvCxnSpPr>
        <p:spPr>
          <a:xfrm flipH="1">
            <a:off x="3995936" y="4149080"/>
            <a:ext cx="864096"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860032" y="4149080"/>
            <a:ext cx="1224136"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Perencanaan Hirarki</a:t>
            </a:r>
            <a:endParaRPr lang="id-ID" dirty="0"/>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5" name="Rectangle 4"/>
          <p:cNvSpPr/>
          <p:nvPr/>
        </p:nvSpPr>
        <p:spPr>
          <a:xfrm>
            <a:off x="395536" y="1844824"/>
            <a:ext cx="8568952" cy="3213187"/>
          </a:xfrm>
          <a:prstGeom prst="rect">
            <a:avLst/>
          </a:prstGeom>
        </p:spPr>
        <p:txBody>
          <a:bodyPr wrap="square">
            <a:spAutoFit/>
          </a:bodyPr>
          <a:lstStyle/>
          <a:p>
            <a:pPr algn="ctr">
              <a:lnSpc>
                <a:spcPct val="120000"/>
              </a:lnSpc>
              <a:buFont typeface="Wingdings" pitchFamily="2" charset="2"/>
              <a:buNone/>
            </a:pPr>
            <a:r>
              <a:rPr lang="en-US" sz="2400" dirty="0" smtClean="0"/>
              <a:t>Travel (</a:t>
            </a:r>
            <a:r>
              <a:rPr lang="id-ID" sz="2400" dirty="0" smtClean="0"/>
              <a:t>asal</a:t>
            </a:r>
            <a:r>
              <a:rPr lang="en-US" sz="2400" dirty="0" smtClean="0"/>
              <a:t>, </a:t>
            </a:r>
            <a:r>
              <a:rPr lang="id-ID" sz="2400" dirty="0" smtClean="0"/>
              <a:t>tujuan</a:t>
            </a:r>
            <a:r>
              <a:rPr lang="en-US" sz="2400" dirty="0" smtClean="0"/>
              <a:t>)</a:t>
            </a:r>
          </a:p>
          <a:p>
            <a:pPr algn="ctr">
              <a:buFont typeface="Wingdings" pitchFamily="2" charset="2"/>
              <a:buNone/>
            </a:pPr>
            <a:endParaRPr lang="en-US" sz="2400" dirty="0" smtClean="0"/>
          </a:p>
          <a:p>
            <a:pPr algn="ctr">
              <a:buFont typeface="Wingdings" pitchFamily="2" charset="2"/>
              <a:buNone/>
            </a:pPr>
            <a:r>
              <a:rPr lang="id-ID" sz="2200" dirty="0" smtClean="0"/>
              <a:t>Naik pesawat</a:t>
            </a:r>
            <a:r>
              <a:rPr lang="en-US" sz="2200" dirty="0" smtClean="0"/>
              <a:t>	</a:t>
            </a:r>
            <a:r>
              <a:rPr lang="id-ID" sz="2200" dirty="0" smtClean="0"/>
              <a:t>naik </a:t>
            </a:r>
            <a:r>
              <a:rPr lang="en-US" sz="2200" dirty="0" smtClean="0"/>
              <a:t>Bus	</a:t>
            </a:r>
            <a:r>
              <a:rPr lang="id-ID" sz="2200" dirty="0" smtClean="0"/>
              <a:t>naik mobil</a:t>
            </a:r>
            <a:endParaRPr lang="en-US" sz="2200" dirty="0" smtClean="0"/>
          </a:p>
          <a:p>
            <a:pPr algn="ctr">
              <a:buFont typeface="Wingdings" pitchFamily="2" charset="2"/>
              <a:buNone/>
            </a:pPr>
            <a:endParaRPr lang="en-US" sz="2400" dirty="0" smtClean="0"/>
          </a:p>
          <a:p>
            <a:pPr algn="ctr">
              <a:buFont typeface="Wingdings" pitchFamily="2" charset="2"/>
              <a:buNone/>
            </a:pPr>
            <a:endParaRPr lang="en-US" sz="2400" dirty="0" smtClean="0"/>
          </a:p>
          <a:p>
            <a:pPr algn="ctr">
              <a:buFont typeface="Wingdings" pitchFamily="2" charset="2"/>
              <a:buNone/>
            </a:pPr>
            <a:r>
              <a:rPr lang="id-ID" sz="2000" dirty="0" smtClean="0"/>
              <a:t>pergi</a:t>
            </a:r>
            <a:r>
              <a:rPr lang="en-US" sz="2000" dirty="0" smtClean="0"/>
              <a:t> (bus, </a:t>
            </a:r>
            <a:r>
              <a:rPr lang="id-ID" sz="2000" dirty="0" smtClean="0"/>
              <a:t>asal</a:t>
            </a:r>
            <a:r>
              <a:rPr lang="en-US" sz="2000" dirty="0" smtClean="0"/>
              <a:t>) </a:t>
            </a:r>
            <a:r>
              <a:rPr lang="en-US" sz="2000" dirty="0" err="1" smtClean="0"/>
              <a:t>Beli</a:t>
            </a:r>
            <a:r>
              <a:rPr lang="id-ID" sz="2000" dirty="0" smtClean="0"/>
              <a:t> t</a:t>
            </a:r>
            <a:r>
              <a:rPr lang="en-US" sz="2000" dirty="0" err="1" smtClean="0"/>
              <a:t>iket</a:t>
            </a:r>
            <a:r>
              <a:rPr lang="en-US" sz="2000" dirty="0" smtClean="0"/>
              <a:t> (bus)   </a:t>
            </a:r>
            <a:r>
              <a:rPr lang="id-ID" sz="2000" dirty="0" smtClean="0"/>
              <a:t>Naik</a:t>
            </a:r>
            <a:r>
              <a:rPr lang="en-US" sz="2000" dirty="0" smtClean="0"/>
              <a:t> (bus) </a:t>
            </a:r>
            <a:r>
              <a:rPr lang="en-US" sz="2000" dirty="0" err="1" smtClean="0"/>
              <a:t>Pergi</a:t>
            </a:r>
            <a:r>
              <a:rPr lang="en-US" sz="2000" dirty="0" smtClean="0"/>
              <a:t> (bus,</a:t>
            </a:r>
            <a:r>
              <a:rPr lang="id-ID" sz="2000" dirty="0" smtClean="0"/>
              <a:t> tujuan</a:t>
            </a:r>
            <a:r>
              <a:rPr lang="en-US" sz="2000" dirty="0" smtClean="0"/>
              <a:t>)</a:t>
            </a:r>
          </a:p>
          <a:p>
            <a:pPr algn="ctr">
              <a:buFont typeface="Wingdings" pitchFamily="2" charset="2"/>
              <a:buNone/>
            </a:pPr>
            <a:endParaRPr lang="en-US" sz="2000" dirty="0" smtClean="0"/>
          </a:p>
          <a:p>
            <a:pPr algn="ctr">
              <a:buFont typeface="Wingdings" pitchFamily="2" charset="2"/>
              <a:buNone/>
            </a:pPr>
            <a:endParaRPr lang="en-US" sz="2000" dirty="0" smtClean="0"/>
          </a:p>
          <a:p>
            <a:pPr lvl="2">
              <a:buFont typeface="Wingdings" pitchFamily="2" charset="2"/>
              <a:buNone/>
            </a:pPr>
            <a:r>
              <a:rPr lang="id-ID" sz="2000" dirty="0" smtClean="0"/>
              <a:t>Pergi ke</a:t>
            </a:r>
            <a:r>
              <a:rPr lang="en-US" sz="2000" dirty="0" smtClean="0"/>
              <a:t> (counter)    </a:t>
            </a:r>
            <a:r>
              <a:rPr lang="id-ID" sz="2000" dirty="0" smtClean="0"/>
              <a:t>permintaan</a:t>
            </a:r>
            <a:r>
              <a:rPr lang="en-US" sz="2000" dirty="0" smtClean="0"/>
              <a:t> (</a:t>
            </a:r>
            <a:r>
              <a:rPr lang="en-US" sz="2000" dirty="0" err="1" smtClean="0"/>
              <a:t>tiket</a:t>
            </a:r>
            <a:r>
              <a:rPr lang="en-US" sz="2000" dirty="0" smtClean="0"/>
              <a:t>)   </a:t>
            </a:r>
            <a:r>
              <a:rPr lang="id-ID" sz="2000" dirty="0" smtClean="0"/>
              <a:t>membeli</a:t>
            </a:r>
            <a:r>
              <a:rPr lang="en-US" sz="2000" dirty="0" smtClean="0"/>
              <a:t> (</a:t>
            </a:r>
            <a:r>
              <a:rPr lang="en-US" sz="2000" dirty="0" err="1" smtClean="0"/>
              <a:t>tiket</a:t>
            </a:r>
            <a:r>
              <a:rPr lang="en-US" sz="2000" dirty="0" smtClean="0"/>
              <a:t>)   </a:t>
            </a:r>
            <a:endParaRPr lang="en-US" sz="2000" dirty="0"/>
          </a:p>
        </p:txBody>
      </p:sp>
      <p:cxnSp>
        <p:nvCxnSpPr>
          <p:cNvPr id="7" name="Straight Arrow Connector 6"/>
          <p:cNvCxnSpPr/>
          <p:nvPr/>
        </p:nvCxnSpPr>
        <p:spPr>
          <a:xfrm>
            <a:off x="4572000" y="2276872"/>
            <a:ext cx="0"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691680" y="2996952"/>
            <a:ext cx="2808312"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72000" y="2996952"/>
            <a:ext cx="3168352"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95936" y="2996952"/>
            <a:ext cx="504056"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572000" y="3068960"/>
            <a:ext cx="93610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123728" y="4077072"/>
            <a:ext cx="1872208"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067944" y="4077072"/>
            <a:ext cx="1944216"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67944" y="4005064"/>
            <a:ext cx="72008"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059832" y="2276872"/>
            <a:ext cx="1512168"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72000" y="2276872"/>
            <a:ext cx="1872208"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solidFill>
                  <a:srgbClr val="FF0000"/>
                </a:solidFill>
              </a:rPr>
              <a:t>KETERBATASAN </a:t>
            </a:r>
            <a:r>
              <a:rPr lang="pt-BR" sz="3200" dirty="0" smtClean="0">
                <a:solidFill>
                  <a:srgbClr val="FF0000"/>
                </a:solidFill>
              </a:rPr>
              <a:t>SUMBER DAYA DALAM PERENCANAAN</a:t>
            </a:r>
            <a:endParaRPr lang="id-ID" sz="3200" dirty="0">
              <a:solidFill>
                <a:srgbClr val="FF0000"/>
              </a:solidFill>
            </a:endParaRPr>
          </a:p>
        </p:txBody>
      </p:sp>
      <p:graphicFrame>
        <p:nvGraphicFramePr>
          <p:cNvPr id="4" name="Diagram 3"/>
          <p:cNvGraphicFramePr/>
          <p:nvPr>
            <p:extLst>
              <p:ext uri="{D42A27DB-BD31-4B8C-83A1-F6EECF244321}">
                <p14:modId xmlns:p14="http://schemas.microsoft.com/office/powerpoint/2010/main" val="1353190405"/>
              </p:ext>
            </p:extLst>
          </p:nvPr>
        </p:nvGraphicFramePr>
        <p:xfrm>
          <a:off x="395536" y="1556792"/>
          <a:ext cx="8424936"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id-ID" sz="3600" dirty="0" smtClean="0"/>
              <a:t>Contoh : Perencanaan Level Satu</a:t>
            </a:r>
            <a:endParaRPr lang="id-ID" sz="3600" dirty="0"/>
          </a:p>
        </p:txBody>
      </p:sp>
      <p:graphicFrame>
        <p:nvGraphicFramePr>
          <p:cNvPr id="4" name="Content Placeholder 3"/>
          <p:cNvGraphicFramePr>
            <a:graphicFrameLocks noGrp="1"/>
          </p:cNvGraphicFramePr>
          <p:nvPr>
            <p:ph idx="1"/>
          </p:nvPr>
        </p:nvGraphicFramePr>
        <p:xfrm>
          <a:off x="914400" y="1556793"/>
          <a:ext cx="8229600"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a:off x="7596336" y="3573016"/>
            <a:ext cx="360040" cy="36004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ight Arrow 5"/>
          <p:cNvSpPr/>
          <p:nvPr/>
        </p:nvSpPr>
        <p:spPr>
          <a:xfrm>
            <a:off x="6012160" y="3717032"/>
            <a:ext cx="720080" cy="36004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Arrow 6"/>
          <p:cNvSpPr/>
          <p:nvPr/>
        </p:nvSpPr>
        <p:spPr>
          <a:xfrm>
            <a:off x="3275856" y="4509120"/>
            <a:ext cx="576064" cy="36004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ight Arrow 7"/>
          <p:cNvSpPr/>
          <p:nvPr/>
        </p:nvSpPr>
        <p:spPr>
          <a:xfrm>
            <a:off x="6156176" y="5229200"/>
            <a:ext cx="576064" cy="36004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p:nvSpPr>
        <p:spPr>
          <a:xfrm>
            <a:off x="683569" y="6237312"/>
            <a:ext cx="8460432" cy="646331"/>
          </a:xfrm>
          <a:prstGeom prst="rect">
            <a:avLst/>
          </a:prstGeom>
          <a:noFill/>
        </p:spPr>
        <p:txBody>
          <a:bodyPr wrap="square" rtlCol="0">
            <a:spAutoFit/>
          </a:bodyPr>
          <a:lstStyle/>
          <a:p>
            <a:r>
              <a:rPr lang="id-ID" b="1" dirty="0" smtClean="0">
                <a:solidFill>
                  <a:schemeClr val="accent2"/>
                </a:solidFill>
              </a:rPr>
              <a:t>PERMASALAHAN PRAKTIS YANG TERLALU RUMIT UNTUK DIPECAHKAN DI LEVEL SATU</a:t>
            </a:r>
            <a:endParaRPr lang="id-ID" b="1" dirty="0">
              <a:solidFill>
                <a:schemeClr val="accent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ucation-02">
  <a:themeElements>
    <a:clrScheme name="0404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404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404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404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404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404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404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404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404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404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404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404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404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404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education-02</Template>
  <TotalTime>5684</TotalTime>
  <Words>1059</Words>
  <Application>Microsoft Office PowerPoint</Application>
  <PresentationFormat>On-screen Show (4:3)</PresentationFormat>
  <Paragraphs>169</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宋体</vt:lpstr>
      <vt:lpstr>Arial</vt:lpstr>
      <vt:lpstr>Calibri</vt:lpstr>
      <vt:lpstr>Dotum</vt:lpstr>
      <vt:lpstr>Symbol</vt:lpstr>
      <vt:lpstr>Tahoma</vt:lpstr>
      <vt:lpstr>Times New Roman</vt:lpstr>
      <vt:lpstr>Wingdings</vt:lpstr>
      <vt:lpstr>education-02</vt:lpstr>
      <vt:lpstr>PowerPoint Presentation</vt:lpstr>
      <vt:lpstr>PowerPoint Presentation</vt:lpstr>
      <vt:lpstr>Prinsip Dasar Perencanaan Hirarki </vt:lpstr>
      <vt:lpstr>Prosedur  Perencanaan Hirarki </vt:lpstr>
      <vt:lpstr>Perencanaan Hirarki</vt:lpstr>
      <vt:lpstr>Perencanaan Hirarki</vt:lpstr>
      <vt:lpstr>PowerPoint Presentation</vt:lpstr>
      <vt:lpstr>KETERBATASAN SUMBER DAYA DALAM PERENCANAAN</vt:lpstr>
      <vt:lpstr>Contoh : Perencanaan Level Satu</vt:lpstr>
      <vt:lpstr>Isu lainnya dalam Perencanaan</vt:lpstr>
      <vt:lpstr>Contoh Perencanaan Hirarki</vt:lpstr>
      <vt:lpstr>Contoh Perencanaan Hirarki</vt:lpstr>
      <vt:lpstr>Motivation </vt:lpstr>
      <vt:lpstr>Motivation </vt:lpstr>
      <vt:lpstr>Prinsip Umum </vt:lpstr>
      <vt:lpstr>Perencana(Planner)</vt:lpstr>
      <vt:lpstr>ABSTRIPS ( Abstraction based Strips)</vt:lpstr>
      <vt:lpstr>Kekritisan ( Criticaly)</vt:lpstr>
      <vt:lpstr>Patching di ABSTRIPS</vt:lpstr>
      <vt:lpstr>PowerPoint Presentation</vt:lpstr>
      <vt:lpstr>Contoh Patching di ABSTRIPS</vt:lpstr>
      <vt:lpstr>Contoh Tindakan yang dapat terjadi pada kasus traveling ke Lombok</vt:lpstr>
      <vt:lpstr>Contoh</vt:lpstr>
      <vt:lpstr>Observasi</vt:lpstr>
      <vt:lpstr>Contoh Pohon Pencarian Untuk Masalah Strip dan ABSTRIPS</vt:lpstr>
      <vt:lpstr>Kesimpulan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PRODI</dc:creator>
  <cp:lastModifiedBy>sri winiarti</cp:lastModifiedBy>
  <cp:revision>51</cp:revision>
  <dcterms:created xsi:type="dcterms:W3CDTF">2016-01-14T00:44:13Z</dcterms:created>
  <dcterms:modified xsi:type="dcterms:W3CDTF">2021-04-19T04:05:39Z</dcterms:modified>
</cp:coreProperties>
</file>