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>
        <p:scale>
          <a:sx n="50" d="100"/>
          <a:sy n="50" d="100"/>
        </p:scale>
        <p:origin x="3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9D5A-55A7-6F3B-B74C-451A1FA17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26111-09D0-738B-6AB8-137205273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31EBC-C6E9-98E0-E8A7-324147A1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034-BE68-4CFA-A017-4BA057E6DA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E059-0718-657D-D561-9AAEB6CE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14BF-3312-647F-291C-482915E5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4ABE-1602-49D4-9701-9C5194AE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8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9B1F-0C84-148F-4B92-6136E1B6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5F1C-D9B7-58E2-43E4-13726371F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5B406-AEBA-5029-DE49-BAFA012A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034-BE68-4CFA-A017-4BA057E6DA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5C86B-C241-F57B-D6CA-D95585E1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4E51F-2FD9-02E7-D839-30A1A50F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4ABE-1602-49D4-9701-9C5194AE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B0712-221A-9A69-2D9D-C23E909E1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ACE29-23AB-4FBE-9C3F-57179DC4B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2F98A-908A-069A-8718-26AC978A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034-BE68-4CFA-A017-4BA057E6DA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4729-0273-1E3B-D351-507A1D95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3218-C623-585A-5889-C9583CAC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4ABE-1602-49D4-9701-9C5194AE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6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85F9-3256-9ED2-F25D-9D5373A6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7691-63B0-1EF6-81F1-034BFFC4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ADE5-11BA-AC88-DF07-96599839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034-BE68-4CFA-A017-4BA057E6DA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6D6AC-63B6-310D-B79B-72E98C5F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0BE6B-91E0-5FDC-C40D-6707563C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4ABE-1602-49D4-9701-9C5194AE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4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C245-BB10-6AEC-4AEE-B24DDB7A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B1D0D-170B-B567-DAA4-5A58F9F6B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2DCB-3FFD-96CD-71AA-0E480D19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034-BE68-4CFA-A017-4BA057E6DA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D466-7B1A-A9EC-38D7-94DB96B9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4B57F-7341-3E81-CFEF-01A02FDC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4ABE-1602-49D4-9701-9C5194AE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5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AFB3-E945-0F61-390A-CD6F1A7C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056D-8060-3B67-614F-7217DFE98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E42BB-CBF8-73C8-1736-7F5059486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03033-01E9-E19B-2819-64B72C9A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034-BE68-4CFA-A017-4BA057E6DA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E3EEE-B0FE-6071-73B5-2808491B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4B08-E397-1F4F-A265-DE38E675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4ABE-1602-49D4-9701-9C5194AE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5D04-B73F-659C-4D63-29E0ECC2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E6104-C8A4-10A2-4B15-C4AA8EFC3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9B30E-0D69-9705-6893-A4BD907F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E8736-87C4-21C4-D3B3-2AAE59C87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00810-7386-860C-7E03-1E1150630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F609C-EABB-0F2B-CF13-AD0A1FEC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034-BE68-4CFA-A017-4BA057E6DA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BB71B-077E-C3A3-6A7C-AB8366A9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59670-D22C-42A0-1496-79E718D3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4ABE-1602-49D4-9701-9C5194AE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0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F283-7F4C-1DAA-6ED8-C7E54374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CE0BA-1F33-F786-B25E-EB87B2DE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034-BE68-4CFA-A017-4BA057E6DA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EF2E6-6B7C-5C98-4167-3D30FE9A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BC874-C4CA-F9DC-DBE1-C094B159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4ABE-1602-49D4-9701-9C5194AE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4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2749C-CDCF-6A60-5D9F-8DCF71AB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034-BE68-4CFA-A017-4BA057E6DA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56855-6F67-852E-E48D-F0103DFD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7459B-945A-E8BB-44CE-334B6FAF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4ABE-1602-49D4-9701-9C5194AE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AF5B-629B-D39F-48CA-C0FD2433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9080-D2B4-1A22-F301-D9AE9305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44F31-7901-A507-1D77-56EB1B560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33BB0-70F0-FE0B-694E-EE7BF6C8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034-BE68-4CFA-A017-4BA057E6DA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6037A-916F-4733-B1B8-338A3261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5485D-1080-FC7E-9B47-F15A634B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4ABE-1602-49D4-9701-9C5194AE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1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DFAE-0732-7F42-582C-D27168AA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A4937-48E5-31B3-4E7E-70BD63BE5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F5629-8DF7-A6BA-EACA-DB459B5BD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6A732-6832-831C-C771-D4EE6179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9034-BE68-4CFA-A017-4BA057E6DA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039AA-E6A7-7CD2-135C-7E5D3B4D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4EC3E-6C0E-341B-54A9-17A7CF59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4ABE-1602-49D4-9701-9C5194AE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1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1B971-8E1C-EA30-3FEA-E1C602A2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CCA6D-2089-23CA-D687-AE2390621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7035-E448-0ACE-D1AB-1EC43722D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9034-BE68-4CFA-A017-4BA057E6DA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39DAC-C860-A157-1F71-50A2785D5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578B3-4536-A475-4B43-D488DBAFE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4ABE-1602-49D4-9701-9C5194AE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073-1C13-C5D4-C47D-1D9B6A53E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Alat </a:t>
            </a:r>
            <a:r>
              <a:rPr lang="en-US" dirty="0" err="1"/>
              <a:t>Hitung</a:t>
            </a:r>
            <a:r>
              <a:rPr lang="en-US" dirty="0"/>
              <a:t> di Kota Tangerang Selatan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0D5F2-25DF-882C-6186-56F4F81D6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17662"/>
          </a:xfrm>
        </p:spPr>
        <p:txBody>
          <a:bodyPr/>
          <a:lstStyle/>
          <a:p>
            <a:r>
              <a:rPr lang="en-US" dirty="0"/>
              <a:t>Oleh Mohammad Farid Hendianto</a:t>
            </a:r>
          </a:p>
          <a:p>
            <a:r>
              <a:rPr lang="en-US" dirty="0"/>
              <a:t>2200018401</a:t>
            </a:r>
          </a:p>
        </p:txBody>
      </p:sp>
    </p:spTree>
    <p:extLst>
      <p:ext uri="{BB962C8B-B14F-4D97-AF65-F5344CB8AC3E}">
        <p14:creationId xmlns:p14="http://schemas.microsoft.com/office/powerpoint/2010/main" val="87842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BD110-5FD5-BACB-8061-E5759554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021"/>
            <a:ext cx="8093462" cy="65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0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022FD4-3FF5-0615-80EE-AB7202DC8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950872"/>
            <a:ext cx="11391263" cy="34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13DBF-6B63-4D93-C716-D0B32E989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85" y="842840"/>
            <a:ext cx="8931435" cy="517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2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3214A8-2C6F-1FC6-1724-ADAFA28E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4" y="1160096"/>
            <a:ext cx="10823251" cy="423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4BA30B-EBDD-A12A-A00B-F1352D71E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59" y="2218552"/>
            <a:ext cx="9910541" cy="242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3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FEE7AA-E5B6-5274-38EA-0FEEC4A5D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7" y="770034"/>
            <a:ext cx="9390743" cy="531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2F0B5B-1732-134D-B363-01DD9EA7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79" y="192412"/>
            <a:ext cx="3410535" cy="3358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655ECB-D356-E993-DA28-F6A80547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79" y="4343539"/>
            <a:ext cx="9071107" cy="17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02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68952C-D764-FBBF-8D6B-BDF34856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381469"/>
            <a:ext cx="4767910" cy="6095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8BFCE9-0C04-E07F-1995-1C0C3DFDC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624" y="128665"/>
            <a:ext cx="4303519" cy="660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9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C1344E-59A1-389E-C7F7-B80BC7104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70" y="2215621"/>
            <a:ext cx="11348660" cy="242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3B5AAB-6C3B-3DC4-72BB-C0B76DECB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31" y="1503423"/>
            <a:ext cx="8668869" cy="38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3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787A37-7D27-C80D-0613-AA83256B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52170"/>
            <a:ext cx="11887200" cy="435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2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72AEAA-F273-EB11-7AE3-2BA3FD8C3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5411"/>
            <a:ext cx="9811657" cy="69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26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189DF2-792F-ACB5-FB0A-ECE3D217C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43"/>
            <a:ext cx="10291964" cy="666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54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rigatou | Anime Amino">
            <a:extLst>
              <a:ext uri="{FF2B5EF4-FFF2-40B4-BE49-F238E27FC236}">
                <a16:creationId xmlns:a16="http://schemas.microsoft.com/office/drawing/2014/main" id="{3754DF17-868B-CA09-88BC-54DECCF5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81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0D6383-3300-B3AB-395C-14DF14C4F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04" y="0"/>
            <a:ext cx="8493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0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360181-C8A3-C0CE-8E09-7BDE291B2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6" y="14632"/>
            <a:ext cx="6124814" cy="684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4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2F60F4-1C43-BC2B-C59F-8D96C132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74000" cy="67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7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11E82-D3A5-354B-A4FB-12E076E21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7224105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9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A16F0-E6C9-2AB7-D353-6680DC65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860"/>
            <a:ext cx="5626100" cy="509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DC718B-CBCB-4964-B66C-F602458C3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0989"/>
            <a:ext cx="6159504" cy="52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7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E73CF1-3A28-661A-6131-F0810F397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0" y="646885"/>
            <a:ext cx="5264360" cy="55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4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</Words>
  <Application>Microsoft Office PowerPoint</Application>
  <PresentationFormat>Widescreen</PresentationFormat>
  <Paragraphs>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Perkembangan Teknologi khususnya Alat Hitung di Kota Tangerang Selatan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Hendik Suwoto</dc:creator>
  <cp:lastModifiedBy>Hendik Suwoto</cp:lastModifiedBy>
  <cp:revision>3</cp:revision>
  <dcterms:created xsi:type="dcterms:W3CDTF">2022-10-10T13:06:35Z</dcterms:created>
  <dcterms:modified xsi:type="dcterms:W3CDTF">2022-10-10T14:01:45Z</dcterms:modified>
</cp:coreProperties>
</file>