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953" r:id="rId3"/>
    <p:sldId id="256" r:id="rId4"/>
    <p:sldId id="949" r:id="rId5"/>
    <p:sldId id="950" r:id="rId6"/>
    <p:sldId id="951" r:id="rId7"/>
    <p:sldId id="9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CFF9-40F8-5377-2F9E-B17290BCA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FEFB-D195-2B91-2BA7-6D948F6E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0BFE6-209E-D5D5-0966-57BB536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3285-A292-1DE6-509E-09B7A0BB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0D95-C628-9B27-54F4-173923CA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4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B4B-B2C1-9EBE-D9A3-74794522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F449-DBC8-6500-F593-FEDF67FBE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53DD-B559-661A-2393-55E0442B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E4B1-6205-3207-986C-A9652C2F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0DEF-D7D6-017D-39A2-B483D92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41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6694E-FBBD-A357-932B-BDC535688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3AA0A-0655-BF27-197D-B8360C7F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658A-7A86-0BC9-416F-3C4C9FC5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BDD9-46AF-8E17-0A46-976ACC54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A926-5EA5-1652-4A76-B795247E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63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8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3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51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79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CB3-AE72-6DB9-29C9-8CB02A6D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5E24-5C16-5063-A45F-C021D0EB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E8AF-1157-9FD8-8A89-652C8D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D79C0-B458-E3F6-5512-973760FE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485-4F93-B1D2-9066-FE32DB24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6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F06A-883F-7E9F-2191-29682DB0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7831-4AB5-5A21-827C-4CE0531B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0F9A-0801-F8A2-A991-E342A692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C3DF-B22D-16C4-E5EA-429BE211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BE5A-22B6-2B5D-FFF5-73179338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25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C335-3B01-E0BB-E053-4FEE8C3C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D4B0-C4E7-F8D7-65D5-CA1DDEF0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1114-2A06-C66F-5A7B-B9AB2CEB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EE79-8725-EB20-9E84-5C3BD8F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21E6E-52E8-CAB0-FB9C-BD6BF839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AB6E-3263-B540-7899-3EFC8013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92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9C7-D577-2441-3274-6B4E1B2E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E6632-5ED0-6322-5598-1D293080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85D2-65F6-6FCF-716F-76D01B811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0F5A5-935D-1C1C-6CE4-DE5A604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C1DE5-96BF-95AD-1960-002ED003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F9874-3BA0-1050-DAA5-E1C79142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2D509-3D09-CE08-451B-B254C276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BCDF9-2452-6F54-20DF-45C5BEAC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1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50C3-488E-51EC-A87E-5D80FE5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69ECA-C36D-AFBD-2E39-D2A6433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3133A-8F8D-06C9-79E4-D538D6C4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0339B-602D-0DA0-0363-3AD4D99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28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EE8B5-ADCB-9F2F-965B-60B176D5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E52D6-EEE0-2F67-C1AC-01E455F7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A5C0-545E-072C-036A-CF3962F0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0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6A07-BD03-EC44-92B6-BBE35956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ACA4-CBC0-7DCA-D8F6-D5C0D0D9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47C66-D7F2-21E9-6A91-E15091D4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7634-AF0E-58C4-E5E5-6A03F86A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7F1E0-25DF-7D9A-21ED-675A0BCF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C639-104B-0252-3D10-CC5928D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A6E-D5F7-8EB6-E629-A619A2E4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D77E-30B0-BEB8-5859-8F32FDAD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38EC8-B479-4FF6-82E6-43A4BB4A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F0B6-72E5-3F16-D91E-567F2E06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1F66-32A7-3D6D-8913-CC44B4E1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5B5AE-0914-3AFA-56E5-8B190C8B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5E375-F728-8AF9-1952-15A5BCFC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D42B-9316-0C03-3814-372BD007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898D-3BD0-9F84-08A7-4E15EF6C8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88C6-04A4-466B-8839-CF36B864016C}" type="datetimeFigureOut">
              <a:rPr lang="en-ID" smtClean="0"/>
              <a:t>04/11/2022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2B8B-A114-A277-6506-FC1315012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912E-6461-D61A-8928-116E99992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2F55-2BA0-4E8B-8D25-ACE867BE7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602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1E3CC-667B-5B65-486D-3598CD90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57283-9D40-4238-115A-7AA4580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12" y="0"/>
            <a:ext cx="912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7466E4-877B-3197-1F06-9B1B18E9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44" y="15288"/>
            <a:ext cx="9142312" cy="68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3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6E4CE-6223-6296-2A84-B0BE8BF1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3E81B-1EC9-A40D-2129-9F320366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34" y="-163"/>
            <a:ext cx="9144216" cy="6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A5803-ED08-BE81-FE6D-034862E7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A725A-053A-6E19-FB27-143C6C68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51" y="56618"/>
            <a:ext cx="9006897" cy="67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BA9C6-5A84-E6B9-694D-C50837B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FB23-2765-0FFC-A484-703469C4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02" y="10086"/>
            <a:ext cx="9088541" cy="68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3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BFC53-D143-3C55-9F0D-41943462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9672F-5B0B-D92D-1066-56577489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67" y="-39241"/>
            <a:ext cx="9154265" cy="68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Hendik Suwoto</dc:creator>
  <cp:lastModifiedBy>Hendik Suwoto</cp:lastModifiedBy>
  <cp:revision>1</cp:revision>
  <dcterms:created xsi:type="dcterms:W3CDTF">2022-11-04T10:30:16Z</dcterms:created>
  <dcterms:modified xsi:type="dcterms:W3CDTF">2022-11-04T10:38:00Z</dcterms:modified>
</cp:coreProperties>
</file>