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55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2F8B2-DE8F-4DEF-8186-34C0295010A8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ED321-9074-4F52-99FD-09FA0BCB13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120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ED321-9074-4F52-99FD-09FA0BCB135E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031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61F2-F29A-458A-C3A8-BB728DF54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09CD7-829C-9D7F-0C8D-E8E34827A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DAB8-725F-8CC1-21AA-8D81AF37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966B-9B2F-4943-A6F1-51016BBF7D8D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97E7B-C438-38A4-A3E3-B2AE7C9D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BB902-645F-67A8-EC94-2308EA22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B920-3DEE-490B-8AB1-6BBF806573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88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C51A-FCE8-6AC7-DCCA-89DEF701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695FE-0D72-CBEE-D184-13DEC15CE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EA924-2AC6-F768-3D00-2C3D50AC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966B-9B2F-4943-A6F1-51016BBF7D8D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77BD2-DD5A-1519-4923-B7951361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605CF-7371-28F7-81CE-3B875C72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B920-3DEE-490B-8AB1-6BBF806573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952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DDA67-72D2-C061-C1F9-DF9FDC5AC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B291E-B6FF-8936-6430-668334417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EA20A-0573-08B4-3126-8BB9EC9D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966B-9B2F-4943-A6F1-51016BBF7D8D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0C4C1-A767-D9B6-665D-475A653A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727BD-677E-2AE0-844C-0C93DA48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B920-3DEE-490B-8AB1-6BBF806573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354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4308-4412-9A96-4628-EFBF4A86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C5BB-BD91-70E9-C618-E9E8B6B6C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63B8-2071-969F-958D-1CD88239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966B-9B2F-4943-A6F1-51016BBF7D8D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22F9A-62E3-D710-72B6-9AE85908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7C9D0-FE16-0AD4-95E4-A99797C8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B920-3DEE-490B-8AB1-6BBF806573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623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5C8F-43E4-51F4-B938-57D567C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0BB97-3E05-D3BD-06EB-5B8C33E58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24EEA-3DD7-A663-B499-23E60BE7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966B-9B2F-4943-A6F1-51016BBF7D8D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B9564-F62F-8DFF-4EF7-5C129D2B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BD2F4-C3A0-2803-954B-9BD1DE2D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B920-3DEE-490B-8AB1-6BBF806573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62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080D-1353-1465-351E-B68EEEE4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CED5-0D28-E1A5-B50A-ABDC7AE7A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94CC7-EE8F-41A0-2F5F-9B35465EB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EE498-294C-6787-8312-3603C48C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966B-9B2F-4943-A6F1-51016BBF7D8D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9D35B-D8CD-29DB-0F2F-419FD351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6E5D-49B8-9CB3-02CE-EB09F1DC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B920-3DEE-490B-8AB1-6BBF806573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57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A1DE-34EF-420A-B0F1-6F211E5F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16728-8F49-21AE-3200-230B6B59D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F325F-1619-CE47-9068-86B6EA803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A4C5B-A86F-0218-0F7B-FFE4C7C3E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F3464-EC49-D936-B113-B6ADD9186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69871-3375-CF14-D82F-1DEF2761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966B-9B2F-4943-A6F1-51016BBF7D8D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37E2B-80F2-2CD2-37EC-B8B258D8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9D59C-77E1-2C09-2711-BB27C3B4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B920-3DEE-490B-8AB1-6BBF806573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737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83BC-9D4B-54D5-4754-E633A8BF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6B299-89A8-E197-D0B6-A4A7E6B6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966B-9B2F-4943-A6F1-51016BBF7D8D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12BFC-2C50-5C3C-7011-33919F6D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B074C-F588-3CAA-5CC2-2FC904F6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B920-3DEE-490B-8AB1-6BBF806573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673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EAFC6-6794-057C-A04C-0E4B2CCD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966B-9B2F-4943-A6F1-51016BBF7D8D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A7DFF-FB88-82CB-F56D-92F328618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F3245-9454-D717-9785-7FEA9816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B920-3DEE-490B-8AB1-6BBF806573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400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0537-D3AA-50A0-F3C7-581E0B8E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3BF2-B7B3-7D04-8AEC-1563A1CB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F7CEC-7D64-E092-AD3D-3D034FFAF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9A489-2719-930D-A258-A4B0377E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966B-9B2F-4943-A6F1-51016BBF7D8D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540CE-FC80-8230-7E89-366B2767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E0C51-2CAC-C7C3-CB3F-F1012DBE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B920-3DEE-490B-8AB1-6BBF806573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640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685F-BA65-25F1-5DB9-3DE40976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878DD-6E6C-8F2B-B97A-7FFBE22A4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0E43F-2661-EAF4-4948-DB64A7CFF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9BA6A-7B65-3CC3-EFB4-340D1B09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966B-9B2F-4943-A6F1-51016BBF7D8D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89351-941E-93AB-9EFA-431E7ACE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FA85E-6D60-F14D-4E7E-65F19B6E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B920-3DEE-490B-8AB1-6BBF806573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937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C61B5-D66D-FA30-7D18-15D81520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6A6CF-4C87-BB71-50A3-7ABA8AF2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7AA6F-3786-79D2-F17C-7B3C8138A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1966B-9B2F-4943-A6F1-51016BBF7D8D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569D-9AC7-C32B-1D2A-BD769BE4B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435FB-C337-27DB-CDD8-BD0B18935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AB920-3DEE-490B-8AB1-6BBF806573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344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A3C595-9E9B-FCE7-3E12-189E1937A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290520"/>
              </p:ext>
            </p:extLst>
          </p:nvPr>
        </p:nvGraphicFramePr>
        <p:xfrm>
          <a:off x="603250" y="175260"/>
          <a:ext cx="10731500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496">
                  <a:extLst>
                    <a:ext uri="{9D8B030D-6E8A-4147-A177-3AD203B41FA5}">
                      <a16:colId xmlns:a16="http://schemas.microsoft.com/office/drawing/2014/main" val="2685663684"/>
                    </a:ext>
                  </a:extLst>
                </a:gridCol>
                <a:gridCol w="2464254">
                  <a:extLst>
                    <a:ext uri="{9D8B030D-6E8A-4147-A177-3AD203B41FA5}">
                      <a16:colId xmlns:a16="http://schemas.microsoft.com/office/drawing/2014/main" val="3672618474"/>
                    </a:ext>
                  </a:extLst>
                </a:gridCol>
                <a:gridCol w="7270750">
                  <a:extLst>
                    <a:ext uri="{9D8B030D-6E8A-4147-A177-3AD203B41FA5}">
                      <a16:colId xmlns:a16="http://schemas.microsoft.com/office/drawing/2014/main" val="2302134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Entitas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Kegiatan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1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Mahasiswa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Menginput</a:t>
                      </a:r>
                      <a:r>
                        <a:rPr lang="en-US" dirty="0"/>
                        <a:t> data pada </a:t>
                      </a:r>
                      <a:r>
                        <a:rPr lang="en-US" dirty="0" err="1"/>
                        <a:t>formulir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pendaftaran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anggota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perpustakaan</a:t>
                      </a:r>
                      <a:r>
                        <a:rPr lang="en-US" dirty="0"/>
                        <a:t> </a:t>
                      </a:r>
                    </a:p>
                    <a:p>
                      <a:pPr lvl="1" algn="just"/>
                      <a:r>
                        <a:rPr lang="en-ID" dirty="0" err="1"/>
                        <a:t>Untuk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menjaga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kevalidalitas</a:t>
                      </a:r>
                      <a:r>
                        <a:rPr lang="en-ID" dirty="0"/>
                        <a:t> data </a:t>
                      </a:r>
                      <a:r>
                        <a:rPr lang="en-ID" dirty="0" err="1"/>
                        <a:t>formulir</a:t>
                      </a:r>
                      <a:r>
                        <a:rPr lang="en-ID" dirty="0"/>
                        <a:t> yang </a:t>
                      </a:r>
                      <a:r>
                        <a:rPr lang="en-ID" dirty="0" err="1"/>
                        <a:t>telah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diisikan</a:t>
                      </a:r>
                      <a:r>
                        <a:rPr lang="en-ID" dirty="0"/>
                        <a:t> oleh </a:t>
                      </a:r>
                      <a:r>
                        <a:rPr lang="en-ID" dirty="0" err="1"/>
                        <a:t>mahasiswa</a:t>
                      </a:r>
                      <a:r>
                        <a:rPr lang="en-ID" dirty="0"/>
                        <a:t>, </a:t>
                      </a:r>
                      <a:r>
                        <a:rPr lang="en-ID" dirty="0" err="1"/>
                        <a:t>mahasiswa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dimintakan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untuk</a:t>
                      </a:r>
                      <a:r>
                        <a:rPr lang="en-ID" dirty="0"/>
                        <a:t> meng scan </a:t>
                      </a:r>
                      <a:r>
                        <a:rPr lang="en-ID" dirty="0" err="1"/>
                        <a:t>Kartu</a:t>
                      </a:r>
                      <a:r>
                        <a:rPr lang="en-ID" dirty="0"/>
                        <a:t> Tanda </a:t>
                      </a:r>
                      <a:r>
                        <a:rPr lang="en-ID" dirty="0" err="1"/>
                        <a:t>Mahasiswa</a:t>
                      </a:r>
                      <a:r>
                        <a:rPr lang="en-ID" dirty="0"/>
                        <a:t> (KTM)</a:t>
                      </a:r>
                    </a:p>
                    <a:p>
                      <a:pPr lvl="1" algn="just"/>
                      <a:r>
                        <a:rPr lang="en-US" dirty="0" err="1"/>
                        <a:t>Apabila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belum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mempunyai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Kartu</a:t>
                      </a:r>
                      <a:r>
                        <a:rPr lang="en-US" dirty="0"/>
                        <a:t> Tanda </a:t>
                      </a:r>
                      <a:r>
                        <a:rPr lang="en-US" dirty="0" err="1"/>
                        <a:t>Mahasiswa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seperti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Mahasiswa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Baru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dapat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menuliskan</a:t>
                      </a:r>
                      <a:r>
                        <a:rPr lang="en-US" dirty="0"/>
                        <a:t> NIM </a:t>
                      </a:r>
                      <a:r>
                        <a:rPr lang="en-US" dirty="0" err="1"/>
                        <a:t>saja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02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2.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Anggota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Perpustakaan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-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87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3.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Ka. Ur Tata Usaha dan </a:t>
                      </a:r>
                      <a:r>
                        <a:rPr lang="en-US" dirty="0" err="1"/>
                        <a:t>Layanan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Pemustaka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noProof="1"/>
                        <a:t>Memberikan informasi tata cara pendaftaran anggota perpustakaan jika ada mahasiswa yang ingin mendaftar ke dalam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95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4.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Ka. Ur </a:t>
                      </a:r>
                      <a:r>
                        <a:rPr lang="en-US" dirty="0" err="1"/>
                        <a:t>Pengembangan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Koleksi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-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08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5.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Ka.Ur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Otomasi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Sistem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dirty="0" err="1"/>
                        <a:t>membuat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formulir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pendaftaran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anggota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perpustakaan</a:t>
                      </a:r>
                      <a:r>
                        <a:rPr lang="en-ID" dirty="0"/>
                        <a:t> di google form </a:t>
                      </a:r>
                      <a:r>
                        <a:rPr lang="en-ID" dirty="0" err="1"/>
                        <a:t>sebagai</a:t>
                      </a:r>
                      <a:r>
                        <a:rPr lang="en-ID" dirty="0"/>
                        <a:t> media database </a:t>
                      </a:r>
                      <a:r>
                        <a:rPr lang="en-ID" dirty="0" err="1"/>
                        <a:t>itu</a:t>
                      </a:r>
                      <a:r>
                        <a:rPr lang="en-ID" dirty="0"/>
                        <a:t> di cloud computing.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dirty="0" err="1"/>
                        <a:t>Mengolah</a:t>
                      </a:r>
                      <a:r>
                        <a:rPr lang="en-ID" dirty="0"/>
                        <a:t> dan </a:t>
                      </a:r>
                      <a:r>
                        <a:rPr lang="en-ID" dirty="0" err="1"/>
                        <a:t>menginput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ke</a:t>
                      </a:r>
                      <a:r>
                        <a:rPr lang="en-ID" dirty="0"/>
                        <a:t> database </a:t>
                      </a:r>
                      <a:r>
                        <a:rPr lang="en-ID" dirty="0" err="1"/>
                        <a:t>perpustakaan</a:t>
                      </a:r>
                      <a:r>
                        <a:rPr lang="en-ID" dirty="0"/>
                        <a:t> oleh ka. Ur </a:t>
                      </a:r>
                      <a:r>
                        <a:rPr lang="en-ID" dirty="0" err="1"/>
                        <a:t>Otomasi</a:t>
                      </a:r>
                      <a:r>
                        <a:rPr lang="en-ID" dirty="0"/>
                        <a:t> dan </a:t>
                      </a:r>
                      <a:r>
                        <a:rPr lang="en-ID" dirty="0" err="1"/>
                        <a:t>Sistem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Informasi</a:t>
                      </a:r>
                      <a:r>
                        <a:rPr lang="en-ID" dirty="0"/>
                        <a:t> UAD.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38565"/>
                  </a:ext>
                </a:extLst>
              </a:tr>
              <a:tr h="43276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6.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Ka. Ur </a:t>
                      </a:r>
                      <a:r>
                        <a:rPr lang="en-US" dirty="0" err="1"/>
                        <a:t>Literasi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Informasi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Promosi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noProof="1"/>
                        <a:t>Penyebaran brosur atau media daring tentang informasi Pendaftaran  seperti feed Instagram dsb. dari Ka.Ur Literasi Informasi dan Promosi UAD.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7.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Kepala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Perpustakaan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-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8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33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0708-8B00-098C-D6C6-D023A453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3D7D-DF5D-A0ED-F479-7F597444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noProof="1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Ka.Ur</a:t>
            </a:r>
            <a:r>
              <a:rPr lang="en-US" dirty="0"/>
              <a:t> </a:t>
            </a:r>
            <a:r>
              <a:rPr lang="en-US" dirty="0" err="1"/>
              <a:t>Otomasi</a:t>
            </a:r>
            <a:r>
              <a:rPr lang="en-US" dirty="0"/>
              <a:t> dan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formulir</a:t>
            </a:r>
            <a:r>
              <a:rPr lang="en-ID" dirty="0"/>
              <a:t> </a:t>
            </a:r>
            <a:r>
              <a:rPr lang="en-ID" dirty="0" err="1"/>
              <a:t>pendaftaran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perpustakaan</a:t>
            </a:r>
            <a:r>
              <a:rPr lang="en-ID" dirty="0"/>
              <a:t> di google form </a:t>
            </a:r>
            <a:r>
              <a:rPr lang="en-ID" dirty="0" err="1"/>
              <a:t>sebagai</a:t>
            </a:r>
            <a:r>
              <a:rPr lang="en-ID" dirty="0"/>
              <a:t> media database </a:t>
            </a:r>
            <a:r>
              <a:rPr lang="en-ID" dirty="0" err="1"/>
              <a:t>itu</a:t>
            </a:r>
            <a:r>
              <a:rPr lang="en-ID" dirty="0"/>
              <a:t> di cloud computing.</a:t>
            </a:r>
            <a:endParaRPr lang="en-US" noProof="1"/>
          </a:p>
          <a:p>
            <a:pPr marL="514350" indent="-514350" algn="just">
              <a:buFont typeface="+mj-lt"/>
              <a:buAutoNum type="arabicPeriod"/>
            </a:pPr>
            <a:r>
              <a:rPr lang="en-US" noProof="1"/>
              <a:t>Mahasiswa mendapatkan informasi tentang pendaftaran perpustakaan yang disampaikan melalui brosur atau media daring seperti feed Instagram dsb. dari Ka.Ur Literasi Informasi dan Promosi UAD atau dijelaskan secara langsung </a:t>
            </a:r>
            <a:r>
              <a:rPr lang="en-US" dirty="0"/>
              <a:t>Ka. Ur </a:t>
            </a:r>
            <a:r>
              <a:rPr lang="fi-FI" noProof="1"/>
              <a:t>Tata Usaha dan Layanan Pemustaka.</a:t>
            </a:r>
            <a:endParaRPr lang="en-US" noProof="1"/>
          </a:p>
          <a:p>
            <a:pPr marL="514350" indent="-514350" algn="just">
              <a:buFont typeface="+mj-lt"/>
              <a:buAutoNum type="arabicPeriod"/>
            </a:pPr>
            <a:r>
              <a:rPr lang="en-US" noProof="1"/>
              <a:t>Anggota</a:t>
            </a:r>
            <a:r>
              <a:rPr lang="en-US" dirty="0"/>
              <a:t> </a:t>
            </a:r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mengisikan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, dan </a:t>
            </a:r>
            <a:r>
              <a:rPr lang="en-US" dirty="0" err="1"/>
              <a:t>nomor</a:t>
            </a:r>
            <a:r>
              <a:rPr lang="en-US" dirty="0"/>
              <a:t> HP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.</a:t>
            </a:r>
          </a:p>
          <a:p>
            <a:pPr lvl="1" algn="just"/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kevalidalitas</a:t>
            </a:r>
            <a:r>
              <a:rPr lang="en-ID" dirty="0"/>
              <a:t> data </a:t>
            </a:r>
            <a:r>
              <a:rPr lang="en-ID" dirty="0" err="1"/>
              <a:t>formulir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diisikan</a:t>
            </a:r>
            <a:r>
              <a:rPr lang="en-ID" dirty="0"/>
              <a:t> oleh </a:t>
            </a:r>
            <a:r>
              <a:rPr lang="en-ID" dirty="0" err="1"/>
              <a:t>mahasiswa</a:t>
            </a:r>
            <a:r>
              <a:rPr lang="en-ID" dirty="0"/>
              <a:t>,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dimintakan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meng scan </a:t>
            </a:r>
            <a:r>
              <a:rPr lang="en-ID" dirty="0" err="1"/>
              <a:t>Kartu</a:t>
            </a:r>
            <a:r>
              <a:rPr lang="en-ID" dirty="0"/>
              <a:t> Tanda </a:t>
            </a:r>
            <a:r>
              <a:rPr lang="en-ID" dirty="0" err="1"/>
              <a:t>Mahasiswa</a:t>
            </a:r>
            <a:r>
              <a:rPr lang="en-ID" dirty="0"/>
              <a:t> (KTM)</a:t>
            </a:r>
          </a:p>
          <a:p>
            <a:pPr lvl="1" algn="just"/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Tanda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NIM </a:t>
            </a:r>
            <a:r>
              <a:rPr lang="en-US" dirty="0" err="1"/>
              <a:t>saja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ID" dirty="0"/>
              <a:t>Data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diisikan</a:t>
            </a:r>
            <a:r>
              <a:rPr lang="en-ID" dirty="0"/>
              <a:t> oleh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terisi</a:t>
            </a:r>
            <a:r>
              <a:rPr lang="en-ID" dirty="0"/>
              <a:t> dan </a:t>
            </a:r>
            <a:r>
              <a:rPr lang="en-ID" dirty="0" err="1"/>
              <a:t>tersimpan</a:t>
            </a:r>
            <a:r>
              <a:rPr lang="en-ID" dirty="0"/>
              <a:t> di cloud computing </a:t>
            </a:r>
            <a:r>
              <a:rPr lang="en-ID" dirty="0" err="1"/>
              <a:t>berbasis</a:t>
            </a:r>
            <a:r>
              <a:rPr lang="en-ID" dirty="0"/>
              <a:t> google </a:t>
            </a:r>
            <a:r>
              <a:rPr lang="en-ID" dirty="0" err="1"/>
              <a:t>formulir</a:t>
            </a:r>
            <a:r>
              <a:rPr lang="en-ID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D" dirty="0" err="1"/>
              <a:t>Kemudian</a:t>
            </a:r>
            <a:r>
              <a:rPr lang="en-ID" dirty="0"/>
              <a:t> data </a:t>
            </a:r>
            <a:r>
              <a:rPr lang="en-ID" dirty="0" err="1"/>
              <a:t>formulir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diisi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diolah</a:t>
            </a:r>
            <a:r>
              <a:rPr lang="en-ID" dirty="0"/>
              <a:t> dan di input </a:t>
            </a:r>
            <a:r>
              <a:rPr lang="en-ID" dirty="0" err="1"/>
              <a:t>ke</a:t>
            </a:r>
            <a:r>
              <a:rPr lang="en-ID" dirty="0"/>
              <a:t> database </a:t>
            </a:r>
            <a:r>
              <a:rPr lang="en-ID" dirty="0" err="1"/>
              <a:t>perpustakaan</a:t>
            </a:r>
            <a:r>
              <a:rPr lang="en-ID" dirty="0"/>
              <a:t> oleh ka. Ur </a:t>
            </a:r>
            <a:r>
              <a:rPr lang="en-ID" dirty="0" err="1"/>
              <a:t>Otomasi</a:t>
            </a:r>
            <a:r>
              <a:rPr lang="en-ID" dirty="0"/>
              <a:t> dan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UAD. </a:t>
            </a:r>
          </a:p>
          <a:p>
            <a:endParaRPr lang="en-ID" dirty="0"/>
          </a:p>
          <a:p>
            <a:endParaRPr lang="en-ID" dirty="0"/>
          </a:p>
          <a:p>
            <a:endParaRPr lang="en-ID" noProof="1"/>
          </a:p>
        </p:txBody>
      </p:sp>
    </p:spTree>
    <p:extLst>
      <p:ext uri="{BB962C8B-B14F-4D97-AF65-F5344CB8AC3E}">
        <p14:creationId xmlns:p14="http://schemas.microsoft.com/office/powerpoint/2010/main" val="110890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1532-D802-6433-E065-DB4583C3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A138-7654-2967-6B38-826D68CCA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4359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328</Words>
  <Application>Microsoft Office PowerPoint</Application>
  <PresentationFormat>Widescreen</PresentationFormat>
  <Paragraphs>38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Prosedur Memasukkan Data Anggota Baru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Hendik Suwoto</dc:creator>
  <cp:lastModifiedBy>Hendik Suwoto</cp:lastModifiedBy>
  <cp:revision>2</cp:revision>
  <dcterms:created xsi:type="dcterms:W3CDTF">2022-10-14T12:26:41Z</dcterms:created>
  <dcterms:modified xsi:type="dcterms:W3CDTF">2022-10-14T23:42:38Z</dcterms:modified>
</cp:coreProperties>
</file>