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88" r:id="rId5"/>
    <p:sldId id="287" r:id="rId6"/>
    <p:sldId id="289" r:id="rId7"/>
    <p:sldId id="290" r:id="rId8"/>
    <p:sldId id="291" r:id="rId9"/>
    <p:sldId id="293" r:id="rId10"/>
    <p:sldId id="292" r:id="rId11"/>
    <p:sldId id="294" r:id="rId1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pos="283">
          <p15:clr>
            <a:srgbClr val="9AA0A6"/>
          </p15:clr>
        </p15:guide>
        <p15:guide id="3" orient="horz" pos="262">
          <p15:clr>
            <a:srgbClr val="9AA0A6"/>
          </p15:clr>
        </p15:guide>
        <p15:guide id="4" orient="horz" pos="2978">
          <p15:clr>
            <a:srgbClr val="9AA0A6"/>
          </p15:clr>
        </p15:guide>
        <p15:guide id="5" pos="5477">
          <p15:clr>
            <a:srgbClr val="9AA0A6"/>
          </p15:clr>
        </p15:guide>
        <p15:guide id="6" orient="horz" pos="7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43370-FE57-4050-BEB1-80666D495571}">
  <a:tblStyle styleId="{24C43370-FE57-4050-BEB1-80666D495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>
        <p:scale>
          <a:sx n="75" d="100"/>
          <a:sy n="75" d="100"/>
        </p:scale>
        <p:origin x="2659" y="619"/>
      </p:cViewPr>
      <p:guideLst>
        <p:guide pos="2880"/>
        <p:guide pos="283"/>
        <p:guide orient="horz" pos="262"/>
        <p:guide orient="horz" pos="2978"/>
        <p:guide pos="5477"/>
        <p:guide orient="horz" pos="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059561c3_0_3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a059561c3_0_3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059561c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059561c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a059561c3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a059561c3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85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/>
        </p:nvSpPr>
        <p:spPr>
          <a:xfrm>
            <a:off x="5434525" y="1632150"/>
            <a:ext cx="3113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ARSITEKTUR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APLIKASI</a:t>
            </a:r>
            <a:endParaRPr sz="3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" name="Google Shape;104;p27"/>
          <p:cNvSpPr txBox="1"/>
          <p:nvPr/>
        </p:nvSpPr>
        <p:spPr>
          <a:xfrm>
            <a:off x="6164276" y="3072525"/>
            <a:ext cx="23838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Milky Coffee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7"/>
          <p:cNvSpPr/>
          <p:nvPr/>
        </p:nvSpPr>
        <p:spPr>
          <a:xfrm>
            <a:off x="1036462" y="864248"/>
            <a:ext cx="3967516" cy="3811216"/>
          </a:xfrm>
          <a:custGeom>
            <a:avLst/>
            <a:gdLst/>
            <a:ahLst/>
            <a:cxnLst/>
            <a:rect l="l" t="t" r="r" b="b"/>
            <a:pathLst>
              <a:path w="5915" h="5682" extrusionOk="0">
                <a:moveTo>
                  <a:pt x="2687" y="0"/>
                </a:moveTo>
                <a:cubicBezTo>
                  <a:pt x="1204" y="0"/>
                  <a:pt x="1" y="1204"/>
                  <a:pt x="1" y="2687"/>
                </a:cubicBezTo>
                <a:cubicBezTo>
                  <a:pt x="1" y="4173"/>
                  <a:pt x="1204" y="5375"/>
                  <a:pt x="2687" y="5375"/>
                </a:cubicBezTo>
                <a:cubicBezTo>
                  <a:pt x="3347" y="5375"/>
                  <a:pt x="3951" y="5137"/>
                  <a:pt x="4420" y="4742"/>
                </a:cubicBezTo>
                <a:lnTo>
                  <a:pt x="5264" y="5597"/>
                </a:lnTo>
                <a:cubicBezTo>
                  <a:pt x="5319" y="5654"/>
                  <a:pt x="5394" y="5682"/>
                  <a:pt x="5472" y="5682"/>
                </a:cubicBezTo>
                <a:cubicBezTo>
                  <a:pt x="5569" y="5682"/>
                  <a:pt x="5671" y="5640"/>
                  <a:pt x="5752" y="5559"/>
                </a:cubicBezTo>
                <a:cubicBezTo>
                  <a:pt x="5898" y="5412"/>
                  <a:pt x="5915" y="5191"/>
                  <a:pt x="5791" y="5064"/>
                </a:cubicBezTo>
                <a:lnTo>
                  <a:pt x="4919" y="4184"/>
                </a:lnTo>
                <a:cubicBezTo>
                  <a:pt x="5206" y="3756"/>
                  <a:pt x="5374" y="3242"/>
                  <a:pt x="5374" y="2687"/>
                </a:cubicBezTo>
                <a:cubicBezTo>
                  <a:pt x="5374" y="1203"/>
                  <a:pt x="4171" y="0"/>
                  <a:pt x="2687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7"/>
          <p:cNvSpPr/>
          <p:nvPr/>
        </p:nvSpPr>
        <p:spPr>
          <a:xfrm>
            <a:off x="3647703" y="3152852"/>
            <a:ext cx="1282484" cy="1244246"/>
          </a:xfrm>
          <a:custGeom>
            <a:avLst/>
            <a:gdLst/>
            <a:ahLst/>
            <a:cxnLst/>
            <a:rect l="l" t="t" r="r" b="b"/>
            <a:pathLst>
              <a:path w="1912" h="1855" extrusionOk="0">
                <a:moveTo>
                  <a:pt x="442" y="1"/>
                </a:moveTo>
                <a:cubicBezTo>
                  <a:pt x="346" y="1"/>
                  <a:pt x="243" y="42"/>
                  <a:pt x="164" y="123"/>
                </a:cubicBezTo>
                <a:cubicBezTo>
                  <a:pt x="17" y="271"/>
                  <a:pt x="1" y="492"/>
                  <a:pt x="125" y="619"/>
                </a:cubicBezTo>
                <a:lnTo>
                  <a:pt x="1260" y="1770"/>
                </a:lnTo>
                <a:cubicBezTo>
                  <a:pt x="1316" y="1827"/>
                  <a:pt x="1390" y="1854"/>
                  <a:pt x="1469" y="1854"/>
                </a:cubicBezTo>
                <a:cubicBezTo>
                  <a:pt x="1566" y="1854"/>
                  <a:pt x="1669" y="1812"/>
                  <a:pt x="1749" y="1731"/>
                </a:cubicBezTo>
                <a:cubicBezTo>
                  <a:pt x="1895" y="1585"/>
                  <a:pt x="1911" y="1363"/>
                  <a:pt x="1787" y="1237"/>
                </a:cubicBezTo>
                <a:lnTo>
                  <a:pt x="652" y="86"/>
                </a:lnTo>
                <a:cubicBezTo>
                  <a:pt x="596" y="29"/>
                  <a:pt x="521" y="1"/>
                  <a:pt x="442" y="1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7"/>
          <p:cNvSpPr/>
          <p:nvPr/>
        </p:nvSpPr>
        <p:spPr>
          <a:xfrm>
            <a:off x="3704717" y="3211208"/>
            <a:ext cx="568800" cy="741852"/>
          </a:xfrm>
          <a:custGeom>
            <a:avLst/>
            <a:gdLst/>
            <a:ahLst/>
            <a:cxnLst/>
            <a:rect l="l" t="t" r="r" b="b"/>
            <a:pathLst>
              <a:path w="848" h="1106" extrusionOk="0">
                <a:moveTo>
                  <a:pt x="444" y="1"/>
                </a:moveTo>
                <a:cubicBezTo>
                  <a:pt x="347" y="1"/>
                  <a:pt x="245" y="42"/>
                  <a:pt x="163" y="122"/>
                </a:cubicBezTo>
                <a:cubicBezTo>
                  <a:pt x="18" y="270"/>
                  <a:pt x="1" y="491"/>
                  <a:pt x="126" y="618"/>
                </a:cubicBezTo>
                <a:lnTo>
                  <a:pt x="608" y="1106"/>
                </a:lnTo>
                <a:cubicBezTo>
                  <a:pt x="848" y="672"/>
                  <a:pt x="834" y="269"/>
                  <a:pt x="834" y="269"/>
                </a:cubicBezTo>
                <a:lnTo>
                  <a:pt x="470" y="2"/>
                </a:lnTo>
                <a:cubicBezTo>
                  <a:pt x="462" y="1"/>
                  <a:pt x="453" y="1"/>
                  <a:pt x="444" y="1"/>
                </a:cubicBezTo>
                <a:close/>
              </a:path>
            </a:pathLst>
          </a:custGeom>
          <a:solidFill>
            <a:srgbClr val="CC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7"/>
          <p:cNvSpPr/>
          <p:nvPr/>
        </p:nvSpPr>
        <p:spPr>
          <a:xfrm>
            <a:off x="963350" y="585216"/>
            <a:ext cx="3605308" cy="3605295"/>
          </a:xfrm>
          <a:custGeom>
            <a:avLst/>
            <a:gdLst/>
            <a:ahLst/>
            <a:cxnLst/>
            <a:rect l="l" t="t" r="r" b="b"/>
            <a:pathLst>
              <a:path w="5375" h="5375" extrusionOk="0">
                <a:moveTo>
                  <a:pt x="2688" y="1"/>
                </a:moveTo>
                <a:cubicBezTo>
                  <a:pt x="1203" y="1"/>
                  <a:pt x="0" y="1204"/>
                  <a:pt x="0" y="2688"/>
                </a:cubicBezTo>
                <a:cubicBezTo>
                  <a:pt x="0" y="4171"/>
                  <a:pt x="1203" y="5375"/>
                  <a:pt x="2688" y="5375"/>
                </a:cubicBezTo>
                <a:cubicBezTo>
                  <a:pt x="4172" y="5375"/>
                  <a:pt x="5375" y="4171"/>
                  <a:pt x="5375" y="2688"/>
                </a:cubicBezTo>
                <a:cubicBezTo>
                  <a:pt x="5375" y="1204"/>
                  <a:pt x="4172" y="1"/>
                  <a:pt x="2688" y="1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1185369" y="807235"/>
            <a:ext cx="3161268" cy="3161257"/>
          </a:xfrm>
          <a:custGeom>
            <a:avLst/>
            <a:gdLst/>
            <a:ahLst/>
            <a:cxnLst/>
            <a:rect l="l" t="t" r="r" b="b"/>
            <a:pathLst>
              <a:path w="4713" h="4713" extrusionOk="0">
                <a:moveTo>
                  <a:pt x="2357" y="0"/>
                </a:moveTo>
                <a:cubicBezTo>
                  <a:pt x="1056" y="0"/>
                  <a:pt x="1" y="1055"/>
                  <a:pt x="1" y="2357"/>
                </a:cubicBezTo>
                <a:cubicBezTo>
                  <a:pt x="1" y="3658"/>
                  <a:pt x="1056" y="4712"/>
                  <a:pt x="2357" y="4712"/>
                </a:cubicBezTo>
                <a:cubicBezTo>
                  <a:pt x="3658" y="4712"/>
                  <a:pt x="4712" y="3658"/>
                  <a:pt x="4712" y="2357"/>
                </a:cubicBezTo>
                <a:cubicBezTo>
                  <a:pt x="4712" y="1055"/>
                  <a:pt x="3658" y="0"/>
                  <a:pt x="23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7"/>
          <p:cNvSpPr/>
          <p:nvPr/>
        </p:nvSpPr>
        <p:spPr>
          <a:xfrm>
            <a:off x="1795083" y="1073523"/>
            <a:ext cx="2551552" cy="2895639"/>
          </a:xfrm>
          <a:custGeom>
            <a:avLst/>
            <a:gdLst/>
            <a:ahLst/>
            <a:cxnLst/>
            <a:rect l="l" t="t" r="r" b="b"/>
            <a:pathLst>
              <a:path w="3804" h="4317" extrusionOk="0">
                <a:moveTo>
                  <a:pt x="2757" y="0"/>
                </a:moveTo>
                <a:lnTo>
                  <a:pt x="2757" y="0"/>
                </a:lnTo>
                <a:cubicBezTo>
                  <a:pt x="3309" y="431"/>
                  <a:pt x="3664" y="1102"/>
                  <a:pt x="3664" y="1859"/>
                </a:cubicBezTo>
                <a:cubicBezTo>
                  <a:pt x="3664" y="3160"/>
                  <a:pt x="2609" y="4215"/>
                  <a:pt x="1308" y="4215"/>
                </a:cubicBezTo>
                <a:cubicBezTo>
                  <a:pt x="824" y="4215"/>
                  <a:pt x="374" y="4069"/>
                  <a:pt x="0" y="3818"/>
                </a:cubicBezTo>
                <a:lnTo>
                  <a:pt x="0" y="3818"/>
                </a:lnTo>
                <a:cubicBezTo>
                  <a:pt x="399" y="4130"/>
                  <a:pt x="902" y="4316"/>
                  <a:pt x="1448" y="4316"/>
                </a:cubicBezTo>
                <a:cubicBezTo>
                  <a:pt x="2749" y="4316"/>
                  <a:pt x="3803" y="3260"/>
                  <a:pt x="3803" y="1960"/>
                </a:cubicBezTo>
                <a:cubicBezTo>
                  <a:pt x="3803" y="1142"/>
                  <a:pt x="3388" y="424"/>
                  <a:pt x="2757" y="0"/>
                </a:cubicBezTo>
                <a:close/>
              </a:path>
            </a:pathLst>
          </a:custGeom>
          <a:solidFill>
            <a:srgbClr val="8F54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7"/>
          <p:cNvSpPr/>
          <p:nvPr/>
        </p:nvSpPr>
        <p:spPr>
          <a:xfrm>
            <a:off x="1185369" y="808576"/>
            <a:ext cx="2856075" cy="2663558"/>
          </a:xfrm>
          <a:custGeom>
            <a:avLst/>
            <a:gdLst/>
            <a:ahLst/>
            <a:cxnLst/>
            <a:rect l="l" t="t" r="r" b="b"/>
            <a:pathLst>
              <a:path w="4258" h="3971" extrusionOk="0">
                <a:moveTo>
                  <a:pt x="2357" y="0"/>
                </a:moveTo>
                <a:cubicBezTo>
                  <a:pt x="1057" y="0"/>
                  <a:pt x="1" y="1055"/>
                  <a:pt x="1" y="2356"/>
                </a:cubicBezTo>
                <a:cubicBezTo>
                  <a:pt x="1" y="2980"/>
                  <a:pt x="244" y="3548"/>
                  <a:pt x="640" y="3970"/>
                </a:cubicBezTo>
                <a:cubicBezTo>
                  <a:pt x="354" y="3579"/>
                  <a:pt x="185" y="3097"/>
                  <a:pt x="185" y="2576"/>
                </a:cubicBezTo>
                <a:cubicBezTo>
                  <a:pt x="185" y="1275"/>
                  <a:pt x="1240" y="220"/>
                  <a:pt x="2541" y="220"/>
                </a:cubicBezTo>
                <a:cubicBezTo>
                  <a:pt x="3218" y="220"/>
                  <a:pt x="3827" y="506"/>
                  <a:pt x="4257" y="963"/>
                </a:cubicBezTo>
                <a:cubicBezTo>
                  <a:pt x="3829" y="379"/>
                  <a:pt x="3137" y="0"/>
                  <a:pt x="23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7"/>
          <p:cNvSpPr/>
          <p:nvPr/>
        </p:nvSpPr>
        <p:spPr>
          <a:xfrm>
            <a:off x="1473793" y="1151330"/>
            <a:ext cx="1250287" cy="1102717"/>
          </a:xfrm>
          <a:custGeom>
            <a:avLst/>
            <a:gdLst/>
            <a:ahLst/>
            <a:cxnLst/>
            <a:rect l="l" t="t" r="r" b="b"/>
            <a:pathLst>
              <a:path w="1864" h="1644" extrusionOk="0">
                <a:moveTo>
                  <a:pt x="1515" y="0"/>
                </a:moveTo>
                <a:cubicBezTo>
                  <a:pt x="1315" y="0"/>
                  <a:pt x="1035" y="104"/>
                  <a:pt x="746" y="312"/>
                </a:cubicBezTo>
                <a:cubicBezTo>
                  <a:pt x="24" y="832"/>
                  <a:pt x="0" y="1643"/>
                  <a:pt x="300" y="1643"/>
                </a:cubicBezTo>
                <a:cubicBezTo>
                  <a:pt x="306" y="1643"/>
                  <a:pt x="312" y="1643"/>
                  <a:pt x="318" y="1642"/>
                </a:cubicBezTo>
                <a:cubicBezTo>
                  <a:pt x="652" y="1609"/>
                  <a:pt x="485" y="1061"/>
                  <a:pt x="1068" y="784"/>
                </a:cubicBezTo>
                <a:cubicBezTo>
                  <a:pt x="1650" y="507"/>
                  <a:pt x="1864" y="476"/>
                  <a:pt x="1805" y="189"/>
                </a:cubicBezTo>
                <a:cubicBezTo>
                  <a:pt x="1780" y="64"/>
                  <a:pt x="1672" y="0"/>
                  <a:pt x="15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2748894" y="1251272"/>
            <a:ext cx="81161" cy="81161"/>
          </a:xfrm>
          <a:custGeom>
            <a:avLst/>
            <a:gdLst/>
            <a:ahLst/>
            <a:cxnLst/>
            <a:rect l="l" t="t" r="r" b="b"/>
            <a:pathLst>
              <a:path w="121" h="121" extrusionOk="0">
                <a:moveTo>
                  <a:pt x="60" y="0"/>
                </a:moveTo>
                <a:cubicBezTo>
                  <a:pt x="27" y="0"/>
                  <a:pt x="0" y="27"/>
                  <a:pt x="0" y="61"/>
                </a:cubicBezTo>
                <a:cubicBezTo>
                  <a:pt x="0" y="94"/>
                  <a:pt x="27" y="120"/>
                  <a:pt x="60" y="120"/>
                </a:cubicBezTo>
                <a:cubicBezTo>
                  <a:pt x="94" y="120"/>
                  <a:pt x="120" y="94"/>
                  <a:pt x="120" y="61"/>
                </a:cubicBezTo>
                <a:cubicBezTo>
                  <a:pt x="120" y="27"/>
                  <a:pt x="94" y="0"/>
                  <a:pt x="60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7"/>
          <p:cNvSpPr/>
          <p:nvPr/>
        </p:nvSpPr>
        <p:spPr>
          <a:xfrm>
            <a:off x="1404705" y="2150079"/>
            <a:ext cx="93235" cy="93235"/>
          </a:xfrm>
          <a:custGeom>
            <a:avLst/>
            <a:gdLst/>
            <a:ahLst/>
            <a:cxnLst/>
            <a:rect l="l" t="t" r="r" b="b"/>
            <a:pathLst>
              <a:path w="139" h="139" extrusionOk="0">
                <a:moveTo>
                  <a:pt x="69" y="1"/>
                </a:moveTo>
                <a:cubicBezTo>
                  <a:pt x="31" y="1"/>
                  <a:pt x="0" y="32"/>
                  <a:pt x="0" y="69"/>
                </a:cubicBezTo>
                <a:cubicBezTo>
                  <a:pt x="0" y="108"/>
                  <a:pt x="31" y="139"/>
                  <a:pt x="69" y="139"/>
                </a:cubicBezTo>
                <a:cubicBezTo>
                  <a:pt x="107" y="139"/>
                  <a:pt x="138" y="108"/>
                  <a:pt x="138" y="69"/>
                </a:cubicBezTo>
                <a:cubicBezTo>
                  <a:pt x="138" y="32"/>
                  <a:pt x="107" y="1"/>
                  <a:pt x="69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1404035" y="2374781"/>
            <a:ext cx="70429" cy="71100"/>
          </a:xfrm>
          <a:custGeom>
            <a:avLst/>
            <a:gdLst/>
            <a:ahLst/>
            <a:cxnLst/>
            <a:rect l="l" t="t" r="r" b="b"/>
            <a:pathLst>
              <a:path w="105" h="106" extrusionOk="0">
                <a:moveTo>
                  <a:pt x="52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2"/>
                  <a:pt x="24" y="106"/>
                  <a:pt x="52" y="106"/>
                </a:cubicBezTo>
                <a:cubicBezTo>
                  <a:pt x="81" y="106"/>
                  <a:pt x="104" y="82"/>
                  <a:pt x="104" y="54"/>
                </a:cubicBezTo>
                <a:cubicBezTo>
                  <a:pt x="104" y="24"/>
                  <a:pt x="81" y="0"/>
                  <a:pt x="52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7"/>
          <p:cNvSpPr/>
          <p:nvPr/>
        </p:nvSpPr>
        <p:spPr>
          <a:xfrm>
            <a:off x="1528124" y="2300998"/>
            <a:ext cx="107992" cy="108662"/>
          </a:xfrm>
          <a:custGeom>
            <a:avLst/>
            <a:gdLst/>
            <a:ahLst/>
            <a:cxnLst/>
            <a:rect l="l" t="t" r="r" b="b"/>
            <a:pathLst>
              <a:path w="161" h="162" extrusionOk="0">
                <a:moveTo>
                  <a:pt x="81" y="1"/>
                </a:moveTo>
                <a:cubicBezTo>
                  <a:pt x="36" y="1"/>
                  <a:pt x="0" y="37"/>
                  <a:pt x="0" y="82"/>
                </a:cubicBezTo>
                <a:cubicBezTo>
                  <a:pt x="0" y="126"/>
                  <a:pt x="36" y="162"/>
                  <a:pt x="81" y="162"/>
                </a:cubicBezTo>
                <a:cubicBezTo>
                  <a:pt x="125" y="162"/>
                  <a:pt x="161" y="126"/>
                  <a:pt x="161" y="82"/>
                </a:cubicBezTo>
                <a:cubicBezTo>
                  <a:pt x="161" y="37"/>
                  <a:pt x="125" y="1"/>
                  <a:pt x="81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1450317" y="2518322"/>
            <a:ext cx="78478" cy="77807"/>
          </a:xfrm>
          <a:custGeom>
            <a:avLst/>
            <a:gdLst/>
            <a:ahLst/>
            <a:cxnLst/>
            <a:rect l="l" t="t" r="r" b="b"/>
            <a:pathLst>
              <a:path w="117" h="116" extrusionOk="0">
                <a:moveTo>
                  <a:pt x="59" y="0"/>
                </a:moveTo>
                <a:cubicBezTo>
                  <a:pt x="27" y="0"/>
                  <a:pt x="1" y="26"/>
                  <a:pt x="1" y="58"/>
                </a:cubicBezTo>
                <a:cubicBezTo>
                  <a:pt x="1" y="89"/>
                  <a:pt x="27" y="116"/>
                  <a:pt x="59" y="116"/>
                </a:cubicBezTo>
                <a:cubicBezTo>
                  <a:pt x="91" y="116"/>
                  <a:pt x="116" y="89"/>
                  <a:pt x="116" y="58"/>
                </a:cubicBezTo>
                <a:cubicBezTo>
                  <a:pt x="116" y="26"/>
                  <a:pt x="91" y="0"/>
                  <a:pt x="59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7"/>
          <p:cNvSpPr/>
          <p:nvPr/>
        </p:nvSpPr>
        <p:spPr>
          <a:xfrm>
            <a:off x="2347784" y="1244565"/>
            <a:ext cx="71100" cy="70429"/>
          </a:xfrm>
          <a:custGeom>
            <a:avLst/>
            <a:gdLst/>
            <a:ahLst/>
            <a:cxnLst/>
            <a:rect l="l" t="t" r="r" b="b"/>
            <a:pathLst>
              <a:path w="106" h="105" extrusionOk="0">
                <a:moveTo>
                  <a:pt x="53" y="0"/>
                </a:moveTo>
                <a:cubicBezTo>
                  <a:pt x="24" y="0"/>
                  <a:pt x="1" y="24"/>
                  <a:pt x="1" y="52"/>
                </a:cubicBezTo>
                <a:cubicBezTo>
                  <a:pt x="1" y="81"/>
                  <a:pt x="24" y="105"/>
                  <a:pt x="53" y="105"/>
                </a:cubicBezTo>
                <a:cubicBezTo>
                  <a:pt x="83" y="105"/>
                  <a:pt x="105" y="81"/>
                  <a:pt x="105" y="52"/>
                </a:cubicBezTo>
                <a:cubicBezTo>
                  <a:pt x="105" y="24"/>
                  <a:pt x="83" y="0"/>
                  <a:pt x="53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1616663" y="2060869"/>
            <a:ext cx="70429" cy="71100"/>
          </a:xfrm>
          <a:custGeom>
            <a:avLst/>
            <a:gdLst/>
            <a:ahLst/>
            <a:cxnLst/>
            <a:rect l="l" t="t" r="r" b="b"/>
            <a:pathLst>
              <a:path w="105" h="106" extrusionOk="0">
                <a:moveTo>
                  <a:pt x="52" y="1"/>
                </a:moveTo>
                <a:cubicBezTo>
                  <a:pt x="24" y="1"/>
                  <a:pt x="0" y="24"/>
                  <a:pt x="0" y="53"/>
                </a:cubicBezTo>
                <a:cubicBezTo>
                  <a:pt x="0" y="82"/>
                  <a:pt x="24" y="105"/>
                  <a:pt x="52" y="105"/>
                </a:cubicBezTo>
                <a:cubicBezTo>
                  <a:pt x="81" y="105"/>
                  <a:pt x="105" y="82"/>
                  <a:pt x="105" y="53"/>
                </a:cubicBezTo>
                <a:cubicBezTo>
                  <a:pt x="105" y="24"/>
                  <a:pt x="81" y="1"/>
                  <a:pt x="52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1721971" y="2014587"/>
            <a:ext cx="31525" cy="31525"/>
          </a:xfrm>
          <a:custGeom>
            <a:avLst/>
            <a:gdLst/>
            <a:ahLst/>
            <a:cxnLst/>
            <a:rect l="l" t="t" r="r" b="b"/>
            <a:pathLst>
              <a:path w="47" h="47" extrusionOk="0">
                <a:moveTo>
                  <a:pt x="23" y="0"/>
                </a:moveTo>
                <a:cubicBezTo>
                  <a:pt x="11" y="0"/>
                  <a:pt x="1" y="10"/>
                  <a:pt x="1" y="24"/>
                </a:cubicBezTo>
                <a:cubicBezTo>
                  <a:pt x="1" y="36"/>
                  <a:pt x="11" y="46"/>
                  <a:pt x="23" y="46"/>
                </a:cubicBezTo>
                <a:cubicBezTo>
                  <a:pt x="36" y="46"/>
                  <a:pt x="47" y="36"/>
                  <a:pt x="47" y="24"/>
                </a:cubicBezTo>
                <a:cubicBezTo>
                  <a:pt x="47" y="10"/>
                  <a:pt x="36" y="0"/>
                  <a:pt x="23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7"/>
          <p:cNvSpPr/>
          <p:nvPr/>
        </p:nvSpPr>
        <p:spPr>
          <a:xfrm>
            <a:off x="1655567" y="1860314"/>
            <a:ext cx="62380" cy="62380"/>
          </a:xfrm>
          <a:custGeom>
            <a:avLst/>
            <a:gdLst/>
            <a:ahLst/>
            <a:cxnLst/>
            <a:rect l="l" t="t" r="r" b="b"/>
            <a:pathLst>
              <a:path w="93" h="93" extrusionOk="0">
                <a:moveTo>
                  <a:pt x="47" y="0"/>
                </a:moveTo>
                <a:cubicBezTo>
                  <a:pt x="21" y="0"/>
                  <a:pt x="1" y="20"/>
                  <a:pt x="1" y="46"/>
                </a:cubicBezTo>
                <a:cubicBezTo>
                  <a:pt x="1" y="72"/>
                  <a:pt x="21" y="92"/>
                  <a:pt x="47" y="92"/>
                </a:cubicBezTo>
                <a:cubicBezTo>
                  <a:pt x="72" y="92"/>
                  <a:pt x="93" y="72"/>
                  <a:pt x="93" y="46"/>
                </a:cubicBezTo>
                <a:cubicBezTo>
                  <a:pt x="93" y="20"/>
                  <a:pt x="72" y="0"/>
                  <a:pt x="47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7"/>
          <p:cNvSpPr/>
          <p:nvPr/>
        </p:nvSpPr>
        <p:spPr>
          <a:xfrm>
            <a:off x="1805816" y="1577257"/>
            <a:ext cx="117382" cy="117382"/>
          </a:xfrm>
          <a:custGeom>
            <a:avLst/>
            <a:gdLst/>
            <a:ahLst/>
            <a:cxnLst/>
            <a:rect l="l" t="t" r="r" b="b"/>
            <a:pathLst>
              <a:path w="175" h="175" extrusionOk="0">
                <a:moveTo>
                  <a:pt x="88" y="0"/>
                </a:moveTo>
                <a:cubicBezTo>
                  <a:pt x="39" y="0"/>
                  <a:pt x="1" y="39"/>
                  <a:pt x="1" y="87"/>
                </a:cubicBezTo>
                <a:cubicBezTo>
                  <a:pt x="1" y="136"/>
                  <a:pt x="39" y="174"/>
                  <a:pt x="88" y="174"/>
                </a:cubicBezTo>
                <a:cubicBezTo>
                  <a:pt x="136" y="174"/>
                  <a:pt x="175" y="136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7"/>
          <p:cNvSpPr/>
          <p:nvPr/>
        </p:nvSpPr>
        <p:spPr>
          <a:xfrm>
            <a:off x="2486630" y="1302920"/>
            <a:ext cx="86527" cy="86527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65" y="0"/>
                </a:moveTo>
                <a:cubicBezTo>
                  <a:pt x="29" y="0"/>
                  <a:pt x="1" y="29"/>
                  <a:pt x="1" y="64"/>
                </a:cubicBezTo>
                <a:cubicBezTo>
                  <a:pt x="1" y="99"/>
                  <a:pt x="29" y="128"/>
                  <a:pt x="65" y="128"/>
                </a:cubicBezTo>
                <a:cubicBezTo>
                  <a:pt x="101" y="128"/>
                  <a:pt x="128" y="99"/>
                  <a:pt x="128" y="64"/>
                </a:cubicBezTo>
                <a:cubicBezTo>
                  <a:pt x="128" y="29"/>
                  <a:pt x="101" y="0"/>
                  <a:pt x="65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1999663" y="1635613"/>
            <a:ext cx="40245" cy="39574"/>
          </a:xfrm>
          <a:custGeom>
            <a:avLst/>
            <a:gdLst/>
            <a:ahLst/>
            <a:cxnLst/>
            <a:rect l="l" t="t" r="r" b="b"/>
            <a:pathLst>
              <a:path w="60" h="59" extrusionOk="0">
                <a:moveTo>
                  <a:pt x="30" y="0"/>
                </a:moveTo>
                <a:cubicBezTo>
                  <a:pt x="13" y="0"/>
                  <a:pt x="0" y="14"/>
                  <a:pt x="0" y="30"/>
                </a:cubicBezTo>
                <a:cubicBezTo>
                  <a:pt x="0" y="45"/>
                  <a:pt x="13" y="59"/>
                  <a:pt x="30" y="59"/>
                </a:cubicBezTo>
                <a:cubicBezTo>
                  <a:pt x="46" y="59"/>
                  <a:pt x="59" y="45"/>
                  <a:pt x="59" y="30"/>
                </a:cubicBezTo>
                <a:cubicBezTo>
                  <a:pt x="59" y="14"/>
                  <a:pt x="46" y="0"/>
                  <a:pt x="30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/>
          <p:nvPr/>
        </p:nvSpPr>
        <p:spPr>
          <a:xfrm>
            <a:off x="1980211" y="1484694"/>
            <a:ext cx="86527" cy="86527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2115703" y="1553781"/>
            <a:ext cx="55002" cy="55672"/>
          </a:xfrm>
          <a:custGeom>
            <a:avLst/>
            <a:gdLst/>
            <a:ahLst/>
            <a:cxnLst/>
            <a:rect l="l" t="t" r="r" b="b"/>
            <a:pathLst>
              <a:path w="82" h="83" extrusionOk="0">
                <a:moveTo>
                  <a:pt x="41" y="1"/>
                </a:moveTo>
                <a:cubicBezTo>
                  <a:pt x="18" y="1"/>
                  <a:pt x="0" y="19"/>
                  <a:pt x="0" y="42"/>
                </a:cubicBezTo>
                <a:cubicBezTo>
                  <a:pt x="0" y="64"/>
                  <a:pt x="18" y="83"/>
                  <a:pt x="41" y="83"/>
                </a:cubicBezTo>
                <a:cubicBezTo>
                  <a:pt x="63" y="83"/>
                  <a:pt x="82" y="64"/>
                  <a:pt x="82" y="42"/>
                </a:cubicBezTo>
                <a:cubicBezTo>
                  <a:pt x="82" y="19"/>
                  <a:pt x="63" y="1"/>
                  <a:pt x="41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2119728" y="1433716"/>
            <a:ext cx="40245" cy="39574"/>
          </a:xfrm>
          <a:custGeom>
            <a:avLst/>
            <a:gdLst/>
            <a:ahLst/>
            <a:cxnLst/>
            <a:rect l="l" t="t" r="r" b="b"/>
            <a:pathLst>
              <a:path w="60" h="59" extrusionOk="0">
                <a:moveTo>
                  <a:pt x="30" y="1"/>
                </a:moveTo>
                <a:cubicBezTo>
                  <a:pt x="13" y="1"/>
                  <a:pt x="0" y="14"/>
                  <a:pt x="0" y="30"/>
                </a:cubicBezTo>
                <a:cubicBezTo>
                  <a:pt x="0" y="47"/>
                  <a:pt x="13" y="59"/>
                  <a:pt x="30" y="59"/>
                </a:cubicBezTo>
                <a:cubicBezTo>
                  <a:pt x="46" y="59"/>
                  <a:pt x="60" y="47"/>
                  <a:pt x="60" y="30"/>
                </a:cubicBezTo>
                <a:cubicBezTo>
                  <a:pt x="60" y="14"/>
                  <a:pt x="46" y="1"/>
                  <a:pt x="30" y="1"/>
                </a:cubicBezTo>
                <a:close/>
              </a:path>
            </a:pathLst>
          </a:custGeom>
          <a:solidFill>
            <a:srgbClr val="764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3221775" y="3654575"/>
            <a:ext cx="72442" cy="73112"/>
          </a:xfrm>
          <a:custGeom>
            <a:avLst/>
            <a:gdLst/>
            <a:ahLst/>
            <a:cxnLst/>
            <a:rect l="l" t="t" r="r" b="b"/>
            <a:pathLst>
              <a:path w="108" h="109" extrusionOk="0">
                <a:moveTo>
                  <a:pt x="54" y="1"/>
                </a:moveTo>
                <a:cubicBezTo>
                  <a:pt x="24" y="1"/>
                  <a:pt x="0" y="25"/>
                  <a:pt x="0" y="55"/>
                </a:cubicBezTo>
                <a:cubicBezTo>
                  <a:pt x="0" y="85"/>
                  <a:pt x="24" y="108"/>
                  <a:pt x="54" y="108"/>
                </a:cubicBezTo>
                <a:cubicBezTo>
                  <a:pt x="83" y="108"/>
                  <a:pt x="108" y="85"/>
                  <a:pt x="108" y="55"/>
                </a:cubicBezTo>
                <a:cubicBezTo>
                  <a:pt x="108" y="25"/>
                  <a:pt x="83" y="1"/>
                  <a:pt x="54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3294216" y="3494265"/>
            <a:ext cx="155615" cy="154944"/>
          </a:xfrm>
          <a:custGeom>
            <a:avLst/>
            <a:gdLst/>
            <a:ahLst/>
            <a:cxnLst/>
            <a:rect l="l" t="t" r="r" b="b"/>
            <a:pathLst>
              <a:path w="232" h="231" extrusionOk="0">
                <a:moveTo>
                  <a:pt x="115" y="0"/>
                </a:moveTo>
                <a:cubicBezTo>
                  <a:pt x="52" y="0"/>
                  <a:pt x="1" y="52"/>
                  <a:pt x="1" y="116"/>
                </a:cubicBezTo>
                <a:cubicBezTo>
                  <a:pt x="1" y="179"/>
                  <a:pt x="52" y="230"/>
                  <a:pt x="115" y="230"/>
                </a:cubicBezTo>
                <a:cubicBezTo>
                  <a:pt x="179" y="230"/>
                  <a:pt x="231" y="179"/>
                  <a:pt x="231" y="116"/>
                </a:cubicBezTo>
                <a:cubicBezTo>
                  <a:pt x="231" y="52"/>
                  <a:pt x="179" y="0"/>
                  <a:pt x="115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3494771" y="3478838"/>
            <a:ext cx="93235" cy="93235"/>
          </a:xfrm>
          <a:custGeom>
            <a:avLst/>
            <a:gdLst/>
            <a:ahLst/>
            <a:cxnLst/>
            <a:rect l="l" t="t" r="r" b="b"/>
            <a:pathLst>
              <a:path w="139" h="139" extrusionOk="0">
                <a:moveTo>
                  <a:pt x="70" y="1"/>
                </a:moveTo>
                <a:cubicBezTo>
                  <a:pt x="31" y="1"/>
                  <a:pt x="1" y="31"/>
                  <a:pt x="1" y="70"/>
                </a:cubicBezTo>
                <a:cubicBezTo>
                  <a:pt x="1" y="108"/>
                  <a:pt x="31" y="139"/>
                  <a:pt x="70" y="139"/>
                </a:cubicBezTo>
                <a:cubicBezTo>
                  <a:pt x="108" y="139"/>
                  <a:pt x="139" y="108"/>
                  <a:pt x="139" y="70"/>
                </a:cubicBezTo>
                <a:cubicBezTo>
                  <a:pt x="139" y="31"/>
                  <a:pt x="108" y="1"/>
                  <a:pt x="70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3645020" y="3242062"/>
            <a:ext cx="175738" cy="175737"/>
          </a:xfrm>
          <a:custGeom>
            <a:avLst/>
            <a:gdLst/>
            <a:ahLst/>
            <a:cxnLst/>
            <a:rect l="l" t="t" r="r" b="b"/>
            <a:pathLst>
              <a:path w="262" h="262" extrusionOk="0">
                <a:moveTo>
                  <a:pt x="131" y="1"/>
                </a:moveTo>
                <a:cubicBezTo>
                  <a:pt x="59" y="1"/>
                  <a:pt x="1" y="60"/>
                  <a:pt x="1" y="132"/>
                </a:cubicBezTo>
                <a:cubicBezTo>
                  <a:pt x="1" y="203"/>
                  <a:pt x="59" y="262"/>
                  <a:pt x="131" y="262"/>
                </a:cubicBezTo>
                <a:cubicBezTo>
                  <a:pt x="203" y="262"/>
                  <a:pt x="262" y="203"/>
                  <a:pt x="262" y="132"/>
                </a:cubicBezTo>
                <a:cubicBezTo>
                  <a:pt x="262" y="58"/>
                  <a:pt x="203" y="1"/>
                  <a:pt x="131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3881796" y="3158889"/>
            <a:ext cx="52319" cy="52319"/>
          </a:xfrm>
          <a:custGeom>
            <a:avLst/>
            <a:gdLst/>
            <a:ahLst/>
            <a:cxnLst/>
            <a:rect l="l" t="t" r="r" b="b"/>
            <a:pathLst>
              <a:path w="78" h="78" extrusionOk="0">
                <a:moveTo>
                  <a:pt x="40" y="1"/>
                </a:moveTo>
                <a:cubicBezTo>
                  <a:pt x="17" y="1"/>
                  <a:pt x="1" y="17"/>
                  <a:pt x="1" y="39"/>
                </a:cubicBezTo>
                <a:cubicBezTo>
                  <a:pt x="1" y="61"/>
                  <a:pt x="17" y="78"/>
                  <a:pt x="40" y="78"/>
                </a:cubicBezTo>
                <a:cubicBezTo>
                  <a:pt x="61" y="78"/>
                  <a:pt x="77" y="61"/>
                  <a:pt x="77" y="39"/>
                </a:cubicBezTo>
                <a:cubicBezTo>
                  <a:pt x="77" y="18"/>
                  <a:pt x="61" y="1"/>
                  <a:pt x="40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7"/>
          <p:cNvSpPr/>
          <p:nvPr/>
        </p:nvSpPr>
        <p:spPr>
          <a:xfrm>
            <a:off x="4032044" y="2792659"/>
            <a:ext cx="73112" cy="72441"/>
          </a:xfrm>
          <a:custGeom>
            <a:avLst/>
            <a:gdLst/>
            <a:ahLst/>
            <a:cxnLst/>
            <a:rect l="l" t="t" r="r" b="b"/>
            <a:pathLst>
              <a:path w="109" h="108" extrusionOk="0">
                <a:moveTo>
                  <a:pt x="54" y="1"/>
                </a:moveTo>
                <a:cubicBezTo>
                  <a:pt x="24" y="1"/>
                  <a:pt x="1" y="25"/>
                  <a:pt x="1" y="55"/>
                </a:cubicBezTo>
                <a:cubicBezTo>
                  <a:pt x="1" y="83"/>
                  <a:pt x="24" y="108"/>
                  <a:pt x="54" y="108"/>
                </a:cubicBezTo>
                <a:cubicBezTo>
                  <a:pt x="84" y="108"/>
                  <a:pt x="108" y="83"/>
                  <a:pt x="108" y="55"/>
                </a:cubicBezTo>
                <a:cubicBezTo>
                  <a:pt x="108" y="25"/>
                  <a:pt x="84" y="1"/>
                  <a:pt x="54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7"/>
          <p:cNvSpPr/>
          <p:nvPr/>
        </p:nvSpPr>
        <p:spPr>
          <a:xfrm>
            <a:off x="4057533" y="2535090"/>
            <a:ext cx="103967" cy="103967"/>
          </a:xfrm>
          <a:custGeom>
            <a:avLst/>
            <a:gdLst/>
            <a:ahLst/>
            <a:cxnLst/>
            <a:rect l="l" t="t" r="r" b="b"/>
            <a:pathLst>
              <a:path w="155" h="155" extrusionOk="0">
                <a:moveTo>
                  <a:pt x="79" y="1"/>
                </a:moveTo>
                <a:cubicBezTo>
                  <a:pt x="79" y="1"/>
                  <a:pt x="78" y="1"/>
                  <a:pt x="77" y="1"/>
                </a:cubicBezTo>
                <a:cubicBezTo>
                  <a:pt x="35" y="1"/>
                  <a:pt x="1" y="36"/>
                  <a:pt x="1" y="78"/>
                </a:cubicBezTo>
                <a:cubicBezTo>
                  <a:pt x="1" y="120"/>
                  <a:pt x="35" y="154"/>
                  <a:pt x="77" y="154"/>
                </a:cubicBezTo>
                <a:cubicBezTo>
                  <a:pt x="120" y="154"/>
                  <a:pt x="154" y="120"/>
                  <a:pt x="154" y="78"/>
                </a:cubicBezTo>
                <a:cubicBezTo>
                  <a:pt x="154" y="35"/>
                  <a:pt x="121" y="1"/>
                  <a:pt x="79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/>
          <p:nvPr/>
        </p:nvSpPr>
        <p:spPr>
          <a:xfrm>
            <a:off x="4068265" y="2251362"/>
            <a:ext cx="154944" cy="154944"/>
          </a:xfrm>
          <a:custGeom>
            <a:avLst/>
            <a:gdLst/>
            <a:ahLst/>
            <a:cxnLst/>
            <a:rect l="l" t="t" r="r" b="b"/>
            <a:pathLst>
              <a:path w="231" h="231" extrusionOk="0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79"/>
                  <a:pt x="52" y="230"/>
                  <a:pt x="116" y="230"/>
                </a:cubicBezTo>
                <a:cubicBezTo>
                  <a:pt x="179" y="230"/>
                  <a:pt x="230" y="179"/>
                  <a:pt x="230" y="116"/>
                </a:cubicBezTo>
                <a:cubicBezTo>
                  <a:pt x="230" y="52"/>
                  <a:pt x="179" y="0"/>
                  <a:pt x="116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7"/>
          <p:cNvSpPr/>
          <p:nvPr/>
        </p:nvSpPr>
        <p:spPr>
          <a:xfrm>
            <a:off x="4124608" y="2075626"/>
            <a:ext cx="42258" cy="41587"/>
          </a:xfrm>
          <a:custGeom>
            <a:avLst/>
            <a:gdLst/>
            <a:ahLst/>
            <a:cxnLst/>
            <a:rect l="l" t="t" r="r" b="b"/>
            <a:pathLst>
              <a:path w="63" h="62" extrusionOk="0">
                <a:moveTo>
                  <a:pt x="32" y="0"/>
                </a:moveTo>
                <a:cubicBezTo>
                  <a:pt x="15" y="0"/>
                  <a:pt x="1" y="15"/>
                  <a:pt x="1" y="31"/>
                </a:cubicBezTo>
                <a:cubicBezTo>
                  <a:pt x="1" y="47"/>
                  <a:pt x="15" y="62"/>
                  <a:pt x="32" y="62"/>
                </a:cubicBezTo>
                <a:cubicBezTo>
                  <a:pt x="48" y="62"/>
                  <a:pt x="62" y="47"/>
                  <a:pt x="62" y="31"/>
                </a:cubicBezTo>
                <a:cubicBezTo>
                  <a:pt x="62" y="15"/>
                  <a:pt x="48" y="0"/>
                  <a:pt x="32" y="0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3990458" y="1729518"/>
            <a:ext cx="123419" cy="124089"/>
          </a:xfrm>
          <a:custGeom>
            <a:avLst/>
            <a:gdLst/>
            <a:ahLst/>
            <a:cxnLst/>
            <a:rect l="l" t="t" r="r" b="b"/>
            <a:pathLst>
              <a:path w="184" h="185" extrusionOk="0">
                <a:moveTo>
                  <a:pt x="92" y="1"/>
                </a:moveTo>
                <a:cubicBezTo>
                  <a:pt x="41" y="1"/>
                  <a:pt x="0" y="43"/>
                  <a:pt x="0" y="93"/>
                </a:cubicBezTo>
                <a:cubicBezTo>
                  <a:pt x="0" y="144"/>
                  <a:pt x="41" y="185"/>
                  <a:pt x="92" y="185"/>
                </a:cubicBezTo>
                <a:cubicBezTo>
                  <a:pt x="143" y="185"/>
                  <a:pt x="184" y="144"/>
                  <a:pt x="184" y="93"/>
                </a:cubicBezTo>
                <a:cubicBezTo>
                  <a:pt x="184" y="43"/>
                  <a:pt x="143" y="1"/>
                  <a:pt x="92" y="1"/>
                </a:cubicBezTo>
                <a:close/>
              </a:path>
            </a:pathLst>
          </a:custGeom>
          <a:solidFill>
            <a:srgbClr val="9D5C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2;p28">
            <a:extLst>
              <a:ext uri="{FF2B5EF4-FFF2-40B4-BE49-F238E27FC236}">
                <a16:creationId xmlns:a16="http://schemas.microsoft.com/office/drawing/2014/main" id="{38A2FF5A-D1DD-C5BE-9AFA-33B4188B29D0}"/>
              </a:ext>
            </a:extLst>
          </p:cNvPr>
          <p:cNvSpPr txBox="1"/>
          <p:nvPr/>
        </p:nvSpPr>
        <p:spPr>
          <a:xfrm>
            <a:off x="311700" y="-5770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Kelompok</a:t>
            </a:r>
            <a:r>
              <a:rPr lang="en-US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" name="Google Shape;143;p28">
            <a:extLst>
              <a:ext uri="{FF2B5EF4-FFF2-40B4-BE49-F238E27FC236}">
                <a16:creationId xmlns:a16="http://schemas.microsoft.com/office/drawing/2014/main" id="{A4D40902-2955-20E5-A1B8-A2B900768A31}"/>
              </a:ext>
            </a:extLst>
          </p:cNvPr>
          <p:cNvGrpSpPr/>
          <p:nvPr/>
        </p:nvGrpSpPr>
        <p:grpSpPr>
          <a:xfrm>
            <a:off x="7418065" y="5836251"/>
            <a:ext cx="1314074" cy="651175"/>
            <a:chOff x="7224596" y="1920575"/>
            <a:chExt cx="1314074" cy="651175"/>
          </a:xfrm>
        </p:grpSpPr>
        <p:grpSp>
          <p:nvGrpSpPr>
            <p:cNvPr id="4" name="Google Shape;144;p28">
              <a:extLst>
                <a:ext uri="{FF2B5EF4-FFF2-40B4-BE49-F238E27FC236}">
                  <a16:creationId xmlns:a16="http://schemas.microsoft.com/office/drawing/2014/main" id="{C50D8C3A-A557-6E5B-1CC8-D5C5DA5CF023}"/>
                </a:ext>
              </a:extLst>
            </p:cNvPr>
            <p:cNvGrpSpPr/>
            <p:nvPr/>
          </p:nvGrpSpPr>
          <p:grpSpPr>
            <a:xfrm>
              <a:off x="7224596" y="1920575"/>
              <a:ext cx="1314074" cy="651175"/>
              <a:chOff x="7371688" y="1920575"/>
              <a:chExt cx="1314074" cy="651175"/>
            </a:xfrm>
          </p:grpSpPr>
          <p:grpSp>
            <p:nvGrpSpPr>
              <p:cNvPr id="6" name="Google Shape;145;p28">
                <a:extLst>
                  <a:ext uri="{FF2B5EF4-FFF2-40B4-BE49-F238E27FC236}">
                    <a16:creationId xmlns:a16="http://schemas.microsoft.com/office/drawing/2014/main" id="{BF839240-1088-3BB0-B858-76134262A427}"/>
                  </a:ext>
                </a:extLst>
              </p:cNvPr>
              <p:cNvGrpSpPr/>
              <p:nvPr/>
            </p:nvGrpSpPr>
            <p:grpSpPr>
              <a:xfrm>
                <a:off x="7371688" y="1920575"/>
                <a:ext cx="1128990" cy="651175"/>
                <a:chOff x="7371688" y="1920575"/>
                <a:chExt cx="1128990" cy="651175"/>
              </a:xfrm>
            </p:grpSpPr>
            <p:sp>
              <p:nvSpPr>
                <p:cNvPr id="8" name="Google Shape;146;p28">
                  <a:extLst>
                    <a:ext uri="{FF2B5EF4-FFF2-40B4-BE49-F238E27FC236}">
                      <a16:creationId xmlns:a16="http://schemas.microsoft.com/office/drawing/2014/main" id="{888C6F81-61BD-D41B-D467-4C4FA12E6348}"/>
                    </a:ext>
                  </a:extLst>
                </p:cNvPr>
                <p:cNvSpPr/>
                <p:nvPr/>
              </p:nvSpPr>
              <p:spPr>
                <a:xfrm>
                  <a:off x="7391160" y="1920575"/>
                  <a:ext cx="1089627" cy="600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4" h="2866" extrusionOk="0">
                      <a:moveTo>
                        <a:pt x="0" y="0"/>
                      </a:moveTo>
                      <a:cubicBezTo>
                        <a:pt x="0" y="0"/>
                        <a:pt x="249" y="1985"/>
                        <a:pt x="1579" y="2865"/>
                      </a:cubicBezTo>
                      <a:lnTo>
                        <a:pt x="3626" y="2865"/>
                      </a:lnTo>
                      <a:cubicBezTo>
                        <a:pt x="4956" y="1985"/>
                        <a:pt x="5203" y="0"/>
                        <a:pt x="5203" y="0"/>
                      </a:cubicBezTo>
                      <a:close/>
                    </a:path>
                  </a:pathLst>
                </a:custGeom>
                <a:solidFill>
                  <a:srgbClr val="FACA93">
                    <a:alpha val="435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47;p28">
                  <a:extLst>
                    <a:ext uri="{FF2B5EF4-FFF2-40B4-BE49-F238E27FC236}">
                      <a16:creationId xmlns:a16="http://schemas.microsoft.com/office/drawing/2014/main" id="{CE1D9959-44F3-006F-BB7B-F47308351B51}"/>
                    </a:ext>
                  </a:extLst>
                </p:cNvPr>
                <p:cNvSpPr/>
                <p:nvPr/>
              </p:nvSpPr>
              <p:spPr>
                <a:xfrm>
                  <a:off x="7371688" y="2555000"/>
                  <a:ext cx="112899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2" h="80" extrusionOk="0">
                      <a:moveTo>
                        <a:pt x="40" y="0"/>
                      </a:move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1"/>
                        <a:pt x="18" y="80"/>
                        <a:pt x="40" y="80"/>
                      </a:cubicBezTo>
                      <a:lnTo>
                        <a:pt x="5352" y="80"/>
                      </a:lnTo>
                      <a:cubicBezTo>
                        <a:pt x="5372" y="80"/>
                        <a:pt x="5392" y="61"/>
                        <a:pt x="5392" y="40"/>
                      </a:cubicBezTo>
                      <a:cubicBezTo>
                        <a:pt x="5392" y="18"/>
                        <a:pt x="5373" y="0"/>
                        <a:pt x="5352" y="0"/>
                      </a:cubicBezTo>
                      <a:close/>
                    </a:path>
                  </a:pathLst>
                </a:custGeom>
                <a:solidFill>
                  <a:srgbClr val="FACA93">
                    <a:alpha val="435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" name="Google Shape;148;p28">
                <a:extLst>
                  <a:ext uri="{FF2B5EF4-FFF2-40B4-BE49-F238E27FC236}">
                    <a16:creationId xmlns:a16="http://schemas.microsoft.com/office/drawing/2014/main" id="{A3D03FAA-00C9-0281-C48B-0CB56C8D86E4}"/>
                  </a:ext>
                </a:extLst>
              </p:cNvPr>
              <p:cNvSpPr/>
              <p:nvPr/>
            </p:nvSpPr>
            <p:spPr>
              <a:xfrm>
                <a:off x="8323530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4" y="0"/>
                    </a:moveTo>
                    <a:lnTo>
                      <a:pt x="649" y="268"/>
                    </a:lnTo>
                    <a:cubicBezTo>
                      <a:pt x="655" y="268"/>
                      <a:pt x="660" y="268"/>
                      <a:pt x="666" y="268"/>
                    </a:cubicBezTo>
                    <a:cubicBezTo>
                      <a:pt x="867" y="268"/>
                      <a:pt x="1140" y="304"/>
                      <a:pt x="1294" y="443"/>
                    </a:cubicBezTo>
                    <a:cubicBezTo>
                      <a:pt x="1405" y="544"/>
                      <a:pt x="1453" y="690"/>
                      <a:pt x="1442" y="887"/>
                    </a:cubicBezTo>
                    <a:cubicBezTo>
                      <a:pt x="1432" y="1059"/>
                      <a:pt x="1367" y="1192"/>
                      <a:pt x="1245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0" y="1765"/>
                    </a:lnTo>
                    <a:cubicBezTo>
                      <a:pt x="15" y="1767"/>
                      <a:pt x="195" y="1792"/>
                      <a:pt x="414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7" y="1678"/>
                      <a:pt x="1416" y="1506"/>
                    </a:cubicBezTo>
                    <a:cubicBezTo>
                      <a:pt x="1599" y="1356"/>
                      <a:pt x="1698" y="1154"/>
                      <a:pt x="1713" y="905"/>
                    </a:cubicBezTo>
                    <a:cubicBezTo>
                      <a:pt x="1730" y="623"/>
                      <a:pt x="1651" y="402"/>
                      <a:pt x="1477" y="244"/>
                    </a:cubicBezTo>
                    <a:cubicBezTo>
                      <a:pt x="1257" y="44"/>
                      <a:pt x="937" y="2"/>
                      <a:pt x="714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149;p28">
              <a:extLst>
                <a:ext uri="{FF2B5EF4-FFF2-40B4-BE49-F238E27FC236}">
                  <a16:creationId xmlns:a16="http://schemas.microsoft.com/office/drawing/2014/main" id="{892C5672-E9A7-D1ED-39F0-8073BF60720B}"/>
                </a:ext>
              </a:extLst>
            </p:cNvPr>
            <p:cNvSpPr/>
            <p:nvPr/>
          </p:nvSpPr>
          <p:spPr>
            <a:xfrm>
              <a:off x="7331170" y="1992393"/>
              <a:ext cx="914792" cy="455820"/>
            </a:xfrm>
            <a:custGeom>
              <a:avLst/>
              <a:gdLst/>
              <a:ahLst/>
              <a:cxnLst/>
              <a:rect l="l" t="t" r="r" b="b"/>
              <a:pathLst>
                <a:path w="4369" h="2177" extrusionOk="0">
                  <a:moveTo>
                    <a:pt x="1" y="0"/>
                  </a:moveTo>
                  <a:cubicBezTo>
                    <a:pt x="137" y="564"/>
                    <a:pt x="484" y="1604"/>
                    <a:pt x="1270" y="2176"/>
                  </a:cubicBezTo>
                  <a:lnTo>
                    <a:pt x="3100" y="2176"/>
                  </a:lnTo>
                  <a:cubicBezTo>
                    <a:pt x="3887" y="1603"/>
                    <a:pt x="4234" y="563"/>
                    <a:pt x="4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50;p28">
            <a:extLst>
              <a:ext uri="{FF2B5EF4-FFF2-40B4-BE49-F238E27FC236}">
                <a16:creationId xmlns:a16="http://schemas.microsoft.com/office/drawing/2014/main" id="{C6495BBB-0BB5-8998-3A4E-50AC3F90DEEF}"/>
              </a:ext>
            </a:extLst>
          </p:cNvPr>
          <p:cNvGrpSpPr/>
          <p:nvPr/>
        </p:nvGrpSpPr>
        <p:grpSpPr>
          <a:xfrm>
            <a:off x="2336876" y="5836251"/>
            <a:ext cx="1314702" cy="651175"/>
            <a:chOff x="2909350" y="1920575"/>
            <a:chExt cx="1314702" cy="651175"/>
          </a:xfrm>
        </p:grpSpPr>
        <p:grpSp>
          <p:nvGrpSpPr>
            <p:cNvPr id="11" name="Google Shape;151;p28">
              <a:extLst>
                <a:ext uri="{FF2B5EF4-FFF2-40B4-BE49-F238E27FC236}">
                  <a16:creationId xmlns:a16="http://schemas.microsoft.com/office/drawing/2014/main" id="{2521F74B-D300-D976-128B-4A0743CF848A}"/>
                </a:ext>
              </a:extLst>
            </p:cNvPr>
            <p:cNvGrpSpPr/>
            <p:nvPr/>
          </p:nvGrpSpPr>
          <p:grpSpPr>
            <a:xfrm>
              <a:off x="2909350" y="1920575"/>
              <a:ext cx="1314702" cy="651175"/>
              <a:chOff x="2756950" y="1920575"/>
              <a:chExt cx="1314702" cy="651175"/>
            </a:xfrm>
          </p:grpSpPr>
          <p:sp>
            <p:nvSpPr>
              <p:cNvPr id="13" name="Google Shape;152;p28">
                <a:extLst>
                  <a:ext uri="{FF2B5EF4-FFF2-40B4-BE49-F238E27FC236}">
                    <a16:creationId xmlns:a16="http://schemas.microsoft.com/office/drawing/2014/main" id="{0224883B-9671-7FA5-C8FB-2A2B6D9D8C4F}"/>
                  </a:ext>
                </a:extLst>
              </p:cNvPr>
              <p:cNvSpPr/>
              <p:nvPr/>
            </p:nvSpPr>
            <p:spPr>
              <a:xfrm>
                <a:off x="2776841" y="1920575"/>
                <a:ext cx="108941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2866" extrusionOk="0">
                    <a:moveTo>
                      <a:pt x="0" y="0"/>
                    </a:moveTo>
                    <a:cubicBezTo>
                      <a:pt x="0" y="0"/>
                      <a:pt x="249" y="1985"/>
                      <a:pt x="1579" y="2865"/>
                    </a:cubicBezTo>
                    <a:lnTo>
                      <a:pt x="3625" y="2865"/>
                    </a:lnTo>
                    <a:cubicBezTo>
                      <a:pt x="4955" y="1985"/>
                      <a:pt x="5203" y="0"/>
                      <a:pt x="520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3;p28">
                <a:extLst>
                  <a:ext uri="{FF2B5EF4-FFF2-40B4-BE49-F238E27FC236}">
                    <a16:creationId xmlns:a16="http://schemas.microsoft.com/office/drawing/2014/main" id="{53E44C5B-35AE-C17E-E6C2-4DCB9E312178}"/>
                  </a:ext>
                </a:extLst>
              </p:cNvPr>
              <p:cNvSpPr/>
              <p:nvPr/>
            </p:nvSpPr>
            <p:spPr>
              <a:xfrm>
                <a:off x="3709211" y="1973339"/>
                <a:ext cx="362441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792" extrusionOk="0">
                    <a:moveTo>
                      <a:pt x="713" y="0"/>
                    </a:moveTo>
                    <a:lnTo>
                      <a:pt x="649" y="268"/>
                    </a:lnTo>
                    <a:cubicBezTo>
                      <a:pt x="654" y="268"/>
                      <a:pt x="660" y="268"/>
                      <a:pt x="666" y="268"/>
                    </a:cubicBezTo>
                    <a:cubicBezTo>
                      <a:pt x="867" y="268"/>
                      <a:pt x="1139" y="304"/>
                      <a:pt x="1293" y="443"/>
                    </a:cubicBezTo>
                    <a:cubicBezTo>
                      <a:pt x="1405" y="544"/>
                      <a:pt x="1454" y="690"/>
                      <a:pt x="1442" y="887"/>
                    </a:cubicBezTo>
                    <a:cubicBezTo>
                      <a:pt x="1432" y="1059"/>
                      <a:pt x="1367" y="1192"/>
                      <a:pt x="1244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1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6" y="1678"/>
                      <a:pt x="1416" y="1506"/>
                    </a:cubicBezTo>
                    <a:cubicBezTo>
                      <a:pt x="1598" y="1356"/>
                      <a:pt x="1697" y="1154"/>
                      <a:pt x="1713" y="905"/>
                    </a:cubicBezTo>
                    <a:cubicBezTo>
                      <a:pt x="1730" y="623"/>
                      <a:pt x="1650" y="402"/>
                      <a:pt x="1476" y="244"/>
                    </a:cubicBezTo>
                    <a:cubicBezTo>
                      <a:pt x="1256" y="44"/>
                      <a:pt x="937" y="2"/>
                      <a:pt x="71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4;p28">
                <a:extLst>
                  <a:ext uri="{FF2B5EF4-FFF2-40B4-BE49-F238E27FC236}">
                    <a16:creationId xmlns:a16="http://schemas.microsoft.com/office/drawing/2014/main" id="{7B28A29F-0B35-8732-382E-B957023E27AE}"/>
                  </a:ext>
                </a:extLst>
              </p:cNvPr>
              <p:cNvSpPr/>
              <p:nvPr/>
            </p:nvSpPr>
            <p:spPr>
              <a:xfrm>
                <a:off x="2756950" y="2555000"/>
                <a:ext cx="11292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80" extrusionOk="0">
                    <a:moveTo>
                      <a:pt x="41" y="0"/>
                    </a:moveTo>
                    <a:cubicBezTo>
                      <a:pt x="18" y="0"/>
                      <a:pt x="1" y="18"/>
                      <a:pt x="1" y="40"/>
                    </a:cubicBezTo>
                    <a:cubicBezTo>
                      <a:pt x="1" y="61"/>
                      <a:pt x="18" y="80"/>
                      <a:pt x="41" y="80"/>
                    </a:cubicBezTo>
                    <a:lnTo>
                      <a:pt x="5352" y="80"/>
                    </a:lnTo>
                    <a:cubicBezTo>
                      <a:pt x="5374" y="80"/>
                      <a:pt x="5392" y="61"/>
                      <a:pt x="5392" y="40"/>
                    </a:cubicBezTo>
                    <a:cubicBezTo>
                      <a:pt x="5392" y="18"/>
                      <a:pt x="5374" y="0"/>
                      <a:pt x="535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155;p28">
              <a:extLst>
                <a:ext uri="{FF2B5EF4-FFF2-40B4-BE49-F238E27FC236}">
                  <a16:creationId xmlns:a16="http://schemas.microsoft.com/office/drawing/2014/main" id="{79131175-3879-335A-609A-23BF4CA074A2}"/>
                </a:ext>
              </a:extLst>
            </p:cNvPr>
            <p:cNvSpPr/>
            <p:nvPr/>
          </p:nvSpPr>
          <p:spPr>
            <a:xfrm>
              <a:off x="3045238" y="2091849"/>
              <a:ext cx="857421" cy="356365"/>
            </a:xfrm>
            <a:custGeom>
              <a:avLst/>
              <a:gdLst/>
              <a:ahLst/>
              <a:cxnLst/>
              <a:rect l="l" t="t" r="r" b="b"/>
              <a:pathLst>
                <a:path w="4095" h="1702" extrusionOk="0">
                  <a:moveTo>
                    <a:pt x="1" y="1"/>
                  </a:moveTo>
                  <a:cubicBezTo>
                    <a:pt x="190" y="561"/>
                    <a:pt x="533" y="1266"/>
                    <a:pt x="1132" y="1701"/>
                  </a:cubicBezTo>
                  <a:lnTo>
                    <a:pt x="2964" y="1701"/>
                  </a:lnTo>
                  <a:cubicBezTo>
                    <a:pt x="3561" y="1267"/>
                    <a:pt x="3905" y="56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56;p28">
            <a:extLst>
              <a:ext uri="{FF2B5EF4-FFF2-40B4-BE49-F238E27FC236}">
                <a16:creationId xmlns:a16="http://schemas.microsoft.com/office/drawing/2014/main" id="{7B2420E8-6DE4-AF79-3709-8E59F5C73D5D}"/>
              </a:ext>
            </a:extLst>
          </p:cNvPr>
          <p:cNvGrpSpPr/>
          <p:nvPr/>
        </p:nvGrpSpPr>
        <p:grpSpPr>
          <a:xfrm>
            <a:off x="443028" y="5836251"/>
            <a:ext cx="1314492" cy="651175"/>
            <a:chOff x="450000" y="1920575"/>
            <a:chExt cx="1314492" cy="651175"/>
          </a:xfrm>
        </p:grpSpPr>
        <p:grpSp>
          <p:nvGrpSpPr>
            <p:cNvPr id="17" name="Google Shape;157;p28">
              <a:extLst>
                <a:ext uri="{FF2B5EF4-FFF2-40B4-BE49-F238E27FC236}">
                  <a16:creationId xmlns:a16="http://schemas.microsoft.com/office/drawing/2014/main" id="{34106286-7077-3494-48D1-1F1424337257}"/>
                </a:ext>
              </a:extLst>
            </p:cNvPr>
            <p:cNvGrpSpPr/>
            <p:nvPr/>
          </p:nvGrpSpPr>
          <p:grpSpPr>
            <a:xfrm>
              <a:off x="450000" y="1920575"/>
              <a:ext cx="1314492" cy="651175"/>
              <a:chOff x="450000" y="1920575"/>
              <a:chExt cx="1314492" cy="651175"/>
            </a:xfrm>
          </p:grpSpPr>
          <p:sp>
            <p:nvSpPr>
              <p:cNvPr id="19" name="Google Shape;158;p28">
                <a:extLst>
                  <a:ext uri="{FF2B5EF4-FFF2-40B4-BE49-F238E27FC236}">
                    <a16:creationId xmlns:a16="http://schemas.microsoft.com/office/drawing/2014/main" id="{1F51850A-A9EE-7F49-F64C-77691A364AB7}"/>
                  </a:ext>
                </a:extLst>
              </p:cNvPr>
              <p:cNvSpPr/>
              <p:nvPr/>
            </p:nvSpPr>
            <p:spPr>
              <a:xfrm>
                <a:off x="469472" y="1920575"/>
                <a:ext cx="108962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2866" extrusionOk="0">
                    <a:moveTo>
                      <a:pt x="0" y="0"/>
                    </a:moveTo>
                    <a:cubicBezTo>
                      <a:pt x="0" y="0"/>
                      <a:pt x="249" y="1985"/>
                      <a:pt x="1579" y="2865"/>
                    </a:cubicBezTo>
                    <a:lnTo>
                      <a:pt x="3625" y="2865"/>
                    </a:lnTo>
                    <a:cubicBezTo>
                      <a:pt x="4956" y="1985"/>
                      <a:pt x="5203" y="0"/>
                      <a:pt x="520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9;p28">
                <a:extLst>
                  <a:ext uri="{FF2B5EF4-FFF2-40B4-BE49-F238E27FC236}">
                    <a16:creationId xmlns:a16="http://schemas.microsoft.com/office/drawing/2014/main" id="{191F451F-C2BB-2B8F-B06F-B2A37E3493B6}"/>
                  </a:ext>
                </a:extLst>
              </p:cNvPr>
              <p:cNvSpPr/>
              <p:nvPr/>
            </p:nvSpPr>
            <p:spPr>
              <a:xfrm>
                <a:off x="1402261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2" y="0"/>
                    </a:moveTo>
                    <a:lnTo>
                      <a:pt x="649" y="268"/>
                    </a:lnTo>
                    <a:cubicBezTo>
                      <a:pt x="655" y="268"/>
                      <a:pt x="660" y="268"/>
                      <a:pt x="666" y="268"/>
                    </a:cubicBezTo>
                    <a:cubicBezTo>
                      <a:pt x="866" y="268"/>
                      <a:pt x="1139" y="304"/>
                      <a:pt x="1294" y="443"/>
                    </a:cubicBezTo>
                    <a:cubicBezTo>
                      <a:pt x="1405" y="544"/>
                      <a:pt x="1453" y="690"/>
                      <a:pt x="1442" y="887"/>
                    </a:cubicBezTo>
                    <a:cubicBezTo>
                      <a:pt x="1432" y="1059"/>
                      <a:pt x="1366" y="1192"/>
                      <a:pt x="1243" y="1294"/>
                    </a:cubicBezTo>
                    <a:cubicBezTo>
                      <a:pt x="1010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0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7" y="1678"/>
                      <a:pt x="1416" y="1506"/>
                    </a:cubicBezTo>
                    <a:cubicBezTo>
                      <a:pt x="1597" y="1356"/>
                      <a:pt x="1698" y="1154"/>
                      <a:pt x="1713" y="905"/>
                    </a:cubicBezTo>
                    <a:cubicBezTo>
                      <a:pt x="1729" y="623"/>
                      <a:pt x="1651" y="402"/>
                      <a:pt x="1477" y="244"/>
                    </a:cubicBezTo>
                    <a:cubicBezTo>
                      <a:pt x="1257" y="44"/>
                      <a:pt x="936" y="2"/>
                      <a:pt x="71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0;p28">
                <a:extLst>
                  <a:ext uri="{FF2B5EF4-FFF2-40B4-BE49-F238E27FC236}">
                    <a16:creationId xmlns:a16="http://schemas.microsoft.com/office/drawing/2014/main" id="{12126E57-A4E8-E928-92DD-E0E2833FF5F5}"/>
                  </a:ext>
                </a:extLst>
              </p:cNvPr>
              <p:cNvSpPr/>
              <p:nvPr/>
            </p:nvSpPr>
            <p:spPr>
              <a:xfrm>
                <a:off x="450000" y="2555000"/>
                <a:ext cx="112899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80" extrusionOk="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9" y="80"/>
                      <a:pt x="40" y="80"/>
                    </a:cubicBezTo>
                    <a:lnTo>
                      <a:pt x="5351" y="80"/>
                    </a:lnTo>
                    <a:cubicBezTo>
                      <a:pt x="5373" y="80"/>
                      <a:pt x="5391" y="61"/>
                      <a:pt x="5391" y="40"/>
                    </a:cubicBezTo>
                    <a:cubicBezTo>
                      <a:pt x="5391" y="18"/>
                      <a:pt x="5373" y="0"/>
                      <a:pt x="5351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61;p28">
              <a:extLst>
                <a:ext uri="{FF2B5EF4-FFF2-40B4-BE49-F238E27FC236}">
                  <a16:creationId xmlns:a16="http://schemas.microsoft.com/office/drawing/2014/main" id="{17690BC4-F64B-9868-34D3-20905B520786}"/>
                </a:ext>
              </a:extLst>
            </p:cNvPr>
            <p:cNvSpPr/>
            <p:nvPr/>
          </p:nvSpPr>
          <p:spPr>
            <a:xfrm>
              <a:off x="625251" y="2190467"/>
              <a:ext cx="778903" cy="257956"/>
            </a:xfrm>
            <a:custGeom>
              <a:avLst/>
              <a:gdLst/>
              <a:ahLst/>
              <a:cxnLst/>
              <a:rect l="l" t="t" r="r" b="b"/>
              <a:pathLst>
                <a:path w="3720" h="1232" extrusionOk="0">
                  <a:moveTo>
                    <a:pt x="0" y="1"/>
                  </a:moveTo>
                  <a:cubicBezTo>
                    <a:pt x="205" y="447"/>
                    <a:pt x="507" y="911"/>
                    <a:pt x="944" y="1231"/>
                  </a:cubicBezTo>
                  <a:lnTo>
                    <a:pt x="2775" y="1231"/>
                  </a:lnTo>
                  <a:cubicBezTo>
                    <a:pt x="3214" y="911"/>
                    <a:pt x="3515" y="447"/>
                    <a:pt x="3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62;p28">
            <a:extLst>
              <a:ext uri="{FF2B5EF4-FFF2-40B4-BE49-F238E27FC236}">
                <a16:creationId xmlns:a16="http://schemas.microsoft.com/office/drawing/2014/main" id="{9D01105A-336F-0E10-C4FC-2A05A67976F0}"/>
              </a:ext>
            </a:extLst>
          </p:cNvPr>
          <p:cNvGrpSpPr/>
          <p:nvPr/>
        </p:nvGrpSpPr>
        <p:grpSpPr>
          <a:xfrm>
            <a:off x="3999626" y="5836251"/>
            <a:ext cx="1314492" cy="651175"/>
            <a:chOff x="5064319" y="1920575"/>
            <a:chExt cx="1314492" cy="651175"/>
          </a:xfrm>
        </p:grpSpPr>
        <p:grpSp>
          <p:nvGrpSpPr>
            <p:cNvPr id="23" name="Google Shape;163;p28">
              <a:extLst>
                <a:ext uri="{FF2B5EF4-FFF2-40B4-BE49-F238E27FC236}">
                  <a16:creationId xmlns:a16="http://schemas.microsoft.com/office/drawing/2014/main" id="{CCAF3153-8108-66C4-D015-FBAC96043F20}"/>
                </a:ext>
              </a:extLst>
            </p:cNvPr>
            <p:cNvGrpSpPr/>
            <p:nvPr/>
          </p:nvGrpSpPr>
          <p:grpSpPr>
            <a:xfrm>
              <a:off x="5064319" y="1920575"/>
              <a:ext cx="1314492" cy="651175"/>
              <a:chOff x="5064319" y="1920575"/>
              <a:chExt cx="1314492" cy="651175"/>
            </a:xfrm>
          </p:grpSpPr>
          <p:sp>
            <p:nvSpPr>
              <p:cNvPr id="25" name="Google Shape;164;p28">
                <a:extLst>
                  <a:ext uri="{FF2B5EF4-FFF2-40B4-BE49-F238E27FC236}">
                    <a16:creationId xmlns:a16="http://schemas.microsoft.com/office/drawing/2014/main" id="{2FCA682E-655B-2003-CF04-20435BA35C98}"/>
                  </a:ext>
                </a:extLst>
              </p:cNvPr>
              <p:cNvSpPr/>
              <p:nvPr/>
            </p:nvSpPr>
            <p:spPr>
              <a:xfrm>
                <a:off x="5083791" y="1920575"/>
                <a:ext cx="108962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2866" extrusionOk="0">
                    <a:moveTo>
                      <a:pt x="1" y="0"/>
                    </a:moveTo>
                    <a:cubicBezTo>
                      <a:pt x="1" y="0"/>
                      <a:pt x="248" y="1985"/>
                      <a:pt x="1578" y="2865"/>
                    </a:cubicBezTo>
                    <a:lnTo>
                      <a:pt x="3625" y="2865"/>
                    </a:lnTo>
                    <a:cubicBezTo>
                      <a:pt x="4955" y="1985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65;p28">
                <a:extLst>
                  <a:ext uri="{FF2B5EF4-FFF2-40B4-BE49-F238E27FC236}">
                    <a16:creationId xmlns:a16="http://schemas.microsoft.com/office/drawing/2014/main" id="{D8C08944-B63E-F34B-5C60-64AE727D9CDA}"/>
                  </a:ext>
                </a:extLst>
              </p:cNvPr>
              <p:cNvSpPr/>
              <p:nvPr/>
            </p:nvSpPr>
            <p:spPr>
              <a:xfrm>
                <a:off x="6016580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3" y="0"/>
                    </a:moveTo>
                    <a:lnTo>
                      <a:pt x="649" y="268"/>
                    </a:lnTo>
                    <a:cubicBezTo>
                      <a:pt x="655" y="268"/>
                      <a:pt x="661" y="268"/>
                      <a:pt x="666" y="268"/>
                    </a:cubicBezTo>
                    <a:cubicBezTo>
                      <a:pt x="867" y="268"/>
                      <a:pt x="1140" y="304"/>
                      <a:pt x="1293" y="443"/>
                    </a:cubicBezTo>
                    <a:cubicBezTo>
                      <a:pt x="1405" y="544"/>
                      <a:pt x="1454" y="690"/>
                      <a:pt x="1442" y="887"/>
                    </a:cubicBezTo>
                    <a:cubicBezTo>
                      <a:pt x="1432" y="1059"/>
                      <a:pt x="1367" y="1192"/>
                      <a:pt x="1244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1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79" y="1789"/>
                      <a:pt x="664" y="1779"/>
                    </a:cubicBezTo>
                    <a:cubicBezTo>
                      <a:pt x="920" y="1752"/>
                      <a:pt x="1206" y="1678"/>
                      <a:pt x="1416" y="1506"/>
                    </a:cubicBezTo>
                    <a:cubicBezTo>
                      <a:pt x="1598" y="1356"/>
                      <a:pt x="1697" y="1154"/>
                      <a:pt x="1712" y="905"/>
                    </a:cubicBezTo>
                    <a:cubicBezTo>
                      <a:pt x="1730" y="623"/>
                      <a:pt x="1650" y="402"/>
                      <a:pt x="1476" y="244"/>
                    </a:cubicBezTo>
                    <a:cubicBezTo>
                      <a:pt x="1256" y="44"/>
                      <a:pt x="937" y="2"/>
                      <a:pt x="71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66;p28">
                <a:extLst>
                  <a:ext uri="{FF2B5EF4-FFF2-40B4-BE49-F238E27FC236}">
                    <a16:creationId xmlns:a16="http://schemas.microsoft.com/office/drawing/2014/main" id="{B9429BEA-4221-120D-7F80-60FBB07FFE51}"/>
                  </a:ext>
                </a:extLst>
              </p:cNvPr>
              <p:cNvSpPr/>
              <p:nvPr/>
            </p:nvSpPr>
            <p:spPr>
              <a:xfrm>
                <a:off x="5064319" y="2555000"/>
                <a:ext cx="112899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80" extrusionOk="0">
                    <a:moveTo>
                      <a:pt x="41" y="0"/>
                    </a:moveTo>
                    <a:cubicBezTo>
                      <a:pt x="18" y="0"/>
                      <a:pt x="1" y="18"/>
                      <a:pt x="1" y="40"/>
                    </a:cubicBezTo>
                    <a:cubicBezTo>
                      <a:pt x="1" y="61"/>
                      <a:pt x="18" y="80"/>
                      <a:pt x="41" y="80"/>
                    </a:cubicBezTo>
                    <a:lnTo>
                      <a:pt x="5352" y="80"/>
                    </a:lnTo>
                    <a:cubicBezTo>
                      <a:pt x="5373" y="80"/>
                      <a:pt x="5392" y="61"/>
                      <a:pt x="5392" y="40"/>
                    </a:cubicBezTo>
                    <a:cubicBezTo>
                      <a:pt x="5392" y="18"/>
                      <a:pt x="5373" y="0"/>
                      <a:pt x="535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167;p28">
              <a:extLst>
                <a:ext uri="{FF2B5EF4-FFF2-40B4-BE49-F238E27FC236}">
                  <a16:creationId xmlns:a16="http://schemas.microsoft.com/office/drawing/2014/main" id="{3209068F-42E0-840B-B3E8-7BD14C8B53C5}"/>
                </a:ext>
              </a:extLst>
            </p:cNvPr>
            <p:cNvSpPr/>
            <p:nvPr/>
          </p:nvSpPr>
          <p:spPr>
            <a:xfrm>
              <a:off x="5282912" y="2271079"/>
              <a:ext cx="692219" cy="176507"/>
            </a:xfrm>
            <a:custGeom>
              <a:avLst/>
              <a:gdLst/>
              <a:ahLst/>
              <a:cxnLst/>
              <a:rect l="l" t="t" r="r" b="b"/>
              <a:pathLst>
                <a:path w="3306" h="843" extrusionOk="0">
                  <a:moveTo>
                    <a:pt x="0" y="0"/>
                  </a:moveTo>
                  <a:cubicBezTo>
                    <a:pt x="187" y="315"/>
                    <a:pt x="427" y="614"/>
                    <a:pt x="738" y="842"/>
                  </a:cubicBezTo>
                  <a:lnTo>
                    <a:pt x="2565" y="842"/>
                  </a:lnTo>
                  <a:cubicBezTo>
                    <a:pt x="2876" y="615"/>
                    <a:pt x="3117" y="315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71;p28">
            <a:extLst>
              <a:ext uri="{FF2B5EF4-FFF2-40B4-BE49-F238E27FC236}">
                <a16:creationId xmlns:a16="http://schemas.microsoft.com/office/drawing/2014/main" id="{3E3446F0-B712-F53A-EBB9-8A7E09F5F58D}"/>
              </a:ext>
            </a:extLst>
          </p:cNvPr>
          <p:cNvSpPr txBox="1"/>
          <p:nvPr/>
        </p:nvSpPr>
        <p:spPr>
          <a:xfrm>
            <a:off x="3909461" y="6382734"/>
            <a:ext cx="1308900" cy="7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M. MILKY GAZURA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" name="Google Shape;172;p28">
            <a:extLst>
              <a:ext uri="{FF2B5EF4-FFF2-40B4-BE49-F238E27FC236}">
                <a16:creationId xmlns:a16="http://schemas.microsoft.com/office/drawing/2014/main" id="{9C48A472-7E38-EC19-F004-16A38DB6AB25}"/>
              </a:ext>
            </a:extLst>
          </p:cNvPr>
          <p:cNvSpPr txBox="1"/>
          <p:nvPr/>
        </p:nvSpPr>
        <p:spPr>
          <a:xfrm>
            <a:off x="7327585" y="638042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ARVIN SULTAN SATRIA</a:t>
            </a:r>
          </a:p>
        </p:txBody>
      </p:sp>
      <p:sp>
        <p:nvSpPr>
          <p:cNvPr id="30" name="Google Shape;173;p28">
            <a:extLst>
              <a:ext uri="{FF2B5EF4-FFF2-40B4-BE49-F238E27FC236}">
                <a16:creationId xmlns:a16="http://schemas.microsoft.com/office/drawing/2014/main" id="{DC07E279-AA3E-412E-89F8-7B8B596E93C9}"/>
              </a:ext>
            </a:extLst>
          </p:cNvPr>
          <p:cNvSpPr txBox="1"/>
          <p:nvPr/>
        </p:nvSpPr>
        <p:spPr>
          <a:xfrm>
            <a:off x="2247987" y="638498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MOHAMMAD FARID HENDIANTO</a:t>
            </a:r>
          </a:p>
        </p:txBody>
      </p:sp>
      <p:sp>
        <p:nvSpPr>
          <p:cNvPr id="31" name="Google Shape;174;p28">
            <a:extLst>
              <a:ext uri="{FF2B5EF4-FFF2-40B4-BE49-F238E27FC236}">
                <a16:creationId xmlns:a16="http://schemas.microsoft.com/office/drawing/2014/main" id="{62A4776B-D070-190B-CC82-0ACB04802F90}"/>
              </a:ext>
            </a:extLst>
          </p:cNvPr>
          <p:cNvSpPr txBox="1"/>
          <p:nvPr/>
        </p:nvSpPr>
        <p:spPr>
          <a:xfrm>
            <a:off x="357017" y="6383349"/>
            <a:ext cx="1308900" cy="95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MUJADDID FATHI ATHO’ILLAH</a:t>
            </a:r>
            <a:endParaRPr sz="16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" name="Google Shape;176;p28">
            <a:extLst>
              <a:ext uri="{FF2B5EF4-FFF2-40B4-BE49-F238E27FC236}">
                <a16:creationId xmlns:a16="http://schemas.microsoft.com/office/drawing/2014/main" id="{BC7B2610-B7C5-4BED-DD4D-DB56B1EE97BC}"/>
              </a:ext>
            </a:extLst>
          </p:cNvPr>
          <p:cNvSpPr txBox="1"/>
          <p:nvPr/>
        </p:nvSpPr>
        <p:spPr>
          <a:xfrm>
            <a:off x="3894265" y="53666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2200018396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" name="Google Shape;177;p28">
            <a:extLst>
              <a:ext uri="{FF2B5EF4-FFF2-40B4-BE49-F238E27FC236}">
                <a16:creationId xmlns:a16="http://schemas.microsoft.com/office/drawing/2014/main" id="{B0A52501-DF1A-AD87-6DBB-414390429BA6}"/>
              </a:ext>
            </a:extLst>
          </p:cNvPr>
          <p:cNvSpPr txBox="1"/>
          <p:nvPr/>
        </p:nvSpPr>
        <p:spPr>
          <a:xfrm>
            <a:off x="7410036" y="535670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2200018418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178;p28">
            <a:extLst>
              <a:ext uri="{FF2B5EF4-FFF2-40B4-BE49-F238E27FC236}">
                <a16:creationId xmlns:a16="http://schemas.microsoft.com/office/drawing/2014/main" id="{FC5AB6B2-3369-BDFD-9C6E-A2A48A531EF8}"/>
              </a:ext>
            </a:extLst>
          </p:cNvPr>
          <p:cNvSpPr txBox="1"/>
          <p:nvPr/>
        </p:nvSpPr>
        <p:spPr>
          <a:xfrm>
            <a:off x="2286087" y="534548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2200018401</a:t>
            </a:r>
          </a:p>
        </p:txBody>
      </p:sp>
      <p:sp>
        <p:nvSpPr>
          <p:cNvPr id="35" name="Google Shape;179;p28">
            <a:extLst>
              <a:ext uri="{FF2B5EF4-FFF2-40B4-BE49-F238E27FC236}">
                <a16:creationId xmlns:a16="http://schemas.microsoft.com/office/drawing/2014/main" id="{79B6FCF1-5B5A-DE8D-3730-EE1AE1F92389}"/>
              </a:ext>
            </a:extLst>
          </p:cNvPr>
          <p:cNvSpPr txBox="1"/>
          <p:nvPr/>
        </p:nvSpPr>
        <p:spPr>
          <a:xfrm>
            <a:off x="311700" y="535670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2200018401</a:t>
            </a:r>
          </a:p>
        </p:txBody>
      </p:sp>
      <p:grpSp>
        <p:nvGrpSpPr>
          <p:cNvPr id="36" name="Google Shape;156;p28">
            <a:extLst>
              <a:ext uri="{FF2B5EF4-FFF2-40B4-BE49-F238E27FC236}">
                <a16:creationId xmlns:a16="http://schemas.microsoft.com/office/drawing/2014/main" id="{AAD8D863-859B-01FF-25AB-C863836A9D3F}"/>
              </a:ext>
            </a:extLst>
          </p:cNvPr>
          <p:cNvGrpSpPr/>
          <p:nvPr/>
        </p:nvGrpSpPr>
        <p:grpSpPr>
          <a:xfrm>
            <a:off x="5697448" y="5836251"/>
            <a:ext cx="1314492" cy="651175"/>
            <a:chOff x="450000" y="1920575"/>
            <a:chExt cx="1314492" cy="651175"/>
          </a:xfrm>
        </p:grpSpPr>
        <p:grpSp>
          <p:nvGrpSpPr>
            <p:cNvPr id="37" name="Google Shape;157;p28">
              <a:extLst>
                <a:ext uri="{FF2B5EF4-FFF2-40B4-BE49-F238E27FC236}">
                  <a16:creationId xmlns:a16="http://schemas.microsoft.com/office/drawing/2014/main" id="{D957DF08-1A7F-05D7-7E49-F85B21FB5691}"/>
                </a:ext>
              </a:extLst>
            </p:cNvPr>
            <p:cNvGrpSpPr/>
            <p:nvPr/>
          </p:nvGrpSpPr>
          <p:grpSpPr>
            <a:xfrm>
              <a:off x="450000" y="1920575"/>
              <a:ext cx="1314492" cy="651175"/>
              <a:chOff x="450000" y="1920575"/>
              <a:chExt cx="1314492" cy="651175"/>
            </a:xfrm>
          </p:grpSpPr>
          <p:sp>
            <p:nvSpPr>
              <p:cNvPr id="39" name="Google Shape;158;p28">
                <a:extLst>
                  <a:ext uri="{FF2B5EF4-FFF2-40B4-BE49-F238E27FC236}">
                    <a16:creationId xmlns:a16="http://schemas.microsoft.com/office/drawing/2014/main" id="{93025A56-4FFB-D519-305C-F16B3543C361}"/>
                  </a:ext>
                </a:extLst>
              </p:cNvPr>
              <p:cNvSpPr/>
              <p:nvPr/>
            </p:nvSpPr>
            <p:spPr>
              <a:xfrm>
                <a:off x="469472" y="1920575"/>
                <a:ext cx="108962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2866" extrusionOk="0">
                    <a:moveTo>
                      <a:pt x="0" y="0"/>
                    </a:moveTo>
                    <a:cubicBezTo>
                      <a:pt x="0" y="0"/>
                      <a:pt x="249" y="1985"/>
                      <a:pt x="1579" y="2865"/>
                    </a:cubicBezTo>
                    <a:lnTo>
                      <a:pt x="3625" y="2865"/>
                    </a:lnTo>
                    <a:cubicBezTo>
                      <a:pt x="4956" y="1985"/>
                      <a:pt x="5203" y="0"/>
                      <a:pt x="520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9;p28">
                <a:extLst>
                  <a:ext uri="{FF2B5EF4-FFF2-40B4-BE49-F238E27FC236}">
                    <a16:creationId xmlns:a16="http://schemas.microsoft.com/office/drawing/2014/main" id="{6ED4A781-672B-13C6-8CA3-F9F24736B75B}"/>
                  </a:ext>
                </a:extLst>
              </p:cNvPr>
              <p:cNvSpPr/>
              <p:nvPr/>
            </p:nvSpPr>
            <p:spPr>
              <a:xfrm>
                <a:off x="1402261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2" y="0"/>
                    </a:moveTo>
                    <a:lnTo>
                      <a:pt x="649" y="268"/>
                    </a:lnTo>
                    <a:cubicBezTo>
                      <a:pt x="655" y="268"/>
                      <a:pt x="660" y="268"/>
                      <a:pt x="666" y="268"/>
                    </a:cubicBezTo>
                    <a:cubicBezTo>
                      <a:pt x="866" y="268"/>
                      <a:pt x="1139" y="304"/>
                      <a:pt x="1294" y="443"/>
                    </a:cubicBezTo>
                    <a:cubicBezTo>
                      <a:pt x="1405" y="544"/>
                      <a:pt x="1453" y="690"/>
                      <a:pt x="1442" y="887"/>
                    </a:cubicBezTo>
                    <a:cubicBezTo>
                      <a:pt x="1432" y="1059"/>
                      <a:pt x="1366" y="1192"/>
                      <a:pt x="1243" y="1294"/>
                    </a:cubicBezTo>
                    <a:cubicBezTo>
                      <a:pt x="1010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0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7" y="1678"/>
                      <a:pt x="1416" y="1506"/>
                    </a:cubicBezTo>
                    <a:cubicBezTo>
                      <a:pt x="1597" y="1356"/>
                      <a:pt x="1698" y="1154"/>
                      <a:pt x="1713" y="905"/>
                    </a:cubicBezTo>
                    <a:cubicBezTo>
                      <a:pt x="1729" y="623"/>
                      <a:pt x="1651" y="402"/>
                      <a:pt x="1477" y="244"/>
                    </a:cubicBezTo>
                    <a:cubicBezTo>
                      <a:pt x="1257" y="44"/>
                      <a:pt x="936" y="2"/>
                      <a:pt x="71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0;p28">
                <a:extLst>
                  <a:ext uri="{FF2B5EF4-FFF2-40B4-BE49-F238E27FC236}">
                    <a16:creationId xmlns:a16="http://schemas.microsoft.com/office/drawing/2014/main" id="{55EE5EF0-F52E-7FD5-85FF-E58C2403E438}"/>
                  </a:ext>
                </a:extLst>
              </p:cNvPr>
              <p:cNvSpPr/>
              <p:nvPr/>
            </p:nvSpPr>
            <p:spPr>
              <a:xfrm>
                <a:off x="450000" y="2555000"/>
                <a:ext cx="112899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80" extrusionOk="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9" y="80"/>
                      <a:pt x="40" y="80"/>
                    </a:cubicBezTo>
                    <a:lnTo>
                      <a:pt x="5351" y="80"/>
                    </a:lnTo>
                    <a:cubicBezTo>
                      <a:pt x="5373" y="80"/>
                      <a:pt x="5391" y="61"/>
                      <a:pt x="5391" y="40"/>
                    </a:cubicBezTo>
                    <a:cubicBezTo>
                      <a:pt x="5391" y="18"/>
                      <a:pt x="5373" y="0"/>
                      <a:pt x="5351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161;p28">
              <a:extLst>
                <a:ext uri="{FF2B5EF4-FFF2-40B4-BE49-F238E27FC236}">
                  <a16:creationId xmlns:a16="http://schemas.microsoft.com/office/drawing/2014/main" id="{823E047F-1053-FC97-7D2E-01767D8B55C9}"/>
                </a:ext>
              </a:extLst>
            </p:cNvPr>
            <p:cNvSpPr/>
            <p:nvPr/>
          </p:nvSpPr>
          <p:spPr>
            <a:xfrm>
              <a:off x="625251" y="2190467"/>
              <a:ext cx="778903" cy="257956"/>
            </a:xfrm>
            <a:custGeom>
              <a:avLst/>
              <a:gdLst/>
              <a:ahLst/>
              <a:cxnLst/>
              <a:rect l="l" t="t" r="r" b="b"/>
              <a:pathLst>
                <a:path w="3720" h="1232" extrusionOk="0">
                  <a:moveTo>
                    <a:pt x="0" y="1"/>
                  </a:moveTo>
                  <a:cubicBezTo>
                    <a:pt x="205" y="447"/>
                    <a:pt x="507" y="911"/>
                    <a:pt x="944" y="1231"/>
                  </a:cubicBezTo>
                  <a:lnTo>
                    <a:pt x="2775" y="1231"/>
                  </a:lnTo>
                  <a:cubicBezTo>
                    <a:pt x="3214" y="911"/>
                    <a:pt x="3515" y="447"/>
                    <a:pt x="3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74;p28">
            <a:extLst>
              <a:ext uri="{FF2B5EF4-FFF2-40B4-BE49-F238E27FC236}">
                <a16:creationId xmlns:a16="http://schemas.microsoft.com/office/drawing/2014/main" id="{676F24BB-26A1-1A39-731D-0BE7688C858E}"/>
              </a:ext>
            </a:extLst>
          </p:cNvPr>
          <p:cNvSpPr txBox="1"/>
          <p:nvPr/>
        </p:nvSpPr>
        <p:spPr>
          <a:xfrm>
            <a:off x="5607283" y="6382734"/>
            <a:ext cx="1308900" cy="95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DIAN ARI MAHIZA</a:t>
            </a:r>
          </a:p>
        </p:txBody>
      </p:sp>
      <p:sp>
        <p:nvSpPr>
          <p:cNvPr id="43" name="Google Shape;179;p28">
            <a:extLst>
              <a:ext uri="{FF2B5EF4-FFF2-40B4-BE49-F238E27FC236}">
                <a16:creationId xmlns:a16="http://schemas.microsoft.com/office/drawing/2014/main" id="{DFD28525-B467-5C5F-A2EC-84A8C8B549A4}"/>
              </a:ext>
            </a:extLst>
          </p:cNvPr>
          <p:cNvSpPr txBox="1"/>
          <p:nvPr/>
        </p:nvSpPr>
        <p:spPr>
          <a:xfrm>
            <a:off x="5607283" y="536772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2200018413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7C20-0153-AF0E-4233-9DF38B1E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195663" y="3817196"/>
            <a:ext cx="1175543" cy="536755"/>
          </a:xfrm>
        </p:spPr>
        <p:txBody>
          <a:bodyPr/>
          <a:lstStyle/>
          <a:p>
            <a:r>
              <a:rPr lang="en-US" dirty="0"/>
              <a:t>TERIMA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C71281-0C43-A85D-DE97-59871D49C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833" y="1833141"/>
            <a:ext cx="2556333" cy="331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360D61-59CD-6920-E849-FA86368076B6}"/>
              </a:ext>
            </a:extLst>
          </p:cNvPr>
          <p:cNvSpPr txBox="1">
            <a:spLocks/>
          </p:cNvSpPr>
          <p:nvPr/>
        </p:nvSpPr>
        <p:spPr>
          <a:xfrm rot="10800000" flipV="1">
            <a:off x="5456270" y="2464515"/>
            <a:ext cx="1053974" cy="53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KASIH</a:t>
            </a:r>
          </a:p>
        </p:txBody>
      </p:sp>
    </p:spTree>
    <p:extLst>
      <p:ext uri="{BB962C8B-B14F-4D97-AF65-F5344CB8AC3E}">
        <p14:creationId xmlns:p14="http://schemas.microsoft.com/office/powerpoint/2010/main" val="248777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311700" y="406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Kelompok</a:t>
            </a:r>
            <a:r>
              <a:rPr lang="en-US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3" name="Google Shape;143;p28"/>
          <p:cNvGrpSpPr/>
          <p:nvPr/>
        </p:nvGrpSpPr>
        <p:grpSpPr>
          <a:xfrm>
            <a:off x="7418065" y="2301575"/>
            <a:ext cx="1314074" cy="651175"/>
            <a:chOff x="7224596" y="1920575"/>
            <a:chExt cx="1314074" cy="651175"/>
          </a:xfrm>
        </p:grpSpPr>
        <p:grpSp>
          <p:nvGrpSpPr>
            <p:cNvPr id="144" name="Google Shape;144;p28"/>
            <p:cNvGrpSpPr/>
            <p:nvPr/>
          </p:nvGrpSpPr>
          <p:grpSpPr>
            <a:xfrm>
              <a:off x="7224596" y="1920575"/>
              <a:ext cx="1314074" cy="651175"/>
              <a:chOff x="7371688" y="1920575"/>
              <a:chExt cx="1314074" cy="651175"/>
            </a:xfrm>
          </p:grpSpPr>
          <p:grpSp>
            <p:nvGrpSpPr>
              <p:cNvPr id="145" name="Google Shape;145;p28"/>
              <p:cNvGrpSpPr/>
              <p:nvPr/>
            </p:nvGrpSpPr>
            <p:grpSpPr>
              <a:xfrm>
                <a:off x="7371688" y="1920575"/>
                <a:ext cx="1128990" cy="651175"/>
                <a:chOff x="7371688" y="1920575"/>
                <a:chExt cx="1128990" cy="651175"/>
              </a:xfrm>
            </p:grpSpPr>
            <p:sp>
              <p:nvSpPr>
                <p:cNvPr id="146" name="Google Shape;146;p28"/>
                <p:cNvSpPr/>
                <p:nvPr/>
              </p:nvSpPr>
              <p:spPr>
                <a:xfrm>
                  <a:off x="7391160" y="1920575"/>
                  <a:ext cx="1089627" cy="600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4" h="2866" extrusionOk="0">
                      <a:moveTo>
                        <a:pt x="0" y="0"/>
                      </a:moveTo>
                      <a:cubicBezTo>
                        <a:pt x="0" y="0"/>
                        <a:pt x="249" y="1985"/>
                        <a:pt x="1579" y="2865"/>
                      </a:cubicBezTo>
                      <a:lnTo>
                        <a:pt x="3626" y="2865"/>
                      </a:lnTo>
                      <a:cubicBezTo>
                        <a:pt x="4956" y="1985"/>
                        <a:pt x="5203" y="0"/>
                        <a:pt x="5203" y="0"/>
                      </a:cubicBezTo>
                      <a:close/>
                    </a:path>
                  </a:pathLst>
                </a:custGeom>
                <a:solidFill>
                  <a:srgbClr val="FACA93">
                    <a:alpha val="435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8"/>
                <p:cNvSpPr/>
                <p:nvPr/>
              </p:nvSpPr>
              <p:spPr>
                <a:xfrm>
                  <a:off x="7371688" y="2555000"/>
                  <a:ext cx="112899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2" h="80" extrusionOk="0">
                      <a:moveTo>
                        <a:pt x="40" y="0"/>
                      </a:move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1"/>
                        <a:pt x="18" y="80"/>
                        <a:pt x="40" y="80"/>
                      </a:cubicBezTo>
                      <a:lnTo>
                        <a:pt x="5352" y="80"/>
                      </a:lnTo>
                      <a:cubicBezTo>
                        <a:pt x="5372" y="80"/>
                        <a:pt x="5392" y="61"/>
                        <a:pt x="5392" y="40"/>
                      </a:cubicBezTo>
                      <a:cubicBezTo>
                        <a:pt x="5392" y="18"/>
                        <a:pt x="5373" y="0"/>
                        <a:pt x="5352" y="0"/>
                      </a:cubicBezTo>
                      <a:close/>
                    </a:path>
                  </a:pathLst>
                </a:custGeom>
                <a:solidFill>
                  <a:srgbClr val="FACA93">
                    <a:alpha val="435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" name="Google Shape;148;p28"/>
              <p:cNvSpPr/>
              <p:nvPr/>
            </p:nvSpPr>
            <p:spPr>
              <a:xfrm>
                <a:off x="8323530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4" y="0"/>
                    </a:moveTo>
                    <a:lnTo>
                      <a:pt x="649" y="268"/>
                    </a:lnTo>
                    <a:cubicBezTo>
                      <a:pt x="655" y="268"/>
                      <a:pt x="660" y="268"/>
                      <a:pt x="666" y="268"/>
                    </a:cubicBezTo>
                    <a:cubicBezTo>
                      <a:pt x="867" y="268"/>
                      <a:pt x="1140" y="304"/>
                      <a:pt x="1294" y="443"/>
                    </a:cubicBezTo>
                    <a:cubicBezTo>
                      <a:pt x="1405" y="544"/>
                      <a:pt x="1453" y="690"/>
                      <a:pt x="1442" y="887"/>
                    </a:cubicBezTo>
                    <a:cubicBezTo>
                      <a:pt x="1432" y="1059"/>
                      <a:pt x="1367" y="1192"/>
                      <a:pt x="1245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0" y="1765"/>
                    </a:lnTo>
                    <a:cubicBezTo>
                      <a:pt x="15" y="1767"/>
                      <a:pt x="195" y="1792"/>
                      <a:pt x="414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7" y="1678"/>
                      <a:pt x="1416" y="1506"/>
                    </a:cubicBezTo>
                    <a:cubicBezTo>
                      <a:pt x="1599" y="1356"/>
                      <a:pt x="1698" y="1154"/>
                      <a:pt x="1713" y="905"/>
                    </a:cubicBezTo>
                    <a:cubicBezTo>
                      <a:pt x="1730" y="623"/>
                      <a:pt x="1651" y="402"/>
                      <a:pt x="1477" y="244"/>
                    </a:cubicBezTo>
                    <a:cubicBezTo>
                      <a:pt x="1257" y="44"/>
                      <a:pt x="937" y="2"/>
                      <a:pt x="714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" name="Google Shape;149;p28"/>
            <p:cNvSpPr/>
            <p:nvPr/>
          </p:nvSpPr>
          <p:spPr>
            <a:xfrm>
              <a:off x="7331170" y="1992393"/>
              <a:ext cx="914792" cy="455820"/>
            </a:xfrm>
            <a:custGeom>
              <a:avLst/>
              <a:gdLst/>
              <a:ahLst/>
              <a:cxnLst/>
              <a:rect l="l" t="t" r="r" b="b"/>
              <a:pathLst>
                <a:path w="4369" h="2177" extrusionOk="0">
                  <a:moveTo>
                    <a:pt x="1" y="0"/>
                  </a:moveTo>
                  <a:cubicBezTo>
                    <a:pt x="137" y="564"/>
                    <a:pt x="484" y="1604"/>
                    <a:pt x="1270" y="2176"/>
                  </a:cubicBezTo>
                  <a:lnTo>
                    <a:pt x="3100" y="2176"/>
                  </a:lnTo>
                  <a:cubicBezTo>
                    <a:pt x="3887" y="1603"/>
                    <a:pt x="4234" y="563"/>
                    <a:pt x="4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8"/>
          <p:cNvGrpSpPr/>
          <p:nvPr/>
        </p:nvGrpSpPr>
        <p:grpSpPr>
          <a:xfrm>
            <a:off x="2336876" y="2301575"/>
            <a:ext cx="1314702" cy="651175"/>
            <a:chOff x="2909350" y="1920575"/>
            <a:chExt cx="1314702" cy="651175"/>
          </a:xfrm>
        </p:grpSpPr>
        <p:grpSp>
          <p:nvGrpSpPr>
            <p:cNvPr id="151" name="Google Shape;151;p28"/>
            <p:cNvGrpSpPr/>
            <p:nvPr/>
          </p:nvGrpSpPr>
          <p:grpSpPr>
            <a:xfrm>
              <a:off x="2909350" y="1920575"/>
              <a:ext cx="1314702" cy="651175"/>
              <a:chOff x="2756950" y="1920575"/>
              <a:chExt cx="1314702" cy="651175"/>
            </a:xfrm>
          </p:grpSpPr>
          <p:sp>
            <p:nvSpPr>
              <p:cNvPr id="152" name="Google Shape;152;p28"/>
              <p:cNvSpPr/>
              <p:nvPr/>
            </p:nvSpPr>
            <p:spPr>
              <a:xfrm>
                <a:off x="2776841" y="1920575"/>
                <a:ext cx="108941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2866" extrusionOk="0">
                    <a:moveTo>
                      <a:pt x="0" y="0"/>
                    </a:moveTo>
                    <a:cubicBezTo>
                      <a:pt x="0" y="0"/>
                      <a:pt x="249" y="1985"/>
                      <a:pt x="1579" y="2865"/>
                    </a:cubicBezTo>
                    <a:lnTo>
                      <a:pt x="3625" y="2865"/>
                    </a:lnTo>
                    <a:cubicBezTo>
                      <a:pt x="4955" y="1985"/>
                      <a:pt x="5203" y="0"/>
                      <a:pt x="520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>
                <a:off x="3709211" y="1973339"/>
                <a:ext cx="362441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792" extrusionOk="0">
                    <a:moveTo>
                      <a:pt x="713" y="0"/>
                    </a:moveTo>
                    <a:lnTo>
                      <a:pt x="649" y="268"/>
                    </a:lnTo>
                    <a:cubicBezTo>
                      <a:pt x="654" y="268"/>
                      <a:pt x="660" y="268"/>
                      <a:pt x="666" y="268"/>
                    </a:cubicBezTo>
                    <a:cubicBezTo>
                      <a:pt x="867" y="268"/>
                      <a:pt x="1139" y="304"/>
                      <a:pt x="1293" y="443"/>
                    </a:cubicBezTo>
                    <a:cubicBezTo>
                      <a:pt x="1405" y="544"/>
                      <a:pt x="1454" y="690"/>
                      <a:pt x="1442" y="887"/>
                    </a:cubicBezTo>
                    <a:cubicBezTo>
                      <a:pt x="1432" y="1059"/>
                      <a:pt x="1367" y="1192"/>
                      <a:pt x="1244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1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6" y="1678"/>
                      <a:pt x="1416" y="1506"/>
                    </a:cubicBezTo>
                    <a:cubicBezTo>
                      <a:pt x="1598" y="1356"/>
                      <a:pt x="1697" y="1154"/>
                      <a:pt x="1713" y="905"/>
                    </a:cubicBezTo>
                    <a:cubicBezTo>
                      <a:pt x="1730" y="623"/>
                      <a:pt x="1650" y="402"/>
                      <a:pt x="1476" y="244"/>
                    </a:cubicBezTo>
                    <a:cubicBezTo>
                      <a:pt x="1256" y="44"/>
                      <a:pt x="937" y="2"/>
                      <a:pt x="71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8"/>
              <p:cNvSpPr/>
              <p:nvPr/>
            </p:nvSpPr>
            <p:spPr>
              <a:xfrm>
                <a:off x="2756950" y="2555000"/>
                <a:ext cx="11292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80" extrusionOk="0">
                    <a:moveTo>
                      <a:pt x="41" y="0"/>
                    </a:moveTo>
                    <a:cubicBezTo>
                      <a:pt x="18" y="0"/>
                      <a:pt x="1" y="18"/>
                      <a:pt x="1" y="40"/>
                    </a:cubicBezTo>
                    <a:cubicBezTo>
                      <a:pt x="1" y="61"/>
                      <a:pt x="18" y="80"/>
                      <a:pt x="41" y="80"/>
                    </a:cubicBezTo>
                    <a:lnTo>
                      <a:pt x="5352" y="80"/>
                    </a:lnTo>
                    <a:cubicBezTo>
                      <a:pt x="5374" y="80"/>
                      <a:pt x="5392" y="61"/>
                      <a:pt x="5392" y="40"/>
                    </a:cubicBezTo>
                    <a:cubicBezTo>
                      <a:pt x="5392" y="18"/>
                      <a:pt x="5374" y="0"/>
                      <a:pt x="535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28"/>
            <p:cNvSpPr/>
            <p:nvPr/>
          </p:nvSpPr>
          <p:spPr>
            <a:xfrm>
              <a:off x="3045238" y="2091849"/>
              <a:ext cx="857421" cy="356365"/>
            </a:xfrm>
            <a:custGeom>
              <a:avLst/>
              <a:gdLst/>
              <a:ahLst/>
              <a:cxnLst/>
              <a:rect l="l" t="t" r="r" b="b"/>
              <a:pathLst>
                <a:path w="4095" h="1702" extrusionOk="0">
                  <a:moveTo>
                    <a:pt x="1" y="1"/>
                  </a:moveTo>
                  <a:cubicBezTo>
                    <a:pt x="190" y="561"/>
                    <a:pt x="533" y="1266"/>
                    <a:pt x="1132" y="1701"/>
                  </a:cubicBezTo>
                  <a:lnTo>
                    <a:pt x="2964" y="1701"/>
                  </a:lnTo>
                  <a:cubicBezTo>
                    <a:pt x="3561" y="1267"/>
                    <a:pt x="3905" y="56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28"/>
          <p:cNvGrpSpPr/>
          <p:nvPr/>
        </p:nvGrpSpPr>
        <p:grpSpPr>
          <a:xfrm>
            <a:off x="443028" y="2301575"/>
            <a:ext cx="1314492" cy="651175"/>
            <a:chOff x="450000" y="1920575"/>
            <a:chExt cx="1314492" cy="651175"/>
          </a:xfrm>
        </p:grpSpPr>
        <p:grpSp>
          <p:nvGrpSpPr>
            <p:cNvPr id="157" name="Google Shape;157;p28"/>
            <p:cNvGrpSpPr/>
            <p:nvPr/>
          </p:nvGrpSpPr>
          <p:grpSpPr>
            <a:xfrm>
              <a:off x="450000" y="1920575"/>
              <a:ext cx="1314492" cy="651175"/>
              <a:chOff x="450000" y="1920575"/>
              <a:chExt cx="1314492" cy="651175"/>
            </a:xfrm>
          </p:grpSpPr>
          <p:sp>
            <p:nvSpPr>
              <p:cNvPr id="158" name="Google Shape;158;p28"/>
              <p:cNvSpPr/>
              <p:nvPr/>
            </p:nvSpPr>
            <p:spPr>
              <a:xfrm>
                <a:off x="469472" y="1920575"/>
                <a:ext cx="108962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2866" extrusionOk="0">
                    <a:moveTo>
                      <a:pt x="0" y="0"/>
                    </a:moveTo>
                    <a:cubicBezTo>
                      <a:pt x="0" y="0"/>
                      <a:pt x="249" y="1985"/>
                      <a:pt x="1579" y="2865"/>
                    </a:cubicBezTo>
                    <a:lnTo>
                      <a:pt x="3625" y="2865"/>
                    </a:lnTo>
                    <a:cubicBezTo>
                      <a:pt x="4956" y="1985"/>
                      <a:pt x="5203" y="0"/>
                      <a:pt x="520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8"/>
              <p:cNvSpPr/>
              <p:nvPr/>
            </p:nvSpPr>
            <p:spPr>
              <a:xfrm>
                <a:off x="1402261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2" y="0"/>
                    </a:moveTo>
                    <a:lnTo>
                      <a:pt x="649" y="268"/>
                    </a:lnTo>
                    <a:cubicBezTo>
                      <a:pt x="655" y="268"/>
                      <a:pt x="660" y="268"/>
                      <a:pt x="666" y="268"/>
                    </a:cubicBezTo>
                    <a:cubicBezTo>
                      <a:pt x="866" y="268"/>
                      <a:pt x="1139" y="304"/>
                      <a:pt x="1294" y="443"/>
                    </a:cubicBezTo>
                    <a:cubicBezTo>
                      <a:pt x="1405" y="544"/>
                      <a:pt x="1453" y="690"/>
                      <a:pt x="1442" y="887"/>
                    </a:cubicBezTo>
                    <a:cubicBezTo>
                      <a:pt x="1432" y="1059"/>
                      <a:pt x="1366" y="1192"/>
                      <a:pt x="1243" y="1294"/>
                    </a:cubicBezTo>
                    <a:cubicBezTo>
                      <a:pt x="1010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0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7" y="1678"/>
                      <a:pt x="1416" y="1506"/>
                    </a:cubicBezTo>
                    <a:cubicBezTo>
                      <a:pt x="1597" y="1356"/>
                      <a:pt x="1698" y="1154"/>
                      <a:pt x="1713" y="905"/>
                    </a:cubicBezTo>
                    <a:cubicBezTo>
                      <a:pt x="1729" y="623"/>
                      <a:pt x="1651" y="402"/>
                      <a:pt x="1477" y="244"/>
                    </a:cubicBezTo>
                    <a:cubicBezTo>
                      <a:pt x="1257" y="44"/>
                      <a:pt x="936" y="2"/>
                      <a:pt x="71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8"/>
              <p:cNvSpPr/>
              <p:nvPr/>
            </p:nvSpPr>
            <p:spPr>
              <a:xfrm>
                <a:off x="450000" y="2555000"/>
                <a:ext cx="112899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80" extrusionOk="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9" y="80"/>
                      <a:pt x="40" y="80"/>
                    </a:cubicBezTo>
                    <a:lnTo>
                      <a:pt x="5351" y="80"/>
                    </a:lnTo>
                    <a:cubicBezTo>
                      <a:pt x="5373" y="80"/>
                      <a:pt x="5391" y="61"/>
                      <a:pt x="5391" y="40"/>
                    </a:cubicBezTo>
                    <a:cubicBezTo>
                      <a:pt x="5391" y="18"/>
                      <a:pt x="5373" y="0"/>
                      <a:pt x="5351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" name="Google Shape;161;p28"/>
            <p:cNvSpPr/>
            <p:nvPr/>
          </p:nvSpPr>
          <p:spPr>
            <a:xfrm>
              <a:off x="625251" y="2190467"/>
              <a:ext cx="778903" cy="257956"/>
            </a:xfrm>
            <a:custGeom>
              <a:avLst/>
              <a:gdLst/>
              <a:ahLst/>
              <a:cxnLst/>
              <a:rect l="l" t="t" r="r" b="b"/>
              <a:pathLst>
                <a:path w="3720" h="1232" extrusionOk="0">
                  <a:moveTo>
                    <a:pt x="0" y="1"/>
                  </a:moveTo>
                  <a:cubicBezTo>
                    <a:pt x="205" y="447"/>
                    <a:pt x="507" y="911"/>
                    <a:pt x="944" y="1231"/>
                  </a:cubicBezTo>
                  <a:lnTo>
                    <a:pt x="2775" y="1231"/>
                  </a:lnTo>
                  <a:cubicBezTo>
                    <a:pt x="3214" y="911"/>
                    <a:pt x="3515" y="447"/>
                    <a:pt x="3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8"/>
          <p:cNvGrpSpPr/>
          <p:nvPr/>
        </p:nvGrpSpPr>
        <p:grpSpPr>
          <a:xfrm>
            <a:off x="3999626" y="2301575"/>
            <a:ext cx="1314492" cy="651175"/>
            <a:chOff x="5064319" y="1920575"/>
            <a:chExt cx="1314492" cy="651175"/>
          </a:xfrm>
        </p:grpSpPr>
        <p:grpSp>
          <p:nvGrpSpPr>
            <p:cNvPr id="163" name="Google Shape;163;p28"/>
            <p:cNvGrpSpPr/>
            <p:nvPr/>
          </p:nvGrpSpPr>
          <p:grpSpPr>
            <a:xfrm>
              <a:off x="5064319" y="1920575"/>
              <a:ext cx="1314492" cy="651175"/>
              <a:chOff x="5064319" y="1920575"/>
              <a:chExt cx="1314492" cy="651175"/>
            </a:xfrm>
          </p:grpSpPr>
          <p:sp>
            <p:nvSpPr>
              <p:cNvPr id="164" name="Google Shape;164;p28"/>
              <p:cNvSpPr/>
              <p:nvPr/>
            </p:nvSpPr>
            <p:spPr>
              <a:xfrm>
                <a:off x="5083791" y="1920575"/>
                <a:ext cx="108962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2866" extrusionOk="0">
                    <a:moveTo>
                      <a:pt x="1" y="0"/>
                    </a:moveTo>
                    <a:cubicBezTo>
                      <a:pt x="1" y="0"/>
                      <a:pt x="248" y="1985"/>
                      <a:pt x="1578" y="2865"/>
                    </a:cubicBezTo>
                    <a:lnTo>
                      <a:pt x="3625" y="2865"/>
                    </a:lnTo>
                    <a:cubicBezTo>
                      <a:pt x="4955" y="1985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8"/>
              <p:cNvSpPr/>
              <p:nvPr/>
            </p:nvSpPr>
            <p:spPr>
              <a:xfrm>
                <a:off x="6016580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3" y="0"/>
                    </a:moveTo>
                    <a:lnTo>
                      <a:pt x="649" y="268"/>
                    </a:lnTo>
                    <a:cubicBezTo>
                      <a:pt x="655" y="268"/>
                      <a:pt x="661" y="268"/>
                      <a:pt x="666" y="268"/>
                    </a:cubicBezTo>
                    <a:cubicBezTo>
                      <a:pt x="867" y="268"/>
                      <a:pt x="1140" y="304"/>
                      <a:pt x="1293" y="443"/>
                    </a:cubicBezTo>
                    <a:cubicBezTo>
                      <a:pt x="1405" y="544"/>
                      <a:pt x="1454" y="690"/>
                      <a:pt x="1442" y="887"/>
                    </a:cubicBezTo>
                    <a:cubicBezTo>
                      <a:pt x="1432" y="1059"/>
                      <a:pt x="1367" y="1192"/>
                      <a:pt x="1244" y="1294"/>
                    </a:cubicBezTo>
                    <a:cubicBezTo>
                      <a:pt x="1011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1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79" y="1789"/>
                      <a:pt x="664" y="1779"/>
                    </a:cubicBezTo>
                    <a:cubicBezTo>
                      <a:pt x="920" y="1752"/>
                      <a:pt x="1206" y="1678"/>
                      <a:pt x="1416" y="1506"/>
                    </a:cubicBezTo>
                    <a:cubicBezTo>
                      <a:pt x="1598" y="1356"/>
                      <a:pt x="1697" y="1154"/>
                      <a:pt x="1712" y="905"/>
                    </a:cubicBezTo>
                    <a:cubicBezTo>
                      <a:pt x="1730" y="623"/>
                      <a:pt x="1650" y="402"/>
                      <a:pt x="1476" y="244"/>
                    </a:cubicBezTo>
                    <a:cubicBezTo>
                      <a:pt x="1256" y="44"/>
                      <a:pt x="937" y="2"/>
                      <a:pt x="71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>
                <a:off x="5064319" y="2555000"/>
                <a:ext cx="112899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80" extrusionOk="0">
                    <a:moveTo>
                      <a:pt x="41" y="0"/>
                    </a:moveTo>
                    <a:cubicBezTo>
                      <a:pt x="18" y="0"/>
                      <a:pt x="1" y="18"/>
                      <a:pt x="1" y="40"/>
                    </a:cubicBezTo>
                    <a:cubicBezTo>
                      <a:pt x="1" y="61"/>
                      <a:pt x="18" y="80"/>
                      <a:pt x="41" y="80"/>
                    </a:cubicBezTo>
                    <a:lnTo>
                      <a:pt x="5352" y="80"/>
                    </a:lnTo>
                    <a:cubicBezTo>
                      <a:pt x="5373" y="80"/>
                      <a:pt x="5392" y="61"/>
                      <a:pt x="5392" y="40"/>
                    </a:cubicBezTo>
                    <a:cubicBezTo>
                      <a:pt x="5392" y="18"/>
                      <a:pt x="5373" y="0"/>
                      <a:pt x="535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" name="Google Shape;167;p28"/>
            <p:cNvSpPr/>
            <p:nvPr/>
          </p:nvSpPr>
          <p:spPr>
            <a:xfrm>
              <a:off x="5282912" y="2271079"/>
              <a:ext cx="692219" cy="176507"/>
            </a:xfrm>
            <a:custGeom>
              <a:avLst/>
              <a:gdLst/>
              <a:ahLst/>
              <a:cxnLst/>
              <a:rect l="l" t="t" r="r" b="b"/>
              <a:pathLst>
                <a:path w="3306" h="843" extrusionOk="0">
                  <a:moveTo>
                    <a:pt x="0" y="0"/>
                  </a:moveTo>
                  <a:cubicBezTo>
                    <a:pt x="187" y="315"/>
                    <a:pt x="427" y="614"/>
                    <a:pt x="738" y="842"/>
                  </a:cubicBezTo>
                  <a:lnTo>
                    <a:pt x="2565" y="842"/>
                  </a:lnTo>
                  <a:cubicBezTo>
                    <a:pt x="2876" y="615"/>
                    <a:pt x="3117" y="315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8"/>
          <p:cNvSpPr txBox="1"/>
          <p:nvPr/>
        </p:nvSpPr>
        <p:spPr>
          <a:xfrm>
            <a:off x="3909461" y="2848058"/>
            <a:ext cx="1308900" cy="7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M. MILKY GAZURA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327585" y="284574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ARVIN SULTAN SATRIA</a:t>
            </a:r>
          </a:p>
        </p:txBody>
      </p:sp>
      <p:sp>
        <p:nvSpPr>
          <p:cNvPr id="173" name="Google Shape;173;p28"/>
          <p:cNvSpPr txBox="1"/>
          <p:nvPr/>
        </p:nvSpPr>
        <p:spPr>
          <a:xfrm>
            <a:off x="2247987" y="285031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MOHAMMAD FARID HENDIANTO</a:t>
            </a:r>
          </a:p>
        </p:txBody>
      </p:sp>
      <p:sp>
        <p:nvSpPr>
          <p:cNvPr id="174" name="Google Shape;174;p28"/>
          <p:cNvSpPr txBox="1"/>
          <p:nvPr/>
        </p:nvSpPr>
        <p:spPr>
          <a:xfrm>
            <a:off x="357017" y="2848673"/>
            <a:ext cx="1308900" cy="95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MUJADDID FATHI ATHO’ILLAH</a:t>
            </a:r>
            <a:endParaRPr sz="16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894265" y="1831994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2200018396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7410036" y="182203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2200018418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286087" y="181081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2200018401</a:t>
            </a:r>
          </a:p>
        </p:txBody>
      </p:sp>
      <p:sp>
        <p:nvSpPr>
          <p:cNvPr id="179" name="Google Shape;179;p28"/>
          <p:cNvSpPr txBox="1"/>
          <p:nvPr/>
        </p:nvSpPr>
        <p:spPr>
          <a:xfrm>
            <a:off x="311700" y="182203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2200018401</a:t>
            </a:r>
          </a:p>
        </p:txBody>
      </p:sp>
      <p:grpSp>
        <p:nvGrpSpPr>
          <p:cNvPr id="2" name="Google Shape;156;p28">
            <a:extLst>
              <a:ext uri="{FF2B5EF4-FFF2-40B4-BE49-F238E27FC236}">
                <a16:creationId xmlns:a16="http://schemas.microsoft.com/office/drawing/2014/main" id="{60234E26-9FA1-38B6-B054-08E456EC2EA2}"/>
              </a:ext>
            </a:extLst>
          </p:cNvPr>
          <p:cNvGrpSpPr/>
          <p:nvPr/>
        </p:nvGrpSpPr>
        <p:grpSpPr>
          <a:xfrm>
            <a:off x="5697448" y="2301575"/>
            <a:ext cx="1314492" cy="651175"/>
            <a:chOff x="450000" y="1920575"/>
            <a:chExt cx="1314492" cy="651175"/>
          </a:xfrm>
        </p:grpSpPr>
        <p:grpSp>
          <p:nvGrpSpPr>
            <p:cNvPr id="3" name="Google Shape;157;p28">
              <a:extLst>
                <a:ext uri="{FF2B5EF4-FFF2-40B4-BE49-F238E27FC236}">
                  <a16:creationId xmlns:a16="http://schemas.microsoft.com/office/drawing/2014/main" id="{91768DED-AACE-E869-E239-D18179D50504}"/>
                </a:ext>
              </a:extLst>
            </p:cNvPr>
            <p:cNvGrpSpPr/>
            <p:nvPr/>
          </p:nvGrpSpPr>
          <p:grpSpPr>
            <a:xfrm>
              <a:off x="450000" y="1920575"/>
              <a:ext cx="1314492" cy="651175"/>
              <a:chOff x="450000" y="1920575"/>
              <a:chExt cx="1314492" cy="651175"/>
            </a:xfrm>
          </p:grpSpPr>
          <p:sp>
            <p:nvSpPr>
              <p:cNvPr id="5" name="Google Shape;158;p28">
                <a:extLst>
                  <a:ext uri="{FF2B5EF4-FFF2-40B4-BE49-F238E27FC236}">
                    <a16:creationId xmlns:a16="http://schemas.microsoft.com/office/drawing/2014/main" id="{FE5B422F-9E3A-CE05-1116-CEB9F48BAFD5}"/>
                  </a:ext>
                </a:extLst>
              </p:cNvPr>
              <p:cNvSpPr/>
              <p:nvPr/>
            </p:nvSpPr>
            <p:spPr>
              <a:xfrm>
                <a:off x="469472" y="1920575"/>
                <a:ext cx="1089627" cy="600083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2866" extrusionOk="0">
                    <a:moveTo>
                      <a:pt x="0" y="0"/>
                    </a:moveTo>
                    <a:cubicBezTo>
                      <a:pt x="0" y="0"/>
                      <a:pt x="249" y="1985"/>
                      <a:pt x="1579" y="2865"/>
                    </a:cubicBezTo>
                    <a:lnTo>
                      <a:pt x="3625" y="2865"/>
                    </a:lnTo>
                    <a:cubicBezTo>
                      <a:pt x="4956" y="1985"/>
                      <a:pt x="5203" y="0"/>
                      <a:pt x="5203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59;p28">
                <a:extLst>
                  <a:ext uri="{FF2B5EF4-FFF2-40B4-BE49-F238E27FC236}">
                    <a16:creationId xmlns:a16="http://schemas.microsoft.com/office/drawing/2014/main" id="{512B8B71-FF98-BD48-1DF4-5388C84CFE81}"/>
                  </a:ext>
                </a:extLst>
              </p:cNvPr>
              <p:cNvSpPr/>
              <p:nvPr/>
            </p:nvSpPr>
            <p:spPr>
              <a:xfrm>
                <a:off x="1402261" y="1973339"/>
                <a:ext cx="362232" cy="37520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92" extrusionOk="0">
                    <a:moveTo>
                      <a:pt x="712" y="0"/>
                    </a:moveTo>
                    <a:lnTo>
                      <a:pt x="649" y="268"/>
                    </a:lnTo>
                    <a:cubicBezTo>
                      <a:pt x="655" y="268"/>
                      <a:pt x="660" y="268"/>
                      <a:pt x="666" y="268"/>
                    </a:cubicBezTo>
                    <a:cubicBezTo>
                      <a:pt x="866" y="268"/>
                      <a:pt x="1139" y="304"/>
                      <a:pt x="1294" y="443"/>
                    </a:cubicBezTo>
                    <a:cubicBezTo>
                      <a:pt x="1405" y="544"/>
                      <a:pt x="1453" y="690"/>
                      <a:pt x="1442" y="887"/>
                    </a:cubicBezTo>
                    <a:cubicBezTo>
                      <a:pt x="1432" y="1059"/>
                      <a:pt x="1366" y="1192"/>
                      <a:pt x="1243" y="1294"/>
                    </a:cubicBezTo>
                    <a:cubicBezTo>
                      <a:pt x="1010" y="1487"/>
                      <a:pt x="636" y="1523"/>
                      <a:pt x="383" y="1523"/>
                    </a:cubicBezTo>
                    <a:cubicBezTo>
                      <a:pt x="281" y="1523"/>
                      <a:pt x="199" y="1517"/>
                      <a:pt x="154" y="1513"/>
                    </a:cubicBezTo>
                    <a:lnTo>
                      <a:pt x="0" y="1765"/>
                    </a:lnTo>
                    <a:cubicBezTo>
                      <a:pt x="14" y="1767"/>
                      <a:pt x="195" y="1792"/>
                      <a:pt x="413" y="1792"/>
                    </a:cubicBezTo>
                    <a:cubicBezTo>
                      <a:pt x="494" y="1792"/>
                      <a:pt x="580" y="1789"/>
                      <a:pt x="664" y="1779"/>
                    </a:cubicBezTo>
                    <a:cubicBezTo>
                      <a:pt x="920" y="1752"/>
                      <a:pt x="1207" y="1678"/>
                      <a:pt x="1416" y="1506"/>
                    </a:cubicBezTo>
                    <a:cubicBezTo>
                      <a:pt x="1597" y="1356"/>
                      <a:pt x="1698" y="1154"/>
                      <a:pt x="1713" y="905"/>
                    </a:cubicBezTo>
                    <a:cubicBezTo>
                      <a:pt x="1729" y="623"/>
                      <a:pt x="1651" y="402"/>
                      <a:pt x="1477" y="244"/>
                    </a:cubicBezTo>
                    <a:cubicBezTo>
                      <a:pt x="1257" y="44"/>
                      <a:pt x="936" y="2"/>
                      <a:pt x="712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60;p28">
                <a:extLst>
                  <a:ext uri="{FF2B5EF4-FFF2-40B4-BE49-F238E27FC236}">
                    <a16:creationId xmlns:a16="http://schemas.microsoft.com/office/drawing/2014/main" id="{1D778B44-37EC-2040-E7AF-76A0C4DF73CB}"/>
                  </a:ext>
                </a:extLst>
              </p:cNvPr>
              <p:cNvSpPr/>
              <p:nvPr/>
            </p:nvSpPr>
            <p:spPr>
              <a:xfrm>
                <a:off x="450000" y="2555000"/>
                <a:ext cx="112899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80" extrusionOk="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9" y="80"/>
                      <a:pt x="40" y="80"/>
                    </a:cubicBezTo>
                    <a:lnTo>
                      <a:pt x="5351" y="80"/>
                    </a:lnTo>
                    <a:cubicBezTo>
                      <a:pt x="5373" y="80"/>
                      <a:pt x="5391" y="61"/>
                      <a:pt x="5391" y="40"/>
                    </a:cubicBezTo>
                    <a:cubicBezTo>
                      <a:pt x="5391" y="18"/>
                      <a:pt x="5373" y="0"/>
                      <a:pt x="5351" y="0"/>
                    </a:cubicBezTo>
                    <a:close/>
                  </a:path>
                </a:pathLst>
              </a:custGeom>
              <a:solidFill>
                <a:srgbClr val="FACA93">
                  <a:alpha val="43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61;p28">
              <a:extLst>
                <a:ext uri="{FF2B5EF4-FFF2-40B4-BE49-F238E27FC236}">
                  <a16:creationId xmlns:a16="http://schemas.microsoft.com/office/drawing/2014/main" id="{1640F581-47C5-9C58-9F7B-2744F58BEA7A}"/>
                </a:ext>
              </a:extLst>
            </p:cNvPr>
            <p:cNvSpPr/>
            <p:nvPr/>
          </p:nvSpPr>
          <p:spPr>
            <a:xfrm>
              <a:off x="625251" y="2190467"/>
              <a:ext cx="778903" cy="257956"/>
            </a:xfrm>
            <a:custGeom>
              <a:avLst/>
              <a:gdLst/>
              <a:ahLst/>
              <a:cxnLst/>
              <a:rect l="l" t="t" r="r" b="b"/>
              <a:pathLst>
                <a:path w="3720" h="1232" extrusionOk="0">
                  <a:moveTo>
                    <a:pt x="0" y="1"/>
                  </a:moveTo>
                  <a:cubicBezTo>
                    <a:pt x="205" y="447"/>
                    <a:pt x="507" y="911"/>
                    <a:pt x="944" y="1231"/>
                  </a:cubicBezTo>
                  <a:lnTo>
                    <a:pt x="2775" y="1231"/>
                  </a:lnTo>
                  <a:cubicBezTo>
                    <a:pt x="3214" y="911"/>
                    <a:pt x="3515" y="447"/>
                    <a:pt x="3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74;p28">
            <a:extLst>
              <a:ext uri="{FF2B5EF4-FFF2-40B4-BE49-F238E27FC236}">
                <a16:creationId xmlns:a16="http://schemas.microsoft.com/office/drawing/2014/main" id="{9010C791-143F-7A5A-46A8-39DCDF7A7B04}"/>
              </a:ext>
            </a:extLst>
          </p:cNvPr>
          <p:cNvSpPr txBox="1"/>
          <p:nvPr/>
        </p:nvSpPr>
        <p:spPr>
          <a:xfrm>
            <a:off x="5607283" y="2848058"/>
            <a:ext cx="1308900" cy="95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DIAN ARI MAHIZA</a:t>
            </a:r>
          </a:p>
        </p:txBody>
      </p:sp>
      <p:sp>
        <p:nvSpPr>
          <p:cNvPr id="9" name="Google Shape;179;p28">
            <a:extLst>
              <a:ext uri="{FF2B5EF4-FFF2-40B4-BE49-F238E27FC236}">
                <a16:creationId xmlns:a16="http://schemas.microsoft.com/office/drawing/2014/main" id="{3228BEB5-E4D0-796B-A684-FAFCA40F0759}"/>
              </a:ext>
            </a:extLst>
          </p:cNvPr>
          <p:cNvSpPr txBox="1"/>
          <p:nvPr/>
        </p:nvSpPr>
        <p:spPr>
          <a:xfrm>
            <a:off x="5607283" y="183305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2200018413</a:t>
            </a:r>
          </a:p>
        </p:txBody>
      </p:sp>
      <p:sp>
        <p:nvSpPr>
          <p:cNvPr id="10" name="Google Shape;103;p27">
            <a:extLst>
              <a:ext uri="{FF2B5EF4-FFF2-40B4-BE49-F238E27FC236}">
                <a16:creationId xmlns:a16="http://schemas.microsoft.com/office/drawing/2014/main" id="{BF4516FA-9C84-8A2E-A891-6DC30E744AC2}"/>
              </a:ext>
            </a:extLst>
          </p:cNvPr>
          <p:cNvSpPr txBox="1"/>
          <p:nvPr/>
        </p:nvSpPr>
        <p:spPr>
          <a:xfrm>
            <a:off x="0" y="490790"/>
            <a:ext cx="9144000" cy="69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ARSITEKTUR </a:t>
            </a:r>
            <a:r>
              <a:rPr lang="en" sz="3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APLIKASI</a:t>
            </a:r>
            <a:endParaRPr sz="3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104;p27">
            <a:extLst>
              <a:ext uri="{FF2B5EF4-FFF2-40B4-BE49-F238E27FC236}">
                <a16:creationId xmlns:a16="http://schemas.microsoft.com/office/drawing/2014/main" id="{99346A4F-F998-E75A-5CFE-4AFA290F535B}"/>
              </a:ext>
            </a:extLst>
          </p:cNvPr>
          <p:cNvSpPr txBox="1"/>
          <p:nvPr/>
        </p:nvSpPr>
        <p:spPr>
          <a:xfrm>
            <a:off x="0" y="1063490"/>
            <a:ext cx="9144000" cy="51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Milky Coffee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7;p31">
            <a:extLst>
              <a:ext uri="{FF2B5EF4-FFF2-40B4-BE49-F238E27FC236}">
                <a16:creationId xmlns:a16="http://schemas.microsoft.com/office/drawing/2014/main" id="{30A84991-C3A7-4B81-D984-229221389483}"/>
              </a:ext>
            </a:extLst>
          </p:cNvPr>
          <p:cNvSpPr txBox="1"/>
          <p:nvPr/>
        </p:nvSpPr>
        <p:spPr>
          <a:xfrm>
            <a:off x="311700" y="596654"/>
            <a:ext cx="8520600" cy="3950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APPLICATION PORTFOLIO CATALOG</a:t>
            </a:r>
          </a:p>
        </p:txBody>
      </p:sp>
      <p:grpSp>
        <p:nvGrpSpPr>
          <p:cNvPr id="6" name="Google Shape;358;p31">
            <a:extLst>
              <a:ext uri="{FF2B5EF4-FFF2-40B4-BE49-F238E27FC236}">
                <a16:creationId xmlns:a16="http://schemas.microsoft.com/office/drawing/2014/main" id="{3B904CE3-4251-FC9B-C5AA-E3591BDB3CED}"/>
              </a:ext>
            </a:extLst>
          </p:cNvPr>
          <p:cNvGrpSpPr/>
          <p:nvPr/>
        </p:nvGrpSpPr>
        <p:grpSpPr>
          <a:xfrm>
            <a:off x="9144000" y="1766351"/>
            <a:ext cx="3021415" cy="2454214"/>
            <a:chOff x="2929153" y="1220675"/>
            <a:chExt cx="3355480" cy="2725566"/>
          </a:xfrm>
        </p:grpSpPr>
        <p:sp>
          <p:nvSpPr>
            <p:cNvPr id="7" name="Google Shape;359;p31">
              <a:extLst>
                <a:ext uri="{FF2B5EF4-FFF2-40B4-BE49-F238E27FC236}">
                  <a16:creationId xmlns:a16="http://schemas.microsoft.com/office/drawing/2014/main" id="{A83D3394-FCF7-73CC-A52F-9DE555C3FC61}"/>
                </a:ext>
              </a:extLst>
            </p:cNvPr>
            <p:cNvSpPr/>
            <p:nvPr/>
          </p:nvSpPr>
          <p:spPr>
            <a:xfrm>
              <a:off x="3265104" y="1220675"/>
              <a:ext cx="2725402" cy="2725566"/>
            </a:xfrm>
            <a:custGeom>
              <a:avLst/>
              <a:gdLst/>
              <a:ahLst/>
              <a:cxnLst/>
              <a:rect l="l" t="t" r="r" b="b"/>
              <a:pathLst>
                <a:path w="16648" h="16649" extrusionOk="0">
                  <a:moveTo>
                    <a:pt x="8324" y="1"/>
                  </a:moveTo>
                  <a:cubicBezTo>
                    <a:pt x="6116" y="1"/>
                    <a:pt x="3999" y="879"/>
                    <a:pt x="2438" y="2439"/>
                  </a:cubicBezTo>
                  <a:cubicBezTo>
                    <a:pt x="877" y="4000"/>
                    <a:pt x="0" y="6117"/>
                    <a:pt x="0" y="8324"/>
                  </a:cubicBezTo>
                  <a:cubicBezTo>
                    <a:pt x="0" y="10532"/>
                    <a:pt x="877" y="12649"/>
                    <a:pt x="2438" y="14211"/>
                  </a:cubicBezTo>
                  <a:cubicBezTo>
                    <a:pt x="3999" y="15771"/>
                    <a:pt x="6116" y="16648"/>
                    <a:pt x="8324" y="16648"/>
                  </a:cubicBezTo>
                  <a:cubicBezTo>
                    <a:pt x="10531" y="16648"/>
                    <a:pt x="12648" y="15771"/>
                    <a:pt x="14209" y="14211"/>
                  </a:cubicBezTo>
                  <a:cubicBezTo>
                    <a:pt x="15771" y="12649"/>
                    <a:pt x="16648" y="10532"/>
                    <a:pt x="16648" y="8324"/>
                  </a:cubicBezTo>
                  <a:cubicBezTo>
                    <a:pt x="16648" y="6117"/>
                    <a:pt x="15771" y="4000"/>
                    <a:pt x="14209" y="2439"/>
                  </a:cubicBezTo>
                  <a:cubicBezTo>
                    <a:pt x="12648" y="879"/>
                    <a:pt x="10531" y="1"/>
                    <a:pt x="8324" y="1"/>
                  </a:cubicBez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31">
              <a:extLst>
                <a:ext uri="{FF2B5EF4-FFF2-40B4-BE49-F238E27FC236}">
                  <a16:creationId xmlns:a16="http://schemas.microsoft.com/office/drawing/2014/main" id="{59990EF6-D3B0-8118-5AA7-04E556DDEBE8}"/>
                </a:ext>
              </a:extLst>
            </p:cNvPr>
            <p:cNvSpPr/>
            <p:nvPr/>
          </p:nvSpPr>
          <p:spPr>
            <a:xfrm>
              <a:off x="3385101" y="1340836"/>
              <a:ext cx="2485571" cy="2485407"/>
            </a:xfrm>
            <a:custGeom>
              <a:avLst/>
              <a:gdLst/>
              <a:ahLst/>
              <a:cxnLst/>
              <a:rect l="l" t="t" r="r" b="b"/>
              <a:pathLst>
                <a:path w="15183" h="15182" extrusionOk="0">
                  <a:moveTo>
                    <a:pt x="7591" y="53"/>
                  </a:moveTo>
                  <a:cubicBezTo>
                    <a:pt x="11746" y="53"/>
                    <a:pt x="15128" y="3434"/>
                    <a:pt x="15129" y="7590"/>
                  </a:cubicBezTo>
                  <a:cubicBezTo>
                    <a:pt x="15129" y="11748"/>
                    <a:pt x="11747" y="15129"/>
                    <a:pt x="7591" y="15129"/>
                  </a:cubicBezTo>
                  <a:cubicBezTo>
                    <a:pt x="3434" y="15129"/>
                    <a:pt x="52" y="11748"/>
                    <a:pt x="52" y="7590"/>
                  </a:cubicBezTo>
                  <a:cubicBezTo>
                    <a:pt x="52" y="3434"/>
                    <a:pt x="3434" y="53"/>
                    <a:pt x="7591" y="53"/>
                  </a:cubicBezTo>
                  <a:close/>
                  <a:moveTo>
                    <a:pt x="7591" y="0"/>
                  </a:moveTo>
                  <a:cubicBezTo>
                    <a:pt x="3405" y="0"/>
                    <a:pt x="0" y="3405"/>
                    <a:pt x="0" y="7591"/>
                  </a:cubicBezTo>
                  <a:cubicBezTo>
                    <a:pt x="0" y="11777"/>
                    <a:pt x="3405" y="15181"/>
                    <a:pt x="7591" y="15181"/>
                  </a:cubicBezTo>
                  <a:cubicBezTo>
                    <a:pt x="11776" y="15181"/>
                    <a:pt x="15182" y="11777"/>
                    <a:pt x="15182" y="7591"/>
                  </a:cubicBezTo>
                  <a:cubicBezTo>
                    <a:pt x="15182" y="3405"/>
                    <a:pt x="11777" y="0"/>
                    <a:pt x="7591" y="0"/>
                  </a:cubicBezTo>
                  <a:close/>
                </a:path>
              </a:pathLst>
            </a:custGeom>
            <a:solidFill>
              <a:srgbClr val="EA9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31">
              <a:extLst>
                <a:ext uri="{FF2B5EF4-FFF2-40B4-BE49-F238E27FC236}">
                  <a16:creationId xmlns:a16="http://schemas.microsoft.com/office/drawing/2014/main" id="{16644BEC-410B-B807-D4CC-D8450414AC8B}"/>
                </a:ext>
              </a:extLst>
            </p:cNvPr>
            <p:cNvSpPr/>
            <p:nvPr/>
          </p:nvSpPr>
          <p:spPr>
            <a:xfrm>
              <a:off x="3333206" y="1289105"/>
              <a:ext cx="2589034" cy="2588870"/>
            </a:xfrm>
            <a:custGeom>
              <a:avLst/>
              <a:gdLst/>
              <a:ahLst/>
              <a:cxnLst/>
              <a:rect l="l" t="t" r="r" b="b"/>
              <a:pathLst>
                <a:path w="15815" h="15814" extrusionOk="0">
                  <a:moveTo>
                    <a:pt x="7908" y="0"/>
                  </a:moveTo>
                  <a:cubicBezTo>
                    <a:pt x="5811" y="0"/>
                    <a:pt x="3800" y="833"/>
                    <a:pt x="2317" y="2316"/>
                  </a:cubicBezTo>
                  <a:cubicBezTo>
                    <a:pt x="834" y="3799"/>
                    <a:pt x="1" y="5810"/>
                    <a:pt x="1" y="7906"/>
                  </a:cubicBezTo>
                  <a:cubicBezTo>
                    <a:pt x="1" y="10004"/>
                    <a:pt x="834" y="12015"/>
                    <a:pt x="2317" y="13498"/>
                  </a:cubicBezTo>
                  <a:cubicBezTo>
                    <a:pt x="3800" y="14981"/>
                    <a:pt x="5811" y="15814"/>
                    <a:pt x="7908" y="15814"/>
                  </a:cubicBezTo>
                  <a:cubicBezTo>
                    <a:pt x="10005" y="15814"/>
                    <a:pt x="12016" y="14981"/>
                    <a:pt x="13499" y="13498"/>
                  </a:cubicBezTo>
                  <a:cubicBezTo>
                    <a:pt x="14981" y="12015"/>
                    <a:pt x="15814" y="10004"/>
                    <a:pt x="15814" y="7906"/>
                  </a:cubicBezTo>
                  <a:cubicBezTo>
                    <a:pt x="15814" y="5810"/>
                    <a:pt x="14981" y="3799"/>
                    <a:pt x="13499" y="2316"/>
                  </a:cubicBezTo>
                  <a:cubicBezTo>
                    <a:pt x="12016" y="833"/>
                    <a:pt x="10005" y="0"/>
                    <a:pt x="790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31">
              <a:extLst>
                <a:ext uri="{FF2B5EF4-FFF2-40B4-BE49-F238E27FC236}">
                  <a16:creationId xmlns:a16="http://schemas.microsoft.com/office/drawing/2014/main" id="{4695B6AF-141A-EE5F-83AB-8EF620A35B75}"/>
                </a:ext>
              </a:extLst>
            </p:cNvPr>
            <p:cNvSpPr/>
            <p:nvPr/>
          </p:nvSpPr>
          <p:spPr>
            <a:xfrm>
              <a:off x="3506571" y="1462470"/>
              <a:ext cx="2242302" cy="2242138"/>
            </a:xfrm>
            <a:custGeom>
              <a:avLst/>
              <a:gdLst/>
              <a:ahLst/>
              <a:cxnLst/>
              <a:rect l="l" t="t" r="r" b="b"/>
              <a:pathLst>
                <a:path w="13697" h="13696" extrusionOk="0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0"/>
                    <a:pt x="1" y="5032"/>
                    <a:pt x="1" y="6847"/>
                  </a:cubicBezTo>
                  <a:cubicBezTo>
                    <a:pt x="1" y="8664"/>
                    <a:pt x="722" y="10406"/>
                    <a:pt x="2006" y="11690"/>
                  </a:cubicBezTo>
                  <a:cubicBezTo>
                    <a:pt x="3291" y="12974"/>
                    <a:pt x="5033" y="13696"/>
                    <a:pt x="6849" y="13696"/>
                  </a:cubicBezTo>
                  <a:cubicBezTo>
                    <a:pt x="8665" y="13696"/>
                    <a:pt x="10407" y="12974"/>
                    <a:pt x="11691" y="11690"/>
                  </a:cubicBezTo>
                  <a:cubicBezTo>
                    <a:pt x="12975" y="10406"/>
                    <a:pt x="13696" y="8664"/>
                    <a:pt x="13696" y="6847"/>
                  </a:cubicBezTo>
                  <a:cubicBezTo>
                    <a:pt x="13696" y="5032"/>
                    <a:pt x="12975" y="3290"/>
                    <a:pt x="11691" y="2006"/>
                  </a:cubicBezTo>
                  <a:cubicBezTo>
                    <a:pt x="10407" y="722"/>
                    <a:pt x="8665" y="0"/>
                    <a:pt x="684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31">
              <a:extLst>
                <a:ext uri="{FF2B5EF4-FFF2-40B4-BE49-F238E27FC236}">
                  <a16:creationId xmlns:a16="http://schemas.microsoft.com/office/drawing/2014/main" id="{E6BEC54B-1D38-4159-FBDA-CF2304C5786E}"/>
                </a:ext>
              </a:extLst>
            </p:cNvPr>
            <p:cNvSpPr/>
            <p:nvPr/>
          </p:nvSpPr>
          <p:spPr>
            <a:xfrm>
              <a:off x="3094521" y="1621593"/>
              <a:ext cx="996488" cy="996324"/>
            </a:xfrm>
            <a:custGeom>
              <a:avLst/>
              <a:gdLst/>
              <a:ahLst/>
              <a:cxnLst/>
              <a:rect l="l" t="t" r="r" b="b"/>
              <a:pathLst>
                <a:path w="6087" h="6086" extrusionOk="0">
                  <a:moveTo>
                    <a:pt x="3044" y="0"/>
                  </a:moveTo>
                  <a:cubicBezTo>
                    <a:pt x="1364" y="0"/>
                    <a:pt x="1" y="1362"/>
                    <a:pt x="1" y="3043"/>
                  </a:cubicBezTo>
                  <a:cubicBezTo>
                    <a:pt x="1" y="4723"/>
                    <a:pt x="1364" y="6085"/>
                    <a:pt x="3044" y="6085"/>
                  </a:cubicBezTo>
                  <a:cubicBezTo>
                    <a:pt x="4724" y="6085"/>
                    <a:pt x="6087" y="4723"/>
                    <a:pt x="6087" y="3043"/>
                  </a:cubicBezTo>
                  <a:cubicBezTo>
                    <a:pt x="6087" y="1362"/>
                    <a:pt x="4724" y="0"/>
                    <a:pt x="3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31">
              <a:extLst>
                <a:ext uri="{FF2B5EF4-FFF2-40B4-BE49-F238E27FC236}">
                  <a16:creationId xmlns:a16="http://schemas.microsoft.com/office/drawing/2014/main" id="{65E05A26-5B62-C34D-E0F3-31277D862955}"/>
                </a:ext>
              </a:extLst>
            </p:cNvPr>
            <p:cNvSpPr/>
            <p:nvPr/>
          </p:nvSpPr>
          <p:spPr>
            <a:xfrm>
              <a:off x="3094357" y="1669396"/>
              <a:ext cx="969803" cy="948358"/>
            </a:xfrm>
            <a:custGeom>
              <a:avLst/>
              <a:gdLst/>
              <a:ahLst/>
              <a:cxnLst/>
              <a:rect l="l" t="t" r="r" b="b"/>
              <a:pathLst>
                <a:path w="5924" h="5793" extrusionOk="0">
                  <a:moveTo>
                    <a:pt x="2962" y="1"/>
                  </a:moveTo>
                  <a:cubicBezTo>
                    <a:pt x="1327" y="1"/>
                    <a:pt x="1" y="1297"/>
                    <a:pt x="1" y="2897"/>
                  </a:cubicBezTo>
                  <a:cubicBezTo>
                    <a:pt x="1" y="4496"/>
                    <a:pt x="1327" y="5792"/>
                    <a:pt x="2962" y="5792"/>
                  </a:cubicBezTo>
                  <a:cubicBezTo>
                    <a:pt x="4597" y="5792"/>
                    <a:pt x="5923" y="4496"/>
                    <a:pt x="5923" y="2897"/>
                  </a:cubicBezTo>
                  <a:cubicBezTo>
                    <a:pt x="5923" y="1297"/>
                    <a:pt x="4597" y="1"/>
                    <a:pt x="2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31">
              <a:extLst>
                <a:ext uri="{FF2B5EF4-FFF2-40B4-BE49-F238E27FC236}">
                  <a16:creationId xmlns:a16="http://schemas.microsoft.com/office/drawing/2014/main" id="{A0FF7745-54C8-47A0-5D76-0D522B77F619}"/>
                </a:ext>
              </a:extLst>
            </p:cNvPr>
            <p:cNvSpPr/>
            <p:nvPr/>
          </p:nvSpPr>
          <p:spPr>
            <a:xfrm>
              <a:off x="3243003" y="2048541"/>
              <a:ext cx="175167" cy="17516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6" y="0"/>
                  </a:moveTo>
                  <a:cubicBezTo>
                    <a:pt x="240" y="0"/>
                    <a:pt x="0" y="240"/>
                    <a:pt x="0" y="535"/>
                  </a:cubicBezTo>
                  <a:cubicBezTo>
                    <a:pt x="0" y="830"/>
                    <a:pt x="240" y="1070"/>
                    <a:pt x="536" y="1070"/>
                  </a:cubicBezTo>
                  <a:cubicBezTo>
                    <a:pt x="831" y="1070"/>
                    <a:pt x="1070" y="830"/>
                    <a:pt x="1070" y="535"/>
                  </a:cubicBezTo>
                  <a:cubicBezTo>
                    <a:pt x="1070" y="240"/>
                    <a:pt x="831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31">
              <a:extLst>
                <a:ext uri="{FF2B5EF4-FFF2-40B4-BE49-F238E27FC236}">
                  <a16:creationId xmlns:a16="http://schemas.microsoft.com/office/drawing/2014/main" id="{A82C8239-40CE-5C45-B59A-567EDB4B5FDB}"/>
                </a:ext>
              </a:extLst>
            </p:cNvPr>
            <p:cNvSpPr/>
            <p:nvPr/>
          </p:nvSpPr>
          <p:spPr>
            <a:xfrm>
              <a:off x="3333697" y="2072769"/>
              <a:ext cx="60572" cy="60572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185" y="1"/>
                  </a:moveTo>
                  <a:cubicBezTo>
                    <a:pt x="84" y="1"/>
                    <a:pt x="1" y="83"/>
                    <a:pt x="1" y="185"/>
                  </a:cubicBezTo>
                  <a:cubicBezTo>
                    <a:pt x="1" y="286"/>
                    <a:pt x="83" y="369"/>
                    <a:pt x="185" y="369"/>
                  </a:cubicBezTo>
                  <a:cubicBezTo>
                    <a:pt x="286" y="369"/>
                    <a:pt x="369" y="287"/>
                    <a:pt x="369" y="185"/>
                  </a:cubicBezTo>
                  <a:cubicBezTo>
                    <a:pt x="369" y="83"/>
                    <a:pt x="286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31">
              <a:extLst>
                <a:ext uri="{FF2B5EF4-FFF2-40B4-BE49-F238E27FC236}">
                  <a16:creationId xmlns:a16="http://schemas.microsoft.com/office/drawing/2014/main" id="{EE07B9C1-BDA3-4A21-045B-B215FF27FF17}"/>
                </a:ext>
              </a:extLst>
            </p:cNvPr>
            <p:cNvSpPr/>
            <p:nvPr/>
          </p:nvSpPr>
          <p:spPr>
            <a:xfrm>
              <a:off x="3654726" y="2132850"/>
              <a:ext cx="175167" cy="17516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6" y="0"/>
                  </a:moveTo>
                  <a:cubicBezTo>
                    <a:pt x="240" y="0"/>
                    <a:pt x="0" y="240"/>
                    <a:pt x="0" y="535"/>
                  </a:cubicBezTo>
                  <a:cubicBezTo>
                    <a:pt x="0" y="831"/>
                    <a:pt x="240" y="1069"/>
                    <a:pt x="536" y="1069"/>
                  </a:cubicBezTo>
                  <a:cubicBezTo>
                    <a:pt x="830" y="1069"/>
                    <a:pt x="1070" y="831"/>
                    <a:pt x="1070" y="535"/>
                  </a:cubicBezTo>
                  <a:cubicBezTo>
                    <a:pt x="1070" y="240"/>
                    <a:pt x="830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31">
              <a:extLst>
                <a:ext uri="{FF2B5EF4-FFF2-40B4-BE49-F238E27FC236}">
                  <a16:creationId xmlns:a16="http://schemas.microsoft.com/office/drawing/2014/main" id="{539C87E0-069C-CCEA-EDC3-89586106E3D6}"/>
                </a:ext>
              </a:extLst>
            </p:cNvPr>
            <p:cNvSpPr/>
            <p:nvPr/>
          </p:nvSpPr>
          <p:spPr>
            <a:xfrm>
              <a:off x="3745256" y="2157242"/>
              <a:ext cx="60572" cy="60408"/>
            </a:xfrm>
            <a:custGeom>
              <a:avLst/>
              <a:gdLst/>
              <a:ahLst/>
              <a:cxnLst/>
              <a:rect l="l" t="t" r="r" b="b"/>
              <a:pathLst>
                <a:path w="370" h="369" extrusionOk="0">
                  <a:moveTo>
                    <a:pt x="185" y="0"/>
                  </a:moveTo>
                  <a:cubicBezTo>
                    <a:pt x="85" y="0"/>
                    <a:pt x="1" y="82"/>
                    <a:pt x="1" y="185"/>
                  </a:cubicBezTo>
                  <a:cubicBezTo>
                    <a:pt x="1" y="285"/>
                    <a:pt x="85" y="369"/>
                    <a:pt x="185" y="369"/>
                  </a:cubicBezTo>
                  <a:cubicBezTo>
                    <a:pt x="286" y="369"/>
                    <a:pt x="369" y="287"/>
                    <a:pt x="369" y="185"/>
                  </a:cubicBezTo>
                  <a:cubicBezTo>
                    <a:pt x="369" y="82"/>
                    <a:pt x="286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31">
              <a:extLst>
                <a:ext uri="{FF2B5EF4-FFF2-40B4-BE49-F238E27FC236}">
                  <a16:creationId xmlns:a16="http://schemas.microsoft.com/office/drawing/2014/main" id="{B7B91E43-13F7-3BDC-3653-869DE6759CE8}"/>
                </a:ext>
              </a:extLst>
            </p:cNvPr>
            <p:cNvSpPr/>
            <p:nvPr/>
          </p:nvSpPr>
          <p:spPr>
            <a:xfrm>
              <a:off x="3862470" y="2007941"/>
              <a:ext cx="175167" cy="175331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534" y="1"/>
                  </a:moveTo>
                  <a:cubicBezTo>
                    <a:pt x="240" y="1"/>
                    <a:pt x="0" y="240"/>
                    <a:pt x="0" y="536"/>
                  </a:cubicBezTo>
                  <a:cubicBezTo>
                    <a:pt x="0" y="832"/>
                    <a:pt x="240" y="1070"/>
                    <a:pt x="534" y="1070"/>
                  </a:cubicBezTo>
                  <a:cubicBezTo>
                    <a:pt x="830" y="1070"/>
                    <a:pt x="1069" y="832"/>
                    <a:pt x="1069" y="536"/>
                  </a:cubicBezTo>
                  <a:cubicBezTo>
                    <a:pt x="1069" y="240"/>
                    <a:pt x="830" y="1"/>
                    <a:pt x="534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31">
              <a:extLst>
                <a:ext uri="{FF2B5EF4-FFF2-40B4-BE49-F238E27FC236}">
                  <a16:creationId xmlns:a16="http://schemas.microsoft.com/office/drawing/2014/main" id="{AE1493BB-AFD6-62E1-6F8A-BED9AF839B61}"/>
                </a:ext>
              </a:extLst>
            </p:cNvPr>
            <p:cNvSpPr/>
            <p:nvPr/>
          </p:nvSpPr>
          <p:spPr>
            <a:xfrm>
              <a:off x="3862307" y="2015799"/>
              <a:ext cx="174512" cy="167473"/>
            </a:xfrm>
            <a:custGeom>
              <a:avLst/>
              <a:gdLst/>
              <a:ahLst/>
              <a:cxnLst/>
              <a:rect l="l" t="t" r="r" b="b"/>
              <a:pathLst>
                <a:path w="1066" h="1023" extrusionOk="0">
                  <a:moveTo>
                    <a:pt x="317" y="1"/>
                  </a:moveTo>
                  <a:cubicBezTo>
                    <a:pt x="130" y="84"/>
                    <a:pt x="0" y="270"/>
                    <a:pt x="0" y="488"/>
                  </a:cubicBezTo>
                  <a:cubicBezTo>
                    <a:pt x="0" y="784"/>
                    <a:pt x="240" y="1022"/>
                    <a:pt x="534" y="1022"/>
                  </a:cubicBezTo>
                  <a:cubicBezTo>
                    <a:pt x="809" y="1022"/>
                    <a:pt x="1036" y="815"/>
                    <a:pt x="1065" y="548"/>
                  </a:cubicBezTo>
                  <a:lnTo>
                    <a:pt x="1065" y="548"/>
                  </a:lnTo>
                  <a:cubicBezTo>
                    <a:pt x="1048" y="596"/>
                    <a:pt x="1019" y="639"/>
                    <a:pt x="981" y="676"/>
                  </a:cubicBezTo>
                  <a:cubicBezTo>
                    <a:pt x="940" y="719"/>
                    <a:pt x="892" y="750"/>
                    <a:pt x="836" y="768"/>
                  </a:cubicBezTo>
                  <a:cubicBezTo>
                    <a:pt x="788" y="793"/>
                    <a:pt x="736" y="807"/>
                    <a:pt x="681" y="807"/>
                  </a:cubicBezTo>
                  <a:cubicBezTo>
                    <a:pt x="676" y="807"/>
                    <a:pt x="670" y="806"/>
                    <a:pt x="664" y="806"/>
                  </a:cubicBezTo>
                  <a:cubicBezTo>
                    <a:pt x="642" y="805"/>
                    <a:pt x="614" y="800"/>
                    <a:pt x="598" y="798"/>
                  </a:cubicBezTo>
                  <a:cubicBezTo>
                    <a:pt x="573" y="795"/>
                    <a:pt x="554" y="794"/>
                    <a:pt x="533" y="789"/>
                  </a:cubicBezTo>
                  <a:cubicBezTo>
                    <a:pt x="492" y="780"/>
                    <a:pt x="452" y="762"/>
                    <a:pt x="417" y="740"/>
                  </a:cubicBezTo>
                  <a:cubicBezTo>
                    <a:pt x="416" y="740"/>
                    <a:pt x="416" y="739"/>
                    <a:pt x="415" y="739"/>
                  </a:cubicBezTo>
                  <a:cubicBezTo>
                    <a:pt x="384" y="716"/>
                    <a:pt x="354" y="693"/>
                    <a:pt x="323" y="668"/>
                  </a:cubicBezTo>
                  <a:lnTo>
                    <a:pt x="319" y="665"/>
                  </a:lnTo>
                  <a:cubicBezTo>
                    <a:pt x="309" y="654"/>
                    <a:pt x="257" y="585"/>
                    <a:pt x="248" y="573"/>
                  </a:cubicBezTo>
                  <a:cubicBezTo>
                    <a:pt x="247" y="571"/>
                    <a:pt x="247" y="570"/>
                    <a:pt x="246" y="569"/>
                  </a:cubicBezTo>
                  <a:cubicBezTo>
                    <a:pt x="237" y="555"/>
                    <a:pt x="225" y="523"/>
                    <a:pt x="221" y="514"/>
                  </a:cubicBezTo>
                  <a:cubicBezTo>
                    <a:pt x="217" y="505"/>
                    <a:pt x="201" y="468"/>
                    <a:pt x="197" y="456"/>
                  </a:cubicBezTo>
                  <a:cubicBezTo>
                    <a:pt x="196" y="453"/>
                    <a:pt x="196" y="451"/>
                    <a:pt x="196" y="449"/>
                  </a:cubicBezTo>
                  <a:cubicBezTo>
                    <a:pt x="191" y="436"/>
                    <a:pt x="185" y="382"/>
                    <a:pt x="185" y="377"/>
                  </a:cubicBezTo>
                  <a:cubicBezTo>
                    <a:pt x="182" y="364"/>
                    <a:pt x="180" y="341"/>
                    <a:pt x="179" y="325"/>
                  </a:cubicBezTo>
                  <a:lnTo>
                    <a:pt x="179" y="323"/>
                  </a:lnTo>
                  <a:cubicBezTo>
                    <a:pt x="179" y="242"/>
                    <a:pt x="200" y="167"/>
                    <a:pt x="241" y="98"/>
                  </a:cubicBezTo>
                  <a:cubicBezTo>
                    <a:pt x="263" y="67"/>
                    <a:pt x="287" y="38"/>
                    <a:pt x="310" y="7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31">
              <a:extLst>
                <a:ext uri="{FF2B5EF4-FFF2-40B4-BE49-F238E27FC236}">
                  <a16:creationId xmlns:a16="http://schemas.microsoft.com/office/drawing/2014/main" id="{1877AB44-A305-B58C-A339-429DE490C6C2}"/>
                </a:ext>
              </a:extLst>
            </p:cNvPr>
            <p:cNvSpPr/>
            <p:nvPr/>
          </p:nvSpPr>
          <p:spPr>
            <a:xfrm>
              <a:off x="3952836" y="2032497"/>
              <a:ext cx="60408" cy="60408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85" y="0"/>
                  </a:moveTo>
                  <a:cubicBezTo>
                    <a:pt x="84" y="0"/>
                    <a:pt x="1" y="82"/>
                    <a:pt x="1" y="184"/>
                  </a:cubicBezTo>
                  <a:cubicBezTo>
                    <a:pt x="1" y="285"/>
                    <a:pt x="84" y="369"/>
                    <a:pt x="185" y="369"/>
                  </a:cubicBezTo>
                  <a:cubicBezTo>
                    <a:pt x="286" y="369"/>
                    <a:pt x="369" y="287"/>
                    <a:pt x="369" y="184"/>
                  </a:cubicBezTo>
                  <a:cubicBezTo>
                    <a:pt x="369" y="82"/>
                    <a:pt x="286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31">
              <a:extLst>
                <a:ext uri="{FF2B5EF4-FFF2-40B4-BE49-F238E27FC236}">
                  <a16:creationId xmlns:a16="http://schemas.microsoft.com/office/drawing/2014/main" id="{FCFF4E04-E6B9-6626-9AEB-333AAB41A093}"/>
                </a:ext>
              </a:extLst>
            </p:cNvPr>
            <p:cNvSpPr/>
            <p:nvPr/>
          </p:nvSpPr>
          <p:spPr>
            <a:xfrm>
              <a:off x="3522124" y="1942950"/>
              <a:ext cx="103463" cy="103627"/>
            </a:xfrm>
            <a:custGeom>
              <a:avLst/>
              <a:gdLst/>
              <a:ahLst/>
              <a:cxnLst/>
              <a:rect l="l" t="t" r="r" b="b"/>
              <a:pathLst>
                <a:path w="632" h="633" extrusionOk="0">
                  <a:moveTo>
                    <a:pt x="315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91"/>
                    <a:pt x="141" y="632"/>
                    <a:pt x="315" y="632"/>
                  </a:cubicBezTo>
                  <a:cubicBezTo>
                    <a:pt x="490" y="632"/>
                    <a:pt x="631" y="491"/>
                    <a:pt x="631" y="317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31">
              <a:extLst>
                <a:ext uri="{FF2B5EF4-FFF2-40B4-BE49-F238E27FC236}">
                  <a16:creationId xmlns:a16="http://schemas.microsoft.com/office/drawing/2014/main" id="{0880BB95-B08D-CD48-6FB4-4595518D4F05}"/>
                </a:ext>
              </a:extLst>
            </p:cNvPr>
            <p:cNvSpPr/>
            <p:nvPr/>
          </p:nvSpPr>
          <p:spPr>
            <a:xfrm>
              <a:off x="3575656" y="1957356"/>
              <a:ext cx="35688" cy="35852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09" y="1"/>
                  </a:moveTo>
                  <a:cubicBezTo>
                    <a:pt x="49" y="1"/>
                    <a:pt x="0" y="50"/>
                    <a:pt x="0" y="109"/>
                  </a:cubicBezTo>
                  <a:cubicBezTo>
                    <a:pt x="0" y="170"/>
                    <a:pt x="49" y="219"/>
                    <a:pt x="109" y="219"/>
                  </a:cubicBezTo>
                  <a:cubicBezTo>
                    <a:pt x="169" y="219"/>
                    <a:pt x="217" y="170"/>
                    <a:pt x="217" y="109"/>
                  </a:cubicBezTo>
                  <a:cubicBezTo>
                    <a:pt x="217" y="50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31">
              <a:extLst>
                <a:ext uri="{FF2B5EF4-FFF2-40B4-BE49-F238E27FC236}">
                  <a16:creationId xmlns:a16="http://schemas.microsoft.com/office/drawing/2014/main" id="{1465318E-8B3B-5651-0271-72A4F4010B00}"/>
                </a:ext>
              </a:extLst>
            </p:cNvPr>
            <p:cNvSpPr/>
            <p:nvPr/>
          </p:nvSpPr>
          <p:spPr>
            <a:xfrm>
              <a:off x="3628860" y="1800361"/>
              <a:ext cx="103791" cy="103627"/>
            </a:xfrm>
            <a:custGeom>
              <a:avLst/>
              <a:gdLst/>
              <a:ahLst/>
              <a:cxnLst/>
              <a:rect l="l" t="t" r="r" b="b"/>
              <a:pathLst>
                <a:path w="634" h="633" extrusionOk="0">
                  <a:moveTo>
                    <a:pt x="317" y="0"/>
                  </a:moveTo>
                  <a:cubicBezTo>
                    <a:pt x="142" y="0"/>
                    <a:pt x="1" y="142"/>
                    <a:pt x="1" y="316"/>
                  </a:cubicBezTo>
                  <a:cubicBezTo>
                    <a:pt x="1" y="491"/>
                    <a:pt x="142" y="632"/>
                    <a:pt x="317" y="632"/>
                  </a:cubicBezTo>
                  <a:cubicBezTo>
                    <a:pt x="492" y="632"/>
                    <a:pt x="633" y="491"/>
                    <a:pt x="633" y="316"/>
                  </a:cubicBezTo>
                  <a:cubicBezTo>
                    <a:pt x="633" y="142"/>
                    <a:pt x="492" y="0"/>
                    <a:pt x="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31">
              <a:extLst>
                <a:ext uri="{FF2B5EF4-FFF2-40B4-BE49-F238E27FC236}">
                  <a16:creationId xmlns:a16="http://schemas.microsoft.com/office/drawing/2014/main" id="{358ED75B-D9C0-68E5-D265-0CD6BAAE73DA}"/>
                </a:ext>
              </a:extLst>
            </p:cNvPr>
            <p:cNvSpPr/>
            <p:nvPr/>
          </p:nvSpPr>
          <p:spPr>
            <a:xfrm>
              <a:off x="3682556" y="1814931"/>
              <a:ext cx="35852" cy="35525"/>
            </a:xfrm>
            <a:custGeom>
              <a:avLst/>
              <a:gdLst/>
              <a:ahLst/>
              <a:cxnLst/>
              <a:rect l="l" t="t" r="r" b="b"/>
              <a:pathLst>
                <a:path w="219" h="217" extrusionOk="0">
                  <a:moveTo>
                    <a:pt x="110" y="0"/>
                  </a:moveTo>
                  <a:cubicBezTo>
                    <a:pt x="49" y="0"/>
                    <a:pt x="0" y="48"/>
                    <a:pt x="0" y="109"/>
                  </a:cubicBezTo>
                  <a:cubicBezTo>
                    <a:pt x="0" y="169"/>
                    <a:pt x="49" y="217"/>
                    <a:pt x="110" y="217"/>
                  </a:cubicBezTo>
                  <a:cubicBezTo>
                    <a:pt x="169" y="217"/>
                    <a:pt x="218" y="169"/>
                    <a:pt x="218" y="109"/>
                  </a:cubicBezTo>
                  <a:cubicBezTo>
                    <a:pt x="218" y="48"/>
                    <a:pt x="169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31">
              <a:extLst>
                <a:ext uri="{FF2B5EF4-FFF2-40B4-BE49-F238E27FC236}">
                  <a16:creationId xmlns:a16="http://schemas.microsoft.com/office/drawing/2014/main" id="{CCC2EC52-F64D-C809-1B1D-B1C568A3A0B3}"/>
                </a:ext>
              </a:extLst>
            </p:cNvPr>
            <p:cNvSpPr/>
            <p:nvPr/>
          </p:nvSpPr>
          <p:spPr>
            <a:xfrm>
              <a:off x="3628860" y="2419664"/>
              <a:ext cx="103791" cy="10379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1"/>
                  </a:moveTo>
                  <a:cubicBezTo>
                    <a:pt x="143" y="1"/>
                    <a:pt x="1" y="143"/>
                    <a:pt x="1" y="317"/>
                  </a:cubicBezTo>
                  <a:cubicBezTo>
                    <a:pt x="1" y="491"/>
                    <a:pt x="142" y="633"/>
                    <a:pt x="317" y="633"/>
                  </a:cubicBezTo>
                  <a:cubicBezTo>
                    <a:pt x="492" y="633"/>
                    <a:pt x="633" y="491"/>
                    <a:pt x="633" y="317"/>
                  </a:cubicBezTo>
                  <a:cubicBezTo>
                    <a:pt x="633" y="142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31">
              <a:extLst>
                <a:ext uri="{FF2B5EF4-FFF2-40B4-BE49-F238E27FC236}">
                  <a16:creationId xmlns:a16="http://schemas.microsoft.com/office/drawing/2014/main" id="{A4C9EDCA-759B-E2D6-244C-852669D49F1E}"/>
                </a:ext>
              </a:extLst>
            </p:cNvPr>
            <p:cNvSpPr/>
            <p:nvPr/>
          </p:nvSpPr>
          <p:spPr>
            <a:xfrm>
              <a:off x="3628697" y="2423920"/>
              <a:ext cx="103299" cy="99043"/>
            </a:xfrm>
            <a:custGeom>
              <a:avLst/>
              <a:gdLst/>
              <a:ahLst/>
              <a:cxnLst/>
              <a:rect l="l" t="t" r="r" b="b"/>
              <a:pathLst>
                <a:path w="631" h="605" extrusionOk="0">
                  <a:moveTo>
                    <a:pt x="187" y="0"/>
                  </a:moveTo>
                  <a:lnTo>
                    <a:pt x="187" y="0"/>
                  </a:lnTo>
                  <a:cubicBezTo>
                    <a:pt x="78" y="51"/>
                    <a:pt x="1" y="160"/>
                    <a:pt x="1" y="288"/>
                  </a:cubicBezTo>
                  <a:cubicBezTo>
                    <a:pt x="1" y="462"/>
                    <a:pt x="143" y="604"/>
                    <a:pt x="317" y="604"/>
                  </a:cubicBezTo>
                  <a:cubicBezTo>
                    <a:pt x="479" y="604"/>
                    <a:pt x="612" y="481"/>
                    <a:pt x="630" y="324"/>
                  </a:cubicBezTo>
                  <a:lnTo>
                    <a:pt x="630" y="324"/>
                  </a:lnTo>
                  <a:cubicBezTo>
                    <a:pt x="621" y="354"/>
                    <a:pt x="604" y="379"/>
                    <a:pt x="582" y="400"/>
                  </a:cubicBezTo>
                  <a:cubicBezTo>
                    <a:pt x="557" y="426"/>
                    <a:pt x="529" y="444"/>
                    <a:pt x="497" y="456"/>
                  </a:cubicBezTo>
                  <a:cubicBezTo>
                    <a:pt x="467" y="471"/>
                    <a:pt x="435" y="479"/>
                    <a:pt x="401" y="479"/>
                  </a:cubicBezTo>
                  <a:cubicBezTo>
                    <a:pt x="399" y="479"/>
                    <a:pt x="397" y="479"/>
                    <a:pt x="395" y="479"/>
                  </a:cubicBezTo>
                  <a:cubicBezTo>
                    <a:pt x="382" y="479"/>
                    <a:pt x="365" y="475"/>
                    <a:pt x="355" y="474"/>
                  </a:cubicBezTo>
                  <a:cubicBezTo>
                    <a:pt x="342" y="472"/>
                    <a:pt x="329" y="471"/>
                    <a:pt x="317" y="469"/>
                  </a:cubicBezTo>
                  <a:cubicBezTo>
                    <a:pt x="292" y="464"/>
                    <a:pt x="270" y="454"/>
                    <a:pt x="247" y="439"/>
                  </a:cubicBezTo>
                  <a:cubicBezTo>
                    <a:pt x="247" y="439"/>
                    <a:pt x="246" y="439"/>
                    <a:pt x="246" y="438"/>
                  </a:cubicBezTo>
                  <a:cubicBezTo>
                    <a:pt x="229" y="424"/>
                    <a:pt x="211" y="410"/>
                    <a:pt x="193" y="397"/>
                  </a:cubicBezTo>
                  <a:lnTo>
                    <a:pt x="190" y="394"/>
                  </a:lnTo>
                  <a:cubicBezTo>
                    <a:pt x="184" y="388"/>
                    <a:pt x="153" y="348"/>
                    <a:pt x="148" y="339"/>
                  </a:cubicBezTo>
                  <a:cubicBezTo>
                    <a:pt x="148" y="338"/>
                    <a:pt x="146" y="338"/>
                    <a:pt x="146" y="337"/>
                  </a:cubicBezTo>
                  <a:cubicBezTo>
                    <a:pt x="143" y="329"/>
                    <a:pt x="134" y="310"/>
                    <a:pt x="133" y="303"/>
                  </a:cubicBezTo>
                  <a:cubicBezTo>
                    <a:pt x="130" y="298"/>
                    <a:pt x="121" y="277"/>
                    <a:pt x="118" y="269"/>
                  </a:cubicBezTo>
                  <a:cubicBezTo>
                    <a:pt x="118" y="267"/>
                    <a:pt x="117" y="266"/>
                    <a:pt x="117" y="265"/>
                  </a:cubicBezTo>
                  <a:cubicBezTo>
                    <a:pt x="114" y="256"/>
                    <a:pt x="110" y="225"/>
                    <a:pt x="110" y="223"/>
                  </a:cubicBezTo>
                  <a:cubicBezTo>
                    <a:pt x="109" y="215"/>
                    <a:pt x="107" y="201"/>
                    <a:pt x="107" y="193"/>
                  </a:cubicBezTo>
                  <a:lnTo>
                    <a:pt x="107" y="191"/>
                  </a:lnTo>
                  <a:cubicBezTo>
                    <a:pt x="107" y="144"/>
                    <a:pt x="119" y="99"/>
                    <a:pt x="143" y="58"/>
                  </a:cubicBezTo>
                  <a:cubicBezTo>
                    <a:pt x="156" y="40"/>
                    <a:pt x="171" y="22"/>
                    <a:pt x="184" y="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31">
              <a:extLst>
                <a:ext uri="{FF2B5EF4-FFF2-40B4-BE49-F238E27FC236}">
                  <a16:creationId xmlns:a16="http://schemas.microsoft.com/office/drawing/2014/main" id="{97ABB8C2-FC58-AB8F-FDBD-F727E913D73B}"/>
                </a:ext>
              </a:extLst>
            </p:cNvPr>
            <p:cNvSpPr/>
            <p:nvPr/>
          </p:nvSpPr>
          <p:spPr>
            <a:xfrm>
              <a:off x="3682556" y="2433906"/>
              <a:ext cx="35852" cy="35688"/>
            </a:xfrm>
            <a:custGeom>
              <a:avLst/>
              <a:gdLst/>
              <a:ahLst/>
              <a:cxnLst/>
              <a:rect l="l" t="t" r="r" b="b"/>
              <a:pathLst>
                <a:path w="219" h="218" extrusionOk="0">
                  <a:moveTo>
                    <a:pt x="110" y="1"/>
                  </a:moveTo>
                  <a:cubicBezTo>
                    <a:pt x="49" y="1"/>
                    <a:pt x="0" y="50"/>
                    <a:pt x="0" y="109"/>
                  </a:cubicBezTo>
                  <a:cubicBezTo>
                    <a:pt x="0" y="170"/>
                    <a:pt x="49" y="218"/>
                    <a:pt x="110" y="218"/>
                  </a:cubicBezTo>
                  <a:cubicBezTo>
                    <a:pt x="169" y="218"/>
                    <a:pt x="218" y="170"/>
                    <a:pt x="218" y="109"/>
                  </a:cubicBezTo>
                  <a:cubicBezTo>
                    <a:pt x="218" y="50"/>
                    <a:pt x="169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31">
              <a:extLst>
                <a:ext uri="{FF2B5EF4-FFF2-40B4-BE49-F238E27FC236}">
                  <a16:creationId xmlns:a16="http://schemas.microsoft.com/office/drawing/2014/main" id="{65EDF7E8-BE49-1C16-5B32-0E250C69282E}"/>
                </a:ext>
              </a:extLst>
            </p:cNvPr>
            <p:cNvSpPr/>
            <p:nvPr/>
          </p:nvSpPr>
          <p:spPr>
            <a:xfrm>
              <a:off x="3242676" y="1852256"/>
              <a:ext cx="103627" cy="103627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7" y="0"/>
                  </a:moveTo>
                  <a:cubicBezTo>
                    <a:pt x="142" y="0"/>
                    <a:pt x="0" y="142"/>
                    <a:pt x="0" y="316"/>
                  </a:cubicBezTo>
                  <a:cubicBezTo>
                    <a:pt x="0" y="491"/>
                    <a:pt x="142" y="633"/>
                    <a:pt x="317" y="633"/>
                  </a:cubicBezTo>
                  <a:cubicBezTo>
                    <a:pt x="490" y="633"/>
                    <a:pt x="633" y="491"/>
                    <a:pt x="633" y="316"/>
                  </a:cubicBezTo>
                  <a:cubicBezTo>
                    <a:pt x="633" y="142"/>
                    <a:pt x="490" y="0"/>
                    <a:pt x="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31">
              <a:extLst>
                <a:ext uri="{FF2B5EF4-FFF2-40B4-BE49-F238E27FC236}">
                  <a16:creationId xmlns:a16="http://schemas.microsoft.com/office/drawing/2014/main" id="{E477C336-F66A-9A03-003E-05E624598E5F}"/>
                </a:ext>
              </a:extLst>
            </p:cNvPr>
            <p:cNvSpPr/>
            <p:nvPr/>
          </p:nvSpPr>
          <p:spPr>
            <a:xfrm>
              <a:off x="3296044" y="1866826"/>
              <a:ext cx="35688" cy="35688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109" y="0"/>
                  </a:moveTo>
                  <a:cubicBezTo>
                    <a:pt x="49" y="0"/>
                    <a:pt x="1" y="48"/>
                    <a:pt x="1" y="109"/>
                  </a:cubicBezTo>
                  <a:cubicBezTo>
                    <a:pt x="1" y="169"/>
                    <a:pt x="49" y="217"/>
                    <a:pt x="109" y="217"/>
                  </a:cubicBezTo>
                  <a:cubicBezTo>
                    <a:pt x="170" y="217"/>
                    <a:pt x="218" y="169"/>
                    <a:pt x="218" y="109"/>
                  </a:cubicBezTo>
                  <a:cubicBezTo>
                    <a:pt x="218" y="48"/>
                    <a:pt x="170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31">
              <a:extLst>
                <a:ext uri="{FF2B5EF4-FFF2-40B4-BE49-F238E27FC236}">
                  <a16:creationId xmlns:a16="http://schemas.microsoft.com/office/drawing/2014/main" id="{C180E66F-E5F9-B326-11B1-350EFDF24101}"/>
                </a:ext>
              </a:extLst>
            </p:cNvPr>
            <p:cNvSpPr/>
            <p:nvPr/>
          </p:nvSpPr>
          <p:spPr>
            <a:xfrm>
              <a:off x="3804354" y="1849473"/>
              <a:ext cx="103463" cy="103791"/>
            </a:xfrm>
            <a:custGeom>
              <a:avLst/>
              <a:gdLst/>
              <a:ahLst/>
              <a:cxnLst/>
              <a:rect l="l" t="t" r="r" b="b"/>
              <a:pathLst>
                <a:path w="632" h="634" extrusionOk="0">
                  <a:moveTo>
                    <a:pt x="315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92"/>
                    <a:pt x="141" y="633"/>
                    <a:pt x="315" y="633"/>
                  </a:cubicBezTo>
                  <a:cubicBezTo>
                    <a:pt x="490" y="633"/>
                    <a:pt x="631" y="492"/>
                    <a:pt x="631" y="317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31">
              <a:extLst>
                <a:ext uri="{FF2B5EF4-FFF2-40B4-BE49-F238E27FC236}">
                  <a16:creationId xmlns:a16="http://schemas.microsoft.com/office/drawing/2014/main" id="{937470F7-0115-F9F2-3589-435B93A304E6}"/>
                </a:ext>
              </a:extLst>
            </p:cNvPr>
            <p:cNvSpPr/>
            <p:nvPr/>
          </p:nvSpPr>
          <p:spPr>
            <a:xfrm>
              <a:off x="3857886" y="1863716"/>
              <a:ext cx="35688" cy="35852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09" y="1"/>
                  </a:moveTo>
                  <a:cubicBezTo>
                    <a:pt x="49" y="1"/>
                    <a:pt x="1" y="50"/>
                    <a:pt x="1" y="110"/>
                  </a:cubicBezTo>
                  <a:cubicBezTo>
                    <a:pt x="1" y="170"/>
                    <a:pt x="49" y="219"/>
                    <a:pt x="109" y="219"/>
                  </a:cubicBezTo>
                  <a:cubicBezTo>
                    <a:pt x="169" y="219"/>
                    <a:pt x="217" y="170"/>
                    <a:pt x="217" y="110"/>
                  </a:cubicBezTo>
                  <a:cubicBezTo>
                    <a:pt x="217" y="50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31">
              <a:extLst>
                <a:ext uri="{FF2B5EF4-FFF2-40B4-BE49-F238E27FC236}">
                  <a16:creationId xmlns:a16="http://schemas.microsoft.com/office/drawing/2014/main" id="{FF1447C8-BCD6-3363-7674-E70CCD534C7A}"/>
                </a:ext>
              </a:extLst>
            </p:cNvPr>
            <p:cNvSpPr/>
            <p:nvPr/>
          </p:nvSpPr>
          <p:spPr>
            <a:xfrm>
              <a:off x="3409493" y="1755669"/>
              <a:ext cx="103627" cy="103791"/>
            </a:xfrm>
            <a:custGeom>
              <a:avLst/>
              <a:gdLst/>
              <a:ahLst/>
              <a:cxnLst/>
              <a:rect l="l" t="t" r="r" b="b"/>
              <a:pathLst>
                <a:path w="633" h="634" extrusionOk="0">
                  <a:moveTo>
                    <a:pt x="317" y="1"/>
                  </a:moveTo>
                  <a:cubicBezTo>
                    <a:pt x="142" y="1"/>
                    <a:pt x="0" y="142"/>
                    <a:pt x="0" y="317"/>
                  </a:cubicBezTo>
                  <a:cubicBezTo>
                    <a:pt x="0" y="492"/>
                    <a:pt x="142" y="633"/>
                    <a:pt x="317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2"/>
                    <a:pt x="492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31">
              <a:extLst>
                <a:ext uri="{FF2B5EF4-FFF2-40B4-BE49-F238E27FC236}">
                  <a16:creationId xmlns:a16="http://schemas.microsoft.com/office/drawing/2014/main" id="{A6C9B2CE-DD4F-939F-7885-A18A34B4436E}"/>
                </a:ext>
              </a:extLst>
            </p:cNvPr>
            <p:cNvSpPr/>
            <p:nvPr/>
          </p:nvSpPr>
          <p:spPr>
            <a:xfrm>
              <a:off x="3463025" y="1770075"/>
              <a:ext cx="35852" cy="35852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109" y="1"/>
                  </a:moveTo>
                  <a:cubicBezTo>
                    <a:pt x="50" y="1"/>
                    <a:pt x="1" y="50"/>
                    <a:pt x="1" y="110"/>
                  </a:cubicBezTo>
                  <a:cubicBezTo>
                    <a:pt x="1" y="170"/>
                    <a:pt x="50" y="219"/>
                    <a:pt x="109" y="219"/>
                  </a:cubicBezTo>
                  <a:cubicBezTo>
                    <a:pt x="170" y="219"/>
                    <a:pt x="219" y="170"/>
                    <a:pt x="219" y="110"/>
                  </a:cubicBezTo>
                  <a:cubicBezTo>
                    <a:pt x="219" y="50"/>
                    <a:pt x="170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31">
              <a:extLst>
                <a:ext uri="{FF2B5EF4-FFF2-40B4-BE49-F238E27FC236}">
                  <a16:creationId xmlns:a16="http://schemas.microsoft.com/office/drawing/2014/main" id="{C5A813A0-34F2-F04B-7730-7A546DF8CA1F}"/>
                </a:ext>
              </a:extLst>
            </p:cNvPr>
            <p:cNvSpPr/>
            <p:nvPr/>
          </p:nvSpPr>
          <p:spPr>
            <a:xfrm>
              <a:off x="3457950" y="2323568"/>
              <a:ext cx="103627" cy="103627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0" y="0"/>
                    <a:pt x="0" y="143"/>
                    <a:pt x="0" y="317"/>
                  </a:cubicBezTo>
                  <a:cubicBezTo>
                    <a:pt x="0" y="492"/>
                    <a:pt x="142" y="633"/>
                    <a:pt x="316" y="633"/>
                  </a:cubicBezTo>
                  <a:cubicBezTo>
                    <a:pt x="490" y="633"/>
                    <a:pt x="632" y="491"/>
                    <a:pt x="632" y="317"/>
                  </a:cubicBezTo>
                  <a:cubicBezTo>
                    <a:pt x="632" y="142"/>
                    <a:pt x="491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31">
              <a:extLst>
                <a:ext uri="{FF2B5EF4-FFF2-40B4-BE49-F238E27FC236}">
                  <a16:creationId xmlns:a16="http://schemas.microsoft.com/office/drawing/2014/main" id="{50737BAE-F69E-6D1F-13BC-442986EF3891}"/>
                </a:ext>
              </a:extLst>
            </p:cNvPr>
            <p:cNvSpPr/>
            <p:nvPr/>
          </p:nvSpPr>
          <p:spPr>
            <a:xfrm>
              <a:off x="3511483" y="2337811"/>
              <a:ext cx="35852" cy="35852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109" y="0"/>
                  </a:moveTo>
                  <a:cubicBezTo>
                    <a:pt x="50" y="0"/>
                    <a:pt x="1" y="50"/>
                    <a:pt x="1" y="110"/>
                  </a:cubicBezTo>
                  <a:cubicBezTo>
                    <a:pt x="1" y="169"/>
                    <a:pt x="50" y="218"/>
                    <a:pt x="109" y="218"/>
                  </a:cubicBezTo>
                  <a:cubicBezTo>
                    <a:pt x="169" y="218"/>
                    <a:pt x="219" y="169"/>
                    <a:pt x="219" y="110"/>
                  </a:cubicBezTo>
                  <a:cubicBezTo>
                    <a:pt x="219" y="50"/>
                    <a:pt x="169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31">
              <a:extLst>
                <a:ext uri="{FF2B5EF4-FFF2-40B4-BE49-F238E27FC236}">
                  <a16:creationId xmlns:a16="http://schemas.microsoft.com/office/drawing/2014/main" id="{926F2D79-0D74-6503-3FBB-051D2ECF2D2F}"/>
                </a:ext>
              </a:extLst>
            </p:cNvPr>
            <p:cNvSpPr/>
            <p:nvPr/>
          </p:nvSpPr>
          <p:spPr>
            <a:xfrm>
              <a:off x="3899959" y="1232953"/>
              <a:ext cx="891551" cy="835236"/>
            </a:xfrm>
            <a:custGeom>
              <a:avLst/>
              <a:gdLst/>
              <a:ahLst/>
              <a:cxnLst/>
              <a:rect l="l" t="t" r="r" b="b"/>
              <a:pathLst>
                <a:path w="5446" h="5102" extrusionOk="0">
                  <a:moveTo>
                    <a:pt x="2723" y="1"/>
                  </a:moveTo>
                  <a:cubicBezTo>
                    <a:pt x="1219" y="1"/>
                    <a:pt x="0" y="1142"/>
                    <a:pt x="0" y="2551"/>
                  </a:cubicBezTo>
                  <a:cubicBezTo>
                    <a:pt x="0" y="3959"/>
                    <a:pt x="1219" y="5101"/>
                    <a:pt x="2723" y="5101"/>
                  </a:cubicBezTo>
                  <a:cubicBezTo>
                    <a:pt x="4227" y="5101"/>
                    <a:pt x="5446" y="3959"/>
                    <a:pt x="5446" y="2551"/>
                  </a:cubicBezTo>
                  <a:cubicBezTo>
                    <a:pt x="5446" y="1142"/>
                    <a:pt x="4227" y="1"/>
                    <a:pt x="2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31">
              <a:extLst>
                <a:ext uri="{FF2B5EF4-FFF2-40B4-BE49-F238E27FC236}">
                  <a16:creationId xmlns:a16="http://schemas.microsoft.com/office/drawing/2014/main" id="{99A41B54-E418-09F6-1686-F8F0FFAA2902}"/>
                </a:ext>
              </a:extLst>
            </p:cNvPr>
            <p:cNvSpPr/>
            <p:nvPr/>
          </p:nvSpPr>
          <p:spPr>
            <a:xfrm>
              <a:off x="3900123" y="1273389"/>
              <a:ext cx="867486" cy="794636"/>
            </a:xfrm>
            <a:custGeom>
              <a:avLst/>
              <a:gdLst/>
              <a:ahLst/>
              <a:cxnLst/>
              <a:rect l="l" t="t" r="r" b="b"/>
              <a:pathLst>
                <a:path w="5299" h="4854" extrusionOk="0">
                  <a:moveTo>
                    <a:pt x="2649" y="0"/>
                  </a:moveTo>
                  <a:cubicBezTo>
                    <a:pt x="1186" y="0"/>
                    <a:pt x="0" y="1087"/>
                    <a:pt x="0" y="2426"/>
                  </a:cubicBezTo>
                  <a:cubicBezTo>
                    <a:pt x="0" y="3766"/>
                    <a:pt x="1186" y="4853"/>
                    <a:pt x="2649" y="4853"/>
                  </a:cubicBezTo>
                  <a:cubicBezTo>
                    <a:pt x="4112" y="4853"/>
                    <a:pt x="5298" y="3766"/>
                    <a:pt x="5298" y="2426"/>
                  </a:cubicBezTo>
                  <a:cubicBezTo>
                    <a:pt x="5298" y="1087"/>
                    <a:pt x="4112" y="0"/>
                    <a:pt x="2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31">
              <a:extLst>
                <a:ext uri="{FF2B5EF4-FFF2-40B4-BE49-F238E27FC236}">
                  <a16:creationId xmlns:a16="http://schemas.microsoft.com/office/drawing/2014/main" id="{3DD8BE08-A031-8667-940E-36FC87415782}"/>
                </a:ext>
              </a:extLst>
            </p:cNvPr>
            <p:cNvSpPr/>
            <p:nvPr/>
          </p:nvSpPr>
          <p:spPr>
            <a:xfrm>
              <a:off x="4032725" y="1590980"/>
              <a:ext cx="156832" cy="146682"/>
            </a:xfrm>
            <a:custGeom>
              <a:avLst/>
              <a:gdLst/>
              <a:ahLst/>
              <a:cxnLst/>
              <a:rect l="l" t="t" r="r" b="b"/>
              <a:pathLst>
                <a:path w="958" h="896" extrusionOk="0">
                  <a:moveTo>
                    <a:pt x="480" y="0"/>
                  </a:moveTo>
                  <a:cubicBezTo>
                    <a:pt x="216" y="0"/>
                    <a:pt x="1" y="201"/>
                    <a:pt x="1" y="448"/>
                  </a:cubicBezTo>
                  <a:cubicBezTo>
                    <a:pt x="1" y="696"/>
                    <a:pt x="216" y="895"/>
                    <a:pt x="480" y="895"/>
                  </a:cubicBezTo>
                  <a:cubicBezTo>
                    <a:pt x="744" y="895"/>
                    <a:pt x="957" y="696"/>
                    <a:pt x="957" y="448"/>
                  </a:cubicBezTo>
                  <a:cubicBezTo>
                    <a:pt x="957" y="201"/>
                    <a:pt x="744" y="0"/>
                    <a:pt x="4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31">
              <a:extLst>
                <a:ext uri="{FF2B5EF4-FFF2-40B4-BE49-F238E27FC236}">
                  <a16:creationId xmlns:a16="http://schemas.microsoft.com/office/drawing/2014/main" id="{83AFC97B-A374-C94B-2829-077CE36BD321}"/>
                </a:ext>
              </a:extLst>
            </p:cNvPr>
            <p:cNvSpPr/>
            <p:nvPr/>
          </p:nvSpPr>
          <p:spPr>
            <a:xfrm>
              <a:off x="4113760" y="1610952"/>
              <a:ext cx="54351" cy="50913"/>
            </a:xfrm>
            <a:custGeom>
              <a:avLst/>
              <a:gdLst/>
              <a:ahLst/>
              <a:cxnLst/>
              <a:rect l="l" t="t" r="r" b="b"/>
              <a:pathLst>
                <a:path w="332" h="311" extrusionOk="0">
                  <a:moveTo>
                    <a:pt x="167" y="1"/>
                  </a:moveTo>
                  <a:cubicBezTo>
                    <a:pt x="76" y="1"/>
                    <a:pt x="1" y="70"/>
                    <a:pt x="1" y="156"/>
                  </a:cubicBezTo>
                  <a:cubicBezTo>
                    <a:pt x="1" y="242"/>
                    <a:pt x="76" y="311"/>
                    <a:pt x="167" y="311"/>
                  </a:cubicBezTo>
                  <a:cubicBezTo>
                    <a:pt x="257" y="311"/>
                    <a:pt x="331" y="242"/>
                    <a:pt x="331" y="156"/>
                  </a:cubicBezTo>
                  <a:cubicBezTo>
                    <a:pt x="331" y="70"/>
                    <a:pt x="25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31">
              <a:extLst>
                <a:ext uri="{FF2B5EF4-FFF2-40B4-BE49-F238E27FC236}">
                  <a16:creationId xmlns:a16="http://schemas.microsoft.com/office/drawing/2014/main" id="{E1F74434-AA07-3FE1-CD5E-3892B28458BB}"/>
                </a:ext>
              </a:extLst>
            </p:cNvPr>
            <p:cNvSpPr/>
            <p:nvPr/>
          </p:nvSpPr>
          <p:spPr>
            <a:xfrm>
              <a:off x="4401230" y="1661701"/>
              <a:ext cx="156832" cy="146846"/>
            </a:xfrm>
            <a:custGeom>
              <a:avLst/>
              <a:gdLst/>
              <a:ahLst/>
              <a:cxnLst/>
              <a:rect l="l" t="t" r="r" b="b"/>
              <a:pathLst>
                <a:path w="958" h="897" extrusionOk="0">
                  <a:moveTo>
                    <a:pt x="480" y="1"/>
                  </a:moveTo>
                  <a:cubicBezTo>
                    <a:pt x="216" y="1"/>
                    <a:pt x="1" y="201"/>
                    <a:pt x="1" y="449"/>
                  </a:cubicBezTo>
                  <a:cubicBezTo>
                    <a:pt x="1" y="696"/>
                    <a:pt x="216" y="896"/>
                    <a:pt x="480" y="896"/>
                  </a:cubicBezTo>
                  <a:cubicBezTo>
                    <a:pt x="744" y="896"/>
                    <a:pt x="957" y="696"/>
                    <a:pt x="957" y="449"/>
                  </a:cubicBezTo>
                  <a:cubicBezTo>
                    <a:pt x="957" y="201"/>
                    <a:pt x="744" y="1"/>
                    <a:pt x="480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31">
              <a:extLst>
                <a:ext uri="{FF2B5EF4-FFF2-40B4-BE49-F238E27FC236}">
                  <a16:creationId xmlns:a16="http://schemas.microsoft.com/office/drawing/2014/main" id="{7ECCF54E-F0B3-6E57-3BBF-CE60CF2609CD}"/>
                </a:ext>
              </a:extLst>
            </p:cNvPr>
            <p:cNvSpPr/>
            <p:nvPr/>
          </p:nvSpPr>
          <p:spPr>
            <a:xfrm>
              <a:off x="4400902" y="1667922"/>
              <a:ext cx="156341" cy="140625"/>
            </a:xfrm>
            <a:custGeom>
              <a:avLst/>
              <a:gdLst/>
              <a:ahLst/>
              <a:cxnLst/>
              <a:rect l="l" t="t" r="r" b="b"/>
              <a:pathLst>
                <a:path w="955" h="859" extrusionOk="0">
                  <a:moveTo>
                    <a:pt x="284" y="1"/>
                  </a:moveTo>
                  <a:lnTo>
                    <a:pt x="284" y="1"/>
                  </a:lnTo>
                  <a:cubicBezTo>
                    <a:pt x="117" y="71"/>
                    <a:pt x="1" y="228"/>
                    <a:pt x="1" y="410"/>
                  </a:cubicBezTo>
                  <a:cubicBezTo>
                    <a:pt x="1" y="658"/>
                    <a:pt x="215" y="858"/>
                    <a:pt x="479" y="858"/>
                  </a:cubicBezTo>
                  <a:cubicBezTo>
                    <a:pt x="724" y="858"/>
                    <a:pt x="928" y="684"/>
                    <a:pt x="954" y="460"/>
                  </a:cubicBezTo>
                  <a:lnTo>
                    <a:pt x="954" y="460"/>
                  </a:lnTo>
                  <a:cubicBezTo>
                    <a:pt x="940" y="501"/>
                    <a:pt x="915" y="536"/>
                    <a:pt x="880" y="567"/>
                  </a:cubicBezTo>
                  <a:cubicBezTo>
                    <a:pt x="844" y="603"/>
                    <a:pt x="800" y="629"/>
                    <a:pt x="751" y="644"/>
                  </a:cubicBezTo>
                  <a:cubicBezTo>
                    <a:pt x="706" y="666"/>
                    <a:pt x="659" y="677"/>
                    <a:pt x="608" y="677"/>
                  </a:cubicBezTo>
                  <a:cubicBezTo>
                    <a:pt x="604" y="677"/>
                    <a:pt x="600" y="677"/>
                    <a:pt x="595" y="677"/>
                  </a:cubicBezTo>
                  <a:cubicBezTo>
                    <a:pt x="577" y="675"/>
                    <a:pt x="551" y="672"/>
                    <a:pt x="536" y="669"/>
                  </a:cubicBezTo>
                  <a:cubicBezTo>
                    <a:pt x="513" y="667"/>
                    <a:pt x="497" y="665"/>
                    <a:pt x="477" y="662"/>
                  </a:cubicBezTo>
                  <a:cubicBezTo>
                    <a:pt x="442" y="654"/>
                    <a:pt x="405" y="639"/>
                    <a:pt x="374" y="621"/>
                  </a:cubicBezTo>
                  <a:lnTo>
                    <a:pt x="373" y="619"/>
                  </a:lnTo>
                  <a:cubicBezTo>
                    <a:pt x="346" y="599"/>
                    <a:pt x="319" y="579"/>
                    <a:pt x="292" y="560"/>
                  </a:cubicBezTo>
                  <a:cubicBezTo>
                    <a:pt x="291" y="558"/>
                    <a:pt x="289" y="558"/>
                    <a:pt x="288" y="557"/>
                  </a:cubicBezTo>
                  <a:cubicBezTo>
                    <a:pt x="280" y="548"/>
                    <a:pt x="232" y="491"/>
                    <a:pt x="225" y="481"/>
                  </a:cubicBezTo>
                  <a:cubicBezTo>
                    <a:pt x="224" y="480"/>
                    <a:pt x="224" y="479"/>
                    <a:pt x="222" y="477"/>
                  </a:cubicBezTo>
                  <a:cubicBezTo>
                    <a:pt x="216" y="466"/>
                    <a:pt x="204" y="439"/>
                    <a:pt x="200" y="430"/>
                  </a:cubicBezTo>
                  <a:cubicBezTo>
                    <a:pt x="196" y="424"/>
                    <a:pt x="183" y="394"/>
                    <a:pt x="179" y="382"/>
                  </a:cubicBezTo>
                  <a:cubicBezTo>
                    <a:pt x="179" y="379"/>
                    <a:pt x="177" y="378"/>
                    <a:pt x="177" y="376"/>
                  </a:cubicBezTo>
                  <a:cubicBezTo>
                    <a:pt x="175" y="364"/>
                    <a:pt x="168" y="320"/>
                    <a:pt x="168" y="316"/>
                  </a:cubicBezTo>
                  <a:cubicBezTo>
                    <a:pt x="166" y="305"/>
                    <a:pt x="163" y="285"/>
                    <a:pt x="161" y="272"/>
                  </a:cubicBezTo>
                  <a:lnTo>
                    <a:pt x="161" y="271"/>
                  </a:lnTo>
                  <a:cubicBezTo>
                    <a:pt x="161" y="203"/>
                    <a:pt x="180" y="141"/>
                    <a:pt x="217" y="82"/>
                  </a:cubicBezTo>
                  <a:cubicBezTo>
                    <a:pt x="237" y="56"/>
                    <a:pt x="259" y="30"/>
                    <a:pt x="279" y="6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31">
              <a:extLst>
                <a:ext uri="{FF2B5EF4-FFF2-40B4-BE49-F238E27FC236}">
                  <a16:creationId xmlns:a16="http://schemas.microsoft.com/office/drawing/2014/main" id="{CA6A92A2-B69C-463F-4995-5869F626AB32}"/>
                </a:ext>
              </a:extLst>
            </p:cNvPr>
            <p:cNvSpPr/>
            <p:nvPr/>
          </p:nvSpPr>
          <p:spPr>
            <a:xfrm>
              <a:off x="4482265" y="1681837"/>
              <a:ext cx="54351" cy="50913"/>
            </a:xfrm>
            <a:custGeom>
              <a:avLst/>
              <a:gdLst/>
              <a:ahLst/>
              <a:cxnLst/>
              <a:rect l="l" t="t" r="r" b="b"/>
              <a:pathLst>
                <a:path w="332" h="311" extrusionOk="0">
                  <a:moveTo>
                    <a:pt x="167" y="1"/>
                  </a:moveTo>
                  <a:cubicBezTo>
                    <a:pt x="76" y="1"/>
                    <a:pt x="1" y="70"/>
                    <a:pt x="1" y="155"/>
                  </a:cubicBezTo>
                  <a:cubicBezTo>
                    <a:pt x="1" y="241"/>
                    <a:pt x="76" y="311"/>
                    <a:pt x="167" y="311"/>
                  </a:cubicBezTo>
                  <a:cubicBezTo>
                    <a:pt x="257" y="311"/>
                    <a:pt x="331" y="241"/>
                    <a:pt x="331" y="155"/>
                  </a:cubicBezTo>
                  <a:cubicBezTo>
                    <a:pt x="331" y="70"/>
                    <a:pt x="25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31">
              <a:extLst>
                <a:ext uri="{FF2B5EF4-FFF2-40B4-BE49-F238E27FC236}">
                  <a16:creationId xmlns:a16="http://schemas.microsoft.com/office/drawing/2014/main" id="{C7A83BAF-ED7A-9486-F344-425D776A78E9}"/>
                </a:ext>
              </a:extLst>
            </p:cNvPr>
            <p:cNvSpPr/>
            <p:nvPr/>
          </p:nvSpPr>
          <p:spPr>
            <a:xfrm>
              <a:off x="4586873" y="1563314"/>
              <a:ext cx="156341" cy="140461"/>
            </a:xfrm>
            <a:custGeom>
              <a:avLst/>
              <a:gdLst/>
              <a:ahLst/>
              <a:cxnLst/>
              <a:rect l="l" t="t" r="r" b="b"/>
              <a:pathLst>
                <a:path w="955" h="858" extrusionOk="0">
                  <a:moveTo>
                    <a:pt x="284" y="0"/>
                  </a:moveTo>
                  <a:lnTo>
                    <a:pt x="284" y="0"/>
                  </a:lnTo>
                  <a:cubicBezTo>
                    <a:pt x="117" y="71"/>
                    <a:pt x="0" y="227"/>
                    <a:pt x="0" y="410"/>
                  </a:cubicBezTo>
                  <a:cubicBezTo>
                    <a:pt x="0" y="657"/>
                    <a:pt x="214" y="858"/>
                    <a:pt x="478" y="858"/>
                  </a:cubicBezTo>
                  <a:cubicBezTo>
                    <a:pt x="724" y="858"/>
                    <a:pt x="927" y="684"/>
                    <a:pt x="954" y="460"/>
                  </a:cubicBezTo>
                  <a:lnTo>
                    <a:pt x="954" y="460"/>
                  </a:lnTo>
                  <a:cubicBezTo>
                    <a:pt x="940" y="501"/>
                    <a:pt x="914" y="536"/>
                    <a:pt x="879" y="567"/>
                  </a:cubicBezTo>
                  <a:cubicBezTo>
                    <a:pt x="844" y="604"/>
                    <a:pt x="800" y="629"/>
                    <a:pt x="750" y="646"/>
                  </a:cubicBezTo>
                  <a:cubicBezTo>
                    <a:pt x="706" y="667"/>
                    <a:pt x="659" y="678"/>
                    <a:pt x="608" y="678"/>
                  </a:cubicBezTo>
                  <a:cubicBezTo>
                    <a:pt x="604" y="678"/>
                    <a:pt x="599" y="678"/>
                    <a:pt x="595" y="678"/>
                  </a:cubicBezTo>
                  <a:cubicBezTo>
                    <a:pt x="576" y="676"/>
                    <a:pt x="551" y="672"/>
                    <a:pt x="535" y="669"/>
                  </a:cubicBezTo>
                  <a:cubicBezTo>
                    <a:pt x="513" y="667"/>
                    <a:pt x="497" y="665"/>
                    <a:pt x="477" y="662"/>
                  </a:cubicBezTo>
                  <a:cubicBezTo>
                    <a:pt x="441" y="654"/>
                    <a:pt x="405" y="640"/>
                    <a:pt x="374" y="621"/>
                  </a:cubicBezTo>
                  <a:lnTo>
                    <a:pt x="373" y="619"/>
                  </a:lnTo>
                  <a:cubicBezTo>
                    <a:pt x="345" y="601"/>
                    <a:pt x="319" y="580"/>
                    <a:pt x="292" y="561"/>
                  </a:cubicBezTo>
                  <a:cubicBezTo>
                    <a:pt x="291" y="560"/>
                    <a:pt x="289" y="560"/>
                    <a:pt x="288" y="558"/>
                  </a:cubicBezTo>
                  <a:cubicBezTo>
                    <a:pt x="279" y="550"/>
                    <a:pt x="232" y="491"/>
                    <a:pt x="225" y="480"/>
                  </a:cubicBezTo>
                  <a:cubicBezTo>
                    <a:pt x="223" y="479"/>
                    <a:pt x="223" y="478"/>
                    <a:pt x="221" y="476"/>
                  </a:cubicBezTo>
                  <a:cubicBezTo>
                    <a:pt x="215" y="466"/>
                    <a:pt x="204" y="438"/>
                    <a:pt x="200" y="430"/>
                  </a:cubicBezTo>
                  <a:cubicBezTo>
                    <a:pt x="196" y="424"/>
                    <a:pt x="182" y="393"/>
                    <a:pt x="178" y="382"/>
                  </a:cubicBezTo>
                  <a:cubicBezTo>
                    <a:pt x="178" y="379"/>
                    <a:pt x="176" y="378"/>
                    <a:pt x="176" y="376"/>
                  </a:cubicBezTo>
                  <a:cubicBezTo>
                    <a:pt x="174" y="363"/>
                    <a:pt x="168" y="319"/>
                    <a:pt x="168" y="315"/>
                  </a:cubicBezTo>
                  <a:cubicBezTo>
                    <a:pt x="166" y="304"/>
                    <a:pt x="163" y="285"/>
                    <a:pt x="161" y="271"/>
                  </a:cubicBezTo>
                  <a:lnTo>
                    <a:pt x="161" y="270"/>
                  </a:lnTo>
                  <a:cubicBezTo>
                    <a:pt x="161" y="203"/>
                    <a:pt x="179" y="140"/>
                    <a:pt x="216" y="81"/>
                  </a:cubicBezTo>
                  <a:cubicBezTo>
                    <a:pt x="237" y="55"/>
                    <a:pt x="258" y="30"/>
                    <a:pt x="279" y="5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31">
              <a:extLst>
                <a:ext uri="{FF2B5EF4-FFF2-40B4-BE49-F238E27FC236}">
                  <a16:creationId xmlns:a16="http://schemas.microsoft.com/office/drawing/2014/main" id="{3F411F11-FA92-C07A-4749-BB278BB1E787}"/>
                </a:ext>
              </a:extLst>
            </p:cNvPr>
            <p:cNvSpPr/>
            <p:nvPr/>
          </p:nvSpPr>
          <p:spPr>
            <a:xfrm>
              <a:off x="4668072" y="1577229"/>
              <a:ext cx="54351" cy="50913"/>
            </a:xfrm>
            <a:custGeom>
              <a:avLst/>
              <a:gdLst/>
              <a:ahLst/>
              <a:cxnLst/>
              <a:rect l="l" t="t" r="r" b="b"/>
              <a:pathLst>
                <a:path w="332" h="311" extrusionOk="0">
                  <a:moveTo>
                    <a:pt x="165" y="0"/>
                  </a:moveTo>
                  <a:cubicBezTo>
                    <a:pt x="75" y="0"/>
                    <a:pt x="1" y="69"/>
                    <a:pt x="1" y="155"/>
                  </a:cubicBezTo>
                  <a:cubicBezTo>
                    <a:pt x="1" y="241"/>
                    <a:pt x="75" y="310"/>
                    <a:pt x="165" y="310"/>
                  </a:cubicBezTo>
                  <a:cubicBezTo>
                    <a:pt x="256" y="310"/>
                    <a:pt x="331" y="241"/>
                    <a:pt x="331" y="155"/>
                  </a:cubicBezTo>
                  <a:cubicBezTo>
                    <a:pt x="331" y="71"/>
                    <a:pt x="256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31">
              <a:extLst>
                <a:ext uri="{FF2B5EF4-FFF2-40B4-BE49-F238E27FC236}">
                  <a16:creationId xmlns:a16="http://schemas.microsoft.com/office/drawing/2014/main" id="{75B3EC65-3259-F108-232C-BBB51E57166F}"/>
                </a:ext>
              </a:extLst>
            </p:cNvPr>
            <p:cNvSpPr/>
            <p:nvPr/>
          </p:nvSpPr>
          <p:spPr>
            <a:xfrm>
              <a:off x="4282378" y="1502415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4" y="1"/>
                  </a:moveTo>
                  <a:cubicBezTo>
                    <a:pt x="127" y="1"/>
                    <a:pt x="0" y="120"/>
                    <a:pt x="0" y="266"/>
                  </a:cubicBezTo>
                  <a:cubicBezTo>
                    <a:pt x="0" y="411"/>
                    <a:pt x="127" y="530"/>
                    <a:pt x="284" y="530"/>
                  </a:cubicBezTo>
                  <a:cubicBezTo>
                    <a:pt x="439" y="530"/>
                    <a:pt x="566" y="411"/>
                    <a:pt x="566" y="266"/>
                  </a:cubicBezTo>
                  <a:cubicBezTo>
                    <a:pt x="566" y="120"/>
                    <a:pt x="439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31">
              <a:extLst>
                <a:ext uri="{FF2B5EF4-FFF2-40B4-BE49-F238E27FC236}">
                  <a16:creationId xmlns:a16="http://schemas.microsoft.com/office/drawing/2014/main" id="{D4DC60C4-09CB-F971-4D11-9E07E8DEF37C}"/>
                </a:ext>
              </a:extLst>
            </p:cNvPr>
            <p:cNvSpPr/>
            <p:nvPr/>
          </p:nvSpPr>
          <p:spPr>
            <a:xfrm>
              <a:off x="4330345" y="1514529"/>
              <a:ext cx="32087" cy="29958"/>
            </a:xfrm>
            <a:custGeom>
              <a:avLst/>
              <a:gdLst/>
              <a:ahLst/>
              <a:cxnLst/>
              <a:rect l="l" t="t" r="r" b="b"/>
              <a:pathLst>
                <a:path w="196" h="183" extrusionOk="0">
                  <a:moveTo>
                    <a:pt x="100" y="0"/>
                  </a:moveTo>
                  <a:cubicBezTo>
                    <a:pt x="99" y="0"/>
                    <a:pt x="99" y="0"/>
                    <a:pt x="98" y="0"/>
                  </a:cubicBezTo>
                  <a:cubicBezTo>
                    <a:pt x="44" y="0"/>
                    <a:pt x="1" y="41"/>
                    <a:pt x="1" y="92"/>
                  </a:cubicBezTo>
                  <a:cubicBezTo>
                    <a:pt x="1" y="142"/>
                    <a:pt x="44" y="183"/>
                    <a:pt x="98" y="183"/>
                  </a:cubicBezTo>
                  <a:cubicBezTo>
                    <a:pt x="151" y="183"/>
                    <a:pt x="195" y="142"/>
                    <a:pt x="195" y="92"/>
                  </a:cubicBezTo>
                  <a:cubicBezTo>
                    <a:pt x="195" y="41"/>
                    <a:pt x="152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31">
              <a:extLst>
                <a:ext uri="{FF2B5EF4-FFF2-40B4-BE49-F238E27FC236}">
                  <a16:creationId xmlns:a16="http://schemas.microsoft.com/office/drawing/2014/main" id="{78B7BE13-222E-8D37-F18A-4AB43ADC38D8}"/>
                </a:ext>
              </a:extLst>
            </p:cNvPr>
            <p:cNvSpPr/>
            <p:nvPr/>
          </p:nvSpPr>
          <p:spPr>
            <a:xfrm>
              <a:off x="4378311" y="1382909"/>
              <a:ext cx="92822" cy="86929"/>
            </a:xfrm>
            <a:custGeom>
              <a:avLst/>
              <a:gdLst/>
              <a:ahLst/>
              <a:cxnLst/>
              <a:rect l="l" t="t" r="r" b="b"/>
              <a:pathLst>
                <a:path w="567" h="531" extrusionOk="0">
                  <a:moveTo>
                    <a:pt x="283" y="0"/>
                  </a:moveTo>
                  <a:cubicBezTo>
                    <a:pt x="127" y="0"/>
                    <a:pt x="1" y="119"/>
                    <a:pt x="1" y="265"/>
                  </a:cubicBezTo>
                  <a:cubicBezTo>
                    <a:pt x="1" y="411"/>
                    <a:pt x="127" y="530"/>
                    <a:pt x="283" y="530"/>
                  </a:cubicBezTo>
                  <a:cubicBezTo>
                    <a:pt x="440" y="530"/>
                    <a:pt x="566" y="411"/>
                    <a:pt x="566" y="265"/>
                  </a:cubicBezTo>
                  <a:cubicBezTo>
                    <a:pt x="566" y="119"/>
                    <a:pt x="440" y="1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31">
              <a:extLst>
                <a:ext uri="{FF2B5EF4-FFF2-40B4-BE49-F238E27FC236}">
                  <a16:creationId xmlns:a16="http://schemas.microsoft.com/office/drawing/2014/main" id="{954D563C-1559-B888-0EA5-91E3ED57D6FA}"/>
                </a:ext>
              </a:extLst>
            </p:cNvPr>
            <p:cNvSpPr/>
            <p:nvPr/>
          </p:nvSpPr>
          <p:spPr>
            <a:xfrm>
              <a:off x="4426277" y="1395023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7" y="1"/>
                  </a:moveTo>
                  <a:cubicBezTo>
                    <a:pt x="44" y="1"/>
                    <a:pt x="0" y="42"/>
                    <a:pt x="0" y="91"/>
                  </a:cubicBezTo>
                  <a:cubicBezTo>
                    <a:pt x="0" y="141"/>
                    <a:pt x="44" y="182"/>
                    <a:pt x="97" y="182"/>
                  </a:cubicBezTo>
                  <a:cubicBezTo>
                    <a:pt x="152" y="182"/>
                    <a:pt x="195" y="141"/>
                    <a:pt x="195" y="91"/>
                  </a:cubicBezTo>
                  <a:cubicBezTo>
                    <a:pt x="195" y="41"/>
                    <a:pt x="152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31">
              <a:extLst>
                <a:ext uri="{FF2B5EF4-FFF2-40B4-BE49-F238E27FC236}">
                  <a16:creationId xmlns:a16="http://schemas.microsoft.com/office/drawing/2014/main" id="{EC518879-4EA2-5E0A-340D-931B5060B012}"/>
                </a:ext>
              </a:extLst>
            </p:cNvPr>
            <p:cNvSpPr/>
            <p:nvPr/>
          </p:nvSpPr>
          <p:spPr>
            <a:xfrm>
              <a:off x="4378311" y="1902023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3" y="0"/>
                  </a:moveTo>
                  <a:cubicBezTo>
                    <a:pt x="127" y="0"/>
                    <a:pt x="1" y="119"/>
                    <a:pt x="1" y="265"/>
                  </a:cubicBezTo>
                  <a:cubicBezTo>
                    <a:pt x="1" y="410"/>
                    <a:pt x="127" y="529"/>
                    <a:pt x="283" y="529"/>
                  </a:cubicBezTo>
                  <a:cubicBezTo>
                    <a:pt x="440" y="529"/>
                    <a:pt x="566" y="410"/>
                    <a:pt x="566" y="265"/>
                  </a:cubicBezTo>
                  <a:cubicBezTo>
                    <a:pt x="566" y="119"/>
                    <a:pt x="440" y="0"/>
                    <a:pt x="283" y="0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31">
              <a:extLst>
                <a:ext uri="{FF2B5EF4-FFF2-40B4-BE49-F238E27FC236}">
                  <a16:creationId xmlns:a16="http://schemas.microsoft.com/office/drawing/2014/main" id="{CDB91A73-C543-657A-0710-54F2E385E700}"/>
                </a:ext>
              </a:extLst>
            </p:cNvPr>
            <p:cNvSpPr/>
            <p:nvPr/>
          </p:nvSpPr>
          <p:spPr>
            <a:xfrm>
              <a:off x="4378147" y="1905625"/>
              <a:ext cx="92331" cy="83163"/>
            </a:xfrm>
            <a:custGeom>
              <a:avLst/>
              <a:gdLst/>
              <a:ahLst/>
              <a:cxnLst/>
              <a:rect l="l" t="t" r="r" b="b"/>
              <a:pathLst>
                <a:path w="564" h="508" extrusionOk="0">
                  <a:moveTo>
                    <a:pt x="168" y="1"/>
                  </a:moveTo>
                  <a:lnTo>
                    <a:pt x="168" y="1"/>
                  </a:lnTo>
                  <a:cubicBezTo>
                    <a:pt x="69" y="42"/>
                    <a:pt x="1" y="135"/>
                    <a:pt x="1" y="242"/>
                  </a:cubicBezTo>
                  <a:cubicBezTo>
                    <a:pt x="1" y="388"/>
                    <a:pt x="126" y="507"/>
                    <a:pt x="283" y="507"/>
                  </a:cubicBezTo>
                  <a:cubicBezTo>
                    <a:pt x="428" y="507"/>
                    <a:pt x="548" y="405"/>
                    <a:pt x="563" y="272"/>
                  </a:cubicBezTo>
                  <a:lnTo>
                    <a:pt x="563" y="272"/>
                  </a:lnTo>
                  <a:cubicBezTo>
                    <a:pt x="555" y="296"/>
                    <a:pt x="540" y="317"/>
                    <a:pt x="519" y="335"/>
                  </a:cubicBezTo>
                  <a:cubicBezTo>
                    <a:pt x="498" y="357"/>
                    <a:pt x="472" y="372"/>
                    <a:pt x="445" y="381"/>
                  </a:cubicBezTo>
                  <a:cubicBezTo>
                    <a:pt x="419" y="393"/>
                    <a:pt x="392" y="400"/>
                    <a:pt x="364" y="400"/>
                  </a:cubicBezTo>
                  <a:cubicBezTo>
                    <a:pt x="361" y="400"/>
                    <a:pt x="357" y="400"/>
                    <a:pt x="354" y="400"/>
                  </a:cubicBezTo>
                  <a:cubicBezTo>
                    <a:pt x="342" y="400"/>
                    <a:pt x="327" y="398"/>
                    <a:pt x="318" y="397"/>
                  </a:cubicBezTo>
                  <a:cubicBezTo>
                    <a:pt x="304" y="395"/>
                    <a:pt x="294" y="394"/>
                    <a:pt x="283" y="391"/>
                  </a:cubicBezTo>
                  <a:cubicBezTo>
                    <a:pt x="261" y="386"/>
                    <a:pt x="241" y="378"/>
                    <a:pt x="222" y="367"/>
                  </a:cubicBezTo>
                  <a:cubicBezTo>
                    <a:pt x="222" y="367"/>
                    <a:pt x="221" y="367"/>
                    <a:pt x="221" y="366"/>
                  </a:cubicBezTo>
                  <a:cubicBezTo>
                    <a:pt x="205" y="354"/>
                    <a:pt x="189" y="342"/>
                    <a:pt x="173" y="331"/>
                  </a:cubicBezTo>
                  <a:cubicBezTo>
                    <a:pt x="173" y="331"/>
                    <a:pt x="171" y="330"/>
                    <a:pt x="170" y="330"/>
                  </a:cubicBezTo>
                  <a:cubicBezTo>
                    <a:pt x="165" y="325"/>
                    <a:pt x="138" y="290"/>
                    <a:pt x="133" y="284"/>
                  </a:cubicBezTo>
                  <a:cubicBezTo>
                    <a:pt x="133" y="282"/>
                    <a:pt x="130" y="282"/>
                    <a:pt x="130" y="282"/>
                  </a:cubicBezTo>
                  <a:cubicBezTo>
                    <a:pt x="127" y="276"/>
                    <a:pt x="119" y="259"/>
                    <a:pt x="118" y="254"/>
                  </a:cubicBezTo>
                  <a:cubicBezTo>
                    <a:pt x="115" y="250"/>
                    <a:pt x="108" y="233"/>
                    <a:pt x="105" y="226"/>
                  </a:cubicBezTo>
                  <a:cubicBezTo>
                    <a:pt x="105" y="225"/>
                    <a:pt x="104" y="224"/>
                    <a:pt x="104" y="222"/>
                  </a:cubicBezTo>
                  <a:cubicBezTo>
                    <a:pt x="103" y="214"/>
                    <a:pt x="99" y="189"/>
                    <a:pt x="99" y="186"/>
                  </a:cubicBezTo>
                  <a:cubicBezTo>
                    <a:pt x="98" y="180"/>
                    <a:pt x="96" y="168"/>
                    <a:pt x="95" y="160"/>
                  </a:cubicBezTo>
                  <a:lnTo>
                    <a:pt x="95" y="159"/>
                  </a:lnTo>
                  <a:cubicBezTo>
                    <a:pt x="95" y="119"/>
                    <a:pt x="107" y="82"/>
                    <a:pt x="127" y="48"/>
                  </a:cubicBezTo>
                  <a:cubicBezTo>
                    <a:pt x="140" y="32"/>
                    <a:pt x="151" y="19"/>
                    <a:pt x="164" y="4"/>
                  </a:cubicBezTo>
                  <a:cubicBezTo>
                    <a:pt x="165" y="2"/>
                    <a:pt x="166" y="2"/>
                    <a:pt x="168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31">
              <a:extLst>
                <a:ext uri="{FF2B5EF4-FFF2-40B4-BE49-F238E27FC236}">
                  <a16:creationId xmlns:a16="http://schemas.microsoft.com/office/drawing/2014/main" id="{82D6F02B-5AC0-350A-647D-CE7956C5C8C7}"/>
                </a:ext>
              </a:extLst>
            </p:cNvPr>
            <p:cNvSpPr/>
            <p:nvPr/>
          </p:nvSpPr>
          <p:spPr>
            <a:xfrm>
              <a:off x="4426277" y="1913810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7" y="1"/>
                  </a:moveTo>
                  <a:cubicBezTo>
                    <a:pt x="44" y="1"/>
                    <a:pt x="0" y="42"/>
                    <a:pt x="0" y="92"/>
                  </a:cubicBezTo>
                  <a:cubicBezTo>
                    <a:pt x="0" y="142"/>
                    <a:pt x="44" y="183"/>
                    <a:pt x="97" y="183"/>
                  </a:cubicBezTo>
                  <a:cubicBezTo>
                    <a:pt x="152" y="183"/>
                    <a:pt x="195" y="142"/>
                    <a:pt x="195" y="92"/>
                  </a:cubicBezTo>
                  <a:cubicBezTo>
                    <a:pt x="195" y="42"/>
                    <a:pt x="152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31">
              <a:extLst>
                <a:ext uri="{FF2B5EF4-FFF2-40B4-BE49-F238E27FC236}">
                  <a16:creationId xmlns:a16="http://schemas.microsoft.com/office/drawing/2014/main" id="{79E68DA5-834A-363C-2B7A-4CCC8F3C45B2}"/>
                </a:ext>
              </a:extLst>
            </p:cNvPr>
            <p:cNvSpPr/>
            <p:nvPr/>
          </p:nvSpPr>
          <p:spPr>
            <a:xfrm>
              <a:off x="4032398" y="1426455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3" y="0"/>
                  </a:moveTo>
                  <a:cubicBezTo>
                    <a:pt x="128" y="0"/>
                    <a:pt x="1" y="119"/>
                    <a:pt x="1" y="265"/>
                  </a:cubicBezTo>
                  <a:cubicBezTo>
                    <a:pt x="1" y="411"/>
                    <a:pt x="128" y="529"/>
                    <a:pt x="283" y="529"/>
                  </a:cubicBezTo>
                  <a:cubicBezTo>
                    <a:pt x="440" y="529"/>
                    <a:pt x="567" y="411"/>
                    <a:pt x="567" y="265"/>
                  </a:cubicBezTo>
                  <a:cubicBezTo>
                    <a:pt x="567" y="119"/>
                    <a:pt x="440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31">
              <a:extLst>
                <a:ext uri="{FF2B5EF4-FFF2-40B4-BE49-F238E27FC236}">
                  <a16:creationId xmlns:a16="http://schemas.microsoft.com/office/drawing/2014/main" id="{F2532C9F-F404-E822-93E0-54EB5D43688D}"/>
                </a:ext>
              </a:extLst>
            </p:cNvPr>
            <p:cNvSpPr/>
            <p:nvPr/>
          </p:nvSpPr>
          <p:spPr>
            <a:xfrm>
              <a:off x="4080364" y="1438569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8" y="1"/>
                  </a:moveTo>
                  <a:cubicBezTo>
                    <a:pt x="44" y="1"/>
                    <a:pt x="0" y="41"/>
                    <a:pt x="0" y="91"/>
                  </a:cubicBezTo>
                  <a:cubicBezTo>
                    <a:pt x="0" y="141"/>
                    <a:pt x="44" y="182"/>
                    <a:pt x="98" y="182"/>
                  </a:cubicBezTo>
                  <a:cubicBezTo>
                    <a:pt x="152" y="182"/>
                    <a:pt x="195" y="141"/>
                    <a:pt x="195" y="91"/>
                  </a:cubicBezTo>
                  <a:cubicBezTo>
                    <a:pt x="195" y="41"/>
                    <a:pt x="152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31">
              <a:extLst>
                <a:ext uri="{FF2B5EF4-FFF2-40B4-BE49-F238E27FC236}">
                  <a16:creationId xmlns:a16="http://schemas.microsoft.com/office/drawing/2014/main" id="{6BB1838C-31DD-0A0C-068B-ED9C1132C374}"/>
                </a:ext>
              </a:extLst>
            </p:cNvPr>
            <p:cNvSpPr/>
            <p:nvPr/>
          </p:nvSpPr>
          <p:spPr>
            <a:xfrm>
              <a:off x="4534978" y="1423999"/>
              <a:ext cx="92658" cy="86929"/>
            </a:xfrm>
            <a:custGeom>
              <a:avLst/>
              <a:gdLst/>
              <a:ahLst/>
              <a:cxnLst/>
              <a:rect l="l" t="t" r="r" b="b"/>
              <a:pathLst>
                <a:path w="566" h="531" extrusionOk="0">
                  <a:moveTo>
                    <a:pt x="283" y="1"/>
                  </a:moveTo>
                  <a:cubicBezTo>
                    <a:pt x="127" y="1"/>
                    <a:pt x="0" y="120"/>
                    <a:pt x="0" y="266"/>
                  </a:cubicBezTo>
                  <a:cubicBezTo>
                    <a:pt x="0" y="412"/>
                    <a:pt x="127" y="531"/>
                    <a:pt x="283" y="531"/>
                  </a:cubicBezTo>
                  <a:cubicBezTo>
                    <a:pt x="439" y="531"/>
                    <a:pt x="565" y="412"/>
                    <a:pt x="565" y="266"/>
                  </a:cubicBezTo>
                  <a:cubicBezTo>
                    <a:pt x="565" y="120"/>
                    <a:pt x="43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31">
              <a:extLst>
                <a:ext uri="{FF2B5EF4-FFF2-40B4-BE49-F238E27FC236}">
                  <a16:creationId xmlns:a16="http://schemas.microsoft.com/office/drawing/2014/main" id="{6506D1BB-68F6-13FE-AA21-4E7D20871AFE}"/>
                </a:ext>
              </a:extLst>
            </p:cNvPr>
            <p:cNvSpPr/>
            <p:nvPr/>
          </p:nvSpPr>
          <p:spPr>
            <a:xfrm>
              <a:off x="4582781" y="1435950"/>
              <a:ext cx="32087" cy="29958"/>
            </a:xfrm>
            <a:custGeom>
              <a:avLst/>
              <a:gdLst/>
              <a:ahLst/>
              <a:cxnLst/>
              <a:rect l="l" t="t" r="r" b="b"/>
              <a:pathLst>
                <a:path w="196" h="183" extrusionOk="0">
                  <a:moveTo>
                    <a:pt x="98" y="1"/>
                  </a:moveTo>
                  <a:cubicBezTo>
                    <a:pt x="45" y="1"/>
                    <a:pt x="1" y="43"/>
                    <a:pt x="1" y="92"/>
                  </a:cubicBezTo>
                  <a:cubicBezTo>
                    <a:pt x="1" y="142"/>
                    <a:pt x="45" y="183"/>
                    <a:pt x="98" y="183"/>
                  </a:cubicBezTo>
                  <a:cubicBezTo>
                    <a:pt x="152" y="183"/>
                    <a:pt x="195" y="142"/>
                    <a:pt x="195" y="92"/>
                  </a:cubicBezTo>
                  <a:cubicBezTo>
                    <a:pt x="195" y="43"/>
                    <a:pt x="152" y="2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31">
              <a:extLst>
                <a:ext uri="{FF2B5EF4-FFF2-40B4-BE49-F238E27FC236}">
                  <a16:creationId xmlns:a16="http://schemas.microsoft.com/office/drawing/2014/main" id="{B5B62468-6D34-AE39-5456-EA1E6435B176}"/>
                </a:ext>
              </a:extLst>
            </p:cNvPr>
            <p:cNvSpPr/>
            <p:nvPr/>
          </p:nvSpPr>
          <p:spPr>
            <a:xfrm>
              <a:off x="4182026" y="1345747"/>
              <a:ext cx="92658" cy="86765"/>
            </a:xfrm>
            <a:custGeom>
              <a:avLst/>
              <a:gdLst/>
              <a:ahLst/>
              <a:cxnLst/>
              <a:rect l="l" t="t" r="r" b="b"/>
              <a:pathLst>
                <a:path w="566" h="530" extrusionOk="0">
                  <a:moveTo>
                    <a:pt x="283" y="0"/>
                  </a:moveTo>
                  <a:cubicBezTo>
                    <a:pt x="126" y="0"/>
                    <a:pt x="0" y="119"/>
                    <a:pt x="0" y="264"/>
                  </a:cubicBezTo>
                  <a:cubicBezTo>
                    <a:pt x="0" y="410"/>
                    <a:pt x="126" y="529"/>
                    <a:pt x="283" y="529"/>
                  </a:cubicBezTo>
                  <a:cubicBezTo>
                    <a:pt x="438" y="529"/>
                    <a:pt x="565" y="410"/>
                    <a:pt x="565" y="264"/>
                  </a:cubicBezTo>
                  <a:cubicBezTo>
                    <a:pt x="565" y="119"/>
                    <a:pt x="438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31">
              <a:extLst>
                <a:ext uri="{FF2B5EF4-FFF2-40B4-BE49-F238E27FC236}">
                  <a16:creationId xmlns:a16="http://schemas.microsoft.com/office/drawing/2014/main" id="{1E4F30FC-EEBA-2E0E-AB4C-16A760EC5FDF}"/>
                </a:ext>
              </a:extLst>
            </p:cNvPr>
            <p:cNvSpPr/>
            <p:nvPr/>
          </p:nvSpPr>
          <p:spPr>
            <a:xfrm>
              <a:off x="4229992" y="1357698"/>
              <a:ext cx="31923" cy="29795"/>
            </a:xfrm>
            <a:custGeom>
              <a:avLst/>
              <a:gdLst/>
              <a:ahLst/>
              <a:cxnLst/>
              <a:rect l="l" t="t" r="r" b="b"/>
              <a:pathLst>
                <a:path w="195" h="182" extrusionOk="0">
                  <a:moveTo>
                    <a:pt x="97" y="1"/>
                  </a:moveTo>
                  <a:cubicBezTo>
                    <a:pt x="43" y="1"/>
                    <a:pt x="0" y="42"/>
                    <a:pt x="0" y="92"/>
                  </a:cubicBezTo>
                  <a:cubicBezTo>
                    <a:pt x="0" y="142"/>
                    <a:pt x="43" y="182"/>
                    <a:pt x="97" y="182"/>
                  </a:cubicBezTo>
                  <a:cubicBezTo>
                    <a:pt x="150" y="182"/>
                    <a:pt x="194" y="142"/>
                    <a:pt x="194" y="92"/>
                  </a:cubicBezTo>
                  <a:cubicBezTo>
                    <a:pt x="194" y="42"/>
                    <a:pt x="150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31">
              <a:extLst>
                <a:ext uri="{FF2B5EF4-FFF2-40B4-BE49-F238E27FC236}">
                  <a16:creationId xmlns:a16="http://schemas.microsoft.com/office/drawing/2014/main" id="{16500DEB-F889-566C-F5CF-9FBC2E2A841B}"/>
                </a:ext>
              </a:extLst>
            </p:cNvPr>
            <p:cNvSpPr/>
            <p:nvPr/>
          </p:nvSpPr>
          <p:spPr>
            <a:xfrm>
              <a:off x="4225245" y="1821316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4" y="1"/>
                  </a:moveTo>
                  <a:cubicBezTo>
                    <a:pt x="127" y="1"/>
                    <a:pt x="0" y="120"/>
                    <a:pt x="0" y="265"/>
                  </a:cubicBezTo>
                  <a:cubicBezTo>
                    <a:pt x="0" y="411"/>
                    <a:pt x="127" y="530"/>
                    <a:pt x="284" y="530"/>
                  </a:cubicBezTo>
                  <a:cubicBezTo>
                    <a:pt x="439" y="530"/>
                    <a:pt x="566" y="411"/>
                    <a:pt x="566" y="265"/>
                  </a:cubicBezTo>
                  <a:cubicBezTo>
                    <a:pt x="566" y="120"/>
                    <a:pt x="439" y="1"/>
                    <a:pt x="284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31">
              <a:extLst>
                <a:ext uri="{FF2B5EF4-FFF2-40B4-BE49-F238E27FC236}">
                  <a16:creationId xmlns:a16="http://schemas.microsoft.com/office/drawing/2014/main" id="{521F2B8B-A5FF-6F97-9983-3F00E51E7C2B}"/>
                </a:ext>
              </a:extLst>
            </p:cNvPr>
            <p:cNvSpPr/>
            <p:nvPr/>
          </p:nvSpPr>
          <p:spPr>
            <a:xfrm>
              <a:off x="4225081" y="1825245"/>
              <a:ext cx="92331" cy="83000"/>
            </a:xfrm>
            <a:custGeom>
              <a:avLst/>
              <a:gdLst/>
              <a:ahLst/>
              <a:cxnLst/>
              <a:rect l="l" t="t" r="r" b="b"/>
              <a:pathLst>
                <a:path w="564" h="507" extrusionOk="0">
                  <a:moveTo>
                    <a:pt x="168" y="1"/>
                  </a:moveTo>
                  <a:lnTo>
                    <a:pt x="168" y="1"/>
                  </a:lnTo>
                  <a:cubicBezTo>
                    <a:pt x="69" y="41"/>
                    <a:pt x="0" y="136"/>
                    <a:pt x="0" y="242"/>
                  </a:cubicBezTo>
                  <a:cubicBezTo>
                    <a:pt x="0" y="388"/>
                    <a:pt x="127" y="507"/>
                    <a:pt x="283" y="507"/>
                  </a:cubicBezTo>
                  <a:cubicBezTo>
                    <a:pt x="429" y="507"/>
                    <a:pt x="548" y="405"/>
                    <a:pt x="563" y="272"/>
                  </a:cubicBezTo>
                  <a:lnTo>
                    <a:pt x="563" y="272"/>
                  </a:lnTo>
                  <a:cubicBezTo>
                    <a:pt x="554" y="295"/>
                    <a:pt x="541" y="317"/>
                    <a:pt x="520" y="335"/>
                  </a:cubicBezTo>
                  <a:cubicBezTo>
                    <a:pt x="498" y="357"/>
                    <a:pt x="472" y="372"/>
                    <a:pt x="444" y="381"/>
                  </a:cubicBezTo>
                  <a:cubicBezTo>
                    <a:pt x="419" y="393"/>
                    <a:pt x="392" y="400"/>
                    <a:pt x="364" y="400"/>
                  </a:cubicBezTo>
                  <a:cubicBezTo>
                    <a:pt x="361" y="400"/>
                    <a:pt x="357" y="400"/>
                    <a:pt x="353" y="400"/>
                  </a:cubicBezTo>
                  <a:cubicBezTo>
                    <a:pt x="342" y="400"/>
                    <a:pt x="327" y="397"/>
                    <a:pt x="318" y="396"/>
                  </a:cubicBezTo>
                  <a:cubicBezTo>
                    <a:pt x="305" y="394"/>
                    <a:pt x="295" y="393"/>
                    <a:pt x="283" y="391"/>
                  </a:cubicBezTo>
                  <a:cubicBezTo>
                    <a:pt x="261" y="386"/>
                    <a:pt x="241" y="378"/>
                    <a:pt x="221" y="367"/>
                  </a:cubicBezTo>
                  <a:cubicBezTo>
                    <a:pt x="221" y="367"/>
                    <a:pt x="220" y="367"/>
                    <a:pt x="220" y="366"/>
                  </a:cubicBezTo>
                  <a:cubicBezTo>
                    <a:pt x="205" y="354"/>
                    <a:pt x="189" y="342"/>
                    <a:pt x="173" y="331"/>
                  </a:cubicBezTo>
                  <a:cubicBezTo>
                    <a:pt x="173" y="331"/>
                    <a:pt x="172" y="330"/>
                    <a:pt x="170" y="330"/>
                  </a:cubicBezTo>
                  <a:cubicBezTo>
                    <a:pt x="165" y="325"/>
                    <a:pt x="137" y="290"/>
                    <a:pt x="132" y="284"/>
                  </a:cubicBezTo>
                  <a:cubicBezTo>
                    <a:pt x="132" y="282"/>
                    <a:pt x="131" y="282"/>
                    <a:pt x="131" y="282"/>
                  </a:cubicBezTo>
                  <a:cubicBezTo>
                    <a:pt x="127" y="276"/>
                    <a:pt x="119" y="259"/>
                    <a:pt x="118" y="254"/>
                  </a:cubicBezTo>
                  <a:cubicBezTo>
                    <a:pt x="115" y="250"/>
                    <a:pt x="108" y="233"/>
                    <a:pt x="106" y="226"/>
                  </a:cubicBezTo>
                  <a:cubicBezTo>
                    <a:pt x="106" y="225"/>
                    <a:pt x="104" y="224"/>
                    <a:pt x="104" y="223"/>
                  </a:cubicBezTo>
                  <a:cubicBezTo>
                    <a:pt x="103" y="214"/>
                    <a:pt x="99" y="189"/>
                    <a:pt x="99" y="187"/>
                  </a:cubicBezTo>
                  <a:cubicBezTo>
                    <a:pt x="98" y="180"/>
                    <a:pt x="97" y="168"/>
                    <a:pt x="95" y="161"/>
                  </a:cubicBezTo>
                  <a:lnTo>
                    <a:pt x="95" y="159"/>
                  </a:lnTo>
                  <a:cubicBezTo>
                    <a:pt x="95" y="119"/>
                    <a:pt x="107" y="82"/>
                    <a:pt x="127" y="48"/>
                  </a:cubicBezTo>
                  <a:cubicBezTo>
                    <a:pt x="139" y="33"/>
                    <a:pt x="152" y="19"/>
                    <a:pt x="164" y="4"/>
                  </a:cubicBezTo>
                  <a:cubicBezTo>
                    <a:pt x="165" y="2"/>
                    <a:pt x="167" y="2"/>
                    <a:pt x="168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31">
              <a:extLst>
                <a:ext uri="{FF2B5EF4-FFF2-40B4-BE49-F238E27FC236}">
                  <a16:creationId xmlns:a16="http://schemas.microsoft.com/office/drawing/2014/main" id="{7535974B-9894-5D61-8B59-0DBF5599DBFE}"/>
                </a:ext>
              </a:extLst>
            </p:cNvPr>
            <p:cNvSpPr/>
            <p:nvPr/>
          </p:nvSpPr>
          <p:spPr>
            <a:xfrm>
              <a:off x="4273375" y="1833430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9" y="1"/>
                  </a:moveTo>
                  <a:cubicBezTo>
                    <a:pt x="99" y="1"/>
                    <a:pt x="98" y="1"/>
                    <a:pt x="97" y="1"/>
                  </a:cubicBezTo>
                  <a:cubicBezTo>
                    <a:pt x="43" y="1"/>
                    <a:pt x="0" y="42"/>
                    <a:pt x="0" y="92"/>
                  </a:cubicBezTo>
                  <a:cubicBezTo>
                    <a:pt x="0" y="142"/>
                    <a:pt x="43" y="183"/>
                    <a:pt x="97" y="183"/>
                  </a:cubicBezTo>
                  <a:cubicBezTo>
                    <a:pt x="150" y="183"/>
                    <a:pt x="194" y="141"/>
                    <a:pt x="194" y="92"/>
                  </a:cubicBezTo>
                  <a:cubicBezTo>
                    <a:pt x="194" y="41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412;p31">
              <a:extLst>
                <a:ext uri="{FF2B5EF4-FFF2-40B4-BE49-F238E27FC236}">
                  <a16:creationId xmlns:a16="http://schemas.microsoft.com/office/drawing/2014/main" id="{95684F7D-CD21-0BE5-435E-A0BFF1ED4271}"/>
                </a:ext>
              </a:extLst>
            </p:cNvPr>
            <p:cNvGrpSpPr/>
            <p:nvPr/>
          </p:nvGrpSpPr>
          <p:grpSpPr>
            <a:xfrm>
              <a:off x="3306823" y="3008496"/>
              <a:ext cx="361790" cy="305639"/>
              <a:chOff x="3560245" y="3230463"/>
              <a:chExt cx="291272" cy="246066"/>
            </a:xfrm>
          </p:grpSpPr>
          <p:sp>
            <p:nvSpPr>
              <p:cNvPr id="85" name="Google Shape;413;p31">
                <a:extLst>
                  <a:ext uri="{FF2B5EF4-FFF2-40B4-BE49-F238E27FC236}">
                    <a16:creationId xmlns:a16="http://schemas.microsoft.com/office/drawing/2014/main" id="{F829FF54-F44D-CBD1-65DC-A79AD4BC6321}"/>
                  </a:ext>
                </a:extLst>
              </p:cNvPr>
              <p:cNvSpPr/>
              <p:nvPr/>
            </p:nvSpPr>
            <p:spPr>
              <a:xfrm>
                <a:off x="3560245" y="3230463"/>
                <a:ext cx="291272" cy="245275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861" extrusionOk="0">
                    <a:moveTo>
                      <a:pt x="824" y="0"/>
                    </a:moveTo>
                    <a:cubicBezTo>
                      <a:pt x="611" y="0"/>
                      <a:pt x="419" y="74"/>
                      <a:pt x="290" y="223"/>
                    </a:cubicBezTo>
                    <a:cubicBezTo>
                      <a:pt x="0" y="557"/>
                      <a:pt x="131" y="1144"/>
                      <a:pt x="581" y="1535"/>
                    </a:cubicBezTo>
                    <a:cubicBezTo>
                      <a:pt x="830" y="1750"/>
                      <a:pt x="1124" y="1861"/>
                      <a:pt x="1386" y="1861"/>
                    </a:cubicBezTo>
                    <a:cubicBezTo>
                      <a:pt x="1599" y="1861"/>
                      <a:pt x="1791" y="1788"/>
                      <a:pt x="1921" y="1638"/>
                    </a:cubicBezTo>
                    <a:cubicBezTo>
                      <a:pt x="2209" y="1305"/>
                      <a:pt x="2079" y="718"/>
                      <a:pt x="1629" y="327"/>
                    </a:cubicBezTo>
                    <a:cubicBezTo>
                      <a:pt x="1380" y="111"/>
                      <a:pt x="1086" y="0"/>
                      <a:pt x="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14;p31">
                <a:extLst>
                  <a:ext uri="{FF2B5EF4-FFF2-40B4-BE49-F238E27FC236}">
                    <a16:creationId xmlns:a16="http://schemas.microsoft.com/office/drawing/2014/main" id="{D5B23C7E-942B-8EF6-5204-0C6E61E6B8F3}"/>
                  </a:ext>
                </a:extLst>
              </p:cNvPr>
              <p:cNvSpPr/>
              <p:nvPr/>
            </p:nvSpPr>
            <p:spPr>
              <a:xfrm>
                <a:off x="3567362" y="3282391"/>
                <a:ext cx="176609" cy="19413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473" extrusionOk="0">
                    <a:moveTo>
                      <a:pt x="142" y="0"/>
                    </a:moveTo>
                    <a:cubicBezTo>
                      <a:pt x="0" y="341"/>
                      <a:pt x="153" y="814"/>
                      <a:pt x="536" y="1146"/>
                    </a:cubicBezTo>
                    <a:cubicBezTo>
                      <a:pt x="783" y="1361"/>
                      <a:pt x="1078" y="1473"/>
                      <a:pt x="1340" y="1473"/>
                    </a:cubicBezTo>
                    <a:cubicBezTo>
                      <a:pt x="1164" y="1397"/>
                      <a:pt x="995" y="1298"/>
                      <a:pt x="837" y="1170"/>
                    </a:cubicBezTo>
                    <a:cubicBezTo>
                      <a:pt x="546" y="932"/>
                      <a:pt x="327" y="595"/>
                      <a:pt x="202" y="244"/>
                    </a:cubicBezTo>
                    <a:cubicBezTo>
                      <a:pt x="174" y="165"/>
                      <a:pt x="153" y="83"/>
                      <a:pt x="142" y="0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15;p31">
                <a:extLst>
                  <a:ext uri="{FF2B5EF4-FFF2-40B4-BE49-F238E27FC236}">
                    <a16:creationId xmlns:a16="http://schemas.microsoft.com/office/drawing/2014/main" id="{2D61AA62-0136-B98C-0F52-BA364EC24E0F}"/>
                  </a:ext>
                </a:extLst>
              </p:cNvPr>
              <p:cNvSpPr/>
              <p:nvPr/>
            </p:nvSpPr>
            <p:spPr>
              <a:xfrm>
                <a:off x="3602288" y="3260776"/>
                <a:ext cx="215094" cy="18675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417" extrusionOk="0">
                    <a:moveTo>
                      <a:pt x="23" y="1"/>
                    </a:moveTo>
                    <a:cubicBezTo>
                      <a:pt x="15" y="1"/>
                      <a:pt x="8" y="1"/>
                      <a:pt x="0" y="2"/>
                    </a:cubicBezTo>
                    <a:cubicBezTo>
                      <a:pt x="95" y="2"/>
                      <a:pt x="186" y="39"/>
                      <a:pt x="271" y="80"/>
                    </a:cubicBezTo>
                    <a:cubicBezTo>
                      <a:pt x="354" y="122"/>
                      <a:pt x="435" y="173"/>
                      <a:pt x="511" y="230"/>
                    </a:cubicBezTo>
                    <a:cubicBezTo>
                      <a:pt x="661" y="343"/>
                      <a:pt x="800" y="476"/>
                      <a:pt x="901" y="635"/>
                    </a:cubicBezTo>
                    <a:cubicBezTo>
                      <a:pt x="951" y="713"/>
                      <a:pt x="992" y="799"/>
                      <a:pt x="1012" y="890"/>
                    </a:cubicBezTo>
                    <a:cubicBezTo>
                      <a:pt x="1033" y="984"/>
                      <a:pt x="1073" y="1076"/>
                      <a:pt x="1135" y="1151"/>
                    </a:cubicBezTo>
                    <a:cubicBezTo>
                      <a:pt x="1197" y="1226"/>
                      <a:pt x="1275" y="1285"/>
                      <a:pt x="1360" y="1330"/>
                    </a:cubicBezTo>
                    <a:cubicBezTo>
                      <a:pt x="1446" y="1372"/>
                      <a:pt x="1536" y="1402"/>
                      <a:pt x="1631" y="1417"/>
                    </a:cubicBezTo>
                    <a:cubicBezTo>
                      <a:pt x="1538" y="1396"/>
                      <a:pt x="1448" y="1361"/>
                      <a:pt x="1368" y="1316"/>
                    </a:cubicBezTo>
                    <a:cubicBezTo>
                      <a:pt x="1287" y="1270"/>
                      <a:pt x="1212" y="1211"/>
                      <a:pt x="1156" y="1136"/>
                    </a:cubicBezTo>
                    <a:cubicBezTo>
                      <a:pt x="1097" y="1063"/>
                      <a:pt x="1060" y="977"/>
                      <a:pt x="1041" y="885"/>
                    </a:cubicBezTo>
                    <a:cubicBezTo>
                      <a:pt x="1021" y="788"/>
                      <a:pt x="979" y="699"/>
                      <a:pt x="927" y="619"/>
                    </a:cubicBezTo>
                    <a:cubicBezTo>
                      <a:pt x="821" y="457"/>
                      <a:pt x="682" y="322"/>
                      <a:pt x="526" y="210"/>
                    </a:cubicBezTo>
                    <a:cubicBezTo>
                      <a:pt x="448" y="155"/>
                      <a:pt x="365" y="106"/>
                      <a:pt x="278" y="66"/>
                    </a:cubicBezTo>
                    <a:cubicBezTo>
                      <a:pt x="233" y="47"/>
                      <a:pt x="189" y="30"/>
                      <a:pt x="143" y="17"/>
                    </a:cubicBezTo>
                    <a:cubicBezTo>
                      <a:pt x="104" y="7"/>
                      <a:pt x="63" y="1"/>
                      <a:pt x="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416;p31">
              <a:extLst>
                <a:ext uri="{FF2B5EF4-FFF2-40B4-BE49-F238E27FC236}">
                  <a16:creationId xmlns:a16="http://schemas.microsoft.com/office/drawing/2014/main" id="{816A5029-CCBC-2F94-F9AD-5B8D677AD84D}"/>
                </a:ext>
              </a:extLst>
            </p:cNvPr>
            <p:cNvGrpSpPr/>
            <p:nvPr/>
          </p:nvGrpSpPr>
          <p:grpSpPr>
            <a:xfrm>
              <a:off x="5616058" y="1942934"/>
              <a:ext cx="361953" cy="304656"/>
              <a:chOff x="5419383" y="2372591"/>
              <a:chExt cx="291404" cy="245275"/>
            </a:xfrm>
          </p:grpSpPr>
          <p:sp>
            <p:nvSpPr>
              <p:cNvPr id="82" name="Google Shape;417;p31">
                <a:extLst>
                  <a:ext uri="{FF2B5EF4-FFF2-40B4-BE49-F238E27FC236}">
                    <a16:creationId xmlns:a16="http://schemas.microsoft.com/office/drawing/2014/main" id="{93F762C2-712F-F096-A44C-D66E6C1EF643}"/>
                  </a:ext>
                </a:extLst>
              </p:cNvPr>
              <p:cNvSpPr/>
              <p:nvPr/>
            </p:nvSpPr>
            <p:spPr>
              <a:xfrm>
                <a:off x="5419383" y="2372591"/>
                <a:ext cx="291404" cy="24527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861" extrusionOk="0">
                    <a:moveTo>
                      <a:pt x="826" y="1"/>
                    </a:moveTo>
                    <a:cubicBezTo>
                      <a:pt x="613" y="1"/>
                      <a:pt x="420" y="74"/>
                      <a:pt x="290" y="224"/>
                    </a:cubicBezTo>
                    <a:cubicBezTo>
                      <a:pt x="1" y="557"/>
                      <a:pt x="132" y="1144"/>
                      <a:pt x="582" y="1535"/>
                    </a:cubicBezTo>
                    <a:cubicBezTo>
                      <a:pt x="830" y="1750"/>
                      <a:pt x="1124" y="1861"/>
                      <a:pt x="1386" y="1861"/>
                    </a:cubicBezTo>
                    <a:cubicBezTo>
                      <a:pt x="1599" y="1861"/>
                      <a:pt x="1792" y="1788"/>
                      <a:pt x="1921" y="1638"/>
                    </a:cubicBezTo>
                    <a:cubicBezTo>
                      <a:pt x="2211" y="1304"/>
                      <a:pt x="2080" y="717"/>
                      <a:pt x="1630" y="327"/>
                    </a:cubicBezTo>
                    <a:cubicBezTo>
                      <a:pt x="1382" y="112"/>
                      <a:pt x="1088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18;p31">
                <a:extLst>
                  <a:ext uri="{FF2B5EF4-FFF2-40B4-BE49-F238E27FC236}">
                    <a16:creationId xmlns:a16="http://schemas.microsoft.com/office/drawing/2014/main" id="{AD419864-EFDE-C711-0012-54638C4DA814}"/>
                  </a:ext>
                </a:extLst>
              </p:cNvPr>
              <p:cNvSpPr/>
              <p:nvPr/>
            </p:nvSpPr>
            <p:spPr>
              <a:xfrm>
                <a:off x="5424260" y="2423729"/>
                <a:ext cx="176740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1472" extrusionOk="0">
                    <a:moveTo>
                      <a:pt x="142" y="1"/>
                    </a:moveTo>
                    <a:cubicBezTo>
                      <a:pt x="1" y="340"/>
                      <a:pt x="153" y="814"/>
                      <a:pt x="536" y="1147"/>
                    </a:cubicBezTo>
                    <a:cubicBezTo>
                      <a:pt x="783" y="1361"/>
                      <a:pt x="1078" y="1472"/>
                      <a:pt x="1340" y="1472"/>
                    </a:cubicBezTo>
                    <a:cubicBezTo>
                      <a:pt x="1164" y="1397"/>
                      <a:pt x="995" y="1297"/>
                      <a:pt x="838" y="1169"/>
                    </a:cubicBezTo>
                    <a:cubicBezTo>
                      <a:pt x="546" y="933"/>
                      <a:pt x="327" y="595"/>
                      <a:pt x="202" y="243"/>
                    </a:cubicBezTo>
                    <a:cubicBezTo>
                      <a:pt x="174" y="165"/>
                      <a:pt x="153" y="83"/>
                      <a:pt x="142" y="1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19;p31">
                <a:extLst>
                  <a:ext uri="{FF2B5EF4-FFF2-40B4-BE49-F238E27FC236}">
                    <a16:creationId xmlns:a16="http://schemas.microsoft.com/office/drawing/2014/main" id="{FA5B228B-C206-B8EA-CCEE-E1D6AD1CE261}"/>
                  </a:ext>
                </a:extLst>
              </p:cNvPr>
              <p:cNvSpPr/>
              <p:nvPr/>
            </p:nvSpPr>
            <p:spPr>
              <a:xfrm>
                <a:off x="5459054" y="2401982"/>
                <a:ext cx="215094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416" extrusionOk="0">
                    <a:moveTo>
                      <a:pt x="28" y="1"/>
                    </a:moveTo>
                    <a:cubicBezTo>
                      <a:pt x="19" y="1"/>
                      <a:pt x="10" y="1"/>
                      <a:pt x="1" y="2"/>
                    </a:cubicBezTo>
                    <a:cubicBezTo>
                      <a:pt x="95" y="2"/>
                      <a:pt x="186" y="39"/>
                      <a:pt x="270" y="80"/>
                    </a:cubicBezTo>
                    <a:cubicBezTo>
                      <a:pt x="355" y="122"/>
                      <a:pt x="436" y="173"/>
                      <a:pt x="510" y="229"/>
                    </a:cubicBezTo>
                    <a:cubicBezTo>
                      <a:pt x="662" y="343"/>
                      <a:pt x="800" y="476"/>
                      <a:pt x="901" y="634"/>
                    </a:cubicBezTo>
                    <a:cubicBezTo>
                      <a:pt x="951" y="713"/>
                      <a:pt x="991" y="798"/>
                      <a:pt x="1012" y="889"/>
                    </a:cubicBezTo>
                    <a:cubicBezTo>
                      <a:pt x="1032" y="984"/>
                      <a:pt x="1072" y="1076"/>
                      <a:pt x="1134" y="1150"/>
                    </a:cubicBezTo>
                    <a:cubicBezTo>
                      <a:pt x="1197" y="1226"/>
                      <a:pt x="1276" y="1284"/>
                      <a:pt x="1361" y="1329"/>
                    </a:cubicBezTo>
                    <a:cubicBezTo>
                      <a:pt x="1445" y="1371"/>
                      <a:pt x="1537" y="1402"/>
                      <a:pt x="1632" y="1416"/>
                    </a:cubicBezTo>
                    <a:cubicBezTo>
                      <a:pt x="1540" y="1395"/>
                      <a:pt x="1450" y="1363"/>
                      <a:pt x="1369" y="1317"/>
                    </a:cubicBezTo>
                    <a:cubicBezTo>
                      <a:pt x="1287" y="1271"/>
                      <a:pt x="1211" y="1210"/>
                      <a:pt x="1155" y="1136"/>
                    </a:cubicBezTo>
                    <a:cubicBezTo>
                      <a:pt x="1098" y="1062"/>
                      <a:pt x="1061" y="976"/>
                      <a:pt x="1041" y="884"/>
                    </a:cubicBezTo>
                    <a:cubicBezTo>
                      <a:pt x="1021" y="788"/>
                      <a:pt x="979" y="699"/>
                      <a:pt x="928" y="618"/>
                    </a:cubicBezTo>
                    <a:cubicBezTo>
                      <a:pt x="821" y="457"/>
                      <a:pt x="682" y="321"/>
                      <a:pt x="526" y="210"/>
                    </a:cubicBezTo>
                    <a:cubicBezTo>
                      <a:pt x="448" y="155"/>
                      <a:pt x="365" y="105"/>
                      <a:pt x="278" y="65"/>
                    </a:cubicBezTo>
                    <a:cubicBezTo>
                      <a:pt x="233" y="46"/>
                      <a:pt x="188" y="30"/>
                      <a:pt x="142" y="17"/>
                    </a:cubicBezTo>
                    <a:cubicBezTo>
                      <a:pt x="105" y="7"/>
                      <a:pt x="66" y="1"/>
                      <a:pt x="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420;p31">
              <a:extLst>
                <a:ext uri="{FF2B5EF4-FFF2-40B4-BE49-F238E27FC236}">
                  <a16:creationId xmlns:a16="http://schemas.microsoft.com/office/drawing/2014/main" id="{99985703-ABA9-DAA7-7242-DE39F2958053}"/>
                </a:ext>
              </a:extLst>
            </p:cNvPr>
            <p:cNvGrpSpPr/>
            <p:nvPr/>
          </p:nvGrpSpPr>
          <p:grpSpPr>
            <a:xfrm>
              <a:off x="5967535" y="1812624"/>
              <a:ext cx="317098" cy="342145"/>
              <a:chOff x="5702353" y="2267681"/>
              <a:chExt cx="255292" cy="275457"/>
            </a:xfrm>
          </p:grpSpPr>
          <p:sp>
            <p:nvSpPr>
              <p:cNvPr id="79" name="Google Shape;421;p31">
                <a:extLst>
                  <a:ext uri="{FF2B5EF4-FFF2-40B4-BE49-F238E27FC236}">
                    <a16:creationId xmlns:a16="http://schemas.microsoft.com/office/drawing/2014/main" id="{F0DD30BE-77DC-2DB4-E94A-BA2AA16DB199}"/>
                  </a:ext>
                </a:extLst>
              </p:cNvPr>
              <p:cNvSpPr/>
              <p:nvPr/>
            </p:nvSpPr>
            <p:spPr>
              <a:xfrm>
                <a:off x="5702353" y="2268339"/>
                <a:ext cx="255292" cy="27479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085" extrusionOk="0">
                    <a:moveTo>
                      <a:pt x="1149" y="0"/>
                    </a:moveTo>
                    <a:cubicBezTo>
                      <a:pt x="796" y="0"/>
                      <a:pt x="420" y="286"/>
                      <a:pt x="232" y="732"/>
                    </a:cubicBezTo>
                    <a:cubicBezTo>
                      <a:pt x="1" y="1282"/>
                      <a:pt x="143" y="1866"/>
                      <a:pt x="549" y="2037"/>
                    </a:cubicBezTo>
                    <a:cubicBezTo>
                      <a:pt x="626" y="2069"/>
                      <a:pt x="706" y="2085"/>
                      <a:pt x="788" y="2085"/>
                    </a:cubicBezTo>
                    <a:cubicBezTo>
                      <a:pt x="1141" y="2085"/>
                      <a:pt x="1517" y="1799"/>
                      <a:pt x="1705" y="1354"/>
                    </a:cubicBezTo>
                    <a:cubicBezTo>
                      <a:pt x="1936" y="804"/>
                      <a:pt x="1794" y="220"/>
                      <a:pt x="1388" y="48"/>
                    </a:cubicBezTo>
                    <a:cubicBezTo>
                      <a:pt x="1311" y="16"/>
                      <a:pt x="12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2;p31">
                <a:extLst>
                  <a:ext uri="{FF2B5EF4-FFF2-40B4-BE49-F238E27FC236}">
                    <a16:creationId xmlns:a16="http://schemas.microsoft.com/office/drawing/2014/main" id="{2DA816A2-2695-D7A4-FA6F-808208AB1D04}"/>
                  </a:ext>
                </a:extLst>
              </p:cNvPr>
              <p:cNvSpPr/>
              <p:nvPr/>
            </p:nvSpPr>
            <p:spPr>
              <a:xfrm>
                <a:off x="5713160" y="2267681"/>
                <a:ext cx="146163" cy="210744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599" extrusionOk="0">
                    <a:moveTo>
                      <a:pt x="1059" y="1"/>
                    </a:moveTo>
                    <a:cubicBezTo>
                      <a:pt x="706" y="1"/>
                      <a:pt x="330" y="286"/>
                      <a:pt x="142" y="732"/>
                    </a:cubicBezTo>
                    <a:cubicBezTo>
                      <a:pt x="14" y="1036"/>
                      <a:pt x="0" y="1349"/>
                      <a:pt x="82" y="1599"/>
                    </a:cubicBezTo>
                    <a:cubicBezTo>
                      <a:pt x="98" y="1407"/>
                      <a:pt x="140" y="1216"/>
                      <a:pt x="212" y="1027"/>
                    </a:cubicBezTo>
                    <a:cubicBezTo>
                      <a:pt x="346" y="676"/>
                      <a:pt x="600" y="363"/>
                      <a:pt x="897" y="136"/>
                    </a:cubicBezTo>
                    <a:cubicBezTo>
                      <a:pt x="962" y="86"/>
                      <a:pt x="1034" y="40"/>
                      <a:pt x="1109" y="3"/>
                    </a:cubicBezTo>
                    <a:cubicBezTo>
                      <a:pt x="1092" y="2"/>
                      <a:pt x="1075" y="1"/>
                      <a:pt x="1059" y="1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23;p31">
                <a:extLst>
                  <a:ext uri="{FF2B5EF4-FFF2-40B4-BE49-F238E27FC236}">
                    <a16:creationId xmlns:a16="http://schemas.microsoft.com/office/drawing/2014/main" id="{9C65741A-F8D7-0169-D09F-400181D97734}"/>
                  </a:ext>
                </a:extLst>
              </p:cNvPr>
              <p:cNvSpPr/>
              <p:nvPr/>
            </p:nvSpPr>
            <p:spPr>
              <a:xfrm>
                <a:off x="5771810" y="2276775"/>
                <a:ext cx="116904" cy="26214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989" extrusionOk="0">
                    <a:moveTo>
                      <a:pt x="855" y="0"/>
                    </a:moveTo>
                    <a:cubicBezTo>
                      <a:pt x="884" y="90"/>
                      <a:pt x="877" y="188"/>
                      <a:pt x="865" y="282"/>
                    </a:cubicBezTo>
                    <a:cubicBezTo>
                      <a:pt x="851" y="375"/>
                      <a:pt x="827" y="467"/>
                      <a:pt x="797" y="556"/>
                    </a:cubicBezTo>
                    <a:cubicBezTo>
                      <a:pt x="735" y="734"/>
                      <a:pt x="651" y="907"/>
                      <a:pt x="533" y="1052"/>
                    </a:cubicBezTo>
                    <a:cubicBezTo>
                      <a:pt x="474" y="1126"/>
                      <a:pt x="406" y="1190"/>
                      <a:pt x="325" y="1238"/>
                    </a:cubicBezTo>
                    <a:cubicBezTo>
                      <a:pt x="242" y="1286"/>
                      <a:pt x="166" y="1353"/>
                      <a:pt x="115" y="1435"/>
                    </a:cubicBezTo>
                    <a:cubicBezTo>
                      <a:pt x="63" y="1516"/>
                      <a:pt x="31" y="1609"/>
                      <a:pt x="16" y="1704"/>
                    </a:cubicBezTo>
                    <a:cubicBezTo>
                      <a:pt x="3" y="1798"/>
                      <a:pt x="1" y="1895"/>
                      <a:pt x="17" y="1988"/>
                    </a:cubicBezTo>
                    <a:cubicBezTo>
                      <a:pt x="8" y="1894"/>
                      <a:pt x="12" y="1799"/>
                      <a:pt x="29" y="1707"/>
                    </a:cubicBezTo>
                    <a:cubicBezTo>
                      <a:pt x="49" y="1614"/>
                      <a:pt x="82" y="1524"/>
                      <a:pt x="135" y="1447"/>
                    </a:cubicBezTo>
                    <a:cubicBezTo>
                      <a:pt x="187" y="1369"/>
                      <a:pt x="257" y="1307"/>
                      <a:pt x="339" y="1261"/>
                    </a:cubicBezTo>
                    <a:cubicBezTo>
                      <a:pt x="423" y="1212"/>
                      <a:pt x="495" y="1144"/>
                      <a:pt x="556" y="1071"/>
                    </a:cubicBezTo>
                    <a:cubicBezTo>
                      <a:pt x="677" y="920"/>
                      <a:pt x="763" y="745"/>
                      <a:pt x="820" y="562"/>
                    </a:cubicBezTo>
                    <a:cubicBezTo>
                      <a:pt x="848" y="472"/>
                      <a:pt x="870" y="377"/>
                      <a:pt x="880" y="283"/>
                    </a:cubicBezTo>
                    <a:cubicBezTo>
                      <a:pt x="884" y="235"/>
                      <a:pt x="887" y="187"/>
                      <a:pt x="884" y="139"/>
                    </a:cubicBezTo>
                    <a:cubicBezTo>
                      <a:pt x="881" y="92"/>
                      <a:pt x="873" y="43"/>
                      <a:pt x="8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424;p31">
              <a:extLst>
                <a:ext uri="{FF2B5EF4-FFF2-40B4-BE49-F238E27FC236}">
                  <a16:creationId xmlns:a16="http://schemas.microsoft.com/office/drawing/2014/main" id="{48B47420-C554-72BE-21C0-64C0584DFE77}"/>
                </a:ext>
              </a:extLst>
            </p:cNvPr>
            <p:cNvGrpSpPr/>
            <p:nvPr/>
          </p:nvGrpSpPr>
          <p:grpSpPr>
            <a:xfrm>
              <a:off x="5872749" y="3039600"/>
              <a:ext cx="317098" cy="342145"/>
              <a:chOff x="5626042" y="3255504"/>
              <a:chExt cx="255292" cy="275457"/>
            </a:xfrm>
          </p:grpSpPr>
          <p:sp>
            <p:nvSpPr>
              <p:cNvPr id="76" name="Google Shape;425;p31">
                <a:extLst>
                  <a:ext uri="{FF2B5EF4-FFF2-40B4-BE49-F238E27FC236}">
                    <a16:creationId xmlns:a16="http://schemas.microsoft.com/office/drawing/2014/main" id="{BB0F95F4-090F-9C68-46C6-4125E7281A00}"/>
                  </a:ext>
                </a:extLst>
              </p:cNvPr>
              <p:cNvSpPr/>
              <p:nvPr/>
            </p:nvSpPr>
            <p:spPr>
              <a:xfrm>
                <a:off x="5626042" y="3256163"/>
                <a:ext cx="255292" cy="27479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085" extrusionOk="0">
                    <a:moveTo>
                      <a:pt x="1149" y="0"/>
                    </a:moveTo>
                    <a:cubicBezTo>
                      <a:pt x="796" y="0"/>
                      <a:pt x="419" y="286"/>
                      <a:pt x="232" y="732"/>
                    </a:cubicBezTo>
                    <a:cubicBezTo>
                      <a:pt x="0" y="1282"/>
                      <a:pt x="143" y="1866"/>
                      <a:pt x="549" y="2037"/>
                    </a:cubicBezTo>
                    <a:cubicBezTo>
                      <a:pt x="626" y="2069"/>
                      <a:pt x="706" y="2085"/>
                      <a:pt x="788" y="2085"/>
                    </a:cubicBezTo>
                    <a:cubicBezTo>
                      <a:pt x="1141" y="2085"/>
                      <a:pt x="1517" y="1798"/>
                      <a:pt x="1705" y="1352"/>
                    </a:cubicBezTo>
                    <a:cubicBezTo>
                      <a:pt x="1936" y="804"/>
                      <a:pt x="1794" y="219"/>
                      <a:pt x="1388" y="48"/>
                    </a:cubicBezTo>
                    <a:cubicBezTo>
                      <a:pt x="1311" y="15"/>
                      <a:pt x="12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26;p31">
                <a:extLst>
                  <a:ext uri="{FF2B5EF4-FFF2-40B4-BE49-F238E27FC236}">
                    <a16:creationId xmlns:a16="http://schemas.microsoft.com/office/drawing/2014/main" id="{03960F5D-6B37-C4B2-C584-E772E100393D}"/>
                  </a:ext>
                </a:extLst>
              </p:cNvPr>
              <p:cNvSpPr/>
              <p:nvPr/>
            </p:nvSpPr>
            <p:spPr>
              <a:xfrm>
                <a:off x="5636981" y="3255504"/>
                <a:ext cx="146163" cy="210744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599" extrusionOk="0">
                    <a:moveTo>
                      <a:pt x="1058" y="1"/>
                    </a:moveTo>
                    <a:cubicBezTo>
                      <a:pt x="706" y="1"/>
                      <a:pt x="330" y="286"/>
                      <a:pt x="142" y="732"/>
                    </a:cubicBezTo>
                    <a:cubicBezTo>
                      <a:pt x="14" y="1036"/>
                      <a:pt x="0" y="1349"/>
                      <a:pt x="82" y="1599"/>
                    </a:cubicBezTo>
                    <a:cubicBezTo>
                      <a:pt x="98" y="1406"/>
                      <a:pt x="139" y="1216"/>
                      <a:pt x="212" y="1027"/>
                    </a:cubicBezTo>
                    <a:cubicBezTo>
                      <a:pt x="346" y="676"/>
                      <a:pt x="600" y="363"/>
                      <a:pt x="897" y="136"/>
                    </a:cubicBezTo>
                    <a:cubicBezTo>
                      <a:pt x="962" y="86"/>
                      <a:pt x="1034" y="39"/>
                      <a:pt x="1108" y="3"/>
                    </a:cubicBezTo>
                    <a:cubicBezTo>
                      <a:pt x="1092" y="1"/>
                      <a:pt x="1075" y="1"/>
                      <a:pt x="1058" y="1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7;p31">
                <a:extLst>
                  <a:ext uri="{FF2B5EF4-FFF2-40B4-BE49-F238E27FC236}">
                    <a16:creationId xmlns:a16="http://schemas.microsoft.com/office/drawing/2014/main" id="{7F79A613-5F8B-C9F1-153E-D99F9FE13E6D}"/>
                  </a:ext>
                </a:extLst>
              </p:cNvPr>
              <p:cNvSpPr/>
              <p:nvPr/>
            </p:nvSpPr>
            <p:spPr>
              <a:xfrm>
                <a:off x="5695631" y="3264598"/>
                <a:ext cx="116904" cy="26214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989" extrusionOk="0">
                    <a:moveTo>
                      <a:pt x="855" y="0"/>
                    </a:moveTo>
                    <a:cubicBezTo>
                      <a:pt x="883" y="90"/>
                      <a:pt x="877" y="187"/>
                      <a:pt x="865" y="282"/>
                    </a:cubicBezTo>
                    <a:cubicBezTo>
                      <a:pt x="851" y="375"/>
                      <a:pt x="827" y="467"/>
                      <a:pt x="796" y="556"/>
                    </a:cubicBezTo>
                    <a:cubicBezTo>
                      <a:pt x="735" y="734"/>
                      <a:pt x="651" y="907"/>
                      <a:pt x="532" y="1052"/>
                    </a:cubicBezTo>
                    <a:cubicBezTo>
                      <a:pt x="474" y="1126"/>
                      <a:pt x="406" y="1190"/>
                      <a:pt x="325" y="1238"/>
                    </a:cubicBezTo>
                    <a:cubicBezTo>
                      <a:pt x="242" y="1286"/>
                      <a:pt x="166" y="1353"/>
                      <a:pt x="115" y="1435"/>
                    </a:cubicBezTo>
                    <a:cubicBezTo>
                      <a:pt x="63" y="1516"/>
                      <a:pt x="31" y="1609"/>
                      <a:pt x="16" y="1704"/>
                    </a:cubicBezTo>
                    <a:cubicBezTo>
                      <a:pt x="2" y="1798"/>
                      <a:pt x="0" y="1895"/>
                      <a:pt x="17" y="1988"/>
                    </a:cubicBezTo>
                    <a:cubicBezTo>
                      <a:pt x="8" y="1894"/>
                      <a:pt x="12" y="1799"/>
                      <a:pt x="29" y="1707"/>
                    </a:cubicBezTo>
                    <a:cubicBezTo>
                      <a:pt x="48" y="1614"/>
                      <a:pt x="81" y="1524"/>
                      <a:pt x="134" y="1447"/>
                    </a:cubicBezTo>
                    <a:cubicBezTo>
                      <a:pt x="187" y="1369"/>
                      <a:pt x="257" y="1307"/>
                      <a:pt x="339" y="1261"/>
                    </a:cubicBezTo>
                    <a:cubicBezTo>
                      <a:pt x="423" y="1212"/>
                      <a:pt x="495" y="1144"/>
                      <a:pt x="556" y="1070"/>
                    </a:cubicBezTo>
                    <a:cubicBezTo>
                      <a:pt x="677" y="920"/>
                      <a:pt x="763" y="745"/>
                      <a:pt x="820" y="562"/>
                    </a:cubicBezTo>
                    <a:cubicBezTo>
                      <a:pt x="848" y="472"/>
                      <a:pt x="870" y="377"/>
                      <a:pt x="880" y="283"/>
                    </a:cubicBezTo>
                    <a:cubicBezTo>
                      <a:pt x="883" y="236"/>
                      <a:pt x="886" y="186"/>
                      <a:pt x="883" y="139"/>
                    </a:cubicBezTo>
                    <a:cubicBezTo>
                      <a:pt x="881" y="92"/>
                      <a:pt x="873" y="43"/>
                      <a:pt x="8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428;p31">
              <a:extLst>
                <a:ext uri="{FF2B5EF4-FFF2-40B4-BE49-F238E27FC236}">
                  <a16:creationId xmlns:a16="http://schemas.microsoft.com/office/drawing/2014/main" id="{860F34B6-77A4-9319-FC95-AE6F8123F982}"/>
                </a:ext>
              </a:extLst>
            </p:cNvPr>
            <p:cNvGrpSpPr/>
            <p:nvPr/>
          </p:nvGrpSpPr>
          <p:grpSpPr>
            <a:xfrm>
              <a:off x="2929153" y="2623624"/>
              <a:ext cx="337070" cy="319553"/>
              <a:chOff x="3256188" y="2920606"/>
              <a:chExt cx="271371" cy="257269"/>
            </a:xfrm>
          </p:grpSpPr>
          <p:sp>
            <p:nvSpPr>
              <p:cNvPr id="73" name="Google Shape;429;p31">
                <a:extLst>
                  <a:ext uri="{FF2B5EF4-FFF2-40B4-BE49-F238E27FC236}">
                    <a16:creationId xmlns:a16="http://schemas.microsoft.com/office/drawing/2014/main" id="{90192D81-FC59-FE8E-2AC6-16E885E9CAF9}"/>
                  </a:ext>
                </a:extLst>
              </p:cNvPr>
              <p:cNvSpPr/>
              <p:nvPr/>
            </p:nvSpPr>
            <p:spPr>
              <a:xfrm>
                <a:off x="3256188" y="2920606"/>
                <a:ext cx="271371" cy="257269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952" extrusionOk="0">
                    <a:moveTo>
                      <a:pt x="1296" y="1"/>
                    </a:moveTo>
                    <a:cubicBezTo>
                      <a:pt x="998" y="1"/>
                      <a:pt x="663" y="166"/>
                      <a:pt x="414" y="466"/>
                    </a:cubicBezTo>
                    <a:cubicBezTo>
                      <a:pt x="34" y="925"/>
                      <a:pt x="1" y="1526"/>
                      <a:pt x="341" y="1807"/>
                    </a:cubicBezTo>
                    <a:cubicBezTo>
                      <a:pt x="458" y="1905"/>
                      <a:pt x="606" y="1951"/>
                      <a:pt x="764" y="1951"/>
                    </a:cubicBezTo>
                    <a:cubicBezTo>
                      <a:pt x="1061" y="1951"/>
                      <a:pt x="1397" y="1786"/>
                      <a:pt x="1645" y="1487"/>
                    </a:cubicBezTo>
                    <a:cubicBezTo>
                      <a:pt x="2026" y="1027"/>
                      <a:pt x="2059" y="427"/>
                      <a:pt x="1719" y="145"/>
                    </a:cubicBezTo>
                    <a:cubicBezTo>
                      <a:pt x="1601" y="47"/>
                      <a:pt x="1454" y="1"/>
                      <a:pt x="1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0;p31">
                <a:extLst>
                  <a:ext uri="{FF2B5EF4-FFF2-40B4-BE49-F238E27FC236}">
                    <a16:creationId xmlns:a16="http://schemas.microsoft.com/office/drawing/2014/main" id="{739D4923-D975-5AB8-D828-5F3E01DF00D7}"/>
                  </a:ext>
                </a:extLst>
              </p:cNvPr>
              <p:cNvSpPr/>
              <p:nvPr/>
            </p:nvSpPr>
            <p:spPr>
              <a:xfrm>
                <a:off x="3269367" y="2921134"/>
                <a:ext cx="191370" cy="168437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278" extrusionOk="0">
                    <a:moveTo>
                      <a:pt x="1196" y="0"/>
                    </a:moveTo>
                    <a:cubicBezTo>
                      <a:pt x="899" y="0"/>
                      <a:pt x="563" y="166"/>
                      <a:pt x="314" y="466"/>
                    </a:cubicBezTo>
                    <a:cubicBezTo>
                      <a:pt x="105" y="719"/>
                      <a:pt x="0" y="1015"/>
                      <a:pt x="5" y="1277"/>
                    </a:cubicBezTo>
                    <a:cubicBezTo>
                      <a:pt x="77" y="1099"/>
                      <a:pt x="173" y="928"/>
                      <a:pt x="297" y="768"/>
                    </a:cubicBezTo>
                    <a:cubicBezTo>
                      <a:pt x="527" y="471"/>
                      <a:pt x="860" y="245"/>
                      <a:pt x="1210" y="112"/>
                    </a:cubicBezTo>
                    <a:cubicBezTo>
                      <a:pt x="1286" y="82"/>
                      <a:pt x="1368" y="59"/>
                      <a:pt x="1451" y="46"/>
                    </a:cubicBezTo>
                    <a:cubicBezTo>
                      <a:pt x="1372" y="15"/>
                      <a:pt x="1286" y="0"/>
                      <a:pt x="1196" y="0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1;p31">
                <a:extLst>
                  <a:ext uri="{FF2B5EF4-FFF2-40B4-BE49-F238E27FC236}">
                    <a16:creationId xmlns:a16="http://schemas.microsoft.com/office/drawing/2014/main" id="{7CD51554-3C53-5599-44CC-28FFB7515502}"/>
                  </a:ext>
                </a:extLst>
              </p:cNvPr>
              <p:cNvSpPr/>
              <p:nvPr/>
            </p:nvSpPr>
            <p:spPr>
              <a:xfrm>
                <a:off x="3300735" y="2942880"/>
                <a:ext cx="182408" cy="219311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664" extrusionOk="0">
                    <a:moveTo>
                      <a:pt x="1379" y="1"/>
                    </a:moveTo>
                    <a:cubicBezTo>
                      <a:pt x="1382" y="96"/>
                      <a:pt x="1347" y="187"/>
                      <a:pt x="1307" y="273"/>
                    </a:cubicBezTo>
                    <a:cubicBezTo>
                      <a:pt x="1266" y="357"/>
                      <a:pt x="1218" y="439"/>
                      <a:pt x="1163" y="516"/>
                    </a:cubicBezTo>
                    <a:cubicBezTo>
                      <a:pt x="1053" y="669"/>
                      <a:pt x="923" y="810"/>
                      <a:pt x="767" y="915"/>
                    </a:cubicBezTo>
                    <a:cubicBezTo>
                      <a:pt x="690" y="968"/>
                      <a:pt x="605" y="1011"/>
                      <a:pt x="514" y="1032"/>
                    </a:cubicBezTo>
                    <a:cubicBezTo>
                      <a:pt x="421" y="1055"/>
                      <a:pt x="329" y="1097"/>
                      <a:pt x="256" y="1160"/>
                    </a:cubicBezTo>
                    <a:cubicBezTo>
                      <a:pt x="182" y="1224"/>
                      <a:pt x="124" y="1303"/>
                      <a:pt x="82" y="1389"/>
                    </a:cubicBezTo>
                    <a:cubicBezTo>
                      <a:pt x="42" y="1476"/>
                      <a:pt x="12" y="1568"/>
                      <a:pt x="1" y="1664"/>
                    </a:cubicBezTo>
                    <a:cubicBezTo>
                      <a:pt x="18" y="1569"/>
                      <a:pt x="52" y="1480"/>
                      <a:pt x="95" y="1394"/>
                    </a:cubicBezTo>
                    <a:cubicBezTo>
                      <a:pt x="140" y="1312"/>
                      <a:pt x="197" y="1236"/>
                      <a:pt x="271" y="1178"/>
                    </a:cubicBezTo>
                    <a:cubicBezTo>
                      <a:pt x="343" y="1118"/>
                      <a:pt x="429" y="1078"/>
                      <a:pt x="519" y="1058"/>
                    </a:cubicBezTo>
                    <a:cubicBezTo>
                      <a:pt x="616" y="1036"/>
                      <a:pt x="703" y="993"/>
                      <a:pt x="783" y="939"/>
                    </a:cubicBezTo>
                    <a:cubicBezTo>
                      <a:pt x="942" y="830"/>
                      <a:pt x="1075" y="687"/>
                      <a:pt x="1182" y="529"/>
                    </a:cubicBezTo>
                    <a:cubicBezTo>
                      <a:pt x="1235" y="449"/>
                      <a:pt x="1282" y="366"/>
                      <a:pt x="1321" y="278"/>
                    </a:cubicBezTo>
                    <a:cubicBezTo>
                      <a:pt x="1340" y="234"/>
                      <a:pt x="1355" y="188"/>
                      <a:pt x="1367" y="142"/>
                    </a:cubicBezTo>
                    <a:cubicBezTo>
                      <a:pt x="1378" y="96"/>
                      <a:pt x="1384" y="48"/>
                      <a:pt x="1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432;p31">
              <a:extLst>
                <a:ext uri="{FF2B5EF4-FFF2-40B4-BE49-F238E27FC236}">
                  <a16:creationId xmlns:a16="http://schemas.microsoft.com/office/drawing/2014/main" id="{19264B58-C926-08F3-010C-1E002D5C07E5}"/>
                </a:ext>
              </a:extLst>
            </p:cNvPr>
            <p:cNvSpPr/>
            <p:nvPr/>
          </p:nvSpPr>
          <p:spPr>
            <a:xfrm>
              <a:off x="3613145" y="1569043"/>
              <a:ext cx="2029154" cy="2028991"/>
            </a:xfrm>
            <a:custGeom>
              <a:avLst/>
              <a:gdLst/>
              <a:ahLst/>
              <a:cxnLst/>
              <a:rect l="l" t="t" r="r" b="b"/>
              <a:pathLst>
                <a:path w="12395" h="12394" extrusionOk="0">
                  <a:moveTo>
                    <a:pt x="6198" y="0"/>
                  </a:moveTo>
                  <a:cubicBezTo>
                    <a:pt x="4555" y="0"/>
                    <a:pt x="2978" y="653"/>
                    <a:pt x="1816" y="1815"/>
                  </a:cubicBezTo>
                  <a:cubicBezTo>
                    <a:pt x="654" y="2978"/>
                    <a:pt x="1" y="4553"/>
                    <a:pt x="1" y="6196"/>
                  </a:cubicBezTo>
                  <a:cubicBezTo>
                    <a:pt x="1" y="7841"/>
                    <a:pt x="654" y="9416"/>
                    <a:pt x="1816" y="10579"/>
                  </a:cubicBezTo>
                  <a:cubicBezTo>
                    <a:pt x="2978" y="11741"/>
                    <a:pt x="4555" y="12394"/>
                    <a:pt x="6198" y="12394"/>
                  </a:cubicBezTo>
                  <a:cubicBezTo>
                    <a:pt x="7841" y="12394"/>
                    <a:pt x="9417" y="11741"/>
                    <a:pt x="10579" y="10579"/>
                  </a:cubicBezTo>
                  <a:cubicBezTo>
                    <a:pt x="11742" y="9416"/>
                    <a:pt x="12395" y="7841"/>
                    <a:pt x="12395" y="6196"/>
                  </a:cubicBezTo>
                  <a:cubicBezTo>
                    <a:pt x="12395" y="4553"/>
                    <a:pt x="11742" y="2978"/>
                    <a:pt x="10579" y="1815"/>
                  </a:cubicBezTo>
                  <a:cubicBezTo>
                    <a:pt x="9417" y="653"/>
                    <a:pt x="7841" y="0"/>
                    <a:pt x="619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3;p31">
              <a:extLst>
                <a:ext uri="{FF2B5EF4-FFF2-40B4-BE49-F238E27FC236}">
                  <a16:creationId xmlns:a16="http://schemas.microsoft.com/office/drawing/2014/main" id="{5562311E-D69B-1762-FB65-8AFDF5EC9192}"/>
                </a:ext>
              </a:extLst>
            </p:cNvPr>
            <p:cNvSpPr/>
            <p:nvPr/>
          </p:nvSpPr>
          <p:spPr>
            <a:xfrm>
              <a:off x="5398041" y="2325205"/>
              <a:ext cx="738485" cy="390770"/>
            </a:xfrm>
            <a:custGeom>
              <a:avLst/>
              <a:gdLst/>
              <a:ahLst/>
              <a:cxnLst/>
              <a:rect l="l" t="t" r="r" b="b"/>
              <a:pathLst>
                <a:path w="4511" h="2387" extrusionOk="0">
                  <a:moveTo>
                    <a:pt x="17" y="1"/>
                  </a:moveTo>
                  <a:cubicBezTo>
                    <a:pt x="8" y="1"/>
                    <a:pt x="1" y="9"/>
                    <a:pt x="1" y="18"/>
                  </a:cubicBezTo>
                  <a:lnTo>
                    <a:pt x="1" y="2369"/>
                  </a:lnTo>
                  <a:cubicBezTo>
                    <a:pt x="1" y="2379"/>
                    <a:pt x="8" y="2387"/>
                    <a:pt x="17" y="2387"/>
                  </a:cubicBezTo>
                  <a:lnTo>
                    <a:pt x="4495" y="2387"/>
                  </a:lnTo>
                  <a:cubicBezTo>
                    <a:pt x="4504" y="2387"/>
                    <a:pt x="4511" y="2379"/>
                    <a:pt x="4511" y="2369"/>
                  </a:cubicBezTo>
                  <a:lnTo>
                    <a:pt x="4511" y="18"/>
                  </a:lnTo>
                  <a:cubicBezTo>
                    <a:pt x="4511" y="9"/>
                    <a:pt x="4504" y="1"/>
                    <a:pt x="44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434;p31">
              <a:extLst>
                <a:ext uri="{FF2B5EF4-FFF2-40B4-BE49-F238E27FC236}">
                  <a16:creationId xmlns:a16="http://schemas.microsoft.com/office/drawing/2014/main" id="{F1D79856-AC1F-4372-7721-205D0D30C276}"/>
                </a:ext>
              </a:extLst>
            </p:cNvPr>
            <p:cNvGrpSpPr/>
            <p:nvPr/>
          </p:nvGrpSpPr>
          <p:grpSpPr>
            <a:xfrm>
              <a:off x="3795747" y="1750961"/>
              <a:ext cx="1682700" cy="1696200"/>
              <a:chOff x="3795747" y="1750961"/>
              <a:chExt cx="1682700" cy="1696200"/>
            </a:xfrm>
          </p:grpSpPr>
          <p:sp>
            <p:nvSpPr>
              <p:cNvPr id="68" name="Google Shape;435;p31">
                <a:extLst>
                  <a:ext uri="{FF2B5EF4-FFF2-40B4-BE49-F238E27FC236}">
                    <a16:creationId xmlns:a16="http://schemas.microsoft.com/office/drawing/2014/main" id="{51CA8FF2-88B1-02A1-E3F1-DF1BE5257DD4}"/>
                  </a:ext>
                </a:extLst>
              </p:cNvPr>
              <p:cNvSpPr/>
              <p:nvPr/>
            </p:nvSpPr>
            <p:spPr>
              <a:xfrm>
                <a:off x="3797364" y="1750962"/>
                <a:ext cx="1677300" cy="1685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36;p31">
                <a:extLst>
                  <a:ext uri="{FF2B5EF4-FFF2-40B4-BE49-F238E27FC236}">
                    <a16:creationId xmlns:a16="http://schemas.microsoft.com/office/drawing/2014/main" id="{FEE99952-5A36-4CD3-1F1B-A23985D0EEE2}"/>
                  </a:ext>
                </a:extLst>
              </p:cNvPr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13679517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37;p31">
                <a:extLst>
                  <a:ext uri="{FF2B5EF4-FFF2-40B4-BE49-F238E27FC236}">
                    <a16:creationId xmlns:a16="http://schemas.microsoft.com/office/drawing/2014/main" id="{A6B6D329-B5B9-8B06-3CD9-CFF1AFB63F11}"/>
                  </a:ext>
                </a:extLst>
              </p:cNvPr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8564074"/>
                  <a:gd name="adj2" fmla="val 1367980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38;p31">
                <a:extLst>
                  <a:ext uri="{FF2B5EF4-FFF2-40B4-BE49-F238E27FC236}">
                    <a16:creationId xmlns:a16="http://schemas.microsoft.com/office/drawing/2014/main" id="{A53B3A1A-B806-DE5E-1A42-D55FFD3CEFF3}"/>
                  </a:ext>
                </a:extLst>
              </p:cNvPr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2246567"/>
                  <a:gd name="adj2" fmla="val 856223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9;p31">
                <a:extLst>
                  <a:ext uri="{FF2B5EF4-FFF2-40B4-BE49-F238E27FC236}">
                    <a16:creationId xmlns:a16="http://schemas.microsoft.com/office/drawing/2014/main" id="{04133D29-3919-1F55-CB81-948C361BAA34}"/>
                  </a:ext>
                </a:extLst>
              </p:cNvPr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18541373"/>
                  <a:gd name="adj2" fmla="val 22602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" name="Google Shape;441;p31">
            <a:extLst>
              <a:ext uri="{FF2B5EF4-FFF2-40B4-BE49-F238E27FC236}">
                <a16:creationId xmlns:a16="http://schemas.microsoft.com/office/drawing/2014/main" id="{7BDC9ABA-B7B5-B6B9-D240-E2D4F554CBF5}"/>
              </a:ext>
            </a:extLst>
          </p:cNvPr>
          <p:cNvSpPr txBox="1"/>
          <p:nvPr/>
        </p:nvSpPr>
        <p:spPr>
          <a:xfrm>
            <a:off x="-5456394" y="1338751"/>
            <a:ext cx="5125194" cy="330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Application portfolio catalog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kumpulan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dibuat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oleh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perusahaan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individu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Portfolio catalog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berguna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referensi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bagi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perusahaan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individu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mengelola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mengatur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dibuat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serta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bahan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presentasi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menunjukkan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kemampuan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dibuat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orang lain.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portfolio catalog Milky Caffe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dibuat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oleh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perusahaan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Milky Caffe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proses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bisnisnya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sistem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kiosk. Portfolio catalog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menunjukkan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informasi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serta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visualisasi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agar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ide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jelas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pembaca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21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APPLICATION PORTFOLIO CATALOG</a:t>
            </a:r>
          </a:p>
        </p:txBody>
      </p:sp>
      <p:grpSp>
        <p:nvGrpSpPr>
          <p:cNvPr id="358" name="Google Shape;358;p31"/>
          <p:cNvGrpSpPr/>
          <p:nvPr/>
        </p:nvGrpSpPr>
        <p:grpSpPr>
          <a:xfrm>
            <a:off x="5810885" y="1732730"/>
            <a:ext cx="3021415" cy="2454214"/>
            <a:chOff x="2929153" y="1220675"/>
            <a:chExt cx="3355480" cy="2725566"/>
          </a:xfrm>
        </p:grpSpPr>
        <p:sp>
          <p:nvSpPr>
            <p:cNvPr id="359" name="Google Shape;359;p31"/>
            <p:cNvSpPr/>
            <p:nvPr/>
          </p:nvSpPr>
          <p:spPr>
            <a:xfrm>
              <a:off x="3265104" y="1220675"/>
              <a:ext cx="2725402" cy="2725566"/>
            </a:xfrm>
            <a:custGeom>
              <a:avLst/>
              <a:gdLst/>
              <a:ahLst/>
              <a:cxnLst/>
              <a:rect l="l" t="t" r="r" b="b"/>
              <a:pathLst>
                <a:path w="16648" h="16649" extrusionOk="0">
                  <a:moveTo>
                    <a:pt x="8324" y="1"/>
                  </a:moveTo>
                  <a:cubicBezTo>
                    <a:pt x="6116" y="1"/>
                    <a:pt x="3999" y="879"/>
                    <a:pt x="2438" y="2439"/>
                  </a:cubicBezTo>
                  <a:cubicBezTo>
                    <a:pt x="877" y="4000"/>
                    <a:pt x="0" y="6117"/>
                    <a:pt x="0" y="8324"/>
                  </a:cubicBezTo>
                  <a:cubicBezTo>
                    <a:pt x="0" y="10532"/>
                    <a:pt x="877" y="12649"/>
                    <a:pt x="2438" y="14211"/>
                  </a:cubicBezTo>
                  <a:cubicBezTo>
                    <a:pt x="3999" y="15771"/>
                    <a:pt x="6116" y="16648"/>
                    <a:pt x="8324" y="16648"/>
                  </a:cubicBezTo>
                  <a:cubicBezTo>
                    <a:pt x="10531" y="16648"/>
                    <a:pt x="12648" y="15771"/>
                    <a:pt x="14209" y="14211"/>
                  </a:cubicBezTo>
                  <a:cubicBezTo>
                    <a:pt x="15771" y="12649"/>
                    <a:pt x="16648" y="10532"/>
                    <a:pt x="16648" y="8324"/>
                  </a:cubicBezTo>
                  <a:cubicBezTo>
                    <a:pt x="16648" y="6117"/>
                    <a:pt x="15771" y="4000"/>
                    <a:pt x="14209" y="2439"/>
                  </a:cubicBezTo>
                  <a:cubicBezTo>
                    <a:pt x="12648" y="879"/>
                    <a:pt x="10531" y="1"/>
                    <a:pt x="8324" y="1"/>
                  </a:cubicBez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385101" y="1340836"/>
              <a:ext cx="2485571" cy="2485407"/>
            </a:xfrm>
            <a:custGeom>
              <a:avLst/>
              <a:gdLst/>
              <a:ahLst/>
              <a:cxnLst/>
              <a:rect l="l" t="t" r="r" b="b"/>
              <a:pathLst>
                <a:path w="15183" h="15182" extrusionOk="0">
                  <a:moveTo>
                    <a:pt x="7591" y="53"/>
                  </a:moveTo>
                  <a:cubicBezTo>
                    <a:pt x="11746" y="53"/>
                    <a:pt x="15128" y="3434"/>
                    <a:pt x="15129" y="7590"/>
                  </a:cubicBezTo>
                  <a:cubicBezTo>
                    <a:pt x="15129" y="11748"/>
                    <a:pt x="11747" y="15129"/>
                    <a:pt x="7591" y="15129"/>
                  </a:cubicBezTo>
                  <a:cubicBezTo>
                    <a:pt x="3434" y="15129"/>
                    <a:pt x="52" y="11748"/>
                    <a:pt x="52" y="7590"/>
                  </a:cubicBezTo>
                  <a:cubicBezTo>
                    <a:pt x="52" y="3434"/>
                    <a:pt x="3434" y="53"/>
                    <a:pt x="7591" y="53"/>
                  </a:cubicBezTo>
                  <a:close/>
                  <a:moveTo>
                    <a:pt x="7591" y="0"/>
                  </a:moveTo>
                  <a:cubicBezTo>
                    <a:pt x="3405" y="0"/>
                    <a:pt x="0" y="3405"/>
                    <a:pt x="0" y="7591"/>
                  </a:cubicBezTo>
                  <a:cubicBezTo>
                    <a:pt x="0" y="11777"/>
                    <a:pt x="3405" y="15181"/>
                    <a:pt x="7591" y="15181"/>
                  </a:cubicBezTo>
                  <a:cubicBezTo>
                    <a:pt x="11776" y="15181"/>
                    <a:pt x="15182" y="11777"/>
                    <a:pt x="15182" y="7591"/>
                  </a:cubicBezTo>
                  <a:cubicBezTo>
                    <a:pt x="15182" y="3405"/>
                    <a:pt x="11777" y="0"/>
                    <a:pt x="7591" y="0"/>
                  </a:cubicBezTo>
                  <a:close/>
                </a:path>
              </a:pathLst>
            </a:custGeom>
            <a:solidFill>
              <a:srgbClr val="EA9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333206" y="1289105"/>
              <a:ext cx="2589034" cy="2588870"/>
            </a:xfrm>
            <a:custGeom>
              <a:avLst/>
              <a:gdLst/>
              <a:ahLst/>
              <a:cxnLst/>
              <a:rect l="l" t="t" r="r" b="b"/>
              <a:pathLst>
                <a:path w="15815" h="15814" extrusionOk="0">
                  <a:moveTo>
                    <a:pt x="7908" y="0"/>
                  </a:moveTo>
                  <a:cubicBezTo>
                    <a:pt x="5811" y="0"/>
                    <a:pt x="3800" y="833"/>
                    <a:pt x="2317" y="2316"/>
                  </a:cubicBezTo>
                  <a:cubicBezTo>
                    <a:pt x="834" y="3799"/>
                    <a:pt x="1" y="5810"/>
                    <a:pt x="1" y="7906"/>
                  </a:cubicBezTo>
                  <a:cubicBezTo>
                    <a:pt x="1" y="10004"/>
                    <a:pt x="834" y="12015"/>
                    <a:pt x="2317" y="13498"/>
                  </a:cubicBezTo>
                  <a:cubicBezTo>
                    <a:pt x="3800" y="14981"/>
                    <a:pt x="5811" y="15814"/>
                    <a:pt x="7908" y="15814"/>
                  </a:cubicBezTo>
                  <a:cubicBezTo>
                    <a:pt x="10005" y="15814"/>
                    <a:pt x="12016" y="14981"/>
                    <a:pt x="13499" y="13498"/>
                  </a:cubicBezTo>
                  <a:cubicBezTo>
                    <a:pt x="14981" y="12015"/>
                    <a:pt x="15814" y="10004"/>
                    <a:pt x="15814" y="7906"/>
                  </a:cubicBezTo>
                  <a:cubicBezTo>
                    <a:pt x="15814" y="5810"/>
                    <a:pt x="14981" y="3799"/>
                    <a:pt x="13499" y="2316"/>
                  </a:cubicBezTo>
                  <a:cubicBezTo>
                    <a:pt x="12016" y="833"/>
                    <a:pt x="10005" y="0"/>
                    <a:pt x="790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506571" y="1462470"/>
              <a:ext cx="2242302" cy="2242138"/>
            </a:xfrm>
            <a:custGeom>
              <a:avLst/>
              <a:gdLst/>
              <a:ahLst/>
              <a:cxnLst/>
              <a:rect l="l" t="t" r="r" b="b"/>
              <a:pathLst>
                <a:path w="13697" h="13696" extrusionOk="0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0"/>
                    <a:pt x="1" y="5032"/>
                    <a:pt x="1" y="6847"/>
                  </a:cubicBezTo>
                  <a:cubicBezTo>
                    <a:pt x="1" y="8664"/>
                    <a:pt x="722" y="10406"/>
                    <a:pt x="2006" y="11690"/>
                  </a:cubicBezTo>
                  <a:cubicBezTo>
                    <a:pt x="3291" y="12974"/>
                    <a:pt x="5033" y="13696"/>
                    <a:pt x="6849" y="13696"/>
                  </a:cubicBezTo>
                  <a:cubicBezTo>
                    <a:pt x="8665" y="13696"/>
                    <a:pt x="10407" y="12974"/>
                    <a:pt x="11691" y="11690"/>
                  </a:cubicBezTo>
                  <a:cubicBezTo>
                    <a:pt x="12975" y="10406"/>
                    <a:pt x="13696" y="8664"/>
                    <a:pt x="13696" y="6847"/>
                  </a:cubicBezTo>
                  <a:cubicBezTo>
                    <a:pt x="13696" y="5032"/>
                    <a:pt x="12975" y="3290"/>
                    <a:pt x="11691" y="2006"/>
                  </a:cubicBezTo>
                  <a:cubicBezTo>
                    <a:pt x="10407" y="722"/>
                    <a:pt x="8665" y="0"/>
                    <a:pt x="684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3094521" y="1621593"/>
              <a:ext cx="996488" cy="996324"/>
            </a:xfrm>
            <a:custGeom>
              <a:avLst/>
              <a:gdLst/>
              <a:ahLst/>
              <a:cxnLst/>
              <a:rect l="l" t="t" r="r" b="b"/>
              <a:pathLst>
                <a:path w="6087" h="6086" extrusionOk="0">
                  <a:moveTo>
                    <a:pt x="3044" y="0"/>
                  </a:moveTo>
                  <a:cubicBezTo>
                    <a:pt x="1364" y="0"/>
                    <a:pt x="1" y="1362"/>
                    <a:pt x="1" y="3043"/>
                  </a:cubicBezTo>
                  <a:cubicBezTo>
                    <a:pt x="1" y="4723"/>
                    <a:pt x="1364" y="6085"/>
                    <a:pt x="3044" y="6085"/>
                  </a:cubicBezTo>
                  <a:cubicBezTo>
                    <a:pt x="4724" y="6085"/>
                    <a:pt x="6087" y="4723"/>
                    <a:pt x="6087" y="3043"/>
                  </a:cubicBezTo>
                  <a:cubicBezTo>
                    <a:pt x="6087" y="1362"/>
                    <a:pt x="4724" y="0"/>
                    <a:pt x="3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094357" y="1669396"/>
              <a:ext cx="969803" cy="948358"/>
            </a:xfrm>
            <a:custGeom>
              <a:avLst/>
              <a:gdLst/>
              <a:ahLst/>
              <a:cxnLst/>
              <a:rect l="l" t="t" r="r" b="b"/>
              <a:pathLst>
                <a:path w="5924" h="5793" extrusionOk="0">
                  <a:moveTo>
                    <a:pt x="2962" y="1"/>
                  </a:moveTo>
                  <a:cubicBezTo>
                    <a:pt x="1327" y="1"/>
                    <a:pt x="1" y="1297"/>
                    <a:pt x="1" y="2897"/>
                  </a:cubicBezTo>
                  <a:cubicBezTo>
                    <a:pt x="1" y="4496"/>
                    <a:pt x="1327" y="5792"/>
                    <a:pt x="2962" y="5792"/>
                  </a:cubicBezTo>
                  <a:cubicBezTo>
                    <a:pt x="4597" y="5792"/>
                    <a:pt x="5923" y="4496"/>
                    <a:pt x="5923" y="2897"/>
                  </a:cubicBezTo>
                  <a:cubicBezTo>
                    <a:pt x="5923" y="1297"/>
                    <a:pt x="4597" y="1"/>
                    <a:pt x="2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243003" y="2048541"/>
              <a:ext cx="175167" cy="17516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6" y="0"/>
                  </a:moveTo>
                  <a:cubicBezTo>
                    <a:pt x="240" y="0"/>
                    <a:pt x="0" y="240"/>
                    <a:pt x="0" y="535"/>
                  </a:cubicBezTo>
                  <a:cubicBezTo>
                    <a:pt x="0" y="830"/>
                    <a:pt x="240" y="1070"/>
                    <a:pt x="536" y="1070"/>
                  </a:cubicBezTo>
                  <a:cubicBezTo>
                    <a:pt x="831" y="1070"/>
                    <a:pt x="1070" y="830"/>
                    <a:pt x="1070" y="535"/>
                  </a:cubicBezTo>
                  <a:cubicBezTo>
                    <a:pt x="1070" y="240"/>
                    <a:pt x="831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333697" y="2072769"/>
              <a:ext cx="60572" cy="60572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185" y="1"/>
                  </a:moveTo>
                  <a:cubicBezTo>
                    <a:pt x="84" y="1"/>
                    <a:pt x="1" y="83"/>
                    <a:pt x="1" y="185"/>
                  </a:cubicBezTo>
                  <a:cubicBezTo>
                    <a:pt x="1" y="286"/>
                    <a:pt x="83" y="369"/>
                    <a:pt x="185" y="369"/>
                  </a:cubicBezTo>
                  <a:cubicBezTo>
                    <a:pt x="286" y="369"/>
                    <a:pt x="369" y="287"/>
                    <a:pt x="369" y="185"/>
                  </a:cubicBezTo>
                  <a:cubicBezTo>
                    <a:pt x="369" y="83"/>
                    <a:pt x="286" y="1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3654726" y="2132850"/>
              <a:ext cx="175167" cy="17516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6" y="0"/>
                  </a:moveTo>
                  <a:cubicBezTo>
                    <a:pt x="240" y="0"/>
                    <a:pt x="0" y="240"/>
                    <a:pt x="0" y="535"/>
                  </a:cubicBezTo>
                  <a:cubicBezTo>
                    <a:pt x="0" y="831"/>
                    <a:pt x="240" y="1069"/>
                    <a:pt x="536" y="1069"/>
                  </a:cubicBezTo>
                  <a:cubicBezTo>
                    <a:pt x="830" y="1069"/>
                    <a:pt x="1070" y="831"/>
                    <a:pt x="1070" y="535"/>
                  </a:cubicBezTo>
                  <a:cubicBezTo>
                    <a:pt x="1070" y="240"/>
                    <a:pt x="830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745256" y="2157242"/>
              <a:ext cx="60572" cy="60408"/>
            </a:xfrm>
            <a:custGeom>
              <a:avLst/>
              <a:gdLst/>
              <a:ahLst/>
              <a:cxnLst/>
              <a:rect l="l" t="t" r="r" b="b"/>
              <a:pathLst>
                <a:path w="370" h="369" extrusionOk="0">
                  <a:moveTo>
                    <a:pt x="185" y="0"/>
                  </a:moveTo>
                  <a:cubicBezTo>
                    <a:pt x="85" y="0"/>
                    <a:pt x="1" y="82"/>
                    <a:pt x="1" y="185"/>
                  </a:cubicBezTo>
                  <a:cubicBezTo>
                    <a:pt x="1" y="285"/>
                    <a:pt x="85" y="369"/>
                    <a:pt x="185" y="369"/>
                  </a:cubicBezTo>
                  <a:cubicBezTo>
                    <a:pt x="286" y="369"/>
                    <a:pt x="369" y="287"/>
                    <a:pt x="369" y="185"/>
                  </a:cubicBezTo>
                  <a:cubicBezTo>
                    <a:pt x="369" y="82"/>
                    <a:pt x="286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62470" y="2007941"/>
              <a:ext cx="175167" cy="175331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534" y="1"/>
                  </a:moveTo>
                  <a:cubicBezTo>
                    <a:pt x="240" y="1"/>
                    <a:pt x="0" y="240"/>
                    <a:pt x="0" y="536"/>
                  </a:cubicBezTo>
                  <a:cubicBezTo>
                    <a:pt x="0" y="832"/>
                    <a:pt x="240" y="1070"/>
                    <a:pt x="534" y="1070"/>
                  </a:cubicBezTo>
                  <a:cubicBezTo>
                    <a:pt x="830" y="1070"/>
                    <a:pt x="1069" y="832"/>
                    <a:pt x="1069" y="536"/>
                  </a:cubicBezTo>
                  <a:cubicBezTo>
                    <a:pt x="1069" y="240"/>
                    <a:pt x="830" y="1"/>
                    <a:pt x="534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862307" y="2015799"/>
              <a:ext cx="174512" cy="167473"/>
            </a:xfrm>
            <a:custGeom>
              <a:avLst/>
              <a:gdLst/>
              <a:ahLst/>
              <a:cxnLst/>
              <a:rect l="l" t="t" r="r" b="b"/>
              <a:pathLst>
                <a:path w="1066" h="1023" extrusionOk="0">
                  <a:moveTo>
                    <a:pt x="317" y="1"/>
                  </a:moveTo>
                  <a:cubicBezTo>
                    <a:pt x="130" y="84"/>
                    <a:pt x="0" y="270"/>
                    <a:pt x="0" y="488"/>
                  </a:cubicBezTo>
                  <a:cubicBezTo>
                    <a:pt x="0" y="784"/>
                    <a:pt x="240" y="1022"/>
                    <a:pt x="534" y="1022"/>
                  </a:cubicBezTo>
                  <a:cubicBezTo>
                    <a:pt x="809" y="1022"/>
                    <a:pt x="1036" y="815"/>
                    <a:pt x="1065" y="548"/>
                  </a:cubicBezTo>
                  <a:lnTo>
                    <a:pt x="1065" y="548"/>
                  </a:lnTo>
                  <a:cubicBezTo>
                    <a:pt x="1048" y="596"/>
                    <a:pt x="1019" y="639"/>
                    <a:pt x="981" y="676"/>
                  </a:cubicBezTo>
                  <a:cubicBezTo>
                    <a:pt x="940" y="719"/>
                    <a:pt x="892" y="750"/>
                    <a:pt x="836" y="768"/>
                  </a:cubicBezTo>
                  <a:cubicBezTo>
                    <a:pt x="788" y="793"/>
                    <a:pt x="736" y="807"/>
                    <a:pt x="681" y="807"/>
                  </a:cubicBezTo>
                  <a:cubicBezTo>
                    <a:pt x="676" y="807"/>
                    <a:pt x="670" y="806"/>
                    <a:pt x="664" y="806"/>
                  </a:cubicBezTo>
                  <a:cubicBezTo>
                    <a:pt x="642" y="805"/>
                    <a:pt x="614" y="800"/>
                    <a:pt x="598" y="798"/>
                  </a:cubicBezTo>
                  <a:cubicBezTo>
                    <a:pt x="573" y="795"/>
                    <a:pt x="554" y="794"/>
                    <a:pt x="533" y="789"/>
                  </a:cubicBezTo>
                  <a:cubicBezTo>
                    <a:pt x="492" y="780"/>
                    <a:pt x="452" y="762"/>
                    <a:pt x="417" y="740"/>
                  </a:cubicBezTo>
                  <a:cubicBezTo>
                    <a:pt x="416" y="740"/>
                    <a:pt x="416" y="739"/>
                    <a:pt x="415" y="739"/>
                  </a:cubicBezTo>
                  <a:cubicBezTo>
                    <a:pt x="384" y="716"/>
                    <a:pt x="354" y="693"/>
                    <a:pt x="323" y="668"/>
                  </a:cubicBezTo>
                  <a:lnTo>
                    <a:pt x="319" y="665"/>
                  </a:lnTo>
                  <a:cubicBezTo>
                    <a:pt x="309" y="654"/>
                    <a:pt x="257" y="585"/>
                    <a:pt x="248" y="573"/>
                  </a:cubicBezTo>
                  <a:cubicBezTo>
                    <a:pt x="247" y="571"/>
                    <a:pt x="247" y="570"/>
                    <a:pt x="246" y="569"/>
                  </a:cubicBezTo>
                  <a:cubicBezTo>
                    <a:pt x="237" y="555"/>
                    <a:pt x="225" y="523"/>
                    <a:pt x="221" y="514"/>
                  </a:cubicBezTo>
                  <a:cubicBezTo>
                    <a:pt x="217" y="505"/>
                    <a:pt x="201" y="468"/>
                    <a:pt x="197" y="456"/>
                  </a:cubicBezTo>
                  <a:cubicBezTo>
                    <a:pt x="196" y="453"/>
                    <a:pt x="196" y="451"/>
                    <a:pt x="196" y="449"/>
                  </a:cubicBezTo>
                  <a:cubicBezTo>
                    <a:pt x="191" y="436"/>
                    <a:pt x="185" y="382"/>
                    <a:pt x="185" y="377"/>
                  </a:cubicBezTo>
                  <a:cubicBezTo>
                    <a:pt x="182" y="364"/>
                    <a:pt x="180" y="341"/>
                    <a:pt x="179" y="325"/>
                  </a:cubicBezTo>
                  <a:lnTo>
                    <a:pt x="179" y="323"/>
                  </a:lnTo>
                  <a:cubicBezTo>
                    <a:pt x="179" y="242"/>
                    <a:pt x="200" y="167"/>
                    <a:pt x="241" y="98"/>
                  </a:cubicBezTo>
                  <a:cubicBezTo>
                    <a:pt x="263" y="67"/>
                    <a:pt x="287" y="38"/>
                    <a:pt x="310" y="7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52836" y="2032497"/>
              <a:ext cx="60408" cy="60408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85" y="0"/>
                  </a:moveTo>
                  <a:cubicBezTo>
                    <a:pt x="84" y="0"/>
                    <a:pt x="1" y="82"/>
                    <a:pt x="1" y="184"/>
                  </a:cubicBezTo>
                  <a:cubicBezTo>
                    <a:pt x="1" y="285"/>
                    <a:pt x="84" y="369"/>
                    <a:pt x="185" y="369"/>
                  </a:cubicBezTo>
                  <a:cubicBezTo>
                    <a:pt x="286" y="369"/>
                    <a:pt x="369" y="287"/>
                    <a:pt x="369" y="184"/>
                  </a:cubicBezTo>
                  <a:cubicBezTo>
                    <a:pt x="369" y="82"/>
                    <a:pt x="286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522124" y="1942950"/>
              <a:ext cx="103463" cy="103627"/>
            </a:xfrm>
            <a:custGeom>
              <a:avLst/>
              <a:gdLst/>
              <a:ahLst/>
              <a:cxnLst/>
              <a:rect l="l" t="t" r="r" b="b"/>
              <a:pathLst>
                <a:path w="632" h="633" extrusionOk="0">
                  <a:moveTo>
                    <a:pt x="315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91"/>
                    <a:pt x="141" y="632"/>
                    <a:pt x="315" y="632"/>
                  </a:cubicBezTo>
                  <a:cubicBezTo>
                    <a:pt x="490" y="632"/>
                    <a:pt x="631" y="491"/>
                    <a:pt x="631" y="317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575656" y="1957356"/>
              <a:ext cx="35688" cy="35852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09" y="1"/>
                  </a:moveTo>
                  <a:cubicBezTo>
                    <a:pt x="49" y="1"/>
                    <a:pt x="0" y="50"/>
                    <a:pt x="0" y="109"/>
                  </a:cubicBezTo>
                  <a:cubicBezTo>
                    <a:pt x="0" y="170"/>
                    <a:pt x="49" y="219"/>
                    <a:pt x="109" y="219"/>
                  </a:cubicBezTo>
                  <a:cubicBezTo>
                    <a:pt x="169" y="219"/>
                    <a:pt x="217" y="170"/>
                    <a:pt x="217" y="109"/>
                  </a:cubicBezTo>
                  <a:cubicBezTo>
                    <a:pt x="217" y="50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3628860" y="1800361"/>
              <a:ext cx="103791" cy="103627"/>
            </a:xfrm>
            <a:custGeom>
              <a:avLst/>
              <a:gdLst/>
              <a:ahLst/>
              <a:cxnLst/>
              <a:rect l="l" t="t" r="r" b="b"/>
              <a:pathLst>
                <a:path w="634" h="633" extrusionOk="0">
                  <a:moveTo>
                    <a:pt x="317" y="0"/>
                  </a:moveTo>
                  <a:cubicBezTo>
                    <a:pt x="142" y="0"/>
                    <a:pt x="1" y="142"/>
                    <a:pt x="1" y="316"/>
                  </a:cubicBezTo>
                  <a:cubicBezTo>
                    <a:pt x="1" y="491"/>
                    <a:pt x="142" y="632"/>
                    <a:pt x="317" y="632"/>
                  </a:cubicBezTo>
                  <a:cubicBezTo>
                    <a:pt x="492" y="632"/>
                    <a:pt x="633" y="491"/>
                    <a:pt x="633" y="316"/>
                  </a:cubicBezTo>
                  <a:cubicBezTo>
                    <a:pt x="633" y="142"/>
                    <a:pt x="492" y="0"/>
                    <a:pt x="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682556" y="1814931"/>
              <a:ext cx="35852" cy="35525"/>
            </a:xfrm>
            <a:custGeom>
              <a:avLst/>
              <a:gdLst/>
              <a:ahLst/>
              <a:cxnLst/>
              <a:rect l="l" t="t" r="r" b="b"/>
              <a:pathLst>
                <a:path w="219" h="217" extrusionOk="0">
                  <a:moveTo>
                    <a:pt x="110" y="0"/>
                  </a:moveTo>
                  <a:cubicBezTo>
                    <a:pt x="49" y="0"/>
                    <a:pt x="0" y="48"/>
                    <a:pt x="0" y="109"/>
                  </a:cubicBezTo>
                  <a:cubicBezTo>
                    <a:pt x="0" y="169"/>
                    <a:pt x="49" y="217"/>
                    <a:pt x="110" y="217"/>
                  </a:cubicBezTo>
                  <a:cubicBezTo>
                    <a:pt x="169" y="217"/>
                    <a:pt x="218" y="169"/>
                    <a:pt x="218" y="109"/>
                  </a:cubicBezTo>
                  <a:cubicBezTo>
                    <a:pt x="218" y="48"/>
                    <a:pt x="169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3628860" y="2419664"/>
              <a:ext cx="103791" cy="10379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1"/>
                  </a:moveTo>
                  <a:cubicBezTo>
                    <a:pt x="143" y="1"/>
                    <a:pt x="1" y="143"/>
                    <a:pt x="1" y="317"/>
                  </a:cubicBezTo>
                  <a:cubicBezTo>
                    <a:pt x="1" y="491"/>
                    <a:pt x="142" y="633"/>
                    <a:pt x="317" y="633"/>
                  </a:cubicBezTo>
                  <a:cubicBezTo>
                    <a:pt x="492" y="633"/>
                    <a:pt x="633" y="491"/>
                    <a:pt x="633" y="317"/>
                  </a:cubicBezTo>
                  <a:cubicBezTo>
                    <a:pt x="633" y="142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3628697" y="2423920"/>
              <a:ext cx="103299" cy="99043"/>
            </a:xfrm>
            <a:custGeom>
              <a:avLst/>
              <a:gdLst/>
              <a:ahLst/>
              <a:cxnLst/>
              <a:rect l="l" t="t" r="r" b="b"/>
              <a:pathLst>
                <a:path w="631" h="605" extrusionOk="0">
                  <a:moveTo>
                    <a:pt x="187" y="0"/>
                  </a:moveTo>
                  <a:lnTo>
                    <a:pt x="187" y="0"/>
                  </a:lnTo>
                  <a:cubicBezTo>
                    <a:pt x="78" y="51"/>
                    <a:pt x="1" y="160"/>
                    <a:pt x="1" y="288"/>
                  </a:cubicBezTo>
                  <a:cubicBezTo>
                    <a:pt x="1" y="462"/>
                    <a:pt x="143" y="604"/>
                    <a:pt x="317" y="604"/>
                  </a:cubicBezTo>
                  <a:cubicBezTo>
                    <a:pt x="479" y="604"/>
                    <a:pt x="612" y="481"/>
                    <a:pt x="630" y="324"/>
                  </a:cubicBezTo>
                  <a:lnTo>
                    <a:pt x="630" y="324"/>
                  </a:lnTo>
                  <a:cubicBezTo>
                    <a:pt x="621" y="354"/>
                    <a:pt x="604" y="379"/>
                    <a:pt x="582" y="400"/>
                  </a:cubicBezTo>
                  <a:cubicBezTo>
                    <a:pt x="557" y="426"/>
                    <a:pt x="529" y="444"/>
                    <a:pt x="497" y="456"/>
                  </a:cubicBezTo>
                  <a:cubicBezTo>
                    <a:pt x="467" y="471"/>
                    <a:pt x="435" y="479"/>
                    <a:pt x="401" y="479"/>
                  </a:cubicBezTo>
                  <a:cubicBezTo>
                    <a:pt x="399" y="479"/>
                    <a:pt x="397" y="479"/>
                    <a:pt x="395" y="479"/>
                  </a:cubicBezTo>
                  <a:cubicBezTo>
                    <a:pt x="382" y="479"/>
                    <a:pt x="365" y="475"/>
                    <a:pt x="355" y="474"/>
                  </a:cubicBezTo>
                  <a:cubicBezTo>
                    <a:pt x="342" y="472"/>
                    <a:pt x="329" y="471"/>
                    <a:pt x="317" y="469"/>
                  </a:cubicBezTo>
                  <a:cubicBezTo>
                    <a:pt x="292" y="464"/>
                    <a:pt x="270" y="454"/>
                    <a:pt x="247" y="439"/>
                  </a:cubicBezTo>
                  <a:cubicBezTo>
                    <a:pt x="247" y="439"/>
                    <a:pt x="246" y="439"/>
                    <a:pt x="246" y="438"/>
                  </a:cubicBezTo>
                  <a:cubicBezTo>
                    <a:pt x="229" y="424"/>
                    <a:pt x="211" y="410"/>
                    <a:pt x="193" y="397"/>
                  </a:cubicBezTo>
                  <a:lnTo>
                    <a:pt x="190" y="394"/>
                  </a:lnTo>
                  <a:cubicBezTo>
                    <a:pt x="184" y="388"/>
                    <a:pt x="153" y="348"/>
                    <a:pt x="148" y="339"/>
                  </a:cubicBezTo>
                  <a:cubicBezTo>
                    <a:pt x="148" y="338"/>
                    <a:pt x="146" y="338"/>
                    <a:pt x="146" y="337"/>
                  </a:cubicBezTo>
                  <a:cubicBezTo>
                    <a:pt x="143" y="329"/>
                    <a:pt x="134" y="310"/>
                    <a:pt x="133" y="303"/>
                  </a:cubicBezTo>
                  <a:cubicBezTo>
                    <a:pt x="130" y="298"/>
                    <a:pt x="121" y="277"/>
                    <a:pt x="118" y="269"/>
                  </a:cubicBezTo>
                  <a:cubicBezTo>
                    <a:pt x="118" y="267"/>
                    <a:pt x="117" y="266"/>
                    <a:pt x="117" y="265"/>
                  </a:cubicBezTo>
                  <a:cubicBezTo>
                    <a:pt x="114" y="256"/>
                    <a:pt x="110" y="225"/>
                    <a:pt x="110" y="223"/>
                  </a:cubicBezTo>
                  <a:cubicBezTo>
                    <a:pt x="109" y="215"/>
                    <a:pt x="107" y="201"/>
                    <a:pt x="107" y="193"/>
                  </a:cubicBezTo>
                  <a:lnTo>
                    <a:pt x="107" y="191"/>
                  </a:lnTo>
                  <a:cubicBezTo>
                    <a:pt x="107" y="144"/>
                    <a:pt x="119" y="99"/>
                    <a:pt x="143" y="58"/>
                  </a:cubicBezTo>
                  <a:cubicBezTo>
                    <a:pt x="156" y="40"/>
                    <a:pt x="171" y="22"/>
                    <a:pt x="184" y="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682556" y="2433906"/>
              <a:ext cx="35852" cy="35688"/>
            </a:xfrm>
            <a:custGeom>
              <a:avLst/>
              <a:gdLst/>
              <a:ahLst/>
              <a:cxnLst/>
              <a:rect l="l" t="t" r="r" b="b"/>
              <a:pathLst>
                <a:path w="219" h="218" extrusionOk="0">
                  <a:moveTo>
                    <a:pt x="110" y="1"/>
                  </a:moveTo>
                  <a:cubicBezTo>
                    <a:pt x="49" y="1"/>
                    <a:pt x="0" y="50"/>
                    <a:pt x="0" y="109"/>
                  </a:cubicBezTo>
                  <a:cubicBezTo>
                    <a:pt x="0" y="170"/>
                    <a:pt x="49" y="218"/>
                    <a:pt x="110" y="218"/>
                  </a:cubicBezTo>
                  <a:cubicBezTo>
                    <a:pt x="169" y="218"/>
                    <a:pt x="218" y="170"/>
                    <a:pt x="218" y="109"/>
                  </a:cubicBezTo>
                  <a:cubicBezTo>
                    <a:pt x="218" y="50"/>
                    <a:pt x="169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3242676" y="1852256"/>
              <a:ext cx="103627" cy="103627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7" y="0"/>
                  </a:moveTo>
                  <a:cubicBezTo>
                    <a:pt x="142" y="0"/>
                    <a:pt x="0" y="142"/>
                    <a:pt x="0" y="316"/>
                  </a:cubicBezTo>
                  <a:cubicBezTo>
                    <a:pt x="0" y="491"/>
                    <a:pt x="142" y="633"/>
                    <a:pt x="317" y="633"/>
                  </a:cubicBezTo>
                  <a:cubicBezTo>
                    <a:pt x="490" y="633"/>
                    <a:pt x="633" y="491"/>
                    <a:pt x="633" y="316"/>
                  </a:cubicBezTo>
                  <a:cubicBezTo>
                    <a:pt x="633" y="142"/>
                    <a:pt x="490" y="0"/>
                    <a:pt x="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296044" y="1866826"/>
              <a:ext cx="35688" cy="35688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109" y="0"/>
                  </a:moveTo>
                  <a:cubicBezTo>
                    <a:pt x="49" y="0"/>
                    <a:pt x="1" y="48"/>
                    <a:pt x="1" y="109"/>
                  </a:cubicBezTo>
                  <a:cubicBezTo>
                    <a:pt x="1" y="169"/>
                    <a:pt x="49" y="217"/>
                    <a:pt x="109" y="217"/>
                  </a:cubicBezTo>
                  <a:cubicBezTo>
                    <a:pt x="170" y="217"/>
                    <a:pt x="218" y="169"/>
                    <a:pt x="218" y="109"/>
                  </a:cubicBezTo>
                  <a:cubicBezTo>
                    <a:pt x="218" y="48"/>
                    <a:pt x="170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3804354" y="1849473"/>
              <a:ext cx="103463" cy="103791"/>
            </a:xfrm>
            <a:custGeom>
              <a:avLst/>
              <a:gdLst/>
              <a:ahLst/>
              <a:cxnLst/>
              <a:rect l="l" t="t" r="r" b="b"/>
              <a:pathLst>
                <a:path w="632" h="634" extrusionOk="0">
                  <a:moveTo>
                    <a:pt x="315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92"/>
                    <a:pt x="141" y="633"/>
                    <a:pt x="315" y="633"/>
                  </a:cubicBezTo>
                  <a:cubicBezTo>
                    <a:pt x="490" y="633"/>
                    <a:pt x="631" y="492"/>
                    <a:pt x="631" y="317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3857886" y="1863716"/>
              <a:ext cx="35688" cy="35852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09" y="1"/>
                  </a:moveTo>
                  <a:cubicBezTo>
                    <a:pt x="49" y="1"/>
                    <a:pt x="1" y="50"/>
                    <a:pt x="1" y="110"/>
                  </a:cubicBezTo>
                  <a:cubicBezTo>
                    <a:pt x="1" y="170"/>
                    <a:pt x="49" y="219"/>
                    <a:pt x="109" y="219"/>
                  </a:cubicBezTo>
                  <a:cubicBezTo>
                    <a:pt x="169" y="219"/>
                    <a:pt x="217" y="170"/>
                    <a:pt x="217" y="110"/>
                  </a:cubicBezTo>
                  <a:cubicBezTo>
                    <a:pt x="217" y="50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3409493" y="1755669"/>
              <a:ext cx="103627" cy="103791"/>
            </a:xfrm>
            <a:custGeom>
              <a:avLst/>
              <a:gdLst/>
              <a:ahLst/>
              <a:cxnLst/>
              <a:rect l="l" t="t" r="r" b="b"/>
              <a:pathLst>
                <a:path w="633" h="634" extrusionOk="0">
                  <a:moveTo>
                    <a:pt x="317" y="1"/>
                  </a:moveTo>
                  <a:cubicBezTo>
                    <a:pt x="142" y="1"/>
                    <a:pt x="0" y="142"/>
                    <a:pt x="0" y="317"/>
                  </a:cubicBezTo>
                  <a:cubicBezTo>
                    <a:pt x="0" y="492"/>
                    <a:pt x="142" y="633"/>
                    <a:pt x="317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2"/>
                    <a:pt x="492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3463025" y="1770075"/>
              <a:ext cx="35852" cy="35852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109" y="1"/>
                  </a:moveTo>
                  <a:cubicBezTo>
                    <a:pt x="50" y="1"/>
                    <a:pt x="1" y="50"/>
                    <a:pt x="1" y="110"/>
                  </a:cubicBezTo>
                  <a:cubicBezTo>
                    <a:pt x="1" y="170"/>
                    <a:pt x="50" y="219"/>
                    <a:pt x="109" y="219"/>
                  </a:cubicBezTo>
                  <a:cubicBezTo>
                    <a:pt x="170" y="219"/>
                    <a:pt x="219" y="170"/>
                    <a:pt x="219" y="110"/>
                  </a:cubicBezTo>
                  <a:cubicBezTo>
                    <a:pt x="219" y="50"/>
                    <a:pt x="170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3457950" y="2323568"/>
              <a:ext cx="103627" cy="103627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0" y="0"/>
                    <a:pt x="0" y="143"/>
                    <a:pt x="0" y="317"/>
                  </a:cubicBezTo>
                  <a:cubicBezTo>
                    <a:pt x="0" y="492"/>
                    <a:pt x="142" y="633"/>
                    <a:pt x="316" y="633"/>
                  </a:cubicBezTo>
                  <a:cubicBezTo>
                    <a:pt x="490" y="633"/>
                    <a:pt x="632" y="491"/>
                    <a:pt x="632" y="317"/>
                  </a:cubicBezTo>
                  <a:cubicBezTo>
                    <a:pt x="632" y="142"/>
                    <a:pt x="491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3511483" y="2337811"/>
              <a:ext cx="35852" cy="35852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109" y="0"/>
                  </a:moveTo>
                  <a:cubicBezTo>
                    <a:pt x="50" y="0"/>
                    <a:pt x="1" y="50"/>
                    <a:pt x="1" y="110"/>
                  </a:cubicBezTo>
                  <a:cubicBezTo>
                    <a:pt x="1" y="169"/>
                    <a:pt x="50" y="218"/>
                    <a:pt x="109" y="218"/>
                  </a:cubicBezTo>
                  <a:cubicBezTo>
                    <a:pt x="169" y="218"/>
                    <a:pt x="219" y="169"/>
                    <a:pt x="219" y="110"/>
                  </a:cubicBezTo>
                  <a:cubicBezTo>
                    <a:pt x="219" y="50"/>
                    <a:pt x="169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3899959" y="1232953"/>
              <a:ext cx="891551" cy="835236"/>
            </a:xfrm>
            <a:custGeom>
              <a:avLst/>
              <a:gdLst/>
              <a:ahLst/>
              <a:cxnLst/>
              <a:rect l="l" t="t" r="r" b="b"/>
              <a:pathLst>
                <a:path w="5446" h="5102" extrusionOk="0">
                  <a:moveTo>
                    <a:pt x="2723" y="1"/>
                  </a:moveTo>
                  <a:cubicBezTo>
                    <a:pt x="1219" y="1"/>
                    <a:pt x="0" y="1142"/>
                    <a:pt x="0" y="2551"/>
                  </a:cubicBezTo>
                  <a:cubicBezTo>
                    <a:pt x="0" y="3959"/>
                    <a:pt x="1219" y="5101"/>
                    <a:pt x="2723" y="5101"/>
                  </a:cubicBezTo>
                  <a:cubicBezTo>
                    <a:pt x="4227" y="5101"/>
                    <a:pt x="5446" y="3959"/>
                    <a:pt x="5446" y="2551"/>
                  </a:cubicBezTo>
                  <a:cubicBezTo>
                    <a:pt x="5446" y="1142"/>
                    <a:pt x="4227" y="1"/>
                    <a:pt x="2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3900123" y="1273389"/>
              <a:ext cx="867486" cy="794636"/>
            </a:xfrm>
            <a:custGeom>
              <a:avLst/>
              <a:gdLst/>
              <a:ahLst/>
              <a:cxnLst/>
              <a:rect l="l" t="t" r="r" b="b"/>
              <a:pathLst>
                <a:path w="5299" h="4854" extrusionOk="0">
                  <a:moveTo>
                    <a:pt x="2649" y="0"/>
                  </a:moveTo>
                  <a:cubicBezTo>
                    <a:pt x="1186" y="0"/>
                    <a:pt x="0" y="1087"/>
                    <a:pt x="0" y="2426"/>
                  </a:cubicBezTo>
                  <a:cubicBezTo>
                    <a:pt x="0" y="3766"/>
                    <a:pt x="1186" y="4853"/>
                    <a:pt x="2649" y="4853"/>
                  </a:cubicBezTo>
                  <a:cubicBezTo>
                    <a:pt x="4112" y="4853"/>
                    <a:pt x="5298" y="3766"/>
                    <a:pt x="5298" y="2426"/>
                  </a:cubicBezTo>
                  <a:cubicBezTo>
                    <a:pt x="5298" y="1087"/>
                    <a:pt x="4112" y="0"/>
                    <a:pt x="2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4032725" y="1590980"/>
              <a:ext cx="156832" cy="146682"/>
            </a:xfrm>
            <a:custGeom>
              <a:avLst/>
              <a:gdLst/>
              <a:ahLst/>
              <a:cxnLst/>
              <a:rect l="l" t="t" r="r" b="b"/>
              <a:pathLst>
                <a:path w="958" h="896" extrusionOk="0">
                  <a:moveTo>
                    <a:pt x="480" y="0"/>
                  </a:moveTo>
                  <a:cubicBezTo>
                    <a:pt x="216" y="0"/>
                    <a:pt x="1" y="201"/>
                    <a:pt x="1" y="448"/>
                  </a:cubicBezTo>
                  <a:cubicBezTo>
                    <a:pt x="1" y="696"/>
                    <a:pt x="216" y="895"/>
                    <a:pt x="480" y="895"/>
                  </a:cubicBezTo>
                  <a:cubicBezTo>
                    <a:pt x="744" y="895"/>
                    <a:pt x="957" y="696"/>
                    <a:pt x="957" y="448"/>
                  </a:cubicBezTo>
                  <a:cubicBezTo>
                    <a:pt x="957" y="201"/>
                    <a:pt x="744" y="0"/>
                    <a:pt x="4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4113760" y="1610952"/>
              <a:ext cx="54351" cy="50913"/>
            </a:xfrm>
            <a:custGeom>
              <a:avLst/>
              <a:gdLst/>
              <a:ahLst/>
              <a:cxnLst/>
              <a:rect l="l" t="t" r="r" b="b"/>
              <a:pathLst>
                <a:path w="332" h="311" extrusionOk="0">
                  <a:moveTo>
                    <a:pt x="167" y="1"/>
                  </a:moveTo>
                  <a:cubicBezTo>
                    <a:pt x="76" y="1"/>
                    <a:pt x="1" y="70"/>
                    <a:pt x="1" y="156"/>
                  </a:cubicBezTo>
                  <a:cubicBezTo>
                    <a:pt x="1" y="242"/>
                    <a:pt x="76" y="311"/>
                    <a:pt x="167" y="311"/>
                  </a:cubicBezTo>
                  <a:cubicBezTo>
                    <a:pt x="257" y="311"/>
                    <a:pt x="331" y="242"/>
                    <a:pt x="331" y="156"/>
                  </a:cubicBezTo>
                  <a:cubicBezTo>
                    <a:pt x="331" y="70"/>
                    <a:pt x="25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401230" y="1661701"/>
              <a:ext cx="156832" cy="146846"/>
            </a:xfrm>
            <a:custGeom>
              <a:avLst/>
              <a:gdLst/>
              <a:ahLst/>
              <a:cxnLst/>
              <a:rect l="l" t="t" r="r" b="b"/>
              <a:pathLst>
                <a:path w="958" h="897" extrusionOk="0">
                  <a:moveTo>
                    <a:pt x="480" y="1"/>
                  </a:moveTo>
                  <a:cubicBezTo>
                    <a:pt x="216" y="1"/>
                    <a:pt x="1" y="201"/>
                    <a:pt x="1" y="449"/>
                  </a:cubicBezTo>
                  <a:cubicBezTo>
                    <a:pt x="1" y="696"/>
                    <a:pt x="216" y="896"/>
                    <a:pt x="480" y="896"/>
                  </a:cubicBezTo>
                  <a:cubicBezTo>
                    <a:pt x="744" y="896"/>
                    <a:pt x="957" y="696"/>
                    <a:pt x="957" y="449"/>
                  </a:cubicBezTo>
                  <a:cubicBezTo>
                    <a:pt x="957" y="201"/>
                    <a:pt x="744" y="1"/>
                    <a:pt x="480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4400902" y="1667922"/>
              <a:ext cx="156341" cy="140625"/>
            </a:xfrm>
            <a:custGeom>
              <a:avLst/>
              <a:gdLst/>
              <a:ahLst/>
              <a:cxnLst/>
              <a:rect l="l" t="t" r="r" b="b"/>
              <a:pathLst>
                <a:path w="955" h="859" extrusionOk="0">
                  <a:moveTo>
                    <a:pt x="284" y="1"/>
                  </a:moveTo>
                  <a:lnTo>
                    <a:pt x="284" y="1"/>
                  </a:lnTo>
                  <a:cubicBezTo>
                    <a:pt x="117" y="71"/>
                    <a:pt x="1" y="228"/>
                    <a:pt x="1" y="410"/>
                  </a:cubicBezTo>
                  <a:cubicBezTo>
                    <a:pt x="1" y="658"/>
                    <a:pt x="215" y="858"/>
                    <a:pt x="479" y="858"/>
                  </a:cubicBezTo>
                  <a:cubicBezTo>
                    <a:pt x="724" y="858"/>
                    <a:pt x="928" y="684"/>
                    <a:pt x="954" y="460"/>
                  </a:cubicBezTo>
                  <a:lnTo>
                    <a:pt x="954" y="460"/>
                  </a:lnTo>
                  <a:cubicBezTo>
                    <a:pt x="940" y="501"/>
                    <a:pt x="915" y="536"/>
                    <a:pt x="880" y="567"/>
                  </a:cubicBezTo>
                  <a:cubicBezTo>
                    <a:pt x="844" y="603"/>
                    <a:pt x="800" y="629"/>
                    <a:pt x="751" y="644"/>
                  </a:cubicBezTo>
                  <a:cubicBezTo>
                    <a:pt x="706" y="666"/>
                    <a:pt x="659" y="677"/>
                    <a:pt x="608" y="677"/>
                  </a:cubicBezTo>
                  <a:cubicBezTo>
                    <a:pt x="604" y="677"/>
                    <a:pt x="600" y="677"/>
                    <a:pt x="595" y="677"/>
                  </a:cubicBezTo>
                  <a:cubicBezTo>
                    <a:pt x="577" y="675"/>
                    <a:pt x="551" y="672"/>
                    <a:pt x="536" y="669"/>
                  </a:cubicBezTo>
                  <a:cubicBezTo>
                    <a:pt x="513" y="667"/>
                    <a:pt x="497" y="665"/>
                    <a:pt x="477" y="662"/>
                  </a:cubicBezTo>
                  <a:cubicBezTo>
                    <a:pt x="442" y="654"/>
                    <a:pt x="405" y="639"/>
                    <a:pt x="374" y="621"/>
                  </a:cubicBezTo>
                  <a:lnTo>
                    <a:pt x="373" y="619"/>
                  </a:lnTo>
                  <a:cubicBezTo>
                    <a:pt x="346" y="599"/>
                    <a:pt x="319" y="579"/>
                    <a:pt x="292" y="560"/>
                  </a:cubicBezTo>
                  <a:cubicBezTo>
                    <a:pt x="291" y="558"/>
                    <a:pt x="289" y="558"/>
                    <a:pt x="288" y="557"/>
                  </a:cubicBezTo>
                  <a:cubicBezTo>
                    <a:pt x="280" y="548"/>
                    <a:pt x="232" y="491"/>
                    <a:pt x="225" y="481"/>
                  </a:cubicBezTo>
                  <a:cubicBezTo>
                    <a:pt x="224" y="480"/>
                    <a:pt x="224" y="479"/>
                    <a:pt x="222" y="477"/>
                  </a:cubicBezTo>
                  <a:cubicBezTo>
                    <a:pt x="216" y="466"/>
                    <a:pt x="204" y="439"/>
                    <a:pt x="200" y="430"/>
                  </a:cubicBezTo>
                  <a:cubicBezTo>
                    <a:pt x="196" y="424"/>
                    <a:pt x="183" y="394"/>
                    <a:pt x="179" y="382"/>
                  </a:cubicBezTo>
                  <a:cubicBezTo>
                    <a:pt x="179" y="379"/>
                    <a:pt x="177" y="378"/>
                    <a:pt x="177" y="376"/>
                  </a:cubicBezTo>
                  <a:cubicBezTo>
                    <a:pt x="175" y="364"/>
                    <a:pt x="168" y="320"/>
                    <a:pt x="168" y="316"/>
                  </a:cubicBezTo>
                  <a:cubicBezTo>
                    <a:pt x="166" y="305"/>
                    <a:pt x="163" y="285"/>
                    <a:pt x="161" y="272"/>
                  </a:cubicBezTo>
                  <a:lnTo>
                    <a:pt x="161" y="271"/>
                  </a:lnTo>
                  <a:cubicBezTo>
                    <a:pt x="161" y="203"/>
                    <a:pt x="180" y="141"/>
                    <a:pt x="217" y="82"/>
                  </a:cubicBezTo>
                  <a:cubicBezTo>
                    <a:pt x="237" y="56"/>
                    <a:pt x="259" y="30"/>
                    <a:pt x="279" y="6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482265" y="1681837"/>
              <a:ext cx="54351" cy="50913"/>
            </a:xfrm>
            <a:custGeom>
              <a:avLst/>
              <a:gdLst/>
              <a:ahLst/>
              <a:cxnLst/>
              <a:rect l="l" t="t" r="r" b="b"/>
              <a:pathLst>
                <a:path w="332" h="311" extrusionOk="0">
                  <a:moveTo>
                    <a:pt x="167" y="1"/>
                  </a:moveTo>
                  <a:cubicBezTo>
                    <a:pt x="76" y="1"/>
                    <a:pt x="1" y="70"/>
                    <a:pt x="1" y="155"/>
                  </a:cubicBezTo>
                  <a:cubicBezTo>
                    <a:pt x="1" y="241"/>
                    <a:pt x="76" y="311"/>
                    <a:pt x="167" y="311"/>
                  </a:cubicBezTo>
                  <a:cubicBezTo>
                    <a:pt x="257" y="311"/>
                    <a:pt x="331" y="241"/>
                    <a:pt x="331" y="155"/>
                  </a:cubicBezTo>
                  <a:cubicBezTo>
                    <a:pt x="331" y="70"/>
                    <a:pt x="25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86873" y="1563314"/>
              <a:ext cx="156341" cy="140461"/>
            </a:xfrm>
            <a:custGeom>
              <a:avLst/>
              <a:gdLst/>
              <a:ahLst/>
              <a:cxnLst/>
              <a:rect l="l" t="t" r="r" b="b"/>
              <a:pathLst>
                <a:path w="955" h="858" extrusionOk="0">
                  <a:moveTo>
                    <a:pt x="284" y="0"/>
                  </a:moveTo>
                  <a:lnTo>
                    <a:pt x="284" y="0"/>
                  </a:lnTo>
                  <a:cubicBezTo>
                    <a:pt x="117" y="71"/>
                    <a:pt x="0" y="227"/>
                    <a:pt x="0" y="410"/>
                  </a:cubicBezTo>
                  <a:cubicBezTo>
                    <a:pt x="0" y="657"/>
                    <a:pt x="214" y="858"/>
                    <a:pt x="478" y="858"/>
                  </a:cubicBezTo>
                  <a:cubicBezTo>
                    <a:pt x="724" y="858"/>
                    <a:pt x="927" y="684"/>
                    <a:pt x="954" y="460"/>
                  </a:cubicBezTo>
                  <a:lnTo>
                    <a:pt x="954" y="460"/>
                  </a:lnTo>
                  <a:cubicBezTo>
                    <a:pt x="940" y="501"/>
                    <a:pt x="914" y="536"/>
                    <a:pt x="879" y="567"/>
                  </a:cubicBezTo>
                  <a:cubicBezTo>
                    <a:pt x="844" y="604"/>
                    <a:pt x="800" y="629"/>
                    <a:pt x="750" y="646"/>
                  </a:cubicBezTo>
                  <a:cubicBezTo>
                    <a:pt x="706" y="667"/>
                    <a:pt x="659" y="678"/>
                    <a:pt x="608" y="678"/>
                  </a:cubicBezTo>
                  <a:cubicBezTo>
                    <a:pt x="604" y="678"/>
                    <a:pt x="599" y="678"/>
                    <a:pt x="595" y="678"/>
                  </a:cubicBezTo>
                  <a:cubicBezTo>
                    <a:pt x="576" y="676"/>
                    <a:pt x="551" y="672"/>
                    <a:pt x="535" y="669"/>
                  </a:cubicBezTo>
                  <a:cubicBezTo>
                    <a:pt x="513" y="667"/>
                    <a:pt x="497" y="665"/>
                    <a:pt x="477" y="662"/>
                  </a:cubicBezTo>
                  <a:cubicBezTo>
                    <a:pt x="441" y="654"/>
                    <a:pt x="405" y="640"/>
                    <a:pt x="374" y="621"/>
                  </a:cubicBezTo>
                  <a:lnTo>
                    <a:pt x="373" y="619"/>
                  </a:lnTo>
                  <a:cubicBezTo>
                    <a:pt x="345" y="601"/>
                    <a:pt x="319" y="580"/>
                    <a:pt x="292" y="561"/>
                  </a:cubicBezTo>
                  <a:cubicBezTo>
                    <a:pt x="291" y="560"/>
                    <a:pt x="289" y="560"/>
                    <a:pt x="288" y="558"/>
                  </a:cubicBezTo>
                  <a:cubicBezTo>
                    <a:pt x="279" y="550"/>
                    <a:pt x="232" y="491"/>
                    <a:pt x="225" y="480"/>
                  </a:cubicBezTo>
                  <a:cubicBezTo>
                    <a:pt x="223" y="479"/>
                    <a:pt x="223" y="478"/>
                    <a:pt x="221" y="476"/>
                  </a:cubicBezTo>
                  <a:cubicBezTo>
                    <a:pt x="215" y="466"/>
                    <a:pt x="204" y="438"/>
                    <a:pt x="200" y="430"/>
                  </a:cubicBezTo>
                  <a:cubicBezTo>
                    <a:pt x="196" y="424"/>
                    <a:pt x="182" y="393"/>
                    <a:pt x="178" y="382"/>
                  </a:cubicBezTo>
                  <a:cubicBezTo>
                    <a:pt x="178" y="379"/>
                    <a:pt x="176" y="378"/>
                    <a:pt x="176" y="376"/>
                  </a:cubicBezTo>
                  <a:cubicBezTo>
                    <a:pt x="174" y="363"/>
                    <a:pt x="168" y="319"/>
                    <a:pt x="168" y="315"/>
                  </a:cubicBezTo>
                  <a:cubicBezTo>
                    <a:pt x="166" y="304"/>
                    <a:pt x="163" y="285"/>
                    <a:pt x="161" y="271"/>
                  </a:cubicBezTo>
                  <a:lnTo>
                    <a:pt x="161" y="270"/>
                  </a:lnTo>
                  <a:cubicBezTo>
                    <a:pt x="161" y="203"/>
                    <a:pt x="179" y="140"/>
                    <a:pt x="216" y="81"/>
                  </a:cubicBezTo>
                  <a:cubicBezTo>
                    <a:pt x="237" y="55"/>
                    <a:pt x="258" y="30"/>
                    <a:pt x="279" y="5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668072" y="1577229"/>
              <a:ext cx="54351" cy="50913"/>
            </a:xfrm>
            <a:custGeom>
              <a:avLst/>
              <a:gdLst/>
              <a:ahLst/>
              <a:cxnLst/>
              <a:rect l="l" t="t" r="r" b="b"/>
              <a:pathLst>
                <a:path w="332" h="311" extrusionOk="0">
                  <a:moveTo>
                    <a:pt x="165" y="0"/>
                  </a:moveTo>
                  <a:cubicBezTo>
                    <a:pt x="75" y="0"/>
                    <a:pt x="1" y="69"/>
                    <a:pt x="1" y="155"/>
                  </a:cubicBezTo>
                  <a:cubicBezTo>
                    <a:pt x="1" y="241"/>
                    <a:pt x="75" y="310"/>
                    <a:pt x="165" y="310"/>
                  </a:cubicBezTo>
                  <a:cubicBezTo>
                    <a:pt x="256" y="310"/>
                    <a:pt x="331" y="241"/>
                    <a:pt x="331" y="155"/>
                  </a:cubicBezTo>
                  <a:cubicBezTo>
                    <a:pt x="331" y="71"/>
                    <a:pt x="256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282378" y="1502415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4" y="1"/>
                  </a:moveTo>
                  <a:cubicBezTo>
                    <a:pt x="127" y="1"/>
                    <a:pt x="0" y="120"/>
                    <a:pt x="0" y="266"/>
                  </a:cubicBezTo>
                  <a:cubicBezTo>
                    <a:pt x="0" y="411"/>
                    <a:pt x="127" y="530"/>
                    <a:pt x="284" y="530"/>
                  </a:cubicBezTo>
                  <a:cubicBezTo>
                    <a:pt x="439" y="530"/>
                    <a:pt x="566" y="411"/>
                    <a:pt x="566" y="266"/>
                  </a:cubicBezTo>
                  <a:cubicBezTo>
                    <a:pt x="566" y="120"/>
                    <a:pt x="439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330345" y="1514529"/>
              <a:ext cx="32087" cy="29958"/>
            </a:xfrm>
            <a:custGeom>
              <a:avLst/>
              <a:gdLst/>
              <a:ahLst/>
              <a:cxnLst/>
              <a:rect l="l" t="t" r="r" b="b"/>
              <a:pathLst>
                <a:path w="196" h="183" extrusionOk="0">
                  <a:moveTo>
                    <a:pt x="100" y="0"/>
                  </a:moveTo>
                  <a:cubicBezTo>
                    <a:pt x="99" y="0"/>
                    <a:pt x="99" y="0"/>
                    <a:pt x="98" y="0"/>
                  </a:cubicBezTo>
                  <a:cubicBezTo>
                    <a:pt x="44" y="0"/>
                    <a:pt x="1" y="41"/>
                    <a:pt x="1" y="92"/>
                  </a:cubicBezTo>
                  <a:cubicBezTo>
                    <a:pt x="1" y="142"/>
                    <a:pt x="44" y="183"/>
                    <a:pt x="98" y="183"/>
                  </a:cubicBezTo>
                  <a:cubicBezTo>
                    <a:pt x="151" y="183"/>
                    <a:pt x="195" y="142"/>
                    <a:pt x="195" y="92"/>
                  </a:cubicBezTo>
                  <a:cubicBezTo>
                    <a:pt x="195" y="41"/>
                    <a:pt x="152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378311" y="1382909"/>
              <a:ext cx="92822" cy="86929"/>
            </a:xfrm>
            <a:custGeom>
              <a:avLst/>
              <a:gdLst/>
              <a:ahLst/>
              <a:cxnLst/>
              <a:rect l="l" t="t" r="r" b="b"/>
              <a:pathLst>
                <a:path w="567" h="531" extrusionOk="0">
                  <a:moveTo>
                    <a:pt x="283" y="0"/>
                  </a:moveTo>
                  <a:cubicBezTo>
                    <a:pt x="127" y="0"/>
                    <a:pt x="1" y="119"/>
                    <a:pt x="1" y="265"/>
                  </a:cubicBezTo>
                  <a:cubicBezTo>
                    <a:pt x="1" y="411"/>
                    <a:pt x="127" y="530"/>
                    <a:pt x="283" y="530"/>
                  </a:cubicBezTo>
                  <a:cubicBezTo>
                    <a:pt x="440" y="530"/>
                    <a:pt x="566" y="411"/>
                    <a:pt x="566" y="265"/>
                  </a:cubicBezTo>
                  <a:cubicBezTo>
                    <a:pt x="566" y="119"/>
                    <a:pt x="440" y="1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426277" y="1395023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7" y="1"/>
                  </a:moveTo>
                  <a:cubicBezTo>
                    <a:pt x="44" y="1"/>
                    <a:pt x="0" y="42"/>
                    <a:pt x="0" y="91"/>
                  </a:cubicBezTo>
                  <a:cubicBezTo>
                    <a:pt x="0" y="141"/>
                    <a:pt x="44" y="182"/>
                    <a:pt x="97" y="182"/>
                  </a:cubicBezTo>
                  <a:cubicBezTo>
                    <a:pt x="152" y="182"/>
                    <a:pt x="195" y="141"/>
                    <a:pt x="195" y="91"/>
                  </a:cubicBezTo>
                  <a:cubicBezTo>
                    <a:pt x="195" y="41"/>
                    <a:pt x="152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378311" y="1902023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3" y="0"/>
                  </a:moveTo>
                  <a:cubicBezTo>
                    <a:pt x="127" y="0"/>
                    <a:pt x="1" y="119"/>
                    <a:pt x="1" y="265"/>
                  </a:cubicBezTo>
                  <a:cubicBezTo>
                    <a:pt x="1" y="410"/>
                    <a:pt x="127" y="529"/>
                    <a:pt x="283" y="529"/>
                  </a:cubicBezTo>
                  <a:cubicBezTo>
                    <a:pt x="440" y="529"/>
                    <a:pt x="566" y="410"/>
                    <a:pt x="566" y="265"/>
                  </a:cubicBezTo>
                  <a:cubicBezTo>
                    <a:pt x="566" y="119"/>
                    <a:pt x="440" y="0"/>
                    <a:pt x="283" y="0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4378147" y="1905625"/>
              <a:ext cx="92331" cy="83163"/>
            </a:xfrm>
            <a:custGeom>
              <a:avLst/>
              <a:gdLst/>
              <a:ahLst/>
              <a:cxnLst/>
              <a:rect l="l" t="t" r="r" b="b"/>
              <a:pathLst>
                <a:path w="564" h="508" extrusionOk="0">
                  <a:moveTo>
                    <a:pt x="168" y="1"/>
                  </a:moveTo>
                  <a:lnTo>
                    <a:pt x="168" y="1"/>
                  </a:lnTo>
                  <a:cubicBezTo>
                    <a:pt x="69" y="42"/>
                    <a:pt x="1" y="135"/>
                    <a:pt x="1" y="242"/>
                  </a:cubicBezTo>
                  <a:cubicBezTo>
                    <a:pt x="1" y="388"/>
                    <a:pt x="126" y="507"/>
                    <a:pt x="283" y="507"/>
                  </a:cubicBezTo>
                  <a:cubicBezTo>
                    <a:pt x="428" y="507"/>
                    <a:pt x="548" y="405"/>
                    <a:pt x="563" y="272"/>
                  </a:cubicBezTo>
                  <a:lnTo>
                    <a:pt x="563" y="272"/>
                  </a:lnTo>
                  <a:cubicBezTo>
                    <a:pt x="555" y="296"/>
                    <a:pt x="540" y="317"/>
                    <a:pt x="519" y="335"/>
                  </a:cubicBezTo>
                  <a:cubicBezTo>
                    <a:pt x="498" y="357"/>
                    <a:pt x="472" y="372"/>
                    <a:pt x="445" y="381"/>
                  </a:cubicBezTo>
                  <a:cubicBezTo>
                    <a:pt x="419" y="393"/>
                    <a:pt x="392" y="400"/>
                    <a:pt x="364" y="400"/>
                  </a:cubicBezTo>
                  <a:cubicBezTo>
                    <a:pt x="361" y="400"/>
                    <a:pt x="357" y="400"/>
                    <a:pt x="354" y="400"/>
                  </a:cubicBezTo>
                  <a:cubicBezTo>
                    <a:pt x="342" y="400"/>
                    <a:pt x="327" y="398"/>
                    <a:pt x="318" y="397"/>
                  </a:cubicBezTo>
                  <a:cubicBezTo>
                    <a:pt x="304" y="395"/>
                    <a:pt x="294" y="394"/>
                    <a:pt x="283" y="391"/>
                  </a:cubicBezTo>
                  <a:cubicBezTo>
                    <a:pt x="261" y="386"/>
                    <a:pt x="241" y="378"/>
                    <a:pt x="222" y="367"/>
                  </a:cubicBezTo>
                  <a:cubicBezTo>
                    <a:pt x="222" y="367"/>
                    <a:pt x="221" y="367"/>
                    <a:pt x="221" y="366"/>
                  </a:cubicBezTo>
                  <a:cubicBezTo>
                    <a:pt x="205" y="354"/>
                    <a:pt x="189" y="342"/>
                    <a:pt x="173" y="331"/>
                  </a:cubicBezTo>
                  <a:cubicBezTo>
                    <a:pt x="173" y="331"/>
                    <a:pt x="171" y="330"/>
                    <a:pt x="170" y="330"/>
                  </a:cubicBezTo>
                  <a:cubicBezTo>
                    <a:pt x="165" y="325"/>
                    <a:pt x="138" y="290"/>
                    <a:pt x="133" y="284"/>
                  </a:cubicBezTo>
                  <a:cubicBezTo>
                    <a:pt x="133" y="282"/>
                    <a:pt x="130" y="282"/>
                    <a:pt x="130" y="282"/>
                  </a:cubicBezTo>
                  <a:cubicBezTo>
                    <a:pt x="127" y="276"/>
                    <a:pt x="119" y="259"/>
                    <a:pt x="118" y="254"/>
                  </a:cubicBezTo>
                  <a:cubicBezTo>
                    <a:pt x="115" y="250"/>
                    <a:pt x="108" y="233"/>
                    <a:pt x="105" y="226"/>
                  </a:cubicBezTo>
                  <a:cubicBezTo>
                    <a:pt x="105" y="225"/>
                    <a:pt x="104" y="224"/>
                    <a:pt x="104" y="222"/>
                  </a:cubicBezTo>
                  <a:cubicBezTo>
                    <a:pt x="103" y="214"/>
                    <a:pt x="99" y="189"/>
                    <a:pt x="99" y="186"/>
                  </a:cubicBezTo>
                  <a:cubicBezTo>
                    <a:pt x="98" y="180"/>
                    <a:pt x="96" y="168"/>
                    <a:pt x="95" y="160"/>
                  </a:cubicBezTo>
                  <a:lnTo>
                    <a:pt x="95" y="159"/>
                  </a:lnTo>
                  <a:cubicBezTo>
                    <a:pt x="95" y="119"/>
                    <a:pt x="107" y="82"/>
                    <a:pt x="127" y="48"/>
                  </a:cubicBezTo>
                  <a:cubicBezTo>
                    <a:pt x="140" y="32"/>
                    <a:pt x="151" y="19"/>
                    <a:pt x="164" y="4"/>
                  </a:cubicBezTo>
                  <a:cubicBezTo>
                    <a:pt x="165" y="2"/>
                    <a:pt x="166" y="2"/>
                    <a:pt x="168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426277" y="1913810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7" y="1"/>
                  </a:moveTo>
                  <a:cubicBezTo>
                    <a:pt x="44" y="1"/>
                    <a:pt x="0" y="42"/>
                    <a:pt x="0" y="92"/>
                  </a:cubicBezTo>
                  <a:cubicBezTo>
                    <a:pt x="0" y="142"/>
                    <a:pt x="44" y="183"/>
                    <a:pt x="97" y="183"/>
                  </a:cubicBezTo>
                  <a:cubicBezTo>
                    <a:pt x="152" y="183"/>
                    <a:pt x="195" y="142"/>
                    <a:pt x="195" y="92"/>
                  </a:cubicBezTo>
                  <a:cubicBezTo>
                    <a:pt x="195" y="42"/>
                    <a:pt x="152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032398" y="1426455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3" y="0"/>
                  </a:moveTo>
                  <a:cubicBezTo>
                    <a:pt x="128" y="0"/>
                    <a:pt x="1" y="119"/>
                    <a:pt x="1" y="265"/>
                  </a:cubicBezTo>
                  <a:cubicBezTo>
                    <a:pt x="1" y="411"/>
                    <a:pt x="128" y="529"/>
                    <a:pt x="283" y="529"/>
                  </a:cubicBezTo>
                  <a:cubicBezTo>
                    <a:pt x="440" y="529"/>
                    <a:pt x="567" y="411"/>
                    <a:pt x="567" y="265"/>
                  </a:cubicBezTo>
                  <a:cubicBezTo>
                    <a:pt x="567" y="119"/>
                    <a:pt x="440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080364" y="1438569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8" y="1"/>
                  </a:moveTo>
                  <a:cubicBezTo>
                    <a:pt x="44" y="1"/>
                    <a:pt x="0" y="41"/>
                    <a:pt x="0" y="91"/>
                  </a:cubicBezTo>
                  <a:cubicBezTo>
                    <a:pt x="0" y="141"/>
                    <a:pt x="44" y="182"/>
                    <a:pt x="98" y="182"/>
                  </a:cubicBezTo>
                  <a:cubicBezTo>
                    <a:pt x="152" y="182"/>
                    <a:pt x="195" y="141"/>
                    <a:pt x="195" y="91"/>
                  </a:cubicBezTo>
                  <a:cubicBezTo>
                    <a:pt x="195" y="41"/>
                    <a:pt x="152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534978" y="1423999"/>
              <a:ext cx="92658" cy="86929"/>
            </a:xfrm>
            <a:custGeom>
              <a:avLst/>
              <a:gdLst/>
              <a:ahLst/>
              <a:cxnLst/>
              <a:rect l="l" t="t" r="r" b="b"/>
              <a:pathLst>
                <a:path w="566" h="531" extrusionOk="0">
                  <a:moveTo>
                    <a:pt x="283" y="1"/>
                  </a:moveTo>
                  <a:cubicBezTo>
                    <a:pt x="127" y="1"/>
                    <a:pt x="0" y="120"/>
                    <a:pt x="0" y="266"/>
                  </a:cubicBezTo>
                  <a:cubicBezTo>
                    <a:pt x="0" y="412"/>
                    <a:pt x="127" y="531"/>
                    <a:pt x="283" y="531"/>
                  </a:cubicBezTo>
                  <a:cubicBezTo>
                    <a:pt x="439" y="531"/>
                    <a:pt x="565" y="412"/>
                    <a:pt x="565" y="266"/>
                  </a:cubicBezTo>
                  <a:cubicBezTo>
                    <a:pt x="565" y="120"/>
                    <a:pt x="43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82781" y="1435950"/>
              <a:ext cx="32087" cy="29958"/>
            </a:xfrm>
            <a:custGeom>
              <a:avLst/>
              <a:gdLst/>
              <a:ahLst/>
              <a:cxnLst/>
              <a:rect l="l" t="t" r="r" b="b"/>
              <a:pathLst>
                <a:path w="196" h="183" extrusionOk="0">
                  <a:moveTo>
                    <a:pt x="98" y="1"/>
                  </a:moveTo>
                  <a:cubicBezTo>
                    <a:pt x="45" y="1"/>
                    <a:pt x="1" y="43"/>
                    <a:pt x="1" y="92"/>
                  </a:cubicBezTo>
                  <a:cubicBezTo>
                    <a:pt x="1" y="142"/>
                    <a:pt x="45" y="183"/>
                    <a:pt x="98" y="183"/>
                  </a:cubicBezTo>
                  <a:cubicBezTo>
                    <a:pt x="152" y="183"/>
                    <a:pt x="195" y="142"/>
                    <a:pt x="195" y="92"/>
                  </a:cubicBezTo>
                  <a:cubicBezTo>
                    <a:pt x="195" y="43"/>
                    <a:pt x="152" y="2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182026" y="1345747"/>
              <a:ext cx="92658" cy="86765"/>
            </a:xfrm>
            <a:custGeom>
              <a:avLst/>
              <a:gdLst/>
              <a:ahLst/>
              <a:cxnLst/>
              <a:rect l="l" t="t" r="r" b="b"/>
              <a:pathLst>
                <a:path w="566" h="530" extrusionOk="0">
                  <a:moveTo>
                    <a:pt x="283" y="0"/>
                  </a:moveTo>
                  <a:cubicBezTo>
                    <a:pt x="126" y="0"/>
                    <a:pt x="0" y="119"/>
                    <a:pt x="0" y="264"/>
                  </a:cubicBezTo>
                  <a:cubicBezTo>
                    <a:pt x="0" y="410"/>
                    <a:pt x="126" y="529"/>
                    <a:pt x="283" y="529"/>
                  </a:cubicBezTo>
                  <a:cubicBezTo>
                    <a:pt x="438" y="529"/>
                    <a:pt x="565" y="410"/>
                    <a:pt x="565" y="264"/>
                  </a:cubicBezTo>
                  <a:cubicBezTo>
                    <a:pt x="565" y="119"/>
                    <a:pt x="438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229992" y="1357698"/>
              <a:ext cx="31923" cy="29795"/>
            </a:xfrm>
            <a:custGeom>
              <a:avLst/>
              <a:gdLst/>
              <a:ahLst/>
              <a:cxnLst/>
              <a:rect l="l" t="t" r="r" b="b"/>
              <a:pathLst>
                <a:path w="195" h="182" extrusionOk="0">
                  <a:moveTo>
                    <a:pt x="97" y="1"/>
                  </a:moveTo>
                  <a:cubicBezTo>
                    <a:pt x="43" y="1"/>
                    <a:pt x="0" y="42"/>
                    <a:pt x="0" y="92"/>
                  </a:cubicBezTo>
                  <a:cubicBezTo>
                    <a:pt x="0" y="142"/>
                    <a:pt x="43" y="182"/>
                    <a:pt x="97" y="182"/>
                  </a:cubicBezTo>
                  <a:cubicBezTo>
                    <a:pt x="150" y="182"/>
                    <a:pt x="194" y="142"/>
                    <a:pt x="194" y="92"/>
                  </a:cubicBezTo>
                  <a:cubicBezTo>
                    <a:pt x="194" y="42"/>
                    <a:pt x="150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225245" y="1821316"/>
              <a:ext cx="92822" cy="86765"/>
            </a:xfrm>
            <a:custGeom>
              <a:avLst/>
              <a:gdLst/>
              <a:ahLst/>
              <a:cxnLst/>
              <a:rect l="l" t="t" r="r" b="b"/>
              <a:pathLst>
                <a:path w="567" h="530" extrusionOk="0">
                  <a:moveTo>
                    <a:pt x="284" y="1"/>
                  </a:moveTo>
                  <a:cubicBezTo>
                    <a:pt x="127" y="1"/>
                    <a:pt x="0" y="120"/>
                    <a:pt x="0" y="265"/>
                  </a:cubicBezTo>
                  <a:cubicBezTo>
                    <a:pt x="0" y="411"/>
                    <a:pt x="127" y="530"/>
                    <a:pt x="284" y="530"/>
                  </a:cubicBezTo>
                  <a:cubicBezTo>
                    <a:pt x="439" y="530"/>
                    <a:pt x="566" y="411"/>
                    <a:pt x="566" y="265"/>
                  </a:cubicBezTo>
                  <a:cubicBezTo>
                    <a:pt x="566" y="120"/>
                    <a:pt x="439" y="1"/>
                    <a:pt x="284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225081" y="1825245"/>
              <a:ext cx="92331" cy="83000"/>
            </a:xfrm>
            <a:custGeom>
              <a:avLst/>
              <a:gdLst/>
              <a:ahLst/>
              <a:cxnLst/>
              <a:rect l="l" t="t" r="r" b="b"/>
              <a:pathLst>
                <a:path w="564" h="507" extrusionOk="0">
                  <a:moveTo>
                    <a:pt x="168" y="1"/>
                  </a:moveTo>
                  <a:lnTo>
                    <a:pt x="168" y="1"/>
                  </a:lnTo>
                  <a:cubicBezTo>
                    <a:pt x="69" y="41"/>
                    <a:pt x="0" y="136"/>
                    <a:pt x="0" y="242"/>
                  </a:cubicBezTo>
                  <a:cubicBezTo>
                    <a:pt x="0" y="388"/>
                    <a:pt x="127" y="507"/>
                    <a:pt x="283" y="507"/>
                  </a:cubicBezTo>
                  <a:cubicBezTo>
                    <a:pt x="429" y="507"/>
                    <a:pt x="548" y="405"/>
                    <a:pt x="563" y="272"/>
                  </a:cubicBezTo>
                  <a:lnTo>
                    <a:pt x="563" y="272"/>
                  </a:lnTo>
                  <a:cubicBezTo>
                    <a:pt x="554" y="295"/>
                    <a:pt x="541" y="317"/>
                    <a:pt x="520" y="335"/>
                  </a:cubicBezTo>
                  <a:cubicBezTo>
                    <a:pt x="498" y="357"/>
                    <a:pt x="472" y="372"/>
                    <a:pt x="444" y="381"/>
                  </a:cubicBezTo>
                  <a:cubicBezTo>
                    <a:pt x="419" y="393"/>
                    <a:pt x="392" y="400"/>
                    <a:pt x="364" y="400"/>
                  </a:cubicBezTo>
                  <a:cubicBezTo>
                    <a:pt x="361" y="400"/>
                    <a:pt x="357" y="400"/>
                    <a:pt x="353" y="400"/>
                  </a:cubicBezTo>
                  <a:cubicBezTo>
                    <a:pt x="342" y="400"/>
                    <a:pt x="327" y="397"/>
                    <a:pt x="318" y="396"/>
                  </a:cubicBezTo>
                  <a:cubicBezTo>
                    <a:pt x="305" y="394"/>
                    <a:pt x="295" y="393"/>
                    <a:pt x="283" y="391"/>
                  </a:cubicBezTo>
                  <a:cubicBezTo>
                    <a:pt x="261" y="386"/>
                    <a:pt x="241" y="378"/>
                    <a:pt x="221" y="367"/>
                  </a:cubicBezTo>
                  <a:cubicBezTo>
                    <a:pt x="221" y="367"/>
                    <a:pt x="220" y="367"/>
                    <a:pt x="220" y="366"/>
                  </a:cubicBezTo>
                  <a:cubicBezTo>
                    <a:pt x="205" y="354"/>
                    <a:pt x="189" y="342"/>
                    <a:pt x="173" y="331"/>
                  </a:cubicBezTo>
                  <a:cubicBezTo>
                    <a:pt x="173" y="331"/>
                    <a:pt x="172" y="330"/>
                    <a:pt x="170" y="330"/>
                  </a:cubicBezTo>
                  <a:cubicBezTo>
                    <a:pt x="165" y="325"/>
                    <a:pt x="137" y="290"/>
                    <a:pt x="132" y="284"/>
                  </a:cubicBezTo>
                  <a:cubicBezTo>
                    <a:pt x="132" y="282"/>
                    <a:pt x="131" y="282"/>
                    <a:pt x="131" y="282"/>
                  </a:cubicBezTo>
                  <a:cubicBezTo>
                    <a:pt x="127" y="276"/>
                    <a:pt x="119" y="259"/>
                    <a:pt x="118" y="254"/>
                  </a:cubicBezTo>
                  <a:cubicBezTo>
                    <a:pt x="115" y="250"/>
                    <a:pt x="108" y="233"/>
                    <a:pt x="106" y="226"/>
                  </a:cubicBezTo>
                  <a:cubicBezTo>
                    <a:pt x="106" y="225"/>
                    <a:pt x="104" y="224"/>
                    <a:pt x="104" y="223"/>
                  </a:cubicBezTo>
                  <a:cubicBezTo>
                    <a:pt x="103" y="214"/>
                    <a:pt x="99" y="189"/>
                    <a:pt x="99" y="187"/>
                  </a:cubicBezTo>
                  <a:cubicBezTo>
                    <a:pt x="98" y="180"/>
                    <a:pt x="97" y="168"/>
                    <a:pt x="95" y="161"/>
                  </a:cubicBezTo>
                  <a:lnTo>
                    <a:pt x="95" y="159"/>
                  </a:lnTo>
                  <a:cubicBezTo>
                    <a:pt x="95" y="119"/>
                    <a:pt x="107" y="82"/>
                    <a:pt x="127" y="48"/>
                  </a:cubicBezTo>
                  <a:cubicBezTo>
                    <a:pt x="139" y="33"/>
                    <a:pt x="152" y="19"/>
                    <a:pt x="164" y="4"/>
                  </a:cubicBezTo>
                  <a:cubicBezTo>
                    <a:pt x="165" y="2"/>
                    <a:pt x="167" y="2"/>
                    <a:pt x="168" y="1"/>
                  </a:cubicBezTo>
                  <a:close/>
                </a:path>
              </a:pathLst>
            </a:custGeom>
            <a:solidFill>
              <a:srgbClr val="8D3F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273375" y="1833430"/>
              <a:ext cx="31923" cy="29958"/>
            </a:xfrm>
            <a:custGeom>
              <a:avLst/>
              <a:gdLst/>
              <a:ahLst/>
              <a:cxnLst/>
              <a:rect l="l" t="t" r="r" b="b"/>
              <a:pathLst>
                <a:path w="195" h="183" extrusionOk="0">
                  <a:moveTo>
                    <a:pt x="99" y="1"/>
                  </a:moveTo>
                  <a:cubicBezTo>
                    <a:pt x="99" y="1"/>
                    <a:pt x="98" y="1"/>
                    <a:pt x="97" y="1"/>
                  </a:cubicBezTo>
                  <a:cubicBezTo>
                    <a:pt x="43" y="1"/>
                    <a:pt x="0" y="42"/>
                    <a:pt x="0" y="92"/>
                  </a:cubicBezTo>
                  <a:cubicBezTo>
                    <a:pt x="0" y="142"/>
                    <a:pt x="43" y="183"/>
                    <a:pt x="97" y="183"/>
                  </a:cubicBezTo>
                  <a:cubicBezTo>
                    <a:pt x="150" y="183"/>
                    <a:pt x="194" y="141"/>
                    <a:pt x="194" y="92"/>
                  </a:cubicBezTo>
                  <a:cubicBezTo>
                    <a:pt x="194" y="41"/>
                    <a:pt x="152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31"/>
            <p:cNvGrpSpPr/>
            <p:nvPr/>
          </p:nvGrpSpPr>
          <p:grpSpPr>
            <a:xfrm>
              <a:off x="3306823" y="3008496"/>
              <a:ext cx="361790" cy="305639"/>
              <a:chOff x="3560245" y="3230463"/>
              <a:chExt cx="291272" cy="246066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3560245" y="3230463"/>
                <a:ext cx="291272" cy="245275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861" extrusionOk="0">
                    <a:moveTo>
                      <a:pt x="824" y="0"/>
                    </a:moveTo>
                    <a:cubicBezTo>
                      <a:pt x="611" y="0"/>
                      <a:pt x="419" y="74"/>
                      <a:pt x="290" y="223"/>
                    </a:cubicBezTo>
                    <a:cubicBezTo>
                      <a:pt x="0" y="557"/>
                      <a:pt x="131" y="1144"/>
                      <a:pt x="581" y="1535"/>
                    </a:cubicBezTo>
                    <a:cubicBezTo>
                      <a:pt x="830" y="1750"/>
                      <a:pt x="1124" y="1861"/>
                      <a:pt x="1386" y="1861"/>
                    </a:cubicBezTo>
                    <a:cubicBezTo>
                      <a:pt x="1599" y="1861"/>
                      <a:pt x="1791" y="1788"/>
                      <a:pt x="1921" y="1638"/>
                    </a:cubicBezTo>
                    <a:cubicBezTo>
                      <a:pt x="2209" y="1305"/>
                      <a:pt x="2079" y="718"/>
                      <a:pt x="1629" y="327"/>
                    </a:cubicBezTo>
                    <a:cubicBezTo>
                      <a:pt x="1380" y="111"/>
                      <a:pt x="1086" y="0"/>
                      <a:pt x="8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3567362" y="3282391"/>
                <a:ext cx="176609" cy="19413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473" extrusionOk="0">
                    <a:moveTo>
                      <a:pt x="142" y="0"/>
                    </a:moveTo>
                    <a:cubicBezTo>
                      <a:pt x="0" y="341"/>
                      <a:pt x="153" y="814"/>
                      <a:pt x="536" y="1146"/>
                    </a:cubicBezTo>
                    <a:cubicBezTo>
                      <a:pt x="783" y="1361"/>
                      <a:pt x="1078" y="1473"/>
                      <a:pt x="1340" y="1473"/>
                    </a:cubicBezTo>
                    <a:cubicBezTo>
                      <a:pt x="1164" y="1397"/>
                      <a:pt x="995" y="1298"/>
                      <a:pt x="837" y="1170"/>
                    </a:cubicBezTo>
                    <a:cubicBezTo>
                      <a:pt x="546" y="932"/>
                      <a:pt x="327" y="595"/>
                      <a:pt x="202" y="244"/>
                    </a:cubicBezTo>
                    <a:cubicBezTo>
                      <a:pt x="174" y="165"/>
                      <a:pt x="153" y="83"/>
                      <a:pt x="142" y="0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3602288" y="3260776"/>
                <a:ext cx="215094" cy="18675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417" extrusionOk="0">
                    <a:moveTo>
                      <a:pt x="23" y="1"/>
                    </a:moveTo>
                    <a:cubicBezTo>
                      <a:pt x="15" y="1"/>
                      <a:pt x="8" y="1"/>
                      <a:pt x="0" y="2"/>
                    </a:cubicBezTo>
                    <a:cubicBezTo>
                      <a:pt x="95" y="2"/>
                      <a:pt x="186" y="39"/>
                      <a:pt x="271" y="80"/>
                    </a:cubicBezTo>
                    <a:cubicBezTo>
                      <a:pt x="354" y="122"/>
                      <a:pt x="435" y="173"/>
                      <a:pt x="511" y="230"/>
                    </a:cubicBezTo>
                    <a:cubicBezTo>
                      <a:pt x="661" y="343"/>
                      <a:pt x="800" y="476"/>
                      <a:pt x="901" y="635"/>
                    </a:cubicBezTo>
                    <a:cubicBezTo>
                      <a:pt x="951" y="713"/>
                      <a:pt x="992" y="799"/>
                      <a:pt x="1012" y="890"/>
                    </a:cubicBezTo>
                    <a:cubicBezTo>
                      <a:pt x="1033" y="984"/>
                      <a:pt x="1073" y="1076"/>
                      <a:pt x="1135" y="1151"/>
                    </a:cubicBezTo>
                    <a:cubicBezTo>
                      <a:pt x="1197" y="1226"/>
                      <a:pt x="1275" y="1285"/>
                      <a:pt x="1360" y="1330"/>
                    </a:cubicBezTo>
                    <a:cubicBezTo>
                      <a:pt x="1446" y="1372"/>
                      <a:pt x="1536" y="1402"/>
                      <a:pt x="1631" y="1417"/>
                    </a:cubicBezTo>
                    <a:cubicBezTo>
                      <a:pt x="1538" y="1396"/>
                      <a:pt x="1448" y="1361"/>
                      <a:pt x="1368" y="1316"/>
                    </a:cubicBezTo>
                    <a:cubicBezTo>
                      <a:pt x="1287" y="1270"/>
                      <a:pt x="1212" y="1211"/>
                      <a:pt x="1156" y="1136"/>
                    </a:cubicBezTo>
                    <a:cubicBezTo>
                      <a:pt x="1097" y="1063"/>
                      <a:pt x="1060" y="977"/>
                      <a:pt x="1041" y="885"/>
                    </a:cubicBezTo>
                    <a:cubicBezTo>
                      <a:pt x="1021" y="788"/>
                      <a:pt x="979" y="699"/>
                      <a:pt x="927" y="619"/>
                    </a:cubicBezTo>
                    <a:cubicBezTo>
                      <a:pt x="821" y="457"/>
                      <a:pt x="682" y="322"/>
                      <a:pt x="526" y="210"/>
                    </a:cubicBezTo>
                    <a:cubicBezTo>
                      <a:pt x="448" y="155"/>
                      <a:pt x="365" y="106"/>
                      <a:pt x="278" y="66"/>
                    </a:cubicBezTo>
                    <a:cubicBezTo>
                      <a:pt x="233" y="47"/>
                      <a:pt x="189" y="30"/>
                      <a:pt x="143" y="17"/>
                    </a:cubicBezTo>
                    <a:cubicBezTo>
                      <a:pt x="104" y="7"/>
                      <a:pt x="63" y="1"/>
                      <a:pt x="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31"/>
            <p:cNvGrpSpPr/>
            <p:nvPr/>
          </p:nvGrpSpPr>
          <p:grpSpPr>
            <a:xfrm>
              <a:off x="5616058" y="1942934"/>
              <a:ext cx="361953" cy="304656"/>
              <a:chOff x="5419383" y="2372591"/>
              <a:chExt cx="291404" cy="245275"/>
            </a:xfrm>
          </p:grpSpPr>
          <p:sp>
            <p:nvSpPr>
              <p:cNvPr id="417" name="Google Shape;417;p31"/>
              <p:cNvSpPr/>
              <p:nvPr/>
            </p:nvSpPr>
            <p:spPr>
              <a:xfrm>
                <a:off x="5419383" y="2372591"/>
                <a:ext cx="291404" cy="24527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861" extrusionOk="0">
                    <a:moveTo>
                      <a:pt x="826" y="1"/>
                    </a:moveTo>
                    <a:cubicBezTo>
                      <a:pt x="613" y="1"/>
                      <a:pt x="420" y="74"/>
                      <a:pt x="290" y="224"/>
                    </a:cubicBezTo>
                    <a:cubicBezTo>
                      <a:pt x="1" y="557"/>
                      <a:pt x="132" y="1144"/>
                      <a:pt x="582" y="1535"/>
                    </a:cubicBezTo>
                    <a:cubicBezTo>
                      <a:pt x="830" y="1750"/>
                      <a:pt x="1124" y="1861"/>
                      <a:pt x="1386" y="1861"/>
                    </a:cubicBezTo>
                    <a:cubicBezTo>
                      <a:pt x="1599" y="1861"/>
                      <a:pt x="1792" y="1788"/>
                      <a:pt x="1921" y="1638"/>
                    </a:cubicBezTo>
                    <a:cubicBezTo>
                      <a:pt x="2211" y="1304"/>
                      <a:pt x="2080" y="717"/>
                      <a:pt x="1630" y="327"/>
                    </a:cubicBezTo>
                    <a:cubicBezTo>
                      <a:pt x="1382" y="112"/>
                      <a:pt x="1088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5424260" y="2423729"/>
                <a:ext cx="176740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1472" extrusionOk="0">
                    <a:moveTo>
                      <a:pt x="142" y="1"/>
                    </a:moveTo>
                    <a:cubicBezTo>
                      <a:pt x="1" y="340"/>
                      <a:pt x="153" y="814"/>
                      <a:pt x="536" y="1147"/>
                    </a:cubicBezTo>
                    <a:cubicBezTo>
                      <a:pt x="783" y="1361"/>
                      <a:pt x="1078" y="1472"/>
                      <a:pt x="1340" y="1472"/>
                    </a:cubicBezTo>
                    <a:cubicBezTo>
                      <a:pt x="1164" y="1397"/>
                      <a:pt x="995" y="1297"/>
                      <a:pt x="838" y="1169"/>
                    </a:cubicBezTo>
                    <a:cubicBezTo>
                      <a:pt x="546" y="933"/>
                      <a:pt x="327" y="595"/>
                      <a:pt x="202" y="243"/>
                    </a:cubicBezTo>
                    <a:cubicBezTo>
                      <a:pt x="174" y="165"/>
                      <a:pt x="153" y="83"/>
                      <a:pt x="142" y="1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5459054" y="2401982"/>
                <a:ext cx="215094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416" extrusionOk="0">
                    <a:moveTo>
                      <a:pt x="28" y="1"/>
                    </a:moveTo>
                    <a:cubicBezTo>
                      <a:pt x="19" y="1"/>
                      <a:pt x="10" y="1"/>
                      <a:pt x="1" y="2"/>
                    </a:cubicBezTo>
                    <a:cubicBezTo>
                      <a:pt x="95" y="2"/>
                      <a:pt x="186" y="39"/>
                      <a:pt x="270" y="80"/>
                    </a:cubicBezTo>
                    <a:cubicBezTo>
                      <a:pt x="355" y="122"/>
                      <a:pt x="436" y="173"/>
                      <a:pt x="510" y="229"/>
                    </a:cubicBezTo>
                    <a:cubicBezTo>
                      <a:pt x="662" y="343"/>
                      <a:pt x="800" y="476"/>
                      <a:pt x="901" y="634"/>
                    </a:cubicBezTo>
                    <a:cubicBezTo>
                      <a:pt x="951" y="713"/>
                      <a:pt x="991" y="798"/>
                      <a:pt x="1012" y="889"/>
                    </a:cubicBezTo>
                    <a:cubicBezTo>
                      <a:pt x="1032" y="984"/>
                      <a:pt x="1072" y="1076"/>
                      <a:pt x="1134" y="1150"/>
                    </a:cubicBezTo>
                    <a:cubicBezTo>
                      <a:pt x="1197" y="1226"/>
                      <a:pt x="1276" y="1284"/>
                      <a:pt x="1361" y="1329"/>
                    </a:cubicBezTo>
                    <a:cubicBezTo>
                      <a:pt x="1445" y="1371"/>
                      <a:pt x="1537" y="1402"/>
                      <a:pt x="1632" y="1416"/>
                    </a:cubicBezTo>
                    <a:cubicBezTo>
                      <a:pt x="1540" y="1395"/>
                      <a:pt x="1450" y="1363"/>
                      <a:pt x="1369" y="1317"/>
                    </a:cubicBezTo>
                    <a:cubicBezTo>
                      <a:pt x="1287" y="1271"/>
                      <a:pt x="1211" y="1210"/>
                      <a:pt x="1155" y="1136"/>
                    </a:cubicBezTo>
                    <a:cubicBezTo>
                      <a:pt x="1098" y="1062"/>
                      <a:pt x="1061" y="976"/>
                      <a:pt x="1041" y="884"/>
                    </a:cubicBezTo>
                    <a:cubicBezTo>
                      <a:pt x="1021" y="788"/>
                      <a:pt x="979" y="699"/>
                      <a:pt x="928" y="618"/>
                    </a:cubicBezTo>
                    <a:cubicBezTo>
                      <a:pt x="821" y="457"/>
                      <a:pt x="682" y="321"/>
                      <a:pt x="526" y="210"/>
                    </a:cubicBezTo>
                    <a:cubicBezTo>
                      <a:pt x="448" y="155"/>
                      <a:pt x="365" y="105"/>
                      <a:pt x="278" y="65"/>
                    </a:cubicBezTo>
                    <a:cubicBezTo>
                      <a:pt x="233" y="46"/>
                      <a:pt x="188" y="30"/>
                      <a:pt x="142" y="17"/>
                    </a:cubicBezTo>
                    <a:cubicBezTo>
                      <a:pt x="105" y="7"/>
                      <a:pt x="66" y="1"/>
                      <a:pt x="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31"/>
            <p:cNvGrpSpPr/>
            <p:nvPr/>
          </p:nvGrpSpPr>
          <p:grpSpPr>
            <a:xfrm>
              <a:off x="5967535" y="1812624"/>
              <a:ext cx="317098" cy="342145"/>
              <a:chOff x="5702353" y="2267681"/>
              <a:chExt cx="255292" cy="275457"/>
            </a:xfrm>
          </p:grpSpPr>
          <p:sp>
            <p:nvSpPr>
              <p:cNvPr id="421" name="Google Shape;421;p31"/>
              <p:cNvSpPr/>
              <p:nvPr/>
            </p:nvSpPr>
            <p:spPr>
              <a:xfrm>
                <a:off x="5702353" y="2268339"/>
                <a:ext cx="255292" cy="27479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085" extrusionOk="0">
                    <a:moveTo>
                      <a:pt x="1149" y="0"/>
                    </a:moveTo>
                    <a:cubicBezTo>
                      <a:pt x="796" y="0"/>
                      <a:pt x="420" y="286"/>
                      <a:pt x="232" y="732"/>
                    </a:cubicBezTo>
                    <a:cubicBezTo>
                      <a:pt x="1" y="1282"/>
                      <a:pt x="143" y="1866"/>
                      <a:pt x="549" y="2037"/>
                    </a:cubicBezTo>
                    <a:cubicBezTo>
                      <a:pt x="626" y="2069"/>
                      <a:pt x="706" y="2085"/>
                      <a:pt x="788" y="2085"/>
                    </a:cubicBezTo>
                    <a:cubicBezTo>
                      <a:pt x="1141" y="2085"/>
                      <a:pt x="1517" y="1799"/>
                      <a:pt x="1705" y="1354"/>
                    </a:cubicBezTo>
                    <a:cubicBezTo>
                      <a:pt x="1936" y="804"/>
                      <a:pt x="1794" y="220"/>
                      <a:pt x="1388" y="48"/>
                    </a:cubicBezTo>
                    <a:cubicBezTo>
                      <a:pt x="1311" y="16"/>
                      <a:pt x="12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5713160" y="2267681"/>
                <a:ext cx="146163" cy="210744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599" extrusionOk="0">
                    <a:moveTo>
                      <a:pt x="1059" y="1"/>
                    </a:moveTo>
                    <a:cubicBezTo>
                      <a:pt x="706" y="1"/>
                      <a:pt x="330" y="286"/>
                      <a:pt x="142" y="732"/>
                    </a:cubicBezTo>
                    <a:cubicBezTo>
                      <a:pt x="14" y="1036"/>
                      <a:pt x="0" y="1349"/>
                      <a:pt x="82" y="1599"/>
                    </a:cubicBezTo>
                    <a:cubicBezTo>
                      <a:pt x="98" y="1407"/>
                      <a:pt x="140" y="1216"/>
                      <a:pt x="212" y="1027"/>
                    </a:cubicBezTo>
                    <a:cubicBezTo>
                      <a:pt x="346" y="676"/>
                      <a:pt x="600" y="363"/>
                      <a:pt x="897" y="136"/>
                    </a:cubicBezTo>
                    <a:cubicBezTo>
                      <a:pt x="962" y="86"/>
                      <a:pt x="1034" y="40"/>
                      <a:pt x="1109" y="3"/>
                    </a:cubicBezTo>
                    <a:cubicBezTo>
                      <a:pt x="1092" y="2"/>
                      <a:pt x="1075" y="1"/>
                      <a:pt x="1059" y="1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5771810" y="2276775"/>
                <a:ext cx="116904" cy="26214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989" extrusionOk="0">
                    <a:moveTo>
                      <a:pt x="855" y="0"/>
                    </a:moveTo>
                    <a:cubicBezTo>
                      <a:pt x="884" y="90"/>
                      <a:pt x="877" y="188"/>
                      <a:pt x="865" y="282"/>
                    </a:cubicBezTo>
                    <a:cubicBezTo>
                      <a:pt x="851" y="375"/>
                      <a:pt x="827" y="467"/>
                      <a:pt x="797" y="556"/>
                    </a:cubicBezTo>
                    <a:cubicBezTo>
                      <a:pt x="735" y="734"/>
                      <a:pt x="651" y="907"/>
                      <a:pt x="533" y="1052"/>
                    </a:cubicBezTo>
                    <a:cubicBezTo>
                      <a:pt x="474" y="1126"/>
                      <a:pt x="406" y="1190"/>
                      <a:pt x="325" y="1238"/>
                    </a:cubicBezTo>
                    <a:cubicBezTo>
                      <a:pt x="242" y="1286"/>
                      <a:pt x="166" y="1353"/>
                      <a:pt x="115" y="1435"/>
                    </a:cubicBezTo>
                    <a:cubicBezTo>
                      <a:pt x="63" y="1516"/>
                      <a:pt x="31" y="1609"/>
                      <a:pt x="16" y="1704"/>
                    </a:cubicBezTo>
                    <a:cubicBezTo>
                      <a:pt x="3" y="1798"/>
                      <a:pt x="1" y="1895"/>
                      <a:pt x="17" y="1988"/>
                    </a:cubicBezTo>
                    <a:cubicBezTo>
                      <a:pt x="8" y="1894"/>
                      <a:pt x="12" y="1799"/>
                      <a:pt x="29" y="1707"/>
                    </a:cubicBezTo>
                    <a:cubicBezTo>
                      <a:pt x="49" y="1614"/>
                      <a:pt x="82" y="1524"/>
                      <a:pt x="135" y="1447"/>
                    </a:cubicBezTo>
                    <a:cubicBezTo>
                      <a:pt x="187" y="1369"/>
                      <a:pt x="257" y="1307"/>
                      <a:pt x="339" y="1261"/>
                    </a:cubicBezTo>
                    <a:cubicBezTo>
                      <a:pt x="423" y="1212"/>
                      <a:pt x="495" y="1144"/>
                      <a:pt x="556" y="1071"/>
                    </a:cubicBezTo>
                    <a:cubicBezTo>
                      <a:pt x="677" y="920"/>
                      <a:pt x="763" y="745"/>
                      <a:pt x="820" y="562"/>
                    </a:cubicBezTo>
                    <a:cubicBezTo>
                      <a:pt x="848" y="472"/>
                      <a:pt x="870" y="377"/>
                      <a:pt x="880" y="283"/>
                    </a:cubicBezTo>
                    <a:cubicBezTo>
                      <a:pt x="884" y="235"/>
                      <a:pt x="887" y="187"/>
                      <a:pt x="884" y="139"/>
                    </a:cubicBezTo>
                    <a:cubicBezTo>
                      <a:pt x="881" y="92"/>
                      <a:pt x="873" y="43"/>
                      <a:pt x="8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31"/>
            <p:cNvGrpSpPr/>
            <p:nvPr/>
          </p:nvGrpSpPr>
          <p:grpSpPr>
            <a:xfrm>
              <a:off x="5872749" y="3039600"/>
              <a:ext cx="317098" cy="342145"/>
              <a:chOff x="5626042" y="3255504"/>
              <a:chExt cx="255292" cy="275457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626042" y="3256163"/>
                <a:ext cx="255292" cy="27479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085" extrusionOk="0">
                    <a:moveTo>
                      <a:pt x="1149" y="0"/>
                    </a:moveTo>
                    <a:cubicBezTo>
                      <a:pt x="796" y="0"/>
                      <a:pt x="419" y="286"/>
                      <a:pt x="232" y="732"/>
                    </a:cubicBezTo>
                    <a:cubicBezTo>
                      <a:pt x="0" y="1282"/>
                      <a:pt x="143" y="1866"/>
                      <a:pt x="549" y="2037"/>
                    </a:cubicBezTo>
                    <a:cubicBezTo>
                      <a:pt x="626" y="2069"/>
                      <a:pt x="706" y="2085"/>
                      <a:pt x="788" y="2085"/>
                    </a:cubicBezTo>
                    <a:cubicBezTo>
                      <a:pt x="1141" y="2085"/>
                      <a:pt x="1517" y="1798"/>
                      <a:pt x="1705" y="1352"/>
                    </a:cubicBezTo>
                    <a:cubicBezTo>
                      <a:pt x="1936" y="804"/>
                      <a:pt x="1794" y="219"/>
                      <a:pt x="1388" y="48"/>
                    </a:cubicBezTo>
                    <a:cubicBezTo>
                      <a:pt x="1311" y="15"/>
                      <a:pt x="12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1"/>
              <p:cNvSpPr/>
              <p:nvPr/>
            </p:nvSpPr>
            <p:spPr>
              <a:xfrm>
                <a:off x="5636981" y="3255504"/>
                <a:ext cx="146163" cy="210744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599" extrusionOk="0">
                    <a:moveTo>
                      <a:pt x="1058" y="1"/>
                    </a:moveTo>
                    <a:cubicBezTo>
                      <a:pt x="706" y="1"/>
                      <a:pt x="330" y="286"/>
                      <a:pt x="142" y="732"/>
                    </a:cubicBezTo>
                    <a:cubicBezTo>
                      <a:pt x="14" y="1036"/>
                      <a:pt x="0" y="1349"/>
                      <a:pt x="82" y="1599"/>
                    </a:cubicBezTo>
                    <a:cubicBezTo>
                      <a:pt x="98" y="1406"/>
                      <a:pt x="139" y="1216"/>
                      <a:pt x="212" y="1027"/>
                    </a:cubicBezTo>
                    <a:cubicBezTo>
                      <a:pt x="346" y="676"/>
                      <a:pt x="600" y="363"/>
                      <a:pt x="897" y="136"/>
                    </a:cubicBezTo>
                    <a:cubicBezTo>
                      <a:pt x="962" y="86"/>
                      <a:pt x="1034" y="39"/>
                      <a:pt x="1108" y="3"/>
                    </a:cubicBezTo>
                    <a:cubicBezTo>
                      <a:pt x="1092" y="1"/>
                      <a:pt x="1075" y="1"/>
                      <a:pt x="1058" y="1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1"/>
              <p:cNvSpPr/>
              <p:nvPr/>
            </p:nvSpPr>
            <p:spPr>
              <a:xfrm>
                <a:off x="5695631" y="3264598"/>
                <a:ext cx="116904" cy="26214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989" extrusionOk="0">
                    <a:moveTo>
                      <a:pt x="855" y="0"/>
                    </a:moveTo>
                    <a:cubicBezTo>
                      <a:pt x="883" y="90"/>
                      <a:pt x="877" y="187"/>
                      <a:pt x="865" y="282"/>
                    </a:cubicBezTo>
                    <a:cubicBezTo>
                      <a:pt x="851" y="375"/>
                      <a:pt x="827" y="467"/>
                      <a:pt x="796" y="556"/>
                    </a:cubicBezTo>
                    <a:cubicBezTo>
                      <a:pt x="735" y="734"/>
                      <a:pt x="651" y="907"/>
                      <a:pt x="532" y="1052"/>
                    </a:cubicBezTo>
                    <a:cubicBezTo>
                      <a:pt x="474" y="1126"/>
                      <a:pt x="406" y="1190"/>
                      <a:pt x="325" y="1238"/>
                    </a:cubicBezTo>
                    <a:cubicBezTo>
                      <a:pt x="242" y="1286"/>
                      <a:pt x="166" y="1353"/>
                      <a:pt x="115" y="1435"/>
                    </a:cubicBezTo>
                    <a:cubicBezTo>
                      <a:pt x="63" y="1516"/>
                      <a:pt x="31" y="1609"/>
                      <a:pt x="16" y="1704"/>
                    </a:cubicBezTo>
                    <a:cubicBezTo>
                      <a:pt x="2" y="1798"/>
                      <a:pt x="0" y="1895"/>
                      <a:pt x="17" y="1988"/>
                    </a:cubicBezTo>
                    <a:cubicBezTo>
                      <a:pt x="8" y="1894"/>
                      <a:pt x="12" y="1799"/>
                      <a:pt x="29" y="1707"/>
                    </a:cubicBezTo>
                    <a:cubicBezTo>
                      <a:pt x="48" y="1614"/>
                      <a:pt x="81" y="1524"/>
                      <a:pt x="134" y="1447"/>
                    </a:cubicBezTo>
                    <a:cubicBezTo>
                      <a:pt x="187" y="1369"/>
                      <a:pt x="257" y="1307"/>
                      <a:pt x="339" y="1261"/>
                    </a:cubicBezTo>
                    <a:cubicBezTo>
                      <a:pt x="423" y="1212"/>
                      <a:pt x="495" y="1144"/>
                      <a:pt x="556" y="1070"/>
                    </a:cubicBezTo>
                    <a:cubicBezTo>
                      <a:pt x="677" y="920"/>
                      <a:pt x="763" y="745"/>
                      <a:pt x="820" y="562"/>
                    </a:cubicBezTo>
                    <a:cubicBezTo>
                      <a:pt x="848" y="472"/>
                      <a:pt x="870" y="377"/>
                      <a:pt x="880" y="283"/>
                    </a:cubicBezTo>
                    <a:cubicBezTo>
                      <a:pt x="883" y="236"/>
                      <a:pt x="886" y="186"/>
                      <a:pt x="883" y="139"/>
                    </a:cubicBezTo>
                    <a:cubicBezTo>
                      <a:pt x="881" y="92"/>
                      <a:pt x="873" y="43"/>
                      <a:pt x="8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428;p31"/>
            <p:cNvGrpSpPr/>
            <p:nvPr/>
          </p:nvGrpSpPr>
          <p:grpSpPr>
            <a:xfrm>
              <a:off x="2929153" y="2623624"/>
              <a:ext cx="337070" cy="319553"/>
              <a:chOff x="3256188" y="2920606"/>
              <a:chExt cx="271371" cy="257269"/>
            </a:xfrm>
          </p:grpSpPr>
          <p:sp>
            <p:nvSpPr>
              <p:cNvPr id="429" name="Google Shape;429;p31"/>
              <p:cNvSpPr/>
              <p:nvPr/>
            </p:nvSpPr>
            <p:spPr>
              <a:xfrm>
                <a:off x="3256188" y="2920606"/>
                <a:ext cx="271371" cy="257269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952" extrusionOk="0">
                    <a:moveTo>
                      <a:pt x="1296" y="1"/>
                    </a:moveTo>
                    <a:cubicBezTo>
                      <a:pt x="998" y="1"/>
                      <a:pt x="663" y="166"/>
                      <a:pt x="414" y="466"/>
                    </a:cubicBezTo>
                    <a:cubicBezTo>
                      <a:pt x="34" y="925"/>
                      <a:pt x="1" y="1526"/>
                      <a:pt x="341" y="1807"/>
                    </a:cubicBezTo>
                    <a:cubicBezTo>
                      <a:pt x="458" y="1905"/>
                      <a:pt x="606" y="1951"/>
                      <a:pt x="764" y="1951"/>
                    </a:cubicBezTo>
                    <a:cubicBezTo>
                      <a:pt x="1061" y="1951"/>
                      <a:pt x="1397" y="1786"/>
                      <a:pt x="1645" y="1487"/>
                    </a:cubicBezTo>
                    <a:cubicBezTo>
                      <a:pt x="2026" y="1027"/>
                      <a:pt x="2059" y="427"/>
                      <a:pt x="1719" y="145"/>
                    </a:cubicBezTo>
                    <a:cubicBezTo>
                      <a:pt x="1601" y="47"/>
                      <a:pt x="1454" y="1"/>
                      <a:pt x="1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1"/>
              <p:cNvSpPr/>
              <p:nvPr/>
            </p:nvSpPr>
            <p:spPr>
              <a:xfrm>
                <a:off x="3269367" y="2921134"/>
                <a:ext cx="191370" cy="168437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278" extrusionOk="0">
                    <a:moveTo>
                      <a:pt x="1196" y="0"/>
                    </a:moveTo>
                    <a:cubicBezTo>
                      <a:pt x="899" y="0"/>
                      <a:pt x="563" y="166"/>
                      <a:pt x="314" y="466"/>
                    </a:cubicBezTo>
                    <a:cubicBezTo>
                      <a:pt x="105" y="719"/>
                      <a:pt x="0" y="1015"/>
                      <a:pt x="5" y="1277"/>
                    </a:cubicBezTo>
                    <a:cubicBezTo>
                      <a:pt x="77" y="1099"/>
                      <a:pt x="173" y="928"/>
                      <a:pt x="297" y="768"/>
                    </a:cubicBezTo>
                    <a:cubicBezTo>
                      <a:pt x="527" y="471"/>
                      <a:pt x="860" y="245"/>
                      <a:pt x="1210" y="112"/>
                    </a:cubicBezTo>
                    <a:cubicBezTo>
                      <a:pt x="1286" y="82"/>
                      <a:pt x="1368" y="59"/>
                      <a:pt x="1451" y="46"/>
                    </a:cubicBezTo>
                    <a:cubicBezTo>
                      <a:pt x="1372" y="15"/>
                      <a:pt x="1286" y="0"/>
                      <a:pt x="1196" y="0"/>
                    </a:cubicBezTo>
                    <a:close/>
                  </a:path>
                </a:pathLst>
              </a:custGeom>
              <a:solidFill>
                <a:srgbClr val="FFFFFF">
                  <a:alpha val="1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1"/>
              <p:cNvSpPr/>
              <p:nvPr/>
            </p:nvSpPr>
            <p:spPr>
              <a:xfrm>
                <a:off x="3300735" y="2942880"/>
                <a:ext cx="182408" cy="219311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664" extrusionOk="0">
                    <a:moveTo>
                      <a:pt x="1379" y="1"/>
                    </a:moveTo>
                    <a:cubicBezTo>
                      <a:pt x="1382" y="96"/>
                      <a:pt x="1347" y="187"/>
                      <a:pt x="1307" y="273"/>
                    </a:cubicBezTo>
                    <a:cubicBezTo>
                      <a:pt x="1266" y="357"/>
                      <a:pt x="1218" y="439"/>
                      <a:pt x="1163" y="516"/>
                    </a:cubicBezTo>
                    <a:cubicBezTo>
                      <a:pt x="1053" y="669"/>
                      <a:pt x="923" y="810"/>
                      <a:pt x="767" y="915"/>
                    </a:cubicBezTo>
                    <a:cubicBezTo>
                      <a:pt x="690" y="968"/>
                      <a:pt x="605" y="1011"/>
                      <a:pt x="514" y="1032"/>
                    </a:cubicBezTo>
                    <a:cubicBezTo>
                      <a:pt x="421" y="1055"/>
                      <a:pt x="329" y="1097"/>
                      <a:pt x="256" y="1160"/>
                    </a:cubicBezTo>
                    <a:cubicBezTo>
                      <a:pt x="182" y="1224"/>
                      <a:pt x="124" y="1303"/>
                      <a:pt x="82" y="1389"/>
                    </a:cubicBezTo>
                    <a:cubicBezTo>
                      <a:pt x="42" y="1476"/>
                      <a:pt x="12" y="1568"/>
                      <a:pt x="1" y="1664"/>
                    </a:cubicBezTo>
                    <a:cubicBezTo>
                      <a:pt x="18" y="1569"/>
                      <a:pt x="52" y="1480"/>
                      <a:pt x="95" y="1394"/>
                    </a:cubicBezTo>
                    <a:cubicBezTo>
                      <a:pt x="140" y="1312"/>
                      <a:pt x="197" y="1236"/>
                      <a:pt x="271" y="1178"/>
                    </a:cubicBezTo>
                    <a:cubicBezTo>
                      <a:pt x="343" y="1118"/>
                      <a:pt x="429" y="1078"/>
                      <a:pt x="519" y="1058"/>
                    </a:cubicBezTo>
                    <a:cubicBezTo>
                      <a:pt x="616" y="1036"/>
                      <a:pt x="703" y="993"/>
                      <a:pt x="783" y="939"/>
                    </a:cubicBezTo>
                    <a:cubicBezTo>
                      <a:pt x="942" y="830"/>
                      <a:pt x="1075" y="687"/>
                      <a:pt x="1182" y="529"/>
                    </a:cubicBezTo>
                    <a:cubicBezTo>
                      <a:pt x="1235" y="449"/>
                      <a:pt x="1282" y="366"/>
                      <a:pt x="1321" y="278"/>
                    </a:cubicBezTo>
                    <a:cubicBezTo>
                      <a:pt x="1340" y="234"/>
                      <a:pt x="1355" y="188"/>
                      <a:pt x="1367" y="142"/>
                    </a:cubicBezTo>
                    <a:cubicBezTo>
                      <a:pt x="1378" y="96"/>
                      <a:pt x="1384" y="48"/>
                      <a:pt x="1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" name="Google Shape;432;p31"/>
            <p:cNvSpPr/>
            <p:nvPr/>
          </p:nvSpPr>
          <p:spPr>
            <a:xfrm>
              <a:off x="3613145" y="1569043"/>
              <a:ext cx="2029154" cy="2028991"/>
            </a:xfrm>
            <a:custGeom>
              <a:avLst/>
              <a:gdLst/>
              <a:ahLst/>
              <a:cxnLst/>
              <a:rect l="l" t="t" r="r" b="b"/>
              <a:pathLst>
                <a:path w="12395" h="12394" extrusionOk="0">
                  <a:moveTo>
                    <a:pt x="6198" y="0"/>
                  </a:moveTo>
                  <a:cubicBezTo>
                    <a:pt x="4555" y="0"/>
                    <a:pt x="2978" y="653"/>
                    <a:pt x="1816" y="1815"/>
                  </a:cubicBezTo>
                  <a:cubicBezTo>
                    <a:pt x="654" y="2978"/>
                    <a:pt x="1" y="4553"/>
                    <a:pt x="1" y="6196"/>
                  </a:cubicBezTo>
                  <a:cubicBezTo>
                    <a:pt x="1" y="7841"/>
                    <a:pt x="654" y="9416"/>
                    <a:pt x="1816" y="10579"/>
                  </a:cubicBezTo>
                  <a:cubicBezTo>
                    <a:pt x="2978" y="11741"/>
                    <a:pt x="4555" y="12394"/>
                    <a:pt x="6198" y="12394"/>
                  </a:cubicBezTo>
                  <a:cubicBezTo>
                    <a:pt x="7841" y="12394"/>
                    <a:pt x="9417" y="11741"/>
                    <a:pt x="10579" y="10579"/>
                  </a:cubicBezTo>
                  <a:cubicBezTo>
                    <a:pt x="11742" y="9416"/>
                    <a:pt x="12395" y="7841"/>
                    <a:pt x="12395" y="6196"/>
                  </a:cubicBezTo>
                  <a:cubicBezTo>
                    <a:pt x="12395" y="4553"/>
                    <a:pt x="11742" y="2978"/>
                    <a:pt x="10579" y="1815"/>
                  </a:cubicBezTo>
                  <a:cubicBezTo>
                    <a:pt x="9417" y="653"/>
                    <a:pt x="7841" y="0"/>
                    <a:pt x="619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398041" y="2325205"/>
              <a:ext cx="738485" cy="390770"/>
            </a:xfrm>
            <a:custGeom>
              <a:avLst/>
              <a:gdLst/>
              <a:ahLst/>
              <a:cxnLst/>
              <a:rect l="l" t="t" r="r" b="b"/>
              <a:pathLst>
                <a:path w="4511" h="2387" extrusionOk="0">
                  <a:moveTo>
                    <a:pt x="17" y="1"/>
                  </a:moveTo>
                  <a:cubicBezTo>
                    <a:pt x="8" y="1"/>
                    <a:pt x="1" y="9"/>
                    <a:pt x="1" y="18"/>
                  </a:cubicBezTo>
                  <a:lnTo>
                    <a:pt x="1" y="2369"/>
                  </a:lnTo>
                  <a:cubicBezTo>
                    <a:pt x="1" y="2379"/>
                    <a:pt x="8" y="2387"/>
                    <a:pt x="17" y="2387"/>
                  </a:cubicBezTo>
                  <a:lnTo>
                    <a:pt x="4495" y="2387"/>
                  </a:lnTo>
                  <a:cubicBezTo>
                    <a:pt x="4504" y="2387"/>
                    <a:pt x="4511" y="2379"/>
                    <a:pt x="4511" y="2369"/>
                  </a:cubicBezTo>
                  <a:lnTo>
                    <a:pt x="4511" y="18"/>
                  </a:lnTo>
                  <a:cubicBezTo>
                    <a:pt x="4511" y="9"/>
                    <a:pt x="4504" y="1"/>
                    <a:pt x="44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4" name="Google Shape;434;p31"/>
            <p:cNvGrpSpPr/>
            <p:nvPr/>
          </p:nvGrpSpPr>
          <p:grpSpPr>
            <a:xfrm>
              <a:off x="3795747" y="1750961"/>
              <a:ext cx="1682700" cy="1696200"/>
              <a:chOff x="3795747" y="1750961"/>
              <a:chExt cx="1682700" cy="1696200"/>
            </a:xfrm>
          </p:grpSpPr>
          <p:sp>
            <p:nvSpPr>
              <p:cNvPr id="435" name="Google Shape;435;p31"/>
              <p:cNvSpPr/>
              <p:nvPr/>
            </p:nvSpPr>
            <p:spPr>
              <a:xfrm>
                <a:off x="3797364" y="1750962"/>
                <a:ext cx="1677300" cy="1685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13679517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8564074"/>
                  <a:gd name="adj2" fmla="val 1367980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1"/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2246567"/>
                  <a:gd name="adj2" fmla="val 856223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1"/>
              <p:cNvSpPr/>
              <p:nvPr/>
            </p:nvSpPr>
            <p:spPr>
              <a:xfrm>
                <a:off x="3795747" y="1750961"/>
                <a:ext cx="1682700" cy="1696200"/>
              </a:xfrm>
              <a:prstGeom prst="pie">
                <a:avLst>
                  <a:gd name="adj1" fmla="val 18541373"/>
                  <a:gd name="adj2" fmla="val 226021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1" name="Google Shape;441;p31"/>
          <p:cNvSpPr txBox="1"/>
          <p:nvPr/>
        </p:nvSpPr>
        <p:spPr>
          <a:xfrm>
            <a:off x="448822" y="1338751"/>
            <a:ext cx="5125194" cy="330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Application portfolio catalog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kumpulan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dibuat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oleh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perusahaan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individu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Portfolio catalog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berguna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referensi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bagi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perusahaan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individu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mengelola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mengatur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dibuat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serta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bahan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presentasi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menunjukkan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kemampuan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dibuat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orang lain.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portfolio catalog Milky Caffe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dibuat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oleh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perusahaan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Milky Caffe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proses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bisnisnya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sistem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kiosk. Portfolio catalog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menunjukkan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informasi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serta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visualisasi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agar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ide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jelas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pembaca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A11460-9D6C-7CED-CE40-A8B7297F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7"/>
          <a:stretch/>
        </p:blipFill>
        <p:spPr>
          <a:xfrm>
            <a:off x="9538741" y="209731"/>
            <a:ext cx="8771206" cy="22104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10D738-CCCC-2D0E-2BCB-BC2A55820B2F}"/>
              </a:ext>
            </a:extLst>
          </p:cNvPr>
          <p:cNvSpPr txBox="1"/>
          <p:nvPr/>
        </p:nvSpPr>
        <p:spPr>
          <a:xfrm>
            <a:off x="9317619" y="3217533"/>
            <a:ext cx="83460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	Portfolio catalog Milky Caffe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kiosk.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kiosk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dan </a:t>
            </a:r>
            <a:r>
              <a:rPr lang="en-US" dirty="0" err="1"/>
              <a:t>minuman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menu,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Point of Sale (POS),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(CRM),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KitchenSync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Maintenance Management System (MMS), </a:t>
            </a:r>
            <a:r>
              <a:rPr lang="en-US" dirty="0" err="1"/>
              <a:t>aplikasi</a:t>
            </a:r>
            <a:r>
              <a:rPr lang="en-US" dirty="0"/>
              <a:t> Customer Feedback,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Requitment</a:t>
            </a:r>
            <a:r>
              <a:rPr lang="en-US" dirty="0"/>
              <a:t>, dan </a:t>
            </a:r>
            <a:r>
              <a:rPr lang="en-US" dirty="0" err="1"/>
              <a:t>aplikasi</a:t>
            </a:r>
            <a:r>
              <a:rPr lang="en-US" dirty="0"/>
              <a:t> Payroll.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dan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578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9D4ECAE-70FB-5BEB-2106-A25BE764F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7"/>
          <a:stretch/>
        </p:blipFill>
        <p:spPr>
          <a:xfrm>
            <a:off x="532435" y="449262"/>
            <a:ext cx="8425168" cy="22104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E6C766-D411-2697-0A10-06D38C3EA342}"/>
              </a:ext>
            </a:extLst>
          </p:cNvPr>
          <p:cNvSpPr txBox="1"/>
          <p:nvPr/>
        </p:nvSpPr>
        <p:spPr>
          <a:xfrm>
            <a:off x="532434" y="2878356"/>
            <a:ext cx="83460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	Portfolio catalog Milky Caffe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kiosk.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kiosk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dan </a:t>
            </a:r>
            <a:r>
              <a:rPr lang="en-US" dirty="0" err="1"/>
              <a:t>minuman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menu,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Point of Sale (POS),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(CRM),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KitchenSync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Maintenance Management System (MMS), </a:t>
            </a:r>
            <a:r>
              <a:rPr lang="en-US" dirty="0" err="1"/>
              <a:t>aplikasi</a:t>
            </a:r>
            <a:r>
              <a:rPr lang="en-US" dirty="0"/>
              <a:t> Customer Feedback,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Requitment</a:t>
            </a:r>
            <a:r>
              <a:rPr lang="en-US" dirty="0"/>
              <a:t>, dan </a:t>
            </a:r>
            <a:r>
              <a:rPr lang="en-US" dirty="0" err="1"/>
              <a:t>aplikasi</a:t>
            </a:r>
            <a:r>
              <a:rPr lang="en-US" dirty="0"/>
              <a:t> Payroll.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dan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</p:txBody>
      </p:sp>
      <p:sp>
        <p:nvSpPr>
          <p:cNvPr id="26" name="Google Shape;357;p31">
            <a:extLst>
              <a:ext uri="{FF2B5EF4-FFF2-40B4-BE49-F238E27FC236}">
                <a16:creationId xmlns:a16="http://schemas.microsoft.com/office/drawing/2014/main" id="{67CC7DE0-D12C-540E-DCF9-74D3A0E109A0}"/>
              </a:ext>
            </a:extLst>
          </p:cNvPr>
          <p:cNvSpPr txBox="1"/>
          <p:nvPr/>
        </p:nvSpPr>
        <p:spPr>
          <a:xfrm rot="5400000">
            <a:off x="-2949295" y="2379611"/>
            <a:ext cx="6271381" cy="56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CONTOH APPLICATION PORTFOLIO CATALOG</a:t>
            </a:r>
          </a:p>
        </p:txBody>
      </p:sp>
    </p:spTree>
    <p:extLst>
      <p:ext uri="{BB962C8B-B14F-4D97-AF65-F5344CB8AC3E}">
        <p14:creationId xmlns:p14="http://schemas.microsoft.com/office/powerpoint/2010/main" val="521090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7;p31">
            <a:extLst>
              <a:ext uri="{FF2B5EF4-FFF2-40B4-BE49-F238E27FC236}">
                <a16:creationId xmlns:a16="http://schemas.microsoft.com/office/drawing/2014/main" id="{30A84991-C3A7-4B81-D984-229221389483}"/>
              </a:ext>
            </a:extLst>
          </p:cNvPr>
          <p:cNvSpPr txBox="1"/>
          <p:nvPr/>
        </p:nvSpPr>
        <p:spPr>
          <a:xfrm>
            <a:off x="311700" y="1101064"/>
            <a:ext cx="8520600" cy="294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MATRIKS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APLIKASI-ORGANISASI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C99EA-E605-BD3C-0747-3590DC37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0537" y="829994"/>
            <a:ext cx="7969348" cy="34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0BE0B-6919-73E2-81EE-C98CEE5A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6" y="829994"/>
            <a:ext cx="7969348" cy="34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01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7;p31">
            <a:extLst>
              <a:ext uri="{FF2B5EF4-FFF2-40B4-BE49-F238E27FC236}">
                <a16:creationId xmlns:a16="http://schemas.microsoft.com/office/drawing/2014/main" id="{30A84991-C3A7-4B81-D984-229221389483}"/>
              </a:ext>
            </a:extLst>
          </p:cNvPr>
          <p:cNvSpPr txBox="1"/>
          <p:nvPr/>
        </p:nvSpPr>
        <p:spPr>
          <a:xfrm>
            <a:off x="311700" y="1101064"/>
            <a:ext cx="8520600" cy="294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MATRIKS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APLIKASI-FUNGSI BISNIS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136C4D-E3AA-1218-C9E0-5A079E11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14001" y="278716"/>
            <a:ext cx="8660851" cy="45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70BF05-CBDD-A641-8A11-C0398EA3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4" y="278716"/>
            <a:ext cx="8660851" cy="45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4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4C221B"/>
      </a:dk2>
      <a:lt2>
        <a:srgbClr val="76441C"/>
      </a:lt2>
      <a:accent1>
        <a:srgbClr val="9D5C2D"/>
      </a:accent1>
      <a:accent2>
        <a:srgbClr val="C08A4C"/>
      </a:accent2>
      <a:accent3>
        <a:srgbClr val="D9A866"/>
      </a:accent3>
      <a:accent4>
        <a:srgbClr val="DD955F"/>
      </a:accent4>
      <a:accent5>
        <a:srgbClr val="FACA93"/>
      </a:accent5>
      <a:accent6>
        <a:srgbClr val="FFE5AF"/>
      </a:accent6>
      <a:hlink>
        <a:srgbClr val="D659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531</Words>
  <Application>Microsoft Office PowerPoint</Application>
  <PresentationFormat>On-screen Show (16:9)</PresentationFormat>
  <Paragraphs>42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Fira Sans Extra Condensed</vt:lpstr>
      <vt:lpstr>Arial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Hendik Suwoto</cp:lastModifiedBy>
  <cp:revision>2</cp:revision>
  <dcterms:modified xsi:type="dcterms:W3CDTF">2022-12-30T09:45:30Z</dcterms:modified>
</cp:coreProperties>
</file>