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152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FF3A4-54D3-4AFF-8B87-3203E532D33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6D72E-ABE2-474A-8354-B34931B56516}">
      <dgm:prSet phldrT="[Text]"/>
      <dgm:spPr/>
      <dgm:t>
        <a:bodyPr/>
        <a:lstStyle/>
        <a:p>
          <a:r>
            <a:rPr lang="en-US" dirty="0"/>
            <a:t>EA</a:t>
          </a:r>
        </a:p>
      </dgm:t>
    </dgm:pt>
    <dgm:pt modelId="{DCAC2345-145F-457F-BC91-C8DE224368C8}" type="parTrans" cxnId="{DEBE8ED0-479F-4B3A-A5FD-E51D853AB929}">
      <dgm:prSet/>
      <dgm:spPr/>
      <dgm:t>
        <a:bodyPr/>
        <a:lstStyle/>
        <a:p>
          <a:endParaRPr lang="en-US"/>
        </a:p>
      </dgm:t>
    </dgm:pt>
    <dgm:pt modelId="{37D89383-D850-4DE9-9BE2-E95025319BE7}" type="sibTrans" cxnId="{DEBE8ED0-479F-4B3A-A5FD-E51D853AB929}">
      <dgm:prSet/>
      <dgm:spPr/>
      <dgm:t>
        <a:bodyPr/>
        <a:lstStyle/>
        <a:p>
          <a:endParaRPr lang="en-US"/>
        </a:p>
      </dgm:t>
    </dgm:pt>
    <dgm:pt modelId="{765F3C33-E783-4628-9C20-298FA3B36998}">
      <dgm:prSet phldrT="[Text]"/>
      <dgm:spPr/>
      <dgm:t>
        <a:bodyPr/>
        <a:lstStyle/>
        <a:p>
          <a:r>
            <a:rPr lang="en-US" dirty="0" err="1"/>
            <a:t>Arsitektur</a:t>
          </a:r>
          <a:r>
            <a:rPr lang="en-US" dirty="0"/>
            <a:t> </a:t>
          </a:r>
          <a:r>
            <a:rPr lang="en-US" dirty="0" err="1"/>
            <a:t>Bisnis</a:t>
          </a:r>
          <a:endParaRPr lang="en-US" dirty="0"/>
        </a:p>
      </dgm:t>
    </dgm:pt>
    <dgm:pt modelId="{D19F3B59-396C-46FF-8C30-909936B8A393}" type="parTrans" cxnId="{B53AD1F0-0A71-48ED-B601-4C2D7FF21F0F}">
      <dgm:prSet/>
      <dgm:spPr/>
      <dgm:t>
        <a:bodyPr/>
        <a:lstStyle/>
        <a:p>
          <a:endParaRPr lang="en-US"/>
        </a:p>
      </dgm:t>
    </dgm:pt>
    <dgm:pt modelId="{791013AF-4C4A-4D4D-AECA-1F58A9D3F5F6}" type="sibTrans" cxnId="{B53AD1F0-0A71-48ED-B601-4C2D7FF21F0F}">
      <dgm:prSet/>
      <dgm:spPr/>
      <dgm:t>
        <a:bodyPr/>
        <a:lstStyle/>
        <a:p>
          <a:endParaRPr lang="en-US"/>
        </a:p>
      </dgm:t>
    </dgm:pt>
    <dgm:pt modelId="{211A893D-6C2C-4758-A0F3-D906B484423E}">
      <dgm:prSet phldrT="[Text]"/>
      <dgm:spPr/>
      <dgm:t>
        <a:bodyPr/>
        <a:lstStyle/>
        <a:p>
          <a:r>
            <a:rPr lang="en-US" dirty="0" err="1"/>
            <a:t>Arsitektur</a:t>
          </a:r>
          <a:r>
            <a:rPr lang="en-US" dirty="0"/>
            <a:t> Data</a:t>
          </a:r>
        </a:p>
      </dgm:t>
    </dgm:pt>
    <dgm:pt modelId="{EF8E240C-BE50-47B3-B388-CBF72B54BCF9}" type="parTrans" cxnId="{2BBB5E54-A97A-4448-9A21-3CB5E6AF51F9}">
      <dgm:prSet/>
      <dgm:spPr/>
      <dgm:t>
        <a:bodyPr/>
        <a:lstStyle/>
        <a:p>
          <a:endParaRPr lang="en-US"/>
        </a:p>
      </dgm:t>
    </dgm:pt>
    <dgm:pt modelId="{E0423BEF-BDDF-4D41-A340-012CB2A2FBA7}" type="sibTrans" cxnId="{2BBB5E54-A97A-4448-9A21-3CB5E6AF51F9}">
      <dgm:prSet/>
      <dgm:spPr/>
      <dgm:t>
        <a:bodyPr/>
        <a:lstStyle/>
        <a:p>
          <a:endParaRPr lang="en-US"/>
        </a:p>
      </dgm:t>
    </dgm:pt>
    <dgm:pt modelId="{D373B114-21AB-4F48-9F6E-DBB2FEEDEFF4}">
      <dgm:prSet phldrT="[Text]"/>
      <dgm:spPr/>
      <dgm:t>
        <a:bodyPr/>
        <a:lstStyle/>
        <a:p>
          <a:r>
            <a:rPr lang="en-US" dirty="0" err="1"/>
            <a:t>Arsitektur</a:t>
          </a:r>
          <a:r>
            <a:rPr lang="en-US" dirty="0"/>
            <a:t> </a:t>
          </a:r>
          <a:r>
            <a:rPr lang="en-US" dirty="0" err="1"/>
            <a:t>Aplikasi</a:t>
          </a:r>
          <a:endParaRPr lang="en-US" dirty="0"/>
        </a:p>
      </dgm:t>
    </dgm:pt>
    <dgm:pt modelId="{51E519D9-539B-466B-9C39-9B4B4C0A833C}" type="parTrans" cxnId="{CBF8D2FA-FC6F-47BF-B7ED-C93E2AEB57C1}">
      <dgm:prSet/>
      <dgm:spPr/>
      <dgm:t>
        <a:bodyPr/>
        <a:lstStyle/>
        <a:p>
          <a:endParaRPr lang="en-US"/>
        </a:p>
      </dgm:t>
    </dgm:pt>
    <dgm:pt modelId="{578256DF-A260-45F2-9CE8-D942CD471607}" type="sibTrans" cxnId="{CBF8D2FA-FC6F-47BF-B7ED-C93E2AEB57C1}">
      <dgm:prSet/>
      <dgm:spPr/>
      <dgm:t>
        <a:bodyPr/>
        <a:lstStyle/>
        <a:p>
          <a:endParaRPr lang="en-US"/>
        </a:p>
      </dgm:t>
    </dgm:pt>
    <dgm:pt modelId="{7D192139-B797-4F98-8691-B47075B133CF}">
      <dgm:prSet phldrT="[Text]"/>
      <dgm:spPr/>
      <dgm:t>
        <a:bodyPr/>
        <a:lstStyle/>
        <a:p>
          <a:r>
            <a:rPr lang="en-US" dirty="0" err="1"/>
            <a:t>Arsitektur</a:t>
          </a:r>
          <a:r>
            <a:rPr lang="en-US" dirty="0"/>
            <a:t> </a:t>
          </a:r>
          <a:r>
            <a:rPr lang="en-US" dirty="0" err="1"/>
            <a:t>Teknologi</a:t>
          </a:r>
          <a:endParaRPr lang="en-US" dirty="0"/>
        </a:p>
      </dgm:t>
    </dgm:pt>
    <dgm:pt modelId="{C08AF09A-401E-44EF-8CE6-0209B6E58F1A}" type="parTrans" cxnId="{38763FBA-C1AD-42EF-9A2B-CD031D23A100}">
      <dgm:prSet/>
      <dgm:spPr/>
      <dgm:t>
        <a:bodyPr/>
        <a:lstStyle/>
        <a:p>
          <a:endParaRPr lang="en-US"/>
        </a:p>
      </dgm:t>
    </dgm:pt>
    <dgm:pt modelId="{126A80A4-51B1-4D30-8885-CA7E3898C259}" type="sibTrans" cxnId="{38763FBA-C1AD-42EF-9A2B-CD031D23A100}">
      <dgm:prSet/>
      <dgm:spPr/>
      <dgm:t>
        <a:bodyPr/>
        <a:lstStyle/>
        <a:p>
          <a:endParaRPr lang="en-US"/>
        </a:p>
      </dgm:t>
    </dgm:pt>
    <dgm:pt modelId="{814FF804-C788-41B0-9E02-98269E1AEBF8}" type="pres">
      <dgm:prSet presAssocID="{0C0FF3A4-54D3-4AFF-8B87-3203E532D3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C92047-6DEE-40D8-90DB-B7CBE9490EE5}" type="pres">
      <dgm:prSet presAssocID="{8056D72E-ABE2-474A-8354-B34931B56516}" presName="root1" presStyleCnt="0"/>
      <dgm:spPr/>
    </dgm:pt>
    <dgm:pt modelId="{0D60D741-CD83-411A-8199-7A7C8C815806}" type="pres">
      <dgm:prSet presAssocID="{8056D72E-ABE2-474A-8354-B34931B56516}" presName="LevelOneTextNode" presStyleLbl="node0" presStyleIdx="0" presStyleCnt="1">
        <dgm:presLayoutVars>
          <dgm:chPref val="3"/>
        </dgm:presLayoutVars>
      </dgm:prSet>
      <dgm:spPr/>
    </dgm:pt>
    <dgm:pt modelId="{30181DCC-2328-4634-A762-2D6BDA13C403}" type="pres">
      <dgm:prSet presAssocID="{8056D72E-ABE2-474A-8354-B34931B56516}" presName="level2hierChild" presStyleCnt="0"/>
      <dgm:spPr/>
    </dgm:pt>
    <dgm:pt modelId="{5CF8654D-6F56-4EF3-B198-0983A05C0220}" type="pres">
      <dgm:prSet presAssocID="{D19F3B59-396C-46FF-8C30-909936B8A393}" presName="conn2-1" presStyleLbl="parChTrans1D2" presStyleIdx="0" presStyleCnt="4"/>
      <dgm:spPr/>
    </dgm:pt>
    <dgm:pt modelId="{3E08F812-A61A-4B84-9E32-38B6BD1F3782}" type="pres">
      <dgm:prSet presAssocID="{D19F3B59-396C-46FF-8C30-909936B8A393}" presName="connTx" presStyleLbl="parChTrans1D2" presStyleIdx="0" presStyleCnt="4"/>
      <dgm:spPr/>
    </dgm:pt>
    <dgm:pt modelId="{B91AA9DE-73AE-4073-81F4-27269080A9B9}" type="pres">
      <dgm:prSet presAssocID="{765F3C33-E783-4628-9C20-298FA3B36998}" presName="root2" presStyleCnt="0"/>
      <dgm:spPr/>
    </dgm:pt>
    <dgm:pt modelId="{72F7996D-7E69-4EB4-898A-5B12238FA877}" type="pres">
      <dgm:prSet presAssocID="{765F3C33-E783-4628-9C20-298FA3B36998}" presName="LevelTwoTextNode" presStyleLbl="node2" presStyleIdx="0" presStyleCnt="4">
        <dgm:presLayoutVars>
          <dgm:chPref val="3"/>
        </dgm:presLayoutVars>
      </dgm:prSet>
      <dgm:spPr/>
    </dgm:pt>
    <dgm:pt modelId="{5CAFEC9F-78DE-4744-9066-A98CE1BB5B33}" type="pres">
      <dgm:prSet presAssocID="{765F3C33-E783-4628-9C20-298FA3B36998}" presName="level3hierChild" presStyleCnt="0"/>
      <dgm:spPr/>
    </dgm:pt>
    <dgm:pt modelId="{11CA0FE9-060F-4E69-830B-77DF605A48E7}" type="pres">
      <dgm:prSet presAssocID="{EF8E240C-BE50-47B3-B388-CBF72B54BCF9}" presName="conn2-1" presStyleLbl="parChTrans1D2" presStyleIdx="1" presStyleCnt="4"/>
      <dgm:spPr/>
    </dgm:pt>
    <dgm:pt modelId="{7351CC60-6C94-4964-8173-A11F1066DB57}" type="pres">
      <dgm:prSet presAssocID="{EF8E240C-BE50-47B3-B388-CBF72B54BCF9}" presName="connTx" presStyleLbl="parChTrans1D2" presStyleIdx="1" presStyleCnt="4"/>
      <dgm:spPr/>
    </dgm:pt>
    <dgm:pt modelId="{798164FC-629A-4D31-8EAB-A3A352232C90}" type="pres">
      <dgm:prSet presAssocID="{211A893D-6C2C-4758-A0F3-D906B484423E}" presName="root2" presStyleCnt="0"/>
      <dgm:spPr/>
    </dgm:pt>
    <dgm:pt modelId="{C3D19517-C4BC-4CF0-A199-93519D4308EC}" type="pres">
      <dgm:prSet presAssocID="{211A893D-6C2C-4758-A0F3-D906B484423E}" presName="LevelTwoTextNode" presStyleLbl="node2" presStyleIdx="1" presStyleCnt="4">
        <dgm:presLayoutVars>
          <dgm:chPref val="3"/>
        </dgm:presLayoutVars>
      </dgm:prSet>
      <dgm:spPr/>
    </dgm:pt>
    <dgm:pt modelId="{6FB02788-1861-4A3B-952C-4C12FC64D76C}" type="pres">
      <dgm:prSet presAssocID="{211A893D-6C2C-4758-A0F3-D906B484423E}" presName="level3hierChild" presStyleCnt="0"/>
      <dgm:spPr/>
    </dgm:pt>
    <dgm:pt modelId="{EFA2F713-F059-4FD7-B64F-6C04F324C5E2}" type="pres">
      <dgm:prSet presAssocID="{51E519D9-539B-466B-9C39-9B4B4C0A833C}" presName="conn2-1" presStyleLbl="parChTrans1D2" presStyleIdx="2" presStyleCnt="4"/>
      <dgm:spPr/>
    </dgm:pt>
    <dgm:pt modelId="{1F87464E-12E0-4022-BF7B-D21467F9C03C}" type="pres">
      <dgm:prSet presAssocID="{51E519D9-539B-466B-9C39-9B4B4C0A833C}" presName="connTx" presStyleLbl="parChTrans1D2" presStyleIdx="2" presStyleCnt="4"/>
      <dgm:spPr/>
    </dgm:pt>
    <dgm:pt modelId="{A5464BF0-85CF-4D83-BD8D-B5F6EFFC4791}" type="pres">
      <dgm:prSet presAssocID="{D373B114-21AB-4F48-9F6E-DBB2FEEDEFF4}" presName="root2" presStyleCnt="0"/>
      <dgm:spPr/>
    </dgm:pt>
    <dgm:pt modelId="{EA5E227B-D2A1-454D-BBBE-61C474F02E13}" type="pres">
      <dgm:prSet presAssocID="{D373B114-21AB-4F48-9F6E-DBB2FEEDEFF4}" presName="LevelTwoTextNode" presStyleLbl="node2" presStyleIdx="2" presStyleCnt="4">
        <dgm:presLayoutVars>
          <dgm:chPref val="3"/>
        </dgm:presLayoutVars>
      </dgm:prSet>
      <dgm:spPr/>
    </dgm:pt>
    <dgm:pt modelId="{6B474BBB-CB05-418D-9970-36E171B1C8E9}" type="pres">
      <dgm:prSet presAssocID="{D373B114-21AB-4F48-9F6E-DBB2FEEDEFF4}" presName="level3hierChild" presStyleCnt="0"/>
      <dgm:spPr/>
    </dgm:pt>
    <dgm:pt modelId="{CD6ADD08-4B56-49AB-B6E2-7FD6F44207F4}" type="pres">
      <dgm:prSet presAssocID="{C08AF09A-401E-44EF-8CE6-0209B6E58F1A}" presName="conn2-1" presStyleLbl="parChTrans1D2" presStyleIdx="3" presStyleCnt="4"/>
      <dgm:spPr/>
    </dgm:pt>
    <dgm:pt modelId="{AECE843C-397E-449E-8BA8-DF860D2690C2}" type="pres">
      <dgm:prSet presAssocID="{C08AF09A-401E-44EF-8CE6-0209B6E58F1A}" presName="connTx" presStyleLbl="parChTrans1D2" presStyleIdx="3" presStyleCnt="4"/>
      <dgm:spPr/>
    </dgm:pt>
    <dgm:pt modelId="{3FDD82F2-AE32-4618-887D-AAB4B10B8C42}" type="pres">
      <dgm:prSet presAssocID="{7D192139-B797-4F98-8691-B47075B133CF}" presName="root2" presStyleCnt="0"/>
      <dgm:spPr/>
    </dgm:pt>
    <dgm:pt modelId="{25C32BB8-8E71-49B4-B1ED-67B8FF1F06B9}" type="pres">
      <dgm:prSet presAssocID="{7D192139-B797-4F98-8691-B47075B133CF}" presName="LevelTwoTextNode" presStyleLbl="node2" presStyleIdx="3" presStyleCnt="4">
        <dgm:presLayoutVars>
          <dgm:chPref val="3"/>
        </dgm:presLayoutVars>
      </dgm:prSet>
      <dgm:spPr/>
    </dgm:pt>
    <dgm:pt modelId="{032CFFC2-E1EF-4179-84CB-7DFEADB2887B}" type="pres">
      <dgm:prSet presAssocID="{7D192139-B797-4F98-8691-B47075B133CF}" presName="level3hierChild" presStyleCnt="0"/>
      <dgm:spPr/>
    </dgm:pt>
  </dgm:ptLst>
  <dgm:cxnLst>
    <dgm:cxn modelId="{0ADDF70D-3AC8-490D-8989-AD63AD7CB16D}" type="presOf" srcId="{D19F3B59-396C-46FF-8C30-909936B8A393}" destId="{3E08F812-A61A-4B84-9E32-38B6BD1F3782}" srcOrd="1" destOrd="0" presId="urn:microsoft.com/office/officeart/2008/layout/HorizontalMultiLevelHierarchy"/>
    <dgm:cxn modelId="{7C649E24-3BB6-4E26-8269-629FC6ED9C19}" type="presOf" srcId="{0C0FF3A4-54D3-4AFF-8B87-3203E532D339}" destId="{814FF804-C788-41B0-9E02-98269E1AEBF8}" srcOrd="0" destOrd="0" presId="urn:microsoft.com/office/officeart/2008/layout/HorizontalMultiLevelHierarchy"/>
    <dgm:cxn modelId="{1D324D25-ACB7-4C6D-B11C-E9EE4D37A4E5}" type="presOf" srcId="{8056D72E-ABE2-474A-8354-B34931B56516}" destId="{0D60D741-CD83-411A-8199-7A7C8C815806}" srcOrd="0" destOrd="0" presId="urn:microsoft.com/office/officeart/2008/layout/HorizontalMultiLevelHierarchy"/>
    <dgm:cxn modelId="{6222B832-642A-452D-9112-C91DE52CB3D8}" type="presOf" srcId="{EF8E240C-BE50-47B3-B388-CBF72B54BCF9}" destId="{11CA0FE9-060F-4E69-830B-77DF605A48E7}" srcOrd="0" destOrd="0" presId="urn:microsoft.com/office/officeart/2008/layout/HorizontalMultiLevelHierarchy"/>
    <dgm:cxn modelId="{D934AB3D-308A-4C1F-932D-C5F88EB1B87F}" type="presOf" srcId="{51E519D9-539B-466B-9C39-9B4B4C0A833C}" destId="{1F87464E-12E0-4022-BF7B-D21467F9C03C}" srcOrd="1" destOrd="0" presId="urn:microsoft.com/office/officeart/2008/layout/HorizontalMultiLevelHierarchy"/>
    <dgm:cxn modelId="{3BA8755D-3933-4523-8ACA-6CF963EF0D8D}" type="presOf" srcId="{C08AF09A-401E-44EF-8CE6-0209B6E58F1A}" destId="{CD6ADD08-4B56-49AB-B6E2-7FD6F44207F4}" srcOrd="0" destOrd="0" presId="urn:microsoft.com/office/officeart/2008/layout/HorizontalMultiLevelHierarchy"/>
    <dgm:cxn modelId="{AAA6BF41-2E96-4F12-B892-10586B2A9317}" type="presOf" srcId="{D373B114-21AB-4F48-9F6E-DBB2FEEDEFF4}" destId="{EA5E227B-D2A1-454D-BBBE-61C474F02E13}" srcOrd="0" destOrd="0" presId="urn:microsoft.com/office/officeart/2008/layout/HorizontalMultiLevelHierarchy"/>
    <dgm:cxn modelId="{B387A668-1D21-4DC7-B6A1-9E60B82F9C0B}" type="presOf" srcId="{C08AF09A-401E-44EF-8CE6-0209B6E58F1A}" destId="{AECE843C-397E-449E-8BA8-DF860D2690C2}" srcOrd="1" destOrd="0" presId="urn:microsoft.com/office/officeart/2008/layout/HorizontalMultiLevelHierarchy"/>
    <dgm:cxn modelId="{E68B916A-5FAC-4401-B6D3-0A6F892C4330}" type="presOf" srcId="{7D192139-B797-4F98-8691-B47075B133CF}" destId="{25C32BB8-8E71-49B4-B1ED-67B8FF1F06B9}" srcOrd="0" destOrd="0" presId="urn:microsoft.com/office/officeart/2008/layout/HorizontalMultiLevelHierarchy"/>
    <dgm:cxn modelId="{94E63272-A3C3-4ADF-BC7C-210A3C89060D}" type="presOf" srcId="{EF8E240C-BE50-47B3-B388-CBF72B54BCF9}" destId="{7351CC60-6C94-4964-8173-A11F1066DB57}" srcOrd="1" destOrd="0" presId="urn:microsoft.com/office/officeart/2008/layout/HorizontalMultiLevelHierarchy"/>
    <dgm:cxn modelId="{8BC06553-9868-43A8-ABF9-41F9B1C43B4B}" type="presOf" srcId="{211A893D-6C2C-4758-A0F3-D906B484423E}" destId="{C3D19517-C4BC-4CF0-A199-93519D4308EC}" srcOrd="0" destOrd="0" presId="urn:microsoft.com/office/officeart/2008/layout/HorizontalMultiLevelHierarchy"/>
    <dgm:cxn modelId="{594A2B54-E37F-4E22-BA71-BFE263435C40}" type="presOf" srcId="{765F3C33-E783-4628-9C20-298FA3B36998}" destId="{72F7996D-7E69-4EB4-898A-5B12238FA877}" srcOrd="0" destOrd="0" presId="urn:microsoft.com/office/officeart/2008/layout/HorizontalMultiLevelHierarchy"/>
    <dgm:cxn modelId="{2BBB5E54-A97A-4448-9A21-3CB5E6AF51F9}" srcId="{8056D72E-ABE2-474A-8354-B34931B56516}" destId="{211A893D-6C2C-4758-A0F3-D906B484423E}" srcOrd="1" destOrd="0" parTransId="{EF8E240C-BE50-47B3-B388-CBF72B54BCF9}" sibTransId="{E0423BEF-BDDF-4D41-A340-012CB2A2FBA7}"/>
    <dgm:cxn modelId="{38763FBA-C1AD-42EF-9A2B-CD031D23A100}" srcId="{8056D72E-ABE2-474A-8354-B34931B56516}" destId="{7D192139-B797-4F98-8691-B47075B133CF}" srcOrd="3" destOrd="0" parTransId="{C08AF09A-401E-44EF-8CE6-0209B6E58F1A}" sibTransId="{126A80A4-51B1-4D30-8885-CA7E3898C259}"/>
    <dgm:cxn modelId="{DEBE8ED0-479F-4B3A-A5FD-E51D853AB929}" srcId="{0C0FF3A4-54D3-4AFF-8B87-3203E532D339}" destId="{8056D72E-ABE2-474A-8354-B34931B56516}" srcOrd="0" destOrd="0" parTransId="{DCAC2345-145F-457F-BC91-C8DE224368C8}" sibTransId="{37D89383-D850-4DE9-9BE2-E95025319BE7}"/>
    <dgm:cxn modelId="{B53AD1F0-0A71-48ED-B601-4C2D7FF21F0F}" srcId="{8056D72E-ABE2-474A-8354-B34931B56516}" destId="{765F3C33-E783-4628-9C20-298FA3B36998}" srcOrd="0" destOrd="0" parTransId="{D19F3B59-396C-46FF-8C30-909936B8A393}" sibTransId="{791013AF-4C4A-4D4D-AECA-1F58A9D3F5F6}"/>
    <dgm:cxn modelId="{CBF8D2FA-FC6F-47BF-B7ED-C93E2AEB57C1}" srcId="{8056D72E-ABE2-474A-8354-B34931B56516}" destId="{D373B114-21AB-4F48-9F6E-DBB2FEEDEFF4}" srcOrd="2" destOrd="0" parTransId="{51E519D9-539B-466B-9C39-9B4B4C0A833C}" sibTransId="{578256DF-A260-45F2-9CE8-D942CD471607}"/>
    <dgm:cxn modelId="{31889FFB-B2B7-49A7-8A29-87C919A8211F}" type="presOf" srcId="{51E519D9-539B-466B-9C39-9B4B4C0A833C}" destId="{EFA2F713-F059-4FD7-B64F-6C04F324C5E2}" srcOrd="0" destOrd="0" presId="urn:microsoft.com/office/officeart/2008/layout/HorizontalMultiLevelHierarchy"/>
    <dgm:cxn modelId="{6399A9FE-72B3-46CF-878A-76D547B4A7E1}" type="presOf" srcId="{D19F3B59-396C-46FF-8C30-909936B8A393}" destId="{5CF8654D-6F56-4EF3-B198-0983A05C0220}" srcOrd="0" destOrd="0" presId="urn:microsoft.com/office/officeart/2008/layout/HorizontalMultiLevelHierarchy"/>
    <dgm:cxn modelId="{E292C85C-0A3C-4D7C-8828-81166FD0BE1D}" type="presParOf" srcId="{814FF804-C788-41B0-9E02-98269E1AEBF8}" destId="{66C92047-6DEE-40D8-90DB-B7CBE9490EE5}" srcOrd="0" destOrd="0" presId="urn:microsoft.com/office/officeart/2008/layout/HorizontalMultiLevelHierarchy"/>
    <dgm:cxn modelId="{E4DE62DD-9A02-43CB-9EA0-4E8F52E41B36}" type="presParOf" srcId="{66C92047-6DEE-40D8-90DB-B7CBE9490EE5}" destId="{0D60D741-CD83-411A-8199-7A7C8C815806}" srcOrd="0" destOrd="0" presId="urn:microsoft.com/office/officeart/2008/layout/HorizontalMultiLevelHierarchy"/>
    <dgm:cxn modelId="{E9225C12-6403-4BE8-8563-70B95B48AF54}" type="presParOf" srcId="{66C92047-6DEE-40D8-90DB-B7CBE9490EE5}" destId="{30181DCC-2328-4634-A762-2D6BDA13C403}" srcOrd="1" destOrd="0" presId="urn:microsoft.com/office/officeart/2008/layout/HorizontalMultiLevelHierarchy"/>
    <dgm:cxn modelId="{F828CD8E-EDC1-44A2-A972-13DEAD35C640}" type="presParOf" srcId="{30181DCC-2328-4634-A762-2D6BDA13C403}" destId="{5CF8654D-6F56-4EF3-B198-0983A05C0220}" srcOrd="0" destOrd="0" presId="urn:microsoft.com/office/officeart/2008/layout/HorizontalMultiLevelHierarchy"/>
    <dgm:cxn modelId="{F5B28D67-52C4-488D-8E37-D4F11D4549EB}" type="presParOf" srcId="{5CF8654D-6F56-4EF3-B198-0983A05C0220}" destId="{3E08F812-A61A-4B84-9E32-38B6BD1F3782}" srcOrd="0" destOrd="0" presId="urn:microsoft.com/office/officeart/2008/layout/HorizontalMultiLevelHierarchy"/>
    <dgm:cxn modelId="{1BB68464-026B-4A7D-90DC-9A0CAB3FB8F4}" type="presParOf" srcId="{30181DCC-2328-4634-A762-2D6BDA13C403}" destId="{B91AA9DE-73AE-4073-81F4-27269080A9B9}" srcOrd="1" destOrd="0" presId="urn:microsoft.com/office/officeart/2008/layout/HorizontalMultiLevelHierarchy"/>
    <dgm:cxn modelId="{882DC2EF-C58B-4D17-B277-635C032A8C3E}" type="presParOf" srcId="{B91AA9DE-73AE-4073-81F4-27269080A9B9}" destId="{72F7996D-7E69-4EB4-898A-5B12238FA877}" srcOrd="0" destOrd="0" presId="urn:microsoft.com/office/officeart/2008/layout/HorizontalMultiLevelHierarchy"/>
    <dgm:cxn modelId="{97279AC0-6CC6-4ACC-971C-4F1A97801E8E}" type="presParOf" srcId="{B91AA9DE-73AE-4073-81F4-27269080A9B9}" destId="{5CAFEC9F-78DE-4744-9066-A98CE1BB5B33}" srcOrd="1" destOrd="0" presId="urn:microsoft.com/office/officeart/2008/layout/HorizontalMultiLevelHierarchy"/>
    <dgm:cxn modelId="{555BF98E-5293-4280-A850-4418F53DB4F0}" type="presParOf" srcId="{30181DCC-2328-4634-A762-2D6BDA13C403}" destId="{11CA0FE9-060F-4E69-830B-77DF605A48E7}" srcOrd="2" destOrd="0" presId="urn:microsoft.com/office/officeart/2008/layout/HorizontalMultiLevelHierarchy"/>
    <dgm:cxn modelId="{261F4A73-FFCD-4827-8D1D-A4D10D8DFF98}" type="presParOf" srcId="{11CA0FE9-060F-4E69-830B-77DF605A48E7}" destId="{7351CC60-6C94-4964-8173-A11F1066DB57}" srcOrd="0" destOrd="0" presId="urn:microsoft.com/office/officeart/2008/layout/HorizontalMultiLevelHierarchy"/>
    <dgm:cxn modelId="{60DED24C-A637-4EB6-AD7B-808BFE233311}" type="presParOf" srcId="{30181DCC-2328-4634-A762-2D6BDA13C403}" destId="{798164FC-629A-4D31-8EAB-A3A352232C90}" srcOrd="3" destOrd="0" presId="urn:microsoft.com/office/officeart/2008/layout/HorizontalMultiLevelHierarchy"/>
    <dgm:cxn modelId="{D4BF2565-541C-4842-AAD8-666E92BD1241}" type="presParOf" srcId="{798164FC-629A-4D31-8EAB-A3A352232C90}" destId="{C3D19517-C4BC-4CF0-A199-93519D4308EC}" srcOrd="0" destOrd="0" presId="urn:microsoft.com/office/officeart/2008/layout/HorizontalMultiLevelHierarchy"/>
    <dgm:cxn modelId="{8F28DF9B-B606-45A4-BA71-946CAE8E1037}" type="presParOf" srcId="{798164FC-629A-4D31-8EAB-A3A352232C90}" destId="{6FB02788-1861-4A3B-952C-4C12FC64D76C}" srcOrd="1" destOrd="0" presId="urn:microsoft.com/office/officeart/2008/layout/HorizontalMultiLevelHierarchy"/>
    <dgm:cxn modelId="{2A4A06F7-7021-489A-A325-561F55D543A6}" type="presParOf" srcId="{30181DCC-2328-4634-A762-2D6BDA13C403}" destId="{EFA2F713-F059-4FD7-B64F-6C04F324C5E2}" srcOrd="4" destOrd="0" presId="urn:microsoft.com/office/officeart/2008/layout/HorizontalMultiLevelHierarchy"/>
    <dgm:cxn modelId="{BFAACA93-F130-4E47-9A48-6877BFA446CB}" type="presParOf" srcId="{EFA2F713-F059-4FD7-B64F-6C04F324C5E2}" destId="{1F87464E-12E0-4022-BF7B-D21467F9C03C}" srcOrd="0" destOrd="0" presId="urn:microsoft.com/office/officeart/2008/layout/HorizontalMultiLevelHierarchy"/>
    <dgm:cxn modelId="{7707D6C8-9365-4498-B881-6C7DE794AF79}" type="presParOf" srcId="{30181DCC-2328-4634-A762-2D6BDA13C403}" destId="{A5464BF0-85CF-4D83-BD8D-B5F6EFFC4791}" srcOrd="5" destOrd="0" presId="urn:microsoft.com/office/officeart/2008/layout/HorizontalMultiLevelHierarchy"/>
    <dgm:cxn modelId="{1DEA7356-EE29-4E88-A2D5-FD89091A36EA}" type="presParOf" srcId="{A5464BF0-85CF-4D83-BD8D-B5F6EFFC4791}" destId="{EA5E227B-D2A1-454D-BBBE-61C474F02E13}" srcOrd="0" destOrd="0" presId="urn:microsoft.com/office/officeart/2008/layout/HorizontalMultiLevelHierarchy"/>
    <dgm:cxn modelId="{15DE6C5C-7C62-46D6-8987-0E5135C13202}" type="presParOf" srcId="{A5464BF0-85CF-4D83-BD8D-B5F6EFFC4791}" destId="{6B474BBB-CB05-418D-9970-36E171B1C8E9}" srcOrd="1" destOrd="0" presId="urn:microsoft.com/office/officeart/2008/layout/HorizontalMultiLevelHierarchy"/>
    <dgm:cxn modelId="{BB5F5E6D-F86C-4C2C-8928-129C876672E8}" type="presParOf" srcId="{30181DCC-2328-4634-A762-2D6BDA13C403}" destId="{CD6ADD08-4B56-49AB-B6E2-7FD6F44207F4}" srcOrd="6" destOrd="0" presId="urn:microsoft.com/office/officeart/2008/layout/HorizontalMultiLevelHierarchy"/>
    <dgm:cxn modelId="{E73AF3F6-A79D-4118-B7D0-EFAD009268D1}" type="presParOf" srcId="{CD6ADD08-4B56-49AB-B6E2-7FD6F44207F4}" destId="{AECE843C-397E-449E-8BA8-DF860D2690C2}" srcOrd="0" destOrd="0" presId="urn:microsoft.com/office/officeart/2008/layout/HorizontalMultiLevelHierarchy"/>
    <dgm:cxn modelId="{68301E20-8092-486A-AF55-F6FD011CE5A1}" type="presParOf" srcId="{30181DCC-2328-4634-A762-2D6BDA13C403}" destId="{3FDD82F2-AE32-4618-887D-AAB4B10B8C42}" srcOrd="7" destOrd="0" presId="urn:microsoft.com/office/officeart/2008/layout/HorizontalMultiLevelHierarchy"/>
    <dgm:cxn modelId="{D87D8DAE-D8D1-4F65-A553-A7B538B6A676}" type="presParOf" srcId="{3FDD82F2-AE32-4618-887D-AAB4B10B8C42}" destId="{25C32BB8-8E71-49B4-B1ED-67B8FF1F06B9}" srcOrd="0" destOrd="0" presId="urn:microsoft.com/office/officeart/2008/layout/HorizontalMultiLevelHierarchy"/>
    <dgm:cxn modelId="{4628FA98-6BB8-4408-AB58-0CE99C8B6177}" type="presParOf" srcId="{3FDD82F2-AE32-4618-887D-AAB4B10B8C42}" destId="{032CFFC2-E1EF-4179-84CB-7DFEADB2887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ADD08-4B56-49AB-B6E2-7FD6F44207F4}">
      <dsp:nvSpPr>
        <dsp:cNvPr id="0" name=""/>
        <dsp:cNvSpPr/>
      </dsp:nvSpPr>
      <dsp:spPr>
        <a:xfrm>
          <a:off x="1292826" y="1419632"/>
          <a:ext cx="353885" cy="1011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942" y="0"/>
              </a:lnTo>
              <a:lnTo>
                <a:pt x="176942" y="1011487"/>
              </a:lnTo>
              <a:lnTo>
                <a:pt x="353885" y="10114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2979" y="1898585"/>
        <a:ext cx="53580" cy="53580"/>
      </dsp:txXfrm>
    </dsp:sp>
    <dsp:sp modelId="{EFA2F713-F059-4FD7-B64F-6C04F324C5E2}">
      <dsp:nvSpPr>
        <dsp:cNvPr id="0" name=""/>
        <dsp:cNvSpPr/>
      </dsp:nvSpPr>
      <dsp:spPr>
        <a:xfrm>
          <a:off x="1292826" y="1419632"/>
          <a:ext cx="353885" cy="337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942" y="0"/>
              </a:lnTo>
              <a:lnTo>
                <a:pt x="176942" y="337162"/>
              </a:lnTo>
              <a:lnTo>
                <a:pt x="353885" y="337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7550" y="1575993"/>
        <a:ext cx="24439" cy="24439"/>
      </dsp:txXfrm>
    </dsp:sp>
    <dsp:sp modelId="{11CA0FE9-060F-4E69-830B-77DF605A48E7}">
      <dsp:nvSpPr>
        <dsp:cNvPr id="0" name=""/>
        <dsp:cNvSpPr/>
      </dsp:nvSpPr>
      <dsp:spPr>
        <a:xfrm>
          <a:off x="1292826" y="1082469"/>
          <a:ext cx="353885" cy="337162"/>
        </a:xfrm>
        <a:custGeom>
          <a:avLst/>
          <a:gdLst/>
          <a:ahLst/>
          <a:cxnLst/>
          <a:rect l="0" t="0" r="0" b="0"/>
          <a:pathLst>
            <a:path>
              <a:moveTo>
                <a:pt x="0" y="337162"/>
              </a:moveTo>
              <a:lnTo>
                <a:pt x="176942" y="337162"/>
              </a:lnTo>
              <a:lnTo>
                <a:pt x="176942" y="0"/>
              </a:lnTo>
              <a:lnTo>
                <a:pt x="3538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57550" y="1238830"/>
        <a:ext cx="24439" cy="24439"/>
      </dsp:txXfrm>
    </dsp:sp>
    <dsp:sp modelId="{5CF8654D-6F56-4EF3-B198-0983A05C0220}">
      <dsp:nvSpPr>
        <dsp:cNvPr id="0" name=""/>
        <dsp:cNvSpPr/>
      </dsp:nvSpPr>
      <dsp:spPr>
        <a:xfrm>
          <a:off x="1292826" y="408144"/>
          <a:ext cx="353885" cy="1011487"/>
        </a:xfrm>
        <a:custGeom>
          <a:avLst/>
          <a:gdLst/>
          <a:ahLst/>
          <a:cxnLst/>
          <a:rect l="0" t="0" r="0" b="0"/>
          <a:pathLst>
            <a:path>
              <a:moveTo>
                <a:pt x="0" y="1011487"/>
              </a:moveTo>
              <a:lnTo>
                <a:pt x="176942" y="1011487"/>
              </a:lnTo>
              <a:lnTo>
                <a:pt x="176942" y="0"/>
              </a:lnTo>
              <a:lnTo>
                <a:pt x="3538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2979" y="887097"/>
        <a:ext cx="53580" cy="53580"/>
      </dsp:txXfrm>
    </dsp:sp>
    <dsp:sp modelId="{0D60D741-CD83-411A-8199-7A7C8C815806}">
      <dsp:nvSpPr>
        <dsp:cNvPr id="0" name=""/>
        <dsp:cNvSpPr/>
      </dsp:nvSpPr>
      <dsp:spPr>
        <a:xfrm rot="16200000">
          <a:off x="-396535" y="1149901"/>
          <a:ext cx="2839264" cy="539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EA</a:t>
          </a:r>
        </a:p>
      </dsp:txBody>
      <dsp:txXfrm>
        <a:off x="-396535" y="1149901"/>
        <a:ext cx="2839264" cy="539460"/>
      </dsp:txXfrm>
    </dsp:sp>
    <dsp:sp modelId="{72F7996D-7E69-4EB4-898A-5B12238FA877}">
      <dsp:nvSpPr>
        <dsp:cNvPr id="0" name=""/>
        <dsp:cNvSpPr/>
      </dsp:nvSpPr>
      <dsp:spPr>
        <a:xfrm>
          <a:off x="1646712" y="138414"/>
          <a:ext cx="1769429" cy="539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Arsitektur</a:t>
          </a:r>
          <a:r>
            <a:rPr lang="en-US" sz="1800" kern="1200" dirty="0"/>
            <a:t> </a:t>
          </a:r>
          <a:r>
            <a:rPr lang="en-US" sz="1800" kern="1200" dirty="0" err="1"/>
            <a:t>Bisnis</a:t>
          </a:r>
          <a:endParaRPr lang="en-US" sz="1800" kern="1200" dirty="0"/>
        </a:p>
      </dsp:txBody>
      <dsp:txXfrm>
        <a:off x="1646712" y="138414"/>
        <a:ext cx="1769429" cy="539460"/>
      </dsp:txXfrm>
    </dsp:sp>
    <dsp:sp modelId="{C3D19517-C4BC-4CF0-A199-93519D4308EC}">
      <dsp:nvSpPr>
        <dsp:cNvPr id="0" name=""/>
        <dsp:cNvSpPr/>
      </dsp:nvSpPr>
      <dsp:spPr>
        <a:xfrm>
          <a:off x="1646712" y="812739"/>
          <a:ext cx="1769429" cy="539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Arsitektur</a:t>
          </a:r>
          <a:r>
            <a:rPr lang="en-US" sz="1800" kern="1200" dirty="0"/>
            <a:t> Data</a:t>
          </a:r>
        </a:p>
      </dsp:txBody>
      <dsp:txXfrm>
        <a:off x="1646712" y="812739"/>
        <a:ext cx="1769429" cy="539460"/>
      </dsp:txXfrm>
    </dsp:sp>
    <dsp:sp modelId="{EA5E227B-D2A1-454D-BBBE-61C474F02E13}">
      <dsp:nvSpPr>
        <dsp:cNvPr id="0" name=""/>
        <dsp:cNvSpPr/>
      </dsp:nvSpPr>
      <dsp:spPr>
        <a:xfrm>
          <a:off x="1646712" y="1487064"/>
          <a:ext cx="1769429" cy="539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Arsitektur</a:t>
          </a:r>
          <a:r>
            <a:rPr lang="en-US" sz="1800" kern="1200" dirty="0"/>
            <a:t> </a:t>
          </a:r>
          <a:r>
            <a:rPr lang="en-US" sz="1800" kern="1200" dirty="0" err="1"/>
            <a:t>Aplikasi</a:t>
          </a:r>
          <a:endParaRPr lang="en-US" sz="1800" kern="1200" dirty="0"/>
        </a:p>
      </dsp:txBody>
      <dsp:txXfrm>
        <a:off x="1646712" y="1487064"/>
        <a:ext cx="1769429" cy="539460"/>
      </dsp:txXfrm>
    </dsp:sp>
    <dsp:sp modelId="{25C32BB8-8E71-49B4-B1ED-67B8FF1F06B9}">
      <dsp:nvSpPr>
        <dsp:cNvPr id="0" name=""/>
        <dsp:cNvSpPr/>
      </dsp:nvSpPr>
      <dsp:spPr>
        <a:xfrm>
          <a:off x="1646712" y="2161389"/>
          <a:ext cx="1769429" cy="539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Arsitektur</a:t>
          </a:r>
          <a:r>
            <a:rPr lang="en-US" sz="1800" kern="1200" dirty="0"/>
            <a:t> </a:t>
          </a:r>
          <a:r>
            <a:rPr lang="en-US" sz="1800" kern="1200" dirty="0" err="1"/>
            <a:t>Teknologi</a:t>
          </a:r>
          <a:endParaRPr lang="en-US" sz="1800" kern="1200" dirty="0"/>
        </a:p>
      </dsp:txBody>
      <dsp:txXfrm>
        <a:off x="1646712" y="2161389"/>
        <a:ext cx="1769429" cy="539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9787-C438-4B16-B310-ACBA7079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E0F96-54FB-4AA8-BA3C-075058FD7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DDEE-36E9-4770-9FCC-1A3975A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2D42-3541-4CC2-A59E-8F86D05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126C-31EA-463E-9A43-26DF0F91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E251-CE53-4C31-9C65-49B9329E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3204F-BF47-4366-A066-D44EE1CA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4D8A-7563-4308-B859-EC9679C0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3A1A-445B-42C5-B31F-EBC4E0A3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FF85-2A18-48A2-8693-AEB7D2E2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D1C03-FD98-4097-B0B3-1A2F5096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1E51B-D5A6-4623-BAEA-ADFA957E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2550-89B7-4797-AFBF-C450CA4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00A7-759E-4605-83EE-C1604DF9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8CE7-81EE-482F-9D29-D9CC3D60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2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4262D3-3E09-4EBB-AA12-BEB94E6425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/>
          <a:stretch/>
        </p:blipFill>
        <p:spPr>
          <a:xfrm>
            <a:off x="0" y="-2367"/>
            <a:ext cx="12197485" cy="6862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376" y="60267"/>
            <a:ext cx="9060873" cy="2415912"/>
          </a:xfrm>
        </p:spPr>
        <p:txBody>
          <a:bodyPr anchor="ctr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374" y="2578122"/>
            <a:ext cx="4150821" cy="2679526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FC99AFCE-3129-4D97-A1F7-48975A69C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  <p:grpSp>
        <p:nvGrpSpPr>
          <p:cNvPr id="14" name="squares">
            <a:extLst>
              <a:ext uri="{FF2B5EF4-FFF2-40B4-BE49-F238E27FC236}">
                <a16:creationId xmlns:a16="http://schemas.microsoft.com/office/drawing/2014/main" id="{38212CBA-2D8D-435E-90A6-F4A16BF2FC93}"/>
              </a:ext>
            </a:extLst>
          </p:cNvPr>
          <p:cNvGrpSpPr/>
          <p:nvPr userDrawn="1"/>
        </p:nvGrpSpPr>
        <p:grpSpPr>
          <a:xfrm>
            <a:off x="2" y="944399"/>
            <a:ext cx="613372" cy="524183"/>
            <a:chOff x="0" y="452558"/>
            <a:chExt cx="914400" cy="524182"/>
          </a:xfrm>
        </p:grpSpPr>
        <p:sp>
          <p:nvSpPr>
            <p:cNvPr id="24" name="Rounded Rectangle 11">
              <a:extLst>
                <a:ext uri="{FF2B5EF4-FFF2-40B4-BE49-F238E27FC236}">
                  <a16:creationId xmlns:a16="http://schemas.microsoft.com/office/drawing/2014/main" id="{08CDB211-C638-4BD1-915F-0BD1FB274DD1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5" name="Rounded Rectangle 12">
              <a:extLst>
                <a:ext uri="{FF2B5EF4-FFF2-40B4-BE49-F238E27FC236}">
                  <a16:creationId xmlns:a16="http://schemas.microsoft.com/office/drawing/2014/main" id="{CAF1C4D4-D29F-4AB8-A31B-AEC4B96D8A89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3D79641A-795B-4A9E-A39C-9BD9C4FC2345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717A05F-6238-497D-8E92-69316627D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83F6EBC-7AC3-40D1-8BD4-629513BEF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/>
          <a:stretch/>
        </p:blipFill>
        <p:spPr>
          <a:xfrm>
            <a:off x="4735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EB51BB-DAD7-4CFC-ACD0-FBD5E711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  <p:grpSp>
        <p:nvGrpSpPr>
          <p:cNvPr id="11" name="squares">
            <a:extLst>
              <a:ext uri="{FF2B5EF4-FFF2-40B4-BE49-F238E27FC236}">
                <a16:creationId xmlns:a16="http://schemas.microsoft.com/office/drawing/2014/main" id="{0E2DFA30-D138-4143-AD10-9E947A509672}"/>
              </a:ext>
            </a:extLst>
          </p:cNvPr>
          <p:cNvGrpSpPr/>
          <p:nvPr userDrawn="1"/>
        </p:nvGrpSpPr>
        <p:grpSpPr>
          <a:xfrm>
            <a:off x="1" y="3280278"/>
            <a:ext cx="838200" cy="524183"/>
            <a:chOff x="0" y="452558"/>
            <a:chExt cx="914400" cy="5241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55EE63E-0F6A-44EB-82F4-A778B7998700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868FB91-0A90-47D5-B6E1-3C79FABDC8A8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D21BD79F-C481-4659-88BC-675B097A007E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51CE1BD-D8FB-4D09-8ECD-6A42809F0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  <p:grpSp>
        <p:nvGrpSpPr>
          <p:cNvPr id="10" name="squares">
            <a:extLst>
              <a:ext uri="{FF2B5EF4-FFF2-40B4-BE49-F238E27FC236}">
                <a16:creationId xmlns:a16="http://schemas.microsoft.com/office/drawing/2014/main" id="{1895DAFB-4251-44DA-B32B-90D8A5A6BF76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1">
              <a:extLst>
                <a:ext uri="{FF2B5EF4-FFF2-40B4-BE49-F238E27FC236}">
                  <a16:creationId xmlns:a16="http://schemas.microsoft.com/office/drawing/2014/main" id="{113DB4F2-4EC8-436D-96F6-AC0C57523288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2">
              <a:extLst>
                <a:ext uri="{FF2B5EF4-FFF2-40B4-BE49-F238E27FC236}">
                  <a16:creationId xmlns:a16="http://schemas.microsoft.com/office/drawing/2014/main" id="{F1AEB8A3-3559-464C-AF41-821A72A12711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3">
              <a:extLst>
                <a:ext uri="{FF2B5EF4-FFF2-40B4-BE49-F238E27FC236}">
                  <a16:creationId xmlns:a16="http://schemas.microsoft.com/office/drawing/2014/main" id="{ED1EBF80-5FCB-4019-8DF2-4AA9960F5533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8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2610108-BD92-4DD8-BDB7-DB30530E2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  <p:grpSp>
        <p:nvGrpSpPr>
          <p:cNvPr id="22" name="squares">
            <a:extLst>
              <a:ext uri="{FF2B5EF4-FFF2-40B4-BE49-F238E27FC236}">
                <a16:creationId xmlns:a16="http://schemas.microsoft.com/office/drawing/2014/main" id="{36ABE393-A44F-439E-B419-722B109CC5CE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23" name="Rounded Rectangle 11">
              <a:extLst>
                <a:ext uri="{FF2B5EF4-FFF2-40B4-BE49-F238E27FC236}">
                  <a16:creationId xmlns:a16="http://schemas.microsoft.com/office/drawing/2014/main" id="{A57E358A-DFE1-42FD-9868-376FDBC779AE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E5B63CC2-A913-4E26-ABDD-80FCC2EE9718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5" name="Round Same Side Corner Rectangle 13">
              <a:extLst>
                <a:ext uri="{FF2B5EF4-FFF2-40B4-BE49-F238E27FC236}">
                  <a16:creationId xmlns:a16="http://schemas.microsoft.com/office/drawing/2014/main" id="{74172EC1-D227-4939-99C1-EA82225AAD97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6D535B-0DE3-4538-BD94-488C4B27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  <p:grpSp>
        <p:nvGrpSpPr>
          <p:cNvPr id="8" name="squares">
            <a:extLst>
              <a:ext uri="{FF2B5EF4-FFF2-40B4-BE49-F238E27FC236}">
                <a16:creationId xmlns:a16="http://schemas.microsoft.com/office/drawing/2014/main" id="{6670120C-2AA8-415F-A942-5309D8B959EA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AFE75F9E-C26C-4ACD-8549-C09E90AAF0AA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FA44CDE5-4F6F-4FD4-A8BD-0CDC479F9C26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3">
              <a:extLst>
                <a:ext uri="{FF2B5EF4-FFF2-40B4-BE49-F238E27FC236}">
                  <a16:creationId xmlns:a16="http://schemas.microsoft.com/office/drawing/2014/main" id="{73DBD06F-5DD4-48A9-93FB-C35F7D988BFC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4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B599E0-C611-4456-AD1E-B2634B8A4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  <p:grpSp>
        <p:nvGrpSpPr>
          <p:cNvPr id="12" name="squares">
            <a:extLst>
              <a:ext uri="{FF2B5EF4-FFF2-40B4-BE49-F238E27FC236}">
                <a16:creationId xmlns:a16="http://schemas.microsoft.com/office/drawing/2014/main" id="{0225B7FC-2ED7-4416-93CF-493C1E4A01F5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5AB3BD9E-451C-4F1F-9DEB-769D79B2A047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B2188B34-16F2-44E5-9139-258D41A2C4BB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3">
              <a:extLst>
                <a:ext uri="{FF2B5EF4-FFF2-40B4-BE49-F238E27FC236}">
                  <a16:creationId xmlns:a16="http://schemas.microsoft.com/office/drawing/2014/main" id="{4C6EEA16-B4A8-44E7-A9A9-84B1CF3185C6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0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A4C61B-89A8-46B7-9CDE-85D024B34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7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0CEE-8534-4FB7-854D-FF2FA69C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0FD0-B03C-406D-9369-104F9CB0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6517-FF64-4A5D-84EB-36B2E2C6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6718-409A-4CA6-A551-58D3496D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5F5C-61BD-432F-AF6A-4E15F50F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948297E-4D84-4779-881B-02337625B8D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squares">
            <a:extLst>
              <a:ext uri="{FF2B5EF4-FFF2-40B4-BE49-F238E27FC236}">
                <a16:creationId xmlns:a16="http://schemas.microsoft.com/office/drawing/2014/main" id="{069C679E-4D5A-456D-BC86-E941E16A223B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E5F80012-0589-4B62-98CD-9DA58E67CED9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AC5B1E76-C7E2-439A-A010-258C7EC8960E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3">
              <a:extLst>
                <a:ext uri="{FF2B5EF4-FFF2-40B4-BE49-F238E27FC236}">
                  <a16:creationId xmlns:a16="http://schemas.microsoft.com/office/drawing/2014/main" id="{43B1BD3F-1735-4ADF-9E47-82D2DB65E471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995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64B7D2C-EC4F-485D-A30A-CB2EADBD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D395310-E4AF-4F59-A8A6-B3070920E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  <p:grpSp>
        <p:nvGrpSpPr>
          <p:cNvPr id="12" name="squares">
            <a:extLst>
              <a:ext uri="{FF2B5EF4-FFF2-40B4-BE49-F238E27FC236}">
                <a16:creationId xmlns:a16="http://schemas.microsoft.com/office/drawing/2014/main" id="{721CA1E5-7310-4A87-BC08-19BFA307B9DA}"/>
              </a:ext>
            </a:extLst>
          </p:cNvPr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1">
              <a:extLst>
                <a:ext uri="{FF2B5EF4-FFF2-40B4-BE49-F238E27FC236}">
                  <a16:creationId xmlns:a16="http://schemas.microsoft.com/office/drawing/2014/main" id="{8055F4C2-04F8-44C4-BFA9-97E17C33313A}"/>
                </a:ext>
              </a:extLst>
            </p:cNvPr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3513414C-A26A-450E-861D-97FEEFCBB03F}"/>
                </a:ext>
              </a:extLst>
            </p:cNvPr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6" name="Round Same Side Corner Rectangle 13">
              <a:extLst>
                <a:ext uri="{FF2B5EF4-FFF2-40B4-BE49-F238E27FC236}">
                  <a16:creationId xmlns:a16="http://schemas.microsoft.com/office/drawing/2014/main" id="{99732B31-4CDA-4C4E-BFFA-99EAD0700CF9}"/>
                </a:ext>
              </a:extLst>
            </p:cNvPr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FC9-8793-421F-BD7D-1AF330E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16BB-201F-4EE5-8747-C76355A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953D-EAE9-4314-A1DD-1185BA25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5205-356D-49B8-B813-DCD5387E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11DB-A802-404E-B52B-0AF21C58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B8A-3223-43F3-AE8A-A5315656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582A-1D3C-40CE-A9C2-1FC7D096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6A238-0D41-46B6-84E7-97934880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D98B-4F35-4B78-904A-2078E95E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16BE-8234-4006-9DF6-705F7507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FE964-BF7C-4795-8D53-DBB94E2E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3CE-1529-4D8B-8E81-EA5D0B95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F8DCB-FDE9-4425-B9F0-70DA92D6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D15E3-6227-4586-BC54-D462D813A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3B215-865C-4CD5-A47A-9722E29D6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7CA04-3EBA-4B54-B206-8CAD40E4A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879C9-F6F8-482A-8113-27664798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29FE8-E7F8-4D60-AFAD-F54934B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F8E85-B956-40ED-B827-DAA3EAEE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43E-B404-4810-B444-DE6F7B61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D1632-18C6-4495-8AB3-B90D0055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2F9C8-9421-40B7-8DF5-C94AFEEC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77A24-FFB0-4C85-A76F-E487DEA2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4B050-0986-4658-A35E-6AF34E3A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B79CE-AEC1-4BF8-9F0E-03A3E0F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A781-95AA-49B8-8BB6-F4187E53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8A4E-4599-4EF0-B60A-C548E934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84F3-D8F5-423B-8F58-2DC2D78A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6EFF2-3341-41DD-9CCA-55409CA7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6607-1E10-4B21-A5D1-54ED688F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6055D-564E-4874-A070-E39A38B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D5F44-21AF-4DEA-9187-6DF9F882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710-2049-4686-A249-BAA12481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8F71F-AA39-4E3B-8AB1-BFE5547B1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3B00-4DB6-4E19-AC55-AA25D4A3E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7E53D-8639-4851-BDD5-C265F708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85E00-D8EE-42F2-96D1-63697A9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E72F-213F-4C62-B9FD-4DD7264C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" Target="../slides/slid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6ED9-478C-467E-96F8-635CDE48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FE81B-2829-41EB-A57B-DBFAFBEA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76CF-1341-442E-8F58-46942C384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DBB9-EA3D-4095-8CA8-ECF5D66DBF8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FD9F-B89E-4B60-A427-F02AC3EAB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24FB-7718-4373-8616-F53A3E878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9011-33B8-4BFB-94D5-EDD5E0C9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hlinkClick r:id="rId12" action="ppaction://hlinksldjump"/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8040" y="6677443"/>
            <a:ext cx="938259" cy="147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" y="6695791"/>
            <a:ext cx="1243600" cy="16220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95790"/>
            <a:ext cx="2743200" cy="16221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5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dirty="0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8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B74B-3FCB-465E-8CBB-D688C3CBE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73456-F7F2-4E75-86CA-7184AC4D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1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CBF5-3846-4A23-B1D0-95874958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AB71-243F-489C-B7B4-C00524EB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02D8B-9FEA-410E-B935-B2966F2E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1D17-9E2B-4A1C-957F-204231D6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46CA-F18E-4772-B752-C5757CDB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54ECF-D076-491C-A163-2BDFDAAB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41CE-1B35-4C4F-9F19-62B206F0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BF29-0ABB-4BA5-86C9-B73C881A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679C7-5526-4470-B0D9-85050869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9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D68E-05DC-4472-8193-FB23CDB7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508B-7F85-404B-8B09-AB3C4F72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C4FA5-9BF2-474E-8862-725B0B65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0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202-6708-4486-873D-BB4F7446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Data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18BA4-F6BC-469F-BCC5-8877932C2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781003"/>
              </p:ext>
            </p:extLst>
          </p:nvPr>
        </p:nvGraphicFramePr>
        <p:xfrm>
          <a:off x="838200" y="1825624"/>
          <a:ext cx="10515600" cy="406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03627386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159689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1602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530510"/>
                    </a:ext>
                  </a:extLst>
                </a:gridCol>
              </a:tblGrid>
              <a:tr h="10170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Id.Katalog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272381"/>
                  </a:ext>
                </a:extLst>
              </a:tr>
              <a:tr h="1017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57811"/>
                  </a:ext>
                </a:extLst>
              </a:tr>
              <a:tr h="1017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Ms. SQL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466884"/>
                  </a:ext>
                </a:extLst>
              </a:tr>
              <a:tr h="10170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56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2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86AE-CF11-440E-93E3-B02B2866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A8193A-A73A-46E9-A587-4B6AD967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121027"/>
              </p:ext>
            </p:extLst>
          </p:nvPr>
        </p:nvGraphicFramePr>
        <p:xfrm>
          <a:off x="838200" y="1825624"/>
          <a:ext cx="10515596" cy="292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583812705"/>
                    </a:ext>
                  </a:extLst>
                </a:gridCol>
                <a:gridCol w="3677918">
                  <a:extLst>
                    <a:ext uri="{9D8B030D-6E8A-4147-A177-3AD203B41FA5}">
                      <a16:colId xmlns:a16="http://schemas.microsoft.com/office/drawing/2014/main" val="222065164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1882437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017197567"/>
                    </a:ext>
                  </a:extLst>
                </a:gridCol>
              </a:tblGrid>
              <a:tr h="732314"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u="none" strike="noStrike" dirty="0" err="1">
                          <a:effectLst/>
                        </a:rPr>
                        <a:t>Cat_ID</a:t>
                      </a:r>
                      <a:endParaRPr lang="id-ID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Nama</a:t>
                      </a:r>
                      <a:r>
                        <a:rPr lang="id-ID" sz="14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Layanan</a:t>
                      </a:r>
                      <a:endParaRPr lang="id-ID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Versi</a:t>
                      </a:r>
                      <a:endParaRPr lang="id-ID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u="none" strike="noStrike" dirty="0">
                          <a:effectLst/>
                        </a:rPr>
                        <a:t>Jenis Layanan</a:t>
                      </a:r>
                      <a:endParaRPr lang="id-ID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6913098"/>
                  </a:ext>
                </a:extLst>
              </a:tr>
              <a:tr h="732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Anti Malware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 Security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173226"/>
                  </a:ext>
                </a:extLst>
              </a:tr>
              <a:tr h="732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Anti Spam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 Security Service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457641"/>
                  </a:ext>
                </a:extLst>
              </a:tr>
              <a:tr h="732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Anti Virus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 Security Service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31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7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F501-B719-4903-958E-6A6D41C0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Software Engineering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3E8F2DF-6761-4B58-8996-0C4204BD1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01546"/>
              </p:ext>
            </p:extLst>
          </p:nvPr>
        </p:nvGraphicFramePr>
        <p:xfrm>
          <a:off x="838200" y="1825624"/>
          <a:ext cx="10515600" cy="449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9335721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00742204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22898549"/>
                    </a:ext>
                  </a:extLst>
                </a:gridCol>
                <a:gridCol w="5176520">
                  <a:extLst>
                    <a:ext uri="{9D8B030D-6E8A-4147-A177-3AD203B41FA5}">
                      <a16:colId xmlns:a16="http://schemas.microsoft.com/office/drawing/2014/main" val="2239130919"/>
                    </a:ext>
                  </a:extLst>
                </a:gridCol>
              </a:tblGrid>
              <a:tr h="8999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</a:t>
                      </a:r>
                      <a:r>
                        <a:rPr lang="en-US" dirty="0" err="1"/>
                        <a:t>katalog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</a:t>
                      </a:r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016270"/>
                  </a:ext>
                </a:extLst>
              </a:tr>
              <a:tr h="8999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Layanan</a:t>
                      </a:r>
                      <a:r>
                        <a:rPr lang="en-US" dirty="0"/>
                        <a:t> Bahasa </a:t>
                      </a:r>
                      <a:r>
                        <a:rPr lang="en-US" dirty="0" err="1"/>
                        <a:t>Pemrograman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366194"/>
                  </a:ext>
                </a:extLst>
              </a:tr>
              <a:tr h="8999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Layanan</a:t>
                      </a:r>
                      <a:r>
                        <a:rPr lang="en-US" dirty="0"/>
                        <a:t> Bahasa </a:t>
                      </a:r>
                      <a:r>
                        <a:rPr lang="en-US" dirty="0" err="1"/>
                        <a:t>Pemrograman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82081"/>
                  </a:ext>
                </a:extLst>
              </a:tr>
              <a:tr h="8999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.Net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Layanan</a:t>
                      </a:r>
                      <a:r>
                        <a:rPr lang="en-US" dirty="0"/>
                        <a:t> Bahasa </a:t>
                      </a:r>
                      <a:r>
                        <a:rPr lang="en-US" dirty="0" err="1"/>
                        <a:t>Pemrograman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735517"/>
                  </a:ext>
                </a:extLst>
              </a:tr>
              <a:tr h="8999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Bizagi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Environment Tools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13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15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BB84-2FC1-4838-B060-36D436D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DE6A-AD9B-4E3C-BAD3-FC14B4F6D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D6A1B-89BF-4C80-BD40-FB29D743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FBEF-E63E-4F89-A45B-B076FA51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466E-1C9C-482A-94DC-060456DE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6676F-09A4-46BE-B220-074273A0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466A-24E5-46D6-9819-119F71B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8175-FA13-4617-8D56-2A2AA7762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894"/>
            <a:ext cx="10515600" cy="4351338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dan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Analisis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Portfolio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Bisnis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(McFarland Grid’s) (Ward, 2002)</a:t>
            </a:r>
          </a:p>
          <a:p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SI/TI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dan di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dampak</a:t>
            </a:r>
            <a:r>
              <a:rPr lang="en-US" dirty="0"/>
              <a:t> industry</a:t>
            </a:r>
          </a:p>
          <a:p>
            <a:r>
              <a:rPr lang="en-US" dirty="0"/>
              <a:t>Mc </a:t>
            </a:r>
            <a:r>
              <a:rPr lang="en-US" dirty="0" err="1"/>
              <a:t>Farland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4 </a:t>
            </a:r>
            <a:r>
              <a:rPr lang="en-US" dirty="0" err="1"/>
              <a:t>kuadran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003B6A-CA5F-4DBA-96E4-1CFF84CE589A}"/>
              </a:ext>
            </a:extLst>
          </p:cNvPr>
          <p:cNvGraphicFramePr>
            <a:graphicFrameLocks noGrp="1"/>
          </p:cNvGraphicFramePr>
          <p:nvPr/>
        </p:nvGraphicFramePr>
        <p:xfrm>
          <a:off x="1504950" y="4139406"/>
          <a:ext cx="800735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92465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3133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Strategic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Potensial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399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sangat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diperlukan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menunjang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bisnis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mencapai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sukses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dimasa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depan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80582343"/>
                  </a:ext>
                </a:extLst>
              </a:tr>
              <a:tr h="498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dibutuhkan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organisasi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bisnis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sukses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berharga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bukan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penunjang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utama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organisasi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sukses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Operational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6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A835-0E6A-4AA2-934C-7F013C31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DD50-75CA-474B-90D6-60402E14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terbangun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</a:t>
            </a:r>
            <a:r>
              <a:rPr lang="en-US" dirty="0" err="1"/>
              <a:t>organisasi</a:t>
            </a:r>
            <a:r>
              <a:rPr lang="en-US" dirty="0"/>
              <a:t> (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)</a:t>
            </a:r>
          </a:p>
          <a:p>
            <a:r>
              <a:rPr lang="en-US" dirty="0"/>
              <a:t>Karena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pondasi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688342-4215-4F7F-8C8F-68B34CAEC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461244"/>
              </p:ext>
            </p:extLst>
          </p:nvPr>
        </p:nvGraphicFramePr>
        <p:xfrm>
          <a:off x="3849076" y="3831167"/>
          <a:ext cx="4169509" cy="283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27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1D98-28C7-40B0-9C66-51B82EFF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9A77-D9C7-4D4D-87CE-6FF6381B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</a:t>
            </a:r>
            <a:r>
              <a:rPr lang="en-US" dirty="0" err="1"/>
              <a:t>organisasi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teknolgi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server dan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Data management service</a:t>
            </a:r>
          </a:p>
          <a:p>
            <a:pPr lvl="1"/>
            <a:r>
              <a:rPr lang="en-US" dirty="0"/>
              <a:t>Software engineering service</a:t>
            </a:r>
          </a:p>
          <a:p>
            <a:pPr lvl="1"/>
            <a:r>
              <a:rPr lang="en-US" dirty="0"/>
              <a:t>Security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Pembaharuan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diagram </a:t>
            </a:r>
            <a:r>
              <a:rPr lang="en-US" dirty="0" err="1"/>
              <a:t>konsep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  <a:latin typeface="+mn-lt"/>
              </a:rPr>
              <a:t>Review dan finalisasi Technology Architecture bersama pihak terkai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t</a:t>
            </a:r>
            <a:endParaRPr lang="id-ID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4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EB5B4B-825E-4E71-93F4-AB6F50DDF3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7127" y="1075755"/>
          <a:ext cx="8977747" cy="5453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9153">
                  <a:extLst>
                    <a:ext uri="{9D8B030D-6E8A-4147-A177-3AD203B41FA5}">
                      <a16:colId xmlns:a16="http://schemas.microsoft.com/office/drawing/2014/main" val="1346593326"/>
                    </a:ext>
                  </a:extLst>
                </a:gridCol>
                <a:gridCol w="3444305">
                  <a:extLst>
                    <a:ext uri="{9D8B030D-6E8A-4147-A177-3AD203B41FA5}">
                      <a16:colId xmlns:a16="http://schemas.microsoft.com/office/drawing/2014/main" val="1640192542"/>
                    </a:ext>
                  </a:extLst>
                </a:gridCol>
                <a:gridCol w="1941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41">
                  <a:extLst>
                    <a:ext uri="{9D8B030D-6E8A-4147-A177-3AD203B41FA5}">
                      <a16:colId xmlns:a16="http://schemas.microsoft.com/office/drawing/2014/main" val="3108628771"/>
                    </a:ext>
                  </a:extLst>
                </a:gridCol>
                <a:gridCol w="1388715">
                  <a:extLst>
                    <a:ext uri="{9D8B030D-6E8A-4147-A177-3AD203B41FA5}">
                      <a16:colId xmlns:a16="http://schemas.microsoft.com/office/drawing/2014/main" val="2258330345"/>
                    </a:ext>
                  </a:extLst>
                </a:gridCol>
              </a:tblGrid>
              <a:tr h="311587">
                <a:tc>
                  <a:txBody>
                    <a:bodyPr/>
                    <a:lstStyle/>
                    <a:p>
                      <a:r>
                        <a:rPr lang="id-ID" sz="2000" dirty="0" err="1">
                          <a:latin typeface="+mn-lt"/>
                        </a:rPr>
                        <a:t>No</a:t>
                      </a:r>
                      <a:r>
                        <a:rPr lang="id-ID" sz="2000" dirty="0">
                          <a:latin typeface="+mn-lt"/>
                        </a:rPr>
                        <a:t>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3439" marR="53439"/>
                </a:tc>
                <a:tc>
                  <a:txBody>
                    <a:bodyPr/>
                    <a:lstStyle/>
                    <a:p>
                      <a:r>
                        <a:rPr lang="id-ID" sz="2000" dirty="0">
                          <a:latin typeface="+mn-lt"/>
                        </a:rPr>
                        <a:t>Aktivitas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3439" marR="53439"/>
                </a:tc>
                <a:tc>
                  <a:txBody>
                    <a:bodyPr/>
                    <a:lstStyle/>
                    <a:p>
                      <a:r>
                        <a:rPr lang="id-ID" sz="2000" dirty="0" err="1">
                          <a:latin typeface="+mn-lt"/>
                        </a:rPr>
                        <a:t>Artifact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3439" marR="53439"/>
                </a:tc>
                <a:tc>
                  <a:txBody>
                    <a:bodyPr/>
                    <a:lstStyle/>
                    <a:p>
                      <a:r>
                        <a:rPr lang="id-ID" sz="2000" dirty="0">
                          <a:latin typeface="+mn-lt"/>
                        </a:rPr>
                        <a:t>Metode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3439" marR="53439"/>
                </a:tc>
                <a:tc>
                  <a:txBody>
                    <a:bodyPr/>
                    <a:lstStyle/>
                    <a:p>
                      <a:r>
                        <a:rPr lang="id-ID" sz="2000" dirty="0">
                          <a:latin typeface="+mn-lt"/>
                        </a:rPr>
                        <a:t>Referensi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53439" marR="53439"/>
                </a:tc>
                <a:extLst>
                  <a:ext uri="{0D108BD9-81ED-4DB2-BD59-A6C34878D82A}">
                    <a16:rowId xmlns:a16="http://schemas.microsoft.com/office/drawing/2014/main" val="3020795621"/>
                  </a:ext>
                </a:extLst>
              </a:tr>
              <a:tr h="647142">
                <a:tc>
                  <a:txBody>
                    <a:bodyPr/>
                    <a:lstStyle/>
                    <a:p>
                      <a:r>
                        <a:rPr lang="id-ID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Penentuan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prinsip</a:t>
                      </a:r>
                      <a:r>
                        <a:rPr lang="id-ID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-prinsip</a:t>
                      </a:r>
                      <a:r>
                        <a:rPr lang="nl-NL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teknologi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 organisasi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</a:t>
                      </a: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Studi Literatur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Diskusi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extLst>
                  <a:ext uri="{0D108BD9-81ED-4DB2-BD59-A6C34878D82A}">
                    <a16:rowId xmlns:a16="http://schemas.microsoft.com/office/drawing/2014/main" val="1071042701"/>
                  </a:ext>
                </a:extLst>
              </a:tr>
              <a:tr h="647142">
                <a:tc>
                  <a:txBody>
                    <a:bodyPr/>
                    <a:lstStyle/>
                    <a:p>
                      <a:r>
                        <a:rPr lang="id-ID" sz="1600" dirty="0">
                          <a:latin typeface="+mn-lt"/>
                        </a:rPr>
                        <a:t>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Identifikasi kondisi </a:t>
                      </a:r>
                      <a:r>
                        <a:rPr lang="id-ID" sz="1600" dirty="0">
                          <a:solidFill>
                            <a:srgbClr val="C00000"/>
                          </a:solidFill>
                          <a:latin typeface="+mn-lt"/>
                        </a:rPr>
                        <a:t>infrastruktur teknologi informasi 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pada organisasi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Standard Catalog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Studi Literatur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Diskusi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latin typeface="+mn-lt"/>
                        </a:rPr>
                        <a:t>Cetak Biru TI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extLst>
                  <a:ext uri="{0D108BD9-81ED-4DB2-BD59-A6C34878D82A}">
                    <a16:rowId xmlns:a16="http://schemas.microsoft.com/office/drawing/2014/main" val="1540435727"/>
                  </a:ext>
                </a:extLst>
              </a:tr>
              <a:tr h="647142">
                <a:tc>
                  <a:txBody>
                    <a:bodyPr/>
                    <a:lstStyle/>
                    <a:p>
                      <a:r>
                        <a:rPr lang="id-ID" sz="1600" dirty="0">
                          <a:latin typeface="+mn-lt"/>
                        </a:rPr>
                        <a:t>3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Penggambaran </a:t>
                      </a:r>
                      <a:r>
                        <a:rPr lang="id-ID" sz="1600" dirty="0">
                          <a:solidFill>
                            <a:srgbClr val="C00000"/>
                          </a:solidFill>
                          <a:latin typeface="+mn-lt"/>
                        </a:rPr>
                        <a:t>matriks keterkaitan antara teknologi dengan aplikasi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Technology-Application Matrix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Studi Literatur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Diskusi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latin typeface="+mn-lt"/>
                        </a:rPr>
                        <a:t>Cetak Biru TI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extLst>
                  <a:ext uri="{0D108BD9-81ED-4DB2-BD59-A6C34878D82A}">
                    <a16:rowId xmlns:a16="http://schemas.microsoft.com/office/drawing/2014/main" val="1991936765"/>
                  </a:ext>
                </a:extLst>
              </a:tr>
              <a:tr h="647142">
                <a:tc>
                  <a:txBody>
                    <a:bodyPr/>
                    <a:lstStyle/>
                    <a:p>
                      <a:r>
                        <a:rPr lang="id-ID" sz="1600" dirty="0">
                          <a:latin typeface="+mn-lt"/>
                        </a:rPr>
                        <a:t>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Penggambaran </a:t>
                      </a:r>
                      <a:r>
                        <a:rPr lang="id-ID" sz="1600" dirty="0">
                          <a:solidFill>
                            <a:srgbClr val="C00000"/>
                          </a:solidFill>
                          <a:latin typeface="+mn-lt"/>
                        </a:rPr>
                        <a:t>spesifikasi </a:t>
                      </a:r>
                      <a:r>
                        <a:rPr lang="id-ID" sz="1600" dirty="0" err="1">
                          <a:solidFill>
                            <a:srgbClr val="C00000"/>
                          </a:solidFill>
                          <a:latin typeface="+mn-lt"/>
                        </a:rPr>
                        <a:t>server</a:t>
                      </a:r>
                      <a:r>
                        <a:rPr lang="id-ID" sz="1600" dirty="0">
                          <a:solidFill>
                            <a:srgbClr val="C00000"/>
                          </a:solidFill>
                          <a:latin typeface="+mn-lt"/>
                        </a:rPr>
                        <a:t> dan lokasi 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penyimpanannya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 and Location Diagram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Studi Literatur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Diskusi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latin typeface="+mn-lt"/>
                        </a:rPr>
                        <a:t>Cetak Biru TI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extLst>
                  <a:ext uri="{0D108BD9-81ED-4DB2-BD59-A6C34878D82A}">
                    <a16:rowId xmlns:a16="http://schemas.microsoft.com/office/drawing/2014/main" val="803253962"/>
                  </a:ext>
                </a:extLst>
              </a:tr>
              <a:tr h="647142">
                <a:tc>
                  <a:txBody>
                    <a:bodyPr/>
                    <a:lstStyle/>
                    <a:p>
                      <a:r>
                        <a:rPr lang="id-ID" sz="1600" dirty="0">
                          <a:latin typeface="+mn-lt"/>
                        </a:rPr>
                        <a:t>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Penggambaran </a:t>
                      </a:r>
                      <a:r>
                        <a:rPr lang="id-ID" sz="1600" dirty="0">
                          <a:solidFill>
                            <a:srgbClr val="C00000"/>
                          </a:solidFill>
                          <a:latin typeface="+mn-lt"/>
                        </a:rPr>
                        <a:t>komunikasi jaringan pada organisasi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Communication Diagram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Studi Literatur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Diskusi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latin typeface="+mn-lt"/>
                        </a:rPr>
                        <a:t>Cetak Biru TI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888">
                <a:tc>
                  <a:txBody>
                    <a:bodyPr/>
                    <a:lstStyle/>
                    <a:p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Pembaruan </a:t>
                      </a:r>
                      <a:r>
                        <a:rPr lang="nl-NL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Solution Concept Diagram</a:t>
                      </a:r>
                      <a:r>
                        <a:rPr lang="id-ID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secara </a:t>
                      </a:r>
                      <a:r>
                        <a:rPr lang="id-ID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</a:t>
                      </a: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seiring bertambah lengkapnya Business/Data/ </a:t>
                      </a:r>
                      <a:r>
                        <a:rPr lang="id-ID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/Technology </a:t>
                      </a:r>
                      <a:r>
                        <a:rPr lang="id-ID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endParaRPr lang="nl-NL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600" marR="536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 Concept Diagram</a:t>
                      </a: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id-ID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600" marR="53600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Diskusi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600" marR="536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KPI </a:t>
                      </a:r>
                      <a:r>
                        <a:rPr lang="en-ID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id-ID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Cetak Biru IT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600" marR="536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397">
                <a:tc>
                  <a:txBody>
                    <a:bodyPr/>
                    <a:lstStyle/>
                    <a:p>
                      <a:r>
                        <a:rPr lang="id-ID" sz="1600" dirty="0">
                          <a:latin typeface="+mn-lt"/>
                        </a:rPr>
                        <a:t>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Review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 dan finalisasi Technology </a:t>
                      </a:r>
                      <a:r>
                        <a:rPr lang="id-ID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Architecture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latin typeface="+mn-lt"/>
                        </a:rPr>
                        <a:t> bersama pihak terkait</a:t>
                      </a: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marL="53448" marR="534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C054731-1B7F-4514-9E44-34938B08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Aktivitas</a:t>
            </a:r>
            <a:r>
              <a:rPr lang="id-ID" dirty="0"/>
              <a:t> Tahapan Technology </a:t>
            </a:r>
            <a:r>
              <a:rPr lang="id-ID" dirty="0" err="1"/>
              <a:t>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BB43-1C6D-4B4E-A82A-AAFA8A3F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2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1EAC-E11F-47DE-B1DC-4781ADB7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Tekonoogi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9E22-9A1F-4651-BEF7-1CD0CA43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prinsip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tentang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diterapkan</a:t>
            </a:r>
            <a:r>
              <a:rPr lang="en-US" dirty="0">
                <a:sym typeface="Wingdings" panose="05000000000000000000" pitchFamily="2" charset="2"/>
              </a:rPr>
              <a:t> di </a:t>
            </a:r>
            <a:r>
              <a:rPr lang="en-US" dirty="0" err="1">
                <a:sym typeface="Wingdings" panose="05000000000000000000" pitchFamily="2" charset="2"/>
              </a:rPr>
              <a:t>organisasi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Katalog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standart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standar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telah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disepakati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organisasi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Matrik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teknologi-aplikasi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interaksi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aplikasi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Diagram </a:t>
            </a:r>
            <a:r>
              <a:rPr lang="en-US" dirty="0" err="1">
                <a:sym typeface="Wingdings" panose="05000000000000000000" pitchFamily="2" charset="2"/>
              </a:rPr>
              <a:t>lokasi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lingkungan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Menggambarkan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lokasi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infrastruktur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organisasi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Diagram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Menyajikan</a:t>
            </a:r>
            <a:r>
              <a:rPr lang="en-US" dirty="0">
                <a:sym typeface="Wingdings" panose="05000000000000000000" pitchFamily="2" charset="2"/>
              </a:rPr>
              <a:t> diagram </a:t>
            </a:r>
            <a:r>
              <a:rPr lang="en-US" dirty="0" err="1">
                <a:sym typeface="Wingdings" panose="05000000000000000000" pitchFamily="2" charset="2"/>
              </a:rPr>
              <a:t>jaringan</a:t>
            </a:r>
            <a:r>
              <a:rPr lang="en-US" dirty="0">
                <a:sym typeface="Wingdings" panose="05000000000000000000" pitchFamily="2" charset="2"/>
              </a:rPr>
              <a:t> computer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operasional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organisasi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3144-B69B-4768-8A55-B1378A5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FDD8-4F54-4B52-960D-79986119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Kemanan</a:t>
            </a:r>
            <a:r>
              <a:rPr lang="en-US" dirty="0"/>
              <a:t> TI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keamanan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infrastruktur</a:t>
            </a:r>
            <a:r>
              <a:rPr lang="en-US" dirty="0">
                <a:sym typeface="Wingdings" panose="05000000000000000000" pitchFamily="2" charset="2"/>
              </a:rPr>
              <a:t> TI </a:t>
            </a:r>
            <a:r>
              <a:rPr lang="en-US" dirty="0" err="1">
                <a:sym typeface="Wingdings" panose="05000000000000000000" pitchFamily="2" charset="2"/>
              </a:rPr>
              <a:t>perlu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dirancang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arsitekrut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cara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skalabel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efisien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Interoperabilitas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menentukan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(software </a:t>
            </a:r>
            <a:r>
              <a:rPr lang="en-US" dirty="0" err="1">
                <a:sym typeface="Wingdings" panose="05000000000000000000" pitchFamily="2" charset="2"/>
              </a:rPr>
              <a:t>maupun</a:t>
            </a:r>
            <a:r>
              <a:rPr lang="en-US" dirty="0">
                <a:sym typeface="Wingdings" panose="05000000000000000000" pitchFamily="2" charset="2"/>
              </a:rPr>
              <a:t> hardware), </a:t>
            </a:r>
            <a:r>
              <a:rPr lang="en-US" dirty="0" err="1">
                <a:sym typeface="Wingdings" panose="05000000000000000000" pitchFamily="2" charset="2"/>
              </a:rPr>
              <a:t>berorientasi</a:t>
            </a:r>
            <a:r>
              <a:rPr lang="en-US" dirty="0">
                <a:sym typeface="Wingdings" panose="05000000000000000000" pitchFamily="2" charset="2"/>
              </a:rPr>
              <a:t> pada </a:t>
            </a:r>
            <a:r>
              <a:rPr lang="en-US" dirty="0" err="1">
                <a:sym typeface="Wingdings" panose="05000000000000000000" pitchFamily="2" charset="2"/>
              </a:rPr>
              <a:t>dukungan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layanan</a:t>
            </a:r>
            <a:r>
              <a:rPr lang="en-US" dirty="0">
                <a:sym typeface="Wingdings" panose="05000000000000000000" pitchFamily="2" charset="2"/>
              </a:rPr>
              <a:t> data dan </a:t>
            </a:r>
            <a:r>
              <a:rPr lang="en-US" dirty="0" err="1">
                <a:sym typeface="Wingdings" panose="05000000000000000000" pitchFamily="2" charset="2"/>
              </a:rPr>
              <a:t>aplikasi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Pemanfaatan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terkini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teknolgi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haris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mendukung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standar</a:t>
            </a:r>
            <a:r>
              <a:rPr lang="en-US" dirty="0">
                <a:sym typeface="Wingdings" panose="05000000000000000000" pitchFamily="2" charset="2"/>
              </a:rPr>
              <a:t>, dan </a:t>
            </a:r>
            <a:r>
              <a:rPr lang="en-US" dirty="0" err="1">
                <a:sym typeface="Wingdings" panose="05000000000000000000" pitchFamily="2" charset="2"/>
              </a:rPr>
              <a:t>hindari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sifatnya</a:t>
            </a:r>
            <a:r>
              <a:rPr lang="en-US" dirty="0">
                <a:sym typeface="Wingdings" panose="05000000000000000000" pitchFamily="2" charset="2"/>
              </a:rPr>
              <a:t> “</a:t>
            </a:r>
            <a:r>
              <a:rPr lang="en-US" dirty="0" err="1">
                <a:sym typeface="Wingdings" panose="05000000000000000000" pitchFamily="2" charset="2"/>
              </a:rPr>
              <a:t>usang</a:t>
            </a:r>
            <a:r>
              <a:rPr lang="en-US" dirty="0">
                <a:sym typeface="Wingdings" panose="05000000000000000000" pitchFamily="2" charset="2"/>
              </a:rPr>
              <a:t>” </a:t>
            </a:r>
            <a:r>
              <a:rPr lang="en-US" dirty="0" err="1">
                <a:sym typeface="Wingdings" panose="05000000000000000000" pitchFamily="2" charset="2"/>
              </a:rPr>
              <a:t>kecuali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betul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betul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dibutuhkan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Perubahan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sesuai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kebutuhan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Perubahan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teknologi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harus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disesuaikan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kebutuhan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bisnis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mempertimbangkankebutuhan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jangka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panjang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8BCF-8670-4FE2-A996-42C39F5D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2035E-E2E0-4527-BE79-7725F15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0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EDB7-7D45-4EF3-AFC5-459AF65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C83C-5E12-4B6F-A2E8-F33C0A73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57D8B-8E31-4423-BDDF-0828D1D4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DB18-1D10-497C-A8EE-B9C874D7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7CB64-255A-45CA-B679-9F0B8FE6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557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times new roman</vt:lpstr>
      <vt:lpstr>Office Theme</vt:lpstr>
      <vt:lpstr>1_Office Theme</vt:lpstr>
      <vt:lpstr>Arsitektur Teknologi</vt:lpstr>
      <vt:lpstr>Pengantar</vt:lpstr>
      <vt:lpstr>Aktivitas Tahapan Teknologi Arsitektur</vt:lpstr>
      <vt:lpstr>Aktivitas Tahapan Technology Architecture</vt:lpstr>
      <vt:lpstr>Artifact Tahapan Tekonoogi Arsitektur</vt:lpstr>
      <vt:lpstr>Prinsip Teknologi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Layanan Data Management</vt:lpstr>
      <vt:lpstr>Layanan Keamanan</vt:lpstr>
      <vt:lpstr>Layanan Software Engineering</vt:lpstr>
      <vt:lpstr>PowerPoint Presentation</vt:lpstr>
      <vt:lpstr>PowerPoint Presentation</vt:lpstr>
      <vt:lpstr>Pengantar Pertemuan Minggu Depan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Teknologi</dc:title>
  <dc:creator>Jefree</dc:creator>
  <cp:lastModifiedBy>Jefree</cp:lastModifiedBy>
  <cp:revision>11</cp:revision>
  <dcterms:created xsi:type="dcterms:W3CDTF">2020-07-08T00:51:51Z</dcterms:created>
  <dcterms:modified xsi:type="dcterms:W3CDTF">2021-12-16T08:10:17Z</dcterms:modified>
</cp:coreProperties>
</file>