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7D78-DAC6-408B-A45F-2336F200A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1CB61-7A25-4C43-9E2C-B2507738A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05A24-FE54-4DB6-9668-F4208CC2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6A61-4280-4169-9DCB-B42DDCD1017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FFE43-507E-42C5-86F8-9D88FF40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A579D-23B6-407E-A603-A70B0AA8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979F-3248-4BAD-9949-727FF260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4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BF0A-E2CE-4D38-8373-908E80BC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8BCDF-FFB3-45CE-AEB5-585B4B7DF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C1583-181C-4A1F-B7FB-BE083A2A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6A61-4280-4169-9DCB-B42DDCD1017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259C9-0B2C-48AB-B9CC-EBD6A3DB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09230-DB71-4444-9A22-E559CC24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979F-3248-4BAD-9949-727FF260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BE750-17DF-4591-8AD0-6F2FC8054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5CC86-CB94-4C28-BAE0-A16CBE164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2334C-3D23-4BBD-887D-73F4C5E4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6A61-4280-4169-9DCB-B42DDCD1017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12CAC-EE36-4924-BE44-638D7EB3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A790F-A207-4006-97D9-CFB9CC79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979F-3248-4BAD-9949-727FF260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13C8-4D72-4C53-9EB4-4AA4B40A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61C2-BE82-45C1-9EA5-9AA8E4A2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5D610-D749-4B06-A2C5-AB106C2C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6A61-4280-4169-9DCB-B42DDCD1017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592F-D32E-43EA-BEC2-0E5D6CD8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306AB-C03C-48C6-A5DD-25E2D357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979F-3248-4BAD-9949-727FF260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6696-C577-47C7-B7DF-BDEAEA14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84AC6-0C25-4C31-90D8-7FB3884BC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CD19D-273F-4146-BDC8-03338DB0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6A61-4280-4169-9DCB-B42DDCD1017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D9A81-9F5C-422D-9F67-37F70FD7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0CC8-9EB3-4DAB-8F4F-F68A1788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979F-3248-4BAD-9949-727FF260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1FFA-B000-4583-9FD2-FAA35DA1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320F-BE34-4FF2-A539-6AAEBCCEB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478FF-5B3C-491D-AE86-E0974FC5C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01259-A4A7-4B1F-B26C-5EF1093A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6A61-4280-4169-9DCB-B42DDCD1017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E550A-FD31-4A54-9D08-D18B2037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4EE62-FD75-4BAF-A85F-AEF9D7A5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979F-3248-4BAD-9949-727FF260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4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E758-1C4C-42F1-A650-C9986106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29675-EC1B-403C-9D71-EB23BD914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C6541-4309-466B-AD83-A6636C3A8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A5872-8BC6-494D-BFC8-134BC724D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BBEDC-9018-4F97-AF0D-24A7865AA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7DD35-5766-4C64-97CB-778039F2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6A61-4280-4169-9DCB-B42DDCD1017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7FCF3-C885-4D22-9C97-B402EF83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35090-B2D1-4E96-9504-1F40FCE6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979F-3248-4BAD-9949-727FF260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3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6699-D737-40B4-9966-C9CF4668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D6EEB-6DDC-4079-9E85-9013E9FD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6A61-4280-4169-9DCB-B42DDCD1017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B81FD-4763-4030-90BD-22991E8DE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0BCE9-AD19-4DE0-BADA-1E9672AF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979F-3248-4BAD-9949-727FF260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1BF7E-808C-439D-B113-BB13DD2B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6A61-4280-4169-9DCB-B42DDCD1017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6D138-82AC-43AE-9BD2-B9C05D8D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EB14F-F6F0-4805-BA6A-11E4BC7A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979F-3248-4BAD-9949-727FF260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1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59C0-2B27-4511-BBFA-AA7E38B9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FCBD3-AD8E-40E1-BEE7-2F0A8840F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D2988-D48C-4276-8066-4388C41B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901C3-2483-4540-9672-C74C4A27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6A61-4280-4169-9DCB-B42DDCD1017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7344B-6361-41B3-B00B-9B0041D7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6AC3D-36A2-48A0-9E0E-D692B686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979F-3248-4BAD-9949-727FF260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CFC4-6E84-4A0A-8469-C14A180F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1D1A8-3A3F-45BA-B94B-A7D103949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62DF2-F48A-4D5E-BB57-B079CD5B0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CA0A0-F4DF-438D-B710-16E38328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6A61-4280-4169-9DCB-B42DDCD1017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65B78-82F0-4D87-B839-A8275A04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49A3C-7006-4C7A-9E6E-8422E0D1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E979F-3248-4BAD-9949-727FF260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3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590754-F61A-4E83-9422-7DAC2A39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7C1B5-B527-47B9-AA1C-B7FC068F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02C8E-5F52-44AB-AD67-B94AEE39F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16A61-4280-4169-9DCB-B42DDCD10175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5D931-A414-4BD9-B0D7-B44C44CDB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247E7-629B-45F9-AF15-20B9CDAD4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E979F-3248-4BAD-9949-727FF2603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4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6504-F72C-49A5-86BA-F9674915A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Portofolio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McFarlan</a:t>
            </a:r>
            <a:b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08F5B-9495-469F-8153-653878A1A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14. </a:t>
            </a:r>
          </a:p>
          <a:p>
            <a:r>
              <a:rPr lang="en-US" dirty="0" err="1"/>
              <a:t>Manajemen</a:t>
            </a:r>
            <a:r>
              <a:rPr lang="en-US" dirty="0"/>
              <a:t> Data dan </a:t>
            </a:r>
            <a:r>
              <a:rPr lang="en-US" dirty="0" err="1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0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B852-9B27-4A42-A610-4450C78C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6D3CF-F418-451D-AF4F-33D715A2C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Adapun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pertanyaan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pengklasifikasian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sebagai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berikut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Menghasilkan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keuntungan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kompetitif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jelas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bagi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perusahaan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?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pencapaian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tujuan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bisnis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spesifik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sebagai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faktor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penentu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keberhasilan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?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mengatasi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kerugian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bisnis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berkaitan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pesaing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perusahaan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?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menghindarkan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resiko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bisnis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menjadi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masalah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utama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di masa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datang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?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meningkatkan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produktivitas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bisnis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mengurangi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biaya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jangka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panjang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?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Memungkinkan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organisasi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memenuhi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persyaratan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hukum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aturan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berlaku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?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memberikan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manfaat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belum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diketahui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tapi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memungkinkan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menghasilkan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1 dan 2?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0096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13A9-279A-47E9-A0FC-C86E6A15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/>
              <a:t> 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AE8E2-6AFD-443C-8B9A-D62C2E6DF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24" y="491447"/>
            <a:ext cx="6388260" cy="60014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3DC8-2057-3B13-AEFA-E313A06F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9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3B97-9CFE-C807-D2C0-7A22CB66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2</a:t>
            </a:r>
          </a:p>
        </p:txBody>
      </p:sp>
      <p:pic>
        <p:nvPicPr>
          <p:cNvPr id="4" name="Picture 2" descr="Perencanaan Strategis Sistem Informasi pada Perguruan Tinggi Swasta di  Yogyakarta (Studi Kasus Universitas ABC)">
            <a:extLst>
              <a:ext uri="{FF2B5EF4-FFF2-40B4-BE49-F238E27FC236}">
                <a16:creationId xmlns:a16="http://schemas.microsoft.com/office/drawing/2014/main" id="{AB0E8C40-E306-21B5-A9AE-1FA124B544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615" y="2105246"/>
            <a:ext cx="9421830" cy="398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58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47EA-F39F-48B5-8DEB-BD9F7A90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2625-C6B7-4D2C-A022-1FDFD9FA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Portofolio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suatu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cara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pengelolaan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secara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Bersama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mengenai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informasi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telah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direncanakan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potensial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dinilai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kembali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kontribusinya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bisnis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organisasi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Umumnya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berupa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matrik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dua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 kali-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dua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kuadran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),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sebagai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metode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menjelaskan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dampak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variabel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tidak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berkaitan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namun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saling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mempengaruhi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Sistem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informasi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manajemen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melibatkan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mempertimbangkan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informasi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mereka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gunakan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bagaimana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informasi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tersebut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2513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E8B9-E418-405B-970A-11ABDF80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F820-EBCF-4F88-AE4A-0B9C679EF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Model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portofolio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menggambarkan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keseluruhan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struktur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logika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proses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STI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bisnis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Organisasi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harus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mengelola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STI dan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berbagai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sesuai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kontribusinya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baik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berkontribusi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peningkatan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efisiensi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efektifitas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dan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daya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saing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melalui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perubahan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bisnis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bukan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meningkatkan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semua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aspek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sesuatu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baru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364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0570-D898-40F2-B175-B55C3809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74D5-ED7D-4ED7-B92D-41D9D2060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Menurut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Ward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Peppard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2002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portofolio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McFarlan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menilai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kontribusi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STI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secara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keseluruhan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efeknya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terhadap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kesuksesan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bisnis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Model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portofolio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dikembangkan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oleh McFarlan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mempertimbangkan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kontribusi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STI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kebutuhan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bisnis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saat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dan masa yang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datang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berdasarkan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dampak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bagi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organisasi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848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B6A4-7F1B-4BB7-BCF4-0EAA4C55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5202E-F660-4B76-877D-76440E0C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Model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bertujuan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menganalisis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semua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kedalam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empat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kategori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berdasarkan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penilaian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terhadap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pentingnya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bagi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bisnis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saat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maupun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masa yang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datang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Pengkategorian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tersebut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kedalam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empat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kuadran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tergantung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pada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kontribusinya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saat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harapan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kesuksesan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bisnis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kedepannya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273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7D120-B64B-4291-B82C-BB9CECE8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E8C1-EB2D-4A88-BB20-4AA9430E7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Kategori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dibedakan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menjadi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empat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kuadran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Keempat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kuadran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tersebut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strategic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key operational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support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high potential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572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9ACB-5921-477C-B13F-7EB186C6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Kuadran</a:t>
            </a:r>
            <a:r>
              <a:rPr lang="en-US" dirty="0"/>
              <a:t> </a:t>
            </a:r>
            <a:r>
              <a:rPr lang="en-US" dirty="0" err="1"/>
              <a:t>McFarLan</a:t>
            </a:r>
            <a:endParaRPr lang="en-US" dirty="0"/>
          </a:p>
        </p:txBody>
      </p:sp>
      <p:pic>
        <p:nvPicPr>
          <p:cNvPr id="4" name="Picture 2" descr=" ">
            <a:extLst>
              <a:ext uri="{FF2B5EF4-FFF2-40B4-BE49-F238E27FC236}">
                <a16:creationId xmlns:a16="http://schemas.microsoft.com/office/drawing/2014/main" id="{57D9A135-5C4A-4A64-8013-14DE907E67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9521"/>
            <a:ext cx="6146494" cy="451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20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2A41-D864-4342-9083-474FC533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6335-231D-409C-8EB6-8DD44865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Strategic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yaitu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mencakup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penting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bagi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keberhasilan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bisnis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masa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depan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tersebut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menciptakan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atau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mendukung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perubahan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dalam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organisasi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demi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mencapai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keunggulan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kompetitif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Penilaian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harus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didasarkan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pada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kontribusi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bagi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bisnis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kemutakhiran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suatu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teknologi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Key operational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yaitu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mendukung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operasi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bisnis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membantu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menghindarkan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kerugian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bagi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bisnis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segi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apapun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Support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yaitu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meningkatkan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efisiensi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efektifitas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manajemen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internal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organisasi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tanpa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memberikan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keunggulan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kompetitif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bagi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organisasi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High Potential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yaitu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kuadran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mencakup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menciptakan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peluang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mendapatkan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keuntungan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di masa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depan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namun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belum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terbukti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1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FFAB-1F4A-4EA7-B584-16FC7B9C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Pengklasifikasi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214D-AFD9-4B48-BFD6-3EB087AA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Adapun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cara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pengklasifikasian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aplikasi-aplikasi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telah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dianalisis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kedalam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empat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kuadran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McFarlan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mengajukan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pertanyaan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membantu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analisis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Ward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Peppard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2002.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Pertanyaan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hanya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sebagai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panduan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penilaian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sebagai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pedoman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Hasil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analisis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memanfaatkan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teknologi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mutakhir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bukan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berarti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bahwa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aplikasi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tersebut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langsung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diklasifikasikan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kuadran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strategik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namun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harus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didasarkan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oleh pada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kontribusi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bisnis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582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528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Portofolio Aplikasi McFarlan </vt:lpstr>
      <vt:lpstr>Portofolio Aplikasi</vt:lpstr>
      <vt:lpstr>PowerPoint Presentation</vt:lpstr>
      <vt:lpstr>PowerPoint Presentation</vt:lpstr>
      <vt:lpstr>PowerPoint Presentation</vt:lpstr>
      <vt:lpstr>PowerPoint Presentation</vt:lpstr>
      <vt:lpstr>Kuadran McFarLan</vt:lpstr>
      <vt:lpstr>Penjelasan</vt:lpstr>
      <vt:lpstr>Cara Pengklasifikasi Aplikasi</vt:lpstr>
      <vt:lpstr>PowerPoint Presentation</vt:lpstr>
      <vt:lpstr>Contoh 1</vt:lpstr>
      <vt:lpstr>Contoh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Portofolio Aplikasi McFarlan </dc:title>
  <dc:creator>Jefree</dc:creator>
  <cp:lastModifiedBy>Jefree</cp:lastModifiedBy>
  <cp:revision>6</cp:revision>
  <dcterms:created xsi:type="dcterms:W3CDTF">2021-12-28T03:31:17Z</dcterms:created>
  <dcterms:modified xsi:type="dcterms:W3CDTF">2023-01-04T08:42:57Z</dcterms:modified>
</cp:coreProperties>
</file>