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FFC3-0E53-413C-D9BE-2B37FF52D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E33E3-51F6-2437-1143-7E70F8762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2FB6-589B-BD61-EA05-5600F06C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1245-DA7A-2563-6232-A04AE8F2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5E74-2B04-1C74-D4A0-402325B7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B469-A549-92D3-69BF-7EEE332D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A4E38-A23C-DA20-6E19-E4F90F3E1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8438-096B-68EE-8635-A286C810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8F19-64B3-91E4-3164-2908644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99F8-77D5-E832-586A-5DE0B164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9B530-9AFE-E590-3EEC-876777E66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C114E-63E8-F2F9-5834-84C8CEED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B4A0-EFC9-BEBC-ACDE-8BE0AE48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4339-7487-2923-0251-88D5B9DE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D5F8-8AE3-25C5-B2EC-E8885E69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897E-1494-B80D-9388-A21B0268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381A-0216-D3A3-0163-6A572191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AD8C-3A24-9038-6272-3085F09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00CA-27EA-14F5-CE04-8372EB7C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31AF-C5CD-415A-CBE9-D594089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34F3-EB14-9E98-9156-E75122A6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B5A4-61F7-F9BD-66E6-736BB402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EE93-9261-5A8C-C534-966A3C7F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45E4-D38F-822C-39BB-1076734D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BC07D-E9D4-13EF-F8BE-A6023053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8FED-786F-75C5-87C3-AD796B2C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C27-3ADC-2CB1-0993-D5F6AA36A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540BA-915C-6431-15FE-0DB55001C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44453-7792-C203-1E93-1AF4F03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735F6-A2E9-9C52-730B-E2E8A35C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7D73-A82D-3534-CABF-94D32EF0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AFC-09B2-A0C2-0A5E-DC2CD14D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8791-840D-D741-392C-3A465281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5603-EED4-5523-846F-50249F52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B8285-AAE0-7EB2-4330-8D51FF7E2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0193C-4FFC-3E77-7B26-F0CA26760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D0572-A11B-E50B-1E7C-83913363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AF395-1532-229B-194B-6A058F7D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D22B-320C-CB39-02AE-7067D0E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184C-E862-54E5-F9E0-847EB636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74D4E-650C-910C-6EFF-1F8DE3E9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A2242-DD7F-279F-2411-AAB305F7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B9941-4640-14F5-8156-CBB29050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C274C-F2AA-9F70-0008-430776EC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57639-6CB2-5EE7-4426-E106D988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758C2-06A7-56DD-61E0-0C9A5F2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DB56-72EF-5966-F3B7-F929A09D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D534-5233-E2FC-6A35-93DEA738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95EAE-AA02-DA51-D257-7BAB6A26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4E83A-828E-76BB-0FC8-CB487A26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013AF-43D4-A08F-DFCE-815264F7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B1AAD-55FB-3E33-09E4-9F5031B2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2B88-A784-6320-4949-4541E896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27E7A-368C-AF0A-AE99-5559F0421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4ED2E-9967-4DAF-C4CE-1C68AA4FD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9248-E70D-E41E-1A89-014A367F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1A2CD-0E41-8FF4-38BA-ABC8137C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733A6-31DB-B474-2114-AEC2D2C2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CA382-B7D1-9CF1-FE9F-98CCFE3D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2565-04EE-90FF-2D21-F52A5619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FCCF-962E-9FBB-FEA2-AA6A0EF7C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B93E-F67A-4D23-9C1B-A72C63B1004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3171-FCDE-7349-EF1D-A51112F00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659A-4BFB-830C-9FD9-4300E184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9E6A-F816-4D4C-AAEF-E2272D30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7ECD-9EA6-2545-51A2-D3B4B4FC5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77A3F-C830-2024-9A52-A698153D8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7F7B-1624-4844-9C16-76040E11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651B79-70BF-42C3-A447-FE1EABA845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50893"/>
          <a:ext cx="10421038" cy="3679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033">
                  <a:extLst>
                    <a:ext uri="{9D8B030D-6E8A-4147-A177-3AD203B41FA5}">
                      <a16:colId xmlns:a16="http://schemas.microsoft.com/office/drawing/2014/main" val="786572948"/>
                    </a:ext>
                  </a:extLst>
                </a:gridCol>
                <a:gridCol w="2052766">
                  <a:extLst>
                    <a:ext uri="{9D8B030D-6E8A-4147-A177-3AD203B41FA5}">
                      <a16:colId xmlns:a16="http://schemas.microsoft.com/office/drawing/2014/main" val="1536257638"/>
                    </a:ext>
                  </a:extLst>
                </a:gridCol>
                <a:gridCol w="498771">
                  <a:extLst>
                    <a:ext uri="{9D8B030D-6E8A-4147-A177-3AD203B41FA5}">
                      <a16:colId xmlns:a16="http://schemas.microsoft.com/office/drawing/2014/main" val="1442658289"/>
                    </a:ext>
                  </a:extLst>
                </a:gridCol>
                <a:gridCol w="2708746">
                  <a:extLst>
                    <a:ext uri="{9D8B030D-6E8A-4147-A177-3AD203B41FA5}">
                      <a16:colId xmlns:a16="http://schemas.microsoft.com/office/drawing/2014/main" val="3737444018"/>
                    </a:ext>
                  </a:extLst>
                </a:gridCol>
                <a:gridCol w="498771">
                  <a:extLst>
                    <a:ext uri="{9D8B030D-6E8A-4147-A177-3AD203B41FA5}">
                      <a16:colId xmlns:a16="http://schemas.microsoft.com/office/drawing/2014/main" val="2934040447"/>
                    </a:ext>
                  </a:extLst>
                </a:gridCol>
                <a:gridCol w="1587925">
                  <a:extLst>
                    <a:ext uri="{9D8B030D-6E8A-4147-A177-3AD203B41FA5}">
                      <a16:colId xmlns:a16="http://schemas.microsoft.com/office/drawing/2014/main" val="334163614"/>
                    </a:ext>
                  </a:extLst>
                </a:gridCol>
                <a:gridCol w="498771">
                  <a:extLst>
                    <a:ext uri="{9D8B030D-6E8A-4147-A177-3AD203B41FA5}">
                      <a16:colId xmlns:a16="http://schemas.microsoft.com/office/drawing/2014/main" val="1119570495"/>
                    </a:ext>
                  </a:extLst>
                </a:gridCol>
                <a:gridCol w="2074255">
                  <a:extLst>
                    <a:ext uri="{9D8B030D-6E8A-4147-A177-3AD203B41FA5}">
                      <a16:colId xmlns:a16="http://schemas.microsoft.com/office/drawing/2014/main" val="3003984193"/>
                    </a:ext>
                  </a:extLst>
                </a:gridCol>
              </a:tblGrid>
              <a:tr h="61326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Keb. Aplikasi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Keb. Aplikasi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Keb. Aplikasi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Keb. Aplikasi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350946"/>
                  </a:ext>
                </a:extLst>
              </a:tr>
              <a:tr h="61326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Keuangan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Prestasi &amp; Keahlian Mhs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SI Kegiatan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SI Kerjasama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613951"/>
                  </a:ext>
                </a:extLst>
              </a:tr>
              <a:tr h="61326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SI Kepegawaian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Pengabdian Masyarakat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Penelitian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SI Calon Mahasiswa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444482"/>
                  </a:ext>
                </a:extLst>
              </a:tr>
              <a:tr h="61326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Akademik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Pelatihan dan Seminar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Beasiswa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SI Audit Internal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6222907"/>
                  </a:ext>
                </a:extLst>
              </a:tr>
              <a:tr h="61326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SI Sarana Prasarana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Alumni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Kearsipan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SI Jadwal Kuliah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821019"/>
                  </a:ext>
                </a:extLst>
              </a:tr>
              <a:tr h="61326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id-ID" sz="14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Perpustakaan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SOP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SI Rapat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SI Kurikulum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91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42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Studi Kasus Portofolio Aplikasi</vt:lpstr>
      <vt:lpstr>Studi Kasus Portofolio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 Portofolio Aplikasi</dc:title>
  <dc:creator>Jefree</dc:creator>
  <cp:lastModifiedBy>Jefree</cp:lastModifiedBy>
  <cp:revision>1</cp:revision>
  <dcterms:created xsi:type="dcterms:W3CDTF">2023-01-03T09:17:33Z</dcterms:created>
  <dcterms:modified xsi:type="dcterms:W3CDTF">2023-01-03T09:17:55Z</dcterms:modified>
</cp:coreProperties>
</file>