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4">
          <p15:clr>
            <a:srgbClr val="A4A3A4"/>
          </p15:clr>
        </p15:guide>
        <p15:guide id="2" pos="449">
          <p15:clr>
            <a:srgbClr val="A4A3A4"/>
          </p15:clr>
        </p15:guide>
        <p15:guide id="3" pos="5256">
          <p15:clr>
            <a:srgbClr val="A4A3A4"/>
          </p15:clr>
        </p15:guide>
        <p15:guide id="4" orient="horz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0838" autoAdjust="0"/>
  </p:normalViewPr>
  <p:slideViewPr>
    <p:cSldViewPr snapToGrid="0">
      <p:cViewPr varScale="1">
        <p:scale>
          <a:sx n="88" d="100"/>
          <a:sy n="88" d="100"/>
        </p:scale>
        <p:origin x="78" y="246"/>
      </p:cViewPr>
      <p:guideLst>
        <p:guide orient="horz" pos="224"/>
        <p:guide pos="449"/>
        <p:guide pos="5256"/>
        <p:guide orient="horz"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4996fd8e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4996fd8e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4defae119_0_1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4defae119_0_1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4defae11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4defae11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4defae119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4defae11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e4defae11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e4defae11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e4defae119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e4defae119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e4defae11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e4defae11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4defae11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4defae11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e4defae119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e4defae119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4defae119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4defae119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e59bbe742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e59bbe742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4defae119_0_1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4defae119_0_1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e4defae119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e4defae119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e4defae119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e4defae119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8220b3e4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8220b3e4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b8220b3e4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b8220b3e4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8220b3e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8220b3e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8220b3e40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8220b3e40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b8220b3e4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b8220b3e4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8220b3e4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8220b3e4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b8220b3e4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b8220b3e4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flaticon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hyperlink" Target="https://freepik.com/" TargetMode="External"/><Relationship Id="rId9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1750" y="1517719"/>
            <a:ext cx="6580500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4450" y="3251981"/>
            <a:ext cx="4715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80104" y="4417736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-5400000" flipH="1">
            <a:off x="7755682" y="26007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-5400000">
            <a:off x="2748036" y="388579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98524" y="2593049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302823" y="3251998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 amt="51000"/>
          </a:blip>
          <a:stretch>
            <a:fillRect/>
          </a:stretch>
        </p:blipFill>
        <p:spPr>
          <a:xfrm rot="5400000">
            <a:off x="910427" y="-149444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8">
            <a:alphaModFix amt="50000"/>
          </a:blip>
          <a:srcRect/>
          <a:stretch>
            <a:fillRect/>
          </a:stretch>
        </p:blipFill>
        <p:spPr>
          <a:xfrm>
            <a:off x="8081450" y="4417725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 amt="58999"/>
          </a:blip>
          <a:stretch>
            <a:fillRect/>
          </a:stretch>
        </p:blipFill>
        <p:spPr>
          <a:xfrm rot="10800000">
            <a:off x="8624562" y="-38693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9">
            <a:alphaModFix amt="58999"/>
          </a:blip>
          <a:stretch>
            <a:fillRect/>
          </a:stretch>
        </p:blipFill>
        <p:spPr>
          <a:xfrm>
            <a:off x="8122289" y="-386939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3106799" y="77076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 rot="10800000">
            <a:off x="4185297" y="120926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 rot="-5400000">
            <a:off x="5267636" y="120926"/>
            <a:ext cx="765724" cy="77340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3870563" y="4477884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8291237" y="309211"/>
            <a:ext cx="1210728" cy="1146586"/>
            <a:chOff x="8122302" y="1571874"/>
            <a:chExt cx="1363740" cy="1291491"/>
          </a:xfrm>
        </p:grpSpPr>
        <p:sp>
          <p:nvSpPr>
            <p:cNvPr id="25" name="Google Shape;25;p2"/>
            <p:cNvSpPr/>
            <p:nvPr/>
          </p:nvSpPr>
          <p:spPr>
            <a:xfrm>
              <a:off x="8122302" y="1571874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11567" y="1850136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06103" y="539507"/>
            <a:ext cx="462932" cy="1350858"/>
            <a:chOff x="339625" y="662464"/>
            <a:chExt cx="682086" cy="1990361"/>
          </a:xfrm>
        </p:grpSpPr>
        <p:sp>
          <p:nvSpPr>
            <p:cNvPr id="28" name="Google Shape;28;p2"/>
            <p:cNvSpPr/>
            <p:nvPr/>
          </p:nvSpPr>
          <p:spPr>
            <a:xfrm rot="-5400000">
              <a:off x="385211" y="2027913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5400000">
              <a:off x="385211" y="632867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5400000">
              <a:off x="399246" y="1329065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 hasCustomPrompt="1"/>
          </p:nvPr>
        </p:nvSpPr>
        <p:spPr>
          <a:xfrm>
            <a:off x="1857450" y="1860188"/>
            <a:ext cx="5429100" cy="9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2238750" y="2936213"/>
            <a:ext cx="46665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217224" y="3051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32799" y="-84212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5400000">
            <a:off x="83985" y="-123965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 rot="-5400000">
            <a:off x="7806211" y="-527351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"/>
          <p:cNvPicPr preferRelativeResize="0"/>
          <p:nvPr/>
        </p:nvPicPr>
        <p:blipFill>
          <a:blip r:embed="rId6">
            <a:alphaModFix amt="51000"/>
          </a:blip>
          <a:stretch>
            <a:fillRect/>
          </a:stretch>
        </p:blipFill>
        <p:spPr>
          <a:xfrm>
            <a:off x="244052" y="292418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>
          <a:blip r:embed="rId7">
            <a:alphaModFix amt="49000"/>
          </a:blip>
          <a:stretch>
            <a:fillRect/>
          </a:stretch>
        </p:blipFill>
        <p:spPr>
          <a:xfrm rot="5400000">
            <a:off x="6765857" y="2664695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"/>
          <p:cNvPicPr preferRelativeResize="0"/>
          <p:nvPr/>
        </p:nvPicPr>
        <p:blipFill rotWithShape="1">
          <a:blip r:embed="rId8">
            <a:alphaModFix amt="50000"/>
          </a:blip>
          <a:srcRect/>
          <a:stretch>
            <a:fillRect/>
          </a:stretch>
        </p:blipFill>
        <p:spPr>
          <a:xfrm>
            <a:off x="7411550" y="2948087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6139524" y="305188"/>
            <a:ext cx="765724" cy="773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1"/>
          <p:cNvGrpSpPr/>
          <p:nvPr/>
        </p:nvGrpSpPr>
        <p:grpSpPr>
          <a:xfrm>
            <a:off x="1556794" y="4462704"/>
            <a:ext cx="1238255" cy="273430"/>
            <a:chOff x="1556794" y="4462704"/>
            <a:chExt cx="1238255" cy="273430"/>
          </a:xfrm>
        </p:grpSpPr>
        <p:sp>
          <p:nvSpPr>
            <p:cNvPr id="162" name="Google Shape;162;p11"/>
            <p:cNvSpPr/>
            <p:nvPr/>
          </p:nvSpPr>
          <p:spPr>
            <a:xfrm rot="5400000">
              <a:off x="2514569" y="4455654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5400000">
              <a:off x="2039206" y="4455654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5400000">
              <a:off x="1563844" y="4455654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1"/>
          <p:cNvGrpSpPr/>
          <p:nvPr/>
        </p:nvGrpSpPr>
        <p:grpSpPr>
          <a:xfrm>
            <a:off x="2214646" y="-590118"/>
            <a:ext cx="1277694" cy="1296987"/>
            <a:chOff x="2214646" y="-590118"/>
            <a:chExt cx="1277694" cy="1296987"/>
          </a:xfrm>
        </p:grpSpPr>
        <p:sp>
          <p:nvSpPr>
            <p:cNvPr id="166" name="Google Shape;166;p11"/>
            <p:cNvSpPr/>
            <p:nvPr/>
          </p:nvSpPr>
          <p:spPr>
            <a:xfrm rot="-5400000">
              <a:off x="2747132" y="-46558"/>
              <a:ext cx="1288769" cy="201648"/>
            </a:xfrm>
            <a:custGeom>
              <a:avLst/>
              <a:gdLst/>
              <a:ahLst/>
              <a:cxnLst/>
              <a:rect l="l" t="t" r="r" b="b"/>
              <a:pathLst>
                <a:path w="60534" h="5933" extrusionOk="0">
                  <a:moveTo>
                    <a:pt x="57835" y="0"/>
                  </a:moveTo>
                  <a:cubicBezTo>
                    <a:pt x="55521" y="49"/>
                    <a:pt x="53184" y="121"/>
                    <a:pt x="50870" y="217"/>
                  </a:cubicBezTo>
                  <a:cubicBezTo>
                    <a:pt x="47159" y="362"/>
                    <a:pt x="43448" y="627"/>
                    <a:pt x="39737" y="723"/>
                  </a:cubicBezTo>
                  <a:cubicBezTo>
                    <a:pt x="35231" y="844"/>
                    <a:pt x="30749" y="820"/>
                    <a:pt x="26243" y="868"/>
                  </a:cubicBezTo>
                  <a:cubicBezTo>
                    <a:pt x="21953" y="892"/>
                    <a:pt x="17664" y="868"/>
                    <a:pt x="13399" y="940"/>
                  </a:cubicBezTo>
                  <a:cubicBezTo>
                    <a:pt x="10483" y="988"/>
                    <a:pt x="7543" y="964"/>
                    <a:pt x="4699" y="1735"/>
                  </a:cubicBezTo>
                  <a:cubicBezTo>
                    <a:pt x="4522" y="1775"/>
                    <a:pt x="4329" y="1814"/>
                    <a:pt x="4146" y="1814"/>
                  </a:cubicBezTo>
                  <a:cubicBezTo>
                    <a:pt x="4105" y="1814"/>
                    <a:pt x="4064" y="1812"/>
                    <a:pt x="4025" y="1808"/>
                  </a:cubicBezTo>
                  <a:cubicBezTo>
                    <a:pt x="3840" y="1800"/>
                    <a:pt x="3657" y="1795"/>
                    <a:pt x="3474" y="1795"/>
                  </a:cubicBezTo>
                  <a:cubicBezTo>
                    <a:pt x="2509" y="1795"/>
                    <a:pt x="1570" y="1924"/>
                    <a:pt x="699" y="2410"/>
                  </a:cubicBezTo>
                  <a:cubicBezTo>
                    <a:pt x="506" y="2507"/>
                    <a:pt x="289" y="2627"/>
                    <a:pt x="97" y="2723"/>
                  </a:cubicBezTo>
                  <a:cubicBezTo>
                    <a:pt x="506" y="2916"/>
                    <a:pt x="0" y="3519"/>
                    <a:pt x="506" y="3663"/>
                  </a:cubicBezTo>
                  <a:cubicBezTo>
                    <a:pt x="868" y="3760"/>
                    <a:pt x="916" y="4025"/>
                    <a:pt x="940" y="4362"/>
                  </a:cubicBezTo>
                  <a:cubicBezTo>
                    <a:pt x="988" y="4796"/>
                    <a:pt x="1133" y="5206"/>
                    <a:pt x="1591" y="5374"/>
                  </a:cubicBezTo>
                  <a:cubicBezTo>
                    <a:pt x="2145" y="5591"/>
                    <a:pt x="2723" y="5736"/>
                    <a:pt x="3302" y="5880"/>
                  </a:cubicBezTo>
                  <a:cubicBezTo>
                    <a:pt x="3420" y="5914"/>
                    <a:pt x="3532" y="5932"/>
                    <a:pt x="3634" y="5932"/>
                  </a:cubicBezTo>
                  <a:cubicBezTo>
                    <a:pt x="3970" y="5932"/>
                    <a:pt x="4205" y="5739"/>
                    <a:pt x="4242" y="5278"/>
                  </a:cubicBezTo>
                  <a:cubicBezTo>
                    <a:pt x="4266" y="4989"/>
                    <a:pt x="4386" y="4916"/>
                    <a:pt x="4675" y="4916"/>
                  </a:cubicBezTo>
                  <a:cubicBezTo>
                    <a:pt x="6218" y="4892"/>
                    <a:pt x="7760" y="4844"/>
                    <a:pt x="9302" y="4844"/>
                  </a:cubicBezTo>
                  <a:cubicBezTo>
                    <a:pt x="14989" y="4916"/>
                    <a:pt x="20676" y="4989"/>
                    <a:pt x="26387" y="5061"/>
                  </a:cubicBezTo>
                  <a:cubicBezTo>
                    <a:pt x="26387" y="5013"/>
                    <a:pt x="26387" y="4989"/>
                    <a:pt x="26387" y="4940"/>
                  </a:cubicBezTo>
                  <a:cubicBezTo>
                    <a:pt x="28869" y="4868"/>
                    <a:pt x="31375" y="4748"/>
                    <a:pt x="33858" y="4699"/>
                  </a:cubicBezTo>
                  <a:cubicBezTo>
                    <a:pt x="38822" y="4555"/>
                    <a:pt x="43786" y="4507"/>
                    <a:pt x="48750" y="3952"/>
                  </a:cubicBezTo>
                  <a:cubicBezTo>
                    <a:pt x="51666" y="3639"/>
                    <a:pt x="54606" y="3398"/>
                    <a:pt x="57521" y="3013"/>
                  </a:cubicBezTo>
                  <a:cubicBezTo>
                    <a:pt x="58461" y="2892"/>
                    <a:pt x="59522" y="2796"/>
                    <a:pt x="60172" y="1880"/>
                  </a:cubicBezTo>
                  <a:cubicBezTo>
                    <a:pt x="60244" y="1784"/>
                    <a:pt x="60341" y="1711"/>
                    <a:pt x="60413" y="1615"/>
                  </a:cubicBezTo>
                  <a:cubicBezTo>
                    <a:pt x="60293" y="1591"/>
                    <a:pt x="60172" y="1567"/>
                    <a:pt x="60076" y="1543"/>
                  </a:cubicBezTo>
                  <a:cubicBezTo>
                    <a:pt x="59979" y="1519"/>
                    <a:pt x="59883" y="1494"/>
                    <a:pt x="59811" y="1470"/>
                  </a:cubicBezTo>
                  <a:cubicBezTo>
                    <a:pt x="59907" y="1422"/>
                    <a:pt x="59979" y="1398"/>
                    <a:pt x="60076" y="1374"/>
                  </a:cubicBezTo>
                  <a:cubicBezTo>
                    <a:pt x="60389" y="1278"/>
                    <a:pt x="60534" y="1133"/>
                    <a:pt x="60196" y="868"/>
                  </a:cubicBezTo>
                  <a:cubicBezTo>
                    <a:pt x="60148" y="844"/>
                    <a:pt x="60100" y="772"/>
                    <a:pt x="60100" y="699"/>
                  </a:cubicBezTo>
                  <a:cubicBezTo>
                    <a:pt x="60076" y="193"/>
                    <a:pt x="60100" y="193"/>
                    <a:pt x="59690" y="145"/>
                  </a:cubicBezTo>
                  <a:cubicBezTo>
                    <a:pt x="59064" y="97"/>
                    <a:pt x="58461" y="0"/>
                    <a:pt x="57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 rot="-5400000">
              <a:off x="2527679" y="-18330"/>
              <a:ext cx="1278507" cy="148258"/>
            </a:xfrm>
            <a:custGeom>
              <a:avLst/>
              <a:gdLst/>
              <a:ahLst/>
              <a:cxnLst/>
              <a:rect l="l" t="t" r="r" b="b"/>
              <a:pathLst>
                <a:path w="60052" h="3531" extrusionOk="0">
                  <a:moveTo>
                    <a:pt x="58991" y="582"/>
                  </a:moveTo>
                  <a:lnTo>
                    <a:pt x="58967" y="606"/>
                  </a:lnTo>
                  <a:lnTo>
                    <a:pt x="58943" y="582"/>
                  </a:lnTo>
                  <a:close/>
                  <a:moveTo>
                    <a:pt x="54019" y="1"/>
                  </a:moveTo>
                  <a:cubicBezTo>
                    <a:pt x="53877" y="1"/>
                    <a:pt x="53735" y="1"/>
                    <a:pt x="53593" y="3"/>
                  </a:cubicBezTo>
                  <a:cubicBezTo>
                    <a:pt x="50412" y="27"/>
                    <a:pt x="47207" y="244"/>
                    <a:pt x="44026" y="292"/>
                  </a:cubicBezTo>
                  <a:cubicBezTo>
                    <a:pt x="42291" y="308"/>
                    <a:pt x="40559" y="314"/>
                    <a:pt x="38828" y="314"/>
                  </a:cubicBezTo>
                  <a:cubicBezTo>
                    <a:pt x="35367" y="314"/>
                    <a:pt x="31913" y="292"/>
                    <a:pt x="28459" y="292"/>
                  </a:cubicBezTo>
                  <a:cubicBezTo>
                    <a:pt x="28459" y="317"/>
                    <a:pt x="28459" y="317"/>
                    <a:pt x="28435" y="341"/>
                  </a:cubicBezTo>
                  <a:cubicBezTo>
                    <a:pt x="26202" y="341"/>
                    <a:pt x="23958" y="319"/>
                    <a:pt x="21711" y="319"/>
                  </a:cubicBezTo>
                  <a:cubicBezTo>
                    <a:pt x="20587" y="319"/>
                    <a:pt x="19463" y="325"/>
                    <a:pt x="18338" y="341"/>
                  </a:cubicBezTo>
                  <a:cubicBezTo>
                    <a:pt x="13832" y="413"/>
                    <a:pt x="9302" y="268"/>
                    <a:pt x="4795" y="798"/>
                  </a:cubicBezTo>
                  <a:cubicBezTo>
                    <a:pt x="3229" y="991"/>
                    <a:pt x="1639" y="1232"/>
                    <a:pt x="289" y="2196"/>
                  </a:cubicBezTo>
                  <a:cubicBezTo>
                    <a:pt x="193" y="2268"/>
                    <a:pt x="96" y="2365"/>
                    <a:pt x="0" y="2461"/>
                  </a:cubicBezTo>
                  <a:cubicBezTo>
                    <a:pt x="96" y="2558"/>
                    <a:pt x="193" y="2678"/>
                    <a:pt x="337" y="2726"/>
                  </a:cubicBezTo>
                  <a:cubicBezTo>
                    <a:pt x="964" y="2991"/>
                    <a:pt x="1615" y="3256"/>
                    <a:pt x="2265" y="3497"/>
                  </a:cubicBezTo>
                  <a:cubicBezTo>
                    <a:pt x="2330" y="3519"/>
                    <a:pt x="2405" y="3531"/>
                    <a:pt x="2476" y="3531"/>
                  </a:cubicBezTo>
                  <a:cubicBezTo>
                    <a:pt x="2564" y="3531"/>
                    <a:pt x="2646" y="3513"/>
                    <a:pt x="2699" y="3473"/>
                  </a:cubicBezTo>
                  <a:cubicBezTo>
                    <a:pt x="2921" y="3309"/>
                    <a:pt x="3155" y="3259"/>
                    <a:pt x="3392" y="3259"/>
                  </a:cubicBezTo>
                  <a:cubicBezTo>
                    <a:pt x="3643" y="3259"/>
                    <a:pt x="3897" y="3316"/>
                    <a:pt x="4145" y="3353"/>
                  </a:cubicBezTo>
                  <a:cubicBezTo>
                    <a:pt x="4771" y="3425"/>
                    <a:pt x="5374" y="3497"/>
                    <a:pt x="6000" y="3521"/>
                  </a:cubicBezTo>
                  <a:cubicBezTo>
                    <a:pt x="6189" y="3523"/>
                    <a:pt x="6378" y="3523"/>
                    <a:pt x="6566" y="3523"/>
                  </a:cubicBezTo>
                  <a:cubicBezTo>
                    <a:pt x="10592" y="3523"/>
                    <a:pt x="14597" y="3273"/>
                    <a:pt x="18579" y="2606"/>
                  </a:cubicBezTo>
                  <a:cubicBezTo>
                    <a:pt x="19134" y="2509"/>
                    <a:pt x="19664" y="2389"/>
                    <a:pt x="20218" y="2389"/>
                  </a:cubicBezTo>
                  <a:cubicBezTo>
                    <a:pt x="21053" y="2381"/>
                    <a:pt x="21891" y="2378"/>
                    <a:pt x="22730" y="2378"/>
                  </a:cubicBezTo>
                  <a:cubicBezTo>
                    <a:pt x="24408" y="2378"/>
                    <a:pt x="26090" y="2389"/>
                    <a:pt x="27761" y="2389"/>
                  </a:cubicBezTo>
                  <a:cubicBezTo>
                    <a:pt x="30074" y="2404"/>
                    <a:pt x="32379" y="2427"/>
                    <a:pt x="34680" y="2427"/>
                  </a:cubicBezTo>
                  <a:cubicBezTo>
                    <a:pt x="36166" y="2427"/>
                    <a:pt x="37650" y="2417"/>
                    <a:pt x="39135" y="2389"/>
                  </a:cubicBezTo>
                  <a:cubicBezTo>
                    <a:pt x="44846" y="2317"/>
                    <a:pt x="50557" y="2148"/>
                    <a:pt x="56268" y="2027"/>
                  </a:cubicBezTo>
                  <a:cubicBezTo>
                    <a:pt x="56374" y="2027"/>
                    <a:pt x="56492" y="2020"/>
                    <a:pt x="56602" y="2020"/>
                  </a:cubicBezTo>
                  <a:cubicBezTo>
                    <a:pt x="56768" y="2020"/>
                    <a:pt x="56919" y="2037"/>
                    <a:pt x="56991" y="2124"/>
                  </a:cubicBezTo>
                  <a:cubicBezTo>
                    <a:pt x="57251" y="2406"/>
                    <a:pt x="57501" y="2507"/>
                    <a:pt x="57751" y="2507"/>
                  </a:cubicBezTo>
                  <a:cubicBezTo>
                    <a:pt x="58056" y="2507"/>
                    <a:pt x="58360" y="2355"/>
                    <a:pt x="58678" y="2196"/>
                  </a:cubicBezTo>
                  <a:cubicBezTo>
                    <a:pt x="58871" y="2100"/>
                    <a:pt x="59160" y="2148"/>
                    <a:pt x="59401" y="2100"/>
                  </a:cubicBezTo>
                  <a:cubicBezTo>
                    <a:pt x="59714" y="2027"/>
                    <a:pt x="60051" y="1931"/>
                    <a:pt x="59810" y="1473"/>
                  </a:cubicBezTo>
                  <a:cubicBezTo>
                    <a:pt x="59738" y="1329"/>
                    <a:pt x="59786" y="1136"/>
                    <a:pt x="59810" y="991"/>
                  </a:cubicBezTo>
                  <a:cubicBezTo>
                    <a:pt x="59931" y="365"/>
                    <a:pt x="59907" y="268"/>
                    <a:pt x="59280" y="244"/>
                  </a:cubicBezTo>
                  <a:cubicBezTo>
                    <a:pt x="57519" y="133"/>
                    <a:pt x="55778" y="1"/>
                    <a:pt x="5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 rot="-5400000">
              <a:off x="2061652" y="8590"/>
              <a:ext cx="1242591" cy="114962"/>
            </a:xfrm>
            <a:custGeom>
              <a:avLst/>
              <a:gdLst/>
              <a:ahLst/>
              <a:cxnLst/>
              <a:rect l="l" t="t" r="r" b="b"/>
              <a:pathLst>
                <a:path w="58365" h="2738" extrusionOk="0">
                  <a:moveTo>
                    <a:pt x="7230" y="0"/>
                  </a:moveTo>
                  <a:cubicBezTo>
                    <a:pt x="5688" y="0"/>
                    <a:pt x="4145" y="48"/>
                    <a:pt x="2603" y="121"/>
                  </a:cubicBezTo>
                  <a:cubicBezTo>
                    <a:pt x="2073" y="145"/>
                    <a:pt x="1591" y="338"/>
                    <a:pt x="1061" y="386"/>
                  </a:cubicBezTo>
                  <a:cubicBezTo>
                    <a:pt x="531" y="458"/>
                    <a:pt x="145" y="771"/>
                    <a:pt x="49" y="1470"/>
                  </a:cubicBezTo>
                  <a:cubicBezTo>
                    <a:pt x="0" y="1904"/>
                    <a:pt x="434" y="2024"/>
                    <a:pt x="723" y="2097"/>
                  </a:cubicBezTo>
                  <a:cubicBezTo>
                    <a:pt x="1639" y="2338"/>
                    <a:pt x="2579" y="2506"/>
                    <a:pt x="3495" y="2675"/>
                  </a:cubicBezTo>
                  <a:cubicBezTo>
                    <a:pt x="3724" y="2721"/>
                    <a:pt x="3963" y="2738"/>
                    <a:pt x="4199" y="2738"/>
                  </a:cubicBezTo>
                  <a:cubicBezTo>
                    <a:pt x="4335" y="2738"/>
                    <a:pt x="4471" y="2732"/>
                    <a:pt x="4603" y="2723"/>
                  </a:cubicBezTo>
                  <a:cubicBezTo>
                    <a:pt x="6603" y="2579"/>
                    <a:pt x="8627" y="2265"/>
                    <a:pt x="10628" y="2241"/>
                  </a:cubicBezTo>
                  <a:cubicBezTo>
                    <a:pt x="11051" y="2239"/>
                    <a:pt x="11474" y="2238"/>
                    <a:pt x="11898" y="2238"/>
                  </a:cubicBezTo>
                  <a:cubicBezTo>
                    <a:pt x="16173" y="2238"/>
                    <a:pt x="20447" y="2340"/>
                    <a:pt x="24701" y="2362"/>
                  </a:cubicBezTo>
                  <a:cubicBezTo>
                    <a:pt x="26219" y="2370"/>
                    <a:pt x="27734" y="2372"/>
                    <a:pt x="29249" y="2372"/>
                  </a:cubicBezTo>
                  <a:cubicBezTo>
                    <a:pt x="32278" y="2372"/>
                    <a:pt x="35304" y="2362"/>
                    <a:pt x="38340" y="2362"/>
                  </a:cubicBezTo>
                  <a:cubicBezTo>
                    <a:pt x="38340" y="2362"/>
                    <a:pt x="38340" y="2338"/>
                    <a:pt x="38340" y="2314"/>
                  </a:cubicBezTo>
                  <a:cubicBezTo>
                    <a:pt x="39858" y="2362"/>
                    <a:pt x="41376" y="2482"/>
                    <a:pt x="42894" y="2482"/>
                  </a:cubicBezTo>
                  <a:cubicBezTo>
                    <a:pt x="47401" y="2434"/>
                    <a:pt x="51883" y="2314"/>
                    <a:pt x="56365" y="2241"/>
                  </a:cubicBezTo>
                  <a:cubicBezTo>
                    <a:pt x="56823" y="2217"/>
                    <a:pt x="57281" y="2193"/>
                    <a:pt x="57690" y="2048"/>
                  </a:cubicBezTo>
                  <a:cubicBezTo>
                    <a:pt x="57907" y="1976"/>
                    <a:pt x="58028" y="1639"/>
                    <a:pt x="58124" y="1422"/>
                  </a:cubicBezTo>
                  <a:cubicBezTo>
                    <a:pt x="58148" y="1374"/>
                    <a:pt x="57907" y="1205"/>
                    <a:pt x="57763" y="1133"/>
                  </a:cubicBezTo>
                  <a:cubicBezTo>
                    <a:pt x="57594" y="1060"/>
                    <a:pt x="57401" y="1012"/>
                    <a:pt x="57232" y="940"/>
                  </a:cubicBezTo>
                  <a:cubicBezTo>
                    <a:pt x="57401" y="916"/>
                    <a:pt x="57594" y="892"/>
                    <a:pt x="57763" y="868"/>
                  </a:cubicBezTo>
                  <a:cubicBezTo>
                    <a:pt x="57859" y="868"/>
                    <a:pt x="57955" y="844"/>
                    <a:pt x="58052" y="795"/>
                  </a:cubicBezTo>
                  <a:cubicBezTo>
                    <a:pt x="58172" y="771"/>
                    <a:pt x="58269" y="699"/>
                    <a:pt x="58365" y="627"/>
                  </a:cubicBezTo>
                  <a:cubicBezTo>
                    <a:pt x="58269" y="603"/>
                    <a:pt x="58148" y="554"/>
                    <a:pt x="58028" y="530"/>
                  </a:cubicBezTo>
                  <a:cubicBezTo>
                    <a:pt x="56505" y="222"/>
                    <a:pt x="54951" y="160"/>
                    <a:pt x="53391" y="160"/>
                  </a:cubicBezTo>
                  <a:cubicBezTo>
                    <a:pt x="53001" y="160"/>
                    <a:pt x="52610" y="164"/>
                    <a:pt x="52220" y="169"/>
                  </a:cubicBezTo>
                  <a:cubicBezTo>
                    <a:pt x="49328" y="233"/>
                    <a:pt x="46437" y="255"/>
                    <a:pt x="43545" y="255"/>
                  </a:cubicBezTo>
                  <a:cubicBezTo>
                    <a:pt x="42099" y="255"/>
                    <a:pt x="40653" y="249"/>
                    <a:pt x="39207" y="241"/>
                  </a:cubicBezTo>
                  <a:cubicBezTo>
                    <a:pt x="32315" y="217"/>
                    <a:pt x="25424" y="121"/>
                    <a:pt x="18532" y="72"/>
                  </a:cubicBezTo>
                  <a:cubicBezTo>
                    <a:pt x="14772" y="48"/>
                    <a:pt x="10989" y="0"/>
                    <a:pt x="7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 rot="-5400000">
              <a:off x="1624895" y="11939"/>
              <a:ext cx="1284681" cy="105179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 rot="-5400000">
              <a:off x="2306515" y="9668"/>
              <a:ext cx="1229774" cy="134864"/>
            </a:xfrm>
            <a:custGeom>
              <a:avLst/>
              <a:gdLst/>
              <a:ahLst/>
              <a:cxnLst/>
              <a:rect l="l" t="t" r="r" b="b"/>
              <a:pathLst>
                <a:path w="57763" h="3212" extrusionOk="0">
                  <a:moveTo>
                    <a:pt x="7720" y="0"/>
                  </a:moveTo>
                  <a:cubicBezTo>
                    <a:pt x="7668" y="0"/>
                    <a:pt x="7618" y="2"/>
                    <a:pt x="7567" y="4"/>
                  </a:cubicBezTo>
                  <a:cubicBezTo>
                    <a:pt x="6338" y="52"/>
                    <a:pt x="5085" y="245"/>
                    <a:pt x="3856" y="269"/>
                  </a:cubicBezTo>
                  <a:cubicBezTo>
                    <a:pt x="2675" y="317"/>
                    <a:pt x="1591" y="583"/>
                    <a:pt x="531" y="1040"/>
                  </a:cubicBezTo>
                  <a:cubicBezTo>
                    <a:pt x="290" y="1137"/>
                    <a:pt x="1" y="1185"/>
                    <a:pt x="169" y="1546"/>
                  </a:cubicBezTo>
                  <a:cubicBezTo>
                    <a:pt x="458" y="2221"/>
                    <a:pt x="868" y="2703"/>
                    <a:pt x="1639" y="2848"/>
                  </a:cubicBezTo>
                  <a:cubicBezTo>
                    <a:pt x="2787" y="3080"/>
                    <a:pt x="3943" y="3212"/>
                    <a:pt x="5098" y="3212"/>
                  </a:cubicBezTo>
                  <a:cubicBezTo>
                    <a:pt x="5979" y="3212"/>
                    <a:pt x="6860" y="3135"/>
                    <a:pt x="7736" y="2968"/>
                  </a:cubicBezTo>
                  <a:cubicBezTo>
                    <a:pt x="9447" y="2622"/>
                    <a:pt x="11139" y="2431"/>
                    <a:pt x="12864" y="2431"/>
                  </a:cubicBezTo>
                  <a:cubicBezTo>
                    <a:pt x="13058" y="2431"/>
                    <a:pt x="13252" y="2433"/>
                    <a:pt x="13447" y="2438"/>
                  </a:cubicBezTo>
                  <a:cubicBezTo>
                    <a:pt x="14315" y="2438"/>
                    <a:pt x="15182" y="2462"/>
                    <a:pt x="16074" y="2462"/>
                  </a:cubicBezTo>
                  <a:lnTo>
                    <a:pt x="32701" y="2462"/>
                  </a:lnTo>
                  <a:cubicBezTo>
                    <a:pt x="35978" y="2462"/>
                    <a:pt x="39256" y="2473"/>
                    <a:pt x="42533" y="2473"/>
                  </a:cubicBezTo>
                  <a:cubicBezTo>
                    <a:pt x="44172" y="2473"/>
                    <a:pt x="45810" y="2470"/>
                    <a:pt x="47449" y="2462"/>
                  </a:cubicBezTo>
                  <a:cubicBezTo>
                    <a:pt x="50437" y="2462"/>
                    <a:pt x="53425" y="2390"/>
                    <a:pt x="56413" y="2342"/>
                  </a:cubicBezTo>
                  <a:cubicBezTo>
                    <a:pt x="56895" y="2342"/>
                    <a:pt x="56895" y="2318"/>
                    <a:pt x="57112" y="1787"/>
                  </a:cubicBezTo>
                  <a:cubicBezTo>
                    <a:pt x="57112" y="1739"/>
                    <a:pt x="57233" y="1715"/>
                    <a:pt x="57305" y="1691"/>
                  </a:cubicBezTo>
                  <a:cubicBezTo>
                    <a:pt x="57739" y="1571"/>
                    <a:pt x="57498" y="1474"/>
                    <a:pt x="57281" y="1378"/>
                  </a:cubicBezTo>
                  <a:cubicBezTo>
                    <a:pt x="57112" y="1305"/>
                    <a:pt x="56943" y="1209"/>
                    <a:pt x="56775" y="1137"/>
                  </a:cubicBezTo>
                  <a:cubicBezTo>
                    <a:pt x="56967" y="1089"/>
                    <a:pt x="57136" y="1040"/>
                    <a:pt x="57329" y="1016"/>
                  </a:cubicBezTo>
                  <a:cubicBezTo>
                    <a:pt x="57401" y="992"/>
                    <a:pt x="57474" y="992"/>
                    <a:pt x="57546" y="968"/>
                  </a:cubicBezTo>
                  <a:cubicBezTo>
                    <a:pt x="57618" y="920"/>
                    <a:pt x="57690" y="848"/>
                    <a:pt x="57763" y="799"/>
                  </a:cubicBezTo>
                  <a:cubicBezTo>
                    <a:pt x="57690" y="751"/>
                    <a:pt x="57594" y="679"/>
                    <a:pt x="57522" y="679"/>
                  </a:cubicBezTo>
                  <a:cubicBezTo>
                    <a:pt x="56437" y="558"/>
                    <a:pt x="55329" y="366"/>
                    <a:pt x="54244" y="366"/>
                  </a:cubicBezTo>
                  <a:cubicBezTo>
                    <a:pt x="53816" y="363"/>
                    <a:pt x="53387" y="362"/>
                    <a:pt x="52958" y="362"/>
                  </a:cubicBezTo>
                  <a:cubicBezTo>
                    <a:pt x="49527" y="362"/>
                    <a:pt x="46081" y="438"/>
                    <a:pt x="42653" y="438"/>
                  </a:cubicBezTo>
                  <a:cubicBezTo>
                    <a:pt x="39898" y="446"/>
                    <a:pt x="37143" y="449"/>
                    <a:pt x="34388" y="449"/>
                  </a:cubicBezTo>
                  <a:cubicBezTo>
                    <a:pt x="28878" y="449"/>
                    <a:pt x="23367" y="438"/>
                    <a:pt x="17857" y="438"/>
                  </a:cubicBezTo>
                  <a:cubicBezTo>
                    <a:pt x="16285" y="438"/>
                    <a:pt x="14712" y="397"/>
                    <a:pt x="13140" y="397"/>
                  </a:cubicBezTo>
                  <a:cubicBezTo>
                    <a:pt x="12616" y="397"/>
                    <a:pt x="12092" y="402"/>
                    <a:pt x="11567" y="414"/>
                  </a:cubicBezTo>
                  <a:cubicBezTo>
                    <a:pt x="11399" y="419"/>
                    <a:pt x="11233" y="421"/>
                    <a:pt x="11068" y="421"/>
                  </a:cubicBezTo>
                  <a:cubicBezTo>
                    <a:pt x="10382" y="421"/>
                    <a:pt x="9717" y="372"/>
                    <a:pt x="9037" y="197"/>
                  </a:cubicBezTo>
                  <a:cubicBezTo>
                    <a:pt x="8627" y="89"/>
                    <a:pt x="8159" y="0"/>
                    <a:pt x="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 rot="-5400000">
              <a:off x="1845180" y="52588"/>
              <a:ext cx="1192325" cy="115214"/>
            </a:xfrm>
            <a:custGeom>
              <a:avLst/>
              <a:gdLst/>
              <a:ahLst/>
              <a:cxnLst/>
              <a:rect l="l" t="t" r="r" b="b"/>
              <a:pathLst>
                <a:path w="56004" h="2744" extrusionOk="0">
                  <a:moveTo>
                    <a:pt x="53002" y="0"/>
                  </a:moveTo>
                  <a:cubicBezTo>
                    <a:pt x="52436" y="0"/>
                    <a:pt x="51870" y="13"/>
                    <a:pt x="51305" y="46"/>
                  </a:cubicBezTo>
                  <a:cubicBezTo>
                    <a:pt x="48076" y="239"/>
                    <a:pt x="44847" y="552"/>
                    <a:pt x="41618" y="673"/>
                  </a:cubicBezTo>
                  <a:cubicBezTo>
                    <a:pt x="40862" y="701"/>
                    <a:pt x="40107" y="712"/>
                    <a:pt x="39352" y="712"/>
                  </a:cubicBezTo>
                  <a:cubicBezTo>
                    <a:pt x="37531" y="712"/>
                    <a:pt x="35712" y="644"/>
                    <a:pt x="33906" y="576"/>
                  </a:cubicBezTo>
                  <a:cubicBezTo>
                    <a:pt x="30749" y="480"/>
                    <a:pt x="27617" y="239"/>
                    <a:pt x="24484" y="191"/>
                  </a:cubicBezTo>
                  <a:cubicBezTo>
                    <a:pt x="24116" y="188"/>
                    <a:pt x="23749" y="187"/>
                    <a:pt x="23381" y="187"/>
                  </a:cubicBezTo>
                  <a:cubicBezTo>
                    <a:pt x="20351" y="187"/>
                    <a:pt x="17321" y="268"/>
                    <a:pt x="14291" y="311"/>
                  </a:cubicBezTo>
                  <a:cubicBezTo>
                    <a:pt x="13110" y="311"/>
                    <a:pt x="11929" y="287"/>
                    <a:pt x="10748" y="263"/>
                  </a:cubicBezTo>
                  <a:cubicBezTo>
                    <a:pt x="10090" y="263"/>
                    <a:pt x="9420" y="252"/>
                    <a:pt x="8755" y="252"/>
                  </a:cubicBezTo>
                  <a:cubicBezTo>
                    <a:pt x="8422" y="252"/>
                    <a:pt x="8090" y="255"/>
                    <a:pt x="7760" y="263"/>
                  </a:cubicBezTo>
                  <a:cubicBezTo>
                    <a:pt x="6194" y="263"/>
                    <a:pt x="4628" y="263"/>
                    <a:pt x="3061" y="335"/>
                  </a:cubicBezTo>
                  <a:cubicBezTo>
                    <a:pt x="2314" y="383"/>
                    <a:pt x="1543" y="552"/>
                    <a:pt x="796" y="721"/>
                  </a:cubicBezTo>
                  <a:cubicBezTo>
                    <a:pt x="314" y="817"/>
                    <a:pt x="1" y="1709"/>
                    <a:pt x="362" y="1998"/>
                  </a:cubicBezTo>
                  <a:cubicBezTo>
                    <a:pt x="724" y="2311"/>
                    <a:pt x="1182" y="2649"/>
                    <a:pt x="1640" y="2697"/>
                  </a:cubicBezTo>
                  <a:cubicBezTo>
                    <a:pt x="1922" y="2730"/>
                    <a:pt x="2205" y="2743"/>
                    <a:pt x="2488" y="2743"/>
                  </a:cubicBezTo>
                  <a:cubicBezTo>
                    <a:pt x="3025" y="2743"/>
                    <a:pt x="3561" y="2696"/>
                    <a:pt x="4097" y="2649"/>
                  </a:cubicBezTo>
                  <a:cubicBezTo>
                    <a:pt x="5497" y="2529"/>
                    <a:pt x="6880" y="2276"/>
                    <a:pt x="8288" y="2276"/>
                  </a:cubicBezTo>
                  <a:cubicBezTo>
                    <a:pt x="8577" y="2276"/>
                    <a:pt x="8867" y="2287"/>
                    <a:pt x="9158" y="2311"/>
                  </a:cubicBezTo>
                  <a:cubicBezTo>
                    <a:pt x="10236" y="2391"/>
                    <a:pt x="11347" y="2438"/>
                    <a:pt x="12436" y="2438"/>
                  </a:cubicBezTo>
                  <a:cubicBezTo>
                    <a:pt x="12662" y="2438"/>
                    <a:pt x="12887" y="2436"/>
                    <a:pt x="13110" y="2432"/>
                  </a:cubicBezTo>
                  <a:cubicBezTo>
                    <a:pt x="15544" y="2363"/>
                    <a:pt x="17955" y="2141"/>
                    <a:pt x="20387" y="2141"/>
                  </a:cubicBezTo>
                  <a:cubicBezTo>
                    <a:pt x="20507" y="2141"/>
                    <a:pt x="20628" y="2141"/>
                    <a:pt x="20749" y="2143"/>
                  </a:cubicBezTo>
                  <a:cubicBezTo>
                    <a:pt x="24002" y="2167"/>
                    <a:pt x="27279" y="2359"/>
                    <a:pt x="30557" y="2480"/>
                  </a:cubicBezTo>
                  <a:cubicBezTo>
                    <a:pt x="32870" y="2552"/>
                    <a:pt x="35183" y="2600"/>
                    <a:pt x="37906" y="2649"/>
                  </a:cubicBezTo>
                  <a:cubicBezTo>
                    <a:pt x="38850" y="2713"/>
                    <a:pt x="39823" y="2740"/>
                    <a:pt x="40816" y="2740"/>
                  </a:cubicBezTo>
                  <a:cubicBezTo>
                    <a:pt x="43529" y="2740"/>
                    <a:pt x="46399" y="2542"/>
                    <a:pt x="49256" y="2383"/>
                  </a:cubicBezTo>
                  <a:cubicBezTo>
                    <a:pt x="50799" y="2311"/>
                    <a:pt x="52317" y="2046"/>
                    <a:pt x="53859" y="1829"/>
                  </a:cubicBezTo>
                  <a:cubicBezTo>
                    <a:pt x="54462" y="1757"/>
                    <a:pt x="55040" y="1540"/>
                    <a:pt x="55642" y="1395"/>
                  </a:cubicBezTo>
                  <a:cubicBezTo>
                    <a:pt x="56004" y="1323"/>
                    <a:pt x="56004" y="1347"/>
                    <a:pt x="55787" y="1058"/>
                  </a:cubicBezTo>
                  <a:cubicBezTo>
                    <a:pt x="55763" y="1010"/>
                    <a:pt x="55763" y="938"/>
                    <a:pt x="55763" y="889"/>
                  </a:cubicBezTo>
                  <a:cubicBezTo>
                    <a:pt x="55883" y="215"/>
                    <a:pt x="55811" y="70"/>
                    <a:pt x="55064" y="46"/>
                  </a:cubicBezTo>
                  <a:cubicBezTo>
                    <a:pt x="54377" y="20"/>
                    <a:pt x="53689" y="0"/>
                    <a:pt x="53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1"/>
          <p:cNvGrpSpPr/>
          <p:nvPr/>
        </p:nvGrpSpPr>
        <p:grpSpPr>
          <a:xfrm>
            <a:off x="8085475" y="2726211"/>
            <a:ext cx="1210728" cy="1146586"/>
            <a:chOff x="7890536" y="4294334"/>
            <a:chExt cx="1363740" cy="1291491"/>
          </a:xfrm>
        </p:grpSpPr>
        <p:sp>
          <p:nvSpPr>
            <p:cNvPr id="173" name="Google Shape;173;p11"/>
            <p:cNvSpPr/>
            <p:nvPr/>
          </p:nvSpPr>
          <p:spPr>
            <a:xfrm>
              <a:off x="7890536" y="4294334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179801" y="4572596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"/>
          </p:nvPr>
        </p:nvSpPr>
        <p:spPr>
          <a:xfrm>
            <a:off x="2230000" y="1768688"/>
            <a:ext cx="209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"/>
          </p:nvPr>
        </p:nvSpPr>
        <p:spPr>
          <a:xfrm>
            <a:off x="2230000" y="2069286"/>
            <a:ext cx="209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3"/>
          </p:nvPr>
        </p:nvSpPr>
        <p:spPr>
          <a:xfrm>
            <a:off x="2230000" y="3129550"/>
            <a:ext cx="209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4"/>
          </p:nvPr>
        </p:nvSpPr>
        <p:spPr>
          <a:xfrm>
            <a:off x="2230000" y="3430148"/>
            <a:ext cx="209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5" hasCustomPrompt="1"/>
          </p:nvPr>
        </p:nvSpPr>
        <p:spPr>
          <a:xfrm>
            <a:off x="1509625" y="1837074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6" hasCustomPrompt="1"/>
          </p:nvPr>
        </p:nvSpPr>
        <p:spPr>
          <a:xfrm>
            <a:off x="1509625" y="3193599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7" hasCustomPrompt="1"/>
          </p:nvPr>
        </p:nvSpPr>
        <p:spPr>
          <a:xfrm>
            <a:off x="4836200" y="1837074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8" hasCustomPrompt="1"/>
          </p:nvPr>
        </p:nvSpPr>
        <p:spPr>
          <a:xfrm>
            <a:off x="4836200" y="3193599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pic>
        <p:nvPicPr>
          <p:cNvPr id="186" name="Google Shape;18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1985861" y="3131011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 rot="-5400000">
            <a:off x="7689436" y="369649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047911" y="5394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3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10800000">
            <a:off x="986962" y="-9547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>
            <a:off x="484689" y="-95475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3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7753132" y="-1408355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3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-272725" y="4288162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10800000">
            <a:off x="8047911" y="1583901"/>
            <a:ext cx="765724" cy="7734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/>
          <p:nvPr/>
        </p:nvSpPr>
        <p:spPr>
          <a:xfrm rot="-5400000">
            <a:off x="-471419" y="2461316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6547244" y="4468941"/>
            <a:ext cx="1238255" cy="273430"/>
            <a:chOff x="6547244" y="4468941"/>
            <a:chExt cx="1238255" cy="273430"/>
          </a:xfrm>
        </p:grpSpPr>
        <p:sp>
          <p:nvSpPr>
            <p:cNvPr id="196" name="Google Shape;196;p13"/>
            <p:cNvSpPr/>
            <p:nvPr/>
          </p:nvSpPr>
          <p:spPr>
            <a:xfrm rot="5400000">
              <a:off x="7505019" y="44618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 rot="5400000">
              <a:off x="7029656" y="44618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rot="5400000">
              <a:off x="6554294" y="44618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3"/>
          <p:cNvSpPr txBox="1">
            <a:spLocks noGrp="1"/>
          </p:cNvSpPr>
          <p:nvPr>
            <p:ph type="subTitle" idx="9"/>
          </p:nvPr>
        </p:nvSpPr>
        <p:spPr>
          <a:xfrm>
            <a:off x="5556575" y="1768688"/>
            <a:ext cx="209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3"/>
          </p:nvPr>
        </p:nvSpPr>
        <p:spPr>
          <a:xfrm>
            <a:off x="5556575" y="2069286"/>
            <a:ext cx="209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4"/>
          </p:nvPr>
        </p:nvSpPr>
        <p:spPr>
          <a:xfrm>
            <a:off x="5556575" y="3129550"/>
            <a:ext cx="209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5"/>
          </p:nvPr>
        </p:nvSpPr>
        <p:spPr>
          <a:xfrm>
            <a:off x="5556575" y="3430148"/>
            <a:ext cx="209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4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6666946" y="4364844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10800000">
            <a:off x="7829304" y="-168988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549424" y="-108249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10800000">
            <a:off x="976587" y="37201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>
            <a:off x="474314" y="372014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5400000">
            <a:off x="345682" y="-80103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262775" y="5395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/>
          <p:nvPr/>
        </p:nvSpPr>
        <p:spPr>
          <a:xfrm rot="10800000">
            <a:off x="6666955" y="-142344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10800000">
            <a:off x="7145896" y="-142344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rot="-5400000">
            <a:off x="-624106" y="1292154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7414087" y="3868324"/>
            <a:ext cx="1210728" cy="1146586"/>
            <a:chOff x="7134298" y="5580786"/>
            <a:chExt cx="1363740" cy="1291491"/>
          </a:xfrm>
        </p:grpSpPr>
        <p:sp>
          <p:nvSpPr>
            <p:cNvPr id="215" name="Google Shape;215;p14"/>
            <p:cNvSpPr/>
            <p:nvPr/>
          </p:nvSpPr>
          <p:spPr>
            <a:xfrm>
              <a:off x="7134298" y="5580786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423563" y="5859049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2979000" y="3720150"/>
            <a:ext cx="31860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 panose="02010503040201060303"/>
              <a:buNone/>
              <a:defRPr sz="20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subTitle" idx="1"/>
          </p:nvPr>
        </p:nvSpPr>
        <p:spPr>
          <a:xfrm>
            <a:off x="1211100" y="2052275"/>
            <a:ext cx="6721800" cy="16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 Regular"/>
              <a:buNone/>
              <a:defRPr sz="2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713225" y="2187327"/>
            <a:ext cx="3159600" cy="11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ubTitle" idx="1"/>
          </p:nvPr>
        </p:nvSpPr>
        <p:spPr>
          <a:xfrm>
            <a:off x="713226" y="3366800"/>
            <a:ext cx="3159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title" idx="2" hasCustomPrompt="1"/>
          </p:nvPr>
        </p:nvSpPr>
        <p:spPr>
          <a:xfrm>
            <a:off x="804463" y="1184502"/>
            <a:ext cx="905700" cy="9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223" name="Google Shape;223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-5400000" flipH="1">
            <a:off x="6551332" y="-61028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5293009" y="2465044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7544037" y="3256154"/>
            <a:ext cx="765725" cy="7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-5400000" flipH="1">
            <a:off x="8136537" y="2563772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-5400000" flipH="1">
            <a:off x="7576996" y="3283811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 rot="10800000" flipH="1">
            <a:off x="4760075" y="1922661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>
          <a:blip r:embed="rId8">
            <a:alphaModFix amt="57000"/>
          </a:blip>
          <a:stretch>
            <a:fillRect/>
          </a:stretch>
        </p:blipFill>
        <p:spPr>
          <a:xfrm rot="-5400000">
            <a:off x="4707312" y="-763376"/>
            <a:ext cx="1722749" cy="180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5"/>
          <p:cNvGrpSpPr/>
          <p:nvPr/>
        </p:nvGrpSpPr>
        <p:grpSpPr>
          <a:xfrm>
            <a:off x="5235087" y="4251961"/>
            <a:ext cx="1210728" cy="1146586"/>
            <a:chOff x="7800130" y="6481200"/>
            <a:chExt cx="1363740" cy="1291491"/>
          </a:xfrm>
        </p:grpSpPr>
        <p:sp>
          <p:nvSpPr>
            <p:cNvPr id="231" name="Google Shape;231;p15"/>
            <p:cNvSpPr/>
            <p:nvPr/>
          </p:nvSpPr>
          <p:spPr>
            <a:xfrm>
              <a:off x="7800130" y="6481200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8089395" y="6759463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5"/>
          <p:cNvGrpSpPr/>
          <p:nvPr/>
        </p:nvGrpSpPr>
        <p:grpSpPr>
          <a:xfrm>
            <a:off x="7896176" y="1184500"/>
            <a:ext cx="534603" cy="1523921"/>
            <a:chOff x="244801" y="914400"/>
            <a:chExt cx="534603" cy="1523921"/>
          </a:xfrm>
        </p:grpSpPr>
        <p:sp>
          <p:nvSpPr>
            <p:cNvPr id="234" name="Google Shape;234;p15"/>
            <p:cNvSpPr/>
            <p:nvPr/>
          </p:nvSpPr>
          <p:spPr>
            <a:xfrm rot="5400000">
              <a:off x="-255056" y="1600378"/>
              <a:ext cx="1509627" cy="137672"/>
            </a:xfrm>
            <a:custGeom>
              <a:avLst/>
              <a:gdLst/>
              <a:ahLst/>
              <a:cxnLst/>
              <a:rect l="l" t="t" r="r" b="b"/>
              <a:pathLst>
                <a:path w="30629" h="4550" extrusionOk="0">
                  <a:moveTo>
                    <a:pt x="7351" y="1"/>
                  </a:moveTo>
                  <a:cubicBezTo>
                    <a:pt x="7351" y="1"/>
                    <a:pt x="7351" y="1"/>
                    <a:pt x="7351" y="25"/>
                  </a:cubicBezTo>
                  <a:cubicBezTo>
                    <a:pt x="7302" y="25"/>
                    <a:pt x="7243" y="14"/>
                    <a:pt x="7188" y="14"/>
                  </a:cubicBezTo>
                  <a:cubicBezTo>
                    <a:pt x="7160" y="14"/>
                    <a:pt x="7134" y="17"/>
                    <a:pt x="7110" y="25"/>
                  </a:cubicBezTo>
                  <a:cubicBezTo>
                    <a:pt x="5230" y="49"/>
                    <a:pt x="3350" y="97"/>
                    <a:pt x="1471" y="145"/>
                  </a:cubicBezTo>
                  <a:cubicBezTo>
                    <a:pt x="675" y="169"/>
                    <a:pt x="1" y="724"/>
                    <a:pt x="194" y="1206"/>
                  </a:cubicBezTo>
                  <a:cubicBezTo>
                    <a:pt x="362" y="1639"/>
                    <a:pt x="338" y="2049"/>
                    <a:pt x="290" y="2483"/>
                  </a:cubicBezTo>
                  <a:cubicBezTo>
                    <a:pt x="266" y="2676"/>
                    <a:pt x="314" y="2892"/>
                    <a:pt x="410" y="3061"/>
                  </a:cubicBezTo>
                  <a:cubicBezTo>
                    <a:pt x="507" y="3182"/>
                    <a:pt x="724" y="3278"/>
                    <a:pt x="916" y="3350"/>
                  </a:cubicBezTo>
                  <a:cubicBezTo>
                    <a:pt x="1109" y="3423"/>
                    <a:pt x="1350" y="3447"/>
                    <a:pt x="1519" y="3543"/>
                  </a:cubicBezTo>
                  <a:cubicBezTo>
                    <a:pt x="1855" y="3701"/>
                    <a:pt x="2191" y="3827"/>
                    <a:pt x="2581" y="3827"/>
                  </a:cubicBezTo>
                  <a:cubicBezTo>
                    <a:pt x="2666" y="3827"/>
                    <a:pt x="2754" y="3821"/>
                    <a:pt x="2844" y="3808"/>
                  </a:cubicBezTo>
                  <a:cubicBezTo>
                    <a:pt x="2997" y="3794"/>
                    <a:pt x="3158" y="3780"/>
                    <a:pt x="3318" y="3780"/>
                  </a:cubicBezTo>
                  <a:cubicBezTo>
                    <a:pt x="3435" y="3780"/>
                    <a:pt x="3552" y="3788"/>
                    <a:pt x="3664" y="3808"/>
                  </a:cubicBezTo>
                  <a:cubicBezTo>
                    <a:pt x="4652" y="3905"/>
                    <a:pt x="5640" y="4073"/>
                    <a:pt x="6628" y="4121"/>
                  </a:cubicBezTo>
                  <a:cubicBezTo>
                    <a:pt x="8772" y="4242"/>
                    <a:pt x="10941" y="4338"/>
                    <a:pt x="13110" y="4411"/>
                  </a:cubicBezTo>
                  <a:cubicBezTo>
                    <a:pt x="15038" y="4483"/>
                    <a:pt x="16990" y="4507"/>
                    <a:pt x="18917" y="4531"/>
                  </a:cubicBezTo>
                  <a:cubicBezTo>
                    <a:pt x="20231" y="4543"/>
                    <a:pt x="21538" y="4549"/>
                    <a:pt x="22845" y="4549"/>
                  </a:cubicBezTo>
                  <a:cubicBezTo>
                    <a:pt x="24153" y="4549"/>
                    <a:pt x="25460" y="4543"/>
                    <a:pt x="26773" y="4531"/>
                  </a:cubicBezTo>
                  <a:cubicBezTo>
                    <a:pt x="27761" y="4531"/>
                    <a:pt x="28725" y="4507"/>
                    <a:pt x="29713" y="4435"/>
                  </a:cubicBezTo>
                  <a:cubicBezTo>
                    <a:pt x="30195" y="4411"/>
                    <a:pt x="30629" y="4097"/>
                    <a:pt x="30605" y="3736"/>
                  </a:cubicBezTo>
                  <a:cubicBezTo>
                    <a:pt x="30557" y="3061"/>
                    <a:pt x="30388" y="2410"/>
                    <a:pt x="30340" y="1760"/>
                  </a:cubicBezTo>
                  <a:cubicBezTo>
                    <a:pt x="30316" y="1157"/>
                    <a:pt x="29954" y="965"/>
                    <a:pt x="29207" y="916"/>
                  </a:cubicBezTo>
                  <a:cubicBezTo>
                    <a:pt x="28171" y="844"/>
                    <a:pt x="27159" y="579"/>
                    <a:pt x="26123" y="531"/>
                  </a:cubicBezTo>
                  <a:cubicBezTo>
                    <a:pt x="23616" y="362"/>
                    <a:pt x="21110" y="218"/>
                    <a:pt x="18580" y="145"/>
                  </a:cubicBezTo>
                  <a:cubicBezTo>
                    <a:pt x="14845" y="49"/>
                    <a:pt x="11110" y="49"/>
                    <a:pt x="7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5400000">
              <a:off x="-22690" y="1595811"/>
              <a:ext cx="1472809" cy="131378"/>
            </a:xfrm>
            <a:custGeom>
              <a:avLst/>
              <a:gdLst/>
              <a:ahLst/>
              <a:cxnLst/>
              <a:rect l="l" t="t" r="r" b="b"/>
              <a:pathLst>
                <a:path w="29882" h="4342" extrusionOk="0">
                  <a:moveTo>
                    <a:pt x="21053" y="1"/>
                  </a:moveTo>
                  <a:cubicBezTo>
                    <a:pt x="19246" y="1"/>
                    <a:pt x="17420" y="129"/>
                    <a:pt x="15616" y="196"/>
                  </a:cubicBezTo>
                  <a:cubicBezTo>
                    <a:pt x="13640" y="269"/>
                    <a:pt x="11664" y="437"/>
                    <a:pt x="9688" y="437"/>
                  </a:cubicBezTo>
                  <a:cubicBezTo>
                    <a:pt x="9384" y="440"/>
                    <a:pt x="9080" y="441"/>
                    <a:pt x="8776" y="441"/>
                  </a:cubicBezTo>
                  <a:cubicBezTo>
                    <a:pt x="6237" y="441"/>
                    <a:pt x="3700" y="357"/>
                    <a:pt x="1181" y="293"/>
                  </a:cubicBezTo>
                  <a:cubicBezTo>
                    <a:pt x="458" y="293"/>
                    <a:pt x="1" y="678"/>
                    <a:pt x="73" y="1257"/>
                  </a:cubicBezTo>
                  <a:cubicBezTo>
                    <a:pt x="145" y="1763"/>
                    <a:pt x="217" y="2245"/>
                    <a:pt x="290" y="2727"/>
                  </a:cubicBezTo>
                  <a:cubicBezTo>
                    <a:pt x="266" y="2727"/>
                    <a:pt x="242" y="2751"/>
                    <a:pt x="193" y="2751"/>
                  </a:cubicBezTo>
                  <a:cubicBezTo>
                    <a:pt x="217" y="2799"/>
                    <a:pt x="242" y="2871"/>
                    <a:pt x="217" y="2943"/>
                  </a:cubicBezTo>
                  <a:cubicBezTo>
                    <a:pt x="194" y="3337"/>
                    <a:pt x="305" y="3620"/>
                    <a:pt x="870" y="3620"/>
                  </a:cubicBezTo>
                  <a:cubicBezTo>
                    <a:pt x="892" y="3620"/>
                    <a:pt x="916" y="3619"/>
                    <a:pt x="940" y="3618"/>
                  </a:cubicBezTo>
                  <a:cubicBezTo>
                    <a:pt x="1037" y="3618"/>
                    <a:pt x="1133" y="3715"/>
                    <a:pt x="1254" y="3763"/>
                  </a:cubicBezTo>
                  <a:cubicBezTo>
                    <a:pt x="1495" y="3835"/>
                    <a:pt x="1736" y="3980"/>
                    <a:pt x="1977" y="3980"/>
                  </a:cubicBezTo>
                  <a:cubicBezTo>
                    <a:pt x="3157" y="4052"/>
                    <a:pt x="4314" y="4076"/>
                    <a:pt x="5495" y="4100"/>
                  </a:cubicBezTo>
                  <a:cubicBezTo>
                    <a:pt x="8039" y="4180"/>
                    <a:pt x="10600" y="4341"/>
                    <a:pt x="13151" y="4341"/>
                  </a:cubicBezTo>
                  <a:cubicBezTo>
                    <a:pt x="13692" y="4341"/>
                    <a:pt x="14232" y="4334"/>
                    <a:pt x="14772" y="4317"/>
                  </a:cubicBezTo>
                  <a:cubicBezTo>
                    <a:pt x="16580" y="4269"/>
                    <a:pt x="18363" y="4245"/>
                    <a:pt x="20146" y="4172"/>
                  </a:cubicBezTo>
                  <a:cubicBezTo>
                    <a:pt x="20966" y="4148"/>
                    <a:pt x="21785" y="4076"/>
                    <a:pt x="22604" y="4052"/>
                  </a:cubicBezTo>
                  <a:cubicBezTo>
                    <a:pt x="22699" y="4048"/>
                    <a:pt x="22795" y="4047"/>
                    <a:pt x="22891" y="4047"/>
                  </a:cubicBezTo>
                  <a:cubicBezTo>
                    <a:pt x="23356" y="4047"/>
                    <a:pt x="23829" y="4081"/>
                    <a:pt x="24293" y="4081"/>
                  </a:cubicBezTo>
                  <a:cubicBezTo>
                    <a:pt x="24389" y="4081"/>
                    <a:pt x="24485" y="4080"/>
                    <a:pt x="24580" y="4076"/>
                  </a:cubicBezTo>
                  <a:cubicBezTo>
                    <a:pt x="26002" y="4052"/>
                    <a:pt x="27424" y="4004"/>
                    <a:pt x="28846" y="3980"/>
                  </a:cubicBezTo>
                  <a:cubicBezTo>
                    <a:pt x="29352" y="3956"/>
                    <a:pt x="29713" y="3787"/>
                    <a:pt x="29809" y="3425"/>
                  </a:cubicBezTo>
                  <a:cubicBezTo>
                    <a:pt x="29882" y="3064"/>
                    <a:pt x="29834" y="2678"/>
                    <a:pt x="29834" y="2317"/>
                  </a:cubicBezTo>
                  <a:cubicBezTo>
                    <a:pt x="29834" y="1618"/>
                    <a:pt x="29496" y="1016"/>
                    <a:pt x="29183" y="365"/>
                  </a:cubicBezTo>
                  <a:cubicBezTo>
                    <a:pt x="29159" y="317"/>
                    <a:pt x="29038" y="269"/>
                    <a:pt x="28942" y="269"/>
                  </a:cubicBezTo>
                  <a:cubicBezTo>
                    <a:pt x="28580" y="269"/>
                    <a:pt x="28225" y="275"/>
                    <a:pt x="27870" y="275"/>
                  </a:cubicBezTo>
                  <a:cubicBezTo>
                    <a:pt x="27514" y="275"/>
                    <a:pt x="27159" y="269"/>
                    <a:pt x="26797" y="244"/>
                  </a:cubicBezTo>
                  <a:cubicBezTo>
                    <a:pt x="25038" y="172"/>
                    <a:pt x="23255" y="4"/>
                    <a:pt x="21496" y="4"/>
                  </a:cubicBezTo>
                  <a:cubicBezTo>
                    <a:pt x="21348" y="2"/>
                    <a:pt x="21201" y="1"/>
                    <a:pt x="2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5400000">
              <a:off x="-437499" y="1624007"/>
              <a:ext cx="1496615" cy="132013"/>
            </a:xfrm>
            <a:custGeom>
              <a:avLst/>
              <a:gdLst/>
              <a:ahLst/>
              <a:cxnLst/>
              <a:rect l="l" t="t" r="r" b="b"/>
              <a:pathLst>
                <a:path w="30365" h="4363" extrusionOk="0">
                  <a:moveTo>
                    <a:pt x="5712" y="0"/>
                  </a:moveTo>
                  <a:cubicBezTo>
                    <a:pt x="4459" y="49"/>
                    <a:pt x="2820" y="73"/>
                    <a:pt x="1182" y="169"/>
                  </a:cubicBezTo>
                  <a:cubicBezTo>
                    <a:pt x="362" y="193"/>
                    <a:pt x="1" y="747"/>
                    <a:pt x="290" y="1350"/>
                  </a:cubicBezTo>
                  <a:cubicBezTo>
                    <a:pt x="435" y="1615"/>
                    <a:pt x="531" y="1856"/>
                    <a:pt x="387" y="2169"/>
                  </a:cubicBezTo>
                  <a:cubicBezTo>
                    <a:pt x="242" y="2507"/>
                    <a:pt x="459" y="3061"/>
                    <a:pt x="748" y="3085"/>
                  </a:cubicBezTo>
                  <a:cubicBezTo>
                    <a:pt x="1182" y="3133"/>
                    <a:pt x="1447" y="3374"/>
                    <a:pt x="1760" y="3519"/>
                  </a:cubicBezTo>
                  <a:cubicBezTo>
                    <a:pt x="1929" y="3591"/>
                    <a:pt x="2122" y="3615"/>
                    <a:pt x="2314" y="3615"/>
                  </a:cubicBezTo>
                  <a:cubicBezTo>
                    <a:pt x="2820" y="3663"/>
                    <a:pt x="3351" y="3687"/>
                    <a:pt x="3881" y="3735"/>
                  </a:cubicBezTo>
                  <a:cubicBezTo>
                    <a:pt x="4122" y="3760"/>
                    <a:pt x="4363" y="3856"/>
                    <a:pt x="4604" y="3880"/>
                  </a:cubicBezTo>
                  <a:cubicBezTo>
                    <a:pt x="6098" y="3904"/>
                    <a:pt x="7616" y="3928"/>
                    <a:pt x="9134" y="3952"/>
                  </a:cubicBezTo>
                  <a:cubicBezTo>
                    <a:pt x="11592" y="4025"/>
                    <a:pt x="14026" y="4097"/>
                    <a:pt x="16484" y="4169"/>
                  </a:cubicBezTo>
                  <a:cubicBezTo>
                    <a:pt x="17833" y="4193"/>
                    <a:pt x="19183" y="4193"/>
                    <a:pt x="20508" y="4217"/>
                  </a:cubicBezTo>
                  <a:cubicBezTo>
                    <a:pt x="22291" y="4266"/>
                    <a:pt x="24075" y="4338"/>
                    <a:pt x="25858" y="4362"/>
                  </a:cubicBezTo>
                  <a:cubicBezTo>
                    <a:pt x="27063" y="4362"/>
                    <a:pt x="28243" y="4314"/>
                    <a:pt x="29424" y="4314"/>
                  </a:cubicBezTo>
                  <a:cubicBezTo>
                    <a:pt x="29906" y="4290"/>
                    <a:pt x="30364" y="3976"/>
                    <a:pt x="30316" y="3687"/>
                  </a:cubicBezTo>
                  <a:cubicBezTo>
                    <a:pt x="30195" y="2916"/>
                    <a:pt x="30027" y="2145"/>
                    <a:pt x="29906" y="1374"/>
                  </a:cubicBezTo>
                  <a:cubicBezTo>
                    <a:pt x="29884" y="1175"/>
                    <a:pt x="29781" y="1058"/>
                    <a:pt x="29542" y="1058"/>
                  </a:cubicBezTo>
                  <a:cubicBezTo>
                    <a:pt x="29520" y="1058"/>
                    <a:pt x="29497" y="1059"/>
                    <a:pt x="29472" y="1061"/>
                  </a:cubicBezTo>
                  <a:cubicBezTo>
                    <a:pt x="29304" y="1061"/>
                    <a:pt x="29111" y="1061"/>
                    <a:pt x="28942" y="1037"/>
                  </a:cubicBezTo>
                  <a:cubicBezTo>
                    <a:pt x="26605" y="844"/>
                    <a:pt x="24243" y="603"/>
                    <a:pt x="21906" y="482"/>
                  </a:cubicBezTo>
                  <a:cubicBezTo>
                    <a:pt x="19159" y="338"/>
                    <a:pt x="16387" y="314"/>
                    <a:pt x="13640" y="217"/>
                  </a:cubicBezTo>
                  <a:cubicBezTo>
                    <a:pt x="11134" y="145"/>
                    <a:pt x="8604" y="73"/>
                    <a:pt x="5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5"/>
          <p:cNvSpPr/>
          <p:nvPr/>
        </p:nvSpPr>
        <p:spPr>
          <a:xfrm rot="10800000">
            <a:off x="4301163" y="-28240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10800000">
            <a:off x="4768113" y="-28240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16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8430746" y="4281457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 rot="-5400000">
            <a:off x="-415414" y="-444551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 rot="5400000">
            <a:off x="-1027043" y="3234645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713225" y="452425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/>
          <p:nvPr/>
        </p:nvSpPr>
        <p:spPr>
          <a:xfrm rot="-5400000">
            <a:off x="8619044" y="3767266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16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>
            <a:off x="7952897" y="-892901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6"/>
          <p:cNvGrpSpPr/>
          <p:nvPr/>
        </p:nvGrpSpPr>
        <p:grpSpPr>
          <a:xfrm>
            <a:off x="214478" y="621932"/>
            <a:ext cx="462932" cy="1350858"/>
            <a:chOff x="204624" y="783910"/>
            <a:chExt cx="682086" cy="1990361"/>
          </a:xfrm>
        </p:grpSpPr>
        <p:sp>
          <p:nvSpPr>
            <p:cNvPr id="248" name="Google Shape;248;p16"/>
            <p:cNvSpPr/>
            <p:nvPr/>
          </p:nvSpPr>
          <p:spPr>
            <a:xfrm rot="-5400000">
              <a:off x="250210" y="2149358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rot="-5400000">
              <a:off x="250210" y="754312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rot="-5400000">
              <a:off x="264246" y="1450510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subTitle" idx="1"/>
          </p:nvPr>
        </p:nvSpPr>
        <p:spPr>
          <a:xfrm>
            <a:off x="1518354" y="2838450"/>
            <a:ext cx="24978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2"/>
          </p:nvPr>
        </p:nvSpPr>
        <p:spPr>
          <a:xfrm>
            <a:off x="5127879" y="2838450"/>
            <a:ext cx="24978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 idx="3" hasCustomPrompt="1"/>
          </p:nvPr>
        </p:nvSpPr>
        <p:spPr>
          <a:xfrm>
            <a:off x="1518354" y="2065050"/>
            <a:ext cx="2497800" cy="7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256" name="Google Shape;256;p17"/>
          <p:cNvSpPr txBox="1">
            <a:spLocks noGrp="1"/>
          </p:cNvSpPr>
          <p:nvPr>
            <p:ph type="title" idx="4" hasCustomPrompt="1"/>
          </p:nvPr>
        </p:nvSpPr>
        <p:spPr>
          <a:xfrm>
            <a:off x="5127879" y="2065050"/>
            <a:ext cx="2497800" cy="7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pic>
        <p:nvPicPr>
          <p:cNvPr id="257" name="Google Shape;257;p1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 rot="5400000">
            <a:off x="-195154" y="307632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5374" y="10048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7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10800000">
            <a:off x="8332887" y="-11243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7830614" y="-112435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7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 rot="10800000">
            <a:off x="7800025" y="1058887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7"/>
          <p:cNvPicPr preferRelativeResize="0"/>
          <p:nvPr/>
        </p:nvPicPr>
        <p:blipFill>
          <a:blip r:embed="rId6">
            <a:alphaModFix amt="51000"/>
          </a:blip>
          <a:stretch>
            <a:fillRect/>
          </a:stretch>
        </p:blipFill>
        <p:spPr>
          <a:xfrm rot="-5400000">
            <a:off x="7736751" y="3536668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/>
          <p:cNvPicPr preferRelativeResize="0"/>
          <p:nvPr/>
        </p:nvPicPr>
        <p:blipFill>
          <a:blip r:embed="rId7">
            <a:alphaModFix amt="49000"/>
          </a:blip>
          <a:stretch>
            <a:fillRect/>
          </a:stretch>
        </p:blipFill>
        <p:spPr>
          <a:xfrm rot="-5400000" flipH="1">
            <a:off x="6598553" y="2856887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7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>
            <a:off x="235347" y="3650924"/>
            <a:ext cx="955766" cy="207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7"/>
          <p:cNvSpPr/>
          <p:nvPr/>
        </p:nvSpPr>
        <p:spPr>
          <a:xfrm>
            <a:off x="8323213" y="165089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/>
          <p:nvPr/>
        </p:nvSpPr>
        <p:spPr>
          <a:xfrm rot="5400000">
            <a:off x="1848494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/>
          <p:nvPr/>
        </p:nvSpPr>
        <p:spPr>
          <a:xfrm rot="5400000">
            <a:off x="1373131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 rot="5400000">
            <a:off x="897769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 rot="-5400000">
            <a:off x="1198944" y="-400971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>
            <a:spLocks noGrp="1"/>
          </p:cNvSpPr>
          <p:nvPr>
            <p:ph type="title"/>
          </p:nvPr>
        </p:nvSpPr>
        <p:spPr>
          <a:xfrm>
            <a:off x="716800" y="1597438"/>
            <a:ext cx="39570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1"/>
          </p:nvPr>
        </p:nvSpPr>
        <p:spPr>
          <a:xfrm>
            <a:off x="716800" y="2683562"/>
            <a:ext cx="39570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3" name="Google Shape;273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881861" y="324538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279360" y="2602285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8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776902" y="-2470236"/>
            <a:ext cx="1693126" cy="37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8"/>
          <p:cNvSpPr/>
          <p:nvPr/>
        </p:nvSpPr>
        <p:spPr>
          <a:xfrm>
            <a:off x="2304363" y="4155834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247553" y="694470"/>
            <a:ext cx="1350858" cy="462932"/>
            <a:chOff x="253356" y="890788"/>
            <a:chExt cx="1990361" cy="682086"/>
          </a:xfrm>
        </p:grpSpPr>
        <p:sp>
          <p:nvSpPr>
            <p:cNvPr id="278" name="Google Shape;278;p18"/>
            <p:cNvSpPr/>
            <p:nvPr/>
          </p:nvSpPr>
          <p:spPr>
            <a:xfrm>
              <a:off x="253356" y="906776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648402" y="906776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954652" y="890788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038141" y="3355599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9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 rot="-5400000">
            <a:off x="336486" y="-482451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 rot="-5400000" flipH="1">
            <a:off x="7505907" y="305192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7825225" y="135637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9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>
            <a:off x="8047925" y="943692"/>
            <a:ext cx="765725" cy="7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9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398524" y="2593049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1302823" y="3251998"/>
            <a:ext cx="347113" cy="289135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/>
          <p:nvPr/>
        </p:nvSpPr>
        <p:spPr>
          <a:xfrm rot="10800000">
            <a:off x="724892" y="63670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10800000">
            <a:off x="1203833" y="63670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19"/>
          <p:cNvGrpSpPr/>
          <p:nvPr/>
        </p:nvGrpSpPr>
        <p:grpSpPr>
          <a:xfrm>
            <a:off x="7494087" y="2810549"/>
            <a:ext cx="1210728" cy="1146586"/>
            <a:chOff x="7224409" y="4389330"/>
            <a:chExt cx="1363740" cy="1291491"/>
          </a:xfrm>
        </p:grpSpPr>
        <p:sp>
          <p:nvSpPr>
            <p:cNvPr id="293" name="Google Shape;293;p19"/>
            <p:cNvSpPr/>
            <p:nvPr/>
          </p:nvSpPr>
          <p:spPr>
            <a:xfrm>
              <a:off x="7224409" y="4389330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513674" y="4667592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9"/>
          <p:cNvSpPr txBox="1">
            <a:spLocks noGrp="1"/>
          </p:cNvSpPr>
          <p:nvPr>
            <p:ph type="subTitle" idx="1"/>
          </p:nvPr>
        </p:nvSpPr>
        <p:spPr>
          <a:xfrm>
            <a:off x="2703300" y="1783800"/>
            <a:ext cx="37374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4686600" y="1494300"/>
            <a:ext cx="3737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1"/>
          </p:nvPr>
        </p:nvSpPr>
        <p:spPr>
          <a:xfrm>
            <a:off x="4686600" y="2184300"/>
            <a:ext cx="37374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 rot="-5400000">
            <a:off x="4169412" y="4239899"/>
            <a:ext cx="1722749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 amt="50000"/>
          </a:blip>
          <a:srcRect/>
          <a:stretch>
            <a:fillRect/>
          </a:stretch>
        </p:blipFill>
        <p:spPr>
          <a:xfrm>
            <a:off x="8062050" y="13628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0"/>
          <p:cNvSpPr/>
          <p:nvPr/>
        </p:nvSpPr>
        <p:spPr>
          <a:xfrm rot="5400000">
            <a:off x="5673350" y="404724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 rot="10800000">
            <a:off x="8398794" y="1484830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 rot="10800000">
            <a:off x="8398794" y="10094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 rot="10800000">
            <a:off x="8398794" y="534104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937850" y="2492000"/>
            <a:ext cx="52683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100200" y="3095663"/>
            <a:ext cx="2943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pic>
        <p:nvPicPr>
          <p:cNvPr id="34" name="Google Shape;34;p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flipH="1">
            <a:off x="7844684" y="4172249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5400000" flipH="1">
            <a:off x="6653244" y="326241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 rot="5400000" flipH="1">
            <a:off x="252565" y="261018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10800000">
            <a:off x="8397662" y="2876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>
            <a:off x="7895389" y="28764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6134457" y="-1484517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 flipH="1">
            <a:off x="-279838" y="5395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/>
          <p:nvPr/>
        </p:nvSpPr>
        <p:spPr>
          <a:xfrm>
            <a:off x="6858071" y="-338181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6379130" y="-338181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645016" y="-331768"/>
            <a:ext cx="462932" cy="1350858"/>
            <a:chOff x="838980" y="-621277"/>
            <a:chExt cx="682086" cy="1990361"/>
          </a:xfrm>
        </p:grpSpPr>
        <p:sp>
          <p:nvSpPr>
            <p:cNvPr id="44" name="Google Shape;44;p3"/>
            <p:cNvSpPr/>
            <p:nvPr/>
          </p:nvSpPr>
          <p:spPr>
            <a:xfrm rot="5400000">
              <a:off x="880165" y="-650874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5400000">
              <a:off x="880165" y="744172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5400000">
              <a:off x="898602" y="20397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 flipH="1">
            <a:off x="5718366" y="3996899"/>
            <a:ext cx="1210740" cy="1146597"/>
          </a:xfrm>
          <a:custGeom>
            <a:avLst/>
            <a:gdLst/>
            <a:ahLst/>
            <a:cxnLst/>
            <a:rect l="l" t="t" r="r" b="b"/>
            <a:pathLst>
              <a:path w="36581" h="34643" extrusionOk="0">
                <a:moveTo>
                  <a:pt x="18891" y="2387"/>
                </a:moveTo>
                <a:cubicBezTo>
                  <a:pt x="19196" y="2387"/>
                  <a:pt x="19502" y="2396"/>
                  <a:pt x="19809" y="2414"/>
                </a:cubicBezTo>
                <a:cubicBezTo>
                  <a:pt x="20556" y="2462"/>
                  <a:pt x="21255" y="2607"/>
                  <a:pt x="21881" y="3016"/>
                </a:cubicBezTo>
                <a:cubicBezTo>
                  <a:pt x="22628" y="3474"/>
                  <a:pt x="23399" y="3956"/>
                  <a:pt x="24098" y="4534"/>
                </a:cubicBezTo>
                <a:cubicBezTo>
                  <a:pt x="25424" y="5619"/>
                  <a:pt x="26677" y="6824"/>
                  <a:pt x="27833" y="8101"/>
                </a:cubicBezTo>
                <a:cubicBezTo>
                  <a:pt x="28845" y="9185"/>
                  <a:pt x="29665" y="10390"/>
                  <a:pt x="30315" y="11740"/>
                </a:cubicBezTo>
                <a:cubicBezTo>
                  <a:pt x="30797" y="12728"/>
                  <a:pt x="31255" y="13764"/>
                  <a:pt x="31593" y="14848"/>
                </a:cubicBezTo>
                <a:cubicBezTo>
                  <a:pt x="31665" y="15089"/>
                  <a:pt x="31737" y="15378"/>
                  <a:pt x="31785" y="15643"/>
                </a:cubicBezTo>
                <a:cubicBezTo>
                  <a:pt x="31882" y="16511"/>
                  <a:pt x="32026" y="17378"/>
                  <a:pt x="32099" y="18246"/>
                </a:cubicBezTo>
                <a:cubicBezTo>
                  <a:pt x="32171" y="19041"/>
                  <a:pt x="32099" y="19836"/>
                  <a:pt x="31954" y="20632"/>
                </a:cubicBezTo>
                <a:cubicBezTo>
                  <a:pt x="31785" y="21595"/>
                  <a:pt x="31617" y="22583"/>
                  <a:pt x="31255" y="23523"/>
                </a:cubicBezTo>
                <a:cubicBezTo>
                  <a:pt x="30870" y="24511"/>
                  <a:pt x="30436" y="25499"/>
                  <a:pt x="29906" y="26439"/>
                </a:cubicBezTo>
                <a:cubicBezTo>
                  <a:pt x="29785" y="26608"/>
                  <a:pt x="29665" y="26752"/>
                  <a:pt x="29544" y="26945"/>
                </a:cubicBezTo>
                <a:cubicBezTo>
                  <a:pt x="29279" y="26801"/>
                  <a:pt x="29327" y="26535"/>
                  <a:pt x="29135" y="26439"/>
                </a:cubicBezTo>
                <a:cubicBezTo>
                  <a:pt x="28942" y="26463"/>
                  <a:pt x="28894" y="26608"/>
                  <a:pt x="28797" y="26728"/>
                </a:cubicBezTo>
                <a:cubicBezTo>
                  <a:pt x="28484" y="27186"/>
                  <a:pt x="28195" y="27644"/>
                  <a:pt x="27857" y="28078"/>
                </a:cubicBezTo>
                <a:cubicBezTo>
                  <a:pt x="27038" y="29162"/>
                  <a:pt x="26026" y="30030"/>
                  <a:pt x="24869" y="30753"/>
                </a:cubicBezTo>
                <a:cubicBezTo>
                  <a:pt x="24387" y="31042"/>
                  <a:pt x="23857" y="31186"/>
                  <a:pt x="23327" y="31331"/>
                </a:cubicBezTo>
                <a:cubicBezTo>
                  <a:pt x="22122" y="31620"/>
                  <a:pt x="20893" y="31885"/>
                  <a:pt x="19688" y="32198"/>
                </a:cubicBezTo>
                <a:cubicBezTo>
                  <a:pt x="18803" y="32415"/>
                  <a:pt x="17890" y="32524"/>
                  <a:pt x="16971" y="32524"/>
                </a:cubicBezTo>
                <a:cubicBezTo>
                  <a:pt x="16664" y="32524"/>
                  <a:pt x="16357" y="32512"/>
                  <a:pt x="16050" y="32488"/>
                </a:cubicBezTo>
                <a:cubicBezTo>
                  <a:pt x="15423" y="32415"/>
                  <a:pt x="14772" y="32391"/>
                  <a:pt x="14146" y="32223"/>
                </a:cubicBezTo>
                <a:cubicBezTo>
                  <a:pt x="13833" y="32150"/>
                  <a:pt x="13495" y="32150"/>
                  <a:pt x="13182" y="32102"/>
                </a:cubicBezTo>
                <a:cubicBezTo>
                  <a:pt x="12700" y="32030"/>
                  <a:pt x="12242" y="31982"/>
                  <a:pt x="11784" y="31861"/>
                </a:cubicBezTo>
                <a:cubicBezTo>
                  <a:pt x="11350" y="31741"/>
                  <a:pt x="10941" y="31572"/>
                  <a:pt x="10507" y="31427"/>
                </a:cubicBezTo>
                <a:cubicBezTo>
                  <a:pt x="9929" y="31210"/>
                  <a:pt x="9423" y="30921"/>
                  <a:pt x="8965" y="30536"/>
                </a:cubicBezTo>
                <a:cubicBezTo>
                  <a:pt x="8820" y="30391"/>
                  <a:pt x="8676" y="30271"/>
                  <a:pt x="8531" y="30126"/>
                </a:cubicBezTo>
                <a:cubicBezTo>
                  <a:pt x="8459" y="30078"/>
                  <a:pt x="8435" y="30006"/>
                  <a:pt x="8362" y="29957"/>
                </a:cubicBezTo>
                <a:cubicBezTo>
                  <a:pt x="7615" y="29307"/>
                  <a:pt x="6989" y="28536"/>
                  <a:pt x="6314" y="27813"/>
                </a:cubicBezTo>
                <a:cubicBezTo>
                  <a:pt x="6121" y="27620"/>
                  <a:pt x="5977" y="27427"/>
                  <a:pt x="5832" y="27234"/>
                </a:cubicBezTo>
                <a:cubicBezTo>
                  <a:pt x="5615" y="26921"/>
                  <a:pt x="5374" y="26632"/>
                  <a:pt x="5157" y="26343"/>
                </a:cubicBezTo>
                <a:cubicBezTo>
                  <a:pt x="4965" y="26078"/>
                  <a:pt x="4772" y="25813"/>
                  <a:pt x="4748" y="25475"/>
                </a:cubicBezTo>
                <a:cubicBezTo>
                  <a:pt x="4748" y="25379"/>
                  <a:pt x="4700" y="25282"/>
                  <a:pt x="4651" y="25186"/>
                </a:cubicBezTo>
                <a:cubicBezTo>
                  <a:pt x="4338" y="24680"/>
                  <a:pt x="4193" y="24078"/>
                  <a:pt x="4025" y="23523"/>
                </a:cubicBezTo>
                <a:cubicBezTo>
                  <a:pt x="3904" y="23138"/>
                  <a:pt x="3808" y="22752"/>
                  <a:pt x="3760" y="22343"/>
                </a:cubicBezTo>
                <a:cubicBezTo>
                  <a:pt x="3639" y="21668"/>
                  <a:pt x="3471" y="20993"/>
                  <a:pt x="3422" y="20294"/>
                </a:cubicBezTo>
                <a:cubicBezTo>
                  <a:pt x="3398" y="19692"/>
                  <a:pt x="3254" y="19113"/>
                  <a:pt x="3254" y="18511"/>
                </a:cubicBezTo>
                <a:cubicBezTo>
                  <a:pt x="3254" y="18463"/>
                  <a:pt x="3230" y="18415"/>
                  <a:pt x="3230" y="18366"/>
                </a:cubicBezTo>
                <a:cubicBezTo>
                  <a:pt x="3230" y="17884"/>
                  <a:pt x="3254" y="17403"/>
                  <a:pt x="3230" y="16945"/>
                </a:cubicBezTo>
                <a:cubicBezTo>
                  <a:pt x="3205" y="16487"/>
                  <a:pt x="3157" y="16053"/>
                  <a:pt x="3133" y="15595"/>
                </a:cubicBezTo>
                <a:cubicBezTo>
                  <a:pt x="3109" y="15354"/>
                  <a:pt x="3133" y="15113"/>
                  <a:pt x="3254" y="14872"/>
                </a:cubicBezTo>
                <a:cubicBezTo>
                  <a:pt x="3302" y="14752"/>
                  <a:pt x="3326" y="14631"/>
                  <a:pt x="3350" y="14511"/>
                </a:cubicBezTo>
                <a:cubicBezTo>
                  <a:pt x="3398" y="13957"/>
                  <a:pt x="3615" y="13451"/>
                  <a:pt x="3736" y="12920"/>
                </a:cubicBezTo>
                <a:cubicBezTo>
                  <a:pt x="3856" y="12463"/>
                  <a:pt x="4049" y="12053"/>
                  <a:pt x="4314" y="11691"/>
                </a:cubicBezTo>
                <a:cubicBezTo>
                  <a:pt x="4675" y="11185"/>
                  <a:pt x="4941" y="10631"/>
                  <a:pt x="5181" y="10053"/>
                </a:cubicBezTo>
                <a:cubicBezTo>
                  <a:pt x="5447" y="9426"/>
                  <a:pt x="5880" y="8896"/>
                  <a:pt x="6290" y="8366"/>
                </a:cubicBezTo>
                <a:cubicBezTo>
                  <a:pt x="6820" y="7739"/>
                  <a:pt x="7398" y="7161"/>
                  <a:pt x="7832" y="6438"/>
                </a:cubicBezTo>
                <a:cubicBezTo>
                  <a:pt x="8001" y="6149"/>
                  <a:pt x="8266" y="5932"/>
                  <a:pt x="8579" y="5739"/>
                </a:cubicBezTo>
                <a:cubicBezTo>
                  <a:pt x="9399" y="5233"/>
                  <a:pt x="10242" y="4751"/>
                  <a:pt x="11085" y="4269"/>
                </a:cubicBezTo>
                <a:cubicBezTo>
                  <a:pt x="11832" y="3811"/>
                  <a:pt x="12652" y="3522"/>
                  <a:pt x="13495" y="3257"/>
                </a:cubicBezTo>
                <a:cubicBezTo>
                  <a:pt x="14363" y="2992"/>
                  <a:pt x="15254" y="2799"/>
                  <a:pt x="16170" y="2631"/>
                </a:cubicBezTo>
                <a:cubicBezTo>
                  <a:pt x="17074" y="2468"/>
                  <a:pt x="17977" y="2387"/>
                  <a:pt x="18891" y="2387"/>
                </a:cubicBezTo>
                <a:close/>
                <a:moveTo>
                  <a:pt x="19398" y="0"/>
                </a:moveTo>
                <a:cubicBezTo>
                  <a:pt x="18250" y="0"/>
                  <a:pt x="17104" y="96"/>
                  <a:pt x="15977" y="269"/>
                </a:cubicBezTo>
                <a:cubicBezTo>
                  <a:pt x="14700" y="486"/>
                  <a:pt x="13423" y="727"/>
                  <a:pt x="12194" y="1137"/>
                </a:cubicBezTo>
                <a:cubicBezTo>
                  <a:pt x="11664" y="1305"/>
                  <a:pt x="11158" y="1498"/>
                  <a:pt x="10628" y="1643"/>
                </a:cubicBezTo>
                <a:cubicBezTo>
                  <a:pt x="8893" y="2197"/>
                  <a:pt x="7326" y="3040"/>
                  <a:pt x="5832" y="4077"/>
                </a:cubicBezTo>
                <a:cubicBezTo>
                  <a:pt x="5157" y="4534"/>
                  <a:pt x="4579" y="5065"/>
                  <a:pt x="4145" y="5739"/>
                </a:cubicBezTo>
                <a:cubicBezTo>
                  <a:pt x="3398" y="6848"/>
                  <a:pt x="2699" y="7956"/>
                  <a:pt x="2121" y="9161"/>
                </a:cubicBezTo>
                <a:cubicBezTo>
                  <a:pt x="1736" y="9932"/>
                  <a:pt x="1446" y="10752"/>
                  <a:pt x="1133" y="11571"/>
                </a:cubicBezTo>
                <a:cubicBezTo>
                  <a:pt x="820" y="12366"/>
                  <a:pt x="651" y="13210"/>
                  <a:pt x="434" y="14029"/>
                </a:cubicBezTo>
                <a:cubicBezTo>
                  <a:pt x="121" y="15210"/>
                  <a:pt x="0" y="16439"/>
                  <a:pt x="25" y="17643"/>
                </a:cubicBezTo>
                <a:cubicBezTo>
                  <a:pt x="25" y="18897"/>
                  <a:pt x="121" y="20150"/>
                  <a:pt x="266" y="21379"/>
                </a:cubicBezTo>
                <a:cubicBezTo>
                  <a:pt x="362" y="22053"/>
                  <a:pt x="482" y="22728"/>
                  <a:pt x="627" y="23379"/>
                </a:cubicBezTo>
                <a:cubicBezTo>
                  <a:pt x="820" y="24126"/>
                  <a:pt x="1085" y="24849"/>
                  <a:pt x="1302" y="25596"/>
                </a:cubicBezTo>
                <a:cubicBezTo>
                  <a:pt x="1422" y="25933"/>
                  <a:pt x="1495" y="26270"/>
                  <a:pt x="1639" y="26584"/>
                </a:cubicBezTo>
                <a:cubicBezTo>
                  <a:pt x="2145" y="27523"/>
                  <a:pt x="2603" y="28511"/>
                  <a:pt x="3254" y="29355"/>
                </a:cubicBezTo>
                <a:cubicBezTo>
                  <a:pt x="3687" y="29933"/>
                  <a:pt x="4169" y="30487"/>
                  <a:pt x="4675" y="31018"/>
                </a:cubicBezTo>
                <a:cubicBezTo>
                  <a:pt x="5519" y="31885"/>
                  <a:pt x="6483" y="32560"/>
                  <a:pt x="7615" y="32994"/>
                </a:cubicBezTo>
                <a:cubicBezTo>
                  <a:pt x="8989" y="33548"/>
                  <a:pt x="10411" y="33933"/>
                  <a:pt x="11857" y="34223"/>
                </a:cubicBezTo>
                <a:cubicBezTo>
                  <a:pt x="13230" y="34488"/>
                  <a:pt x="14628" y="34464"/>
                  <a:pt x="16025" y="34632"/>
                </a:cubicBezTo>
                <a:cubicBezTo>
                  <a:pt x="16033" y="34640"/>
                  <a:pt x="16042" y="34643"/>
                  <a:pt x="16050" y="34643"/>
                </a:cubicBezTo>
                <a:cubicBezTo>
                  <a:pt x="16066" y="34643"/>
                  <a:pt x="16082" y="34632"/>
                  <a:pt x="16098" y="34632"/>
                </a:cubicBezTo>
                <a:cubicBezTo>
                  <a:pt x="17423" y="34632"/>
                  <a:pt x="18748" y="34584"/>
                  <a:pt x="20050" y="34343"/>
                </a:cubicBezTo>
                <a:cubicBezTo>
                  <a:pt x="21182" y="34102"/>
                  <a:pt x="22291" y="33885"/>
                  <a:pt x="23399" y="33524"/>
                </a:cubicBezTo>
                <a:cubicBezTo>
                  <a:pt x="24170" y="33283"/>
                  <a:pt x="24942" y="32970"/>
                  <a:pt x="25713" y="32680"/>
                </a:cubicBezTo>
                <a:cubicBezTo>
                  <a:pt x="26219" y="32463"/>
                  <a:pt x="26701" y="32198"/>
                  <a:pt x="27134" y="31837"/>
                </a:cubicBezTo>
                <a:cubicBezTo>
                  <a:pt x="27327" y="31668"/>
                  <a:pt x="27568" y="31524"/>
                  <a:pt x="27809" y="31379"/>
                </a:cubicBezTo>
                <a:lnTo>
                  <a:pt x="28098" y="31379"/>
                </a:lnTo>
                <a:cubicBezTo>
                  <a:pt x="28126" y="31381"/>
                  <a:pt x="28156" y="31382"/>
                  <a:pt x="28189" y="31382"/>
                </a:cubicBezTo>
                <a:cubicBezTo>
                  <a:pt x="28523" y="31382"/>
                  <a:pt x="29081" y="31276"/>
                  <a:pt x="29279" y="31210"/>
                </a:cubicBezTo>
                <a:cubicBezTo>
                  <a:pt x="29857" y="30994"/>
                  <a:pt x="30364" y="30584"/>
                  <a:pt x="30942" y="30391"/>
                </a:cubicBezTo>
                <a:cubicBezTo>
                  <a:pt x="31086" y="30343"/>
                  <a:pt x="31183" y="30198"/>
                  <a:pt x="31303" y="30102"/>
                </a:cubicBezTo>
                <a:cubicBezTo>
                  <a:pt x="31424" y="29981"/>
                  <a:pt x="31520" y="29861"/>
                  <a:pt x="31641" y="29716"/>
                </a:cubicBezTo>
                <a:cubicBezTo>
                  <a:pt x="31833" y="29716"/>
                  <a:pt x="32002" y="29716"/>
                  <a:pt x="32171" y="29668"/>
                </a:cubicBezTo>
                <a:cubicBezTo>
                  <a:pt x="32364" y="29620"/>
                  <a:pt x="32556" y="29548"/>
                  <a:pt x="32749" y="29475"/>
                </a:cubicBezTo>
                <a:cubicBezTo>
                  <a:pt x="32990" y="29403"/>
                  <a:pt x="33183" y="29259"/>
                  <a:pt x="33303" y="29018"/>
                </a:cubicBezTo>
                <a:cubicBezTo>
                  <a:pt x="33376" y="28873"/>
                  <a:pt x="33472" y="28704"/>
                  <a:pt x="33593" y="28584"/>
                </a:cubicBezTo>
                <a:cubicBezTo>
                  <a:pt x="33761" y="28439"/>
                  <a:pt x="33930" y="28295"/>
                  <a:pt x="34123" y="28174"/>
                </a:cubicBezTo>
                <a:cubicBezTo>
                  <a:pt x="34316" y="28078"/>
                  <a:pt x="34412" y="27909"/>
                  <a:pt x="34532" y="27740"/>
                </a:cubicBezTo>
                <a:cubicBezTo>
                  <a:pt x="34605" y="27596"/>
                  <a:pt x="34677" y="27427"/>
                  <a:pt x="34773" y="27283"/>
                </a:cubicBezTo>
                <a:cubicBezTo>
                  <a:pt x="34942" y="27042"/>
                  <a:pt x="35014" y="26752"/>
                  <a:pt x="35111" y="26463"/>
                </a:cubicBezTo>
                <a:cubicBezTo>
                  <a:pt x="35304" y="25837"/>
                  <a:pt x="35400" y="25210"/>
                  <a:pt x="35737" y="24632"/>
                </a:cubicBezTo>
                <a:cubicBezTo>
                  <a:pt x="35810" y="24487"/>
                  <a:pt x="35858" y="24294"/>
                  <a:pt x="35882" y="24126"/>
                </a:cubicBezTo>
                <a:cubicBezTo>
                  <a:pt x="36026" y="23379"/>
                  <a:pt x="36267" y="22632"/>
                  <a:pt x="36316" y="21861"/>
                </a:cubicBezTo>
                <a:cubicBezTo>
                  <a:pt x="36340" y="21620"/>
                  <a:pt x="36340" y="21355"/>
                  <a:pt x="36388" y="21114"/>
                </a:cubicBezTo>
                <a:cubicBezTo>
                  <a:pt x="36508" y="20607"/>
                  <a:pt x="36460" y="20077"/>
                  <a:pt x="36436" y="19547"/>
                </a:cubicBezTo>
                <a:cubicBezTo>
                  <a:pt x="36412" y="19282"/>
                  <a:pt x="36388" y="19017"/>
                  <a:pt x="36533" y="18752"/>
                </a:cubicBezTo>
                <a:cubicBezTo>
                  <a:pt x="36581" y="18656"/>
                  <a:pt x="36557" y="18511"/>
                  <a:pt x="36557" y="18391"/>
                </a:cubicBezTo>
                <a:cubicBezTo>
                  <a:pt x="36557" y="17909"/>
                  <a:pt x="36484" y="17451"/>
                  <a:pt x="36388" y="16969"/>
                </a:cubicBezTo>
                <a:cubicBezTo>
                  <a:pt x="36243" y="16101"/>
                  <a:pt x="36099" y="15210"/>
                  <a:pt x="35761" y="14366"/>
                </a:cubicBezTo>
                <a:cubicBezTo>
                  <a:pt x="35593" y="13981"/>
                  <a:pt x="35472" y="13571"/>
                  <a:pt x="35400" y="13137"/>
                </a:cubicBezTo>
                <a:cubicBezTo>
                  <a:pt x="35328" y="12752"/>
                  <a:pt x="35183" y="12390"/>
                  <a:pt x="35038" y="12005"/>
                </a:cubicBezTo>
                <a:cubicBezTo>
                  <a:pt x="34894" y="11667"/>
                  <a:pt x="34749" y="11330"/>
                  <a:pt x="34557" y="10993"/>
                </a:cubicBezTo>
                <a:cubicBezTo>
                  <a:pt x="34195" y="10366"/>
                  <a:pt x="33858" y="9739"/>
                  <a:pt x="33424" y="9161"/>
                </a:cubicBezTo>
                <a:cubicBezTo>
                  <a:pt x="32701" y="8221"/>
                  <a:pt x="31906" y="7354"/>
                  <a:pt x="31135" y="6462"/>
                </a:cubicBezTo>
                <a:cubicBezTo>
                  <a:pt x="30291" y="5498"/>
                  <a:pt x="29400" y="4558"/>
                  <a:pt x="28363" y="3739"/>
                </a:cubicBezTo>
                <a:cubicBezTo>
                  <a:pt x="27400" y="2968"/>
                  <a:pt x="26412" y="2197"/>
                  <a:pt x="25327" y="1594"/>
                </a:cubicBezTo>
                <a:cubicBezTo>
                  <a:pt x="24821" y="1329"/>
                  <a:pt x="24291" y="1113"/>
                  <a:pt x="23761" y="872"/>
                </a:cubicBezTo>
                <a:cubicBezTo>
                  <a:pt x="22508" y="293"/>
                  <a:pt x="21158" y="28"/>
                  <a:pt x="19785" y="4"/>
                </a:cubicBezTo>
                <a:cubicBezTo>
                  <a:pt x="19656" y="2"/>
                  <a:pt x="19527" y="0"/>
                  <a:pt x="193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6042980" y="4243940"/>
            <a:ext cx="629316" cy="651491"/>
          </a:xfrm>
          <a:custGeom>
            <a:avLst/>
            <a:gdLst/>
            <a:ahLst/>
            <a:cxnLst/>
            <a:rect l="l" t="t" r="r" b="b"/>
            <a:pathLst>
              <a:path w="19014" h="19684" extrusionOk="0">
                <a:moveTo>
                  <a:pt x="8652" y="1413"/>
                </a:moveTo>
                <a:cubicBezTo>
                  <a:pt x="8674" y="1413"/>
                  <a:pt x="8698" y="1419"/>
                  <a:pt x="8724" y="1432"/>
                </a:cubicBezTo>
                <a:cubicBezTo>
                  <a:pt x="8692" y="1496"/>
                  <a:pt x="8639" y="1507"/>
                  <a:pt x="8578" y="1507"/>
                </a:cubicBezTo>
                <a:cubicBezTo>
                  <a:pt x="8559" y="1507"/>
                  <a:pt x="8540" y="1506"/>
                  <a:pt x="8520" y="1505"/>
                </a:cubicBezTo>
                <a:lnTo>
                  <a:pt x="8520" y="1505"/>
                </a:lnTo>
                <a:cubicBezTo>
                  <a:pt x="8554" y="1448"/>
                  <a:pt x="8598" y="1413"/>
                  <a:pt x="8652" y="1413"/>
                </a:cubicBezTo>
                <a:close/>
                <a:moveTo>
                  <a:pt x="8444" y="1535"/>
                </a:moveTo>
                <a:lnTo>
                  <a:pt x="8444" y="1535"/>
                </a:lnTo>
                <a:cubicBezTo>
                  <a:pt x="8254" y="1682"/>
                  <a:pt x="8059" y="1820"/>
                  <a:pt x="7796" y="1820"/>
                </a:cubicBezTo>
                <a:cubicBezTo>
                  <a:pt x="7780" y="1820"/>
                  <a:pt x="7765" y="1819"/>
                  <a:pt x="7749" y="1818"/>
                </a:cubicBezTo>
                <a:lnTo>
                  <a:pt x="7749" y="1818"/>
                </a:lnTo>
                <a:cubicBezTo>
                  <a:pt x="7753" y="1818"/>
                  <a:pt x="7757" y="1818"/>
                  <a:pt x="7760" y="1818"/>
                </a:cubicBezTo>
                <a:cubicBezTo>
                  <a:pt x="7960" y="1640"/>
                  <a:pt x="8200" y="1565"/>
                  <a:pt x="8444" y="1535"/>
                </a:cubicBezTo>
                <a:close/>
                <a:moveTo>
                  <a:pt x="10150" y="1519"/>
                </a:moveTo>
                <a:cubicBezTo>
                  <a:pt x="10407" y="1519"/>
                  <a:pt x="10662" y="1555"/>
                  <a:pt x="10917" y="1625"/>
                </a:cubicBezTo>
                <a:cubicBezTo>
                  <a:pt x="11375" y="1745"/>
                  <a:pt x="11833" y="1890"/>
                  <a:pt x="12267" y="2059"/>
                </a:cubicBezTo>
                <a:cubicBezTo>
                  <a:pt x="13206" y="2444"/>
                  <a:pt x="13905" y="3095"/>
                  <a:pt x="14387" y="3962"/>
                </a:cubicBezTo>
                <a:cubicBezTo>
                  <a:pt x="14773" y="4685"/>
                  <a:pt x="15062" y="5408"/>
                  <a:pt x="15279" y="6179"/>
                </a:cubicBezTo>
                <a:cubicBezTo>
                  <a:pt x="15423" y="6637"/>
                  <a:pt x="15544" y="7095"/>
                  <a:pt x="15664" y="7553"/>
                </a:cubicBezTo>
                <a:cubicBezTo>
                  <a:pt x="15737" y="7890"/>
                  <a:pt x="15785" y="8252"/>
                  <a:pt x="15737" y="8589"/>
                </a:cubicBezTo>
                <a:cubicBezTo>
                  <a:pt x="15640" y="9336"/>
                  <a:pt x="15640" y="10083"/>
                  <a:pt x="15664" y="10830"/>
                </a:cubicBezTo>
                <a:cubicBezTo>
                  <a:pt x="15689" y="11264"/>
                  <a:pt x="15640" y="11674"/>
                  <a:pt x="15568" y="12107"/>
                </a:cubicBezTo>
                <a:cubicBezTo>
                  <a:pt x="15496" y="12469"/>
                  <a:pt x="15423" y="12830"/>
                  <a:pt x="15375" y="13192"/>
                </a:cubicBezTo>
                <a:cubicBezTo>
                  <a:pt x="15351" y="13457"/>
                  <a:pt x="15231" y="13674"/>
                  <a:pt x="15110" y="13891"/>
                </a:cubicBezTo>
                <a:cubicBezTo>
                  <a:pt x="14797" y="14421"/>
                  <a:pt x="14387" y="14830"/>
                  <a:pt x="13833" y="15119"/>
                </a:cubicBezTo>
                <a:cubicBezTo>
                  <a:pt x="13688" y="15192"/>
                  <a:pt x="13520" y="15264"/>
                  <a:pt x="13375" y="15385"/>
                </a:cubicBezTo>
                <a:cubicBezTo>
                  <a:pt x="12990" y="15674"/>
                  <a:pt x="12604" y="15987"/>
                  <a:pt x="12194" y="16300"/>
                </a:cubicBezTo>
                <a:cubicBezTo>
                  <a:pt x="12146" y="16324"/>
                  <a:pt x="12098" y="16397"/>
                  <a:pt x="12074" y="16421"/>
                </a:cubicBezTo>
                <a:cubicBezTo>
                  <a:pt x="11953" y="16686"/>
                  <a:pt x="12146" y="16830"/>
                  <a:pt x="12243" y="16999"/>
                </a:cubicBezTo>
                <a:cubicBezTo>
                  <a:pt x="12218" y="17023"/>
                  <a:pt x="12194" y="17095"/>
                  <a:pt x="12170" y="17095"/>
                </a:cubicBezTo>
                <a:cubicBezTo>
                  <a:pt x="11977" y="17192"/>
                  <a:pt x="11761" y="17312"/>
                  <a:pt x="11568" y="17361"/>
                </a:cubicBezTo>
                <a:cubicBezTo>
                  <a:pt x="10965" y="17553"/>
                  <a:pt x="10363" y="17722"/>
                  <a:pt x="9760" y="17867"/>
                </a:cubicBezTo>
                <a:cubicBezTo>
                  <a:pt x="9110" y="18035"/>
                  <a:pt x="8459" y="18156"/>
                  <a:pt x="7784" y="18156"/>
                </a:cubicBezTo>
                <a:cubicBezTo>
                  <a:pt x="7278" y="18132"/>
                  <a:pt x="6796" y="18011"/>
                  <a:pt x="6363" y="17722"/>
                </a:cubicBezTo>
                <a:cubicBezTo>
                  <a:pt x="5712" y="17264"/>
                  <a:pt x="5134" y="16710"/>
                  <a:pt x="4628" y="16083"/>
                </a:cubicBezTo>
                <a:cubicBezTo>
                  <a:pt x="4170" y="15529"/>
                  <a:pt x="3808" y="14903"/>
                  <a:pt x="3471" y="14276"/>
                </a:cubicBezTo>
                <a:cubicBezTo>
                  <a:pt x="3206" y="13770"/>
                  <a:pt x="2989" y="13240"/>
                  <a:pt x="2989" y="12637"/>
                </a:cubicBezTo>
                <a:cubicBezTo>
                  <a:pt x="2796" y="11987"/>
                  <a:pt x="2893" y="11312"/>
                  <a:pt x="2844" y="10637"/>
                </a:cubicBezTo>
                <a:cubicBezTo>
                  <a:pt x="2820" y="10420"/>
                  <a:pt x="2820" y="10204"/>
                  <a:pt x="2748" y="9987"/>
                </a:cubicBezTo>
                <a:cubicBezTo>
                  <a:pt x="2555" y="9457"/>
                  <a:pt x="2531" y="8902"/>
                  <a:pt x="2700" y="8372"/>
                </a:cubicBezTo>
                <a:cubicBezTo>
                  <a:pt x="2772" y="8107"/>
                  <a:pt x="2844" y="7842"/>
                  <a:pt x="2796" y="7553"/>
                </a:cubicBezTo>
                <a:cubicBezTo>
                  <a:pt x="2796" y="7408"/>
                  <a:pt x="2844" y="7264"/>
                  <a:pt x="2893" y="7119"/>
                </a:cubicBezTo>
                <a:cubicBezTo>
                  <a:pt x="3037" y="6685"/>
                  <a:pt x="3206" y="6276"/>
                  <a:pt x="3447" y="5890"/>
                </a:cubicBezTo>
                <a:cubicBezTo>
                  <a:pt x="3760" y="5456"/>
                  <a:pt x="3977" y="4950"/>
                  <a:pt x="4363" y="4541"/>
                </a:cubicBezTo>
                <a:cubicBezTo>
                  <a:pt x="4483" y="4396"/>
                  <a:pt x="4579" y="4203"/>
                  <a:pt x="4628" y="4011"/>
                </a:cubicBezTo>
                <a:cubicBezTo>
                  <a:pt x="4772" y="3529"/>
                  <a:pt x="5037" y="3215"/>
                  <a:pt x="5543" y="2998"/>
                </a:cubicBezTo>
                <a:cubicBezTo>
                  <a:pt x="6001" y="2806"/>
                  <a:pt x="6435" y="2468"/>
                  <a:pt x="6869" y="2179"/>
                </a:cubicBezTo>
                <a:cubicBezTo>
                  <a:pt x="7151" y="2015"/>
                  <a:pt x="7410" y="1850"/>
                  <a:pt x="7736" y="1820"/>
                </a:cubicBezTo>
                <a:lnTo>
                  <a:pt x="7736" y="1820"/>
                </a:lnTo>
                <a:cubicBezTo>
                  <a:pt x="7687" y="1987"/>
                  <a:pt x="7543" y="2035"/>
                  <a:pt x="7423" y="2107"/>
                </a:cubicBezTo>
                <a:cubicBezTo>
                  <a:pt x="6989" y="2372"/>
                  <a:pt x="6580" y="2637"/>
                  <a:pt x="6170" y="2902"/>
                </a:cubicBezTo>
                <a:cubicBezTo>
                  <a:pt x="6122" y="2926"/>
                  <a:pt x="6122" y="3023"/>
                  <a:pt x="6098" y="3143"/>
                </a:cubicBezTo>
                <a:cubicBezTo>
                  <a:pt x="6459" y="3047"/>
                  <a:pt x="6724" y="2830"/>
                  <a:pt x="7013" y="2685"/>
                </a:cubicBezTo>
                <a:cubicBezTo>
                  <a:pt x="7760" y="2324"/>
                  <a:pt x="8507" y="1914"/>
                  <a:pt x="9303" y="1649"/>
                </a:cubicBezTo>
                <a:cubicBezTo>
                  <a:pt x="9590" y="1561"/>
                  <a:pt x="9872" y="1519"/>
                  <a:pt x="10150" y="1519"/>
                </a:cubicBezTo>
                <a:close/>
                <a:moveTo>
                  <a:pt x="8050" y="1"/>
                </a:moveTo>
                <a:cubicBezTo>
                  <a:pt x="7831" y="1"/>
                  <a:pt x="7611" y="19"/>
                  <a:pt x="7399" y="58"/>
                </a:cubicBezTo>
                <a:cubicBezTo>
                  <a:pt x="6580" y="203"/>
                  <a:pt x="5808" y="516"/>
                  <a:pt x="5110" y="950"/>
                </a:cubicBezTo>
                <a:cubicBezTo>
                  <a:pt x="4363" y="1408"/>
                  <a:pt x="3688" y="1962"/>
                  <a:pt x="2989" y="2492"/>
                </a:cubicBezTo>
                <a:cubicBezTo>
                  <a:pt x="2603" y="2806"/>
                  <a:pt x="2266" y="3167"/>
                  <a:pt x="2001" y="3601"/>
                </a:cubicBezTo>
                <a:cubicBezTo>
                  <a:pt x="1881" y="3770"/>
                  <a:pt x="1712" y="3938"/>
                  <a:pt x="1664" y="4035"/>
                </a:cubicBezTo>
                <a:cubicBezTo>
                  <a:pt x="1399" y="4589"/>
                  <a:pt x="1206" y="5047"/>
                  <a:pt x="1013" y="5505"/>
                </a:cubicBezTo>
                <a:cubicBezTo>
                  <a:pt x="748" y="6083"/>
                  <a:pt x="507" y="6685"/>
                  <a:pt x="387" y="7336"/>
                </a:cubicBezTo>
                <a:cubicBezTo>
                  <a:pt x="314" y="7794"/>
                  <a:pt x="242" y="8276"/>
                  <a:pt x="170" y="8734"/>
                </a:cubicBezTo>
                <a:cubicBezTo>
                  <a:pt x="97" y="9312"/>
                  <a:pt x="1" y="9890"/>
                  <a:pt x="1" y="10445"/>
                </a:cubicBezTo>
                <a:cubicBezTo>
                  <a:pt x="25" y="11167"/>
                  <a:pt x="146" y="11890"/>
                  <a:pt x="362" y="12565"/>
                </a:cubicBezTo>
                <a:cubicBezTo>
                  <a:pt x="965" y="14445"/>
                  <a:pt x="2049" y="16011"/>
                  <a:pt x="3447" y="17385"/>
                </a:cubicBezTo>
                <a:cubicBezTo>
                  <a:pt x="3712" y="17650"/>
                  <a:pt x="4001" y="17891"/>
                  <a:pt x="4339" y="18059"/>
                </a:cubicBezTo>
                <a:cubicBezTo>
                  <a:pt x="4748" y="18252"/>
                  <a:pt x="5158" y="18445"/>
                  <a:pt x="5519" y="18686"/>
                </a:cubicBezTo>
                <a:cubicBezTo>
                  <a:pt x="6290" y="19144"/>
                  <a:pt x="7134" y="19361"/>
                  <a:pt x="8001" y="19529"/>
                </a:cubicBezTo>
                <a:cubicBezTo>
                  <a:pt x="8584" y="19629"/>
                  <a:pt x="9167" y="19683"/>
                  <a:pt x="9753" y="19683"/>
                </a:cubicBezTo>
                <a:cubicBezTo>
                  <a:pt x="10306" y="19683"/>
                  <a:pt x="10862" y="19635"/>
                  <a:pt x="11423" y="19529"/>
                </a:cubicBezTo>
                <a:cubicBezTo>
                  <a:pt x="13086" y="19240"/>
                  <a:pt x="14749" y="18686"/>
                  <a:pt x="16195" y="17867"/>
                </a:cubicBezTo>
                <a:cubicBezTo>
                  <a:pt x="16291" y="17794"/>
                  <a:pt x="16387" y="17722"/>
                  <a:pt x="16363" y="17553"/>
                </a:cubicBezTo>
                <a:cubicBezTo>
                  <a:pt x="16267" y="17481"/>
                  <a:pt x="16195" y="17385"/>
                  <a:pt x="16122" y="17312"/>
                </a:cubicBezTo>
                <a:cubicBezTo>
                  <a:pt x="16291" y="16951"/>
                  <a:pt x="16628" y="16830"/>
                  <a:pt x="16966" y="16614"/>
                </a:cubicBezTo>
                <a:cubicBezTo>
                  <a:pt x="17014" y="16469"/>
                  <a:pt x="17038" y="16348"/>
                  <a:pt x="17110" y="16228"/>
                </a:cubicBezTo>
                <a:cubicBezTo>
                  <a:pt x="17183" y="16107"/>
                  <a:pt x="17279" y="15987"/>
                  <a:pt x="17375" y="15867"/>
                </a:cubicBezTo>
                <a:cubicBezTo>
                  <a:pt x="17616" y="15481"/>
                  <a:pt x="17857" y="15119"/>
                  <a:pt x="18098" y="14734"/>
                </a:cubicBezTo>
                <a:cubicBezTo>
                  <a:pt x="18243" y="14541"/>
                  <a:pt x="18363" y="14300"/>
                  <a:pt x="18363" y="14059"/>
                </a:cubicBezTo>
                <a:cubicBezTo>
                  <a:pt x="18412" y="13336"/>
                  <a:pt x="18628" y="12686"/>
                  <a:pt x="18797" y="12011"/>
                </a:cubicBezTo>
                <a:cubicBezTo>
                  <a:pt x="18821" y="11866"/>
                  <a:pt x="18845" y="11722"/>
                  <a:pt x="18869" y="11553"/>
                </a:cubicBezTo>
                <a:cubicBezTo>
                  <a:pt x="18894" y="11119"/>
                  <a:pt x="18966" y="10661"/>
                  <a:pt x="18966" y="10228"/>
                </a:cubicBezTo>
                <a:cubicBezTo>
                  <a:pt x="19014" y="9023"/>
                  <a:pt x="18918" y="7818"/>
                  <a:pt x="18436" y="6709"/>
                </a:cubicBezTo>
                <a:cubicBezTo>
                  <a:pt x="18339" y="6468"/>
                  <a:pt x="18243" y="6227"/>
                  <a:pt x="18195" y="5987"/>
                </a:cubicBezTo>
                <a:cubicBezTo>
                  <a:pt x="17978" y="5143"/>
                  <a:pt x="17616" y="4396"/>
                  <a:pt x="17014" y="3770"/>
                </a:cubicBezTo>
                <a:cubicBezTo>
                  <a:pt x="16869" y="3625"/>
                  <a:pt x="16773" y="3456"/>
                  <a:pt x="16628" y="3312"/>
                </a:cubicBezTo>
                <a:cubicBezTo>
                  <a:pt x="16243" y="2854"/>
                  <a:pt x="15833" y="2396"/>
                  <a:pt x="15327" y="2083"/>
                </a:cubicBezTo>
                <a:cubicBezTo>
                  <a:pt x="14917" y="1842"/>
                  <a:pt x="14484" y="1625"/>
                  <a:pt x="14074" y="1432"/>
                </a:cubicBezTo>
                <a:cubicBezTo>
                  <a:pt x="13134" y="998"/>
                  <a:pt x="12146" y="709"/>
                  <a:pt x="11158" y="468"/>
                </a:cubicBezTo>
                <a:cubicBezTo>
                  <a:pt x="10315" y="251"/>
                  <a:pt x="9447" y="131"/>
                  <a:pt x="8580" y="34"/>
                </a:cubicBezTo>
                <a:cubicBezTo>
                  <a:pt x="8406" y="13"/>
                  <a:pt x="8228" y="1"/>
                  <a:pt x="80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4119150" y="1455650"/>
            <a:ext cx="905700" cy="9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>
            <a:spLocks noGrp="1"/>
          </p:cNvSpPr>
          <p:nvPr>
            <p:ph type="subTitle" idx="1"/>
          </p:nvPr>
        </p:nvSpPr>
        <p:spPr>
          <a:xfrm>
            <a:off x="4994464" y="2317450"/>
            <a:ext cx="27996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08" name="Google Shape;308;p21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328321" y="3479011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89935" y="1226348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 rot="10800000">
            <a:off x="7022977" y="-2098236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1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6713675" y="4293437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1"/>
          <p:cNvGrpSpPr/>
          <p:nvPr/>
        </p:nvGrpSpPr>
        <p:grpSpPr>
          <a:xfrm>
            <a:off x="7793192" y="831694"/>
            <a:ext cx="945908" cy="1363682"/>
            <a:chOff x="7793192" y="831694"/>
            <a:chExt cx="945908" cy="1363682"/>
          </a:xfrm>
        </p:grpSpPr>
        <p:sp>
          <p:nvSpPr>
            <p:cNvPr id="313" name="Google Shape;313;p21"/>
            <p:cNvSpPr/>
            <p:nvPr/>
          </p:nvSpPr>
          <p:spPr>
            <a:xfrm rot="10800000">
              <a:off x="7793192" y="831694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61" y="1"/>
                  </a:moveTo>
                  <a:cubicBezTo>
                    <a:pt x="7376" y="1"/>
                    <a:pt x="7192" y="11"/>
                    <a:pt x="7013" y="39"/>
                  </a:cubicBezTo>
                  <a:cubicBezTo>
                    <a:pt x="6266" y="160"/>
                    <a:pt x="5519" y="304"/>
                    <a:pt x="4771" y="401"/>
                  </a:cubicBezTo>
                  <a:cubicBezTo>
                    <a:pt x="4314" y="473"/>
                    <a:pt x="3880" y="593"/>
                    <a:pt x="3422" y="593"/>
                  </a:cubicBezTo>
                  <a:cubicBezTo>
                    <a:pt x="3181" y="593"/>
                    <a:pt x="2988" y="666"/>
                    <a:pt x="2795" y="834"/>
                  </a:cubicBezTo>
                  <a:cubicBezTo>
                    <a:pt x="2771" y="1075"/>
                    <a:pt x="2723" y="1316"/>
                    <a:pt x="2675" y="1557"/>
                  </a:cubicBezTo>
                  <a:cubicBezTo>
                    <a:pt x="2579" y="1822"/>
                    <a:pt x="2530" y="2087"/>
                    <a:pt x="2386" y="2353"/>
                  </a:cubicBezTo>
                  <a:cubicBezTo>
                    <a:pt x="2169" y="2738"/>
                    <a:pt x="2097" y="3196"/>
                    <a:pt x="2145" y="3606"/>
                  </a:cubicBezTo>
                  <a:cubicBezTo>
                    <a:pt x="2362" y="3967"/>
                    <a:pt x="2555" y="4304"/>
                    <a:pt x="2747" y="4618"/>
                  </a:cubicBezTo>
                  <a:cubicBezTo>
                    <a:pt x="2868" y="4666"/>
                    <a:pt x="2964" y="4714"/>
                    <a:pt x="3061" y="4762"/>
                  </a:cubicBezTo>
                  <a:cubicBezTo>
                    <a:pt x="3339" y="4948"/>
                    <a:pt x="3627" y="5034"/>
                    <a:pt x="3925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64" y="4786"/>
                    <a:pt x="5229" y="4666"/>
                  </a:cubicBezTo>
                  <a:cubicBezTo>
                    <a:pt x="5398" y="4594"/>
                    <a:pt x="5591" y="4570"/>
                    <a:pt x="5784" y="4570"/>
                  </a:cubicBezTo>
                  <a:cubicBezTo>
                    <a:pt x="5904" y="4570"/>
                    <a:pt x="6049" y="4570"/>
                    <a:pt x="6169" y="4545"/>
                  </a:cubicBezTo>
                  <a:cubicBezTo>
                    <a:pt x="6317" y="4477"/>
                    <a:pt x="6465" y="4452"/>
                    <a:pt x="6616" y="4452"/>
                  </a:cubicBezTo>
                  <a:cubicBezTo>
                    <a:pt x="6784" y="4452"/>
                    <a:pt x="6955" y="4483"/>
                    <a:pt x="7133" y="4521"/>
                  </a:cubicBezTo>
                  <a:cubicBezTo>
                    <a:pt x="7470" y="4570"/>
                    <a:pt x="7784" y="4642"/>
                    <a:pt x="8121" y="4714"/>
                  </a:cubicBezTo>
                  <a:cubicBezTo>
                    <a:pt x="8410" y="4786"/>
                    <a:pt x="8724" y="4835"/>
                    <a:pt x="9013" y="4931"/>
                  </a:cubicBezTo>
                  <a:cubicBezTo>
                    <a:pt x="9350" y="5051"/>
                    <a:pt x="9639" y="5268"/>
                    <a:pt x="10001" y="5365"/>
                  </a:cubicBezTo>
                  <a:cubicBezTo>
                    <a:pt x="10386" y="5437"/>
                    <a:pt x="10651" y="5678"/>
                    <a:pt x="10989" y="5871"/>
                  </a:cubicBezTo>
                  <a:cubicBezTo>
                    <a:pt x="11013" y="5895"/>
                    <a:pt x="11061" y="5895"/>
                    <a:pt x="11085" y="5919"/>
                  </a:cubicBezTo>
                  <a:cubicBezTo>
                    <a:pt x="11880" y="6256"/>
                    <a:pt x="12579" y="6714"/>
                    <a:pt x="13278" y="7220"/>
                  </a:cubicBezTo>
                  <a:cubicBezTo>
                    <a:pt x="13398" y="7293"/>
                    <a:pt x="13519" y="7413"/>
                    <a:pt x="13615" y="7509"/>
                  </a:cubicBezTo>
                  <a:cubicBezTo>
                    <a:pt x="13832" y="7702"/>
                    <a:pt x="14049" y="7895"/>
                    <a:pt x="14218" y="8112"/>
                  </a:cubicBezTo>
                  <a:cubicBezTo>
                    <a:pt x="14459" y="8425"/>
                    <a:pt x="14796" y="8666"/>
                    <a:pt x="14917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71" y="9510"/>
                    <a:pt x="15640" y="9847"/>
                    <a:pt x="15784" y="10160"/>
                  </a:cubicBezTo>
                  <a:cubicBezTo>
                    <a:pt x="15905" y="10401"/>
                    <a:pt x="16049" y="10666"/>
                    <a:pt x="16146" y="10931"/>
                  </a:cubicBezTo>
                  <a:cubicBezTo>
                    <a:pt x="16290" y="11317"/>
                    <a:pt x="16459" y="11702"/>
                    <a:pt x="16555" y="12112"/>
                  </a:cubicBezTo>
                  <a:cubicBezTo>
                    <a:pt x="16676" y="12690"/>
                    <a:pt x="16676" y="13269"/>
                    <a:pt x="16652" y="13871"/>
                  </a:cubicBezTo>
                  <a:cubicBezTo>
                    <a:pt x="16652" y="14305"/>
                    <a:pt x="16483" y="14715"/>
                    <a:pt x="16097" y="14980"/>
                  </a:cubicBezTo>
                  <a:cubicBezTo>
                    <a:pt x="15808" y="15197"/>
                    <a:pt x="15519" y="15413"/>
                    <a:pt x="15230" y="15630"/>
                  </a:cubicBezTo>
                  <a:cubicBezTo>
                    <a:pt x="14579" y="16088"/>
                    <a:pt x="13856" y="16450"/>
                    <a:pt x="13109" y="16691"/>
                  </a:cubicBezTo>
                  <a:cubicBezTo>
                    <a:pt x="12772" y="16811"/>
                    <a:pt x="12459" y="16932"/>
                    <a:pt x="12145" y="17052"/>
                  </a:cubicBezTo>
                  <a:cubicBezTo>
                    <a:pt x="11615" y="17245"/>
                    <a:pt x="11085" y="17462"/>
                    <a:pt x="10531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181" y="18040"/>
                    <a:pt x="8651" y="18209"/>
                    <a:pt x="8097" y="18402"/>
                  </a:cubicBezTo>
                  <a:cubicBezTo>
                    <a:pt x="7856" y="18474"/>
                    <a:pt x="7591" y="18546"/>
                    <a:pt x="7350" y="18667"/>
                  </a:cubicBezTo>
                  <a:cubicBezTo>
                    <a:pt x="6796" y="18932"/>
                    <a:pt x="6241" y="19221"/>
                    <a:pt x="5687" y="19510"/>
                  </a:cubicBezTo>
                  <a:cubicBezTo>
                    <a:pt x="4290" y="20233"/>
                    <a:pt x="3205" y="21317"/>
                    <a:pt x="2193" y="22474"/>
                  </a:cubicBezTo>
                  <a:cubicBezTo>
                    <a:pt x="1687" y="23076"/>
                    <a:pt x="1301" y="23727"/>
                    <a:pt x="988" y="24450"/>
                  </a:cubicBezTo>
                  <a:cubicBezTo>
                    <a:pt x="723" y="25004"/>
                    <a:pt x="482" y="25559"/>
                    <a:pt x="362" y="26137"/>
                  </a:cubicBezTo>
                  <a:cubicBezTo>
                    <a:pt x="265" y="26522"/>
                    <a:pt x="193" y="26932"/>
                    <a:pt x="121" y="27318"/>
                  </a:cubicBezTo>
                  <a:cubicBezTo>
                    <a:pt x="0" y="28041"/>
                    <a:pt x="0" y="28739"/>
                    <a:pt x="72" y="29462"/>
                  </a:cubicBezTo>
                  <a:cubicBezTo>
                    <a:pt x="145" y="29992"/>
                    <a:pt x="289" y="30499"/>
                    <a:pt x="506" y="30980"/>
                  </a:cubicBezTo>
                  <a:cubicBezTo>
                    <a:pt x="795" y="31703"/>
                    <a:pt x="1109" y="32426"/>
                    <a:pt x="1518" y="33101"/>
                  </a:cubicBezTo>
                  <a:cubicBezTo>
                    <a:pt x="1856" y="33655"/>
                    <a:pt x="2241" y="34185"/>
                    <a:pt x="2651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08" y="36210"/>
                    <a:pt x="4049" y="36451"/>
                    <a:pt x="4290" y="36643"/>
                  </a:cubicBezTo>
                  <a:cubicBezTo>
                    <a:pt x="4531" y="36812"/>
                    <a:pt x="4747" y="37005"/>
                    <a:pt x="4940" y="37198"/>
                  </a:cubicBezTo>
                  <a:cubicBezTo>
                    <a:pt x="5302" y="37559"/>
                    <a:pt x="5663" y="37872"/>
                    <a:pt x="6097" y="38137"/>
                  </a:cubicBezTo>
                  <a:cubicBezTo>
                    <a:pt x="6217" y="38234"/>
                    <a:pt x="6386" y="38306"/>
                    <a:pt x="6507" y="38427"/>
                  </a:cubicBezTo>
                  <a:cubicBezTo>
                    <a:pt x="6988" y="38860"/>
                    <a:pt x="7567" y="39150"/>
                    <a:pt x="8169" y="39366"/>
                  </a:cubicBezTo>
                  <a:cubicBezTo>
                    <a:pt x="8374" y="39435"/>
                    <a:pt x="8556" y="39609"/>
                    <a:pt x="8798" y="39609"/>
                  </a:cubicBezTo>
                  <a:cubicBezTo>
                    <a:pt x="8813" y="39609"/>
                    <a:pt x="8829" y="39609"/>
                    <a:pt x="8844" y="39607"/>
                  </a:cubicBezTo>
                  <a:cubicBezTo>
                    <a:pt x="8892" y="39607"/>
                    <a:pt x="8916" y="39631"/>
                    <a:pt x="8940" y="39656"/>
                  </a:cubicBezTo>
                  <a:cubicBezTo>
                    <a:pt x="9278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09" y="40740"/>
                    <a:pt x="11639" y="40933"/>
                    <a:pt x="12169" y="41150"/>
                  </a:cubicBezTo>
                  <a:cubicBezTo>
                    <a:pt x="12410" y="41246"/>
                    <a:pt x="12651" y="41294"/>
                    <a:pt x="12820" y="41487"/>
                  </a:cubicBezTo>
                  <a:cubicBezTo>
                    <a:pt x="12844" y="41511"/>
                    <a:pt x="12916" y="41535"/>
                    <a:pt x="12965" y="41535"/>
                  </a:cubicBezTo>
                  <a:cubicBezTo>
                    <a:pt x="13085" y="41535"/>
                    <a:pt x="13182" y="41607"/>
                    <a:pt x="13278" y="41680"/>
                  </a:cubicBezTo>
                  <a:cubicBezTo>
                    <a:pt x="13591" y="41921"/>
                    <a:pt x="13929" y="42210"/>
                    <a:pt x="14290" y="42403"/>
                  </a:cubicBezTo>
                  <a:cubicBezTo>
                    <a:pt x="14772" y="42692"/>
                    <a:pt x="15133" y="43077"/>
                    <a:pt x="15615" y="43367"/>
                  </a:cubicBezTo>
                  <a:cubicBezTo>
                    <a:pt x="15712" y="43415"/>
                    <a:pt x="15784" y="43511"/>
                    <a:pt x="15856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182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40" y="46716"/>
                  </a:cubicBezTo>
                  <a:cubicBezTo>
                    <a:pt x="17760" y="46933"/>
                    <a:pt x="17760" y="47150"/>
                    <a:pt x="17784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399" y="49752"/>
                    <a:pt x="16965" y="50307"/>
                    <a:pt x="16507" y="50885"/>
                  </a:cubicBezTo>
                  <a:cubicBezTo>
                    <a:pt x="16121" y="51343"/>
                    <a:pt x="15688" y="51753"/>
                    <a:pt x="15278" y="52210"/>
                  </a:cubicBezTo>
                  <a:cubicBezTo>
                    <a:pt x="15037" y="52524"/>
                    <a:pt x="14700" y="52716"/>
                    <a:pt x="14362" y="52861"/>
                  </a:cubicBezTo>
                  <a:cubicBezTo>
                    <a:pt x="14049" y="53006"/>
                    <a:pt x="13760" y="53174"/>
                    <a:pt x="13447" y="53319"/>
                  </a:cubicBezTo>
                  <a:cubicBezTo>
                    <a:pt x="13085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097" y="54427"/>
                    <a:pt x="9952" y="54452"/>
                  </a:cubicBezTo>
                  <a:cubicBezTo>
                    <a:pt x="9712" y="54500"/>
                    <a:pt x="9471" y="54548"/>
                    <a:pt x="9230" y="54596"/>
                  </a:cubicBezTo>
                  <a:cubicBezTo>
                    <a:pt x="9085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17" y="54741"/>
                  </a:cubicBezTo>
                  <a:cubicBezTo>
                    <a:pt x="8049" y="54789"/>
                    <a:pt x="7904" y="54909"/>
                    <a:pt x="7711" y="55006"/>
                  </a:cubicBezTo>
                  <a:cubicBezTo>
                    <a:pt x="7653" y="55003"/>
                    <a:pt x="7595" y="55001"/>
                    <a:pt x="7536" y="55001"/>
                  </a:cubicBezTo>
                  <a:cubicBezTo>
                    <a:pt x="7132" y="55001"/>
                    <a:pt x="6713" y="55072"/>
                    <a:pt x="6314" y="55199"/>
                  </a:cubicBezTo>
                  <a:cubicBezTo>
                    <a:pt x="6193" y="55223"/>
                    <a:pt x="6073" y="55223"/>
                    <a:pt x="5928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277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62" y="56861"/>
                    <a:pt x="2289" y="57223"/>
                  </a:cubicBezTo>
                  <a:cubicBezTo>
                    <a:pt x="2217" y="57512"/>
                    <a:pt x="2121" y="57801"/>
                    <a:pt x="1952" y="58042"/>
                  </a:cubicBezTo>
                  <a:cubicBezTo>
                    <a:pt x="1856" y="58211"/>
                    <a:pt x="1856" y="58355"/>
                    <a:pt x="1904" y="58524"/>
                  </a:cubicBezTo>
                  <a:cubicBezTo>
                    <a:pt x="2000" y="58741"/>
                    <a:pt x="2073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75" y="59657"/>
                    <a:pt x="2723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71" y="60187"/>
                    <a:pt x="2651" y="60259"/>
                    <a:pt x="2747" y="60355"/>
                  </a:cubicBezTo>
                  <a:cubicBezTo>
                    <a:pt x="2763" y="60355"/>
                    <a:pt x="2790" y="60366"/>
                    <a:pt x="2813" y="60366"/>
                  </a:cubicBezTo>
                  <a:cubicBezTo>
                    <a:pt x="2825" y="60366"/>
                    <a:pt x="2836" y="60363"/>
                    <a:pt x="2844" y="60355"/>
                  </a:cubicBezTo>
                  <a:cubicBezTo>
                    <a:pt x="3446" y="60235"/>
                    <a:pt x="4049" y="60259"/>
                    <a:pt x="4651" y="60187"/>
                  </a:cubicBezTo>
                  <a:cubicBezTo>
                    <a:pt x="4733" y="60179"/>
                    <a:pt x="4813" y="60174"/>
                    <a:pt x="4891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591" y="60355"/>
                    <a:pt x="5639" y="60380"/>
                  </a:cubicBezTo>
                  <a:cubicBezTo>
                    <a:pt x="6169" y="60259"/>
                    <a:pt x="6651" y="60139"/>
                    <a:pt x="7133" y="60090"/>
                  </a:cubicBezTo>
                  <a:cubicBezTo>
                    <a:pt x="7519" y="60042"/>
                    <a:pt x="7880" y="59922"/>
                    <a:pt x="8242" y="59801"/>
                  </a:cubicBezTo>
                  <a:cubicBezTo>
                    <a:pt x="8555" y="59705"/>
                    <a:pt x="8844" y="59608"/>
                    <a:pt x="9157" y="59536"/>
                  </a:cubicBezTo>
                  <a:cubicBezTo>
                    <a:pt x="9591" y="59440"/>
                    <a:pt x="10025" y="59343"/>
                    <a:pt x="10386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44" y="59006"/>
                    <a:pt x="10940" y="58982"/>
                  </a:cubicBezTo>
                  <a:cubicBezTo>
                    <a:pt x="11326" y="58861"/>
                    <a:pt x="11688" y="58717"/>
                    <a:pt x="12073" y="58596"/>
                  </a:cubicBezTo>
                  <a:cubicBezTo>
                    <a:pt x="12483" y="58476"/>
                    <a:pt x="12892" y="58307"/>
                    <a:pt x="13278" y="58090"/>
                  </a:cubicBezTo>
                  <a:cubicBezTo>
                    <a:pt x="13664" y="57849"/>
                    <a:pt x="14145" y="57705"/>
                    <a:pt x="14507" y="57416"/>
                  </a:cubicBezTo>
                  <a:cubicBezTo>
                    <a:pt x="14579" y="57367"/>
                    <a:pt x="14652" y="57367"/>
                    <a:pt x="14724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676" y="55921"/>
                  </a:cubicBezTo>
                  <a:cubicBezTo>
                    <a:pt x="17182" y="55295"/>
                    <a:pt x="17688" y="54692"/>
                    <a:pt x="18194" y="54090"/>
                  </a:cubicBezTo>
                  <a:cubicBezTo>
                    <a:pt x="18483" y="53729"/>
                    <a:pt x="18748" y="53367"/>
                    <a:pt x="18989" y="52957"/>
                  </a:cubicBezTo>
                  <a:cubicBezTo>
                    <a:pt x="19085" y="52813"/>
                    <a:pt x="19206" y="52668"/>
                    <a:pt x="19326" y="52475"/>
                  </a:cubicBezTo>
                  <a:cubicBezTo>
                    <a:pt x="19375" y="52355"/>
                    <a:pt x="19423" y="52162"/>
                    <a:pt x="19519" y="51994"/>
                  </a:cubicBezTo>
                  <a:cubicBezTo>
                    <a:pt x="19688" y="51608"/>
                    <a:pt x="19857" y="51247"/>
                    <a:pt x="20049" y="50861"/>
                  </a:cubicBezTo>
                  <a:cubicBezTo>
                    <a:pt x="20074" y="50789"/>
                    <a:pt x="20122" y="50716"/>
                    <a:pt x="20122" y="50644"/>
                  </a:cubicBezTo>
                  <a:cubicBezTo>
                    <a:pt x="20098" y="50403"/>
                    <a:pt x="20218" y="50210"/>
                    <a:pt x="20314" y="50018"/>
                  </a:cubicBezTo>
                  <a:cubicBezTo>
                    <a:pt x="20363" y="49897"/>
                    <a:pt x="20435" y="49752"/>
                    <a:pt x="20435" y="49632"/>
                  </a:cubicBezTo>
                  <a:cubicBezTo>
                    <a:pt x="20483" y="49174"/>
                    <a:pt x="20604" y="48716"/>
                    <a:pt x="20628" y="48234"/>
                  </a:cubicBezTo>
                  <a:cubicBezTo>
                    <a:pt x="20652" y="47897"/>
                    <a:pt x="20676" y="47560"/>
                    <a:pt x="20604" y="47222"/>
                  </a:cubicBezTo>
                  <a:cubicBezTo>
                    <a:pt x="20580" y="47078"/>
                    <a:pt x="20580" y="46909"/>
                    <a:pt x="20580" y="46764"/>
                  </a:cubicBezTo>
                  <a:cubicBezTo>
                    <a:pt x="20580" y="46355"/>
                    <a:pt x="20483" y="45945"/>
                    <a:pt x="20387" y="45535"/>
                  </a:cubicBezTo>
                  <a:cubicBezTo>
                    <a:pt x="20266" y="45053"/>
                    <a:pt x="20170" y="44571"/>
                    <a:pt x="20049" y="44114"/>
                  </a:cubicBezTo>
                  <a:cubicBezTo>
                    <a:pt x="19953" y="43752"/>
                    <a:pt x="19881" y="43415"/>
                    <a:pt x="19760" y="43053"/>
                  </a:cubicBezTo>
                  <a:cubicBezTo>
                    <a:pt x="19664" y="42692"/>
                    <a:pt x="19543" y="42282"/>
                    <a:pt x="19302" y="41969"/>
                  </a:cubicBezTo>
                  <a:cubicBezTo>
                    <a:pt x="19085" y="41656"/>
                    <a:pt x="18989" y="41246"/>
                    <a:pt x="18676" y="40981"/>
                  </a:cubicBezTo>
                  <a:cubicBezTo>
                    <a:pt x="18411" y="40403"/>
                    <a:pt x="17929" y="39969"/>
                    <a:pt x="17543" y="39487"/>
                  </a:cubicBezTo>
                  <a:cubicBezTo>
                    <a:pt x="17471" y="39366"/>
                    <a:pt x="17375" y="39294"/>
                    <a:pt x="17254" y="39222"/>
                  </a:cubicBezTo>
                  <a:cubicBezTo>
                    <a:pt x="16844" y="38909"/>
                    <a:pt x="16483" y="38499"/>
                    <a:pt x="16001" y="38258"/>
                  </a:cubicBezTo>
                  <a:cubicBezTo>
                    <a:pt x="15977" y="38234"/>
                    <a:pt x="15953" y="38186"/>
                    <a:pt x="15929" y="38162"/>
                  </a:cubicBezTo>
                  <a:cubicBezTo>
                    <a:pt x="15760" y="38065"/>
                    <a:pt x="15591" y="37945"/>
                    <a:pt x="15399" y="37824"/>
                  </a:cubicBezTo>
                  <a:cubicBezTo>
                    <a:pt x="15302" y="37776"/>
                    <a:pt x="15206" y="37728"/>
                    <a:pt x="15109" y="37655"/>
                  </a:cubicBezTo>
                  <a:cubicBezTo>
                    <a:pt x="14459" y="37174"/>
                    <a:pt x="13760" y="36836"/>
                    <a:pt x="13037" y="36499"/>
                  </a:cubicBezTo>
                  <a:cubicBezTo>
                    <a:pt x="12145" y="36089"/>
                    <a:pt x="11254" y="35728"/>
                    <a:pt x="10362" y="35342"/>
                  </a:cubicBezTo>
                  <a:cubicBezTo>
                    <a:pt x="9808" y="35125"/>
                    <a:pt x="9254" y="34884"/>
                    <a:pt x="8699" y="34643"/>
                  </a:cubicBezTo>
                  <a:cubicBezTo>
                    <a:pt x="8483" y="34571"/>
                    <a:pt x="8290" y="34451"/>
                    <a:pt x="8097" y="34330"/>
                  </a:cubicBezTo>
                  <a:cubicBezTo>
                    <a:pt x="7639" y="34065"/>
                    <a:pt x="7205" y="33776"/>
                    <a:pt x="6747" y="33487"/>
                  </a:cubicBezTo>
                  <a:cubicBezTo>
                    <a:pt x="5952" y="33005"/>
                    <a:pt x="5302" y="32354"/>
                    <a:pt x="4699" y="31631"/>
                  </a:cubicBezTo>
                  <a:cubicBezTo>
                    <a:pt x="4265" y="31077"/>
                    <a:pt x="3880" y="30450"/>
                    <a:pt x="3543" y="29800"/>
                  </a:cubicBezTo>
                  <a:cubicBezTo>
                    <a:pt x="3350" y="29390"/>
                    <a:pt x="3181" y="28932"/>
                    <a:pt x="3012" y="28498"/>
                  </a:cubicBezTo>
                  <a:cubicBezTo>
                    <a:pt x="2940" y="28354"/>
                    <a:pt x="2916" y="28209"/>
                    <a:pt x="2988" y="28065"/>
                  </a:cubicBezTo>
                  <a:cubicBezTo>
                    <a:pt x="3181" y="27486"/>
                    <a:pt x="3350" y="26908"/>
                    <a:pt x="3880" y="26522"/>
                  </a:cubicBezTo>
                  <a:cubicBezTo>
                    <a:pt x="4024" y="26426"/>
                    <a:pt x="4121" y="26281"/>
                    <a:pt x="4241" y="26161"/>
                  </a:cubicBezTo>
                  <a:cubicBezTo>
                    <a:pt x="4506" y="25920"/>
                    <a:pt x="4771" y="25679"/>
                    <a:pt x="5109" y="25534"/>
                  </a:cubicBezTo>
                  <a:cubicBezTo>
                    <a:pt x="5615" y="25293"/>
                    <a:pt x="6169" y="25149"/>
                    <a:pt x="6675" y="24860"/>
                  </a:cubicBezTo>
                  <a:cubicBezTo>
                    <a:pt x="6747" y="24836"/>
                    <a:pt x="6820" y="24811"/>
                    <a:pt x="6892" y="24811"/>
                  </a:cubicBezTo>
                  <a:cubicBezTo>
                    <a:pt x="7205" y="24763"/>
                    <a:pt x="7470" y="24643"/>
                    <a:pt x="7760" y="24546"/>
                  </a:cubicBezTo>
                  <a:cubicBezTo>
                    <a:pt x="8081" y="24446"/>
                    <a:pt x="8419" y="24312"/>
                    <a:pt x="8760" y="24312"/>
                  </a:cubicBezTo>
                  <a:cubicBezTo>
                    <a:pt x="8828" y="24312"/>
                    <a:pt x="8896" y="24317"/>
                    <a:pt x="8964" y="24330"/>
                  </a:cubicBezTo>
                  <a:cubicBezTo>
                    <a:pt x="9037" y="24330"/>
                    <a:pt x="9109" y="24305"/>
                    <a:pt x="9181" y="24281"/>
                  </a:cubicBezTo>
                  <a:cubicBezTo>
                    <a:pt x="9326" y="24257"/>
                    <a:pt x="9471" y="24185"/>
                    <a:pt x="9639" y="24161"/>
                  </a:cubicBezTo>
                  <a:cubicBezTo>
                    <a:pt x="10121" y="24113"/>
                    <a:pt x="10531" y="23751"/>
                    <a:pt x="11013" y="23679"/>
                  </a:cubicBezTo>
                  <a:cubicBezTo>
                    <a:pt x="11037" y="23655"/>
                    <a:pt x="11085" y="23631"/>
                    <a:pt x="11109" y="23607"/>
                  </a:cubicBezTo>
                  <a:cubicBezTo>
                    <a:pt x="11615" y="23317"/>
                    <a:pt x="12097" y="23004"/>
                    <a:pt x="12603" y="22691"/>
                  </a:cubicBezTo>
                  <a:cubicBezTo>
                    <a:pt x="12797" y="22583"/>
                    <a:pt x="12992" y="22494"/>
                    <a:pt x="13238" y="22494"/>
                  </a:cubicBezTo>
                  <a:cubicBezTo>
                    <a:pt x="13267" y="22494"/>
                    <a:pt x="13296" y="22496"/>
                    <a:pt x="13326" y="22498"/>
                  </a:cubicBezTo>
                  <a:cubicBezTo>
                    <a:pt x="13447" y="22329"/>
                    <a:pt x="13519" y="22209"/>
                    <a:pt x="13591" y="22113"/>
                  </a:cubicBezTo>
                  <a:cubicBezTo>
                    <a:pt x="13808" y="21920"/>
                    <a:pt x="14025" y="21775"/>
                    <a:pt x="14218" y="21606"/>
                  </a:cubicBezTo>
                  <a:cubicBezTo>
                    <a:pt x="14652" y="21293"/>
                    <a:pt x="15037" y="20884"/>
                    <a:pt x="15471" y="20546"/>
                  </a:cubicBezTo>
                  <a:cubicBezTo>
                    <a:pt x="15640" y="20402"/>
                    <a:pt x="15760" y="20209"/>
                    <a:pt x="15977" y="20112"/>
                  </a:cubicBezTo>
                  <a:cubicBezTo>
                    <a:pt x="16073" y="20088"/>
                    <a:pt x="16170" y="19992"/>
                    <a:pt x="16218" y="19896"/>
                  </a:cubicBezTo>
                  <a:cubicBezTo>
                    <a:pt x="16387" y="19606"/>
                    <a:pt x="16676" y="19438"/>
                    <a:pt x="16820" y="19149"/>
                  </a:cubicBezTo>
                  <a:cubicBezTo>
                    <a:pt x="16844" y="19100"/>
                    <a:pt x="16893" y="19052"/>
                    <a:pt x="16941" y="19028"/>
                  </a:cubicBezTo>
                  <a:cubicBezTo>
                    <a:pt x="17399" y="18715"/>
                    <a:pt x="17688" y="18281"/>
                    <a:pt x="17953" y="17823"/>
                  </a:cubicBezTo>
                  <a:cubicBezTo>
                    <a:pt x="18194" y="17438"/>
                    <a:pt x="18435" y="17100"/>
                    <a:pt x="18748" y="16859"/>
                  </a:cubicBezTo>
                  <a:cubicBezTo>
                    <a:pt x="18869" y="16594"/>
                    <a:pt x="18917" y="16329"/>
                    <a:pt x="19037" y="16136"/>
                  </a:cubicBezTo>
                  <a:cubicBezTo>
                    <a:pt x="19230" y="15847"/>
                    <a:pt x="19278" y="15510"/>
                    <a:pt x="19471" y="15221"/>
                  </a:cubicBezTo>
                  <a:cubicBezTo>
                    <a:pt x="19519" y="15148"/>
                    <a:pt x="19543" y="15076"/>
                    <a:pt x="19543" y="15004"/>
                  </a:cubicBezTo>
                  <a:cubicBezTo>
                    <a:pt x="19519" y="14642"/>
                    <a:pt x="19664" y="14329"/>
                    <a:pt x="19736" y="14016"/>
                  </a:cubicBezTo>
                  <a:cubicBezTo>
                    <a:pt x="19760" y="13871"/>
                    <a:pt x="19784" y="13751"/>
                    <a:pt x="19784" y="13606"/>
                  </a:cubicBezTo>
                  <a:cubicBezTo>
                    <a:pt x="19784" y="12980"/>
                    <a:pt x="19736" y="12377"/>
                    <a:pt x="19664" y="11751"/>
                  </a:cubicBezTo>
                  <a:cubicBezTo>
                    <a:pt x="19543" y="10835"/>
                    <a:pt x="19495" y="9895"/>
                    <a:pt x="19230" y="9003"/>
                  </a:cubicBezTo>
                  <a:cubicBezTo>
                    <a:pt x="19206" y="8931"/>
                    <a:pt x="19182" y="8859"/>
                    <a:pt x="19182" y="8787"/>
                  </a:cubicBezTo>
                  <a:cubicBezTo>
                    <a:pt x="19182" y="8449"/>
                    <a:pt x="18989" y="8184"/>
                    <a:pt x="18820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483" y="7317"/>
                    <a:pt x="18242" y="7076"/>
                    <a:pt x="18122" y="6762"/>
                  </a:cubicBezTo>
                  <a:cubicBezTo>
                    <a:pt x="18097" y="6666"/>
                    <a:pt x="18025" y="6594"/>
                    <a:pt x="17977" y="6521"/>
                  </a:cubicBezTo>
                  <a:cubicBezTo>
                    <a:pt x="17664" y="6088"/>
                    <a:pt x="17350" y="5654"/>
                    <a:pt x="17037" y="5244"/>
                  </a:cubicBezTo>
                  <a:cubicBezTo>
                    <a:pt x="16989" y="5148"/>
                    <a:pt x="16917" y="5100"/>
                    <a:pt x="16869" y="5027"/>
                  </a:cubicBezTo>
                  <a:cubicBezTo>
                    <a:pt x="16603" y="4714"/>
                    <a:pt x="16314" y="4425"/>
                    <a:pt x="16073" y="4136"/>
                  </a:cubicBezTo>
                  <a:cubicBezTo>
                    <a:pt x="15567" y="3509"/>
                    <a:pt x="14941" y="3003"/>
                    <a:pt x="14362" y="2473"/>
                  </a:cubicBezTo>
                  <a:cubicBezTo>
                    <a:pt x="13784" y="2112"/>
                    <a:pt x="13326" y="1581"/>
                    <a:pt x="12676" y="1365"/>
                  </a:cubicBezTo>
                  <a:cubicBezTo>
                    <a:pt x="12627" y="1340"/>
                    <a:pt x="12603" y="1316"/>
                    <a:pt x="12579" y="1292"/>
                  </a:cubicBezTo>
                  <a:cubicBezTo>
                    <a:pt x="12218" y="1124"/>
                    <a:pt x="11880" y="907"/>
                    <a:pt x="11495" y="762"/>
                  </a:cubicBezTo>
                  <a:cubicBezTo>
                    <a:pt x="11181" y="666"/>
                    <a:pt x="10868" y="545"/>
                    <a:pt x="10531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41" y="25"/>
                    <a:pt x="7849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 rot="10800000">
              <a:off x="8272133" y="831694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78" y="1"/>
                  </a:moveTo>
                  <a:cubicBezTo>
                    <a:pt x="7391" y="1"/>
                    <a:pt x="7202" y="11"/>
                    <a:pt x="7013" y="39"/>
                  </a:cubicBezTo>
                  <a:cubicBezTo>
                    <a:pt x="6266" y="160"/>
                    <a:pt x="5543" y="304"/>
                    <a:pt x="4796" y="401"/>
                  </a:cubicBezTo>
                  <a:cubicBezTo>
                    <a:pt x="4338" y="473"/>
                    <a:pt x="3904" y="593"/>
                    <a:pt x="3446" y="593"/>
                  </a:cubicBezTo>
                  <a:cubicBezTo>
                    <a:pt x="3181" y="593"/>
                    <a:pt x="2988" y="666"/>
                    <a:pt x="2820" y="834"/>
                  </a:cubicBezTo>
                  <a:cubicBezTo>
                    <a:pt x="2771" y="1075"/>
                    <a:pt x="2747" y="1316"/>
                    <a:pt x="2675" y="1557"/>
                  </a:cubicBezTo>
                  <a:cubicBezTo>
                    <a:pt x="2603" y="1822"/>
                    <a:pt x="2530" y="2087"/>
                    <a:pt x="2410" y="2353"/>
                  </a:cubicBezTo>
                  <a:cubicBezTo>
                    <a:pt x="2193" y="2738"/>
                    <a:pt x="2097" y="3196"/>
                    <a:pt x="2145" y="3606"/>
                  </a:cubicBezTo>
                  <a:cubicBezTo>
                    <a:pt x="2386" y="3967"/>
                    <a:pt x="2579" y="4304"/>
                    <a:pt x="2771" y="4618"/>
                  </a:cubicBezTo>
                  <a:cubicBezTo>
                    <a:pt x="2868" y="4666"/>
                    <a:pt x="2988" y="4714"/>
                    <a:pt x="3085" y="4762"/>
                  </a:cubicBezTo>
                  <a:cubicBezTo>
                    <a:pt x="3347" y="4948"/>
                    <a:pt x="3630" y="5034"/>
                    <a:pt x="3926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88" y="4786"/>
                    <a:pt x="5229" y="4666"/>
                  </a:cubicBezTo>
                  <a:cubicBezTo>
                    <a:pt x="5422" y="4594"/>
                    <a:pt x="5591" y="4570"/>
                    <a:pt x="5784" y="4570"/>
                  </a:cubicBezTo>
                  <a:cubicBezTo>
                    <a:pt x="5928" y="4570"/>
                    <a:pt x="6073" y="4570"/>
                    <a:pt x="6193" y="4545"/>
                  </a:cubicBezTo>
                  <a:cubicBezTo>
                    <a:pt x="6341" y="4477"/>
                    <a:pt x="6490" y="4452"/>
                    <a:pt x="6638" y="4452"/>
                  </a:cubicBezTo>
                  <a:cubicBezTo>
                    <a:pt x="6803" y="4452"/>
                    <a:pt x="6968" y="4483"/>
                    <a:pt x="7133" y="4521"/>
                  </a:cubicBezTo>
                  <a:cubicBezTo>
                    <a:pt x="7470" y="4570"/>
                    <a:pt x="7808" y="4642"/>
                    <a:pt x="8145" y="4714"/>
                  </a:cubicBezTo>
                  <a:cubicBezTo>
                    <a:pt x="8434" y="4786"/>
                    <a:pt x="8724" y="4835"/>
                    <a:pt x="9013" y="4931"/>
                  </a:cubicBezTo>
                  <a:cubicBezTo>
                    <a:pt x="9350" y="5051"/>
                    <a:pt x="9663" y="5268"/>
                    <a:pt x="10001" y="5365"/>
                  </a:cubicBezTo>
                  <a:cubicBezTo>
                    <a:pt x="10386" y="5437"/>
                    <a:pt x="10675" y="5678"/>
                    <a:pt x="10989" y="5871"/>
                  </a:cubicBezTo>
                  <a:cubicBezTo>
                    <a:pt x="11037" y="5895"/>
                    <a:pt x="11061" y="5895"/>
                    <a:pt x="11109" y="5919"/>
                  </a:cubicBezTo>
                  <a:cubicBezTo>
                    <a:pt x="11880" y="6256"/>
                    <a:pt x="12603" y="6714"/>
                    <a:pt x="13302" y="7220"/>
                  </a:cubicBezTo>
                  <a:cubicBezTo>
                    <a:pt x="13423" y="7293"/>
                    <a:pt x="13519" y="7413"/>
                    <a:pt x="13639" y="7509"/>
                  </a:cubicBezTo>
                  <a:cubicBezTo>
                    <a:pt x="13832" y="7702"/>
                    <a:pt x="14049" y="7895"/>
                    <a:pt x="14242" y="8112"/>
                  </a:cubicBezTo>
                  <a:cubicBezTo>
                    <a:pt x="14483" y="8425"/>
                    <a:pt x="14820" y="8666"/>
                    <a:pt x="14941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95" y="9510"/>
                    <a:pt x="15640" y="9847"/>
                    <a:pt x="15808" y="10160"/>
                  </a:cubicBezTo>
                  <a:cubicBezTo>
                    <a:pt x="15929" y="10401"/>
                    <a:pt x="16049" y="10666"/>
                    <a:pt x="16170" y="10931"/>
                  </a:cubicBezTo>
                  <a:cubicBezTo>
                    <a:pt x="16314" y="11317"/>
                    <a:pt x="16483" y="11702"/>
                    <a:pt x="16555" y="12112"/>
                  </a:cubicBezTo>
                  <a:cubicBezTo>
                    <a:pt x="16676" y="12690"/>
                    <a:pt x="16676" y="13269"/>
                    <a:pt x="16676" y="13871"/>
                  </a:cubicBezTo>
                  <a:cubicBezTo>
                    <a:pt x="16676" y="14305"/>
                    <a:pt x="16483" y="14715"/>
                    <a:pt x="16097" y="14980"/>
                  </a:cubicBezTo>
                  <a:cubicBezTo>
                    <a:pt x="15808" y="15197"/>
                    <a:pt x="15543" y="15413"/>
                    <a:pt x="15230" y="15630"/>
                  </a:cubicBezTo>
                  <a:cubicBezTo>
                    <a:pt x="14579" y="16088"/>
                    <a:pt x="13880" y="16450"/>
                    <a:pt x="13109" y="16691"/>
                  </a:cubicBezTo>
                  <a:cubicBezTo>
                    <a:pt x="12796" y="16811"/>
                    <a:pt x="12483" y="16932"/>
                    <a:pt x="12145" y="17052"/>
                  </a:cubicBezTo>
                  <a:cubicBezTo>
                    <a:pt x="11615" y="17245"/>
                    <a:pt x="11109" y="17462"/>
                    <a:pt x="10555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206" y="18040"/>
                    <a:pt x="8651" y="18209"/>
                    <a:pt x="8121" y="18402"/>
                  </a:cubicBezTo>
                  <a:cubicBezTo>
                    <a:pt x="7856" y="18474"/>
                    <a:pt x="7615" y="18546"/>
                    <a:pt x="7374" y="18667"/>
                  </a:cubicBezTo>
                  <a:cubicBezTo>
                    <a:pt x="6820" y="18932"/>
                    <a:pt x="6242" y="19221"/>
                    <a:pt x="5687" y="19510"/>
                  </a:cubicBezTo>
                  <a:cubicBezTo>
                    <a:pt x="4314" y="20233"/>
                    <a:pt x="3229" y="21317"/>
                    <a:pt x="2217" y="22474"/>
                  </a:cubicBezTo>
                  <a:cubicBezTo>
                    <a:pt x="1711" y="23076"/>
                    <a:pt x="1301" y="23727"/>
                    <a:pt x="988" y="24450"/>
                  </a:cubicBezTo>
                  <a:cubicBezTo>
                    <a:pt x="747" y="25004"/>
                    <a:pt x="506" y="25559"/>
                    <a:pt x="362" y="26137"/>
                  </a:cubicBezTo>
                  <a:cubicBezTo>
                    <a:pt x="289" y="26522"/>
                    <a:pt x="217" y="26932"/>
                    <a:pt x="145" y="27318"/>
                  </a:cubicBezTo>
                  <a:cubicBezTo>
                    <a:pt x="0" y="28041"/>
                    <a:pt x="0" y="28739"/>
                    <a:pt x="97" y="29462"/>
                  </a:cubicBezTo>
                  <a:cubicBezTo>
                    <a:pt x="145" y="29992"/>
                    <a:pt x="313" y="30499"/>
                    <a:pt x="506" y="30980"/>
                  </a:cubicBezTo>
                  <a:cubicBezTo>
                    <a:pt x="820" y="31703"/>
                    <a:pt x="1109" y="32426"/>
                    <a:pt x="1518" y="33101"/>
                  </a:cubicBezTo>
                  <a:cubicBezTo>
                    <a:pt x="1856" y="33655"/>
                    <a:pt x="2265" y="34185"/>
                    <a:pt x="2675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32" y="36210"/>
                    <a:pt x="4049" y="36451"/>
                    <a:pt x="4314" y="36643"/>
                  </a:cubicBezTo>
                  <a:cubicBezTo>
                    <a:pt x="4531" y="36812"/>
                    <a:pt x="4747" y="37005"/>
                    <a:pt x="4964" y="37198"/>
                  </a:cubicBezTo>
                  <a:cubicBezTo>
                    <a:pt x="5302" y="37559"/>
                    <a:pt x="5687" y="37872"/>
                    <a:pt x="6097" y="38137"/>
                  </a:cubicBezTo>
                  <a:cubicBezTo>
                    <a:pt x="6242" y="38234"/>
                    <a:pt x="6386" y="38306"/>
                    <a:pt x="6507" y="38427"/>
                  </a:cubicBezTo>
                  <a:cubicBezTo>
                    <a:pt x="7013" y="38860"/>
                    <a:pt x="7567" y="39150"/>
                    <a:pt x="8169" y="39366"/>
                  </a:cubicBezTo>
                  <a:cubicBezTo>
                    <a:pt x="8396" y="39435"/>
                    <a:pt x="8580" y="39609"/>
                    <a:pt x="8823" y="39609"/>
                  </a:cubicBezTo>
                  <a:cubicBezTo>
                    <a:pt x="8838" y="39609"/>
                    <a:pt x="8853" y="39609"/>
                    <a:pt x="8868" y="39607"/>
                  </a:cubicBezTo>
                  <a:cubicBezTo>
                    <a:pt x="8892" y="39607"/>
                    <a:pt x="8940" y="39631"/>
                    <a:pt x="8965" y="39656"/>
                  </a:cubicBezTo>
                  <a:cubicBezTo>
                    <a:pt x="9302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33" y="40740"/>
                    <a:pt x="11663" y="40933"/>
                    <a:pt x="12194" y="41150"/>
                  </a:cubicBezTo>
                  <a:cubicBezTo>
                    <a:pt x="12411" y="41246"/>
                    <a:pt x="12651" y="41294"/>
                    <a:pt x="12820" y="41487"/>
                  </a:cubicBezTo>
                  <a:cubicBezTo>
                    <a:pt x="12868" y="41511"/>
                    <a:pt x="12941" y="41535"/>
                    <a:pt x="12989" y="41535"/>
                  </a:cubicBezTo>
                  <a:cubicBezTo>
                    <a:pt x="13109" y="41535"/>
                    <a:pt x="13182" y="41607"/>
                    <a:pt x="13278" y="41680"/>
                  </a:cubicBezTo>
                  <a:cubicBezTo>
                    <a:pt x="13615" y="41921"/>
                    <a:pt x="13929" y="42210"/>
                    <a:pt x="14290" y="42403"/>
                  </a:cubicBezTo>
                  <a:cubicBezTo>
                    <a:pt x="14772" y="42692"/>
                    <a:pt x="15158" y="43077"/>
                    <a:pt x="15640" y="43367"/>
                  </a:cubicBezTo>
                  <a:cubicBezTo>
                    <a:pt x="15736" y="43415"/>
                    <a:pt x="15808" y="43511"/>
                    <a:pt x="15881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206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64" y="46716"/>
                  </a:cubicBezTo>
                  <a:cubicBezTo>
                    <a:pt x="17760" y="46933"/>
                    <a:pt x="17784" y="47150"/>
                    <a:pt x="17808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423" y="49752"/>
                    <a:pt x="16965" y="50307"/>
                    <a:pt x="16507" y="50885"/>
                  </a:cubicBezTo>
                  <a:cubicBezTo>
                    <a:pt x="16122" y="51343"/>
                    <a:pt x="15688" y="51753"/>
                    <a:pt x="15302" y="52210"/>
                  </a:cubicBezTo>
                  <a:cubicBezTo>
                    <a:pt x="15037" y="52524"/>
                    <a:pt x="14724" y="52716"/>
                    <a:pt x="14387" y="52861"/>
                  </a:cubicBezTo>
                  <a:cubicBezTo>
                    <a:pt x="14073" y="53006"/>
                    <a:pt x="13760" y="53174"/>
                    <a:pt x="13471" y="53319"/>
                  </a:cubicBezTo>
                  <a:cubicBezTo>
                    <a:pt x="13109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121" y="54427"/>
                    <a:pt x="9977" y="54452"/>
                  </a:cubicBezTo>
                  <a:cubicBezTo>
                    <a:pt x="9736" y="54500"/>
                    <a:pt x="9495" y="54548"/>
                    <a:pt x="9254" y="54596"/>
                  </a:cubicBezTo>
                  <a:cubicBezTo>
                    <a:pt x="9109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42" y="54741"/>
                  </a:cubicBezTo>
                  <a:cubicBezTo>
                    <a:pt x="8073" y="54789"/>
                    <a:pt x="7904" y="54909"/>
                    <a:pt x="7736" y="55006"/>
                  </a:cubicBezTo>
                  <a:cubicBezTo>
                    <a:pt x="7674" y="55003"/>
                    <a:pt x="7614" y="55001"/>
                    <a:pt x="7553" y="55001"/>
                  </a:cubicBezTo>
                  <a:cubicBezTo>
                    <a:pt x="7137" y="55001"/>
                    <a:pt x="6738" y="55072"/>
                    <a:pt x="6338" y="55199"/>
                  </a:cubicBezTo>
                  <a:cubicBezTo>
                    <a:pt x="6217" y="55223"/>
                    <a:pt x="6073" y="55223"/>
                    <a:pt x="5952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302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86" y="56861"/>
                    <a:pt x="2314" y="57223"/>
                  </a:cubicBezTo>
                  <a:cubicBezTo>
                    <a:pt x="2241" y="57512"/>
                    <a:pt x="2145" y="57801"/>
                    <a:pt x="1976" y="58042"/>
                  </a:cubicBezTo>
                  <a:cubicBezTo>
                    <a:pt x="1880" y="58211"/>
                    <a:pt x="1856" y="58355"/>
                    <a:pt x="1928" y="58524"/>
                  </a:cubicBezTo>
                  <a:cubicBezTo>
                    <a:pt x="2000" y="58741"/>
                    <a:pt x="2097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99" y="59657"/>
                    <a:pt x="2747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96" y="60187"/>
                    <a:pt x="2651" y="60259"/>
                    <a:pt x="2747" y="60355"/>
                  </a:cubicBezTo>
                  <a:cubicBezTo>
                    <a:pt x="2779" y="60355"/>
                    <a:pt x="2801" y="60366"/>
                    <a:pt x="2826" y="60366"/>
                  </a:cubicBezTo>
                  <a:cubicBezTo>
                    <a:pt x="2838" y="60366"/>
                    <a:pt x="2852" y="60363"/>
                    <a:pt x="2868" y="60355"/>
                  </a:cubicBezTo>
                  <a:cubicBezTo>
                    <a:pt x="3470" y="60235"/>
                    <a:pt x="4073" y="60259"/>
                    <a:pt x="4675" y="60187"/>
                  </a:cubicBezTo>
                  <a:cubicBezTo>
                    <a:pt x="4750" y="60179"/>
                    <a:pt x="4824" y="60174"/>
                    <a:pt x="4899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615" y="60355"/>
                    <a:pt x="5639" y="60380"/>
                  </a:cubicBezTo>
                  <a:cubicBezTo>
                    <a:pt x="6193" y="60259"/>
                    <a:pt x="6675" y="60139"/>
                    <a:pt x="7157" y="60090"/>
                  </a:cubicBezTo>
                  <a:cubicBezTo>
                    <a:pt x="7543" y="60042"/>
                    <a:pt x="7904" y="59922"/>
                    <a:pt x="8242" y="59801"/>
                  </a:cubicBezTo>
                  <a:cubicBezTo>
                    <a:pt x="8555" y="59705"/>
                    <a:pt x="8868" y="59608"/>
                    <a:pt x="9181" y="59536"/>
                  </a:cubicBezTo>
                  <a:cubicBezTo>
                    <a:pt x="9615" y="59440"/>
                    <a:pt x="10025" y="59343"/>
                    <a:pt x="10410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68" y="59006"/>
                    <a:pt x="10965" y="58982"/>
                  </a:cubicBezTo>
                  <a:cubicBezTo>
                    <a:pt x="11326" y="58861"/>
                    <a:pt x="11712" y="58717"/>
                    <a:pt x="12097" y="58596"/>
                  </a:cubicBezTo>
                  <a:cubicBezTo>
                    <a:pt x="12507" y="58476"/>
                    <a:pt x="12917" y="58307"/>
                    <a:pt x="13278" y="58090"/>
                  </a:cubicBezTo>
                  <a:cubicBezTo>
                    <a:pt x="13688" y="57849"/>
                    <a:pt x="14146" y="57705"/>
                    <a:pt x="14531" y="57416"/>
                  </a:cubicBezTo>
                  <a:cubicBezTo>
                    <a:pt x="14579" y="57367"/>
                    <a:pt x="14676" y="57367"/>
                    <a:pt x="14748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700" y="55921"/>
                  </a:cubicBezTo>
                  <a:cubicBezTo>
                    <a:pt x="17206" y="55295"/>
                    <a:pt x="17712" y="54692"/>
                    <a:pt x="18218" y="54090"/>
                  </a:cubicBezTo>
                  <a:cubicBezTo>
                    <a:pt x="18507" y="53729"/>
                    <a:pt x="18772" y="53367"/>
                    <a:pt x="18989" y="52957"/>
                  </a:cubicBezTo>
                  <a:cubicBezTo>
                    <a:pt x="19086" y="52813"/>
                    <a:pt x="19206" y="52668"/>
                    <a:pt x="19351" y="52475"/>
                  </a:cubicBezTo>
                  <a:cubicBezTo>
                    <a:pt x="19399" y="52355"/>
                    <a:pt x="19447" y="52162"/>
                    <a:pt x="19519" y="51994"/>
                  </a:cubicBezTo>
                  <a:cubicBezTo>
                    <a:pt x="19688" y="51608"/>
                    <a:pt x="19881" y="51247"/>
                    <a:pt x="20049" y="50861"/>
                  </a:cubicBezTo>
                  <a:cubicBezTo>
                    <a:pt x="20098" y="50789"/>
                    <a:pt x="20122" y="50716"/>
                    <a:pt x="20122" y="50644"/>
                  </a:cubicBezTo>
                  <a:cubicBezTo>
                    <a:pt x="20122" y="50403"/>
                    <a:pt x="20242" y="50210"/>
                    <a:pt x="20315" y="50018"/>
                  </a:cubicBezTo>
                  <a:cubicBezTo>
                    <a:pt x="20363" y="49897"/>
                    <a:pt x="20435" y="49752"/>
                    <a:pt x="20459" y="49632"/>
                  </a:cubicBezTo>
                  <a:cubicBezTo>
                    <a:pt x="20507" y="49174"/>
                    <a:pt x="20628" y="48716"/>
                    <a:pt x="20652" y="48234"/>
                  </a:cubicBezTo>
                  <a:cubicBezTo>
                    <a:pt x="20652" y="47897"/>
                    <a:pt x="20676" y="47560"/>
                    <a:pt x="20628" y="47222"/>
                  </a:cubicBezTo>
                  <a:cubicBezTo>
                    <a:pt x="20604" y="47078"/>
                    <a:pt x="20604" y="46909"/>
                    <a:pt x="20604" y="46764"/>
                  </a:cubicBezTo>
                  <a:cubicBezTo>
                    <a:pt x="20580" y="46355"/>
                    <a:pt x="20507" y="45945"/>
                    <a:pt x="20411" y="45535"/>
                  </a:cubicBezTo>
                  <a:cubicBezTo>
                    <a:pt x="20290" y="45053"/>
                    <a:pt x="20170" y="44571"/>
                    <a:pt x="20049" y="44114"/>
                  </a:cubicBezTo>
                  <a:cubicBezTo>
                    <a:pt x="19977" y="43752"/>
                    <a:pt x="19881" y="43415"/>
                    <a:pt x="19784" y="43053"/>
                  </a:cubicBezTo>
                  <a:cubicBezTo>
                    <a:pt x="19664" y="42692"/>
                    <a:pt x="19568" y="42282"/>
                    <a:pt x="19327" y="41969"/>
                  </a:cubicBezTo>
                  <a:cubicBezTo>
                    <a:pt x="19086" y="41656"/>
                    <a:pt x="18989" y="41246"/>
                    <a:pt x="18700" y="40981"/>
                  </a:cubicBezTo>
                  <a:cubicBezTo>
                    <a:pt x="18411" y="40403"/>
                    <a:pt x="17929" y="39969"/>
                    <a:pt x="17567" y="39487"/>
                  </a:cubicBezTo>
                  <a:cubicBezTo>
                    <a:pt x="17495" y="39366"/>
                    <a:pt x="17375" y="39294"/>
                    <a:pt x="17278" y="39222"/>
                  </a:cubicBezTo>
                  <a:cubicBezTo>
                    <a:pt x="16844" y="38909"/>
                    <a:pt x="16507" y="38499"/>
                    <a:pt x="16025" y="38258"/>
                  </a:cubicBezTo>
                  <a:cubicBezTo>
                    <a:pt x="15977" y="38234"/>
                    <a:pt x="15977" y="38186"/>
                    <a:pt x="15929" y="38162"/>
                  </a:cubicBezTo>
                  <a:cubicBezTo>
                    <a:pt x="15760" y="38065"/>
                    <a:pt x="15591" y="37945"/>
                    <a:pt x="15423" y="37824"/>
                  </a:cubicBezTo>
                  <a:cubicBezTo>
                    <a:pt x="15326" y="37776"/>
                    <a:pt x="15206" y="37728"/>
                    <a:pt x="15134" y="37655"/>
                  </a:cubicBezTo>
                  <a:cubicBezTo>
                    <a:pt x="14483" y="37174"/>
                    <a:pt x="13760" y="36836"/>
                    <a:pt x="13037" y="36499"/>
                  </a:cubicBezTo>
                  <a:cubicBezTo>
                    <a:pt x="12170" y="36089"/>
                    <a:pt x="11278" y="35728"/>
                    <a:pt x="10386" y="35342"/>
                  </a:cubicBezTo>
                  <a:cubicBezTo>
                    <a:pt x="9832" y="35125"/>
                    <a:pt x="9254" y="34884"/>
                    <a:pt x="8699" y="34643"/>
                  </a:cubicBezTo>
                  <a:cubicBezTo>
                    <a:pt x="8507" y="34571"/>
                    <a:pt x="8314" y="34451"/>
                    <a:pt x="8097" y="34330"/>
                  </a:cubicBezTo>
                  <a:cubicBezTo>
                    <a:pt x="7663" y="34065"/>
                    <a:pt x="7205" y="33776"/>
                    <a:pt x="6772" y="33487"/>
                  </a:cubicBezTo>
                  <a:cubicBezTo>
                    <a:pt x="5952" y="33005"/>
                    <a:pt x="5302" y="32354"/>
                    <a:pt x="4723" y="31631"/>
                  </a:cubicBezTo>
                  <a:cubicBezTo>
                    <a:pt x="4265" y="31077"/>
                    <a:pt x="3880" y="30450"/>
                    <a:pt x="3567" y="29800"/>
                  </a:cubicBezTo>
                  <a:cubicBezTo>
                    <a:pt x="3350" y="29390"/>
                    <a:pt x="3205" y="28932"/>
                    <a:pt x="3012" y="28498"/>
                  </a:cubicBezTo>
                  <a:cubicBezTo>
                    <a:pt x="2964" y="28354"/>
                    <a:pt x="2940" y="28209"/>
                    <a:pt x="2988" y="28065"/>
                  </a:cubicBezTo>
                  <a:cubicBezTo>
                    <a:pt x="3205" y="27486"/>
                    <a:pt x="3374" y="26908"/>
                    <a:pt x="3904" y="26522"/>
                  </a:cubicBezTo>
                  <a:cubicBezTo>
                    <a:pt x="4049" y="26426"/>
                    <a:pt x="4145" y="26281"/>
                    <a:pt x="4265" y="26161"/>
                  </a:cubicBezTo>
                  <a:cubicBezTo>
                    <a:pt x="4506" y="25920"/>
                    <a:pt x="4772" y="25679"/>
                    <a:pt x="5109" y="25534"/>
                  </a:cubicBezTo>
                  <a:cubicBezTo>
                    <a:pt x="5639" y="25293"/>
                    <a:pt x="6193" y="25149"/>
                    <a:pt x="6675" y="24860"/>
                  </a:cubicBezTo>
                  <a:cubicBezTo>
                    <a:pt x="6748" y="24836"/>
                    <a:pt x="6820" y="24811"/>
                    <a:pt x="6892" y="24811"/>
                  </a:cubicBezTo>
                  <a:cubicBezTo>
                    <a:pt x="7205" y="24763"/>
                    <a:pt x="7495" y="24643"/>
                    <a:pt x="7784" y="24546"/>
                  </a:cubicBezTo>
                  <a:cubicBezTo>
                    <a:pt x="8105" y="24446"/>
                    <a:pt x="8426" y="24312"/>
                    <a:pt x="8776" y="24312"/>
                  </a:cubicBezTo>
                  <a:cubicBezTo>
                    <a:pt x="8845" y="24312"/>
                    <a:pt x="8916" y="24317"/>
                    <a:pt x="8989" y="24330"/>
                  </a:cubicBezTo>
                  <a:cubicBezTo>
                    <a:pt x="9061" y="24330"/>
                    <a:pt x="9133" y="24305"/>
                    <a:pt x="9206" y="24281"/>
                  </a:cubicBezTo>
                  <a:cubicBezTo>
                    <a:pt x="9350" y="24257"/>
                    <a:pt x="9495" y="24185"/>
                    <a:pt x="9639" y="24161"/>
                  </a:cubicBezTo>
                  <a:cubicBezTo>
                    <a:pt x="10145" y="24113"/>
                    <a:pt x="10531" y="23751"/>
                    <a:pt x="11013" y="23679"/>
                  </a:cubicBezTo>
                  <a:cubicBezTo>
                    <a:pt x="11061" y="23655"/>
                    <a:pt x="11085" y="23631"/>
                    <a:pt x="11109" y="23607"/>
                  </a:cubicBezTo>
                  <a:cubicBezTo>
                    <a:pt x="11615" y="23317"/>
                    <a:pt x="12121" y="23004"/>
                    <a:pt x="12627" y="22691"/>
                  </a:cubicBezTo>
                  <a:cubicBezTo>
                    <a:pt x="12800" y="22583"/>
                    <a:pt x="13011" y="22494"/>
                    <a:pt x="13244" y="22494"/>
                  </a:cubicBezTo>
                  <a:cubicBezTo>
                    <a:pt x="13271" y="22494"/>
                    <a:pt x="13299" y="22496"/>
                    <a:pt x="13326" y="22498"/>
                  </a:cubicBezTo>
                  <a:cubicBezTo>
                    <a:pt x="13447" y="22329"/>
                    <a:pt x="13543" y="22209"/>
                    <a:pt x="13615" y="22113"/>
                  </a:cubicBezTo>
                  <a:cubicBezTo>
                    <a:pt x="13808" y="21920"/>
                    <a:pt x="14025" y="21775"/>
                    <a:pt x="14242" y="21606"/>
                  </a:cubicBezTo>
                  <a:cubicBezTo>
                    <a:pt x="14676" y="21293"/>
                    <a:pt x="15061" y="20884"/>
                    <a:pt x="15471" y="20546"/>
                  </a:cubicBezTo>
                  <a:cubicBezTo>
                    <a:pt x="15664" y="20402"/>
                    <a:pt x="15784" y="20209"/>
                    <a:pt x="16001" y="20112"/>
                  </a:cubicBezTo>
                  <a:cubicBezTo>
                    <a:pt x="16097" y="20088"/>
                    <a:pt x="16194" y="19992"/>
                    <a:pt x="16242" y="19896"/>
                  </a:cubicBezTo>
                  <a:cubicBezTo>
                    <a:pt x="16387" y="19606"/>
                    <a:pt x="16700" y="19438"/>
                    <a:pt x="16844" y="19149"/>
                  </a:cubicBezTo>
                  <a:cubicBezTo>
                    <a:pt x="16869" y="19100"/>
                    <a:pt x="16917" y="19052"/>
                    <a:pt x="16965" y="19028"/>
                  </a:cubicBezTo>
                  <a:cubicBezTo>
                    <a:pt x="17423" y="18715"/>
                    <a:pt x="17712" y="18281"/>
                    <a:pt x="17977" y="17823"/>
                  </a:cubicBezTo>
                  <a:cubicBezTo>
                    <a:pt x="18194" y="17438"/>
                    <a:pt x="18459" y="17100"/>
                    <a:pt x="18772" y="16859"/>
                  </a:cubicBezTo>
                  <a:cubicBezTo>
                    <a:pt x="18869" y="16594"/>
                    <a:pt x="18917" y="16329"/>
                    <a:pt x="19061" y="16136"/>
                  </a:cubicBezTo>
                  <a:cubicBezTo>
                    <a:pt x="19230" y="15847"/>
                    <a:pt x="19302" y="15510"/>
                    <a:pt x="19495" y="15221"/>
                  </a:cubicBezTo>
                  <a:cubicBezTo>
                    <a:pt x="19519" y="15148"/>
                    <a:pt x="19568" y="15076"/>
                    <a:pt x="19543" y="15004"/>
                  </a:cubicBezTo>
                  <a:cubicBezTo>
                    <a:pt x="19543" y="14642"/>
                    <a:pt x="19688" y="14329"/>
                    <a:pt x="19760" y="14016"/>
                  </a:cubicBezTo>
                  <a:cubicBezTo>
                    <a:pt x="19784" y="13871"/>
                    <a:pt x="19784" y="13751"/>
                    <a:pt x="19784" y="13606"/>
                  </a:cubicBezTo>
                  <a:cubicBezTo>
                    <a:pt x="19808" y="12980"/>
                    <a:pt x="19760" y="12377"/>
                    <a:pt x="19664" y="11751"/>
                  </a:cubicBezTo>
                  <a:cubicBezTo>
                    <a:pt x="19568" y="10835"/>
                    <a:pt x="19495" y="9895"/>
                    <a:pt x="19230" y="9003"/>
                  </a:cubicBezTo>
                  <a:cubicBezTo>
                    <a:pt x="19206" y="8931"/>
                    <a:pt x="19206" y="8859"/>
                    <a:pt x="19206" y="8787"/>
                  </a:cubicBezTo>
                  <a:cubicBezTo>
                    <a:pt x="19206" y="8449"/>
                    <a:pt x="19013" y="8184"/>
                    <a:pt x="18845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507" y="7317"/>
                    <a:pt x="18266" y="7076"/>
                    <a:pt x="18146" y="6762"/>
                  </a:cubicBezTo>
                  <a:cubicBezTo>
                    <a:pt x="18098" y="6666"/>
                    <a:pt x="18025" y="6594"/>
                    <a:pt x="17977" y="6521"/>
                  </a:cubicBezTo>
                  <a:cubicBezTo>
                    <a:pt x="17664" y="6088"/>
                    <a:pt x="17351" y="5654"/>
                    <a:pt x="17061" y="5244"/>
                  </a:cubicBezTo>
                  <a:cubicBezTo>
                    <a:pt x="16989" y="5148"/>
                    <a:pt x="16941" y="5100"/>
                    <a:pt x="16869" y="5027"/>
                  </a:cubicBezTo>
                  <a:cubicBezTo>
                    <a:pt x="16603" y="4714"/>
                    <a:pt x="16338" y="4425"/>
                    <a:pt x="16097" y="4136"/>
                  </a:cubicBezTo>
                  <a:cubicBezTo>
                    <a:pt x="15591" y="3509"/>
                    <a:pt x="14965" y="3003"/>
                    <a:pt x="14387" y="2473"/>
                  </a:cubicBezTo>
                  <a:cubicBezTo>
                    <a:pt x="13808" y="2112"/>
                    <a:pt x="13350" y="1581"/>
                    <a:pt x="12676" y="1365"/>
                  </a:cubicBezTo>
                  <a:cubicBezTo>
                    <a:pt x="12651" y="1340"/>
                    <a:pt x="12627" y="1316"/>
                    <a:pt x="12579" y="1292"/>
                  </a:cubicBezTo>
                  <a:cubicBezTo>
                    <a:pt x="12242" y="1124"/>
                    <a:pt x="11880" y="907"/>
                    <a:pt x="11519" y="762"/>
                  </a:cubicBezTo>
                  <a:cubicBezTo>
                    <a:pt x="11206" y="666"/>
                    <a:pt x="10868" y="545"/>
                    <a:pt x="10555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56" y="25"/>
                    <a:pt x="7869" y="1"/>
                    <a:pt x="7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21"/>
          <p:cNvGrpSpPr/>
          <p:nvPr/>
        </p:nvGrpSpPr>
        <p:grpSpPr>
          <a:xfrm>
            <a:off x="-189338" y="301278"/>
            <a:ext cx="1296987" cy="1277694"/>
            <a:chOff x="-189338" y="301278"/>
            <a:chExt cx="1296987" cy="1277694"/>
          </a:xfrm>
        </p:grpSpPr>
        <p:sp>
          <p:nvSpPr>
            <p:cNvPr id="316" name="Google Shape;316;p21"/>
            <p:cNvSpPr/>
            <p:nvPr/>
          </p:nvSpPr>
          <p:spPr>
            <a:xfrm rot="10800000">
              <a:off x="-189338" y="301278"/>
              <a:ext cx="1288769" cy="201648"/>
            </a:xfrm>
            <a:custGeom>
              <a:avLst/>
              <a:gdLst/>
              <a:ahLst/>
              <a:cxnLst/>
              <a:rect l="l" t="t" r="r" b="b"/>
              <a:pathLst>
                <a:path w="60534" h="5933" extrusionOk="0">
                  <a:moveTo>
                    <a:pt x="57835" y="0"/>
                  </a:moveTo>
                  <a:cubicBezTo>
                    <a:pt x="55521" y="49"/>
                    <a:pt x="53184" y="121"/>
                    <a:pt x="50870" y="217"/>
                  </a:cubicBezTo>
                  <a:cubicBezTo>
                    <a:pt x="47159" y="362"/>
                    <a:pt x="43448" y="627"/>
                    <a:pt x="39737" y="723"/>
                  </a:cubicBezTo>
                  <a:cubicBezTo>
                    <a:pt x="35231" y="844"/>
                    <a:pt x="30749" y="820"/>
                    <a:pt x="26243" y="868"/>
                  </a:cubicBezTo>
                  <a:cubicBezTo>
                    <a:pt x="21953" y="892"/>
                    <a:pt x="17664" y="868"/>
                    <a:pt x="13399" y="940"/>
                  </a:cubicBezTo>
                  <a:cubicBezTo>
                    <a:pt x="10483" y="988"/>
                    <a:pt x="7543" y="964"/>
                    <a:pt x="4699" y="1735"/>
                  </a:cubicBezTo>
                  <a:cubicBezTo>
                    <a:pt x="4522" y="1775"/>
                    <a:pt x="4329" y="1814"/>
                    <a:pt x="4146" y="1814"/>
                  </a:cubicBezTo>
                  <a:cubicBezTo>
                    <a:pt x="4105" y="1814"/>
                    <a:pt x="4064" y="1812"/>
                    <a:pt x="4025" y="1808"/>
                  </a:cubicBezTo>
                  <a:cubicBezTo>
                    <a:pt x="3840" y="1800"/>
                    <a:pt x="3657" y="1795"/>
                    <a:pt x="3474" y="1795"/>
                  </a:cubicBezTo>
                  <a:cubicBezTo>
                    <a:pt x="2509" y="1795"/>
                    <a:pt x="1570" y="1924"/>
                    <a:pt x="699" y="2410"/>
                  </a:cubicBezTo>
                  <a:cubicBezTo>
                    <a:pt x="506" y="2507"/>
                    <a:pt x="289" y="2627"/>
                    <a:pt x="97" y="2723"/>
                  </a:cubicBezTo>
                  <a:cubicBezTo>
                    <a:pt x="506" y="2916"/>
                    <a:pt x="0" y="3519"/>
                    <a:pt x="506" y="3663"/>
                  </a:cubicBezTo>
                  <a:cubicBezTo>
                    <a:pt x="868" y="3760"/>
                    <a:pt x="916" y="4025"/>
                    <a:pt x="940" y="4362"/>
                  </a:cubicBezTo>
                  <a:cubicBezTo>
                    <a:pt x="988" y="4796"/>
                    <a:pt x="1133" y="5206"/>
                    <a:pt x="1591" y="5374"/>
                  </a:cubicBezTo>
                  <a:cubicBezTo>
                    <a:pt x="2145" y="5591"/>
                    <a:pt x="2723" y="5736"/>
                    <a:pt x="3302" y="5880"/>
                  </a:cubicBezTo>
                  <a:cubicBezTo>
                    <a:pt x="3420" y="5914"/>
                    <a:pt x="3532" y="5932"/>
                    <a:pt x="3634" y="5932"/>
                  </a:cubicBezTo>
                  <a:cubicBezTo>
                    <a:pt x="3970" y="5932"/>
                    <a:pt x="4205" y="5739"/>
                    <a:pt x="4242" y="5278"/>
                  </a:cubicBezTo>
                  <a:cubicBezTo>
                    <a:pt x="4266" y="4989"/>
                    <a:pt x="4386" y="4916"/>
                    <a:pt x="4675" y="4916"/>
                  </a:cubicBezTo>
                  <a:cubicBezTo>
                    <a:pt x="6218" y="4892"/>
                    <a:pt x="7760" y="4844"/>
                    <a:pt x="9302" y="4844"/>
                  </a:cubicBezTo>
                  <a:cubicBezTo>
                    <a:pt x="14989" y="4916"/>
                    <a:pt x="20676" y="4989"/>
                    <a:pt x="26387" y="5061"/>
                  </a:cubicBezTo>
                  <a:cubicBezTo>
                    <a:pt x="26387" y="5013"/>
                    <a:pt x="26387" y="4989"/>
                    <a:pt x="26387" y="4940"/>
                  </a:cubicBezTo>
                  <a:cubicBezTo>
                    <a:pt x="28869" y="4868"/>
                    <a:pt x="31375" y="4748"/>
                    <a:pt x="33858" y="4699"/>
                  </a:cubicBezTo>
                  <a:cubicBezTo>
                    <a:pt x="38822" y="4555"/>
                    <a:pt x="43786" y="4507"/>
                    <a:pt x="48750" y="3952"/>
                  </a:cubicBezTo>
                  <a:cubicBezTo>
                    <a:pt x="51666" y="3639"/>
                    <a:pt x="54606" y="3398"/>
                    <a:pt x="57521" y="3013"/>
                  </a:cubicBezTo>
                  <a:cubicBezTo>
                    <a:pt x="58461" y="2892"/>
                    <a:pt x="59522" y="2796"/>
                    <a:pt x="60172" y="1880"/>
                  </a:cubicBezTo>
                  <a:cubicBezTo>
                    <a:pt x="60244" y="1784"/>
                    <a:pt x="60341" y="1711"/>
                    <a:pt x="60413" y="1615"/>
                  </a:cubicBezTo>
                  <a:cubicBezTo>
                    <a:pt x="60293" y="1591"/>
                    <a:pt x="60172" y="1567"/>
                    <a:pt x="60076" y="1543"/>
                  </a:cubicBezTo>
                  <a:cubicBezTo>
                    <a:pt x="59979" y="1519"/>
                    <a:pt x="59883" y="1494"/>
                    <a:pt x="59811" y="1470"/>
                  </a:cubicBezTo>
                  <a:cubicBezTo>
                    <a:pt x="59907" y="1422"/>
                    <a:pt x="59979" y="1398"/>
                    <a:pt x="60076" y="1374"/>
                  </a:cubicBezTo>
                  <a:cubicBezTo>
                    <a:pt x="60389" y="1278"/>
                    <a:pt x="60534" y="1133"/>
                    <a:pt x="60196" y="868"/>
                  </a:cubicBezTo>
                  <a:cubicBezTo>
                    <a:pt x="60148" y="844"/>
                    <a:pt x="60100" y="772"/>
                    <a:pt x="60100" y="699"/>
                  </a:cubicBezTo>
                  <a:cubicBezTo>
                    <a:pt x="60076" y="193"/>
                    <a:pt x="60100" y="193"/>
                    <a:pt x="59690" y="145"/>
                  </a:cubicBezTo>
                  <a:cubicBezTo>
                    <a:pt x="59064" y="97"/>
                    <a:pt x="58461" y="0"/>
                    <a:pt x="57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 rot="10800000">
              <a:off x="-182674" y="552557"/>
              <a:ext cx="1278507" cy="148258"/>
            </a:xfrm>
            <a:custGeom>
              <a:avLst/>
              <a:gdLst/>
              <a:ahLst/>
              <a:cxnLst/>
              <a:rect l="l" t="t" r="r" b="b"/>
              <a:pathLst>
                <a:path w="60052" h="3531" extrusionOk="0">
                  <a:moveTo>
                    <a:pt x="58991" y="582"/>
                  </a:moveTo>
                  <a:lnTo>
                    <a:pt x="58967" y="606"/>
                  </a:lnTo>
                  <a:lnTo>
                    <a:pt x="58943" y="582"/>
                  </a:lnTo>
                  <a:close/>
                  <a:moveTo>
                    <a:pt x="54019" y="1"/>
                  </a:moveTo>
                  <a:cubicBezTo>
                    <a:pt x="53877" y="1"/>
                    <a:pt x="53735" y="1"/>
                    <a:pt x="53593" y="3"/>
                  </a:cubicBezTo>
                  <a:cubicBezTo>
                    <a:pt x="50412" y="27"/>
                    <a:pt x="47207" y="244"/>
                    <a:pt x="44026" y="292"/>
                  </a:cubicBezTo>
                  <a:cubicBezTo>
                    <a:pt x="42291" y="308"/>
                    <a:pt x="40559" y="314"/>
                    <a:pt x="38828" y="314"/>
                  </a:cubicBezTo>
                  <a:cubicBezTo>
                    <a:pt x="35367" y="314"/>
                    <a:pt x="31913" y="292"/>
                    <a:pt x="28459" y="292"/>
                  </a:cubicBezTo>
                  <a:cubicBezTo>
                    <a:pt x="28459" y="317"/>
                    <a:pt x="28459" y="317"/>
                    <a:pt x="28435" y="341"/>
                  </a:cubicBezTo>
                  <a:cubicBezTo>
                    <a:pt x="26202" y="341"/>
                    <a:pt x="23958" y="319"/>
                    <a:pt x="21711" y="319"/>
                  </a:cubicBezTo>
                  <a:cubicBezTo>
                    <a:pt x="20587" y="319"/>
                    <a:pt x="19463" y="325"/>
                    <a:pt x="18338" y="341"/>
                  </a:cubicBezTo>
                  <a:cubicBezTo>
                    <a:pt x="13832" y="413"/>
                    <a:pt x="9302" y="268"/>
                    <a:pt x="4795" y="798"/>
                  </a:cubicBezTo>
                  <a:cubicBezTo>
                    <a:pt x="3229" y="991"/>
                    <a:pt x="1639" y="1232"/>
                    <a:pt x="289" y="2196"/>
                  </a:cubicBezTo>
                  <a:cubicBezTo>
                    <a:pt x="193" y="2268"/>
                    <a:pt x="96" y="2365"/>
                    <a:pt x="0" y="2461"/>
                  </a:cubicBezTo>
                  <a:cubicBezTo>
                    <a:pt x="96" y="2558"/>
                    <a:pt x="193" y="2678"/>
                    <a:pt x="337" y="2726"/>
                  </a:cubicBezTo>
                  <a:cubicBezTo>
                    <a:pt x="964" y="2991"/>
                    <a:pt x="1615" y="3256"/>
                    <a:pt x="2265" y="3497"/>
                  </a:cubicBezTo>
                  <a:cubicBezTo>
                    <a:pt x="2330" y="3519"/>
                    <a:pt x="2405" y="3531"/>
                    <a:pt x="2476" y="3531"/>
                  </a:cubicBezTo>
                  <a:cubicBezTo>
                    <a:pt x="2564" y="3531"/>
                    <a:pt x="2646" y="3513"/>
                    <a:pt x="2699" y="3473"/>
                  </a:cubicBezTo>
                  <a:cubicBezTo>
                    <a:pt x="2921" y="3309"/>
                    <a:pt x="3155" y="3259"/>
                    <a:pt x="3392" y="3259"/>
                  </a:cubicBezTo>
                  <a:cubicBezTo>
                    <a:pt x="3643" y="3259"/>
                    <a:pt x="3897" y="3316"/>
                    <a:pt x="4145" y="3353"/>
                  </a:cubicBezTo>
                  <a:cubicBezTo>
                    <a:pt x="4771" y="3425"/>
                    <a:pt x="5374" y="3497"/>
                    <a:pt x="6000" y="3521"/>
                  </a:cubicBezTo>
                  <a:cubicBezTo>
                    <a:pt x="6189" y="3523"/>
                    <a:pt x="6378" y="3523"/>
                    <a:pt x="6566" y="3523"/>
                  </a:cubicBezTo>
                  <a:cubicBezTo>
                    <a:pt x="10592" y="3523"/>
                    <a:pt x="14597" y="3273"/>
                    <a:pt x="18579" y="2606"/>
                  </a:cubicBezTo>
                  <a:cubicBezTo>
                    <a:pt x="19134" y="2509"/>
                    <a:pt x="19664" y="2389"/>
                    <a:pt x="20218" y="2389"/>
                  </a:cubicBezTo>
                  <a:cubicBezTo>
                    <a:pt x="21053" y="2381"/>
                    <a:pt x="21891" y="2378"/>
                    <a:pt x="22730" y="2378"/>
                  </a:cubicBezTo>
                  <a:cubicBezTo>
                    <a:pt x="24408" y="2378"/>
                    <a:pt x="26090" y="2389"/>
                    <a:pt x="27761" y="2389"/>
                  </a:cubicBezTo>
                  <a:cubicBezTo>
                    <a:pt x="30074" y="2404"/>
                    <a:pt x="32379" y="2427"/>
                    <a:pt x="34680" y="2427"/>
                  </a:cubicBezTo>
                  <a:cubicBezTo>
                    <a:pt x="36166" y="2427"/>
                    <a:pt x="37650" y="2417"/>
                    <a:pt x="39135" y="2389"/>
                  </a:cubicBezTo>
                  <a:cubicBezTo>
                    <a:pt x="44846" y="2317"/>
                    <a:pt x="50557" y="2148"/>
                    <a:pt x="56268" y="2027"/>
                  </a:cubicBezTo>
                  <a:cubicBezTo>
                    <a:pt x="56374" y="2027"/>
                    <a:pt x="56492" y="2020"/>
                    <a:pt x="56602" y="2020"/>
                  </a:cubicBezTo>
                  <a:cubicBezTo>
                    <a:pt x="56768" y="2020"/>
                    <a:pt x="56919" y="2037"/>
                    <a:pt x="56991" y="2124"/>
                  </a:cubicBezTo>
                  <a:cubicBezTo>
                    <a:pt x="57251" y="2406"/>
                    <a:pt x="57501" y="2507"/>
                    <a:pt x="57751" y="2507"/>
                  </a:cubicBezTo>
                  <a:cubicBezTo>
                    <a:pt x="58056" y="2507"/>
                    <a:pt x="58360" y="2355"/>
                    <a:pt x="58678" y="2196"/>
                  </a:cubicBezTo>
                  <a:cubicBezTo>
                    <a:pt x="58871" y="2100"/>
                    <a:pt x="59160" y="2148"/>
                    <a:pt x="59401" y="2100"/>
                  </a:cubicBezTo>
                  <a:cubicBezTo>
                    <a:pt x="59714" y="2027"/>
                    <a:pt x="60051" y="1931"/>
                    <a:pt x="59810" y="1473"/>
                  </a:cubicBezTo>
                  <a:cubicBezTo>
                    <a:pt x="59738" y="1329"/>
                    <a:pt x="59786" y="1136"/>
                    <a:pt x="59810" y="991"/>
                  </a:cubicBezTo>
                  <a:cubicBezTo>
                    <a:pt x="59931" y="365"/>
                    <a:pt x="59907" y="268"/>
                    <a:pt x="59280" y="244"/>
                  </a:cubicBezTo>
                  <a:cubicBezTo>
                    <a:pt x="57519" y="133"/>
                    <a:pt x="55778" y="1"/>
                    <a:pt x="5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 rot="10800000">
              <a:off x="-154443" y="1053190"/>
              <a:ext cx="1242591" cy="114962"/>
            </a:xfrm>
            <a:custGeom>
              <a:avLst/>
              <a:gdLst/>
              <a:ahLst/>
              <a:cxnLst/>
              <a:rect l="l" t="t" r="r" b="b"/>
              <a:pathLst>
                <a:path w="58365" h="2738" extrusionOk="0">
                  <a:moveTo>
                    <a:pt x="7230" y="0"/>
                  </a:moveTo>
                  <a:cubicBezTo>
                    <a:pt x="5688" y="0"/>
                    <a:pt x="4145" y="48"/>
                    <a:pt x="2603" y="121"/>
                  </a:cubicBezTo>
                  <a:cubicBezTo>
                    <a:pt x="2073" y="145"/>
                    <a:pt x="1591" y="338"/>
                    <a:pt x="1061" y="386"/>
                  </a:cubicBezTo>
                  <a:cubicBezTo>
                    <a:pt x="531" y="458"/>
                    <a:pt x="145" y="771"/>
                    <a:pt x="49" y="1470"/>
                  </a:cubicBezTo>
                  <a:cubicBezTo>
                    <a:pt x="0" y="1904"/>
                    <a:pt x="434" y="2024"/>
                    <a:pt x="723" y="2097"/>
                  </a:cubicBezTo>
                  <a:cubicBezTo>
                    <a:pt x="1639" y="2338"/>
                    <a:pt x="2579" y="2506"/>
                    <a:pt x="3495" y="2675"/>
                  </a:cubicBezTo>
                  <a:cubicBezTo>
                    <a:pt x="3724" y="2721"/>
                    <a:pt x="3963" y="2738"/>
                    <a:pt x="4199" y="2738"/>
                  </a:cubicBezTo>
                  <a:cubicBezTo>
                    <a:pt x="4335" y="2738"/>
                    <a:pt x="4471" y="2732"/>
                    <a:pt x="4603" y="2723"/>
                  </a:cubicBezTo>
                  <a:cubicBezTo>
                    <a:pt x="6603" y="2579"/>
                    <a:pt x="8627" y="2265"/>
                    <a:pt x="10628" y="2241"/>
                  </a:cubicBezTo>
                  <a:cubicBezTo>
                    <a:pt x="11051" y="2239"/>
                    <a:pt x="11474" y="2238"/>
                    <a:pt x="11898" y="2238"/>
                  </a:cubicBezTo>
                  <a:cubicBezTo>
                    <a:pt x="16173" y="2238"/>
                    <a:pt x="20447" y="2340"/>
                    <a:pt x="24701" y="2362"/>
                  </a:cubicBezTo>
                  <a:cubicBezTo>
                    <a:pt x="26219" y="2370"/>
                    <a:pt x="27734" y="2372"/>
                    <a:pt x="29249" y="2372"/>
                  </a:cubicBezTo>
                  <a:cubicBezTo>
                    <a:pt x="32278" y="2372"/>
                    <a:pt x="35304" y="2362"/>
                    <a:pt x="38340" y="2362"/>
                  </a:cubicBezTo>
                  <a:cubicBezTo>
                    <a:pt x="38340" y="2362"/>
                    <a:pt x="38340" y="2338"/>
                    <a:pt x="38340" y="2314"/>
                  </a:cubicBezTo>
                  <a:cubicBezTo>
                    <a:pt x="39858" y="2362"/>
                    <a:pt x="41376" y="2482"/>
                    <a:pt x="42894" y="2482"/>
                  </a:cubicBezTo>
                  <a:cubicBezTo>
                    <a:pt x="47401" y="2434"/>
                    <a:pt x="51883" y="2314"/>
                    <a:pt x="56365" y="2241"/>
                  </a:cubicBezTo>
                  <a:cubicBezTo>
                    <a:pt x="56823" y="2217"/>
                    <a:pt x="57281" y="2193"/>
                    <a:pt x="57690" y="2048"/>
                  </a:cubicBezTo>
                  <a:cubicBezTo>
                    <a:pt x="57907" y="1976"/>
                    <a:pt x="58028" y="1639"/>
                    <a:pt x="58124" y="1422"/>
                  </a:cubicBezTo>
                  <a:cubicBezTo>
                    <a:pt x="58148" y="1374"/>
                    <a:pt x="57907" y="1205"/>
                    <a:pt x="57763" y="1133"/>
                  </a:cubicBezTo>
                  <a:cubicBezTo>
                    <a:pt x="57594" y="1060"/>
                    <a:pt x="57401" y="1012"/>
                    <a:pt x="57232" y="940"/>
                  </a:cubicBezTo>
                  <a:cubicBezTo>
                    <a:pt x="57401" y="916"/>
                    <a:pt x="57594" y="892"/>
                    <a:pt x="57763" y="868"/>
                  </a:cubicBezTo>
                  <a:cubicBezTo>
                    <a:pt x="57859" y="868"/>
                    <a:pt x="57955" y="844"/>
                    <a:pt x="58052" y="795"/>
                  </a:cubicBezTo>
                  <a:cubicBezTo>
                    <a:pt x="58172" y="771"/>
                    <a:pt x="58269" y="699"/>
                    <a:pt x="58365" y="627"/>
                  </a:cubicBezTo>
                  <a:cubicBezTo>
                    <a:pt x="58269" y="603"/>
                    <a:pt x="58148" y="554"/>
                    <a:pt x="58028" y="530"/>
                  </a:cubicBezTo>
                  <a:cubicBezTo>
                    <a:pt x="56505" y="222"/>
                    <a:pt x="54951" y="160"/>
                    <a:pt x="53391" y="160"/>
                  </a:cubicBezTo>
                  <a:cubicBezTo>
                    <a:pt x="53001" y="160"/>
                    <a:pt x="52610" y="164"/>
                    <a:pt x="52220" y="169"/>
                  </a:cubicBezTo>
                  <a:cubicBezTo>
                    <a:pt x="49328" y="233"/>
                    <a:pt x="46437" y="255"/>
                    <a:pt x="43545" y="255"/>
                  </a:cubicBezTo>
                  <a:cubicBezTo>
                    <a:pt x="42099" y="255"/>
                    <a:pt x="40653" y="249"/>
                    <a:pt x="39207" y="241"/>
                  </a:cubicBezTo>
                  <a:cubicBezTo>
                    <a:pt x="32315" y="217"/>
                    <a:pt x="25424" y="121"/>
                    <a:pt x="18532" y="72"/>
                  </a:cubicBezTo>
                  <a:cubicBezTo>
                    <a:pt x="14772" y="48"/>
                    <a:pt x="10989" y="0"/>
                    <a:pt x="7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 rot="10800000">
              <a:off x="-177032" y="1473793"/>
              <a:ext cx="1284681" cy="105179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 rot="10800000">
              <a:off x="-137007" y="804784"/>
              <a:ext cx="1229774" cy="134864"/>
            </a:xfrm>
            <a:custGeom>
              <a:avLst/>
              <a:gdLst/>
              <a:ahLst/>
              <a:cxnLst/>
              <a:rect l="l" t="t" r="r" b="b"/>
              <a:pathLst>
                <a:path w="57763" h="3212" extrusionOk="0">
                  <a:moveTo>
                    <a:pt x="7720" y="0"/>
                  </a:moveTo>
                  <a:cubicBezTo>
                    <a:pt x="7668" y="0"/>
                    <a:pt x="7618" y="2"/>
                    <a:pt x="7567" y="4"/>
                  </a:cubicBezTo>
                  <a:cubicBezTo>
                    <a:pt x="6338" y="52"/>
                    <a:pt x="5085" y="245"/>
                    <a:pt x="3856" y="269"/>
                  </a:cubicBezTo>
                  <a:cubicBezTo>
                    <a:pt x="2675" y="317"/>
                    <a:pt x="1591" y="583"/>
                    <a:pt x="531" y="1040"/>
                  </a:cubicBezTo>
                  <a:cubicBezTo>
                    <a:pt x="290" y="1137"/>
                    <a:pt x="1" y="1185"/>
                    <a:pt x="169" y="1546"/>
                  </a:cubicBezTo>
                  <a:cubicBezTo>
                    <a:pt x="458" y="2221"/>
                    <a:pt x="868" y="2703"/>
                    <a:pt x="1639" y="2848"/>
                  </a:cubicBezTo>
                  <a:cubicBezTo>
                    <a:pt x="2787" y="3080"/>
                    <a:pt x="3943" y="3212"/>
                    <a:pt x="5098" y="3212"/>
                  </a:cubicBezTo>
                  <a:cubicBezTo>
                    <a:pt x="5979" y="3212"/>
                    <a:pt x="6860" y="3135"/>
                    <a:pt x="7736" y="2968"/>
                  </a:cubicBezTo>
                  <a:cubicBezTo>
                    <a:pt x="9447" y="2622"/>
                    <a:pt x="11139" y="2431"/>
                    <a:pt x="12864" y="2431"/>
                  </a:cubicBezTo>
                  <a:cubicBezTo>
                    <a:pt x="13058" y="2431"/>
                    <a:pt x="13252" y="2433"/>
                    <a:pt x="13447" y="2438"/>
                  </a:cubicBezTo>
                  <a:cubicBezTo>
                    <a:pt x="14315" y="2438"/>
                    <a:pt x="15182" y="2462"/>
                    <a:pt x="16074" y="2462"/>
                  </a:cubicBezTo>
                  <a:lnTo>
                    <a:pt x="32701" y="2462"/>
                  </a:lnTo>
                  <a:cubicBezTo>
                    <a:pt x="35978" y="2462"/>
                    <a:pt x="39256" y="2473"/>
                    <a:pt x="42533" y="2473"/>
                  </a:cubicBezTo>
                  <a:cubicBezTo>
                    <a:pt x="44172" y="2473"/>
                    <a:pt x="45810" y="2470"/>
                    <a:pt x="47449" y="2462"/>
                  </a:cubicBezTo>
                  <a:cubicBezTo>
                    <a:pt x="50437" y="2462"/>
                    <a:pt x="53425" y="2390"/>
                    <a:pt x="56413" y="2342"/>
                  </a:cubicBezTo>
                  <a:cubicBezTo>
                    <a:pt x="56895" y="2342"/>
                    <a:pt x="56895" y="2318"/>
                    <a:pt x="57112" y="1787"/>
                  </a:cubicBezTo>
                  <a:cubicBezTo>
                    <a:pt x="57112" y="1739"/>
                    <a:pt x="57233" y="1715"/>
                    <a:pt x="57305" y="1691"/>
                  </a:cubicBezTo>
                  <a:cubicBezTo>
                    <a:pt x="57739" y="1571"/>
                    <a:pt x="57498" y="1474"/>
                    <a:pt x="57281" y="1378"/>
                  </a:cubicBezTo>
                  <a:cubicBezTo>
                    <a:pt x="57112" y="1305"/>
                    <a:pt x="56943" y="1209"/>
                    <a:pt x="56775" y="1137"/>
                  </a:cubicBezTo>
                  <a:cubicBezTo>
                    <a:pt x="56967" y="1089"/>
                    <a:pt x="57136" y="1040"/>
                    <a:pt x="57329" y="1016"/>
                  </a:cubicBezTo>
                  <a:cubicBezTo>
                    <a:pt x="57401" y="992"/>
                    <a:pt x="57474" y="992"/>
                    <a:pt x="57546" y="968"/>
                  </a:cubicBezTo>
                  <a:cubicBezTo>
                    <a:pt x="57618" y="920"/>
                    <a:pt x="57690" y="848"/>
                    <a:pt x="57763" y="799"/>
                  </a:cubicBezTo>
                  <a:cubicBezTo>
                    <a:pt x="57690" y="751"/>
                    <a:pt x="57594" y="679"/>
                    <a:pt x="57522" y="679"/>
                  </a:cubicBezTo>
                  <a:cubicBezTo>
                    <a:pt x="56437" y="558"/>
                    <a:pt x="55329" y="366"/>
                    <a:pt x="54244" y="366"/>
                  </a:cubicBezTo>
                  <a:cubicBezTo>
                    <a:pt x="53816" y="363"/>
                    <a:pt x="53387" y="362"/>
                    <a:pt x="52958" y="362"/>
                  </a:cubicBezTo>
                  <a:cubicBezTo>
                    <a:pt x="49527" y="362"/>
                    <a:pt x="46081" y="438"/>
                    <a:pt x="42653" y="438"/>
                  </a:cubicBezTo>
                  <a:cubicBezTo>
                    <a:pt x="39898" y="446"/>
                    <a:pt x="37143" y="449"/>
                    <a:pt x="34388" y="449"/>
                  </a:cubicBezTo>
                  <a:cubicBezTo>
                    <a:pt x="28878" y="449"/>
                    <a:pt x="23367" y="438"/>
                    <a:pt x="17857" y="438"/>
                  </a:cubicBezTo>
                  <a:cubicBezTo>
                    <a:pt x="16285" y="438"/>
                    <a:pt x="14712" y="397"/>
                    <a:pt x="13140" y="397"/>
                  </a:cubicBezTo>
                  <a:cubicBezTo>
                    <a:pt x="12616" y="397"/>
                    <a:pt x="12092" y="402"/>
                    <a:pt x="11567" y="414"/>
                  </a:cubicBezTo>
                  <a:cubicBezTo>
                    <a:pt x="11399" y="419"/>
                    <a:pt x="11233" y="421"/>
                    <a:pt x="11068" y="421"/>
                  </a:cubicBezTo>
                  <a:cubicBezTo>
                    <a:pt x="10382" y="421"/>
                    <a:pt x="9717" y="372"/>
                    <a:pt x="9037" y="197"/>
                  </a:cubicBezTo>
                  <a:cubicBezTo>
                    <a:pt x="8627" y="89"/>
                    <a:pt x="8159" y="0"/>
                    <a:pt x="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 rot="10800000">
              <a:off x="-85187" y="1294669"/>
              <a:ext cx="1192325" cy="115214"/>
            </a:xfrm>
            <a:custGeom>
              <a:avLst/>
              <a:gdLst/>
              <a:ahLst/>
              <a:cxnLst/>
              <a:rect l="l" t="t" r="r" b="b"/>
              <a:pathLst>
                <a:path w="56004" h="2744" extrusionOk="0">
                  <a:moveTo>
                    <a:pt x="53002" y="0"/>
                  </a:moveTo>
                  <a:cubicBezTo>
                    <a:pt x="52436" y="0"/>
                    <a:pt x="51870" y="13"/>
                    <a:pt x="51305" y="46"/>
                  </a:cubicBezTo>
                  <a:cubicBezTo>
                    <a:pt x="48076" y="239"/>
                    <a:pt x="44847" y="552"/>
                    <a:pt x="41618" y="673"/>
                  </a:cubicBezTo>
                  <a:cubicBezTo>
                    <a:pt x="40862" y="701"/>
                    <a:pt x="40107" y="712"/>
                    <a:pt x="39352" y="712"/>
                  </a:cubicBezTo>
                  <a:cubicBezTo>
                    <a:pt x="37531" y="712"/>
                    <a:pt x="35712" y="644"/>
                    <a:pt x="33906" y="576"/>
                  </a:cubicBezTo>
                  <a:cubicBezTo>
                    <a:pt x="30749" y="480"/>
                    <a:pt x="27617" y="239"/>
                    <a:pt x="24484" y="191"/>
                  </a:cubicBezTo>
                  <a:cubicBezTo>
                    <a:pt x="24116" y="188"/>
                    <a:pt x="23749" y="187"/>
                    <a:pt x="23381" y="187"/>
                  </a:cubicBezTo>
                  <a:cubicBezTo>
                    <a:pt x="20351" y="187"/>
                    <a:pt x="17321" y="268"/>
                    <a:pt x="14291" y="311"/>
                  </a:cubicBezTo>
                  <a:cubicBezTo>
                    <a:pt x="13110" y="311"/>
                    <a:pt x="11929" y="287"/>
                    <a:pt x="10748" y="263"/>
                  </a:cubicBezTo>
                  <a:cubicBezTo>
                    <a:pt x="10090" y="263"/>
                    <a:pt x="9420" y="252"/>
                    <a:pt x="8755" y="252"/>
                  </a:cubicBezTo>
                  <a:cubicBezTo>
                    <a:pt x="8422" y="252"/>
                    <a:pt x="8090" y="255"/>
                    <a:pt x="7760" y="263"/>
                  </a:cubicBezTo>
                  <a:cubicBezTo>
                    <a:pt x="6194" y="263"/>
                    <a:pt x="4628" y="263"/>
                    <a:pt x="3061" y="335"/>
                  </a:cubicBezTo>
                  <a:cubicBezTo>
                    <a:pt x="2314" y="383"/>
                    <a:pt x="1543" y="552"/>
                    <a:pt x="796" y="721"/>
                  </a:cubicBezTo>
                  <a:cubicBezTo>
                    <a:pt x="314" y="817"/>
                    <a:pt x="1" y="1709"/>
                    <a:pt x="362" y="1998"/>
                  </a:cubicBezTo>
                  <a:cubicBezTo>
                    <a:pt x="724" y="2311"/>
                    <a:pt x="1182" y="2649"/>
                    <a:pt x="1640" y="2697"/>
                  </a:cubicBezTo>
                  <a:cubicBezTo>
                    <a:pt x="1922" y="2730"/>
                    <a:pt x="2205" y="2743"/>
                    <a:pt x="2488" y="2743"/>
                  </a:cubicBezTo>
                  <a:cubicBezTo>
                    <a:pt x="3025" y="2743"/>
                    <a:pt x="3561" y="2696"/>
                    <a:pt x="4097" y="2649"/>
                  </a:cubicBezTo>
                  <a:cubicBezTo>
                    <a:pt x="5497" y="2529"/>
                    <a:pt x="6880" y="2276"/>
                    <a:pt x="8288" y="2276"/>
                  </a:cubicBezTo>
                  <a:cubicBezTo>
                    <a:pt x="8577" y="2276"/>
                    <a:pt x="8867" y="2287"/>
                    <a:pt x="9158" y="2311"/>
                  </a:cubicBezTo>
                  <a:cubicBezTo>
                    <a:pt x="10236" y="2391"/>
                    <a:pt x="11347" y="2438"/>
                    <a:pt x="12436" y="2438"/>
                  </a:cubicBezTo>
                  <a:cubicBezTo>
                    <a:pt x="12662" y="2438"/>
                    <a:pt x="12887" y="2436"/>
                    <a:pt x="13110" y="2432"/>
                  </a:cubicBezTo>
                  <a:cubicBezTo>
                    <a:pt x="15544" y="2363"/>
                    <a:pt x="17955" y="2141"/>
                    <a:pt x="20387" y="2141"/>
                  </a:cubicBezTo>
                  <a:cubicBezTo>
                    <a:pt x="20507" y="2141"/>
                    <a:pt x="20628" y="2141"/>
                    <a:pt x="20749" y="2143"/>
                  </a:cubicBezTo>
                  <a:cubicBezTo>
                    <a:pt x="24002" y="2167"/>
                    <a:pt x="27279" y="2359"/>
                    <a:pt x="30557" y="2480"/>
                  </a:cubicBezTo>
                  <a:cubicBezTo>
                    <a:pt x="32870" y="2552"/>
                    <a:pt x="35183" y="2600"/>
                    <a:pt x="37906" y="2649"/>
                  </a:cubicBezTo>
                  <a:cubicBezTo>
                    <a:pt x="38850" y="2713"/>
                    <a:pt x="39823" y="2740"/>
                    <a:pt x="40816" y="2740"/>
                  </a:cubicBezTo>
                  <a:cubicBezTo>
                    <a:pt x="43529" y="2740"/>
                    <a:pt x="46399" y="2542"/>
                    <a:pt x="49256" y="2383"/>
                  </a:cubicBezTo>
                  <a:cubicBezTo>
                    <a:pt x="50799" y="2311"/>
                    <a:pt x="52317" y="2046"/>
                    <a:pt x="53859" y="1829"/>
                  </a:cubicBezTo>
                  <a:cubicBezTo>
                    <a:pt x="54462" y="1757"/>
                    <a:pt x="55040" y="1540"/>
                    <a:pt x="55642" y="1395"/>
                  </a:cubicBezTo>
                  <a:cubicBezTo>
                    <a:pt x="56004" y="1323"/>
                    <a:pt x="56004" y="1347"/>
                    <a:pt x="55787" y="1058"/>
                  </a:cubicBezTo>
                  <a:cubicBezTo>
                    <a:pt x="55763" y="1010"/>
                    <a:pt x="55763" y="938"/>
                    <a:pt x="55763" y="889"/>
                  </a:cubicBezTo>
                  <a:cubicBezTo>
                    <a:pt x="55883" y="215"/>
                    <a:pt x="55811" y="70"/>
                    <a:pt x="55064" y="46"/>
                  </a:cubicBezTo>
                  <a:cubicBezTo>
                    <a:pt x="54377" y="20"/>
                    <a:pt x="53689" y="0"/>
                    <a:pt x="53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" name="Google Shape;322;p21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-5400000">
            <a:off x="7836447" y="3252724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21"/>
          <p:cNvGrpSpPr/>
          <p:nvPr/>
        </p:nvGrpSpPr>
        <p:grpSpPr>
          <a:xfrm>
            <a:off x="5718853" y="4367957"/>
            <a:ext cx="1350858" cy="462932"/>
            <a:chOff x="8314797" y="6303323"/>
            <a:chExt cx="1990361" cy="682086"/>
          </a:xfrm>
        </p:grpSpPr>
        <p:sp>
          <p:nvSpPr>
            <p:cNvPr id="324" name="Google Shape;324;p21"/>
            <p:cNvSpPr/>
            <p:nvPr/>
          </p:nvSpPr>
          <p:spPr>
            <a:xfrm>
              <a:off x="8314797" y="6319311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9709843" y="6319311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9016093" y="6303323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1349925" y="2317450"/>
            <a:ext cx="27996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 rot="-5400000">
            <a:off x="7641686" y="4131824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5400000">
            <a:off x="8230552" y="-583686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10800000">
            <a:off x="792212" y="-11243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289939" y="-112435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rot="-5400000" flipH="1">
            <a:off x="519607" y="3064195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7914162" y="3474862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2"/>
          <p:cNvGrpSpPr/>
          <p:nvPr/>
        </p:nvGrpSpPr>
        <p:grpSpPr>
          <a:xfrm>
            <a:off x="7067093" y="3714530"/>
            <a:ext cx="1363682" cy="945908"/>
            <a:chOff x="7067093" y="3714530"/>
            <a:chExt cx="1363682" cy="945908"/>
          </a:xfrm>
        </p:grpSpPr>
        <p:sp>
          <p:nvSpPr>
            <p:cNvPr id="337" name="Google Shape;337;p22"/>
            <p:cNvSpPr/>
            <p:nvPr/>
          </p:nvSpPr>
          <p:spPr>
            <a:xfrm rot="5400000">
              <a:off x="7515450" y="3745114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61" y="1"/>
                  </a:moveTo>
                  <a:cubicBezTo>
                    <a:pt x="7376" y="1"/>
                    <a:pt x="7192" y="11"/>
                    <a:pt x="7013" y="39"/>
                  </a:cubicBezTo>
                  <a:cubicBezTo>
                    <a:pt x="6266" y="160"/>
                    <a:pt x="5519" y="304"/>
                    <a:pt x="4771" y="401"/>
                  </a:cubicBezTo>
                  <a:cubicBezTo>
                    <a:pt x="4314" y="473"/>
                    <a:pt x="3880" y="593"/>
                    <a:pt x="3422" y="593"/>
                  </a:cubicBezTo>
                  <a:cubicBezTo>
                    <a:pt x="3181" y="593"/>
                    <a:pt x="2988" y="666"/>
                    <a:pt x="2795" y="834"/>
                  </a:cubicBezTo>
                  <a:cubicBezTo>
                    <a:pt x="2771" y="1075"/>
                    <a:pt x="2723" y="1316"/>
                    <a:pt x="2675" y="1557"/>
                  </a:cubicBezTo>
                  <a:cubicBezTo>
                    <a:pt x="2579" y="1822"/>
                    <a:pt x="2530" y="2087"/>
                    <a:pt x="2386" y="2353"/>
                  </a:cubicBezTo>
                  <a:cubicBezTo>
                    <a:pt x="2169" y="2738"/>
                    <a:pt x="2097" y="3196"/>
                    <a:pt x="2145" y="3606"/>
                  </a:cubicBezTo>
                  <a:cubicBezTo>
                    <a:pt x="2362" y="3967"/>
                    <a:pt x="2555" y="4304"/>
                    <a:pt x="2747" y="4618"/>
                  </a:cubicBezTo>
                  <a:cubicBezTo>
                    <a:pt x="2868" y="4666"/>
                    <a:pt x="2964" y="4714"/>
                    <a:pt x="3061" y="4762"/>
                  </a:cubicBezTo>
                  <a:cubicBezTo>
                    <a:pt x="3339" y="4948"/>
                    <a:pt x="3627" y="5034"/>
                    <a:pt x="3925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64" y="4786"/>
                    <a:pt x="5229" y="4666"/>
                  </a:cubicBezTo>
                  <a:cubicBezTo>
                    <a:pt x="5398" y="4594"/>
                    <a:pt x="5591" y="4570"/>
                    <a:pt x="5784" y="4570"/>
                  </a:cubicBezTo>
                  <a:cubicBezTo>
                    <a:pt x="5904" y="4570"/>
                    <a:pt x="6049" y="4570"/>
                    <a:pt x="6169" y="4545"/>
                  </a:cubicBezTo>
                  <a:cubicBezTo>
                    <a:pt x="6317" y="4477"/>
                    <a:pt x="6465" y="4452"/>
                    <a:pt x="6616" y="4452"/>
                  </a:cubicBezTo>
                  <a:cubicBezTo>
                    <a:pt x="6784" y="4452"/>
                    <a:pt x="6955" y="4483"/>
                    <a:pt x="7133" y="4521"/>
                  </a:cubicBezTo>
                  <a:cubicBezTo>
                    <a:pt x="7470" y="4570"/>
                    <a:pt x="7784" y="4642"/>
                    <a:pt x="8121" y="4714"/>
                  </a:cubicBezTo>
                  <a:cubicBezTo>
                    <a:pt x="8410" y="4786"/>
                    <a:pt x="8724" y="4835"/>
                    <a:pt x="9013" y="4931"/>
                  </a:cubicBezTo>
                  <a:cubicBezTo>
                    <a:pt x="9350" y="5051"/>
                    <a:pt x="9639" y="5268"/>
                    <a:pt x="10001" y="5365"/>
                  </a:cubicBezTo>
                  <a:cubicBezTo>
                    <a:pt x="10386" y="5437"/>
                    <a:pt x="10651" y="5678"/>
                    <a:pt x="10989" y="5871"/>
                  </a:cubicBezTo>
                  <a:cubicBezTo>
                    <a:pt x="11013" y="5895"/>
                    <a:pt x="11061" y="5895"/>
                    <a:pt x="11085" y="5919"/>
                  </a:cubicBezTo>
                  <a:cubicBezTo>
                    <a:pt x="11880" y="6256"/>
                    <a:pt x="12579" y="6714"/>
                    <a:pt x="13278" y="7220"/>
                  </a:cubicBezTo>
                  <a:cubicBezTo>
                    <a:pt x="13398" y="7293"/>
                    <a:pt x="13519" y="7413"/>
                    <a:pt x="13615" y="7509"/>
                  </a:cubicBezTo>
                  <a:cubicBezTo>
                    <a:pt x="13832" y="7702"/>
                    <a:pt x="14049" y="7895"/>
                    <a:pt x="14218" y="8112"/>
                  </a:cubicBezTo>
                  <a:cubicBezTo>
                    <a:pt x="14459" y="8425"/>
                    <a:pt x="14796" y="8666"/>
                    <a:pt x="14917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71" y="9510"/>
                    <a:pt x="15640" y="9847"/>
                    <a:pt x="15784" y="10160"/>
                  </a:cubicBezTo>
                  <a:cubicBezTo>
                    <a:pt x="15905" y="10401"/>
                    <a:pt x="16049" y="10666"/>
                    <a:pt x="16146" y="10931"/>
                  </a:cubicBezTo>
                  <a:cubicBezTo>
                    <a:pt x="16290" y="11317"/>
                    <a:pt x="16459" y="11702"/>
                    <a:pt x="16555" y="12112"/>
                  </a:cubicBezTo>
                  <a:cubicBezTo>
                    <a:pt x="16676" y="12690"/>
                    <a:pt x="16676" y="13269"/>
                    <a:pt x="16652" y="13871"/>
                  </a:cubicBezTo>
                  <a:cubicBezTo>
                    <a:pt x="16652" y="14305"/>
                    <a:pt x="16483" y="14715"/>
                    <a:pt x="16097" y="14980"/>
                  </a:cubicBezTo>
                  <a:cubicBezTo>
                    <a:pt x="15808" y="15197"/>
                    <a:pt x="15519" y="15413"/>
                    <a:pt x="15230" y="15630"/>
                  </a:cubicBezTo>
                  <a:cubicBezTo>
                    <a:pt x="14579" y="16088"/>
                    <a:pt x="13856" y="16450"/>
                    <a:pt x="13109" y="16691"/>
                  </a:cubicBezTo>
                  <a:cubicBezTo>
                    <a:pt x="12772" y="16811"/>
                    <a:pt x="12459" y="16932"/>
                    <a:pt x="12145" y="17052"/>
                  </a:cubicBezTo>
                  <a:cubicBezTo>
                    <a:pt x="11615" y="17245"/>
                    <a:pt x="11085" y="17462"/>
                    <a:pt x="10531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181" y="18040"/>
                    <a:pt x="8651" y="18209"/>
                    <a:pt x="8097" y="18402"/>
                  </a:cubicBezTo>
                  <a:cubicBezTo>
                    <a:pt x="7856" y="18474"/>
                    <a:pt x="7591" y="18546"/>
                    <a:pt x="7350" y="18667"/>
                  </a:cubicBezTo>
                  <a:cubicBezTo>
                    <a:pt x="6796" y="18932"/>
                    <a:pt x="6241" y="19221"/>
                    <a:pt x="5687" y="19510"/>
                  </a:cubicBezTo>
                  <a:cubicBezTo>
                    <a:pt x="4290" y="20233"/>
                    <a:pt x="3205" y="21317"/>
                    <a:pt x="2193" y="22474"/>
                  </a:cubicBezTo>
                  <a:cubicBezTo>
                    <a:pt x="1687" y="23076"/>
                    <a:pt x="1301" y="23727"/>
                    <a:pt x="988" y="24450"/>
                  </a:cubicBezTo>
                  <a:cubicBezTo>
                    <a:pt x="723" y="25004"/>
                    <a:pt x="482" y="25559"/>
                    <a:pt x="362" y="26137"/>
                  </a:cubicBezTo>
                  <a:cubicBezTo>
                    <a:pt x="265" y="26522"/>
                    <a:pt x="193" y="26932"/>
                    <a:pt x="121" y="27318"/>
                  </a:cubicBezTo>
                  <a:cubicBezTo>
                    <a:pt x="0" y="28041"/>
                    <a:pt x="0" y="28739"/>
                    <a:pt x="72" y="29462"/>
                  </a:cubicBezTo>
                  <a:cubicBezTo>
                    <a:pt x="145" y="29992"/>
                    <a:pt x="289" y="30499"/>
                    <a:pt x="506" y="30980"/>
                  </a:cubicBezTo>
                  <a:cubicBezTo>
                    <a:pt x="795" y="31703"/>
                    <a:pt x="1109" y="32426"/>
                    <a:pt x="1518" y="33101"/>
                  </a:cubicBezTo>
                  <a:cubicBezTo>
                    <a:pt x="1856" y="33655"/>
                    <a:pt x="2241" y="34185"/>
                    <a:pt x="2651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08" y="36210"/>
                    <a:pt x="4049" y="36451"/>
                    <a:pt x="4290" y="36643"/>
                  </a:cubicBezTo>
                  <a:cubicBezTo>
                    <a:pt x="4531" y="36812"/>
                    <a:pt x="4747" y="37005"/>
                    <a:pt x="4940" y="37198"/>
                  </a:cubicBezTo>
                  <a:cubicBezTo>
                    <a:pt x="5302" y="37559"/>
                    <a:pt x="5663" y="37872"/>
                    <a:pt x="6097" y="38137"/>
                  </a:cubicBezTo>
                  <a:cubicBezTo>
                    <a:pt x="6217" y="38234"/>
                    <a:pt x="6386" y="38306"/>
                    <a:pt x="6507" y="38427"/>
                  </a:cubicBezTo>
                  <a:cubicBezTo>
                    <a:pt x="6988" y="38860"/>
                    <a:pt x="7567" y="39150"/>
                    <a:pt x="8169" y="39366"/>
                  </a:cubicBezTo>
                  <a:cubicBezTo>
                    <a:pt x="8374" y="39435"/>
                    <a:pt x="8556" y="39609"/>
                    <a:pt x="8798" y="39609"/>
                  </a:cubicBezTo>
                  <a:cubicBezTo>
                    <a:pt x="8813" y="39609"/>
                    <a:pt x="8829" y="39609"/>
                    <a:pt x="8844" y="39607"/>
                  </a:cubicBezTo>
                  <a:cubicBezTo>
                    <a:pt x="8892" y="39607"/>
                    <a:pt x="8916" y="39631"/>
                    <a:pt x="8940" y="39656"/>
                  </a:cubicBezTo>
                  <a:cubicBezTo>
                    <a:pt x="9278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09" y="40740"/>
                    <a:pt x="11639" y="40933"/>
                    <a:pt x="12169" y="41150"/>
                  </a:cubicBezTo>
                  <a:cubicBezTo>
                    <a:pt x="12410" y="41246"/>
                    <a:pt x="12651" y="41294"/>
                    <a:pt x="12820" y="41487"/>
                  </a:cubicBezTo>
                  <a:cubicBezTo>
                    <a:pt x="12844" y="41511"/>
                    <a:pt x="12916" y="41535"/>
                    <a:pt x="12965" y="41535"/>
                  </a:cubicBezTo>
                  <a:cubicBezTo>
                    <a:pt x="13085" y="41535"/>
                    <a:pt x="13182" y="41607"/>
                    <a:pt x="13278" y="41680"/>
                  </a:cubicBezTo>
                  <a:cubicBezTo>
                    <a:pt x="13591" y="41921"/>
                    <a:pt x="13929" y="42210"/>
                    <a:pt x="14290" y="42403"/>
                  </a:cubicBezTo>
                  <a:cubicBezTo>
                    <a:pt x="14772" y="42692"/>
                    <a:pt x="15133" y="43077"/>
                    <a:pt x="15615" y="43367"/>
                  </a:cubicBezTo>
                  <a:cubicBezTo>
                    <a:pt x="15712" y="43415"/>
                    <a:pt x="15784" y="43511"/>
                    <a:pt x="15856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182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40" y="46716"/>
                  </a:cubicBezTo>
                  <a:cubicBezTo>
                    <a:pt x="17760" y="46933"/>
                    <a:pt x="17760" y="47150"/>
                    <a:pt x="17784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399" y="49752"/>
                    <a:pt x="16965" y="50307"/>
                    <a:pt x="16507" y="50885"/>
                  </a:cubicBezTo>
                  <a:cubicBezTo>
                    <a:pt x="16121" y="51343"/>
                    <a:pt x="15688" y="51753"/>
                    <a:pt x="15278" y="52210"/>
                  </a:cubicBezTo>
                  <a:cubicBezTo>
                    <a:pt x="15037" y="52524"/>
                    <a:pt x="14700" y="52716"/>
                    <a:pt x="14362" y="52861"/>
                  </a:cubicBezTo>
                  <a:cubicBezTo>
                    <a:pt x="14049" y="53006"/>
                    <a:pt x="13760" y="53174"/>
                    <a:pt x="13447" y="53319"/>
                  </a:cubicBezTo>
                  <a:cubicBezTo>
                    <a:pt x="13085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097" y="54427"/>
                    <a:pt x="9952" y="54452"/>
                  </a:cubicBezTo>
                  <a:cubicBezTo>
                    <a:pt x="9712" y="54500"/>
                    <a:pt x="9471" y="54548"/>
                    <a:pt x="9230" y="54596"/>
                  </a:cubicBezTo>
                  <a:cubicBezTo>
                    <a:pt x="9085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17" y="54741"/>
                  </a:cubicBezTo>
                  <a:cubicBezTo>
                    <a:pt x="8049" y="54789"/>
                    <a:pt x="7904" y="54909"/>
                    <a:pt x="7711" y="55006"/>
                  </a:cubicBezTo>
                  <a:cubicBezTo>
                    <a:pt x="7653" y="55003"/>
                    <a:pt x="7595" y="55001"/>
                    <a:pt x="7536" y="55001"/>
                  </a:cubicBezTo>
                  <a:cubicBezTo>
                    <a:pt x="7132" y="55001"/>
                    <a:pt x="6713" y="55072"/>
                    <a:pt x="6314" y="55199"/>
                  </a:cubicBezTo>
                  <a:cubicBezTo>
                    <a:pt x="6193" y="55223"/>
                    <a:pt x="6073" y="55223"/>
                    <a:pt x="5928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277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62" y="56861"/>
                    <a:pt x="2289" y="57223"/>
                  </a:cubicBezTo>
                  <a:cubicBezTo>
                    <a:pt x="2217" y="57512"/>
                    <a:pt x="2121" y="57801"/>
                    <a:pt x="1952" y="58042"/>
                  </a:cubicBezTo>
                  <a:cubicBezTo>
                    <a:pt x="1856" y="58211"/>
                    <a:pt x="1856" y="58355"/>
                    <a:pt x="1904" y="58524"/>
                  </a:cubicBezTo>
                  <a:cubicBezTo>
                    <a:pt x="2000" y="58741"/>
                    <a:pt x="2073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75" y="59657"/>
                    <a:pt x="2723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71" y="60187"/>
                    <a:pt x="2651" y="60259"/>
                    <a:pt x="2747" y="60355"/>
                  </a:cubicBezTo>
                  <a:cubicBezTo>
                    <a:pt x="2763" y="60355"/>
                    <a:pt x="2790" y="60366"/>
                    <a:pt x="2813" y="60366"/>
                  </a:cubicBezTo>
                  <a:cubicBezTo>
                    <a:pt x="2825" y="60366"/>
                    <a:pt x="2836" y="60363"/>
                    <a:pt x="2844" y="60355"/>
                  </a:cubicBezTo>
                  <a:cubicBezTo>
                    <a:pt x="3446" y="60235"/>
                    <a:pt x="4049" y="60259"/>
                    <a:pt x="4651" y="60187"/>
                  </a:cubicBezTo>
                  <a:cubicBezTo>
                    <a:pt x="4733" y="60179"/>
                    <a:pt x="4813" y="60174"/>
                    <a:pt x="4891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591" y="60355"/>
                    <a:pt x="5639" y="60380"/>
                  </a:cubicBezTo>
                  <a:cubicBezTo>
                    <a:pt x="6169" y="60259"/>
                    <a:pt x="6651" y="60139"/>
                    <a:pt x="7133" y="60090"/>
                  </a:cubicBezTo>
                  <a:cubicBezTo>
                    <a:pt x="7519" y="60042"/>
                    <a:pt x="7880" y="59922"/>
                    <a:pt x="8242" y="59801"/>
                  </a:cubicBezTo>
                  <a:cubicBezTo>
                    <a:pt x="8555" y="59705"/>
                    <a:pt x="8844" y="59608"/>
                    <a:pt x="9157" y="59536"/>
                  </a:cubicBezTo>
                  <a:cubicBezTo>
                    <a:pt x="9591" y="59440"/>
                    <a:pt x="10025" y="59343"/>
                    <a:pt x="10386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44" y="59006"/>
                    <a:pt x="10940" y="58982"/>
                  </a:cubicBezTo>
                  <a:cubicBezTo>
                    <a:pt x="11326" y="58861"/>
                    <a:pt x="11688" y="58717"/>
                    <a:pt x="12073" y="58596"/>
                  </a:cubicBezTo>
                  <a:cubicBezTo>
                    <a:pt x="12483" y="58476"/>
                    <a:pt x="12892" y="58307"/>
                    <a:pt x="13278" y="58090"/>
                  </a:cubicBezTo>
                  <a:cubicBezTo>
                    <a:pt x="13664" y="57849"/>
                    <a:pt x="14145" y="57705"/>
                    <a:pt x="14507" y="57416"/>
                  </a:cubicBezTo>
                  <a:cubicBezTo>
                    <a:pt x="14579" y="57367"/>
                    <a:pt x="14652" y="57367"/>
                    <a:pt x="14724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676" y="55921"/>
                  </a:cubicBezTo>
                  <a:cubicBezTo>
                    <a:pt x="17182" y="55295"/>
                    <a:pt x="17688" y="54692"/>
                    <a:pt x="18194" y="54090"/>
                  </a:cubicBezTo>
                  <a:cubicBezTo>
                    <a:pt x="18483" y="53729"/>
                    <a:pt x="18748" y="53367"/>
                    <a:pt x="18989" y="52957"/>
                  </a:cubicBezTo>
                  <a:cubicBezTo>
                    <a:pt x="19085" y="52813"/>
                    <a:pt x="19206" y="52668"/>
                    <a:pt x="19326" y="52475"/>
                  </a:cubicBezTo>
                  <a:cubicBezTo>
                    <a:pt x="19375" y="52355"/>
                    <a:pt x="19423" y="52162"/>
                    <a:pt x="19519" y="51994"/>
                  </a:cubicBezTo>
                  <a:cubicBezTo>
                    <a:pt x="19688" y="51608"/>
                    <a:pt x="19857" y="51247"/>
                    <a:pt x="20049" y="50861"/>
                  </a:cubicBezTo>
                  <a:cubicBezTo>
                    <a:pt x="20074" y="50789"/>
                    <a:pt x="20122" y="50716"/>
                    <a:pt x="20122" y="50644"/>
                  </a:cubicBezTo>
                  <a:cubicBezTo>
                    <a:pt x="20098" y="50403"/>
                    <a:pt x="20218" y="50210"/>
                    <a:pt x="20314" y="50018"/>
                  </a:cubicBezTo>
                  <a:cubicBezTo>
                    <a:pt x="20363" y="49897"/>
                    <a:pt x="20435" y="49752"/>
                    <a:pt x="20435" y="49632"/>
                  </a:cubicBezTo>
                  <a:cubicBezTo>
                    <a:pt x="20483" y="49174"/>
                    <a:pt x="20604" y="48716"/>
                    <a:pt x="20628" y="48234"/>
                  </a:cubicBezTo>
                  <a:cubicBezTo>
                    <a:pt x="20652" y="47897"/>
                    <a:pt x="20676" y="47560"/>
                    <a:pt x="20604" y="47222"/>
                  </a:cubicBezTo>
                  <a:cubicBezTo>
                    <a:pt x="20580" y="47078"/>
                    <a:pt x="20580" y="46909"/>
                    <a:pt x="20580" y="46764"/>
                  </a:cubicBezTo>
                  <a:cubicBezTo>
                    <a:pt x="20580" y="46355"/>
                    <a:pt x="20483" y="45945"/>
                    <a:pt x="20387" y="45535"/>
                  </a:cubicBezTo>
                  <a:cubicBezTo>
                    <a:pt x="20266" y="45053"/>
                    <a:pt x="20170" y="44571"/>
                    <a:pt x="20049" y="44114"/>
                  </a:cubicBezTo>
                  <a:cubicBezTo>
                    <a:pt x="19953" y="43752"/>
                    <a:pt x="19881" y="43415"/>
                    <a:pt x="19760" y="43053"/>
                  </a:cubicBezTo>
                  <a:cubicBezTo>
                    <a:pt x="19664" y="42692"/>
                    <a:pt x="19543" y="42282"/>
                    <a:pt x="19302" y="41969"/>
                  </a:cubicBezTo>
                  <a:cubicBezTo>
                    <a:pt x="19085" y="41656"/>
                    <a:pt x="18989" y="41246"/>
                    <a:pt x="18676" y="40981"/>
                  </a:cubicBezTo>
                  <a:cubicBezTo>
                    <a:pt x="18411" y="40403"/>
                    <a:pt x="17929" y="39969"/>
                    <a:pt x="17543" y="39487"/>
                  </a:cubicBezTo>
                  <a:cubicBezTo>
                    <a:pt x="17471" y="39366"/>
                    <a:pt x="17375" y="39294"/>
                    <a:pt x="17254" y="39222"/>
                  </a:cubicBezTo>
                  <a:cubicBezTo>
                    <a:pt x="16844" y="38909"/>
                    <a:pt x="16483" y="38499"/>
                    <a:pt x="16001" y="38258"/>
                  </a:cubicBezTo>
                  <a:cubicBezTo>
                    <a:pt x="15977" y="38234"/>
                    <a:pt x="15953" y="38186"/>
                    <a:pt x="15929" y="38162"/>
                  </a:cubicBezTo>
                  <a:cubicBezTo>
                    <a:pt x="15760" y="38065"/>
                    <a:pt x="15591" y="37945"/>
                    <a:pt x="15399" y="37824"/>
                  </a:cubicBezTo>
                  <a:cubicBezTo>
                    <a:pt x="15302" y="37776"/>
                    <a:pt x="15206" y="37728"/>
                    <a:pt x="15109" y="37655"/>
                  </a:cubicBezTo>
                  <a:cubicBezTo>
                    <a:pt x="14459" y="37174"/>
                    <a:pt x="13760" y="36836"/>
                    <a:pt x="13037" y="36499"/>
                  </a:cubicBezTo>
                  <a:cubicBezTo>
                    <a:pt x="12145" y="36089"/>
                    <a:pt x="11254" y="35728"/>
                    <a:pt x="10362" y="35342"/>
                  </a:cubicBezTo>
                  <a:cubicBezTo>
                    <a:pt x="9808" y="35125"/>
                    <a:pt x="9254" y="34884"/>
                    <a:pt x="8699" y="34643"/>
                  </a:cubicBezTo>
                  <a:cubicBezTo>
                    <a:pt x="8483" y="34571"/>
                    <a:pt x="8290" y="34451"/>
                    <a:pt x="8097" y="34330"/>
                  </a:cubicBezTo>
                  <a:cubicBezTo>
                    <a:pt x="7639" y="34065"/>
                    <a:pt x="7205" y="33776"/>
                    <a:pt x="6747" y="33487"/>
                  </a:cubicBezTo>
                  <a:cubicBezTo>
                    <a:pt x="5952" y="33005"/>
                    <a:pt x="5302" y="32354"/>
                    <a:pt x="4699" y="31631"/>
                  </a:cubicBezTo>
                  <a:cubicBezTo>
                    <a:pt x="4265" y="31077"/>
                    <a:pt x="3880" y="30450"/>
                    <a:pt x="3543" y="29800"/>
                  </a:cubicBezTo>
                  <a:cubicBezTo>
                    <a:pt x="3350" y="29390"/>
                    <a:pt x="3181" y="28932"/>
                    <a:pt x="3012" y="28498"/>
                  </a:cubicBezTo>
                  <a:cubicBezTo>
                    <a:pt x="2940" y="28354"/>
                    <a:pt x="2916" y="28209"/>
                    <a:pt x="2988" y="28065"/>
                  </a:cubicBezTo>
                  <a:cubicBezTo>
                    <a:pt x="3181" y="27486"/>
                    <a:pt x="3350" y="26908"/>
                    <a:pt x="3880" y="26522"/>
                  </a:cubicBezTo>
                  <a:cubicBezTo>
                    <a:pt x="4024" y="26426"/>
                    <a:pt x="4121" y="26281"/>
                    <a:pt x="4241" y="26161"/>
                  </a:cubicBezTo>
                  <a:cubicBezTo>
                    <a:pt x="4506" y="25920"/>
                    <a:pt x="4771" y="25679"/>
                    <a:pt x="5109" y="25534"/>
                  </a:cubicBezTo>
                  <a:cubicBezTo>
                    <a:pt x="5615" y="25293"/>
                    <a:pt x="6169" y="25149"/>
                    <a:pt x="6675" y="24860"/>
                  </a:cubicBezTo>
                  <a:cubicBezTo>
                    <a:pt x="6747" y="24836"/>
                    <a:pt x="6820" y="24811"/>
                    <a:pt x="6892" y="24811"/>
                  </a:cubicBezTo>
                  <a:cubicBezTo>
                    <a:pt x="7205" y="24763"/>
                    <a:pt x="7470" y="24643"/>
                    <a:pt x="7760" y="24546"/>
                  </a:cubicBezTo>
                  <a:cubicBezTo>
                    <a:pt x="8081" y="24446"/>
                    <a:pt x="8419" y="24312"/>
                    <a:pt x="8760" y="24312"/>
                  </a:cubicBezTo>
                  <a:cubicBezTo>
                    <a:pt x="8828" y="24312"/>
                    <a:pt x="8896" y="24317"/>
                    <a:pt x="8964" y="24330"/>
                  </a:cubicBezTo>
                  <a:cubicBezTo>
                    <a:pt x="9037" y="24330"/>
                    <a:pt x="9109" y="24305"/>
                    <a:pt x="9181" y="24281"/>
                  </a:cubicBezTo>
                  <a:cubicBezTo>
                    <a:pt x="9326" y="24257"/>
                    <a:pt x="9471" y="24185"/>
                    <a:pt x="9639" y="24161"/>
                  </a:cubicBezTo>
                  <a:cubicBezTo>
                    <a:pt x="10121" y="24113"/>
                    <a:pt x="10531" y="23751"/>
                    <a:pt x="11013" y="23679"/>
                  </a:cubicBezTo>
                  <a:cubicBezTo>
                    <a:pt x="11037" y="23655"/>
                    <a:pt x="11085" y="23631"/>
                    <a:pt x="11109" y="23607"/>
                  </a:cubicBezTo>
                  <a:cubicBezTo>
                    <a:pt x="11615" y="23317"/>
                    <a:pt x="12097" y="23004"/>
                    <a:pt x="12603" y="22691"/>
                  </a:cubicBezTo>
                  <a:cubicBezTo>
                    <a:pt x="12797" y="22583"/>
                    <a:pt x="12992" y="22494"/>
                    <a:pt x="13238" y="22494"/>
                  </a:cubicBezTo>
                  <a:cubicBezTo>
                    <a:pt x="13267" y="22494"/>
                    <a:pt x="13296" y="22496"/>
                    <a:pt x="13326" y="22498"/>
                  </a:cubicBezTo>
                  <a:cubicBezTo>
                    <a:pt x="13447" y="22329"/>
                    <a:pt x="13519" y="22209"/>
                    <a:pt x="13591" y="22113"/>
                  </a:cubicBezTo>
                  <a:cubicBezTo>
                    <a:pt x="13808" y="21920"/>
                    <a:pt x="14025" y="21775"/>
                    <a:pt x="14218" y="21606"/>
                  </a:cubicBezTo>
                  <a:cubicBezTo>
                    <a:pt x="14652" y="21293"/>
                    <a:pt x="15037" y="20884"/>
                    <a:pt x="15471" y="20546"/>
                  </a:cubicBezTo>
                  <a:cubicBezTo>
                    <a:pt x="15640" y="20402"/>
                    <a:pt x="15760" y="20209"/>
                    <a:pt x="15977" y="20112"/>
                  </a:cubicBezTo>
                  <a:cubicBezTo>
                    <a:pt x="16073" y="20088"/>
                    <a:pt x="16170" y="19992"/>
                    <a:pt x="16218" y="19896"/>
                  </a:cubicBezTo>
                  <a:cubicBezTo>
                    <a:pt x="16387" y="19606"/>
                    <a:pt x="16676" y="19438"/>
                    <a:pt x="16820" y="19149"/>
                  </a:cubicBezTo>
                  <a:cubicBezTo>
                    <a:pt x="16844" y="19100"/>
                    <a:pt x="16893" y="19052"/>
                    <a:pt x="16941" y="19028"/>
                  </a:cubicBezTo>
                  <a:cubicBezTo>
                    <a:pt x="17399" y="18715"/>
                    <a:pt x="17688" y="18281"/>
                    <a:pt x="17953" y="17823"/>
                  </a:cubicBezTo>
                  <a:cubicBezTo>
                    <a:pt x="18194" y="17438"/>
                    <a:pt x="18435" y="17100"/>
                    <a:pt x="18748" y="16859"/>
                  </a:cubicBezTo>
                  <a:cubicBezTo>
                    <a:pt x="18869" y="16594"/>
                    <a:pt x="18917" y="16329"/>
                    <a:pt x="19037" y="16136"/>
                  </a:cubicBezTo>
                  <a:cubicBezTo>
                    <a:pt x="19230" y="15847"/>
                    <a:pt x="19278" y="15510"/>
                    <a:pt x="19471" y="15221"/>
                  </a:cubicBezTo>
                  <a:cubicBezTo>
                    <a:pt x="19519" y="15148"/>
                    <a:pt x="19543" y="15076"/>
                    <a:pt x="19543" y="15004"/>
                  </a:cubicBezTo>
                  <a:cubicBezTo>
                    <a:pt x="19519" y="14642"/>
                    <a:pt x="19664" y="14329"/>
                    <a:pt x="19736" y="14016"/>
                  </a:cubicBezTo>
                  <a:cubicBezTo>
                    <a:pt x="19760" y="13871"/>
                    <a:pt x="19784" y="13751"/>
                    <a:pt x="19784" y="13606"/>
                  </a:cubicBezTo>
                  <a:cubicBezTo>
                    <a:pt x="19784" y="12980"/>
                    <a:pt x="19736" y="12377"/>
                    <a:pt x="19664" y="11751"/>
                  </a:cubicBezTo>
                  <a:cubicBezTo>
                    <a:pt x="19543" y="10835"/>
                    <a:pt x="19495" y="9895"/>
                    <a:pt x="19230" y="9003"/>
                  </a:cubicBezTo>
                  <a:cubicBezTo>
                    <a:pt x="19206" y="8931"/>
                    <a:pt x="19182" y="8859"/>
                    <a:pt x="19182" y="8787"/>
                  </a:cubicBezTo>
                  <a:cubicBezTo>
                    <a:pt x="19182" y="8449"/>
                    <a:pt x="18989" y="8184"/>
                    <a:pt x="18820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483" y="7317"/>
                    <a:pt x="18242" y="7076"/>
                    <a:pt x="18122" y="6762"/>
                  </a:cubicBezTo>
                  <a:cubicBezTo>
                    <a:pt x="18097" y="6666"/>
                    <a:pt x="18025" y="6594"/>
                    <a:pt x="17977" y="6521"/>
                  </a:cubicBezTo>
                  <a:cubicBezTo>
                    <a:pt x="17664" y="6088"/>
                    <a:pt x="17350" y="5654"/>
                    <a:pt x="17037" y="5244"/>
                  </a:cubicBezTo>
                  <a:cubicBezTo>
                    <a:pt x="16989" y="5148"/>
                    <a:pt x="16917" y="5100"/>
                    <a:pt x="16869" y="5027"/>
                  </a:cubicBezTo>
                  <a:cubicBezTo>
                    <a:pt x="16603" y="4714"/>
                    <a:pt x="16314" y="4425"/>
                    <a:pt x="16073" y="4136"/>
                  </a:cubicBezTo>
                  <a:cubicBezTo>
                    <a:pt x="15567" y="3509"/>
                    <a:pt x="14941" y="3003"/>
                    <a:pt x="14362" y="2473"/>
                  </a:cubicBezTo>
                  <a:cubicBezTo>
                    <a:pt x="13784" y="2112"/>
                    <a:pt x="13326" y="1581"/>
                    <a:pt x="12676" y="1365"/>
                  </a:cubicBezTo>
                  <a:cubicBezTo>
                    <a:pt x="12627" y="1340"/>
                    <a:pt x="12603" y="1316"/>
                    <a:pt x="12579" y="1292"/>
                  </a:cubicBezTo>
                  <a:cubicBezTo>
                    <a:pt x="12218" y="1124"/>
                    <a:pt x="11880" y="907"/>
                    <a:pt x="11495" y="762"/>
                  </a:cubicBezTo>
                  <a:cubicBezTo>
                    <a:pt x="11181" y="666"/>
                    <a:pt x="10868" y="545"/>
                    <a:pt x="10531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41" y="25"/>
                    <a:pt x="7849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 rot="5400000">
              <a:off x="7515450" y="3266173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78" y="1"/>
                  </a:moveTo>
                  <a:cubicBezTo>
                    <a:pt x="7391" y="1"/>
                    <a:pt x="7202" y="11"/>
                    <a:pt x="7013" y="39"/>
                  </a:cubicBezTo>
                  <a:cubicBezTo>
                    <a:pt x="6266" y="160"/>
                    <a:pt x="5543" y="304"/>
                    <a:pt x="4796" y="401"/>
                  </a:cubicBezTo>
                  <a:cubicBezTo>
                    <a:pt x="4338" y="473"/>
                    <a:pt x="3904" y="593"/>
                    <a:pt x="3446" y="593"/>
                  </a:cubicBezTo>
                  <a:cubicBezTo>
                    <a:pt x="3181" y="593"/>
                    <a:pt x="2988" y="666"/>
                    <a:pt x="2820" y="834"/>
                  </a:cubicBezTo>
                  <a:cubicBezTo>
                    <a:pt x="2771" y="1075"/>
                    <a:pt x="2747" y="1316"/>
                    <a:pt x="2675" y="1557"/>
                  </a:cubicBezTo>
                  <a:cubicBezTo>
                    <a:pt x="2603" y="1822"/>
                    <a:pt x="2530" y="2087"/>
                    <a:pt x="2410" y="2353"/>
                  </a:cubicBezTo>
                  <a:cubicBezTo>
                    <a:pt x="2193" y="2738"/>
                    <a:pt x="2097" y="3196"/>
                    <a:pt x="2145" y="3606"/>
                  </a:cubicBezTo>
                  <a:cubicBezTo>
                    <a:pt x="2386" y="3967"/>
                    <a:pt x="2579" y="4304"/>
                    <a:pt x="2771" y="4618"/>
                  </a:cubicBezTo>
                  <a:cubicBezTo>
                    <a:pt x="2868" y="4666"/>
                    <a:pt x="2988" y="4714"/>
                    <a:pt x="3085" y="4762"/>
                  </a:cubicBezTo>
                  <a:cubicBezTo>
                    <a:pt x="3347" y="4948"/>
                    <a:pt x="3630" y="5034"/>
                    <a:pt x="3926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88" y="4786"/>
                    <a:pt x="5229" y="4666"/>
                  </a:cubicBezTo>
                  <a:cubicBezTo>
                    <a:pt x="5422" y="4594"/>
                    <a:pt x="5591" y="4570"/>
                    <a:pt x="5784" y="4570"/>
                  </a:cubicBezTo>
                  <a:cubicBezTo>
                    <a:pt x="5928" y="4570"/>
                    <a:pt x="6073" y="4570"/>
                    <a:pt x="6193" y="4545"/>
                  </a:cubicBezTo>
                  <a:cubicBezTo>
                    <a:pt x="6341" y="4477"/>
                    <a:pt x="6490" y="4452"/>
                    <a:pt x="6638" y="4452"/>
                  </a:cubicBezTo>
                  <a:cubicBezTo>
                    <a:pt x="6803" y="4452"/>
                    <a:pt x="6968" y="4483"/>
                    <a:pt x="7133" y="4521"/>
                  </a:cubicBezTo>
                  <a:cubicBezTo>
                    <a:pt x="7470" y="4570"/>
                    <a:pt x="7808" y="4642"/>
                    <a:pt x="8145" y="4714"/>
                  </a:cubicBezTo>
                  <a:cubicBezTo>
                    <a:pt x="8434" y="4786"/>
                    <a:pt x="8724" y="4835"/>
                    <a:pt x="9013" y="4931"/>
                  </a:cubicBezTo>
                  <a:cubicBezTo>
                    <a:pt x="9350" y="5051"/>
                    <a:pt x="9663" y="5268"/>
                    <a:pt x="10001" y="5365"/>
                  </a:cubicBezTo>
                  <a:cubicBezTo>
                    <a:pt x="10386" y="5437"/>
                    <a:pt x="10675" y="5678"/>
                    <a:pt x="10989" y="5871"/>
                  </a:cubicBezTo>
                  <a:cubicBezTo>
                    <a:pt x="11037" y="5895"/>
                    <a:pt x="11061" y="5895"/>
                    <a:pt x="11109" y="5919"/>
                  </a:cubicBezTo>
                  <a:cubicBezTo>
                    <a:pt x="11880" y="6256"/>
                    <a:pt x="12603" y="6714"/>
                    <a:pt x="13302" y="7220"/>
                  </a:cubicBezTo>
                  <a:cubicBezTo>
                    <a:pt x="13423" y="7293"/>
                    <a:pt x="13519" y="7413"/>
                    <a:pt x="13639" y="7509"/>
                  </a:cubicBezTo>
                  <a:cubicBezTo>
                    <a:pt x="13832" y="7702"/>
                    <a:pt x="14049" y="7895"/>
                    <a:pt x="14242" y="8112"/>
                  </a:cubicBezTo>
                  <a:cubicBezTo>
                    <a:pt x="14483" y="8425"/>
                    <a:pt x="14820" y="8666"/>
                    <a:pt x="14941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95" y="9510"/>
                    <a:pt x="15640" y="9847"/>
                    <a:pt x="15808" y="10160"/>
                  </a:cubicBezTo>
                  <a:cubicBezTo>
                    <a:pt x="15929" y="10401"/>
                    <a:pt x="16049" y="10666"/>
                    <a:pt x="16170" y="10931"/>
                  </a:cubicBezTo>
                  <a:cubicBezTo>
                    <a:pt x="16314" y="11317"/>
                    <a:pt x="16483" y="11702"/>
                    <a:pt x="16555" y="12112"/>
                  </a:cubicBezTo>
                  <a:cubicBezTo>
                    <a:pt x="16676" y="12690"/>
                    <a:pt x="16676" y="13269"/>
                    <a:pt x="16676" y="13871"/>
                  </a:cubicBezTo>
                  <a:cubicBezTo>
                    <a:pt x="16676" y="14305"/>
                    <a:pt x="16483" y="14715"/>
                    <a:pt x="16097" y="14980"/>
                  </a:cubicBezTo>
                  <a:cubicBezTo>
                    <a:pt x="15808" y="15197"/>
                    <a:pt x="15543" y="15413"/>
                    <a:pt x="15230" y="15630"/>
                  </a:cubicBezTo>
                  <a:cubicBezTo>
                    <a:pt x="14579" y="16088"/>
                    <a:pt x="13880" y="16450"/>
                    <a:pt x="13109" y="16691"/>
                  </a:cubicBezTo>
                  <a:cubicBezTo>
                    <a:pt x="12796" y="16811"/>
                    <a:pt x="12483" y="16932"/>
                    <a:pt x="12145" y="17052"/>
                  </a:cubicBezTo>
                  <a:cubicBezTo>
                    <a:pt x="11615" y="17245"/>
                    <a:pt x="11109" y="17462"/>
                    <a:pt x="10555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206" y="18040"/>
                    <a:pt x="8651" y="18209"/>
                    <a:pt x="8121" y="18402"/>
                  </a:cubicBezTo>
                  <a:cubicBezTo>
                    <a:pt x="7856" y="18474"/>
                    <a:pt x="7615" y="18546"/>
                    <a:pt x="7374" y="18667"/>
                  </a:cubicBezTo>
                  <a:cubicBezTo>
                    <a:pt x="6820" y="18932"/>
                    <a:pt x="6242" y="19221"/>
                    <a:pt x="5687" y="19510"/>
                  </a:cubicBezTo>
                  <a:cubicBezTo>
                    <a:pt x="4314" y="20233"/>
                    <a:pt x="3229" y="21317"/>
                    <a:pt x="2217" y="22474"/>
                  </a:cubicBezTo>
                  <a:cubicBezTo>
                    <a:pt x="1711" y="23076"/>
                    <a:pt x="1301" y="23727"/>
                    <a:pt x="988" y="24450"/>
                  </a:cubicBezTo>
                  <a:cubicBezTo>
                    <a:pt x="747" y="25004"/>
                    <a:pt x="506" y="25559"/>
                    <a:pt x="362" y="26137"/>
                  </a:cubicBezTo>
                  <a:cubicBezTo>
                    <a:pt x="289" y="26522"/>
                    <a:pt x="217" y="26932"/>
                    <a:pt x="145" y="27318"/>
                  </a:cubicBezTo>
                  <a:cubicBezTo>
                    <a:pt x="0" y="28041"/>
                    <a:pt x="0" y="28739"/>
                    <a:pt x="97" y="29462"/>
                  </a:cubicBezTo>
                  <a:cubicBezTo>
                    <a:pt x="145" y="29992"/>
                    <a:pt x="313" y="30499"/>
                    <a:pt x="506" y="30980"/>
                  </a:cubicBezTo>
                  <a:cubicBezTo>
                    <a:pt x="820" y="31703"/>
                    <a:pt x="1109" y="32426"/>
                    <a:pt x="1518" y="33101"/>
                  </a:cubicBezTo>
                  <a:cubicBezTo>
                    <a:pt x="1856" y="33655"/>
                    <a:pt x="2265" y="34185"/>
                    <a:pt x="2675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32" y="36210"/>
                    <a:pt x="4049" y="36451"/>
                    <a:pt x="4314" y="36643"/>
                  </a:cubicBezTo>
                  <a:cubicBezTo>
                    <a:pt x="4531" y="36812"/>
                    <a:pt x="4747" y="37005"/>
                    <a:pt x="4964" y="37198"/>
                  </a:cubicBezTo>
                  <a:cubicBezTo>
                    <a:pt x="5302" y="37559"/>
                    <a:pt x="5687" y="37872"/>
                    <a:pt x="6097" y="38137"/>
                  </a:cubicBezTo>
                  <a:cubicBezTo>
                    <a:pt x="6242" y="38234"/>
                    <a:pt x="6386" y="38306"/>
                    <a:pt x="6507" y="38427"/>
                  </a:cubicBezTo>
                  <a:cubicBezTo>
                    <a:pt x="7013" y="38860"/>
                    <a:pt x="7567" y="39150"/>
                    <a:pt x="8169" y="39366"/>
                  </a:cubicBezTo>
                  <a:cubicBezTo>
                    <a:pt x="8396" y="39435"/>
                    <a:pt x="8580" y="39609"/>
                    <a:pt x="8823" y="39609"/>
                  </a:cubicBezTo>
                  <a:cubicBezTo>
                    <a:pt x="8838" y="39609"/>
                    <a:pt x="8853" y="39609"/>
                    <a:pt x="8868" y="39607"/>
                  </a:cubicBezTo>
                  <a:cubicBezTo>
                    <a:pt x="8892" y="39607"/>
                    <a:pt x="8940" y="39631"/>
                    <a:pt x="8965" y="39656"/>
                  </a:cubicBezTo>
                  <a:cubicBezTo>
                    <a:pt x="9302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33" y="40740"/>
                    <a:pt x="11663" y="40933"/>
                    <a:pt x="12194" y="41150"/>
                  </a:cubicBezTo>
                  <a:cubicBezTo>
                    <a:pt x="12411" y="41246"/>
                    <a:pt x="12651" y="41294"/>
                    <a:pt x="12820" y="41487"/>
                  </a:cubicBezTo>
                  <a:cubicBezTo>
                    <a:pt x="12868" y="41511"/>
                    <a:pt x="12941" y="41535"/>
                    <a:pt x="12989" y="41535"/>
                  </a:cubicBezTo>
                  <a:cubicBezTo>
                    <a:pt x="13109" y="41535"/>
                    <a:pt x="13182" y="41607"/>
                    <a:pt x="13278" y="41680"/>
                  </a:cubicBezTo>
                  <a:cubicBezTo>
                    <a:pt x="13615" y="41921"/>
                    <a:pt x="13929" y="42210"/>
                    <a:pt x="14290" y="42403"/>
                  </a:cubicBezTo>
                  <a:cubicBezTo>
                    <a:pt x="14772" y="42692"/>
                    <a:pt x="15158" y="43077"/>
                    <a:pt x="15640" y="43367"/>
                  </a:cubicBezTo>
                  <a:cubicBezTo>
                    <a:pt x="15736" y="43415"/>
                    <a:pt x="15808" y="43511"/>
                    <a:pt x="15881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206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64" y="46716"/>
                  </a:cubicBezTo>
                  <a:cubicBezTo>
                    <a:pt x="17760" y="46933"/>
                    <a:pt x="17784" y="47150"/>
                    <a:pt x="17808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423" y="49752"/>
                    <a:pt x="16965" y="50307"/>
                    <a:pt x="16507" y="50885"/>
                  </a:cubicBezTo>
                  <a:cubicBezTo>
                    <a:pt x="16122" y="51343"/>
                    <a:pt x="15688" y="51753"/>
                    <a:pt x="15302" y="52210"/>
                  </a:cubicBezTo>
                  <a:cubicBezTo>
                    <a:pt x="15037" y="52524"/>
                    <a:pt x="14724" y="52716"/>
                    <a:pt x="14387" y="52861"/>
                  </a:cubicBezTo>
                  <a:cubicBezTo>
                    <a:pt x="14073" y="53006"/>
                    <a:pt x="13760" y="53174"/>
                    <a:pt x="13471" y="53319"/>
                  </a:cubicBezTo>
                  <a:cubicBezTo>
                    <a:pt x="13109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121" y="54427"/>
                    <a:pt x="9977" y="54452"/>
                  </a:cubicBezTo>
                  <a:cubicBezTo>
                    <a:pt x="9736" y="54500"/>
                    <a:pt x="9495" y="54548"/>
                    <a:pt x="9254" y="54596"/>
                  </a:cubicBezTo>
                  <a:cubicBezTo>
                    <a:pt x="9109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42" y="54741"/>
                  </a:cubicBezTo>
                  <a:cubicBezTo>
                    <a:pt x="8073" y="54789"/>
                    <a:pt x="7904" y="54909"/>
                    <a:pt x="7736" y="55006"/>
                  </a:cubicBezTo>
                  <a:cubicBezTo>
                    <a:pt x="7674" y="55003"/>
                    <a:pt x="7614" y="55001"/>
                    <a:pt x="7553" y="55001"/>
                  </a:cubicBezTo>
                  <a:cubicBezTo>
                    <a:pt x="7137" y="55001"/>
                    <a:pt x="6738" y="55072"/>
                    <a:pt x="6338" y="55199"/>
                  </a:cubicBezTo>
                  <a:cubicBezTo>
                    <a:pt x="6217" y="55223"/>
                    <a:pt x="6073" y="55223"/>
                    <a:pt x="5952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302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86" y="56861"/>
                    <a:pt x="2314" y="57223"/>
                  </a:cubicBezTo>
                  <a:cubicBezTo>
                    <a:pt x="2241" y="57512"/>
                    <a:pt x="2145" y="57801"/>
                    <a:pt x="1976" y="58042"/>
                  </a:cubicBezTo>
                  <a:cubicBezTo>
                    <a:pt x="1880" y="58211"/>
                    <a:pt x="1856" y="58355"/>
                    <a:pt x="1928" y="58524"/>
                  </a:cubicBezTo>
                  <a:cubicBezTo>
                    <a:pt x="2000" y="58741"/>
                    <a:pt x="2097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99" y="59657"/>
                    <a:pt x="2747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96" y="60187"/>
                    <a:pt x="2651" y="60259"/>
                    <a:pt x="2747" y="60355"/>
                  </a:cubicBezTo>
                  <a:cubicBezTo>
                    <a:pt x="2779" y="60355"/>
                    <a:pt x="2801" y="60366"/>
                    <a:pt x="2826" y="60366"/>
                  </a:cubicBezTo>
                  <a:cubicBezTo>
                    <a:pt x="2838" y="60366"/>
                    <a:pt x="2852" y="60363"/>
                    <a:pt x="2868" y="60355"/>
                  </a:cubicBezTo>
                  <a:cubicBezTo>
                    <a:pt x="3470" y="60235"/>
                    <a:pt x="4073" y="60259"/>
                    <a:pt x="4675" y="60187"/>
                  </a:cubicBezTo>
                  <a:cubicBezTo>
                    <a:pt x="4750" y="60179"/>
                    <a:pt x="4824" y="60174"/>
                    <a:pt x="4899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615" y="60355"/>
                    <a:pt x="5639" y="60380"/>
                  </a:cubicBezTo>
                  <a:cubicBezTo>
                    <a:pt x="6193" y="60259"/>
                    <a:pt x="6675" y="60139"/>
                    <a:pt x="7157" y="60090"/>
                  </a:cubicBezTo>
                  <a:cubicBezTo>
                    <a:pt x="7543" y="60042"/>
                    <a:pt x="7904" y="59922"/>
                    <a:pt x="8242" y="59801"/>
                  </a:cubicBezTo>
                  <a:cubicBezTo>
                    <a:pt x="8555" y="59705"/>
                    <a:pt x="8868" y="59608"/>
                    <a:pt x="9181" y="59536"/>
                  </a:cubicBezTo>
                  <a:cubicBezTo>
                    <a:pt x="9615" y="59440"/>
                    <a:pt x="10025" y="59343"/>
                    <a:pt x="10410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68" y="59006"/>
                    <a:pt x="10965" y="58982"/>
                  </a:cubicBezTo>
                  <a:cubicBezTo>
                    <a:pt x="11326" y="58861"/>
                    <a:pt x="11712" y="58717"/>
                    <a:pt x="12097" y="58596"/>
                  </a:cubicBezTo>
                  <a:cubicBezTo>
                    <a:pt x="12507" y="58476"/>
                    <a:pt x="12917" y="58307"/>
                    <a:pt x="13278" y="58090"/>
                  </a:cubicBezTo>
                  <a:cubicBezTo>
                    <a:pt x="13688" y="57849"/>
                    <a:pt x="14146" y="57705"/>
                    <a:pt x="14531" y="57416"/>
                  </a:cubicBezTo>
                  <a:cubicBezTo>
                    <a:pt x="14579" y="57367"/>
                    <a:pt x="14676" y="57367"/>
                    <a:pt x="14748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700" y="55921"/>
                  </a:cubicBezTo>
                  <a:cubicBezTo>
                    <a:pt x="17206" y="55295"/>
                    <a:pt x="17712" y="54692"/>
                    <a:pt x="18218" y="54090"/>
                  </a:cubicBezTo>
                  <a:cubicBezTo>
                    <a:pt x="18507" y="53729"/>
                    <a:pt x="18772" y="53367"/>
                    <a:pt x="18989" y="52957"/>
                  </a:cubicBezTo>
                  <a:cubicBezTo>
                    <a:pt x="19086" y="52813"/>
                    <a:pt x="19206" y="52668"/>
                    <a:pt x="19351" y="52475"/>
                  </a:cubicBezTo>
                  <a:cubicBezTo>
                    <a:pt x="19399" y="52355"/>
                    <a:pt x="19447" y="52162"/>
                    <a:pt x="19519" y="51994"/>
                  </a:cubicBezTo>
                  <a:cubicBezTo>
                    <a:pt x="19688" y="51608"/>
                    <a:pt x="19881" y="51247"/>
                    <a:pt x="20049" y="50861"/>
                  </a:cubicBezTo>
                  <a:cubicBezTo>
                    <a:pt x="20098" y="50789"/>
                    <a:pt x="20122" y="50716"/>
                    <a:pt x="20122" y="50644"/>
                  </a:cubicBezTo>
                  <a:cubicBezTo>
                    <a:pt x="20122" y="50403"/>
                    <a:pt x="20242" y="50210"/>
                    <a:pt x="20315" y="50018"/>
                  </a:cubicBezTo>
                  <a:cubicBezTo>
                    <a:pt x="20363" y="49897"/>
                    <a:pt x="20435" y="49752"/>
                    <a:pt x="20459" y="49632"/>
                  </a:cubicBezTo>
                  <a:cubicBezTo>
                    <a:pt x="20507" y="49174"/>
                    <a:pt x="20628" y="48716"/>
                    <a:pt x="20652" y="48234"/>
                  </a:cubicBezTo>
                  <a:cubicBezTo>
                    <a:pt x="20652" y="47897"/>
                    <a:pt x="20676" y="47560"/>
                    <a:pt x="20628" y="47222"/>
                  </a:cubicBezTo>
                  <a:cubicBezTo>
                    <a:pt x="20604" y="47078"/>
                    <a:pt x="20604" y="46909"/>
                    <a:pt x="20604" y="46764"/>
                  </a:cubicBezTo>
                  <a:cubicBezTo>
                    <a:pt x="20580" y="46355"/>
                    <a:pt x="20507" y="45945"/>
                    <a:pt x="20411" y="45535"/>
                  </a:cubicBezTo>
                  <a:cubicBezTo>
                    <a:pt x="20290" y="45053"/>
                    <a:pt x="20170" y="44571"/>
                    <a:pt x="20049" y="44114"/>
                  </a:cubicBezTo>
                  <a:cubicBezTo>
                    <a:pt x="19977" y="43752"/>
                    <a:pt x="19881" y="43415"/>
                    <a:pt x="19784" y="43053"/>
                  </a:cubicBezTo>
                  <a:cubicBezTo>
                    <a:pt x="19664" y="42692"/>
                    <a:pt x="19568" y="42282"/>
                    <a:pt x="19327" y="41969"/>
                  </a:cubicBezTo>
                  <a:cubicBezTo>
                    <a:pt x="19086" y="41656"/>
                    <a:pt x="18989" y="41246"/>
                    <a:pt x="18700" y="40981"/>
                  </a:cubicBezTo>
                  <a:cubicBezTo>
                    <a:pt x="18411" y="40403"/>
                    <a:pt x="17929" y="39969"/>
                    <a:pt x="17567" y="39487"/>
                  </a:cubicBezTo>
                  <a:cubicBezTo>
                    <a:pt x="17495" y="39366"/>
                    <a:pt x="17375" y="39294"/>
                    <a:pt x="17278" y="39222"/>
                  </a:cubicBezTo>
                  <a:cubicBezTo>
                    <a:pt x="16844" y="38909"/>
                    <a:pt x="16507" y="38499"/>
                    <a:pt x="16025" y="38258"/>
                  </a:cubicBezTo>
                  <a:cubicBezTo>
                    <a:pt x="15977" y="38234"/>
                    <a:pt x="15977" y="38186"/>
                    <a:pt x="15929" y="38162"/>
                  </a:cubicBezTo>
                  <a:cubicBezTo>
                    <a:pt x="15760" y="38065"/>
                    <a:pt x="15591" y="37945"/>
                    <a:pt x="15423" y="37824"/>
                  </a:cubicBezTo>
                  <a:cubicBezTo>
                    <a:pt x="15326" y="37776"/>
                    <a:pt x="15206" y="37728"/>
                    <a:pt x="15134" y="37655"/>
                  </a:cubicBezTo>
                  <a:cubicBezTo>
                    <a:pt x="14483" y="37174"/>
                    <a:pt x="13760" y="36836"/>
                    <a:pt x="13037" y="36499"/>
                  </a:cubicBezTo>
                  <a:cubicBezTo>
                    <a:pt x="12170" y="36089"/>
                    <a:pt x="11278" y="35728"/>
                    <a:pt x="10386" y="35342"/>
                  </a:cubicBezTo>
                  <a:cubicBezTo>
                    <a:pt x="9832" y="35125"/>
                    <a:pt x="9254" y="34884"/>
                    <a:pt x="8699" y="34643"/>
                  </a:cubicBezTo>
                  <a:cubicBezTo>
                    <a:pt x="8507" y="34571"/>
                    <a:pt x="8314" y="34451"/>
                    <a:pt x="8097" y="34330"/>
                  </a:cubicBezTo>
                  <a:cubicBezTo>
                    <a:pt x="7663" y="34065"/>
                    <a:pt x="7205" y="33776"/>
                    <a:pt x="6772" y="33487"/>
                  </a:cubicBezTo>
                  <a:cubicBezTo>
                    <a:pt x="5952" y="33005"/>
                    <a:pt x="5302" y="32354"/>
                    <a:pt x="4723" y="31631"/>
                  </a:cubicBezTo>
                  <a:cubicBezTo>
                    <a:pt x="4265" y="31077"/>
                    <a:pt x="3880" y="30450"/>
                    <a:pt x="3567" y="29800"/>
                  </a:cubicBezTo>
                  <a:cubicBezTo>
                    <a:pt x="3350" y="29390"/>
                    <a:pt x="3205" y="28932"/>
                    <a:pt x="3012" y="28498"/>
                  </a:cubicBezTo>
                  <a:cubicBezTo>
                    <a:pt x="2964" y="28354"/>
                    <a:pt x="2940" y="28209"/>
                    <a:pt x="2988" y="28065"/>
                  </a:cubicBezTo>
                  <a:cubicBezTo>
                    <a:pt x="3205" y="27486"/>
                    <a:pt x="3374" y="26908"/>
                    <a:pt x="3904" y="26522"/>
                  </a:cubicBezTo>
                  <a:cubicBezTo>
                    <a:pt x="4049" y="26426"/>
                    <a:pt x="4145" y="26281"/>
                    <a:pt x="4265" y="26161"/>
                  </a:cubicBezTo>
                  <a:cubicBezTo>
                    <a:pt x="4506" y="25920"/>
                    <a:pt x="4772" y="25679"/>
                    <a:pt x="5109" y="25534"/>
                  </a:cubicBezTo>
                  <a:cubicBezTo>
                    <a:pt x="5639" y="25293"/>
                    <a:pt x="6193" y="25149"/>
                    <a:pt x="6675" y="24860"/>
                  </a:cubicBezTo>
                  <a:cubicBezTo>
                    <a:pt x="6748" y="24836"/>
                    <a:pt x="6820" y="24811"/>
                    <a:pt x="6892" y="24811"/>
                  </a:cubicBezTo>
                  <a:cubicBezTo>
                    <a:pt x="7205" y="24763"/>
                    <a:pt x="7495" y="24643"/>
                    <a:pt x="7784" y="24546"/>
                  </a:cubicBezTo>
                  <a:cubicBezTo>
                    <a:pt x="8105" y="24446"/>
                    <a:pt x="8426" y="24312"/>
                    <a:pt x="8776" y="24312"/>
                  </a:cubicBezTo>
                  <a:cubicBezTo>
                    <a:pt x="8845" y="24312"/>
                    <a:pt x="8916" y="24317"/>
                    <a:pt x="8989" y="24330"/>
                  </a:cubicBezTo>
                  <a:cubicBezTo>
                    <a:pt x="9061" y="24330"/>
                    <a:pt x="9133" y="24305"/>
                    <a:pt x="9206" y="24281"/>
                  </a:cubicBezTo>
                  <a:cubicBezTo>
                    <a:pt x="9350" y="24257"/>
                    <a:pt x="9495" y="24185"/>
                    <a:pt x="9639" y="24161"/>
                  </a:cubicBezTo>
                  <a:cubicBezTo>
                    <a:pt x="10145" y="24113"/>
                    <a:pt x="10531" y="23751"/>
                    <a:pt x="11013" y="23679"/>
                  </a:cubicBezTo>
                  <a:cubicBezTo>
                    <a:pt x="11061" y="23655"/>
                    <a:pt x="11085" y="23631"/>
                    <a:pt x="11109" y="23607"/>
                  </a:cubicBezTo>
                  <a:cubicBezTo>
                    <a:pt x="11615" y="23317"/>
                    <a:pt x="12121" y="23004"/>
                    <a:pt x="12627" y="22691"/>
                  </a:cubicBezTo>
                  <a:cubicBezTo>
                    <a:pt x="12800" y="22583"/>
                    <a:pt x="13011" y="22494"/>
                    <a:pt x="13244" y="22494"/>
                  </a:cubicBezTo>
                  <a:cubicBezTo>
                    <a:pt x="13271" y="22494"/>
                    <a:pt x="13299" y="22496"/>
                    <a:pt x="13326" y="22498"/>
                  </a:cubicBezTo>
                  <a:cubicBezTo>
                    <a:pt x="13447" y="22329"/>
                    <a:pt x="13543" y="22209"/>
                    <a:pt x="13615" y="22113"/>
                  </a:cubicBezTo>
                  <a:cubicBezTo>
                    <a:pt x="13808" y="21920"/>
                    <a:pt x="14025" y="21775"/>
                    <a:pt x="14242" y="21606"/>
                  </a:cubicBezTo>
                  <a:cubicBezTo>
                    <a:pt x="14676" y="21293"/>
                    <a:pt x="15061" y="20884"/>
                    <a:pt x="15471" y="20546"/>
                  </a:cubicBezTo>
                  <a:cubicBezTo>
                    <a:pt x="15664" y="20402"/>
                    <a:pt x="15784" y="20209"/>
                    <a:pt x="16001" y="20112"/>
                  </a:cubicBezTo>
                  <a:cubicBezTo>
                    <a:pt x="16097" y="20088"/>
                    <a:pt x="16194" y="19992"/>
                    <a:pt x="16242" y="19896"/>
                  </a:cubicBezTo>
                  <a:cubicBezTo>
                    <a:pt x="16387" y="19606"/>
                    <a:pt x="16700" y="19438"/>
                    <a:pt x="16844" y="19149"/>
                  </a:cubicBezTo>
                  <a:cubicBezTo>
                    <a:pt x="16869" y="19100"/>
                    <a:pt x="16917" y="19052"/>
                    <a:pt x="16965" y="19028"/>
                  </a:cubicBezTo>
                  <a:cubicBezTo>
                    <a:pt x="17423" y="18715"/>
                    <a:pt x="17712" y="18281"/>
                    <a:pt x="17977" y="17823"/>
                  </a:cubicBezTo>
                  <a:cubicBezTo>
                    <a:pt x="18194" y="17438"/>
                    <a:pt x="18459" y="17100"/>
                    <a:pt x="18772" y="16859"/>
                  </a:cubicBezTo>
                  <a:cubicBezTo>
                    <a:pt x="18869" y="16594"/>
                    <a:pt x="18917" y="16329"/>
                    <a:pt x="19061" y="16136"/>
                  </a:cubicBezTo>
                  <a:cubicBezTo>
                    <a:pt x="19230" y="15847"/>
                    <a:pt x="19302" y="15510"/>
                    <a:pt x="19495" y="15221"/>
                  </a:cubicBezTo>
                  <a:cubicBezTo>
                    <a:pt x="19519" y="15148"/>
                    <a:pt x="19568" y="15076"/>
                    <a:pt x="19543" y="15004"/>
                  </a:cubicBezTo>
                  <a:cubicBezTo>
                    <a:pt x="19543" y="14642"/>
                    <a:pt x="19688" y="14329"/>
                    <a:pt x="19760" y="14016"/>
                  </a:cubicBezTo>
                  <a:cubicBezTo>
                    <a:pt x="19784" y="13871"/>
                    <a:pt x="19784" y="13751"/>
                    <a:pt x="19784" y="13606"/>
                  </a:cubicBezTo>
                  <a:cubicBezTo>
                    <a:pt x="19808" y="12980"/>
                    <a:pt x="19760" y="12377"/>
                    <a:pt x="19664" y="11751"/>
                  </a:cubicBezTo>
                  <a:cubicBezTo>
                    <a:pt x="19568" y="10835"/>
                    <a:pt x="19495" y="9895"/>
                    <a:pt x="19230" y="9003"/>
                  </a:cubicBezTo>
                  <a:cubicBezTo>
                    <a:pt x="19206" y="8931"/>
                    <a:pt x="19206" y="8859"/>
                    <a:pt x="19206" y="8787"/>
                  </a:cubicBezTo>
                  <a:cubicBezTo>
                    <a:pt x="19206" y="8449"/>
                    <a:pt x="19013" y="8184"/>
                    <a:pt x="18845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507" y="7317"/>
                    <a:pt x="18266" y="7076"/>
                    <a:pt x="18146" y="6762"/>
                  </a:cubicBezTo>
                  <a:cubicBezTo>
                    <a:pt x="18098" y="6666"/>
                    <a:pt x="18025" y="6594"/>
                    <a:pt x="17977" y="6521"/>
                  </a:cubicBezTo>
                  <a:cubicBezTo>
                    <a:pt x="17664" y="6088"/>
                    <a:pt x="17351" y="5654"/>
                    <a:pt x="17061" y="5244"/>
                  </a:cubicBezTo>
                  <a:cubicBezTo>
                    <a:pt x="16989" y="5148"/>
                    <a:pt x="16941" y="5100"/>
                    <a:pt x="16869" y="5027"/>
                  </a:cubicBezTo>
                  <a:cubicBezTo>
                    <a:pt x="16603" y="4714"/>
                    <a:pt x="16338" y="4425"/>
                    <a:pt x="16097" y="4136"/>
                  </a:cubicBezTo>
                  <a:cubicBezTo>
                    <a:pt x="15591" y="3509"/>
                    <a:pt x="14965" y="3003"/>
                    <a:pt x="14387" y="2473"/>
                  </a:cubicBezTo>
                  <a:cubicBezTo>
                    <a:pt x="13808" y="2112"/>
                    <a:pt x="13350" y="1581"/>
                    <a:pt x="12676" y="1365"/>
                  </a:cubicBezTo>
                  <a:cubicBezTo>
                    <a:pt x="12651" y="1340"/>
                    <a:pt x="12627" y="1316"/>
                    <a:pt x="12579" y="1292"/>
                  </a:cubicBezTo>
                  <a:cubicBezTo>
                    <a:pt x="12242" y="1124"/>
                    <a:pt x="11880" y="907"/>
                    <a:pt x="11519" y="762"/>
                  </a:cubicBezTo>
                  <a:cubicBezTo>
                    <a:pt x="11206" y="666"/>
                    <a:pt x="10868" y="545"/>
                    <a:pt x="10555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56" y="25"/>
                    <a:pt x="7869" y="1"/>
                    <a:pt x="7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22"/>
          <p:cNvGrpSpPr/>
          <p:nvPr/>
        </p:nvGrpSpPr>
        <p:grpSpPr>
          <a:xfrm>
            <a:off x="461681" y="3328892"/>
            <a:ext cx="273430" cy="1238255"/>
            <a:chOff x="461681" y="3328892"/>
            <a:chExt cx="273430" cy="1238255"/>
          </a:xfrm>
        </p:grpSpPr>
        <p:sp>
          <p:nvSpPr>
            <p:cNvPr id="340" name="Google Shape;340;p22"/>
            <p:cNvSpPr/>
            <p:nvPr/>
          </p:nvSpPr>
          <p:spPr>
            <a:xfrm rot="10800000">
              <a:off x="461681" y="427961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 rot="10800000">
              <a:off x="461681" y="3804254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 rot="10800000">
              <a:off x="461681" y="33288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2"/>
          <p:cNvGrpSpPr/>
          <p:nvPr/>
        </p:nvGrpSpPr>
        <p:grpSpPr>
          <a:xfrm>
            <a:off x="946812" y="-545351"/>
            <a:ext cx="1210728" cy="1146586"/>
            <a:chOff x="-150310" y="609312"/>
            <a:chExt cx="1363740" cy="1291491"/>
          </a:xfrm>
        </p:grpSpPr>
        <p:sp>
          <p:nvSpPr>
            <p:cNvPr id="344" name="Google Shape;344;p22"/>
            <p:cNvSpPr/>
            <p:nvPr/>
          </p:nvSpPr>
          <p:spPr>
            <a:xfrm>
              <a:off x="-150310" y="609312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38955" y="887574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subTitle" idx="1"/>
          </p:nvPr>
        </p:nvSpPr>
        <p:spPr>
          <a:xfrm>
            <a:off x="1076775" y="2829500"/>
            <a:ext cx="18615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subTitle" idx="2"/>
          </p:nvPr>
        </p:nvSpPr>
        <p:spPr>
          <a:xfrm>
            <a:off x="1076775" y="3130107"/>
            <a:ext cx="18615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3"/>
          <p:cNvSpPr txBox="1">
            <a:spLocks noGrp="1"/>
          </p:cNvSpPr>
          <p:nvPr>
            <p:ph type="subTitle" idx="3"/>
          </p:nvPr>
        </p:nvSpPr>
        <p:spPr>
          <a:xfrm>
            <a:off x="6205725" y="2829500"/>
            <a:ext cx="18615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subTitle" idx="4"/>
          </p:nvPr>
        </p:nvSpPr>
        <p:spPr>
          <a:xfrm>
            <a:off x="6205725" y="3130107"/>
            <a:ext cx="18615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5"/>
          </p:nvPr>
        </p:nvSpPr>
        <p:spPr>
          <a:xfrm>
            <a:off x="3641250" y="2829500"/>
            <a:ext cx="18615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6"/>
          </p:nvPr>
        </p:nvSpPr>
        <p:spPr>
          <a:xfrm>
            <a:off x="3641250" y="3130107"/>
            <a:ext cx="18615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430460" y="1534123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 rot="-5400000">
            <a:off x="-762539" y="402464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3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-5400000">
            <a:off x="8362975" y="-32640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5400000">
            <a:off x="8362976" y="-82867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rot="-5400000" flipH="1">
            <a:off x="1689682" y="31316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7598325" y="4026325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3"/>
          <p:cNvSpPr/>
          <p:nvPr/>
        </p:nvSpPr>
        <p:spPr>
          <a:xfrm>
            <a:off x="6017388" y="4425484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7">
            <a:alphaModFix amt="58999"/>
          </a:blip>
          <a:stretch>
            <a:fillRect/>
          </a:stretch>
        </p:blipFill>
        <p:spPr>
          <a:xfrm>
            <a:off x="235347" y="-685164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3"/>
          <p:cNvGrpSpPr/>
          <p:nvPr/>
        </p:nvGrpSpPr>
        <p:grpSpPr>
          <a:xfrm>
            <a:off x="446241" y="1046152"/>
            <a:ext cx="462938" cy="1350863"/>
            <a:chOff x="446241" y="1046152"/>
            <a:chExt cx="462938" cy="1350863"/>
          </a:xfrm>
        </p:grpSpPr>
        <p:sp>
          <p:nvSpPr>
            <p:cNvPr id="363" name="Google Shape;363;p23"/>
            <p:cNvSpPr/>
            <p:nvPr/>
          </p:nvSpPr>
          <p:spPr>
            <a:xfrm rot="-5400000">
              <a:off x="477180" y="1972881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 rot="-5400000">
              <a:off x="477180" y="1026064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 rot="-5400000">
              <a:off x="486706" y="1498573"/>
              <a:ext cx="382007" cy="462938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8" name="Google Shape;368;p2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390089" y="260228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539660" y="328341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4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-5400000">
            <a:off x="-571189" y="-637801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7332887" y="269312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4"/>
          <p:cNvGrpSpPr/>
          <p:nvPr/>
        </p:nvGrpSpPr>
        <p:grpSpPr>
          <a:xfrm>
            <a:off x="244801" y="914400"/>
            <a:ext cx="534603" cy="1523921"/>
            <a:chOff x="244801" y="914400"/>
            <a:chExt cx="534603" cy="1523921"/>
          </a:xfrm>
        </p:grpSpPr>
        <p:sp>
          <p:nvSpPr>
            <p:cNvPr id="373" name="Google Shape;373;p24"/>
            <p:cNvSpPr/>
            <p:nvPr/>
          </p:nvSpPr>
          <p:spPr>
            <a:xfrm rot="5400000">
              <a:off x="-255056" y="1600378"/>
              <a:ext cx="1509627" cy="137672"/>
            </a:xfrm>
            <a:custGeom>
              <a:avLst/>
              <a:gdLst/>
              <a:ahLst/>
              <a:cxnLst/>
              <a:rect l="l" t="t" r="r" b="b"/>
              <a:pathLst>
                <a:path w="30629" h="4550" extrusionOk="0">
                  <a:moveTo>
                    <a:pt x="7351" y="1"/>
                  </a:moveTo>
                  <a:cubicBezTo>
                    <a:pt x="7351" y="1"/>
                    <a:pt x="7351" y="1"/>
                    <a:pt x="7351" y="25"/>
                  </a:cubicBezTo>
                  <a:cubicBezTo>
                    <a:pt x="7302" y="25"/>
                    <a:pt x="7243" y="14"/>
                    <a:pt x="7188" y="14"/>
                  </a:cubicBezTo>
                  <a:cubicBezTo>
                    <a:pt x="7160" y="14"/>
                    <a:pt x="7134" y="17"/>
                    <a:pt x="7110" y="25"/>
                  </a:cubicBezTo>
                  <a:cubicBezTo>
                    <a:pt x="5230" y="49"/>
                    <a:pt x="3350" y="97"/>
                    <a:pt x="1471" y="145"/>
                  </a:cubicBezTo>
                  <a:cubicBezTo>
                    <a:pt x="675" y="169"/>
                    <a:pt x="1" y="724"/>
                    <a:pt x="194" y="1206"/>
                  </a:cubicBezTo>
                  <a:cubicBezTo>
                    <a:pt x="362" y="1639"/>
                    <a:pt x="338" y="2049"/>
                    <a:pt x="290" y="2483"/>
                  </a:cubicBezTo>
                  <a:cubicBezTo>
                    <a:pt x="266" y="2676"/>
                    <a:pt x="314" y="2892"/>
                    <a:pt x="410" y="3061"/>
                  </a:cubicBezTo>
                  <a:cubicBezTo>
                    <a:pt x="507" y="3182"/>
                    <a:pt x="724" y="3278"/>
                    <a:pt x="916" y="3350"/>
                  </a:cubicBezTo>
                  <a:cubicBezTo>
                    <a:pt x="1109" y="3423"/>
                    <a:pt x="1350" y="3447"/>
                    <a:pt x="1519" y="3543"/>
                  </a:cubicBezTo>
                  <a:cubicBezTo>
                    <a:pt x="1855" y="3701"/>
                    <a:pt x="2191" y="3827"/>
                    <a:pt x="2581" y="3827"/>
                  </a:cubicBezTo>
                  <a:cubicBezTo>
                    <a:pt x="2666" y="3827"/>
                    <a:pt x="2754" y="3821"/>
                    <a:pt x="2844" y="3808"/>
                  </a:cubicBezTo>
                  <a:cubicBezTo>
                    <a:pt x="2997" y="3794"/>
                    <a:pt x="3158" y="3780"/>
                    <a:pt x="3318" y="3780"/>
                  </a:cubicBezTo>
                  <a:cubicBezTo>
                    <a:pt x="3435" y="3780"/>
                    <a:pt x="3552" y="3788"/>
                    <a:pt x="3664" y="3808"/>
                  </a:cubicBezTo>
                  <a:cubicBezTo>
                    <a:pt x="4652" y="3905"/>
                    <a:pt x="5640" y="4073"/>
                    <a:pt x="6628" y="4121"/>
                  </a:cubicBezTo>
                  <a:cubicBezTo>
                    <a:pt x="8772" y="4242"/>
                    <a:pt x="10941" y="4338"/>
                    <a:pt x="13110" y="4411"/>
                  </a:cubicBezTo>
                  <a:cubicBezTo>
                    <a:pt x="15038" y="4483"/>
                    <a:pt x="16990" y="4507"/>
                    <a:pt x="18917" y="4531"/>
                  </a:cubicBezTo>
                  <a:cubicBezTo>
                    <a:pt x="20231" y="4543"/>
                    <a:pt x="21538" y="4549"/>
                    <a:pt x="22845" y="4549"/>
                  </a:cubicBezTo>
                  <a:cubicBezTo>
                    <a:pt x="24153" y="4549"/>
                    <a:pt x="25460" y="4543"/>
                    <a:pt x="26773" y="4531"/>
                  </a:cubicBezTo>
                  <a:cubicBezTo>
                    <a:pt x="27761" y="4531"/>
                    <a:pt x="28725" y="4507"/>
                    <a:pt x="29713" y="4435"/>
                  </a:cubicBezTo>
                  <a:cubicBezTo>
                    <a:pt x="30195" y="4411"/>
                    <a:pt x="30629" y="4097"/>
                    <a:pt x="30605" y="3736"/>
                  </a:cubicBezTo>
                  <a:cubicBezTo>
                    <a:pt x="30557" y="3061"/>
                    <a:pt x="30388" y="2410"/>
                    <a:pt x="30340" y="1760"/>
                  </a:cubicBezTo>
                  <a:cubicBezTo>
                    <a:pt x="30316" y="1157"/>
                    <a:pt x="29954" y="965"/>
                    <a:pt x="29207" y="916"/>
                  </a:cubicBezTo>
                  <a:cubicBezTo>
                    <a:pt x="28171" y="844"/>
                    <a:pt x="27159" y="579"/>
                    <a:pt x="26123" y="531"/>
                  </a:cubicBezTo>
                  <a:cubicBezTo>
                    <a:pt x="23616" y="362"/>
                    <a:pt x="21110" y="218"/>
                    <a:pt x="18580" y="145"/>
                  </a:cubicBezTo>
                  <a:cubicBezTo>
                    <a:pt x="14845" y="49"/>
                    <a:pt x="11110" y="49"/>
                    <a:pt x="7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 rot="5400000">
              <a:off x="-22690" y="1595811"/>
              <a:ext cx="1472809" cy="131378"/>
            </a:xfrm>
            <a:custGeom>
              <a:avLst/>
              <a:gdLst/>
              <a:ahLst/>
              <a:cxnLst/>
              <a:rect l="l" t="t" r="r" b="b"/>
              <a:pathLst>
                <a:path w="29882" h="4342" extrusionOk="0">
                  <a:moveTo>
                    <a:pt x="21053" y="1"/>
                  </a:moveTo>
                  <a:cubicBezTo>
                    <a:pt x="19246" y="1"/>
                    <a:pt x="17420" y="129"/>
                    <a:pt x="15616" y="196"/>
                  </a:cubicBezTo>
                  <a:cubicBezTo>
                    <a:pt x="13640" y="269"/>
                    <a:pt x="11664" y="437"/>
                    <a:pt x="9688" y="437"/>
                  </a:cubicBezTo>
                  <a:cubicBezTo>
                    <a:pt x="9384" y="440"/>
                    <a:pt x="9080" y="441"/>
                    <a:pt x="8776" y="441"/>
                  </a:cubicBezTo>
                  <a:cubicBezTo>
                    <a:pt x="6237" y="441"/>
                    <a:pt x="3700" y="357"/>
                    <a:pt x="1181" y="293"/>
                  </a:cubicBezTo>
                  <a:cubicBezTo>
                    <a:pt x="458" y="293"/>
                    <a:pt x="1" y="678"/>
                    <a:pt x="73" y="1257"/>
                  </a:cubicBezTo>
                  <a:cubicBezTo>
                    <a:pt x="145" y="1763"/>
                    <a:pt x="217" y="2245"/>
                    <a:pt x="290" y="2727"/>
                  </a:cubicBezTo>
                  <a:cubicBezTo>
                    <a:pt x="266" y="2727"/>
                    <a:pt x="242" y="2751"/>
                    <a:pt x="193" y="2751"/>
                  </a:cubicBezTo>
                  <a:cubicBezTo>
                    <a:pt x="217" y="2799"/>
                    <a:pt x="242" y="2871"/>
                    <a:pt x="217" y="2943"/>
                  </a:cubicBezTo>
                  <a:cubicBezTo>
                    <a:pt x="194" y="3337"/>
                    <a:pt x="305" y="3620"/>
                    <a:pt x="870" y="3620"/>
                  </a:cubicBezTo>
                  <a:cubicBezTo>
                    <a:pt x="892" y="3620"/>
                    <a:pt x="916" y="3619"/>
                    <a:pt x="940" y="3618"/>
                  </a:cubicBezTo>
                  <a:cubicBezTo>
                    <a:pt x="1037" y="3618"/>
                    <a:pt x="1133" y="3715"/>
                    <a:pt x="1254" y="3763"/>
                  </a:cubicBezTo>
                  <a:cubicBezTo>
                    <a:pt x="1495" y="3835"/>
                    <a:pt x="1736" y="3980"/>
                    <a:pt x="1977" y="3980"/>
                  </a:cubicBezTo>
                  <a:cubicBezTo>
                    <a:pt x="3157" y="4052"/>
                    <a:pt x="4314" y="4076"/>
                    <a:pt x="5495" y="4100"/>
                  </a:cubicBezTo>
                  <a:cubicBezTo>
                    <a:pt x="8039" y="4180"/>
                    <a:pt x="10600" y="4341"/>
                    <a:pt x="13151" y="4341"/>
                  </a:cubicBezTo>
                  <a:cubicBezTo>
                    <a:pt x="13692" y="4341"/>
                    <a:pt x="14232" y="4334"/>
                    <a:pt x="14772" y="4317"/>
                  </a:cubicBezTo>
                  <a:cubicBezTo>
                    <a:pt x="16580" y="4269"/>
                    <a:pt x="18363" y="4245"/>
                    <a:pt x="20146" y="4172"/>
                  </a:cubicBezTo>
                  <a:cubicBezTo>
                    <a:pt x="20966" y="4148"/>
                    <a:pt x="21785" y="4076"/>
                    <a:pt x="22604" y="4052"/>
                  </a:cubicBezTo>
                  <a:cubicBezTo>
                    <a:pt x="22699" y="4048"/>
                    <a:pt x="22795" y="4047"/>
                    <a:pt x="22891" y="4047"/>
                  </a:cubicBezTo>
                  <a:cubicBezTo>
                    <a:pt x="23356" y="4047"/>
                    <a:pt x="23829" y="4081"/>
                    <a:pt x="24293" y="4081"/>
                  </a:cubicBezTo>
                  <a:cubicBezTo>
                    <a:pt x="24389" y="4081"/>
                    <a:pt x="24485" y="4080"/>
                    <a:pt x="24580" y="4076"/>
                  </a:cubicBezTo>
                  <a:cubicBezTo>
                    <a:pt x="26002" y="4052"/>
                    <a:pt x="27424" y="4004"/>
                    <a:pt x="28846" y="3980"/>
                  </a:cubicBezTo>
                  <a:cubicBezTo>
                    <a:pt x="29352" y="3956"/>
                    <a:pt x="29713" y="3787"/>
                    <a:pt x="29809" y="3425"/>
                  </a:cubicBezTo>
                  <a:cubicBezTo>
                    <a:pt x="29882" y="3064"/>
                    <a:pt x="29834" y="2678"/>
                    <a:pt x="29834" y="2317"/>
                  </a:cubicBezTo>
                  <a:cubicBezTo>
                    <a:pt x="29834" y="1618"/>
                    <a:pt x="29496" y="1016"/>
                    <a:pt x="29183" y="365"/>
                  </a:cubicBezTo>
                  <a:cubicBezTo>
                    <a:pt x="29159" y="317"/>
                    <a:pt x="29038" y="269"/>
                    <a:pt x="28942" y="269"/>
                  </a:cubicBezTo>
                  <a:cubicBezTo>
                    <a:pt x="28580" y="269"/>
                    <a:pt x="28225" y="275"/>
                    <a:pt x="27870" y="275"/>
                  </a:cubicBezTo>
                  <a:cubicBezTo>
                    <a:pt x="27514" y="275"/>
                    <a:pt x="27159" y="269"/>
                    <a:pt x="26797" y="244"/>
                  </a:cubicBezTo>
                  <a:cubicBezTo>
                    <a:pt x="25038" y="172"/>
                    <a:pt x="23255" y="4"/>
                    <a:pt x="21496" y="4"/>
                  </a:cubicBezTo>
                  <a:cubicBezTo>
                    <a:pt x="21348" y="2"/>
                    <a:pt x="21201" y="1"/>
                    <a:pt x="2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 rot="5400000">
              <a:off x="-437499" y="1624007"/>
              <a:ext cx="1496615" cy="132013"/>
            </a:xfrm>
            <a:custGeom>
              <a:avLst/>
              <a:gdLst/>
              <a:ahLst/>
              <a:cxnLst/>
              <a:rect l="l" t="t" r="r" b="b"/>
              <a:pathLst>
                <a:path w="30365" h="4363" extrusionOk="0">
                  <a:moveTo>
                    <a:pt x="5712" y="0"/>
                  </a:moveTo>
                  <a:cubicBezTo>
                    <a:pt x="4459" y="49"/>
                    <a:pt x="2820" y="73"/>
                    <a:pt x="1182" y="169"/>
                  </a:cubicBezTo>
                  <a:cubicBezTo>
                    <a:pt x="362" y="193"/>
                    <a:pt x="1" y="747"/>
                    <a:pt x="290" y="1350"/>
                  </a:cubicBezTo>
                  <a:cubicBezTo>
                    <a:pt x="435" y="1615"/>
                    <a:pt x="531" y="1856"/>
                    <a:pt x="387" y="2169"/>
                  </a:cubicBezTo>
                  <a:cubicBezTo>
                    <a:pt x="242" y="2507"/>
                    <a:pt x="459" y="3061"/>
                    <a:pt x="748" y="3085"/>
                  </a:cubicBezTo>
                  <a:cubicBezTo>
                    <a:pt x="1182" y="3133"/>
                    <a:pt x="1447" y="3374"/>
                    <a:pt x="1760" y="3519"/>
                  </a:cubicBezTo>
                  <a:cubicBezTo>
                    <a:pt x="1929" y="3591"/>
                    <a:pt x="2122" y="3615"/>
                    <a:pt x="2314" y="3615"/>
                  </a:cubicBezTo>
                  <a:cubicBezTo>
                    <a:pt x="2820" y="3663"/>
                    <a:pt x="3351" y="3687"/>
                    <a:pt x="3881" y="3735"/>
                  </a:cubicBezTo>
                  <a:cubicBezTo>
                    <a:pt x="4122" y="3760"/>
                    <a:pt x="4363" y="3856"/>
                    <a:pt x="4604" y="3880"/>
                  </a:cubicBezTo>
                  <a:cubicBezTo>
                    <a:pt x="6098" y="3904"/>
                    <a:pt x="7616" y="3928"/>
                    <a:pt x="9134" y="3952"/>
                  </a:cubicBezTo>
                  <a:cubicBezTo>
                    <a:pt x="11592" y="4025"/>
                    <a:pt x="14026" y="4097"/>
                    <a:pt x="16484" y="4169"/>
                  </a:cubicBezTo>
                  <a:cubicBezTo>
                    <a:pt x="17833" y="4193"/>
                    <a:pt x="19183" y="4193"/>
                    <a:pt x="20508" y="4217"/>
                  </a:cubicBezTo>
                  <a:cubicBezTo>
                    <a:pt x="22291" y="4266"/>
                    <a:pt x="24075" y="4338"/>
                    <a:pt x="25858" y="4362"/>
                  </a:cubicBezTo>
                  <a:cubicBezTo>
                    <a:pt x="27063" y="4362"/>
                    <a:pt x="28243" y="4314"/>
                    <a:pt x="29424" y="4314"/>
                  </a:cubicBezTo>
                  <a:cubicBezTo>
                    <a:pt x="29906" y="4290"/>
                    <a:pt x="30364" y="3976"/>
                    <a:pt x="30316" y="3687"/>
                  </a:cubicBezTo>
                  <a:cubicBezTo>
                    <a:pt x="30195" y="2916"/>
                    <a:pt x="30027" y="2145"/>
                    <a:pt x="29906" y="1374"/>
                  </a:cubicBezTo>
                  <a:cubicBezTo>
                    <a:pt x="29884" y="1175"/>
                    <a:pt x="29781" y="1058"/>
                    <a:pt x="29542" y="1058"/>
                  </a:cubicBezTo>
                  <a:cubicBezTo>
                    <a:pt x="29520" y="1058"/>
                    <a:pt x="29497" y="1059"/>
                    <a:pt x="29472" y="1061"/>
                  </a:cubicBezTo>
                  <a:cubicBezTo>
                    <a:pt x="29304" y="1061"/>
                    <a:pt x="29111" y="1061"/>
                    <a:pt x="28942" y="1037"/>
                  </a:cubicBezTo>
                  <a:cubicBezTo>
                    <a:pt x="26605" y="844"/>
                    <a:pt x="24243" y="603"/>
                    <a:pt x="21906" y="482"/>
                  </a:cubicBezTo>
                  <a:cubicBezTo>
                    <a:pt x="19159" y="338"/>
                    <a:pt x="16387" y="314"/>
                    <a:pt x="13640" y="217"/>
                  </a:cubicBezTo>
                  <a:cubicBezTo>
                    <a:pt x="11134" y="145"/>
                    <a:pt x="8604" y="73"/>
                    <a:pt x="5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6" name="Google Shape;376;p24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>
            <a:off x="8124209" y="880994"/>
            <a:ext cx="1363763" cy="1249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24"/>
          <p:cNvGrpSpPr/>
          <p:nvPr/>
        </p:nvGrpSpPr>
        <p:grpSpPr>
          <a:xfrm>
            <a:off x="8277237" y="3614149"/>
            <a:ext cx="1210728" cy="1146586"/>
            <a:chOff x="8106533" y="5294489"/>
            <a:chExt cx="1363740" cy="1291491"/>
          </a:xfrm>
        </p:grpSpPr>
        <p:sp>
          <p:nvSpPr>
            <p:cNvPr id="378" name="Google Shape;378;p24"/>
            <p:cNvSpPr/>
            <p:nvPr/>
          </p:nvSpPr>
          <p:spPr>
            <a:xfrm>
              <a:off x="8106533" y="5294489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8395798" y="5572751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4"/>
          <p:cNvSpPr txBox="1">
            <a:spLocks noGrp="1"/>
          </p:cNvSpPr>
          <p:nvPr>
            <p:ph type="subTitle" idx="1"/>
          </p:nvPr>
        </p:nvSpPr>
        <p:spPr>
          <a:xfrm>
            <a:off x="2282000" y="18490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subTitle" idx="2"/>
          </p:nvPr>
        </p:nvSpPr>
        <p:spPr>
          <a:xfrm>
            <a:off x="2282000" y="21496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subTitle" idx="3"/>
          </p:nvPr>
        </p:nvSpPr>
        <p:spPr>
          <a:xfrm>
            <a:off x="2282000" y="31223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subTitle" idx="4"/>
          </p:nvPr>
        </p:nvSpPr>
        <p:spPr>
          <a:xfrm>
            <a:off x="2282000" y="34229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subTitle" idx="5"/>
          </p:nvPr>
        </p:nvSpPr>
        <p:spPr>
          <a:xfrm>
            <a:off x="5609575" y="18490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subTitle" idx="6"/>
          </p:nvPr>
        </p:nvSpPr>
        <p:spPr>
          <a:xfrm>
            <a:off x="5609575" y="21496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subTitle" idx="7"/>
          </p:nvPr>
        </p:nvSpPr>
        <p:spPr>
          <a:xfrm>
            <a:off x="5609575" y="31223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8"/>
          </p:nvPr>
        </p:nvSpPr>
        <p:spPr>
          <a:xfrm>
            <a:off x="5609575" y="34229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subTitle" idx="1"/>
          </p:nvPr>
        </p:nvSpPr>
        <p:spPr>
          <a:xfrm>
            <a:off x="2282000" y="15209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2"/>
          </p:nvPr>
        </p:nvSpPr>
        <p:spPr>
          <a:xfrm>
            <a:off x="2282000" y="18215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subTitle" idx="3"/>
          </p:nvPr>
        </p:nvSpPr>
        <p:spPr>
          <a:xfrm>
            <a:off x="2282000" y="38406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subTitle" idx="4"/>
          </p:nvPr>
        </p:nvSpPr>
        <p:spPr>
          <a:xfrm>
            <a:off x="2282000" y="41412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subTitle" idx="5"/>
          </p:nvPr>
        </p:nvSpPr>
        <p:spPr>
          <a:xfrm>
            <a:off x="2282000" y="26808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6"/>
          </p:nvPr>
        </p:nvSpPr>
        <p:spPr>
          <a:xfrm>
            <a:off x="2282000" y="29814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7"/>
          </p:nvPr>
        </p:nvSpPr>
        <p:spPr>
          <a:xfrm>
            <a:off x="5609575" y="15209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subTitle" idx="8"/>
          </p:nvPr>
        </p:nvSpPr>
        <p:spPr>
          <a:xfrm>
            <a:off x="5609575" y="18215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5"/>
          <p:cNvSpPr txBox="1">
            <a:spLocks noGrp="1"/>
          </p:cNvSpPr>
          <p:nvPr>
            <p:ph type="subTitle" idx="9"/>
          </p:nvPr>
        </p:nvSpPr>
        <p:spPr>
          <a:xfrm>
            <a:off x="5609575" y="38406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9" name="Google Shape;399;p25"/>
          <p:cNvSpPr txBox="1">
            <a:spLocks noGrp="1"/>
          </p:cNvSpPr>
          <p:nvPr>
            <p:ph type="subTitle" idx="13"/>
          </p:nvPr>
        </p:nvSpPr>
        <p:spPr>
          <a:xfrm>
            <a:off x="5609575" y="41412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subTitle" idx="14"/>
          </p:nvPr>
        </p:nvSpPr>
        <p:spPr>
          <a:xfrm>
            <a:off x="5609575" y="26808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401" name="Google Shape;401;p25"/>
          <p:cNvSpPr txBox="1">
            <a:spLocks noGrp="1"/>
          </p:cNvSpPr>
          <p:nvPr>
            <p:ph type="subTitle" idx="15"/>
          </p:nvPr>
        </p:nvSpPr>
        <p:spPr>
          <a:xfrm>
            <a:off x="5609575" y="29814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2" name="Google Shape;402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76429" y="4142299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-377452" y="3153748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5400000">
            <a:off x="-70101" y="-775576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07886" y="7787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-5400000">
            <a:off x="8905900" y="1812823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5"/>
          <p:cNvPicPr preferRelativeResize="0"/>
          <p:nvPr/>
        </p:nvPicPr>
        <p:blipFill>
          <a:blip r:embed="rId7">
            <a:alphaModFix amt="49000"/>
          </a:blip>
          <a:stretch>
            <a:fillRect/>
          </a:stretch>
        </p:blipFill>
        <p:spPr>
          <a:xfrm flipH="1">
            <a:off x="7876432" y="-627317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5"/>
          <p:cNvPicPr preferRelativeResize="0"/>
          <p:nvPr/>
        </p:nvPicPr>
        <p:blipFill rotWithShape="1">
          <a:blip r:embed="rId8">
            <a:alphaModFix amt="50000"/>
          </a:blip>
          <a:srcRect/>
          <a:stretch>
            <a:fillRect/>
          </a:stretch>
        </p:blipFill>
        <p:spPr>
          <a:xfrm rot="-5400000">
            <a:off x="-88000" y="326463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5"/>
          <p:cNvSpPr/>
          <p:nvPr/>
        </p:nvSpPr>
        <p:spPr>
          <a:xfrm rot="-5400000">
            <a:off x="-447394" y="2410891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25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5400000">
            <a:off x="8905901" y="1310550"/>
            <a:ext cx="413303" cy="25388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25"/>
          <p:cNvGrpSpPr/>
          <p:nvPr/>
        </p:nvGrpSpPr>
        <p:grpSpPr>
          <a:xfrm>
            <a:off x="8234566" y="3448532"/>
            <a:ext cx="462932" cy="1350858"/>
            <a:chOff x="12021462" y="4948636"/>
            <a:chExt cx="682086" cy="1990361"/>
          </a:xfrm>
        </p:grpSpPr>
        <p:sp>
          <p:nvSpPr>
            <p:cNvPr id="412" name="Google Shape;412;p25"/>
            <p:cNvSpPr/>
            <p:nvPr/>
          </p:nvSpPr>
          <p:spPr>
            <a:xfrm rot="-5400000">
              <a:off x="12067047" y="6314085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 rot="-5400000">
              <a:off x="12067047" y="4919039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 rot="-5400000">
              <a:off x="12081083" y="5615237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>
            <a:spLocks noGrp="1"/>
          </p:cNvSpPr>
          <p:nvPr>
            <p:ph type="title"/>
          </p:nvPr>
        </p:nvSpPr>
        <p:spPr>
          <a:xfrm>
            <a:off x="2089950" y="523763"/>
            <a:ext cx="49641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17" name="Google Shape;417;p26"/>
          <p:cNvSpPr txBox="1"/>
          <p:nvPr/>
        </p:nvSpPr>
        <p:spPr>
          <a:xfrm>
            <a:off x="2669850" y="3521175"/>
            <a:ext cx="3804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, including icons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, and infographics &amp; images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.</a:t>
            </a:r>
            <a:endParaRPr sz="1200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2669850" y="2478750"/>
            <a:ext cx="38043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subTitle" idx="2"/>
          </p:nvPr>
        </p:nvSpPr>
        <p:spPr>
          <a:xfrm>
            <a:off x="2669850" y="4304100"/>
            <a:ext cx="3804300" cy="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9pPr>
          </a:lstStyle>
          <a:p>
            <a:endParaRPr/>
          </a:p>
        </p:txBody>
      </p:sp>
      <p:pic>
        <p:nvPicPr>
          <p:cNvPr id="420" name="Google Shape;420;p26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55411" y="260228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6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268110" y="321541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6"/>
          <p:cNvPicPr preferRelativeResize="0"/>
          <p:nvPr/>
        </p:nvPicPr>
        <p:blipFill>
          <a:blip r:embed="rId7">
            <a:alphaModFix amt="51000"/>
          </a:blip>
          <a:stretch>
            <a:fillRect/>
          </a:stretch>
        </p:blipFill>
        <p:spPr>
          <a:xfrm rot="5400000">
            <a:off x="7678477" y="-1219311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6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 rot="5400000">
            <a:off x="222176" y="-42742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6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 rot="-5400000">
            <a:off x="222175" y="7484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6"/>
          <p:cNvPicPr preferRelativeResize="0"/>
          <p:nvPr/>
        </p:nvPicPr>
        <p:blipFill rotWithShape="1">
          <a:blip r:embed="rId9">
            <a:alphaModFix amt="50000"/>
          </a:blip>
          <a:srcRect/>
          <a:stretch>
            <a:fillRect/>
          </a:stretch>
        </p:blipFill>
        <p:spPr>
          <a:xfrm>
            <a:off x="7310862" y="39538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/>
          <p:nvPr/>
        </p:nvSpPr>
        <p:spPr>
          <a:xfrm rot="5400000">
            <a:off x="6922500" y="3845064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 rot="10800000">
            <a:off x="713225" y="-46745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10">
            <a:alphaModFix amt="51000"/>
          </a:blip>
          <a:stretch>
            <a:fillRect/>
          </a:stretch>
        </p:blipFill>
        <p:spPr>
          <a:xfrm>
            <a:off x="8054866" y="2924212"/>
            <a:ext cx="1566717" cy="141697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/>
          <p:nvPr/>
        </p:nvSpPr>
        <p:spPr>
          <a:xfrm rot="10800000">
            <a:off x="135975" y="-46745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>
            <a:off x="8144262" y="701661"/>
            <a:ext cx="1210728" cy="1146586"/>
            <a:chOff x="7956753" y="2013922"/>
            <a:chExt cx="1363740" cy="1291491"/>
          </a:xfrm>
        </p:grpSpPr>
        <p:sp>
          <p:nvSpPr>
            <p:cNvPr id="431" name="Google Shape;431;p26"/>
            <p:cNvSpPr/>
            <p:nvPr/>
          </p:nvSpPr>
          <p:spPr>
            <a:xfrm>
              <a:off x="7956753" y="2013922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8246018" y="2292184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 rot="5400000">
            <a:off x="-195154" y="307632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5374" y="10048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7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10800000">
            <a:off x="8332887" y="-11243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7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7830614" y="-112435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7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 rot="10800000">
            <a:off x="7800025" y="1058887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/>
          <p:cNvPicPr preferRelativeResize="0"/>
          <p:nvPr/>
        </p:nvPicPr>
        <p:blipFill>
          <a:blip r:embed="rId6">
            <a:alphaModFix amt="51000"/>
          </a:blip>
          <a:stretch>
            <a:fillRect/>
          </a:stretch>
        </p:blipFill>
        <p:spPr>
          <a:xfrm rot="-5400000">
            <a:off x="7736751" y="3536668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/>
          <p:cNvPicPr preferRelativeResize="0"/>
          <p:nvPr/>
        </p:nvPicPr>
        <p:blipFill>
          <a:blip r:embed="rId7">
            <a:alphaModFix amt="49000"/>
          </a:blip>
          <a:stretch>
            <a:fillRect/>
          </a:stretch>
        </p:blipFill>
        <p:spPr>
          <a:xfrm rot="-5400000" flipH="1">
            <a:off x="6598553" y="2856887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>
            <a:off x="235347" y="3650924"/>
            <a:ext cx="955766" cy="207927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/>
          <p:nvPr/>
        </p:nvSpPr>
        <p:spPr>
          <a:xfrm>
            <a:off x="8323213" y="165089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5400000">
            <a:off x="1848494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5400000">
            <a:off x="1373131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/>
          <p:nvPr/>
        </p:nvSpPr>
        <p:spPr>
          <a:xfrm rot="5400000">
            <a:off x="897769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 rot="-5400000">
            <a:off x="1198944" y="-400971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8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235347" y="-685164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28"/>
          <p:cNvGrpSpPr/>
          <p:nvPr/>
        </p:nvGrpSpPr>
        <p:grpSpPr>
          <a:xfrm>
            <a:off x="446241" y="1046152"/>
            <a:ext cx="462938" cy="1350863"/>
            <a:chOff x="446241" y="1046152"/>
            <a:chExt cx="462938" cy="1350863"/>
          </a:xfrm>
        </p:grpSpPr>
        <p:sp>
          <p:nvSpPr>
            <p:cNvPr id="450" name="Google Shape;450;p28"/>
            <p:cNvSpPr/>
            <p:nvPr/>
          </p:nvSpPr>
          <p:spPr>
            <a:xfrm rot="-5400000">
              <a:off x="477180" y="1972881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 rot="-5400000">
              <a:off x="477180" y="1026064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 rot="-5400000">
              <a:off x="486706" y="1498573"/>
              <a:ext cx="382007" cy="462938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3" name="Google Shape;453;p2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430460" y="1534123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8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-5400000">
            <a:off x="-762539" y="402464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-5400000">
            <a:off x="8362975" y="-32640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5400000">
            <a:off x="8362976" y="-82867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8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1689682" y="31316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8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598325" y="4026325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8"/>
          <p:cNvSpPr/>
          <p:nvPr/>
        </p:nvSpPr>
        <p:spPr>
          <a:xfrm>
            <a:off x="6017388" y="4425484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13225" y="1280325"/>
            <a:ext cx="7717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3" name="Google Shape;53;p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456971" y="4532511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13236" y="-1886451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52835" y="-1069802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 rot="-5400000">
            <a:off x="8440936" y="2999074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8199011" y="638813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958425" y="-197225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4"/>
          <p:cNvGrpSpPr/>
          <p:nvPr/>
        </p:nvGrpSpPr>
        <p:grpSpPr>
          <a:xfrm>
            <a:off x="8109737" y="4399874"/>
            <a:ext cx="1210728" cy="1146586"/>
            <a:chOff x="7917864" y="6179513"/>
            <a:chExt cx="1363740" cy="1291491"/>
          </a:xfrm>
        </p:grpSpPr>
        <p:sp>
          <p:nvSpPr>
            <p:cNvPr id="60" name="Google Shape;60;p4"/>
            <p:cNvSpPr/>
            <p:nvPr/>
          </p:nvSpPr>
          <p:spPr>
            <a:xfrm>
              <a:off x="7917864" y="6179513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207129" y="6457776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292631" y="3650929"/>
            <a:ext cx="273430" cy="1238255"/>
            <a:chOff x="292631" y="3650929"/>
            <a:chExt cx="273430" cy="1238255"/>
          </a:xfrm>
        </p:grpSpPr>
        <p:sp>
          <p:nvSpPr>
            <p:cNvPr id="63" name="Google Shape;63;p4"/>
            <p:cNvSpPr/>
            <p:nvPr/>
          </p:nvSpPr>
          <p:spPr>
            <a:xfrm rot="10800000">
              <a:off x="292631" y="4601655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292631" y="41262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10800000">
              <a:off x="292631" y="3650929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1910625" y="2829500"/>
            <a:ext cx="2283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2"/>
          </p:nvPr>
        </p:nvSpPr>
        <p:spPr>
          <a:xfrm>
            <a:off x="1910625" y="3130104"/>
            <a:ext cx="22833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4950075" y="2829500"/>
            <a:ext cx="2283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950075" y="3130104"/>
            <a:ext cx="22833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5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476100" y="3590567"/>
            <a:ext cx="765725" cy="7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5400000">
            <a:off x="-702196" y="317036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123299" y="-90617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 rot="-5400000">
            <a:off x="6867411" y="398024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-271493" y="27185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754937" y="141453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/>
          <p:nvPr/>
        </p:nvSpPr>
        <p:spPr>
          <a:xfrm rot="10800000">
            <a:off x="7495288" y="53949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1079869" y="4599429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>
            <a:off x="562053" y="458007"/>
            <a:ext cx="462932" cy="1350858"/>
            <a:chOff x="716743" y="542382"/>
            <a:chExt cx="682086" cy="1990361"/>
          </a:xfrm>
        </p:grpSpPr>
        <p:sp>
          <p:nvSpPr>
            <p:cNvPr id="81" name="Google Shape;81;p5"/>
            <p:cNvSpPr/>
            <p:nvPr/>
          </p:nvSpPr>
          <p:spPr>
            <a:xfrm rot="-5400000">
              <a:off x="762329" y="1907830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 rot="-5400000">
              <a:off x="762329" y="512784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rot="-5400000">
              <a:off x="776364" y="1208982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6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8451196" y="4229819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15136" y="-176632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635673" y="-51974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rot="-5400000" flipH="1">
            <a:off x="-413368" y="-114978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-596775" y="4281462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6"/>
          <p:cNvGrpSpPr/>
          <p:nvPr/>
        </p:nvGrpSpPr>
        <p:grpSpPr>
          <a:xfrm>
            <a:off x="306103" y="539507"/>
            <a:ext cx="462932" cy="1350858"/>
            <a:chOff x="339625" y="662464"/>
            <a:chExt cx="682086" cy="1990361"/>
          </a:xfrm>
        </p:grpSpPr>
        <p:sp>
          <p:nvSpPr>
            <p:cNvPr id="92" name="Google Shape;92;p6"/>
            <p:cNvSpPr/>
            <p:nvPr/>
          </p:nvSpPr>
          <p:spPr>
            <a:xfrm rot="-5400000">
              <a:off x="385211" y="2027913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-5400000">
              <a:off x="385211" y="632867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rot="-5400000">
              <a:off x="399246" y="1329065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8005212" y="4667711"/>
            <a:ext cx="1210728" cy="1146586"/>
            <a:chOff x="7800130" y="6481200"/>
            <a:chExt cx="1363740" cy="1291491"/>
          </a:xfrm>
        </p:grpSpPr>
        <p:sp>
          <p:nvSpPr>
            <p:cNvPr id="96" name="Google Shape;96;p6"/>
            <p:cNvSpPr/>
            <p:nvPr/>
          </p:nvSpPr>
          <p:spPr>
            <a:xfrm>
              <a:off x="7800130" y="6481200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089395" y="6759463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 rot="10800000">
            <a:off x="1222262" y="-121912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719989" y="-1219127"/>
            <a:ext cx="413303" cy="253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20000" y="1494300"/>
            <a:ext cx="3737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720000" y="2184300"/>
            <a:ext cx="37374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2089950" y="1088136"/>
            <a:ext cx="4964100" cy="24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60211" y="-15467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64510" y="126446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 rot="5400000">
            <a:off x="7761202" y="-117674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-5400000">
            <a:off x="258675" y="342331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5400000">
            <a:off x="258676" y="292103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6234050" y="39538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1609181" y="4486104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>
          <a:blip r:embed="rId7">
            <a:alphaModFix amt="58999"/>
          </a:blip>
          <a:stretch>
            <a:fillRect/>
          </a:stretch>
        </p:blipFill>
        <p:spPr>
          <a:xfrm>
            <a:off x="7475009" y="3415399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8"/>
          <p:cNvGrpSpPr/>
          <p:nvPr/>
        </p:nvGrpSpPr>
        <p:grpSpPr>
          <a:xfrm>
            <a:off x="7791939" y="1212763"/>
            <a:ext cx="534603" cy="1523921"/>
            <a:chOff x="7791939" y="1212763"/>
            <a:chExt cx="534603" cy="1523921"/>
          </a:xfrm>
        </p:grpSpPr>
        <p:sp>
          <p:nvSpPr>
            <p:cNvPr id="114" name="Google Shape;114;p8"/>
            <p:cNvSpPr/>
            <p:nvPr/>
          </p:nvSpPr>
          <p:spPr>
            <a:xfrm rot="-5400000">
              <a:off x="7316772" y="1913035"/>
              <a:ext cx="1509627" cy="137672"/>
            </a:xfrm>
            <a:custGeom>
              <a:avLst/>
              <a:gdLst/>
              <a:ahLst/>
              <a:cxnLst/>
              <a:rect l="l" t="t" r="r" b="b"/>
              <a:pathLst>
                <a:path w="30629" h="4550" extrusionOk="0">
                  <a:moveTo>
                    <a:pt x="7351" y="1"/>
                  </a:moveTo>
                  <a:cubicBezTo>
                    <a:pt x="7351" y="1"/>
                    <a:pt x="7351" y="1"/>
                    <a:pt x="7351" y="25"/>
                  </a:cubicBezTo>
                  <a:cubicBezTo>
                    <a:pt x="7302" y="25"/>
                    <a:pt x="7243" y="14"/>
                    <a:pt x="7188" y="14"/>
                  </a:cubicBezTo>
                  <a:cubicBezTo>
                    <a:pt x="7160" y="14"/>
                    <a:pt x="7134" y="17"/>
                    <a:pt x="7110" y="25"/>
                  </a:cubicBezTo>
                  <a:cubicBezTo>
                    <a:pt x="5230" y="49"/>
                    <a:pt x="3350" y="97"/>
                    <a:pt x="1471" y="145"/>
                  </a:cubicBezTo>
                  <a:cubicBezTo>
                    <a:pt x="675" y="169"/>
                    <a:pt x="1" y="724"/>
                    <a:pt x="194" y="1206"/>
                  </a:cubicBezTo>
                  <a:cubicBezTo>
                    <a:pt x="362" y="1639"/>
                    <a:pt x="338" y="2049"/>
                    <a:pt x="290" y="2483"/>
                  </a:cubicBezTo>
                  <a:cubicBezTo>
                    <a:pt x="266" y="2676"/>
                    <a:pt x="314" y="2892"/>
                    <a:pt x="410" y="3061"/>
                  </a:cubicBezTo>
                  <a:cubicBezTo>
                    <a:pt x="507" y="3182"/>
                    <a:pt x="724" y="3278"/>
                    <a:pt x="916" y="3350"/>
                  </a:cubicBezTo>
                  <a:cubicBezTo>
                    <a:pt x="1109" y="3423"/>
                    <a:pt x="1350" y="3447"/>
                    <a:pt x="1519" y="3543"/>
                  </a:cubicBezTo>
                  <a:cubicBezTo>
                    <a:pt x="1855" y="3701"/>
                    <a:pt x="2191" y="3827"/>
                    <a:pt x="2581" y="3827"/>
                  </a:cubicBezTo>
                  <a:cubicBezTo>
                    <a:pt x="2666" y="3827"/>
                    <a:pt x="2754" y="3821"/>
                    <a:pt x="2844" y="3808"/>
                  </a:cubicBezTo>
                  <a:cubicBezTo>
                    <a:pt x="2997" y="3794"/>
                    <a:pt x="3158" y="3780"/>
                    <a:pt x="3318" y="3780"/>
                  </a:cubicBezTo>
                  <a:cubicBezTo>
                    <a:pt x="3435" y="3780"/>
                    <a:pt x="3552" y="3788"/>
                    <a:pt x="3664" y="3808"/>
                  </a:cubicBezTo>
                  <a:cubicBezTo>
                    <a:pt x="4652" y="3905"/>
                    <a:pt x="5640" y="4073"/>
                    <a:pt x="6628" y="4121"/>
                  </a:cubicBezTo>
                  <a:cubicBezTo>
                    <a:pt x="8772" y="4242"/>
                    <a:pt x="10941" y="4338"/>
                    <a:pt x="13110" y="4411"/>
                  </a:cubicBezTo>
                  <a:cubicBezTo>
                    <a:pt x="15038" y="4483"/>
                    <a:pt x="16990" y="4507"/>
                    <a:pt x="18917" y="4531"/>
                  </a:cubicBezTo>
                  <a:cubicBezTo>
                    <a:pt x="20231" y="4543"/>
                    <a:pt x="21538" y="4549"/>
                    <a:pt x="22845" y="4549"/>
                  </a:cubicBezTo>
                  <a:cubicBezTo>
                    <a:pt x="24153" y="4549"/>
                    <a:pt x="25460" y="4543"/>
                    <a:pt x="26773" y="4531"/>
                  </a:cubicBezTo>
                  <a:cubicBezTo>
                    <a:pt x="27761" y="4531"/>
                    <a:pt x="28725" y="4507"/>
                    <a:pt x="29713" y="4435"/>
                  </a:cubicBezTo>
                  <a:cubicBezTo>
                    <a:pt x="30195" y="4411"/>
                    <a:pt x="30629" y="4097"/>
                    <a:pt x="30605" y="3736"/>
                  </a:cubicBezTo>
                  <a:cubicBezTo>
                    <a:pt x="30557" y="3061"/>
                    <a:pt x="30388" y="2410"/>
                    <a:pt x="30340" y="1760"/>
                  </a:cubicBezTo>
                  <a:cubicBezTo>
                    <a:pt x="30316" y="1157"/>
                    <a:pt x="29954" y="965"/>
                    <a:pt x="29207" y="916"/>
                  </a:cubicBezTo>
                  <a:cubicBezTo>
                    <a:pt x="28171" y="844"/>
                    <a:pt x="27159" y="579"/>
                    <a:pt x="26123" y="531"/>
                  </a:cubicBezTo>
                  <a:cubicBezTo>
                    <a:pt x="23616" y="362"/>
                    <a:pt x="21110" y="218"/>
                    <a:pt x="18580" y="145"/>
                  </a:cubicBezTo>
                  <a:cubicBezTo>
                    <a:pt x="14845" y="49"/>
                    <a:pt x="11110" y="49"/>
                    <a:pt x="7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5400000">
              <a:off x="7121223" y="1923895"/>
              <a:ext cx="1472809" cy="131378"/>
            </a:xfrm>
            <a:custGeom>
              <a:avLst/>
              <a:gdLst/>
              <a:ahLst/>
              <a:cxnLst/>
              <a:rect l="l" t="t" r="r" b="b"/>
              <a:pathLst>
                <a:path w="29882" h="4342" extrusionOk="0">
                  <a:moveTo>
                    <a:pt x="21053" y="1"/>
                  </a:moveTo>
                  <a:cubicBezTo>
                    <a:pt x="19246" y="1"/>
                    <a:pt x="17420" y="129"/>
                    <a:pt x="15616" y="196"/>
                  </a:cubicBezTo>
                  <a:cubicBezTo>
                    <a:pt x="13640" y="269"/>
                    <a:pt x="11664" y="437"/>
                    <a:pt x="9688" y="437"/>
                  </a:cubicBezTo>
                  <a:cubicBezTo>
                    <a:pt x="9384" y="440"/>
                    <a:pt x="9080" y="441"/>
                    <a:pt x="8776" y="441"/>
                  </a:cubicBezTo>
                  <a:cubicBezTo>
                    <a:pt x="6237" y="441"/>
                    <a:pt x="3700" y="357"/>
                    <a:pt x="1181" y="293"/>
                  </a:cubicBezTo>
                  <a:cubicBezTo>
                    <a:pt x="458" y="293"/>
                    <a:pt x="1" y="678"/>
                    <a:pt x="73" y="1257"/>
                  </a:cubicBezTo>
                  <a:cubicBezTo>
                    <a:pt x="145" y="1763"/>
                    <a:pt x="217" y="2245"/>
                    <a:pt x="290" y="2727"/>
                  </a:cubicBezTo>
                  <a:cubicBezTo>
                    <a:pt x="266" y="2727"/>
                    <a:pt x="242" y="2751"/>
                    <a:pt x="193" y="2751"/>
                  </a:cubicBezTo>
                  <a:cubicBezTo>
                    <a:pt x="217" y="2799"/>
                    <a:pt x="242" y="2871"/>
                    <a:pt x="217" y="2943"/>
                  </a:cubicBezTo>
                  <a:cubicBezTo>
                    <a:pt x="194" y="3337"/>
                    <a:pt x="305" y="3620"/>
                    <a:pt x="870" y="3620"/>
                  </a:cubicBezTo>
                  <a:cubicBezTo>
                    <a:pt x="892" y="3620"/>
                    <a:pt x="916" y="3619"/>
                    <a:pt x="940" y="3618"/>
                  </a:cubicBezTo>
                  <a:cubicBezTo>
                    <a:pt x="1037" y="3618"/>
                    <a:pt x="1133" y="3715"/>
                    <a:pt x="1254" y="3763"/>
                  </a:cubicBezTo>
                  <a:cubicBezTo>
                    <a:pt x="1495" y="3835"/>
                    <a:pt x="1736" y="3980"/>
                    <a:pt x="1977" y="3980"/>
                  </a:cubicBezTo>
                  <a:cubicBezTo>
                    <a:pt x="3157" y="4052"/>
                    <a:pt x="4314" y="4076"/>
                    <a:pt x="5495" y="4100"/>
                  </a:cubicBezTo>
                  <a:cubicBezTo>
                    <a:pt x="8039" y="4180"/>
                    <a:pt x="10600" y="4341"/>
                    <a:pt x="13151" y="4341"/>
                  </a:cubicBezTo>
                  <a:cubicBezTo>
                    <a:pt x="13692" y="4341"/>
                    <a:pt x="14232" y="4334"/>
                    <a:pt x="14772" y="4317"/>
                  </a:cubicBezTo>
                  <a:cubicBezTo>
                    <a:pt x="16580" y="4269"/>
                    <a:pt x="18363" y="4245"/>
                    <a:pt x="20146" y="4172"/>
                  </a:cubicBezTo>
                  <a:cubicBezTo>
                    <a:pt x="20966" y="4148"/>
                    <a:pt x="21785" y="4076"/>
                    <a:pt x="22604" y="4052"/>
                  </a:cubicBezTo>
                  <a:cubicBezTo>
                    <a:pt x="22699" y="4048"/>
                    <a:pt x="22795" y="4047"/>
                    <a:pt x="22891" y="4047"/>
                  </a:cubicBezTo>
                  <a:cubicBezTo>
                    <a:pt x="23356" y="4047"/>
                    <a:pt x="23829" y="4081"/>
                    <a:pt x="24293" y="4081"/>
                  </a:cubicBezTo>
                  <a:cubicBezTo>
                    <a:pt x="24389" y="4081"/>
                    <a:pt x="24485" y="4080"/>
                    <a:pt x="24580" y="4076"/>
                  </a:cubicBezTo>
                  <a:cubicBezTo>
                    <a:pt x="26002" y="4052"/>
                    <a:pt x="27424" y="4004"/>
                    <a:pt x="28846" y="3980"/>
                  </a:cubicBezTo>
                  <a:cubicBezTo>
                    <a:pt x="29352" y="3956"/>
                    <a:pt x="29713" y="3787"/>
                    <a:pt x="29809" y="3425"/>
                  </a:cubicBezTo>
                  <a:cubicBezTo>
                    <a:pt x="29882" y="3064"/>
                    <a:pt x="29834" y="2678"/>
                    <a:pt x="29834" y="2317"/>
                  </a:cubicBezTo>
                  <a:cubicBezTo>
                    <a:pt x="29834" y="1618"/>
                    <a:pt x="29496" y="1016"/>
                    <a:pt x="29183" y="365"/>
                  </a:cubicBezTo>
                  <a:cubicBezTo>
                    <a:pt x="29159" y="317"/>
                    <a:pt x="29038" y="269"/>
                    <a:pt x="28942" y="269"/>
                  </a:cubicBezTo>
                  <a:cubicBezTo>
                    <a:pt x="28580" y="269"/>
                    <a:pt x="28225" y="275"/>
                    <a:pt x="27870" y="275"/>
                  </a:cubicBezTo>
                  <a:cubicBezTo>
                    <a:pt x="27514" y="275"/>
                    <a:pt x="27159" y="269"/>
                    <a:pt x="26797" y="244"/>
                  </a:cubicBezTo>
                  <a:cubicBezTo>
                    <a:pt x="25038" y="172"/>
                    <a:pt x="23255" y="4"/>
                    <a:pt x="21496" y="4"/>
                  </a:cubicBezTo>
                  <a:cubicBezTo>
                    <a:pt x="21348" y="2"/>
                    <a:pt x="21201" y="1"/>
                    <a:pt x="2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5400000">
              <a:off x="7512227" y="1895064"/>
              <a:ext cx="1496615" cy="132013"/>
            </a:xfrm>
            <a:custGeom>
              <a:avLst/>
              <a:gdLst/>
              <a:ahLst/>
              <a:cxnLst/>
              <a:rect l="l" t="t" r="r" b="b"/>
              <a:pathLst>
                <a:path w="30365" h="4363" extrusionOk="0">
                  <a:moveTo>
                    <a:pt x="5712" y="0"/>
                  </a:moveTo>
                  <a:cubicBezTo>
                    <a:pt x="4459" y="49"/>
                    <a:pt x="2820" y="73"/>
                    <a:pt x="1182" y="169"/>
                  </a:cubicBezTo>
                  <a:cubicBezTo>
                    <a:pt x="362" y="193"/>
                    <a:pt x="1" y="747"/>
                    <a:pt x="290" y="1350"/>
                  </a:cubicBezTo>
                  <a:cubicBezTo>
                    <a:pt x="435" y="1615"/>
                    <a:pt x="531" y="1856"/>
                    <a:pt x="387" y="2169"/>
                  </a:cubicBezTo>
                  <a:cubicBezTo>
                    <a:pt x="242" y="2507"/>
                    <a:pt x="459" y="3061"/>
                    <a:pt x="748" y="3085"/>
                  </a:cubicBezTo>
                  <a:cubicBezTo>
                    <a:pt x="1182" y="3133"/>
                    <a:pt x="1447" y="3374"/>
                    <a:pt x="1760" y="3519"/>
                  </a:cubicBezTo>
                  <a:cubicBezTo>
                    <a:pt x="1929" y="3591"/>
                    <a:pt x="2122" y="3615"/>
                    <a:pt x="2314" y="3615"/>
                  </a:cubicBezTo>
                  <a:cubicBezTo>
                    <a:pt x="2820" y="3663"/>
                    <a:pt x="3351" y="3687"/>
                    <a:pt x="3881" y="3735"/>
                  </a:cubicBezTo>
                  <a:cubicBezTo>
                    <a:pt x="4122" y="3760"/>
                    <a:pt x="4363" y="3856"/>
                    <a:pt x="4604" y="3880"/>
                  </a:cubicBezTo>
                  <a:cubicBezTo>
                    <a:pt x="6098" y="3904"/>
                    <a:pt x="7616" y="3928"/>
                    <a:pt x="9134" y="3952"/>
                  </a:cubicBezTo>
                  <a:cubicBezTo>
                    <a:pt x="11592" y="4025"/>
                    <a:pt x="14026" y="4097"/>
                    <a:pt x="16484" y="4169"/>
                  </a:cubicBezTo>
                  <a:cubicBezTo>
                    <a:pt x="17833" y="4193"/>
                    <a:pt x="19183" y="4193"/>
                    <a:pt x="20508" y="4217"/>
                  </a:cubicBezTo>
                  <a:cubicBezTo>
                    <a:pt x="22291" y="4266"/>
                    <a:pt x="24075" y="4338"/>
                    <a:pt x="25858" y="4362"/>
                  </a:cubicBezTo>
                  <a:cubicBezTo>
                    <a:pt x="27063" y="4362"/>
                    <a:pt x="28243" y="4314"/>
                    <a:pt x="29424" y="4314"/>
                  </a:cubicBezTo>
                  <a:cubicBezTo>
                    <a:pt x="29906" y="4290"/>
                    <a:pt x="30364" y="3976"/>
                    <a:pt x="30316" y="3687"/>
                  </a:cubicBezTo>
                  <a:cubicBezTo>
                    <a:pt x="30195" y="2916"/>
                    <a:pt x="30027" y="2145"/>
                    <a:pt x="29906" y="1374"/>
                  </a:cubicBezTo>
                  <a:cubicBezTo>
                    <a:pt x="29884" y="1175"/>
                    <a:pt x="29781" y="1058"/>
                    <a:pt x="29542" y="1058"/>
                  </a:cubicBezTo>
                  <a:cubicBezTo>
                    <a:pt x="29520" y="1058"/>
                    <a:pt x="29497" y="1059"/>
                    <a:pt x="29472" y="1061"/>
                  </a:cubicBezTo>
                  <a:cubicBezTo>
                    <a:pt x="29304" y="1061"/>
                    <a:pt x="29111" y="1061"/>
                    <a:pt x="28942" y="1037"/>
                  </a:cubicBezTo>
                  <a:cubicBezTo>
                    <a:pt x="26605" y="844"/>
                    <a:pt x="24243" y="603"/>
                    <a:pt x="21906" y="482"/>
                  </a:cubicBezTo>
                  <a:cubicBezTo>
                    <a:pt x="19159" y="338"/>
                    <a:pt x="16387" y="314"/>
                    <a:pt x="13640" y="217"/>
                  </a:cubicBezTo>
                  <a:cubicBezTo>
                    <a:pt x="11134" y="145"/>
                    <a:pt x="8604" y="73"/>
                    <a:pt x="5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2400150" y="1100450"/>
            <a:ext cx="43437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2400150" y="2222350"/>
            <a:ext cx="4343700" cy="18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pic>
        <p:nvPicPr>
          <p:cNvPr id="120" name="Google Shape;120;p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523016" y="3604211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10800000">
            <a:off x="6906502" y="-132914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5400000">
            <a:off x="7806626" y="2805713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-5400000">
            <a:off x="7806625" y="3307985"/>
            <a:ext cx="413303" cy="253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/>
          <p:nvPr/>
        </p:nvSpPr>
        <p:spPr>
          <a:xfrm rot="5400000">
            <a:off x="2148550" y="389557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9"/>
          <p:cNvGrpSpPr/>
          <p:nvPr/>
        </p:nvGrpSpPr>
        <p:grpSpPr>
          <a:xfrm>
            <a:off x="8195875" y="1417728"/>
            <a:ext cx="1296987" cy="1277694"/>
            <a:chOff x="8195875" y="1417728"/>
            <a:chExt cx="1296987" cy="1277694"/>
          </a:xfrm>
        </p:grpSpPr>
        <p:sp>
          <p:nvSpPr>
            <p:cNvPr id="126" name="Google Shape;126;p9"/>
            <p:cNvSpPr/>
            <p:nvPr/>
          </p:nvSpPr>
          <p:spPr>
            <a:xfrm>
              <a:off x="8204093" y="2493774"/>
              <a:ext cx="1288769" cy="201648"/>
            </a:xfrm>
            <a:custGeom>
              <a:avLst/>
              <a:gdLst/>
              <a:ahLst/>
              <a:cxnLst/>
              <a:rect l="l" t="t" r="r" b="b"/>
              <a:pathLst>
                <a:path w="60534" h="5933" extrusionOk="0">
                  <a:moveTo>
                    <a:pt x="57835" y="0"/>
                  </a:moveTo>
                  <a:cubicBezTo>
                    <a:pt x="55521" y="49"/>
                    <a:pt x="53184" y="121"/>
                    <a:pt x="50870" y="217"/>
                  </a:cubicBezTo>
                  <a:cubicBezTo>
                    <a:pt x="47159" y="362"/>
                    <a:pt x="43448" y="627"/>
                    <a:pt x="39737" y="723"/>
                  </a:cubicBezTo>
                  <a:cubicBezTo>
                    <a:pt x="35231" y="844"/>
                    <a:pt x="30749" y="820"/>
                    <a:pt x="26243" y="868"/>
                  </a:cubicBezTo>
                  <a:cubicBezTo>
                    <a:pt x="21953" y="892"/>
                    <a:pt x="17664" y="868"/>
                    <a:pt x="13399" y="940"/>
                  </a:cubicBezTo>
                  <a:cubicBezTo>
                    <a:pt x="10483" y="988"/>
                    <a:pt x="7543" y="964"/>
                    <a:pt x="4699" y="1735"/>
                  </a:cubicBezTo>
                  <a:cubicBezTo>
                    <a:pt x="4522" y="1775"/>
                    <a:pt x="4329" y="1814"/>
                    <a:pt x="4146" y="1814"/>
                  </a:cubicBezTo>
                  <a:cubicBezTo>
                    <a:pt x="4105" y="1814"/>
                    <a:pt x="4064" y="1812"/>
                    <a:pt x="4025" y="1808"/>
                  </a:cubicBezTo>
                  <a:cubicBezTo>
                    <a:pt x="3840" y="1800"/>
                    <a:pt x="3657" y="1795"/>
                    <a:pt x="3474" y="1795"/>
                  </a:cubicBezTo>
                  <a:cubicBezTo>
                    <a:pt x="2509" y="1795"/>
                    <a:pt x="1570" y="1924"/>
                    <a:pt x="699" y="2410"/>
                  </a:cubicBezTo>
                  <a:cubicBezTo>
                    <a:pt x="506" y="2507"/>
                    <a:pt x="289" y="2627"/>
                    <a:pt x="97" y="2723"/>
                  </a:cubicBezTo>
                  <a:cubicBezTo>
                    <a:pt x="506" y="2916"/>
                    <a:pt x="0" y="3519"/>
                    <a:pt x="506" y="3663"/>
                  </a:cubicBezTo>
                  <a:cubicBezTo>
                    <a:pt x="868" y="3760"/>
                    <a:pt x="916" y="4025"/>
                    <a:pt x="940" y="4362"/>
                  </a:cubicBezTo>
                  <a:cubicBezTo>
                    <a:pt x="988" y="4796"/>
                    <a:pt x="1133" y="5206"/>
                    <a:pt x="1591" y="5374"/>
                  </a:cubicBezTo>
                  <a:cubicBezTo>
                    <a:pt x="2145" y="5591"/>
                    <a:pt x="2723" y="5736"/>
                    <a:pt x="3302" y="5880"/>
                  </a:cubicBezTo>
                  <a:cubicBezTo>
                    <a:pt x="3420" y="5914"/>
                    <a:pt x="3532" y="5932"/>
                    <a:pt x="3634" y="5932"/>
                  </a:cubicBezTo>
                  <a:cubicBezTo>
                    <a:pt x="3970" y="5932"/>
                    <a:pt x="4205" y="5739"/>
                    <a:pt x="4242" y="5278"/>
                  </a:cubicBezTo>
                  <a:cubicBezTo>
                    <a:pt x="4266" y="4989"/>
                    <a:pt x="4386" y="4916"/>
                    <a:pt x="4675" y="4916"/>
                  </a:cubicBezTo>
                  <a:cubicBezTo>
                    <a:pt x="6218" y="4892"/>
                    <a:pt x="7760" y="4844"/>
                    <a:pt x="9302" y="4844"/>
                  </a:cubicBezTo>
                  <a:cubicBezTo>
                    <a:pt x="14989" y="4916"/>
                    <a:pt x="20676" y="4989"/>
                    <a:pt x="26387" y="5061"/>
                  </a:cubicBezTo>
                  <a:cubicBezTo>
                    <a:pt x="26387" y="5013"/>
                    <a:pt x="26387" y="4989"/>
                    <a:pt x="26387" y="4940"/>
                  </a:cubicBezTo>
                  <a:cubicBezTo>
                    <a:pt x="28869" y="4868"/>
                    <a:pt x="31375" y="4748"/>
                    <a:pt x="33858" y="4699"/>
                  </a:cubicBezTo>
                  <a:cubicBezTo>
                    <a:pt x="38822" y="4555"/>
                    <a:pt x="43786" y="4507"/>
                    <a:pt x="48750" y="3952"/>
                  </a:cubicBezTo>
                  <a:cubicBezTo>
                    <a:pt x="51666" y="3639"/>
                    <a:pt x="54606" y="3398"/>
                    <a:pt x="57521" y="3013"/>
                  </a:cubicBezTo>
                  <a:cubicBezTo>
                    <a:pt x="58461" y="2892"/>
                    <a:pt x="59522" y="2796"/>
                    <a:pt x="60172" y="1880"/>
                  </a:cubicBezTo>
                  <a:cubicBezTo>
                    <a:pt x="60244" y="1784"/>
                    <a:pt x="60341" y="1711"/>
                    <a:pt x="60413" y="1615"/>
                  </a:cubicBezTo>
                  <a:cubicBezTo>
                    <a:pt x="60293" y="1591"/>
                    <a:pt x="60172" y="1567"/>
                    <a:pt x="60076" y="1543"/>
                  </a:cubicBezTo>
                  <a:cubicBezTo>
                    <a:pt x="59979" y="1519"/>
                    <a:pt x="59883" y="1494"/>
                    <a:pt x="59811" y="1470"/>
                  </a:cubicBezTo>
                  <a:cubicBezTo>
                    <a:pt x="59907" y="1422"/>
                    <a:pt x="59979" y="1398"/>
                    <a:pt x="60076" y="1374"/>
                  </a:cubicBezTo>
                  <a:cubicBezTo>
                    <a:pt x="60389" y="1278"/>
                    <a:pt x="60534" y="1133"/>
                    <a:pt x="60196" y="868"/>
                  </a:cubicBezTo>
                  <a:cubicBezTo>
                    <a:pt x="60148" y="844"/>
                    <a:pt x="60100" y="772"/>
                    <a:pt x="60100" y="699"/>
                  </a:cubicBezTo>
                  <a:cubicBezTo>
                    <a:pt x="60076" y="193"/>
                    <a:pt x="60100" y="193"/>
                    <a:pt x="59690" y="145"/>
                  </a:cubicBezTo>
                  <a:cubicBezTo>
                    <a:pt x="59064" y="97"/>
                    <a:pt x="58461" y="0"/>
                    <a:pt x="57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8207691" y="2295885"/>
              <a:ext cx="1278507" cy="148258"/>
            </a:xfrm>
            <a:custGeom>
              <a:avLst/>
              <a:gdLst/>
              <a:ahLst/>
              <a:cxnLst/>
              <a:rect l="l" t="t" r="r" b="b"/>
              <a:pathLst>
                <a:path w="60052" h="3531" extrusionOk="0">
                  <a:moveTo>
                    <a:pt x="58991" y="582"/>
                  </a:moveTo>
                  <a:lnTo>
                    <a:pt x="58967" y="606"/>
                  </a:lnTo>
                  <a:lnTo>
                    <a:pt x="58943" y="582"/>
                  </a:lnTo>
                  <a:close/>
                  <a:moveTo>
                    <a:pt x="54019" y="1"/>
                  </a:moveTo>
                  <a:cubicBezTo>
                    <a:pt x="53877" y="1"/>
                    <a:pt x="53735" y="1"/>
                    <a:pt x="53593" y="3"/>
                  </a:cubicBezTo>
                  <a:cubicBezTo>
                    <a:pt x="50412" y="27"/>
                    <a:pt x="47207" y="244"/>
                    <a:pt x="44026" y="292"/>
                  </a:cubicBezTo>
                  <a:cubicBezTo>
                    <a:pt x="42291" y="308"/>
                    <a:pt x="40559" y="314"/>
                    <a:pt x="38828" y="314"/>
                  </a:cubicBezTo>
                  <a:cubicBezTo>
                    <a:pt x="35367" y="314"/>
                    <a:pt x="31913" y="292"/>
                    <a:pt x="28459" y="292"/>
                  </a:cubicBezTo>
                  <a:cubicBezTo>
                    <a:pt x="28459" y="317"/>
                    <a:pt x="28459" y="317"/>
                    <a:pt x="28435" y="341"/>
                  </a:cubicBezTo>
                  <a:cubicBezTo>
                    <a:pt x="26202" y="341"/>
                    <a:pt x="23958" y="319"/>
                    <a:pt x="21711" y="319"/>
                  </a:cubicBezTo>
                  <a:cubicBezTo>
                    <a:pt x="20587" y="319"/>
                    <a:pt x="19463" y="325"/>
                    <a:pt x="18338" y="341"/>
                  </a:cubicBezTo>
                  <a:cubicBezTo>
                    <a:pt x="13832" y="413"/>
                    <a:pt x="9302" y="268"/>
                    <a:pt x="4795" y="798"/>
                  </a:cubicBezTo>
                  <a:cubicBezTo>
                    <a:pt x="3229" y="991"/>
                    <a:pt x="1639" y="1232"/>
                    <a:pt x="289" y="2196"/>
                  </a:cubicBezTo>
                  <a:cubicBezTo>
                    <a:pt x="193" y="2268"/>
                    <a:pt x="96" y="2365"/>
                    <a:pt x="0" y="2461"/>
                  </a:cubicBezTo>
                  <a:cubicBezTo>
                    <a:pt x="96" y="2558"/>
                    <a:pt x="193" y="2678"/>
                    <a:pt x="337" y="2726"/>
                  </a:cubicBezTo>
                  <a:cubicBezTo>
                    <a:pt x="964" y="2991"/>
                    <a:pt x="1615" y="3256"/>
                    <a:pt x="2265" y="3497"/>
                  </a:cubicBezTo>
                  <a:cubicBezTo>
                    <a:pt x="2330" y="3519"/>
                    <a:pt x="2405" y="3531"/>
                    <a:pt x="2476" y="3531"/>
                  </a:cubicBezTo>
                  <a:cubicBezTo>
                    <a:pt x="2564" y="3531"/>
                    <a:pt x="2646" y="3513"/>
                    <a:pt x="2699" y="3473"/>
                  </a:cubicBezTo>
                  <a:cubicBezTo>
                    <a:pt x="2921" y="3309"/>
                    <a:pt x="3155" y="3259"/>
                    <a:pt x="3392" y="3259"/>
                  </a:cubicBezTo>
                  <a:cubicBezTo>
                    <a:pt x="3643" y="3259"/>
                    <a:pt x="3897" y="3316"/>
                    <a:pt x="4145" y="3353"/>
                  </a:cubicBezTo>
                  <a:cubicBezTo>
                    <a:pt x="4771" y="3425"/>
                    <a:pt x="5374" y="3497"/>
                    <a:pt x="6000" y="3521"/>
                  </a:cubicBezTo>
                  <a:cubicBezTo>
                    <a:pt x="6189" y="3523"/>
                    <a:pt x="6378" y="3523"/>
                    <a:pt x="6566" y="3523"/>
                  </a:cubicBezTo>
                  <a:cubicBezTo>
                    <a:pt x="10592" y="3523"/>
                    <a:pt x="14597" y="3273"/>
                    <a:pt x="18579" y="2606"/>
                  </a:cubicBezTo>
                  <a:cubicBezTo>
                    <a:pt x="19134" y="2509"/>
                    <a:pt x="19664" y="2389"/>
                    <a:pt x="20218" y="2389"/>
                  </a:cubicBezTo>
                  <a:cubicBezTo>
                    <a:pt x="21053" y="2381"/>
                    <a:pt x="21891" y="2378"/>
                    <a:pt x="22730" y="2378"/>
                  </a:cubicBezTo>
                  <a:cubicBezTo>
                    <a:pt x="24408" y="2378"/>
                    <a:pt x="26090" y="2389"/>
                    <a:pt x="27761" y="2389"/>
                  </a:cubicBezTo>
                  <a:cubicBezTo>
                    <a:pt x="30074" y="2404"/>
                    <a:pt x="32379" y="2427"/>
                    <a:pt x="34680" y="2427"/>
                  </a:cubicBezTo>
                  <a:cubicBezTo>
                    <a:pt x="36166" y="2427"/>
                    <a:pt x="37650" y="2417"/>
                    <a:pt x="39135" y="2389"/>
                  </a:cubicBezTo>
                  <a:cubicBezTo>
                    <a:pt x="44846" y="2317"/>
                    <a:pt x="50557" y="2148"/>
                    <a:pt x="56268" y="2027"/>
                  </a:cubicBezTo>
                  <a:cubicBezTo>
                    <a:pt x="56374" y="2027"/>
                    <a:pt x="56492" y="2020"/>
                    <a:pt x="56602" y="2020"/>
                  </a:cubicBezTo>
                  <a:cubicBezTo>
                    <a:pt x="56768" y="2020"/>
                    <a:pt x="56919" y="2037"/>
                    <a:pt x="56991" y="2124"/>
                  </a:cubicBezTo>
                  <a:cubicBezTo>
                    <a:pt x="57251" y="2406"/>
                    <a:pt x="57501" y="2507"/>
                    <a:pt x="57751" y="2507"/>
                  </a:cubicBezTo>
                  <a:cubicBezTo>
                    <a:pt x="58056" y="2507"/>
                    <a:pt x="58360" y="2355"/>
                    <a:pt x="58678" y="2196"/>
                  </a:cubicBezTo>
                  <a:cubicBezTo>
                    <a:pt x="58871" y="2100"/>
                    <a:pt x="59160" y="2148"/>
                    <a:pt x="59401" y="2100"/>
                  </a:cubicBezTo>
                  <a:cubicBezTo>
                    <a:pt x="59714" y="2027"/>
                    <a:pt x="60051" y="1931"/>
                    <a:pt x="59810" y="1473"/>
                  </a:cubicBezTo>
                  <a:cubicBezTo>
                    <a:pt x="59738" y="1329"/>
                    <a:pt x="59786" y="1136"/>
                    <a:pt x="59810" y="991"/>
                  </a:cubicBezTo>
                  <a:cubicBezTo>
                    <a:pt x="59931" y="365"/>
                    <a:pt x="59907" y="268"/>
                    <a:pt x="59280" y="244"/>
                  </a:cubicBezTo>
                  <a:cubicBezTo>
                    <a:pt x="57519" y="133"/>
                    <a:pt x="55778" y="1"/>
                    <a:pt x="5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215377" y="1828548"/>
              <a:ext cx="1242591" cy="114962"/>
            </a:xfrm>
            <a:custGeom>
              <a:avLst/>
              <a:gdLst/>
              <a:ahLst/>
              <a:cxnLst/>
              <a:rect l="l" t="t" r="r" b="b"/>
              <a:pathLst>
                <a:path w="58365" h="2738" extrusionOk="0">
                  <a:moveTo>
                    <a:pt x="7230" y="0"/>
                  </a:moveTo>
                  <a:cubicBezTo>
                    <a:pt x="5688" y="0"/>
                    <a:pt x="4145" y="48"/>
                    <a:pt x="2603" y="121"/>
                  </a:cubicBezTo>
                  <a:cubicBezTo>
                    <a:pt x="2073" y="145"/>
                    <a:pt x="1591" y="338"/>
                    <a:pt x="1061" y="386"/>
                  </a:cubicBezTo>
                  <a:cubicBezTo>
                    <a:pt x="531" y="458"/>
                    <a:pt x="145" y="771"/>
                    <a:pt x="49" y="1470"/>
                  </a:cubicBezTo>
                  <a:cubicBezTo>
                    <a:pt x="0" y="1904"/>
                    <a:pt x="434" y="2024"/>
                    <a:pt x="723" y="2097"/>
                  </a:cubicBezTo>
                  <a:cubicBezTo>
                    <a:pt x="1639" y="2338"/>
                    <a:pt x="2579" y="2506"/>
                    <a:pt x="3495" y="2675"/>
                  </a:cubicBezTo>
                  <a:cubicBezTo>
                    <a:pt x="3724" y="2721"/>
                    <a:pt x="3963" y="2738"/>
                    <a:pt x="4199" y="2738"/>
                  </a:cubicBezTo>
                  <a:cubicBezTo>
                    <a:pt x="4335" y="2738"/>
                    <a:pt x="4471" y="2732"/>
                    <a:pt x="4603" y="2723"/>
                  </a:cubicBezTo>
                  <a:cubicBezTo>
                    <a:pt x="6603" y="2579"/>
                    <a:pt x="8627" y="2265"/>
                    <a:pt x="10628" y="2241"/>
                  </a:cubicBezTo>
                  <a:cubicBezTo>
                    <a:pt x="11051" y="2239"/>
                    <a:pt x="11474" y="2238"/>
                    <a:pt x="11898" y="2238"/>
                  </a:cubicBezTo>
                  <a:cubicBezTo>
                    <a:pt x="16173" y="2238"/>
                    <a:pt x="20447" y="2340"/>
                    <a:pt x="24701" y="2362"/>
                  </a:cubicBezTo>
                  <a:cubicBezTo>
                    <a:pt x="26219" y="2370"/>
                    <a:pt x="27734" y="2372"/>
                    <a:pt x="29249" y="2372"/>
                  </a:cubicBezTo>
                  <a:cubicBezTo>
                    <a:pt x="32278" y="2372"/>
                    <a:pt x="35304" y="2362"/>
                    <a:pt x="38340" y="2362"/>
                  </a:cubicBezTo>
                  <a:cubicBezTo>
                    <a:pt x="38340" y="2362"/>
                    <a:pt x="38340" y="2338"/>
                    <a:pt x="38340" y="2314"/>
                  </a:cubicBezTo>
                  <a:cubicBezTo>
                    <a:pt x="39858" y="2362"/>
                    <a:pt x="41376" y="2482"/>
                    <a:pt x="42894" y="2482"/>
                  </a:cubicBezTo>
                  <a:cubicBezTo>
                    <a:pt x="47401" y="2434"/>
                    <a:pt x="51883" y="2314"/>
                    <a:pt x="56365" y="2241"/>
                  </a:cubicBezTo>
                  <a:cubicBezTo>
                    <a:pt x="56823" y="2217"/>
                    <a:pt x="57281" y="2193"/>
                    <a:pt x="57690" y="2048"/>
                  </a:cubicBezTo>
                  <a:cubicBezTo>
                    <a:pt x="57907" y="1976"/>
                    <a:pt x="58028" y="1639"/>
                    <a:pt x="58124" y="1422"/>
                  </a:cubicBezTo>
                  <a:cubicBezTo>
                    <a:pt x="58148" y="1374"/>
                    <a:pt x="57907" y="1205"/>
                    <a:pt x="57763" y="1133"/>
                  </a:cubicBezTo>
                  <a:cubicBezTo>
                    <a:pt x="57594" y="1060"/>
                    <a:pt x="57401" y="1012"/>
                    <a:pt x="57232" y="940"/>
                  </a:cubicBezTo>
                  <a:cubicBezTo>
                    <a:pt x="57401" y="916"/>
                    <a:pt x="57594" y="892"/>
                    <a:pt x="57763" y="868"/>
                  </a:cubicBezTo>
                  <a:cubicBezTo>
                    <a:pt x="57859" y="868"/>
                    <a:pt x="57955" y="844"/>
                    <a:pt x="58052" y="795"/>
                  </a:cubicBezTo>
                  <a:cubicBezTo>
                    <a:pt x="58172" y="771"/>
                    <a:pt x="58269" y="699"/>
                    <a:pt x="58365" y="627"/>
                  </a:cubicBezTo>
                  <a:cubicBezTo>
                    <a:pt x="58269" y="603"/>
                    <a:pt x="58148" y="554"/>
                    <a:pt x="58028" y="530"/>
                  </a:cubicBezTo>
                  <a:cubicBezTo>
                    <a:pt x="56505" y="222"/>
                    <a:pt x="54951" y="160"/>
                    <a:pt x="53391" y="160"/>
                  </a:cubicBezTo>
                  <a:cubicBezTo>
                    <a:pt x="53001" y="160"/>
                    <a:pt x="52610" y="164"/>
                    <a:pt x="52220" y="169"/>
                  </a:cubicBezTo>
                  <a:cubicBezTo>
                    <a:pt x="49328" y="233"/>
                    <a:pt x="46437" y="255"/>
                    <a:pt x="43545" y="255"/>
                  </a:cubicBezTo>
                  <a:cubicBezTo>
                    <a:pt x="42099" y="255"/>
                    <a:pt x="40653" y="249"/>
                    <a:pt x="39207" y="241"/>
                  </a:cubicBezTo>
                  <a:cubicBezTo>
                    <a:pt x="32315" y="217"/>
                    <a:pt x="25424" y="121"/>
                    <a:pt x="18532" y="72"/>
                  </a:cubicBezTo>
                  <a:cubicBezTo>
                    <a:pt x="14772" y="48"/>
                    <a:pt x="10989" y="0"/>
                    <a:pt x="7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8195875" y="1417728"/>
              <a:ext cx="1284681" cy="105179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8210757" y="2057052"/>
              <a:ext cx="1229774" cy="134864"/>
            </a:xfrm>
            <a:custGeom>
              <a:avLst/>
              <a:gdLst/>
              <a:ahLst/>
              <a:cxnLst/>
              <a:rect l="l" t="t" r="r" b="b"/>
              <a:pathLst>
                <a:path w="57763" h="3212" extrusionOk="0">
                  <a:moveTo>
                    <a:pt x="7720" y="0"/>
                  </a:moveTo>
                  <a:cubicBezTo>
                    <a:pt x="7668" y="0"/>
                    <a:pt x="7618" y="2"/>
                    <a:pt x="7567" y="4"/>
                  </a:cubicBezTo>
                  <a:cubicBezTo>
                    <a:pt x="6338" y="52"/>
                    <a:pt x="5085" y="245"/>
                    <a:pt x="3856" y="269"/>
                  </a:cubicBezTo>
                  <a:cubicBezTo>
                    <a:pt x="2675" y="317"/>
                    <a:pt x="1591" y="583"/>
                    <a:pt x="531" y="1040"/>
                  </a:cubicBezTo>
                  <a:cubicBezTo>
                    <a:pt x="290" y="1137"/>
                    <a:pt x="1" y="1185"/>
                    <a:pt x="169" y="1546"/>
                  </a:cubicBezTo>
                  <a:cubicBezTo>
                    <a:pt x="458" y="2221"/>
                    <a:pt x="868" y="2703"/>
                    <a:pt x="1639" y="2848"/>
                  </a:cubicBezTo>
                  <a:cubicBezTo>
                    <a:pt x="2787" y="3080"/>
                    <a:pt x="3943" y="3212"/>
                    <a:pt x="5098" y="3212"/>
                  </a:cubicBezTo>
                  <a:cubicBezTo>
                    <a:pt x="5979" y="3212"/>
                    <a:pt x="6860" y="3135"/>
                    <a:pt x="7736" y="2968"/>
                  </a:cubicBezTo>
                  <a:cubicBezTo>
                    <a:pt x="9447" y="2622"/>
                    <a:pt x="11139" y="2431"/>
                    <a:pt x="12864" y="2431"/>
                  </a:cubicBezTo>
                  <a:cubicBezTo>
                    <a:pt x="13058" y="2431"/>
                    <a:pt x="13252" y="2433"/>
                    <a:pt x="13447" y="2438"/>
                  </a:cubicBezTo>
                  <a:cubicBezTo>
                    <a:pt x="14315" y="2438"/>
                    <a:pt x="15182" y="2462"/>
                    <a:pt x="16074" y="2462"/>
                  </a:cubicBezTo>
                  <a:lnTo>
                    <a:pt x="32701" y="2462"/>
                  </a:lnTo>
                  <a:cubicBezTo>
                    <a:pt x="35978" y="2462"/>
                    <a:pt x="39256" y="2473"/>
                    <a:pt x="42533" y="2473"/>
                  </a:cubicBezTo>
                  <a:cubicBezTo>
                    <a:pt x="44172" y="2473"/>
                    <a:pt x="45810" y="2470"/>
                    <a:pt x="47449" y="2462"/>
                  </a:cubicBezTo>
                  <a:cubicBezTo>
                    <a:pt x="50437" y="2462"/>
                    <a:pt x="53425" y="2390"/>
                    <a:pt x="56413" y="2342"/>
                  </a:cubicBezTo>
                  <a:cubicBezTo>
                    <a:pt x="56895" y="2342"/>
                    <a:pt x="56895" y="2318"/>
                    <a:pt x="57112" y="1787"/>
                  </a:cubicBezTo>
                  <a:cubicBezTo>
                    <a:pt x="57112" y="1739"/>
                    <a:pt x="57233" y="1715"/>
                    <a:pt x="57305" y="1691"/>
                  </a:cubicBezTo>
                  <a:cubicBezTo>
                    <a:pt x="57739" y="1571"/>
                    <a:pt x="57498" y="1474"/>
                    <a:pt x="57281" y="1378"/>
                  </a:cubicBezTo>
                  <a:cubicBezTo>
                    <a:pt x="57112" y="1305"/>
                    <a:pt x="56943" y="1209"/>
                    <a:pt x="56775" y="1137"/>
                  </a:cubicBezTo>
                  <a:cubicBezTo>
                    <a:pt x="56967" y="1089"/>
                    <a:pt x="57136" y="1040"/>
                    <a:pt x="57329" y="1016"/>
                  </a:cubicBezTo>
                  <a:cubicBezTo>
                    <a:pt x="57401" y="992"/>
                    <a:pt x="57474" y="992"/>
                    <a:pt x="57546" y="968"/>
                  </a:cubicBezTo>
                  <a:cubicBezTo>
                    <a:pt x="57618" y="920"/>
                    <a:pt x="57690" y="848"/>
                    <a:pt x="57763" y="799"/>
                  </a:cubicBezTo>
                  <a:cubicBezTo>
                    <a:pt x="57690" y="751"/>
                    <a:pt x="57594" y="679"/>
                    <a:pt x="57522" y="679"/>
                  </a:cubicBezTo>
                  <a:cubicBezTo>
                    <a:pt x="56437" y="558"/>
                    <a:pt x="55329" y="366"/>
                    <a:pt x="54244" y="366"/>
                  </a:cubicBezTo>
                  <a:cubicBezTo>
                    <a:pt x="53816" y="363"/>
                    <a:pt x="53387" y="362"/>
                    <a:pt x="52958" y="362"/>
                  </a:cubicBezTo>
                  <a:cubicBezTo>
                    <a:pt x="49527" y="362"/>
                    <a:pt x="46081" y="438"/>
                    <a:pt x="42653" y="438"/>
                  </a:cubicBezTo>
                  <a:cubicBezTo>
                    <a:pt x="39898" y="446"/>
                    <a:pt x="37143" y="449"/>
                    <a:pt x="34388" y="449"/>
                  </a:cubicBezTo>
                  <a:cubicBezTo>
                    <a:pt x="28878" y="449"/>
                    <a:pt x="23367" y="438"/>
                    <a:pt x="17857" y="438"/>
                  </a:cubicBezTo>
                  <a:cubicBezTo>
                    <a:pt x="16285" y="438"/>
                    <a:pt x="14712" y="397"/>
                    <a:pt x="13140" y="397"/>
                  </a:cubicBezTo>
                  <a:cubicBezTo>
                    <a:pt x="12616" y="397"/>
                    <a:pt x="12092" y="402"/>
                    <a:pt x="11567" y="414"/>
                  </a:cubicBezTo>
                  <a:cubicBezTo>
                    <a:pt x="11399" y="419"/>
                    <a:pt x="11233" y="421"/>
                    <a:pt x="11068" y="421"/>
                  </a:cubicBezTo>
                  <a:cubicBezTo>
                    <a:pt x="10382" y="421"/>
                    <a:pt x="9717" y="372"/>
                    <a:pt x="9037" y="197"/>
                  </a:cubicBezTo>
                  <a:cubicBezTo>
                    <a:pt x="8627" y="89"/>
                    <a:pt x="8159" y="0"/>
                    <a:pt x="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8196386" y="1586818"/>
              <a:ext cx="1192325" cy="115214"/>
            </a:xfrm>
            <a:custGeom>
              <a:avLst/>
              <a:gdLst/>
              <a:ahLst/>
              <a:cxnLst/>
              <a:rect l="l" t="t" r="r" b="b"/>
              <a:pathLst>
                <a:path w="56004" h="2744" extrusionOk="0">
                  <a:moveTo>
                    <a:pt x="53002" y="0"/>
                  </a:moveTo>
                  <a:cubicBezTo>
                    <a:pt x="52436" y="0"/>
                    <a:pt x="51870" y="13"/>
                    <a:pt x="51305" y="46"/>
                  </a:cubicBezTo>
                  <a:cubicBezTo>
                    <a:pt x="48076" y="239"/>
                    <a:pt x="44847" y="552"/>
                    <a:pt x="41618" y="673"/>
                  </a:cubicBezTo>
                  <a:cubicBezTo>
                    <a:pt x="40862" y="701"/>
                    <a:pt x="40107" y="712"/>
                    <a:pt x="39352" y="712"/>
                  </a:cubicBezTo>
                  <a:cubicBezTo>
                    <a:pt x="37531" y="712"/>
                    <a:pt x="35712" y="644"/>
                    <a:pt x="33906" y="576"/>
                  </a:cubicBezTo>
                  <a:cubicBezTo>
                    <a:pt x="30749" y="480"/>
                    <a:pt x="27617" y="239"/>
                    <a:pt x="24484" y="191"/>
                  </a:cubicBezTo>
                  <a:cubicBezTo>
                    <a:pt x="24116" y="188"/>
                    <a:pt x="23749" y="187"/>
                    <a:pt x="23381" y="187"/>
                  </a:cubicBezTo>
                  <a:cubicBezTo>
                    <a:pt x="20351" y="187"/>
                    <a:pt x="17321" y="268"/>
                    <a:pt x="14291" y="311"/>
                  </a:cubicBezTo>
                  <a:cubicBezTo>
                    <a:pt x="13110" y="311"/>
                    <a:pt x="11929" y="287"/>
                    <a:pt x="10748" y="263"/>
                  </a:cubicBezTo>
                  <a:cubicBezTo>
                    <a:pt x="10090" y="263"/>
                    <a:pt x="9420" y="252"/>
                    <a:pt x="8755" y="252"/>
                  </a:cubicBezTo>
                  <a:cubicBezTo>
                    <a:pt x="8422" y="252"/>
                    <a:pt x="8090" y="255"/>
                    <a:pt x="7760" y="263"/>
                  </a:cubicBezTo>
                  <a:cubicBezTo>
                    <a:pt x="6194" y="263"/>
                    <a:pt x="4628" y="263"/>
                    <a:pt x="3061" y="335"/>
                  </a:cubicBezTo>
                  <a:cubicBezTo>
                    <a:pt x="2314" y="383"/>
                    <a:pt x="1543" y="552"/>
                    <a:pt x="796" y="721"/>
                  </a:cubicBezTo>
                  <a:cubicBezTo>
                    <a:pt x="314" y="817"/>
                    <a:pt x="1" y="1709"/>
                    <a:pt x="362" y="1998"/>
                  </a:cubicBezTo>
                  <a:cubicBezTo>
                    <a:pt x="724" y="2311"/>
                    <a:pt x="1182" y="2649"/>
                    <a:pt x="1640" y="2697"/>
                  </a:cubicBezTo>
                  <a:cubicBezTo>
                    <a:pt x="1922" y="2730"/>
                    <a:pt x="2205" y="2743"/>
                    <a:pt x="2488" y="2743"/>
                  </a:cubicBezTo>
                  <a:cubicBezTo>
                    <a:pt x="3025" y="2743"/>
                    <a:pt x="3561" y="2696"/>
                    <a:pt x="4097" y="2649"/>
                  </a:cubicBezTo>
                  <a:cubicBezTo>
                    <a:pt x="5497" y="2529"/>
                    <a:pt x="6880" y="2276"/>
                    <a:pt x="8288" y="2276"/>
                  </a:cubicBezTo>
                  <a:cubicBezTo>
                    <a:pt x="8577" y="2276"/>
                    <a:pt x="8867" y="2287"/>
                    <a:pt x="9158" y="2311"/>
                  </a:cubicBezTo>
                  <a:cubicBezTo>
                    <a:pt x="10236" y="2391"/>
                    <a:pt x="11347" y="2438"/>
                    <a:pt x="12436" y="2438"/>
                  </a:cubicBezTo>
                  <a:cubicBezTo>
                    <a:pt x="12662" y="2438"/>
                    <a:pt x="12887" y="2436"/>
                    <a:pt x="13110" y="2432"/>
                  </a:cubicBezTo>
                  <a:cubicBezTo>
                    <a:pt x="15544" y="2363"/>
                    <a:pt x="17955" y="2141"/>
                    <a:pt x="20387" y="2141"/>
                  </a:cubicBezTo>
                  <a:cubicBezTo>
                    <a:pt x="20507" y="2141"/>
                    <a:pt x="20628" y="2141"/>
                    <a:pt x="20749" y="2143"/>
                  </a:cubicBezTo>
                  <a:cubicBezTo>
                    <a:pt x="24002" y="2167"/>
                    <a:pt x="27279" y="2359"/>
                    <a:pt x="30557" y="2480"/>
                  </a:cubicBezTo>
                  <a:cubicBezTo>
                    <a:pt x="32870" y="2552"/>
                    <a:pt x="35183" y="2600"/>
                    <a:pt x="37906" y="2649"/>
                  </a:cubicBezTo>
                  <a:cubicBezTo>
                    <a:pt x="38850" y="2713"/>
                    <a:pt x="39823" y="2740"/>
                    <a:pt x="40816" y="2740"/>
                  </a:cubicBezTo>
                  <a:cubicBezTo>
                    <a:pt x="43529" y="2740"/>
                    <a:pt x="46399" y="2542"/>
                    <a:pt x="49256" y="2383"/>
                  </a:cubicBezTo>
                  <a:cubicBezTo>
                    <a:pt x="50799" y="2311"/>
                    <a:pt x="52317" y="2046"/>
                    <a:pt x="53859" y="1829"/>
                  </a:cubicBezTo>
                  <a:cubicBezTo>
                    <a:pt x="54462" y="1757"/>
                    <a:pt x="55040" y="1540"/>
                    <a:pt x="55642" y="1395"/>
                  </a:cubicBezTo>
                  <a:cubicBezTo>
                    <a:pt x="56004" y="1323"/>
                    <a:pt x="56004" y="1347"/>
                    <a:pt x="55787" y="1058"/>
                  </a:cubicBezTo>
                  <a:cubicBezTo>
                    <a:pt x="55763" y="1010"/>
                    <a:pt x="55763" y="938"/>
                    <a:pt x="55763" y="889"/>
                  </a:cubicBezTo>
                  <a:cubicBezTo>
                    <a:pt x="55883" y="215"/>
                    <a:pt x="55811" y="70"/>
                    <a:pt x="55064" y="46"/>
                  </a:cubicBezTo>
                  <a:cubicBezTo>
                    <a:pt x="54377" y="20"/>
                    <a:pt x="53689" y="0"/>
                    <a:pt x="53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9"/>
          <p:cNvGrpSpPr/>
          <p:nvPr/>
        </p:nvGrpSpPr>
        <p:grpSpPr>
          <a:xfrm>
            <a:off x="523019" y="664816"/>
            <a:ext cx="1238255" cy="273430"/>
            <a:chOff x="523019" y="664816"/>
            <a:chExt cx="1238255" cy="273430"/>
          </a:xfrm>
        </p:grpSpPr>
        <p:sp>
          <p:nvSpPr>
            <p:cNvPr id="133" name="Google Shape;133;p9"/>
            <p:cNvSpPr/>
            <p:nvPr/>
          </p:nvSpPr>
          <p:spPr>
            <a:xfrm rot="5400000">
              <a:off x="1480794" y="65776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5400000">
              <a:off x="1005431" y="65776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5400000">
              <a:off x="530069" y="65776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" name="Google Shape;136;p9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flipH="1">
            <a:off x="398332" y="1241358"/>
            <a:ext cx="1146526" cy="34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5400000">
            <a:off x="8085002" y="-761386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047911" y="4140201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-5400000">
            <a:off x="136538" y="335553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5400000">
            <a:off x="136539" y="2853263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 rot="317994" flipH="1">
            <a:off x="-281650" y="370775"/>
            <a:ext cx="1513351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/>
          <p:nvPr/>
        </p:nvSpPr>
        <p:spPr>
          <a:xfrm rot="5400000">
            <a:off x="1452900" y="394313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136736" y="3648388"/>
            <a:ext cx="765724" cy="773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0"/>
          <p:cNvGrpSpPr/>
          <p:nvPr/>
        </p:nvGrpSpPr>
        <p:grpSpPr>
          <a:xfrm>
            <a:off x="8253166" y="956557"/>
            <a:ext cx="462932" cy="1350858"/>
            <a:chOff x="12048867" y="1276948"/>
            <a:chExt cx="682086" cy="1990361"/>
          </a:xfrm>
        </p:grpSpPr>
        <p:sp>
          <p:nvSpPr>
            <p:cNvPr id="146" name="Google Shape;146;p10"/>
            <p:cNvSpPr/>
            <p:nvPr/>
          </p:nvSpPr>
          <p:spPr>
            <a:xfrm rot="-5400000">
              <a:off x="12094453" y="2642396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-5400000">
              <a:off x="12094453" y="1247350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-5400000">
              <a:off x="12108488" y="1943548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623800" y="820750"/>
            <a:ext cx="3675900" cy="10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9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80325"/>
            <a:ext cx="7717500" cy="3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jpe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/>
          <p:nvPr/>
        </p:nvSpPr>
        <p:spPr>
          <a:xfrm>
            <a:off x="2701980" y="5951651"/>
            <a:ext cx="4496" cy="3383"/>
          </a:xfrm>
          <a:custGeom>
            <a:avLst/>
            <a:gdLst/>
            <a:ahLst/>
            <a:cxnLst/>
            <a:rect l="l" t="t" r="r" b="b"/>
            <a:pathLst>
              <a:path w="97" h="73" extrusionOk="0">
                <a:moveTo>
                  <a:pt x="24" y="0"/>
                </a:moveTo>
                <a:cubicBezTo>
                  <a:pt x="24" y="25"/>
                  <a:pt x="0" y="49"/>
                  <a:pt x="0" y="73"/>
                </a:cubicBezTo>
                <a:lnTo>
                  <a:pt x="72" y="73"/>
                </a:lnTo>
                <a:cubicBezTo>
                  <a:pt x="72" y="73"/>
                  <a:pt x="72" y="49"/>
                  <a:pt x="96" y="25"/>
                </a:cubicBezTo>
                <a:cubicBezTo>
                  <a:pt x="72" y="25"/>
                  <a:pt x="48" y="25"/>
                  <a:pt x="24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2694324" y="2900559"/>
            <a:ext cx="3755686" cy="62625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ctrTitle"/>
          </p:nvPr>
        </p:nvSpPr>
        <p:spPr>
          <a:xfrm>
            <a:off x="1281750" y="1075759"/>
            <a:ext cx="6580500" cy="14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/>
              <a:t>Chapter 2</a:t>
            </a:r>
            <a:endParaRPr lang="en-US" altLang="en-GB" sz="2000"/>
          </a:p>
        </p:txBody>
      </p:sp>
      <p:sp>
        <p:nvSpPr>
          <p:cNvPr id="471" name="Google Shape;471;p31"/>
          <p:cNvSpPr txBox="1">
            <a:spLocks noGrp="1"/>
          </p:cNvSpPr>
          <p:nvPr>
            <p:ph type="subTitle" idx="1"/>
          </p:nvPr>
        </p:nvSpPr>
        <p:spPr>
          <a:xfrm>
            <a:off x="2203655" y="3140221"/>
            <a:ext cx="47151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Dewi Soyusiawaty, S.T., M.T.</a:t>
            </a:r>
          </a:p>
        </p:txBody>
      </p:sp>
      <p:sp>
        <p:nvSpPr>
          <p:cNvPr id="477" name="Google Shape;477;p32"/>
          <p:cNvSpPr txBox="1"/>
          <p:nvPr/>
        </p:nvSpPr>
        <p:spPr>
          <a:xfrm>
            <a:off x="652265" y="202288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2" name="Google Shape;477;p32"/>
          <p:cNvSpPr txBox="1"/>
          <p:nvPr/>
        </p:nvSpPr>
        <p:spPr>
          <a:xfrm>
            <a:off x="2380615" y="2236470"/>
            <a:ext cx="4444365" cy="478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Data Definition Language (DDL)</a:t>
            </a:r>
          </a:p>
        </p:txBody>
      </p:sp>
      <p:sp>
        <p:nvSpPr>
          <p:cNvPr id="4" name="Google Shape;471;p31"/>
          <p:cNvSpPr txBox="1"/>
          <p:nvPr/>
        </p:nvSpPr>
        <p:spPr>
          <a:xfrm>
            <a:off x="3176905" y="3514090"/>
            <a:ext cx="2790190" cy="374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 panose="02010503040201060303"/>
              <a:buNone/>
              <a:defRPr sz="1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 panose="02010503040201060303"/>
              <a:buNone/>
              <a:defRPr sz="1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 panose="02010503040201060303"/>
              <a:buNone/>
              <a:defRPr sz="1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 panose="02010503040201060303"/>
              <a:buNone/>
              <a:defRPr sz="1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 panose="02010503040201060303"/>
              <a:buNone/>
              <a:defRPr sz="1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 panose="02010503040201060303"/>
              <a:buNone/>
              <a:defRPr sz="1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 panose="02010503040201060303"/>
              <a:buNone/>
              <a:defRPr sz="1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 panose="02010503040201060303"/>
              <a:buNone/>
              <a:defRPr sz="1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 panose="02010503040201060303"/>
              <a:buNone/>
              <a:defRPr sz="1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/>
              <a:t>Mata Kuliah Basis Data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1249108" y="588997"/>
            <a:ext cx="672775" cy="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1939925" y="689610"/>
            <a:ext cx="2472690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i="1" u="sng"/>
              <a:t>Menghapus Database</a:t>
            </a:r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4"/>
          </p:nvPr>
        </p:nvSpPr>
        <p:spPr>
          <a:xfrm>
            <a:off x="2028825" y="1543050"/>
            <a:ext cx="5856605" cy="1365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/>
              <a:t>Klausa </a:t>
            </a:r>
            <a:r>
              <a:rPr lang="en-GB" b="1"/>
              <a:t>DROP DATABASE</a:t>
            </a:r>
            <a:r>
              <a:rPr lang="en-GB"/>
              <a:t> diikuti dengan</a:t>
            </a:r>
            <a:r>
              <a:rPr lang="en-US" altLang="en-GB"/>
              <a:t> </a:t>
            </a:r>
            <a:r>
              <a:rPr lang="en-GB"/>
              <a:t>database_name yang hendak dihapus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b="1"/>
              <a:t>IF EXISTS</a:t>
            </a:r>
            <a:r>
              <a:rPr lang="en-GB"/>
              <a:t> adalah bagian opsional dari statement tersebut.</a:t>
            </a:r>
            <a:r>
              <a:rPr lang="en-US" altLang="en-GB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GB" b="1"/>
              <a:t>Note :</a:t>
            </a:r>
            <a:r>
              <a:rPr lang="en-GB"/>
              <a:t> Klausa </a:t>
            </a:r>
            <a:r>
              <a:rPr lang="en-GB" b="1"/>
              <a:t>IF EXISTS</a:t>
            </a:r>
            <a:r>
              <a:rPr lang="en-GB"/>
              <a:t> untuk mencegah penghapusan suatu</a:t>
            </a:r>
            <a:r>
              <a:rPr lang="en-US" altLang="en-GB"/>
              <a:t> </a:t>
            </a:r>
            <a:r>
              <a:rPr lang="en-GB"/>
              <a:t>database yang tidak ada di server database</a:t>
            </a:r>
          </a:p>
        </p:txBody>
      </p:sp>
      <p:sp>
        <p:nvSpPr>
          <p:cNvPr id="493" name="Google Shape;493;p33"/>
          <p:cNvSpPr txBox="1"/>
          <p:nvPr/>
        </p:nvSpPr>
        <p:spPr>
          <a:xfrm>
            <a:off x="1231495" y="608984"/>
            <a:ext cx="708000" cy="6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2045969" y="1167637"/>
            <a:ext cx="4114800" cy="286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Google Shape;492;p33"/>
          <p:cNvSpPr txBox="1"/>
          <p:nvPr/>
        </p:nvSpPr>
        <p:spPr>
          <a:xfrm>
            <a:off x="1571625" y="2997200"/>
            <a:ext cx="5856605" cy="82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GB"/>
              <a:t>Untuk mengimplementasikan statement DROP DATABASE, dilakukan dgn membuat</a:t>
            </a:r>
            <a:r>
              <a:rPr lang="en-US" altLang="en-GB"/>
              <a:t> </a:t>
            </a:r>
            <a:r>
              <a:rPr lang="en-GB"/>
              <a:t>database baru, memastikan database telah dibuat, kemudian menghapusnya.</a:t>
            </a:r>
          </a:p>
        </p:txBody>
      </p:sp>
      <p:sp>
        <p:nvSpPr>
          <p:cNvPr id="6" name="object 15"/>
          <p:cNvSpPr/>
          <p:nvPr/>
        </p:nvSpPr>
        <p:spPr>
          <a:xfrm>
            <a:off x="2045969" y="3937380"/>
            <a:ext cx="4610100" cy="711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85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42"/>
          <p:cNvGrpSpPr/>
          <p:nvPr/>
        </p:nvGrpSpPr>
        <p:grpSpPr>
          <a:xfrm>
            <a:off x="4683312" y="-149176"/>
            <a:ext cx="1210728" cy="1146586"/>
            <a:chOff x="3923862" y="801360"/>
            <a:chExt cx="1363740" cy="1291491"/>
          </a:xfrm>
        </p:grpSpPr>
        <p:sp>
          <p:nvSpPr>
            <p:cNvPr id="690" name="Google Shape;690;p42"/>
            <p:cNvSpPr/>
            <p:nvPr/>
          </p:nvSpPr>
          <p:spPr>
            <a:xfrm>
              <a:off x="3923862" y="801360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213127" y="1079622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2"/>
          <p:cNvSpPr/>
          <p:nvPr/>
        </p:nvSpPr>
        <p:spPr>
          <a:xfrm>
            <a:off x="3688326" y="1900010"/>
            <a:ext cx="1513377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3" name="Google Shape;693;p42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-5400000" flipH="1">
            <a:off x="4205857" y="2650320"/>
            <a:ext cx="1146526" cy="34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2"/>
          <p:cNvSpPr/>
          <p:nvPr/>
        </p:nvSpPr>
        <p:spPr>
          <a:xfrm>
            <a:off x="1507788" y="4153572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2"/>
          <p:cNvSpPr txBox="1">
            <a:spLocks noGrp="1"/>
          </p:cNvSpPr>
          <p:nvPr>
            <p:ph type="title"/>
          </p:nvPr>
        </p:nvSpPr>
        <p:spPr>
          <a:xfrm>
            <a:off x="2583090" y="1434610"/>
            <a:ext cx="3737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Table</a:t>
            </a:r>
          </a:p>
        </p:txBody>
      </p:sp>
      <p:sp>
        <p:nvSpPr>
          <p:cNvPr id="696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2461895" y="2182495"/>
            <a:ext cx="4220210" cy="94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Table adalah objek database yang memuat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semua data (informasi) dalam database.</a:t>
            </a:r>
          </a:p>
        </p:txBody>
      </p:sp>
      <p:pic>
        <p:nvPicPr>
          <p:cNvPr id="697" name="Google Shape;697;p4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862086" y="471038"/>
            <a:ext cx="765724" cy="77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44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5400000">
            <a:off x="-126459" y="226550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4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3106472" y="3693899"/>
            <a:ext cx="955766" cy="207927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4"/>
          <p:cNvSpPr/>
          <p:nvPr/>
        </p:nvSpPr>
        <p:spPr>
          <a:xfrm>
            <a:off x="1537126" y="1112610"/>
            <a:ext cx="1513377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4"/>
          <p:cNvSpPr/>
          <p:nvPr/>
        </p:nvSpPr>
        <p:spPr>
          <a:xfrm rot="5400000">
            <a:off x="5939708" y="-14717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4"/>
          <p:cNvSpPr txBox="1">
            <a:spLocks noGrp="1"/>
          </p:cNvSpPr>
          <p:nvPr>
            <p:ph type="title"/>
          </p:nvPr>
        </p:nvSpPr>
        <p:spPr>
          <a:xfrm>
            <a:off x="801370" y="538480"/>
            <a:ext cx="298513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Create Table</a:t>
            </a:r>
          </a:p>
        </p:txBody>
      </p:sp>
      <p:sp>
        <p:nvSpPr>
          <p:cNvPr id="725" name="Google Shape;725;p44"/>
          <p:cNvSpPr txBox="1">
            <a:spLocks noGrp="1"/>
          </p:cNvSpPr>
          <p:nvPr>
            <p:ph type="subTitle" idx="1"/>
          </p:nvPr>
        </p:nvSpPr>
        <p:spPr>
          <a:xfrm>
            <a:off x="1192530" y="1249680"/>
            <a:ext cx="6758940" cy="567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Untuk membuat tabel baru dalam database, gunakan statement CREATE TABLE</a:t>
            </a:r>
          </a:p>
        </p:txBody>
      </p:sp>
      <p:sp>
        <p:nvSpPr>
          <p:cNvPr id="2" name="object 2"/>
          <p:cNvSpPr/>
          <p:nvPr/>
        </p:nvSpPr>
        <p:spPr>
          <a:xfrm>
            <a:off x="1365503" y="1718563"/>
            <a:ext cx="3713988" cy="635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Google Shape;725;p44"/>
          <p:cNvSpPr txBox="1"/>
          <p:nvPr/>
        </p:nvSpPr>
        <p:spPr>
          <a:xfrm>
            <a:off x="1365250" y="2520950"/>
            <a:ext cx="6758940" cy="2000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/>
              <a:t>Pertama, spesifikasikan </a:t>
            </a:r>
            <a:r>
              <a:rPr lang="en-GB" b="1" i="1"/>
              <a:t>table_name</a:t>
            </a:r>
            <a:r>
              <a:rPr lang="en-GB"/>
              <a:t> setelah klausa </a:t>
            </a:r>
            <a:r>
              <a:rPr lang="en-GB" b="1"/>
              <a:t>CREATE TABLE.</a:t>
            </a:r>
            <a:r>
              <a:rPr lang="en-US" altLang="en-GB" b="1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</a:pPr>
            <a:r>
              <a:rPr lang="en-GB" b="1"/>
              <a:t>Note: IF NOT EXISTS</a:t>
            </a:r>
            <a:r>
              <a:rPr lang="en-GB"/>
              <a:t> adalah klausa opsional yang memungkinan untuk</a:t>
            </a:r>
            <a:r>
              <a:rPr lang="en-US" altLang="en-GB"/>
              <a:t> </a:t>
            </a:r>
            <a:r>
              <a:rPr lang="en-GB"/>
              <a:t>mengecek apakah suatu tabel sudah ada di dalam database atau belum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GB"/>
              <a:t>Kedua, tentukan daftar kolom dari suatu tabel di bagian </a:t>
            </a:r>
            <a:r>
              <a:rPr lang="en-GB" b="1" i="1"/>
              <a:t>column_list</a:t>
            </a:r>
            <a:r>
              <a:rPr lang="en-GB"/>
              <a:t>,</a:t>
            </a:r>
            <a:r>
              <a:rPr lang="en-US" altLang="en-GB"/>
              <a:t> </a:t>
            </a:r>
            <a:r>
              <a:rPr lang="en-GB"/>
              <a:t>setiap kolom dipisahkan dengan koma.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GB"/>
              <a:t>Ketiga, tentukan mesin penyimpanan </a:t>
            </a:r>
            <a:r>
              <a:rPr lang="en-GB" b="1" i="1"/>
              <a:t>(storage engine)</a:t>
            </a:r>
            <a:r>
              <a:rPr lang="en-GB"/>
              <a:t> untuk tabel</a:t>
            </a:r>
            <a:r>
              <a:rPr lang="en-US" altLang="en-GB"/>
              <a:t> </a:t>
            </a:r>
            <a:r>
              <a:rPr lang="en-GB"/>
              <a:t>di klausa </a:t>
            </a:r>
            <a:r>
              <a:rPr lang="en-GB" b="1" i="1"/>
              <a:t>ENGINE (optional).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Note:</a:t>
            </a:r>
            <a:r>
              <a:rPr lang="en-GB"/>
              <a:t> Jika mesin penyimpanan tidak dideklarasikan, MySQL akan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menggunakan</a:t>
            </a:r>
            <a:r>
              <a:rPr lang="en-GB" b="1"/>
              <a:t> InnoDB</a:t>
            </a:r>
            <a:r>
              <a:rPr lang="en-GB"/>
              <a:t> secara default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>
            <a:spLocks noGrp="1"/>
          </p:cNvSpPr>
          <p:nvPr>
            <p:ph type="title"/>
          </p:nvPr>
        </p:nvSpPr>
        <p:spPr>
          <a:xfrm>
            <a:off x="713105" y="476885"/>
            <a:ext cx="3159760" cy="862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Column_list</a:t>
            </a:r>
          </a:p>
        </p:txBody>
      </p:sp>
      <p:sp>
        <p:nvSpPr>
          <p:cNvPr id="704" name="Google Shape;704;p43"/>
          <p:cNvSpPr txBox="1">
            <a:spLocks noGrp="1"/>
          </p:cNvSpPr>
          <p:nvPr>
            <p:ph type="subTitle" idx="1"/>
          </p:nvPr>
        </p:nvSpPr>
        <p:spPr>
          <a:xfrm>
            <a:off x="799465" y="1196975"/>
            <a:ext cx="5532120" cy="796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column_list menspesifikasikan daftar kolom untuk suatu tabel</a:t>
            </a:r>
            <a:r>
              <a:rPr lang="en-US" altLang="en-GB" sz="1400"/>
              <a:t>. Untuk mendefinisikan suatu kolom di column_list gunakan sintaks berikut</a:t>
            </a:r>
          </a:p>
        </p:txBody>
      </p:sp>
      <p:pic>
        <p:nvPicPr>
          <p:cNvPr id="706" name="Google Shape;706;p4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 flipH="1">
            <a:off x="1301799" y="4367284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 rot="10800000" flipH="1">
            <a:off x="799527" y="4367285"/>
            <a:ext cx="413303" cy="253887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3"/>
          <p:cNvSpPr/>
          <p:nvPr/>
        </p:nvSpPr>
        <p:spPr>
          <a:xfrm rot="5400000">
            <a:off x="-12406964" y="4064910"/>
            <a:ext cx="1288769" cy="201648"/>
          </a:xfrm>
          <a:custGeom>
            <a:avLst/>
            <a:gdLst/>
            <a:ahLst/>
            <a:cxnLst/>
            <a:rect l="l" t="t" r="r" b="b"/>
            <a:pathLst>
              <a:path w="60534" h="5933" extrusionOk="0">
                <a:moveTo>
                  <a:pt x="57835" y="0"/>
                </a:moveTo>
                <a:cubicBezTo>
                  <a:pt x="55521" y="49"/>
                  <a:pt x="53184" y="121"/>
                  <a:pt x="50870" y="217"/>
                </a:cubicBezTo>
                <a:cubicBezTo>
                  <a:pt x="47159" y="362"/>
                  <a:pt x="43448" y="627"/>
                  <a:pt x="39737" y="723"/>
                </a:cubicBezTo>
                <a:cubicBezTo>
                  <a:pt x="35231" y="844"/>
                  <a:pt x="30749" y="820"/>
                  <a:pt x="26243" y="868"/>
                </a:cubicBezTo>
                <a:cubicBezTo>
                  <a:pt x="21953" y="892"/>
                  <a:pt x="17664" y="868"/>
                  <a:pt x="13399" y="940"/>
                </a:cubicBezTo>
                <a:cubicBezTo>
                  <a:pt x="10483" y="988"/>
                  <a:pt x="7543" y="964"/>
                  <a:pt x="4699" y="1735"/>
                </a:cubicBezTo>
                <a:cubicBezTo>
                  <a:pt x="4522" y="1775"/>
                  <a:pt x="4329" y="1814"/>
                  <a:pt x="4146" y="1814"/>
                </a:cubicBezTo>
                <a:cubicBezTo>
                  <a:pt x="4105" y="1814"/>
                  <a:pt x="4064" y="1812"/>
                  <a:pt x="4025" y="1808"/>
                </a:cubicBezTo>
                <a:cubicBezTo>
                  <a:pt x="3840" y="1800"/>
                  <a:pt x="3657" y="1795"/>
                  <a:pt x="3474" y="1795"/>
                </a:cubicBezTo>
                <a:cubicBezTo>
                  <a:pt x="2509" y="1795"/>
                  <a:pt x="1570" y="1924"/>
                  <a:pt x="699" y="2410"/>
                </a:cubicBezTo>
                <a:cubicBezTo>
                  <a:pt x="506" y="2507"/>
                  <a:pt x="289" y="2627"/>
                  <a:pt x="97" y="2723"/>
                </a:cubicBezTo>
                <a:cubicBezTo>
                  <a:pt x="506" y="2916"/>
                  <a:pt x="0" y="3519"/>
                  <a:pt x="506" y="3663"/>
                </a:cubicBezTo>
                <a:cubicBezTo>
                  <a:pt x="868" y="3760"/>
                  <a:pt x="916" y="4025"/>
                  <a:pt x="940" y="4362"/>
                </a:cubicBezTo>
                <a:cubicBezTo>
                  <a:pt x="988" y="4796"/>
                  <a:pt x="1133" y="5206"/>
                  <a:pt x="1591" y="5374"/>
                </a:cubicBezTo>
                <a:cubicBezTo>
                  <a:pt x="2145" y="5591"/>
                  <a:pt x="2723" y="5736"/>
                  <a:pt x="3302" y="5880"/>
                </a:cubicBezTo>
                <a:cubicBezTo>
                  <a:pt x="3420" y="5914"/>
                  <a:pt x="3532" y="5932"/>
                  <a:pt x="3634" y="5932"/>
                </a:cubicBezTo>
                <a:cubicBezTo>
                  <a:pt x="3970" y="5932"/>
                  <a:pt x="4205" y="5739"/>
                  <a:pt x="4242" y="5278"/>
                </a:cubicBezTo>
                <a:cubicBezTo>
                  <a:pt x="4266" y="4989"/>
                  <a:pt x="4386" y="4916"/>
                  <a:pt x="4675" y="4916"/>
                </a:cubicBezTo>
                <a:cubicBezTo>
                  <a:pt x="6218" y="4892"/>
                  <a:pt x="7760" y="4844"/>
                  <a:pt x="9302" y="4844"/>
                </a:cubicBezTo>
                <a:cubicBezTo>
                  <a:pt x="14989" y="4916"/>
                  <a:pt x="20676" y="4989"/>
                  <a:pt x="26387" y="5061"/>
                </a:cubicBezTo>
                <a:cubicBezTo>
                  <a:pt x="26387" y="5013"/>
                  <a:pt x="26387" y="4989"/>
                  <a:pt x="26387" y="4940"/>
                </a:cubicBezTo>
                <a:cubicBezTo>
                  <a:pt x="28869" y="4868"/>
                  <a:pt x="31375" y="4748"/>
                  <a:pt x="33858" y="4699"/>
                </a:cubicBezTo>
                <a:cubicBezTo>
                  <a:pt x="38822" y="4555"/>
                  <a:pt x="43786" y="4507"/>
                  <a:pt x="48750" y="3952"/>
                </a:cubicBezTo>
                <a:cubicBezTo>
                  <a:pt x="51666" y="3639"/>
                  <a:pt x="54606" y="3398"/>
                  <a:pt x="57521" y="3013"/>
                </a:cubicBezTo>
                <a:cubicBezTo>
                  <a:pt x="58461" y="2892"/>
                  <a:pt x="59522" y="2796"/>
                  <a:pt x="60172" y="1880"/>
                </a:cubicBezTo>
                <a:cubicBezTo>
                  <a:pt x="60244" y="1784"/>
                  <a:pt x="60341" y="1711"/>
                  <a:pt x="60413" y="1615"/>
                </a:cubicBezTo>
                <a:cubicBezTo>
                  <a:pt x="60293" y="1591"/>
                  <a:pt x="60172" y="1567"/>
                  <a:pt x="60076" y="1543"/>
                </a:cubicBezTo>
                <a:cubicBezTo>
                  <a:pt x="59979" y="1519"/>
                  <a:pt x="59883" y="1494"/>
                  <a:pt x="59811" y="1470"/>
                </a:cubicBezTo>
                <a:cubicBezTo>
                  <a:pt x="59907" y="1422"/>
                  <a:pt x="59979" y="1398"/>
                  <a:pt x="60076" y="1374"/>
                </a:cubicBezTo>
                <a:cubicBezTo>
                  <a:pt x="60389" y="1278"/>
                  <a:pt x="60534" y="1133"/>
                  <a:pt x="60196" y="868"/>
                </a:cubicBezTo>
                <a:cubicBezTo>
                  <a:pt x="60148" y="844"/>
                  <a:pt x="60100" y="772"/>
                  <a:pt x="60100" y="699"/>
                </a:cubicBezTo>
                <a:cubicBezTo>
                  <a:pt x="60076" y="193"/>
                  <a:pt x="60100" y="193"/>
                  <a:pt x="59690" y="145"/>
                </a:cubicBezTo>
                <a:cubicBezTo>
                  <a:pt x="59064" y="97"/>
                  <a:pt x="58461" y="0"/>
                  <a:pt x="578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3"/>
          <p:cNvSpPr/>
          <p:nvPr/>
        </p:nvSpPr>
        <p:spPr>
          <a:xfrm rot="5400000">
            <a:off x="-12177249" y="4090073"/>
            <a:ext cx="1278507" cy="148258"/>
          </a:xfrm>
          <a:custGeom>
            <a:avLst/>
            <a:gdLst/>
            <a:ahLst/>
            <a:cxnLst/>
            <a:rect l="l" t="t" r="r" b="b"/>
            <a:pathLst>
              <a:path w="60052" h="3531" extrusionOk="0">
                <a:moveTo>
                  <a:pt x="58991" y="582"/>
                </a:moveTo>
                <a:lnTo>
                  <a:pt x="58967" y="606"/>
                </a:lnTo>
                <a:lnTo>
                  <a:pt x="58943" y="582"/>
                </a:lnTo>
                <a:close/>
                <a:moveTo>
                  <a:pt x="54019" y="1"/>
                </a:moveTo>
                <a:cubicBezTo>
                  <a:pt x="53877" y="1"/>
                  <a:pt x="53735" y="1"/>
                  <a:pt x="53593" y="3"/>
                </a:cubicBezTo>
                <a:cubicBezTo>
                  <a:pt x="50412" y="27"/>
                  <a:pt x="47207" y="244"/>
                  <a:pt x="44026" y="292"/>
                </a:cubicBezTo>
                <a:cubicBezTo>
                  <a:pt x="42291" y="308"/>
                  <a:pt x="40559" y="314"/>
                  <a:pt x="38828" y="314"/>
                </a:cubicBezTo>
                <a:cubicBezTo>
                  <a:pt x="35367" y="314"/>
                  <a:pt x="31913" y="292"/>
                  <a:pt x="28459" y="292"/>
                </a:cubicBezTo>
                <a:cubicBezTo>
                  <a:pt x="28459" y="317"/>
                  <a:pt x="28459" y="317"/>
                  <a:pt x="28435" y="341"/>
                </a:cubicBezTo>
                <a:cubicBezTo>
                  <a:pt x="26202" y="341"/>
                  <a:pt x="23958" y="319"/>
                  <a:pt x="21711" y="319"/>
                </a:cubicBezTo>
                <a:cubicBezTo>
                  <a:pt x="20587" y="319"/>
                  <a:pt x="19463" y="325"/>
                  <a:pt x="18338" y="341"/>
                </a:cubicBezTo>
                <a:cubicBezTo>
                  <a:pt x="13832" y="413"/>
                  <a:pt x="9302" y="268"/>
                  <a:pt x="4795" y="798"/>
                </a:cubicBezTo>
                <a:cubicBezTo>
                  <a:pt x="3229" y="991"/>
                  <a:pt x="1639" y="1232"/>
                  <a:pt x="289" y="2196"/>
                </a:cubicBezTo>
                <a:cubicBezTo>
                  <a:pt x="193" y="2268"/>
                  <a:pt x="96" y="2365"/>
                  <a:pt x="0" y="2461"/>
                </a:cubicBezTo>
                <a:cubicBezTo>
                  <a:pt x="96" y="2558"/>
                  <a:pt x="193" y="2678"/>
                  <a:pt x="337" y="2726"/>
                </a:cubicBezTo>
                <a:cubicBezTo>
                  <a:pt x="964" y="2991"/>
                  <a:pt x="1615" y="3256"/>
                  <a:pt x="2265" y="3497"/>
                </a:cubicBezTo>
                <a:cubicBezTo>
                  <a:pt x="2330" y="3519"/>
                  <a:pt x="2405" y="3531"/>
                  <a:pt x="2476" y="3531"/>
                </a:cubicBezTo>
                <a:cubicBezTo>
                  <a:pt x="2564" y="3531"/>
                  <a:pt x="2646" y="3513"/>
                  <a:pt x="2699" y="3473"/>
                </a:cubicBezTo>
                <a:cubicBezTo>
                  <a:pt x="2921" y="3309"/>
                  <a:pt x="3155" y="3259"/>
                  <a:pt x="3392" y="3259"/>
                </a:cubicBezTo>
                <a:cubicBezTo>
                  <a:pt x="3643" y="3259"/>
                  <a:pt x="3897" y="3316"/>
                  <a:pt x="4145" y="3353"/>
                </a:cubicBezTo>
                <a:cubicBezTo>
                  <a:pt x="4771" y="3425"/>
                  <a:pt x="5374" y="3497"/>
                  <a:pt x="6000" y="3521"/>
                </a:cubicBezTo>
                <a:cubicBezTo>
                  <a:pt x="6189" y="3523"/>
                  <a:pt x="6378" y="3523"/>
                  <a:pt x="6566" y="3523"/>
                </a:cubicBezTo>
                <a:cubicBezTo>
                  <a:pt x="10592" y="3523"/>
                  <a:pt x="14597" y="3273"/>
                  <a:pt x="18579" y="2606"/>
                </a:cubicBezTo>
                <a:cubicBezTo>
                  <a:pt x="19134" y="2509"/>
                  <a:pt x="19664" y="2389"/>
                  <a:pt x="20218" y="2389"/>
                </a:cubicBezTo>
                <a:cubicBezTo>
                  <a:pt x="21053" y="2381"/>
                  <a:pt x="21891" y="2378"/>
                  <a:pt x="22730" y="2378"/>
                </a:cubicBezTo>
                <a:cubicBezTo>
                  <a:pt x="24408" y="2378"/>
                  <a:pt x="26090" y="2389"/>
                  <a:pt x="27761" y="2389"/>
                </a:cubicBezTo>
                <a:cubicBezTo>
                  <a:pt x="30074" y="2404"/>
                  <a:pt x="32379" y="2427"/>
                  <a:pt x="34680" y="2427"/>
                </a:cubicBezTo>
                <a:cubicBezTo>
                  <a:pt x="36166" y="2427"/>
                  <a:pt x="37650" y="2417"/>
                  <a:pt x="39135" y="2389"/>
                </a:cubicBezTo>
                <a:cubicBezTo>
                  <a:pt x="44846" y="2317"/>
                  <a:pt x="50557" y="2148"/>
                  <a:pt x="56268" y="2027"/>
                </a:cubicBezTo>
                <a:cubicBezTo>
                  <a:pt x="56374" y="2027"/>
                  <a:pt x="56492" y="2020"/>
                  <a:pt x="56602" y="2020"/>
                </a:cubicBezTo>
                <a:cubicBezTo>
                  <a:pt x="56768" y="2020"/>
                  <a:pt x="56919" y="2037"/>
                  <a:pt x="56991" y="2124"/>
                </a:cubicBezTo>
                <a:cubicBezTo>
                  <a:pt x="57251" y="2406"/>
                  <a:pt x="57501" y="2507"/>
                  <a:pt x="57751" y="2507"/>
                </a:cubicBezTo>
                <a:cubicBezTo>
                  <a:pt x="58056" y="2507"/>
                  <a:pt x="58360" y="2355"/>
                  <a:pt x="58678" y="2196"/>
                </a:cubicBezTo>
                <a:cubicBezTo>
                  <a:pt x="58871" y="2100"/>
                  <a:pt x="59160" y="2148"/>
                  <a:pt x="59401" y="2100"/>
                </a:cubicBezTo>
                <a:cubicBezTo>
                  <a:pt x="59714" y="2027"/>
                  <a:pt x="60051" y="1931"/>
                  <a:pt x="59810" y="1473"/>
                </a:cubicBezTo>
                <a:cubicBezTo>
                  <a:pt x="59738" y="1329"/>
                  <a:pt x="59786" y="1136"/>
                  <a:pt x="59810" y="991"/>
                </a:cubicBezTo>
                <a:cubicBezTo>
                  <a:pt x="59931" y="365"/>
                  <a:pt x="59907" y="268"/>
                  <a:pt x="59280" y="244"/>
                </a:cubicBezTo>
                <a:cubicBezTo>
                  <a:pt x="57519" y="133"/>
                  <a:pt x="55778" y="1"/>
                  <a:pt x="540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3"/>
          <p:cNvSpPr/>
          <p:nvPr/>
        </p:nvSpPr>
        <p:spPr>
          <a:xfrm rot="5400000">
            <a:off x="-11675306" y="4096448"/>
            <a:ext cx="1242591" cy="114962"/>
          </a:xfrm>
          <a:custGeom>
            <a:avLst/>
            <a:gdLst/>
            <a:ahLst/>
            <a:cxnLst/>
            <a:rect l="l" t="t" r="r" b="b"/>
            <a:pathLst>
              <a:path w="58365" h="2738" extrusionOk="0">
                <a:moveTo>
                  <a:pt x="7230" y="0"/>
                </a:moveTo>
                <a:cubicBezTo>
                  <a:pt x="5688" y="0"/>
                  <a:pt x="4145" y="48"/>
                  <a:pt x="2603" y="121"/>
                </a:cubicBezTo>
                <a:cubicBezTo>
                  <a:pt x="2073" y="145"/>
                  <a:pt x="1591" y="338"/>
                  <a:pt x="1061" y="386"/>
                </a:cubicBezTo>
                <a:cubicBezTo>
                  <a:pt x="531" y="458"/>
                  <a:pt x="145" y="771"/>
                  <a:pt x="49" y="1470"/>
                </a:cubicBezTo>
                <a:cubicBezTo>
                  <a:pt x="0" y="1904"/>
                  <a:pt x="434" y="2024"/>
                  <a:pt x="723" y="2097"/>
                </a:cubicBezTo>
                <a:cubicBezTo>
                  <a:pt x="1639" y="2338"/>
                  <a:pt x="2579" y="2506"/>
                  <a:pt x="3495" y="2675"/>
                </a:cubicBezTo>
                <a:cubicBezTo>
                  <a:pt x="3724" y="2721"/>
                  <a:pt x="3963" y="2738"/>
                  <a:pt x="4199" y="2738"/>
                </a:cubicBezTo>
                <a:cubicBezTo>
                  <a:pt x="4335" y="2738"/>
                  <a:pt x="4471" y="2732"/>
                  <a:pt x="4603" y="2723"/>
                </a:cubicBezTo>
                <a:cubicBezTo>
                  <a:pt x="6603" y="2579"/>
                  <a:pt x="8627" y="2265"/>
                  <a:pt x="10628" y="2241"/>
                </a:cubicBezTo>
                <a:cubicBezTo>
                  <a:pt x="11051" y="2239"/>
                  <a:pt x="11474" y="2238"/>
                  <a:pt x="11898" y="2238"/>
                </a:cubicBezTo>
                <a:cubicBezTo>
                  <a:pt x="16173" y="2238"/>
                  <a:pt x="20447" y="2340"/>
                  <a:pt x="24701" y="2362"/>
                </a:cubicBezTo>
                <a:cubicBezTo>
                  <a:pt x="26219" y="2370"/>
                  <a:pt x="27734" y="2372"/>
                  <a:pt x="29249" y="2372"/>
                </a:cubicBezTo>
                <a:cubicBezTo>
                  <a:pt x="32278" y="2372"/>
                  <a:pt x="35304" y="2362"/>
                  <a:pt x="38340" y="2362"/>
                </a:cubicBezTo>
                <a:cubicBezTo>
                  <a:pt x="38340" y="2362"/>
                  <a:pt x="38340" y="2338"/>
                  <a:pt x="38340" y="2314"/>
                </a:cubicBezTo>
                <a:cubicBezTo>
                  <a:pt x="39858" y="2362"/>
                  <a:pt x="41376" y="2482"/>
                  <a:pt x="42894" y="2482"/>
                </a:cubicBezTo>
                <a:cubicBezTo>
                  <a:pt x="47401" y="2434"/>
                  <a:pt x="51883" y="2314"/>
                  <a:pt x="56365" y="2241"/>
                </a:cubicBezTo>
                <a:cubicBezTo>
                  <a:pt x="56823" y="2217"/>
                  <a:pt x="57281" y="2193"/>
                  <a:pt x="57690" y="2048"/>
                </a:cubicBezTo>
                <a:cubicBezTo>
                  <a:pt x="57907" y="1976"/>
                  <a:pt x="58028" y="1639"/>
                  <a:pt x="58124" y="1422"/>
                </a:cubicBezTo>
                <a:cubicBezTo>
                  <a:pt x="58148" y="1374"/>
                  <a:pt x="57907" y="1205"/>
                  <a:pt x="57763" y="1133"/>
                </a:cubicBezTo>
                <a:cubicBezTo>
                  <a:pt x="57594" y="1060"/>
                  <a:pt x="57401" y="1012"/>
                  <a:pt x="57232" y="940"/>
                </a:cubicBezTo>
                <a:cubicBezTo>
                  <a:pt x="57401" y="916"/>
                  <a:pt x="57594" y="892"/>
                  <a:pt x="57763" y="868"/>
                </a:cubicBezTo>
                <a:cubicBezTo>
                  <a:pt x="57859" y="868"/>
                  <a:pt x="57955" y="844"/>
                  <a:pt x="58052" y="795"/>
                </a:cubicBezTo>
                <a:cubicBezTo>
                  <a:pt x="58172" y="771"/>
                  <a:pt x="58269" y="699"/>
                  <a:pt x="58365" y="627"/>
                </a:cubicBezTo>
                <a:cubicBezTo>
                  <a:pt x="58269" y="603"/>
                  <a:pt x="58148" y="554"/>
                  <a:pt x="58028" y="530"/>
                </a:cubicBezTo>
                <a:cubicBezTo>
                  <a:pt x="56505" y="222"/>
                  <a:pt x="54951" y="160"/>
                  <a:pt x="53391" y="160"/>
                </a:cubicBezTo>
                <a:cubicBezTo>
                  <a:pt x="53001" y="160"/>
                  <a:pt x="52610" y="164"/>
                  <a:pt x="52220" y="169"/>
                </a:cubicBezTo>
                <a:cubicBezTo>
                  <a:pt x="49328" y="233"/>
                  <a:pt x="46437" y="255"/>
                  <a:pt x="43545" y="255"/>
                </a:cubicBezTo>
                <a:cubicBezTo>
                  <a:pt x="42099" y="255"/>
                  <a:pt x="40653" y="249"/>
                  <a:pt x="39207" y="241"/>
                </a:cubicBezTo>
                <a:cubicBezTo>
                  <a:pt x="32315" y="217"/>
                  <a:pt x="25424" y="121"/>
                  <a:pt x="18532" y="72"/>
                </a:cubicBezTo>
                <a:cubicBezTo>
                  <a:pt x="14772" y="48"/>
                  <a:pt x="10989" y="0"/>
                  <a:pt x="7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3"/>
          <p:cNvSpPr/>
          <p:nvPr/>
        </p:nvSpPr>
        <p:spPr>
          <a:xfrm rot="5400000">
            <a:off x="-11280640" y="4102883"/>
            <a:ext cx="1284681" cy="10517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3"/>
          <p:cNvSpPr/>
          <p:nvPr/>
        </p:nvSpPr>
        <p:spPr>
          <a:xfrm rot="5400000">
            <a:off x="-11907353" y="4075469"/>
            <a:ext cx="1229774" cy="134864"/>
          </a:xfrm>
          <a:custGeom>
            <a:avLst/>
            <a:gdLst/>
            <a:ahLst/>
            <a:cxnLst/>
            <a:rect l="l" t="t" r="r" b="b"/>
            <a:pathLst>
              <a:path w="57763" h="3212" extrusionOk="0">
                <a:moveTo>
                  <a:pt x="7720" y="0"/>
                </a:moveTo>
                <a:cubicBezTo>
                  <a:pt x="7668" y="0"/>
                  <a:pt x="7618" y="2"/>
                  <a:pt x="7567" y="4"/>
                </a:cubicBezTo>
                <a:cubicBezTo>
                  <a:pt x="6338" y="52"/>
                  <a:pt x="5085" y="245"/>
                  <a:pt x="3856" y="269"/>
                </a:cubicBezTo>
                <a:cubicBezTo>
                  <a:pt x="2675" y="317"/>
                  <a:pt x="1591" y="583"/>
                  <a:pt x="531" y="1040"/>
                </a:cubicBezTo>
                <a:cubicBezTo>
                  <a:pt x="290" y="1137"/>
                  <a:pt x="1" y="1185"/>
                  <a:pt x="169" y="1546"/>
                </a:cubicBezTo>
                <a:cubicBezTo>
                  <a:pt x="458" y="2221"/>
                  <a:pt x="868" y="2703"/>
                  <a:pt x="1639" y="2848"/>
                </a:cubicBezTo>
                <a:cubicBezTo>
                  <a:pt x="2787" y="3080"/>
                  <a:pt x="3943" y="3212"/>
                  <a:pt x="5098" y="3212"/>
                </a:cubicBezTo>
                <a:cubicBezTo>
                  <a:pt x="5979" y="3212"/>
                  <a:pt x="6860" y="3135"/>
                  <a:pt x="7736" y="2968"/>
                </a:cubicBezTo>
                <a:cubicBezTo>
                  <a:pt x="9447" y="2622"/>
                  <a:pt x="11139" y="2431"/>
                  <a:pt x="12864" y="2431"/>
                </a:cubicBezTo>
                <a:cubicBezTo>
                  <a:pt x="13058" y="2431"/>
                  <a:pt x="13252" y="2433"/>
                  <a:pt x="13447" y="2438"/>
                </a:cubicBezTo>
                <a:cubicBezTo>
                  <a:pt x="14315" y="2438"/>
                  <a:pt x="15182" y="2462"/>
                  <a:pt x="16074" y="2462"/>
                </a:cubicBezTo>
                <a:lnTo>
                  <a:pt x="32701" y="2462"/>
                </a:lnTo>
                <a:cubicBezTo>
                  <a:pt x="35978" y="2462"/>
                  <a:pt x="39256" y="2473"/>
                  <a:pt x="42533" y="2473"/>
                </a:cubicBezTo>
                <a:cubicBezTo>
                  <a:pt x="44172" y="2473"/>
                  <a:pt x="45810" y="2470"/>
                  <a:pt x="47449" y="2462"/>
                </a:cubicBezTo>
                <a:cubicBezTo>
                  <a:pt x="50437" y="2462"/>
                  <a:pt x="53425" y="2390"/>
                  <a:pt x="56413" y="2342"/>
                </a:cubicBezTo>
                <a:cubicBezTo>
                  <a:pt x="56895" y="2342"/>
                  <a:pt x="56895" y="2318"/>
                  <a:pt x="57112" y="1787"/>
                </a:cubicBezTo>
                <a:cubicBezTo>
                  <a:pt x="57112" y="1739"/>
                  <a:pt x="57233" y="1715"/>
                  <a:pt x="57305" y="1691"/>
                </a:cubicBezTo>
                <a:cubicBezTo>
                  <a:pt x="57739" y="1571"/>
                  <a:pt x="57498" y="1474"/>
                  <a:pt x="57281" y="1378"/>
                </a:cubicBezTo>
                <a:cubicBezTo>
                  <a:pt x="57112" y="1305"/>
                  <a:pt x="56943" y="1209"/>
                  <a:pt x="56775" y="1137"/>
                </a:cubicBezTo>
                <a:cubicBezTo>
                  <a:pt x="56967" y="1089"/>
                  <a:pt x="57136" y="1040"/>
                  <a:pt x="57329" y="1016"/>
                </a:cubicBezTo>
                <a:cubicBezTo>
                  <a:pt x="57401" y="992"/>
                  <a:pt x="57474" y="992"/>
                  <a:pt x="57546" y="968"/>
                </a:cubicBezTo>
                <a:cubicBezTo>
                  <a:pt x="57618" y="920"/>
                  <a:pt x="57690" y="848"/>
                  <a:pt x="57763" y="799"/>
                </a:cubicBezTo>
                <a:cubicBezTo>
                  <a:pt x="57690" y="751"/>
                  <a:pt x="57594" y="679"/>
                  <a:pt x="57522" y="679"/>
                </a:cubicBezTo>
                <a:cubicBezTo>
                  <a:pt x="56437" y="558"/>
                  <a:pt x="55329" y="366"/>
                  <a:pt x="54244" y="366"/>
                </a:cubicBezTo>
                <a:cubicBezTo>
                  <a:pt x="53816" y="363"/>
                  <a:pt x="53387" y="362"/>
                  <a:pt x="52958" y="362"/>
                </a:cubicBezTo>
                <a:cubicBezTo>
                  <a:pt x="49527" y="362"/>
                  <a:pt x="46081" y="438"/>
                  <a:pt x="42653" y="438"/>
                </a:cubicBezTo>
                <a:cubicBezTo>
                  <a:pt x="39898" y="446"/>
                  <a:pt x="37143" y="449"/>
                  <a:pt x="34388" y="449"/>
                </a:cubicBezTo>
                <a:cubicBezTo>
                  <a:pt x="28878" y="449"/>
                  <a:pt x="23367" y="438"/>
                  <a:pt x="17857" y="438"/>
                </a:cubicBezTo>
                <a:cubicBezTo>
                  <a:pt x="16285" y="438"/>
                  <a:pt x="14712" y="397"/>
                  <a:pt x="13140" y="397"/>
                </a:cubicBezTo>
                <a:cubicBezTo>
                  <a:pt x="12616" y="397"/>
                  <a:pt x="12092" y="402"/>
                  <a:pt x="11567" y="414"/>
                </a:cubicBezTo>
                <a:cubicBezTo>
                  <a:pt x="11399" y="419"/>
                  <a:pt x="11233" y="421"/>
                  <a:pt x="11068" y="421"/>
                </a:cubicBezTo>
                <a:cubicBezTo>
                  <a:pt x="10382" y="421"/>
                  <a:pt x="9717" y="372"/>
                  <a:pt x="9037" y="197"/>
                </a:cubicBezTo>
                <a:cubicBezTo>
                  <a:pt x="8627" y="89"/>
                  <a:pt x="8159" y="0"/>
                  <a:pt x="77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3"/>
          <p:cNvSpPr/>
          <p:nvPr/>
        </p:nvSpPr>
        <p:spPr>
          <a:xfrm rot="5400000">
            <a:off x="-11408569" y="4052198"/>
            <a:ext cx="1192325" cy="115214"/>
          </a:xfrm>
          <a:custGeom>
            <a:avLst/>
            <a:gdLst/>
            <a:ahLst/>
            <a:cxnLst/>
            <a:rect l="l" t="t" r="r" b="b"/>
            <a:pathLst>
              <a:path w="56004" h="2744" extrusionOk="0">
                <a:moveTo>
                  <a:pt x="53002" y="0"/>
                </a:moveTo>
                <a:cubicBezTo>
                  <a:pt x="52436" y="0"/>
                  <a:pt x="51870" y="13"/>
                  <a:pt x="51305" y="46"/>
                </a:cubicBezTo>
                <a:cubicBezTo>
                  <a:pt x="48076" y="239"/>
                  <a:pt x="44847" y="552"/>
                  <a:pt x="41618" y="673"/>
                </a:cubicBezTo>
                <a:cubicBezTo>
                  <a:pt x="40862" y="701"/>
                  <a:pt x="40107" y="712"/>
                  <a:pt x="39352" y="712"/>
                </a:cubicBezTo>
                <a:cubicBezTo>
                  <a:pt x="37531" y="712"/>
                  <a:pt x="35712" y="644"/>
                  <a:pt x="33906" y="576"/>
                </a:cubicBezTo>
                <a:cubicBezTo>
                  <a:pt x="30749" y="480"/>
                  <a:pt x="27617" y="239"/>
                  <a:pt x="24484" y="191"/>
                </a:cubicBezTo>
                <a:cubicBezTo>
                  <a:pt x="24116" y="188"/>
                  <a:pt x="23749" y="187"/>
                  <a:pt x="23381" y="187"/>
                </a:cubicBezTo>
                <a:cubicBezTo>
                  <a:pt x="20351" y="187"/>
                  <a:pt x="17321" y="268"/>
                  <a:pt x="14291" y="311"/>
                </a:cubicBezTo>
                <a:cubicBezTo>
                  <a:pt x="13110" y="311"/>
                  <a:pt x="11929" y="287"/>
                  <a:pt x="10748" y="263"/>
                </a:cubicBezTo>
                <a:cubicBezTo>
                  <a:pt x="10090" y="263"/>
                  <a:pt x="9420" y="252"/>
                  <a:pt x="8755" y="252"/>
                </a:cubicBezTo>
                <a:cubicBezTo>
                  <a:pt x="8422" y="252"/>
                  <a:pt x="8090" y="255"/>
                  <a:pt x="7760" y="263"/>
                </a:cubicBezTo>
                <a:cubicBezTo>
                  <a:pt x="6194" y="263"/>
                  <a:pt x="4628" y="263"/>
                  <a:pt x="3061" y="335"/>
                </a:cubicBezTo>
                <a:cubicBezTo>
                  <a:pt x="2314" y="383"/>
                  <a:pt x="1543" y="552"/>
                  <a:pt x="796" y="721"/>
                </a:cubicBezTo>
                <a:cubicBezTo>
                  <a:pt x="314" y="817"/>
                  <a:pt x="1" y="1709"/>
                  <a:pt x="362" y="1998"/>
                </a:cubicBezTo>
                <a:cubicBezTo>
                  <a:pt x="724" y="2311"/>
                  <a:pt x="1182" y="2649"/>
                  <a:pt x="1640" y="2697"/>
                </a:cubicBezTo>
                <a:cubicBezTo>
                  <a:pt x="1922" y="2730"/>
                  <a:pt x="2205" y="2743"/>
                  <a:pt x="2488" y="2743"/>
                </a:cubicBezTo>
                <a:cubicBezTo>
                  <a:pt x="3025" y="2743"/>
                  <a:pt x="3561" y="2696"/>
                  <a:pt x="4097" y="2649"/>
                </a:cubicBezTo>
                <a:cubicBezTo>
                  <a:pt x="5497" y="2529"/>
                  <a:pt x="6880" y="2276"/>
                  <a:pt x="8288" y="2276"/>
                </a:cubicBezTo>
                <a:cubicBezTo>
                  <a:pt x="8577" y="2276"/>
                  <a:pt x="8867" y="2287"/>
                  <a:pt x="9158" y="2311"/>
                </a:cubicBezTo>
                <a:cubicBezTo>
                  <a:pt x="10236" y="2391"/>
                  <a:pt x="11347" y="2438"/>
                  <a:pt x="12436" y="2438"/>
                </a:cubicBezTo>
                <a:cubicBezTo>
                  <a:pt x="12662" y="2438"/>
                  <a:pt x="12887" y="2436"/>
                  <a:pt x="13110" y="2432"/>
                </a:cubicBezTo>
                <a:cubicBezTo>
                  <a:pt x="15544" y="2363"/>
                  <a:pt x="17955" y="2141"/>
                  <a:pt x="20387" y="2141"/>
                </a:cubicBezTo>
                <a:cubicBezTo>
                  <a:pt x="20507" y="2141"/>
                  <a:pt x="20628" y="2141"/>
                  <a:pt x="20749" y="2143"/>
                </a:cubicBezTo>
                <a:cubicBezTo>
                  <a:pt x="24002" y="2167"/>
                  <a:pt x="27279" y="2359"/>
                  <a:pt x="30557" y="2480"/>
                </a:cubicBezTo>
                <a:cubicBezTo>
                  <a:pt x="32870" y="2552"/>
                  <a:pt x="35183" y="2600"/>
                  <a:pt x="37906" y="2649"/>
                </a:cubicBezTo>
                <a:cubicBezTo>
                  <a:pt x="38850" y="2713"/>
                  <a:pt x="39823" y="2740"/>
                  <a:pt x="40816" y="2740"/>
                </a:cubicBezTo>
                <a:cubicBezTo>
                  <a:pt x="43529" y="2740"/>
                  <a:pt x="46399" y="2542"/>
                  <a:pt x="49256" y="2383"/>
                </a:cubicBezTo>
                <a:cubicBezTo>
                  <a:pt x="50799" y="2311"/>
                  <a:pt x="52317" y="2046"/>
                  <a:pt x="53859" y="1829"/>
                </a:cubicBezTo>
                <a:cubicBezTo>
                  <a:pt x="54462" y="1757"/>
                  <a:pt x="55040" y="1540"/>
                  <a:pt x="55642" y="1395"/>
                </a:cubicBezTo>
                <a:cubicBezTo>
                  <a:pt x="56004" y="1323"/>
                  <a:pt x="56004" y="1347"/>
                  <a:pt x="55787" y="1058"/>
                </a:cubicBezTo>
                <a:cubicBezTo>
                  <a:pt x="55763" y="1010"/>
                  <a:pt x="55763" y="938"/>
                  <a:pt x="55763" y="889"/>
                </a:cubicBezTo>
                <a:cubicBezTo>
                  <a:pt x="55883" y="215"/>
                  <a:pt x="55811" y="70"/>
                  <a:pt x="55064" y="46"/>
                </a:cubicBezTo>
                <a:cubicBezTo>
                  <a:pt x="54377" y="20"/>
                  <a:pt x="53689" y="0"/>
                  <a:pt x="530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bject 2"/>
          <p:cNvSpPr/>
          <p:nvPr/>
        </p:nvSpPr>
        <p:spPr>
          <a:xfrm>
            <a:off x="871473" y="1993137"/>
            <a:ext cx="5460492" cy="28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Google Shape;725;p44"/>
          <p:cNvSpPr txBox="1"/>
          <p:nvPr/>
        </p:nvSpPr>
        <p:spPr>
          <a:xfrm>
            <a:off x="871220" y="2500630"/>
            <a:ext cx="6758940" cy="200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b="1"/>
              <a:t>column_name</a:t>
            </a:r>
            <a:r>
              <a:rPr lang="en-GB"/>
              <a:t> menentukan nama kolom.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/>
              <a:t>Setiap kolom memiliki </a:t>
            </a:r>
            <a:r>
              <a:rPr lang="en-GB" b="1"/>
              <a:t>tipe data </a:t>
            </a:r>
            <a:r>
              <a:rPr lang="en-GB"/>
              <a:t>dan </a:t>
            </a:r>
            <a:r>
              <a:rPr lang="en-GB" b="1"/>
              <a:t>panjang maksimum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</a:pPr>
            <a:r>
              <a:rPr lang="en-GB"/>
              <a:t>Contoh: VARCHAR(255)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b="1"/>
              <a:t>NOT NULL</a:t>
            </a:r>
            <a:r>
              <a:rPr lang="en-GB"/>
              <a:t> menunjukkan bahwa kolom tersebut tidak dapat bernilai NULL.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/>
              <a:t>Nilai </a:t>
            </a:r>
            <a:r>
              <a:rPr lang="en-GB" b="1"/>
              <a:t>DEFAULT </a:t>
            </a:r>
            <a:r>
              <a:rPr lang="en-GB"/>
              <a:t>digunakan untuk menentukan nilai default dari suatu kolom.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b="1"/>
              <a:t>AUTO_INCREMENT</a:t>
            </a:r>
            <a:r>
              <a:rPr lang="en-GB"/>
              <a:t> menunjukkan bahwa nilai kolom dihasilkan secara</a:t>
            </a:r>
            <a:r>
              <a:rPr lang="en-US" altLang="en-GB"/>
              <a:t> </a:t>
            </a:r>
            <a:r>
              <a:rPr lang="en-GB"/>
              <a:t>otomatis setiap baris baru dimasukkan ke dalam tabel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/>
              <a:t>Setiap tabel memiliki satu dan hanya satu kolom </a:t>
            </a:r>
            <a:r>
              <a:rPr lang="en-GB" b="1"/>
              <a:t>AUTO_INCREMENT.</a:t>
            </a:r>
          </a:p>
        </p:txBody>
      </p:sp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5"/>
          <p:cNvSpPr/>
          <p:nvPr/>
        </p:nvSpPr>
        <p:spPr>
          <a:xfrm>
            <a:off x="3342570" y="1778965"/>
            <a:ext cx="1990230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5"/>
          <p:cNvSpPr txBox="1">
            <a:spLocks noGrp="1"/>
          </p:cNvSpPr>
          <p:nvPr>
            <p:ph type="title"/>
          </p:nvPr>
        </p:nvSpPr>
        <p:spPr>
          <a:xfrm>
            <a:off x="2698750" y="1301115"/>
            <a:ext cx="3277870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Primary Key</a:t>
            </a:r>
          </a:p>
        </p:txBody>
      </p:sp>
      <p:sp>
        <p:nvSpPr>
          <p:cNvPr id="696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2698750" y="2141855"/>
            <a:ext cx="3338830" cy="517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Untuk mengatur primary key:</a:t>
            </a:r>
          </a:p>
        </p:txBody>
      </p:sp>
      <p:sp>
        <p:nvSpPr>
          <p:cNvPr id="2" name="object 2"/>
          <p:cNvSpPr/>
          <p:nvPr/>
        </p:nvSpPr>
        <p:spPr>
          <a:xfrm>
            <a:off x="2698622" y="2659252"/>
            <a:ext cx="3346704" cy="24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6"/>
          <p:cNvSpPr/>
          <p:nvPr/>
        </p:nvSpPr>
        <p:spPr>
          <a:xfrm>
            <a:off x="2907377" y="902665"/>
            <a:ext cx="2637096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6"/>
          <p:cNvSpPr txBox="1">
            <a:spLocks noGrp="1"/>
          </p:cNvSpPr>
          <p:nvPr>
            <p:ph type="title"/>
          </p:nvPr>
        </p:nvSpPr>
        <p:spPr>
          <a:xfrm>
            <a:off x="1659890" y="346075"/>
            <a:ext cx="311467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Create Table</a:t>
            </a:r>
          </a:p>
        </p:txBody>
      </p:sp>
      <p:sp>
        <p:nvSpPr>
          <p:cNvPr id="696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1131570" y="1102995"/>
            <a:ext cx="4815205" cy="649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Misalkan kita akan membuat tabel baru yang disebut dengan</a:t>
            </a:r>
            <a:r>
              <a:rPr lang="en-US" altLang="en-GB" sz="1400"/>
              <a:t> </a:t>
            </a:r>
            <a:r>
              <a:rPr lang="en-GB" sz="1400"/>
              <a:t>tasks dengan struktur sebagai berikut.</a:t>
            </a:r>
          </a:p>
        </p:txBody>
      </p:sp>
      <p:sp>
        <p:nvSpPr>
          <p:cNvPr id="12" name="object 4"/>
          <p:cNvSpPr/>
          <p:nvPr/>
        </p:nvSpPr>
        <p:spPr>
          <a:xfrm>
            <a:off x="1659763" y="1912112"/>
            <a:ext cx="1511808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Google Shape;696;p42"/>
          <p:cNvSpPr txBox="1"/>
          <p:nvPr/>
        </p:nvSpPr>
        <p:spPr>
          <a:xfrm>
            <a:off x="4653280" y="1911985"/>
            <a:ext cx="2453640" cy="51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Sintaks Create Table</a:t>
            </a:r>
          </a:p>
        </p:txBody>
      </p:sp>
      <p:sp>
        <p:nvSpPr>
          <p:cNvPr id="14" name="object 5"/>
          <p:cNvSpPr/>
          <p:nvPr/>
        </p:nvSpPr>
        <p:spPr>
          <a:xfrm>
            <a:off x="4084447" y="2490343"/>
            <a:ext cx="3803904" cy="1740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7"/>
          <p:cNvSpPr/>
          <p:nvPr/>
        </p:nvSpPr>
        <p:spPr>
          <a:xfrm>
            <a:off x="3422787" y="1004900"/>
            <a:ext cx="2298427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7"/>
          <p:cNvSpPr txBox="1">
            <a:spLocks noGrp="1"/>
          </p:cNvSpPr>
          <p:nvPr>
            <p:ph type="title"/>
          </p:nvPr>
        </p:nvSpPr>
        <p:spPr>
          <a:xfrm>
            <a:off x="2853690" y="421005"/>
            <a:ext cx="326834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Alter Table</a:t>
            </a:r>
          </a:p>
        </p:txBody>
      </p:sp>
      <p:sp>
        <p:nvSpPr>
          <p:cNvPr id="696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1954530" y="1200150"/>
            <a:ext cx="5706745" cy="699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Untuk mengubah struktur dari tabel yang sudah ada</a:t>
            </a:r>
            <a:r>
              <a:rPr lang="en-US" altLang="en-GB" sz="1200"/>
              <a:t>. Biasanya digunakan untuk menambahkan kolom, menghapus kolom, mengubah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tipe data kolom, menambahkan primary key, mengganti nama tabel, dsb</a:t>
            </a:r>
          </a:p>
        </p:txBody>
      </p:sp>
      <p:sp>
        <p:nvSpPr>
          <p:cNvPr id="5" name="object 2"/>
          <p:cNvSpPr/>
          <p:nvPr/>
        </p:nvSpPr>
        <p:spPr>
          <a:xfrm>
            <a:off x="2024252" y="1918842"/>
            <a:ext cx="3970020" cy="2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Google Shape;696;p42"/>
          <p:cNvSpPr txBox="1"/>
          <p:nvPr/>
        </p:nvSpPr>
        <p:spPr>
          <a:xfrm>
            <a:off x="2182495" y="2407920"/>
            <a:ext cx="5705475" cy="20180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 sz="1200"/>
              <a:t>Pertama, tentukan </a:t>
            </a:r>
            <a:r>
              <a:rPr lang="en-US" altLang="en-GB" sz="1200" b="1"/>
              <a:t>table_name</a:t>
            </a:r>
            <a:r>
              <a:rPr lang="en-US" altLang="en-GB" sz="1200"/>
              <a:t> yang akan diganti, setelah klausa </a:t>
            </a:r>
            <a:r>
              <a:rPr lang="en-US" altLang="en-GB" sz="1200" b="1"/>
              <a:t>ALTER TABLE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 sz="1200"/>
              <a:t>Kedua, buat daftar serangkaian </a:t>
            </a:r>
            <a:r>
              <a:rPr lang="en-US" altLang="en-GB" sz="1200" b="1"/>
              <a:t>action</a:t>
            </a:r>
            <a:r>
              <a:rPr lang="en-US" altLang="en-GB" sz="1200"/>
              <a:t> yang diterapkan ke suatu tabel Biasanya digunakan untuk menambahkan kolom, menghapus kolom, mengubah tipe data kolom, menambahkan primary key, mengganti nama tabel, dsb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</a:pPr>
            <a:endParaRPr lang="en-US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/>
              <a:t>Note:</a:t>
            </a:r>
            <a:r>
              <a:rPr lang="en-US" altLang="en-GB" sz="1200"/>
              <a:t> Statement </a:t>
            </a:r>
            <a:r>
              <a:rPr lang="en-US" altLang="en-GB" sz="1200" b="1"/>
              <a:t>ALTER TABLE</a:t>
            </a:r>
            <a:r>
              <a:rPr lang="en-US" altLang="en-GB" sz="1200"/>
              <a:t> dapat dilakukan dengan beberapa 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dalam satu statement </a:t>
            </a:r>
            <a:r>
              <a:rPr lang="en-US" altLang="en-GB" sz="1200" b="1"/>
              <a:t>ALTER TABLE</a:t>
            </a:r>
            <a:r>
              <a:rPr lang="en-US" altLang="en-GB" sz="1200"/>
              <a:t>, serangkaian action ini dipisahkan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dengan koma (,).</a:t>
            </a:r>
          </a:p>
        </p:txBody>
      </p:sp>
    </p:spTree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1718945" y="385445"/>
            <a:ext cx="3059430" cy="404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Misalkan kita ingin mengubah tabel</a:t>
            </a:r>
            <a:r>
              <a:rPr lang="en-US" altLang="en-GB" sz="1200" b="1"/>
              <a:t> tasks</a:t>
            </a:r>
          </a:p>
        </p:txBody>
      </p:sp>
      <p:sp>
        <p:nvSpPr>
          <p:cNvPr id="6" name="object 6"/>
          <p:cNvSpPr/>
          <p:nvPr/>
        </p:nvSpPr>
        <p:spPr>
          <a:xfrm>
            <a:off x="1810257" y="918591"/>
            <a:ext cx="1511808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Google Shape;696;p42"/>
          <p:cNvSpPr txBox="1"/>
          <p:nvPr/>
        </p:nvSpPr>
        <p:spPr>
          <a:xfrm>
            <a:off x="3648075" y="1290955"/>
            <a:ext cx="4312285" cy="404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Mengatur kolom </a:t>
            </a:r>
            <a:r>
              <a:rPr lang="en-US" altLang="en-GB" sz="1200" b="1"/>
              <a:t>task_id</a:t>
            </a:r>
            <a:r>
              <a:rPr lang="en-US" altLang="en-GB" sz="1200"/>
              <a:t> sebagi atribut </a:t>
            </a:r>
            <a:r>
              <a:rPr lang="en-US" altLang="en-GB" sz="1200" i="1"/>
              <a:t>auto-increment</a:t>
            </a:r>
          </a:p>
        </p:txBody>
      </p:sp>
      <p:sp>
        <p:nvSpPr>
          <p:cNvPr id="3" name="Google Shape;696;p42"/>
          <p:cNvSpPr txBox="1"/>
          <p:nvPr/>
        </p:nvSpPr>
        <p:spPr>
          <a:xfrm>
            <a:off x="3648075" y="2140585"/>
            <a:ext cx="4312285" cy="404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Menambahkan kolom baru yang disebut </a:t>
            </a:r>
            <a:r>
              <a:rPr lang="en-US" altLang="en-GB" sz="1200" b="1"/>
              <a:t>complete</a:t>
            </a:r>
          </a:p>
        </p:txBody>
      </p:sp>
      <p:sp>
        <p:nvSpPr>
          <p:cNvPr id="4" name="Google Shape;696;p42"/>
          <p:cNvSpPr txBox="1"/>
          <p:nvPr/>
        </p:nvSpPr>
        <p:spPr>
          <a:xfrm>
            <a:off x="3648075" y="3204210"/>
            <a:ext cx="4312285" cy="404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Menghapuskan kolom </a:t>
            </a:r>
            <a:r>
              <a:rPr lang="en-US" altLang="en-GB" sz="1200" b="1"/>
              <a:t>description</a:t>
            </a:r>
          </a:p>
        </p:txBody>
      </p:sp>
      <p:sp>
        <p:nvSpPr>
          <p:cNvPr id="5" name="object 3"/>
          <p:cNvSpPr/>
          <p:nvPr/>
        </p:nvSpPr>
        <p:spPr>
          <a:xfrm>
            <a:off x="3709923" y="1665478"/>
            <a:ext cx="4616196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709923" y="2544825"/>
            <a:ext cx="3316224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8575">
            <a:solidFill>
              <a:schemeClr val="accent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709923" y="3608578"/>
            <a:ext cx="2654807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2857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1036320" y="802640"/>
            <a:ext cx="3059430" cy="404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/>
              <a:t>Untuk mengganti nama tabel</a:t>
            </a:r>
          </a:p>
        </p:txBody>
      </p:sp>
      <p:sp>
        <p:nvSpPr>
          <p:cNvPr id="18" name="object 18"/>
          <p:cNvSpPr/>
          <p:nvPr/>
        </p:nvSpPr>
        <p:spPr>
          <a:xfrm>
            <a:off x="1125728" y="1207135"/>
            <a:ext cx="3925824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accent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Google Shape;696;p42"/>
          <p:cNvSpPr txBox="1"/>
          <p:nvPr/>
        </p:nvSpPr>
        <p:spPr>
          <a:xfrm>
            <a:off x="1125855" y="1734185"/>
            <a:ext cx="3059430" cy="404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 panose="02010503040201060303"/>
              <a:buNone/>
              <a:defRPr sz="2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/>
              <a:t>Untuk menampilkan struktur tabel</a:t>
            </a:r>
          </a:p>
        </p:txBody>
      </p:sp>
      <p:sp>
        <p:nvSpPr>
          <p:cNvPr id="19" name="object 19"/>
          <p:cNvSpPr/>
          <p:nvPr/>
        </p:nvSpPr>
        <p:spPr>
          <a:xfrm>
            <a:off x="1125728" y="2138933"/>
            <a:ext cx="2464307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Google Shape;696;p42"/>
          <p:cNvSpPr txBox="1"/>
          <p:nvPr/>
        </p:nvSpPr>
        <p:spPr>
          <a:xfrm>
            <a:off x="1125855" y="2604770"/>
            <a:ext cx="3059430" cy="404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 panose="02010503040201060303"/>
              <a:buNone/>
              <a:defRPr sz="28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/>
              <a:t>Untuk mengganti nama kolom</a:t>
            </a:r>
          </a:p>
        </p:txBody>
      </p:sp>
      <p:sp>
        <p:nvSpPr>
          <p:cNvPr id="20" name="object 20"/>
          <p:cNvSpPr/>
          <p:nvPr/>
        </p:nvSpPr>
        <p:spPr>
          <a:xfrm>
            <a:off x="1125728" y="2993644"/>
            <a:ext cx="5341620" cy="589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8575">
            <a:solidFill>
              <a:schemeClr val="accent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0"/>
          <p:cNvSpPr/>
          <p:nvPr/>
        </p:nvSpPr>
        <p:spPr>
          <a:xfrm>
            <a:off x="2004881" y="1069035"/>
            <a:ext cx="2342778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50"/>
          <p:cNvSpPr txBox="1">
            <a:spLocks noGrp="1"/>
          </p:cNvSpPr>
          <p:nvPr>
            <p:ph type="title"/>
          </p:nvPr>
        </p:nvSpPr>
        <p:spPr>
          <a:xfrm>
            <a:off x="1578610" y="478790"/>
            <a:ext cx="3440430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Drop Table</a:t>
            </a:r>
          </a:p>
        </p:txBody>
      </p:sp>
      <p:sp>
        <p:nvSpPr>
          <p:cNvPr id="696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2004695" y="1222375"/>
            <a:ext cx="4892675" cy="619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Untuk menghapus table yang ada, kita dapat menggunakan statement DROP TABLE</a:t>
            </a:r>
          </a:p>
        </p:txBody>
      </p:sp>
      <p:sp>
        <p:nvSpPr>
          <p:cNvPr id="2" name="Google Shape;854;p50"/>
          <p:cNvSpPr/>
          <p:nvPr/>
        </p:nvSpPr>
        <p:spPr>
          <a:xfrm>
            <a:off x="2749736" y="956640"/>
            <a:ext cx="2342778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3528" y="1841372"/>
            <a:ext cx="3892296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Google Shape;696;p42"/>
          <p:cNvSpPr txBox="1"/>
          <p:nvPr/>
        </p:nvSpPr>
        <p:spPr>
          <a:xfrm>
            <a:off x="2437765" y="2255520"/>
            <a:ext cx="5504180" cy="944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Sintaks diatas mencoba untuk menghapus tabel yang tidak ada di dalam database untuk mendemonstrasikan statement SHOW WARNING</a:t>
            </a:r>
          </a:p>
        </p:txBody>
      </p:sp>
      <p:sp>
        <p:nvSpPr>
          <p:cNvPr id="5" name="object 4"/>
          <p:cNvSpPr/>
          <p:nvPr/>
        </p:nvSpPr>
        <p:spPr>
          <a:xfrm>
            <a:off x="3594099" y="3200273"/>
            <a:ext cx="3738372" cy="1048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solidFill>
              <a:schemeClr val="accent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>
            <a:off x="3433445" y="1819910"/>
            <a:ext cx="2277745" cy="76200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713225" y="134153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Database</a:t>
            </a:r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2"/>
          </p:nvPr>
        </p:nvSpPr>
        <p:spPr>
          <a:xfrm>
            <a:off x="1561465" y="2120900"/>
            <a:ext cx="6022340" cy="125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Database merupakan kumpulan dari objek-objek yang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digunakan untuk menyimpan dan memanipulasi data seperti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tabel, view database, trigger, dan prosedur tersimpan.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51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7962187" y="1144917"/>
            <a:ext cx="765725" cy="7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51"/>
          <p:cNvPicPr preferRelativeResize="0"/>
          <p:nvPr/>
        </p:nvPicPr>
        <p:blipFill rotWithShape="1">
          <a:blip r:embed="rId4">
            <a:alphaModFix amt="50000"/>
          </a:blip>
          <a:srcRect/>
          <a:stretch>
            <a:fillRect/>
          </a:stretch>
        </p:blipFill>
        <p:spPr>
          <a:xfrm>
            <a:off x="7588375" y="21473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1"/>
          <p:cNvSpPr txBox="1">
            <a:spLocks noGrp="1"/>
          </p:cNvSpPr>
          <p:nvPr>
            <p:ph type="title"/>
          </p:nvPr>
        </p:nvSpPr>
        <p:spPr>
          <a:xfrm>
            <a:off x="3413125" y="1144905"/>
            <a:ext cx="1291590" cy="58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Quit</a:t>
            </a:r>
          </a:p>
        </p:txBody>
      </p:sp>
      <p:sp>
        <p:nvSpPr>
          <p:cNvPr id="899" name="Google Shape;899;p51"/>
          <p:cNvSpPr txBox="1">
            <a:spLocks noGrp="1"/>
          </p:cNvSpPr>
          <p:nvPr>
            <p:ph type="subTitle" idx="1"/>
          </p:nvPr>
        </p:nvSpPr>
        <p:spPr>
          <a:xfrm>
            <a:off x="3157220" y="1827530"/>
            <a:ext cx="2649220" cy="594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Untuk keluar dari MySQL</a:t>
            </a:r>
          </a:p>
        </p:txBody>
      </p:sp>
      <p:sp>
        <p:nvSpPr>
          <p:cNvPr id="2" name="object 2"/>
          <p:cNvSpPr/>
          <p:nvPr/>
        </p:nvSpPr>
        <p:spPr>
          <a:xfrm>
            <a:off x="3965067" y="2518791"/>
            <a:ext cx="2159508" cy="62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8575">
            <a:solidFill>
              <a:schemeClr val="bg2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8"/>
          <p:cNvSpPr txBox="1">
            <a:spLocks noGrp="1"/>
          </p:cNvSpPr>
          <p:nvPr>
            <p:ph type="title"/>
          </p:nvPr>
        </p:nvSpPr>
        <p:spPr>
          <a:xfrm>
            <a:off x="2228850" y="1640205"/>
            <a:ext cx="4545330" cy="1299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000"/>
              <a:t>Thanks !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/>
          <p:nvPr/>
        </p:nvSpPr>
        <p:spPr>
          <a:xfrm>
            <a:off x="3544948" y="1027095"/>
            <a:ext cx="2064752" cy="62625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4"/>
          <p:cNvSpPr txBox="1">
            <a:spLocks noGrp="1"/>
          </p:cNvSpPr>
          <p:nvPr>
            <p:ph type="title"/>
          </p:nvPr>
        </p:nvSpPr>
        <p:spPr>
          <a:xfrm>
            <a:off x="2400150" y="485770"/>
            <a:ext cx="43437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Data Definition Language</a:t>
            </a:r>
          </a:p>
        </p:txBody>
      </p:sp>
      <p:sp>
        <p:nvSpPr>
          <p:cNvPr id="507" name="Google Shape;507;p34"/>
          <p:cNvSpPr txBox="1">
            <a:spLocks noGrp="1"/>
          </p:cNvSpPr>
          <p:nvPr>
            <p:ph type="subTitle" idx="1"/>
          </p:nvPr>
        </p:nvSpPr>
        <p:spPr>
          <a:xfrm>
            <a:off x="1861185" y="1509395"/>
            <a:ext cx="5433060" cy="114681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sz="1400"/>
              <a:t>Suatu standar perintah (command)</a:t>
            </a:r>
            <a:r>
              <a:rPr lang="en-US" altLang="en-GB" sz="1400"/>
              <a:t> </a:t>
            </a:r>
            <a:r>
              <a:rPr lang="en-GB" sz="1400"/>
              <a:t>yang menentuka</a:t>
            </a:r>
            <a:r>
              <a:rPr lang="en-US" altLang="en-GB" sz="1400"/>
              <a:t>n </a:t>
            </a:r>
            <a:r>
              <a:rPr lang="en-GB" sz="1400"/>
              <a:t>perbedaan</a:t>
            </a:r>
            <a:r>
              <a:rPr lang="en-US" altLang="en-GB" sz="1400"/>
              <a:t> </a:t>
            </a:r>
            <a:r>
              <a:rPr lang="en-GB" sz="1400"/>
              <a:t>struktur dalam suatu database.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sz="1400"/>
              <a:t>Statement DDL membuat, memodifikasi</a:t>
            </a:r>
            <a:r>
              <a:rPr lang="en-US" altLang="en-GB" sz="1400"/>
              <a:t> </a:t>
            </a:r>
            <a:r>
              <a:rPr lang="en-GB" sz="1400"/>
              <a:t>dan menghapuskan objek database</a:t>
            </a:r>
            <a:r>
              <a:rPr lang="en-US" altLang="en-GB" sz="1400"/>
              <a:t> </a:t>
            </a:r>
            <a:r>
              <a:rPr lang="en-GB" sz="1400"/>
              <a:t>seperti tabel, indeks dan user</a:t>
            </a:r>
          </a:p>
        </p:txBody>
      </p:sp>
      <p:grpSp>
        <p:nvGrpSpPr>
          <p:cNvPr id="1033" name="Google Shape;1033;p56"/>
          <p:cNvGrpSpPr/>
          <p:nvPr/>
        </p:nvGrpSpPr>
        <p:grpSpPr>
          <a:xfrm>
            <a:off x="2131695" y="3065780"/>
            <a:ext cx="1416685" cy="947420"/>
            <a:chOff x="1349936" y="1612275"/>
            <a:chExt cx="3031375" cy="2403953"/>
          </a:xfrm>
        </p:grpSpPr>
        <p:sp>
          <p:nvSpPr>
            <p:cNvPr id="1034" name="Google Shape;1034;p56"/>
            <p:cNvSpPr/>
            <p:nvPr/>
          </p:nvSpPr>
          <p:spPr>
            <a:xfrm>
              <a:off x="1349939" y="1634282"/>
              <a:ext cx="3025246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6"/>
            <p:cNvSpPr/>
            <p:nvPr/>
          </p:nvSpPr>
          <p:spPr>
            <a:xfrm>
              <a:off x="1349939" y="3389823"/>
              <a:ext cx="3025246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6"/>
            <p:cNvSpPr/>
            <p:nvPr/>
          </p:nvSpPr>
          <p:spPr>
            <a:xfrm rot="5400000">
              <a:off x="3456614" y="2487429"/>
              <a:ext cx="1799851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6"/>
            <p:cNvSpPr/>
            <p:nvPr/>
          </p:nvSpPr>
          <p:spPr>
            <a:xfrm rot="5400000">
              <a:off x="474782" y="2514195"/>
              <a:ext cx="1799851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2119732" y="3673181"/>
              <a:ext cx="1480642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6"/>
            <p:cNvSpPr/>
            <p:nvPr/>
          </p:nvSpPr>
          <p:spPr>
            <a:xfrm>
              <a:off x="2119732" y="3966685"/>
              <a:ext cx="1480642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6"/>
            <p:cNvSpPr/>
            <p:nvPr/>
          </p:nvSpPr>
          <p:spPr>
            <a:xfrm rot="5400000">
              <a:off x="3418801" y="3824439"/>
              <a:ext cx="323584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6"/>
            <p:cNvSpPr/>
            <p:nvPr/>
          </p:nvSpPr>
          <p:spPr>
            <a:xfrm rot="5400000">
              <a:off x="1982709" y="3829251"/>
              <a:ext cx="323584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6"/>
            <p:cNvSpPr/>
            <p:nvPr/>
          </p:nvSpPr>
          <p:spPr>
            <a:xfrm rot="7083501">
              <a:off x="2419056" y="3523798"/>
              <a:ext cx="323602" cy="49544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6"/>
            <p:cNvSpPr/>
            <p:nvPr/>
          </p:nvSpPr>
          <p:spPr>
            <a:xfrm rot="-7083501" flipH="1">
              <a:off x="2977429" y="3523798"/>
              <a:ext cx="323602" cy="49544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033;p56"/>
          <p:cNvGrpSpPr/>
          <p:nvPr/>
        </p:nvGrpSpPr>
        <p:grpSpPr>
          <a:xfrm>
            <a:off x="3865245" y="3065780"/>
            <a:ext cx="1416685" cy="947420"/>
            <a:chOff x="1349936" y="1612275"/>
            <a:chExt cx="3031375" cy="2403953"/>
          </a:xfrm>
        </p:grpSpPr>
        <p:sp>
          <p:nvSpPr>
            <p:cNvPr id="2" name="Google Shape;1034;p56"/>
            <p:cNvSpPr/>
            <p:nvPr/>
          </p:nvSpPr>
          <p:spPr>
            <a:xfrm>
              <a:off x="1349939" y="1634282"/>
              <a:ext cx="3025246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035;p56"/>
            <p:cNvSpPr/>
            <p:nvPr/>
          </p:nvSpPr>
          <p:spPr>
            <a:xfrm>
              <a:off x="1349939" y="3389823"/>
              <a:ext cx="3025246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6;p56"/>
            <p:cNvSpPr/>
            <p:nvPr/>
          </p:nvSpPr>
          <p:spPr>
            <a:xfrm rot="5400000">
              <a:off x="3456614" y="2487429"/>
              <a:ext cx="1799851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7;p56"/>
            <p:cNvSpPr/>
            <p:nvPr/>
          </p:nvSpPr>
          <p:spPr>
            <a:xfrm rot="5400000">
              <a:off x="474782" y="2514195"/>
              <a:ext cx="1799851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8;p56"/>
            <p:cNvSpPr/>
            <p:nvPr/>
          </p:nvSpPr>
          <p:spPr>
            <a:xfrm>
              <a:off x="2119732" y="3673181"/>
              <a:ext cx="1480642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9;p56"/>
            <p:cNvSpPr/>
            <p:nvPr/>
          </p:nvSpPr>
          <p:spPr>
            <a:xfrm>
              <a:off x="2119732" y="3966685"/>
              <a:ext cx="1480642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0;p56"/>
            <p:cNvSpPr/>
            <p:nvPr/>
          </p:nvSpPr>
          <p:spPr>
            <a:xfrm rot="5400000">
              <a:off x="3418801" y="3824439"/>
              <a:ext cx="323584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1;p56"/>
            <p:cNvSpPr/>
            <p:nvPr/>
          </p:nvSpPr>
          <p:spPr>
            <a:xfrm rot="5400000">
              <a:off x="1982709" y="3829251"/>
              <a:ext cx="323584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2;p56"/>
            <p:cNvSpPr/>
            <p:nvPr/>
          </p:nvSpPr>
          <p:spPr>
            <a:xfrm rot="7083501">
              <a:off x="2419056" y="3523798"/>
              <a:ext cx="323602" cy="49544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3;p56"/>
            <p:cNvSpPr/>
            <p:nvPr/>
          </p:nvSpPr>
          <p:spPr>
            <a:xfrm rot="-7083501" flipH="1">
              <a:off x="2977429" y="3523798"/>
              <a:ext cx="323602" cy="49544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033;p56"/>
          <p:cNvGrpSpPr/>
          <p:nvPr/>
        </p:nvGrpSpPr>
        <p:grpSpPr>
          <a:xfrm>
            <a:off x="5647690" y="3065780"/>
            <a:ext cx="1416685" cy="947420"/>
            <a:chOff x="1349936" y="1612275"/>
            <a:chExt cx="3031375" cy="2403953"/>
          </a:xfrm>
        </p:grpSpPr>
        <p:sp>
          <p:nvSpPr>
            <p:cNvPr id="13" name="Google Shape;1034;p56"/>
            <p:cNvSpPr/>
            <p:nvPr/>
          </p:nvSpPr>
          <p:spPr>
            <a:xfrm>
              <a:off x="1349939" y="1634282"/>
              <a:ext cx="3025246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5;p56"/>
            <p:cNvSpPr/>
            <p:nvPr/>
          </p:nvSpPr>
          <p:spPr>
            <a:xfrm>
              <a:off x="1349939" y="3389823"/>
              <a:ext cx="3025246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6;p56"/>
            <p:cNvSpPr/>
            <p:nvPr/>
          </p:nvSpPr>
          <p:spPr>
            <a:xfrm rot="5400000">
              <a:off x="3456614" y="2487429"/>
              <a:ext cx="1799851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7;p56"/>
            <p:cNvSpPr/>
            <p:nvPr/>
          </p:nvSpPr>
          <p:spPr>
            <a:xfrm rot="5400000">
              <a:off x="474782" y="2514195"/>
              <a:ext cx="1799851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8;p56"/>
            <p:cNvSpPr/>
            <p:nvPr/>
          </p:nvSpPr>
          <p:spPr>
            <a:xfrm>
              <a:off x="2119732" y="3673181"/>
              <a:ext cx="1480642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9;p56"/>
            <p:cNvSpPr/>
            <p:nvPr/>
          </p:nvSpPr>
          <p:spPr>
            <a:xfrm>
              <a:off x="2119732" y="3966685"/>
              <a:ext cx="1480642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0;p56"/>
            <p:cNvSpPr/>
            <p:nvPr/>
          </p:nvSpPr>
          <p:spPr>
            <a:xfrm rot="5400000">
              <a:off x="3418801" y="3824439"/>
              <a:ext cx="323584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1;p56"/>
            <p:cNvSpPr/>
            <p:nvPr/>
          </p:nvSpPr>
          <p:spPr>
            <a:xfrm rot="5400000">
              <a:off x="1982709" y="3829251"/>
              <a:ext cx="323584" cy="49543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2;p56"/>
            <p:cNvSpPr/>
            <p:nvPr/>
          </p:nvSpPr>
          <p:spPr>
            <a:xfrm rot="7083501">
              <a:off x="2419056" y="3523798"/>
              <a:ext cx="323602" cy="49544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3;p56"/>
            <p:cNvSpPr/>
            <p:nvPr/>
          </p:nvSpPr>
          <p:spPr>
            <a:xfrm rot="-7083501" flipH="1">
              <a:off x="2977429" y="3523798"/>
              <a:ext cx="323602" cy="49544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33"/>
          <p:cNvSpPr txBox="1"/>
          <p:nvPr/>
        </p:nvSpPr>
        <p:spPr>
          <a:xfrm>
            <a:off x="2141220" y="3195955"/>
            <a:ext cx="1357630" cy="467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Create</a:t>
            </a:r>
          </a:p>
        </p:txBody>
      </p:sp>
      <p:sp>
        <p:nvSpPr>
          <p:cNvPr id="23" name="Google Shape;490;p33"/>
          <p:cNvSpPr txBox="1"/>
          <p:nvPr/>
        </p:nvSpPr>
        <p:spPr>
          <a:xfrm>
            <a:off x="3894455" y="3201670"/>
            <a:ext cx="1357630" cy="467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Alter</a:t>
            </a:r>
          </a:p>
        </p:txBody>
      </p:sp>
      <p:sp>
        <p:nvSpPr>
          <p:cNvPr id="24" name="Google Shape;490;p33"/>
          <p:cNvSpPr txBox="1"/>
          <p:nvPr/>
        </p:nvSpPr>
        <p:spPr>
          <a:xfrm>
            <a:off x="5647690" y="3197225"/>
            <a:ext cx="1357630" cy="467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Drop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 flipV="1">
            <a:off x="2253615" y="1778635"/>
            <a:ext cx="4366260" cy="95250"/>
          </a:xfrm>
          <a:custGeom>
            <a:avLst/>
            <a:gdLst/>
            <a:ahLst/>
            <a:cxnLst/>
            <a:rect l="l" t="t" r="r" b="b"/>
            <a:pathLst>
              <a:path w="60534" h="5933" extrusionOk="0">
                <a:moveTo>
                  <a:pt x="57835" y="0"/>
                </a:moveTo>
                <a:cubicBezTo>
                  <a:pt x="55521" y="49"/>
                  <a:pt x="53184" y="121"/>
                  <a:pt x="50870" y="217"/>
                </a:cubicBezTo>
                <a:cubicBezTo>
                  <a:pt x="47159" y="362"/>
                  <a:pt x="43448" y="627"/>
                  <a:pt x="39737" y="723"/>
                </a:cubicBezTo>
                <a:cubicBezTo>
                  <a:pt x="35231" y="844"/>
                  <a:pt x="30749" y="820"/>
                  <a:pt x="26243" y="868"/>
                </a:cubicBezTo>
                <a:cubicBezTo>
                  <a:pt x="21953" y="892"/>
                  <a:pt x="17664" y="868"/>
                  <a:pt x="13399" y="940"/>
                </a:cubicBezTo>
                <a:cubicBezTo>
                  <a:pt x="10483" y="988"/>
                  <a:pt x="7543" y="964"/>
                  <a:pt x="4699" y="1735"/>
                </a:cubicBezTo>
                <a:cubicBezTo>
                  <a:pt x="4522" y="1775"/>
                  <a:pt x="4329" y="1814"/>
                  <a:pt x="4146" y="1814"/>
                </a:cubicBezTo>
                <a:cubicBezTo>
                  <a:pt x="4105" y="1814"/>
                  <a:pt x="4064" y="1812"/>
                  <a:pt x="4025" y="1808"/>
                </a:cubicBezTo>
                <a:cubicBezTo>
                  <a:pt x="3840" y="1800"/>
                  <a:pt x="3657" y="1795"/>
                  <a:pt x="3474" y="1795"/>
                </a:cubicBezTo>
                <a:cubicBezTo>
                  <a:pt x="2509" y="1795"/>
                  <a:pt x="1570" y="1924"/>
                  <a:pt x="699" y="2410"/>
                </a:cubicBezTo>
                <a:cubicBezTo>
                  <a:pt x="506" y="2507"/>
                  <a:pt x="289" y="2627"/>
                  <a:pt x="97" y="2723"/>
                </a:cubicBezTo>
                <a:cubicBezTo>
                  <a:pt x="506" y="2916"/>
                  <a:pt x="0" y="3519"/>
                  <a:pt x="506" y="3663"/>
                </a:cubicBezTo>
                <a:cubicBezTo>
                  <a:pt x="868" y="3760"/>
                  <a:pt x="916" y="4025"/>
                  <a:pt x="940" y="4362"/>
                </a:cubicBezTo>
                <a:cubicBezTo>
                  <a:pt x="988" y="4796"/>
                  <a:pt x="1133" y="5206"/>
                  <a:pt x="1591" y="5374"/>
                </a:cubicBezTo>
                <a:cubicBezTo>
                  <a:pt x="2145" y="5591"/>
                  <a:pt x="2723" y="5736"/>
                  <a:pt x="3302" y="5880"/>
                </a:cubicBezTo>
                <a:cubicBezTo>
                  <a:pt x="3420" y="5914"/>
                  <a:pt x="3532" y="5932"/>
                  <a:pt x="3634" y="5932"/>
                </a:cubicBezTo>
                <a:cubicBezTo>
                  <a:pt x="3970" y="5932"/>
                  <a:pt x="4205" y="5739"/>
                  <a:pt x="4242" y="5278"/>
                </a:cubicBezTo>
                <a:cubicBezTo>
                  <a:pt x="4266" y="4989"/>
                  <a:pt x="4386" y="4916"/>
                  <a:pt x="4675" y="4916"/>
                </a:cubicBezTo>
                <a:cubicBezTo>
                  <a:pt x="6218" y="4892"/>
                  <a:pt x="7760" y="4844"/>
                  <a:pt x="9302" y="4844"/>
                </a:cubicBezTo>
                <a:cubicBezTo>
                  <a:pt x="14989" y="4916"/>
                  <a:pt x="20676" y="4989"/>
                  <a:pt x="26387" y="5061"/>
                </a:cubicBezTo>
                <a:cubicBezTo>
                  <a:pt x="26387" y="5013"/>
                  <a:pt x="26387" y="4989"/>
                  <a:pt x="26387" y="4940"/>
                </a:cubicBezTo>
                <a:cubicBezTo>
                  <a:pt x="28869" y="4868"/>
                  <a:pt x="31375" y="4748"/>
                  <a:pt x="33858" y="4699"/>
                </a:cubicBezTo>
                <a:cubicBezTo>
                  <a:pt x="38822" y="4555"/>
                  <a:pt x="43786" y="4507"/>
                  <a:pt x="48750" y="3952"/>
                </a:cubicBezTo>
                <a:cubicBezTo>
                  <a:pt x="51666" y="3639"/>
                  <a:pt x="54606" y="3398"/>
                  <a:pt x="57521" y="3013"/>
                </a:cubicBezTo>
                <a:cubicBezTo>
                  <a:pt x="58461" y="2892"/>
                  <a:pt x="59522" y="2796"/>
                  <a:pt x="60172" y="1880"/>
                </a:cubicBezTo>
                <a:cubicBezTo>
                  <a:pt x="60244" y="1784"/>
                  <a:pt x="60341" y="1711"/>
                  <a:pt x="60413" y="1615"/>
                </a:cubicBezTo>
                <a:cubicBezTo>
                  <a:pt x="60293" y="1591"/>
                  <a:pt x="60172" y="1567"/>
                  <a:pt x="60076" y="1543"/>
                </a:cubicBezTo>
                <a:cubicBezTo>
                  <a:pt x="59979" y="1519"/>
                  <a:pt x="59883" y="1494"/>
                  <a:pt x="59811" y="1470"/>
                </a:cubicBezTo>
                <a:cubicBezTo>
                  <a:pt x="59907" y="1422"/>
                  <a:pt x="59979" y="1398"/>
                  <a:pt x="60076" y="1374"/>
                </a:cubicBezTo>
                <a:cubicBezTo>
                  <a:pt x="60389" y="1278"/>
                  <a:pt x="60534" y="1133"/>
                  <a:pt x="60196" y="868"/>
                </a:cubicBezTo>
                <a:cubicBezTo>
                  <a:pt x="60148" y="844"/>
                  <a:pt x="60100" y="772"/>
                  <a:pt x="60100" y="699"/>
                </a:cubicBezTo>
                <a:cubicBezTo>
                  <a:pt x="60076" y="193"/>
                  <a:pt x="60100" y="193"/>
                  <a:pt x="59690" y="145"/>
                </a:cubicBezTo>
                <a:cubicBezTo>
                  <a:pt x="59064" y="97"/>
                  <a:pt x="58461" y="0"/>
                  <a:pt x="578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2367280" y="985520"/>
            <a:ext cx="4138930" cy="888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Create Database</a:t>
            </a:r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2"/>
          </p:nvPr>
        </p:nvSpPr>
        <p:spPr>
          <a:xfrm>
            <a:off x="2308860" y="2263775"/>
            <a:ext cx="4526280" cy="125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Sebelum melakukan hal lain, kita perlu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membuat database terlebih dahulu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Suatu database merupakan tempat data</a:t>
            </a: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1085913" y="456917"/>
            <a:ext cx="672775" cy="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1104328" y="2256037"/>
            <a:ext cx="672775" cy="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1776730" y="557530"/>
            <a:ext cx="594550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/>
              <a:t>Pertama, </a:t>
            </a:r>
            <a:r>
              <a:rPr lang="en-GB" sz="1600" i="1" u="sng"/>
              <a:t>log in</a:t>
            </a:r>
            <a:r>
              <a:rPr lang="en-GB" sz="1600" u="sng"/>
              <a:t> ke </a:t>
            </a:r>
            <a:r>
              <a:rPr lang="en-GB" sz="1600" i="1" u="sng"/>
              <a:t>MySQL Server</a:t>
            </a:r>
            <a:r>
              <a:rPr lang="en-GB" sz="1600" u="sng"/>
              <a:t> menggunakan </a:t>
            </a:r>
            <a:r>
              <a:rPr lang="en-GB" sz="1600" i="1" u="sng"/>
              <a:t>user “root”</a:t>
            </a:r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4"/>
          </p:nvPr>
        </p:nvSpPr>
        <p:spPr>
          <a:xfrm>
            <a:off x="1882775" y="1676400"/>
            <a:ext cx="5856605" cy="5797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Note :</a:t>
            </a:r>
            <a:r>
              <a:rPr lang="en-GB"/>
              <a:t> Jika user root tidak memiliki password, maka dapat</a:t>
            </a:r>
            <a:r>
              <a:rPr lang="en-US" altLang="en-GB"/>
              <a:t> </a:t>
            </a:r>
            <a:r>
              <a:rPr lang="en-GB"/>
              <a:t>dituliskan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–u root</a:t>
            </a:r>
          </a:p>
        </p:txBody>
      </p:sp>
      <p:sp>
        <p:nvSpPr>
          <p:cNvPr id="493" name="Google Shape;493;p33"/>
          <p:cNvSpPr txBox="1">
            <a:spLocks noGrp="1"/>
          </p:cNvSpPr>
          <p:nvPr>
            <p:ph type="title" idx="5"/>
          </p:nvPr>
        </p:nvSpPr>
        <p:spPr>
          <a:xfrm>
            <a:off x="1068300" y="476904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</p:txBody>
      </p:sp>
      <p:sp>
        <p:nvSpPr>
          <p:cNvPr id="494" name="Google Shape;494;p33"/>
          <p:cNvSpPr txBox="1">
            <a:spLocks noGrp="1"/>
          </p:cNvSpPr>
          <p:nvPr>
            <p:ph type="title" idx="6"/>
          </p:nvPr>
        </p:nvSpPr>
        <p:spPr>
          <a:xfrm>
            <a:off x="1086715" y="2276659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882521" y="1035812"/>
            <a:ext cx="4974336" cy="509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Google Shape;488;p33"/>
          <p:cNvSpPr txBox="1"/>
          <p:nvPr/>
        </p:nvSpPr>
        <p:spPr>
          <a:xfrm>
            <a:off x="1882775" y="2310765"/>
            <a:ext cx="2859405" cy="478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i="1" u="sng"/>
              <a:t>Membuat suatu database</a:t>
            </a:r>
          </a:p>
        </p:txBody>
      </p:sp>
      <p:sp>
        <p:nvSpPr>
          <p:cNvPr id="12" name="object 2"/>
          <p:cNvSpPr/>
          <p:nvPr/>
        </p:nvSpPr>
        <p:spPr>
          <a:xfrm>
            <a:off x="1883029" y="2791459"/>
            <a:ext cx="6172200" cy="330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Google Shape;492;p33"/>
          <p:cNvSpPr txBox="1"/>
          <p:nvPr/>
        </p:nvSpPr>
        <p:spPr>
          <a:xfrm>
            <a:off x="1882775" y="3124835"/>
            <a:ext cx="5856605" cy="13233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None/>
              <a:defRPr sz="1400" b="0" i="0" u="none" strike="noStrike" cap="none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/>
              <a:t>Statement </a:t>
            </a:r>
            <a:r>
              <a:rPr lang="en-GB" b="1"/>
              <a:t>CREATE DATABASE</a:t>
            </a:r>
            <a:r>
              <a:rPr lang="en-GB"/>
              <a:t> diikuti dengan</a:t>
            </a:r>
            <a:r>
              <a:rPr lang="en-US" altLang="en-GB"/>
              <a:t> </a:t>
            </a:r>
            <a:r>
              <a:rPr lang="en-GB"/>
              <a:t>database_name, yaitu nama database yang ingin kita buat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b="1"/>
              <a:t>IF NOT EXISTS</a:t>
            </a:r>
            <a:r>
              <a:rPr lang="en-GB"/>
              <a:t> adalah klausa opsional dari statement tsb.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b="1"/>
              <a:t>Note :</a:t>
            </a:r>
            <a:r>
              <a:rPr lang="en-GB"/>
              <a:t> Klausa IF NOT EXISTS mencegah kita untuk membuat</a:t>
            </a:r>
            <a:r>
              <a:rPr lang="en-US" altLang="en-GB"/>
              <a:t> </a:t>
            </a:r>
            <a:r>
              <a:rPr lang="en-GB"/>
              <a:t>database baru yang sudah ada di server database.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1085913" y="253082"/>
            <a:ext cx="672775" cy="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1776730" y="353695"/>
            <a:ext cx="594550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 u="sng"/>
              <a:t>Contoh SQL untuk membuat database baru</a:t>
            </a:r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4"/>
          </p:nvPr>
        </p:nvSpPr>
        <p:spPr>
          <a:xfrm>
            <a:off x="1758950" y="2001520"/>
            <a:ext cx="5856605" cy="1138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3515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000"/>
              <a:buFont typeface="Wingdings" panose="05000000000000000000" charset="0"/>
              <a:buChar char="q"/>
            </a:pPr>
            <a:r>
              <a:rPr lang="en-GB" sz="1200">
                <a:latin typeface="Red Hat Text" panose="02010503040201060303" charset="0"/>
                <a:cs typeface="Red Hat Text" panose="02010503040201060303" charset="0"/>
              </a:rPr>
              <a:t>Statement </a:t>
            </a:r>
            <a:r>
              <a:rPr lang="en-GB" sz="1200" b="1">
                <a:latin typeface="Red Hat Text" panose="02010503040201060303" charset="0"/>
                <a:cs typeface="Red Hat Text" panose="02010503040201060303" charset="0"/>
              </a:rPr>
              <a:t>SHOW DATABASES</a:t>
            </a:r>
            <a:r>
              <a:rPr lang="en-GB" sz="1200">
                <a:latin typeface="Red Hat Text" panose="02010503040201060303" charset="0"/>
                <a:cs typeface="Red Hat Text" panose="02010503040201060303" charset="0"/>
              </a:rPr>
              <a:t> menampilkan list database di MySQL database server</a:t>
            </a:r>
          </a:p>
          <a:p>
            <a:pPr marL="183515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000"/>
              <a:buFont typeface="Wingdings" panose="05000000000000000000" charset="0"/>
              <a:buChar char="q"/>
            </a:pPr>
            <a:r>
              <a:rPr lang="en-GB" sz="1200">
                <a:latin typeface="Red Hat Text" panose="02010503040201060303" charset="0"/>
                <a:cs typeface="Red Hat Text" panose="02010503040201060303" charset="0"/>
              </a:rPr>
              <a:t>Statement </a:t>
            </a:r>
            <a:r>
              <a:rPr lang="en-GB" sz="1200" b="1">
                <a:latin typeface="Red Hat Text" panose="02010503040201060303" charset="0"/>
                <a:cs typeface="Red Hat Text" panose="02010503040201060303" charset="0"/>
              </a:rPr>
              <a:t>SHOW DATABASES</a:t>
            </a:r>
            <a:r>
              <a:rPr lang="en-GB" sz="1200">
                <a:latin typeface="Red Hat Text" panose="02010503040201060303" charset="0"/>
                <a:cs typeface="Red Hat Text" panose="02010503040201060303" charset="0"/>
              </a:rPr>
              <a:t> dapat digunakan untuk memeriksa database</a:t>
            </a:r>
            <a:r>
              <a:rPr lang="en-US" altLang="en-GB" sz="1200">
                <a:latin typeface="Red Hat Text" panose="02010503040201060303" charset="0"/>
                <a:cs typeface="Red Hat Text" panose="02010503040201060303" charset="0"/>
              </a:rPr>
              <a:t> </a:t>
            </a:r>
            <a:r>
              <a:rPr lang="en-GB" sz="1200">
                <a:latin typeface="Red Hat Text" panose="02010503040201060303" charset="0"/>
                <a:cs typeface="Red Hat Text" panose="02010503040201060303" charset="0"/>
              </a:rPr>
              <a:t>yang telah dibuat atau untuk melihat semua database yang ada di database</a:t>
            </a:r>
            <a:r>
              <a:rPr lang="en-US" altLang="en-GB" sz="1200">
                <a:latin typeface="Red Hat Text" panose="02010503040201060303" charset="0"/>
                <a:cs typeface="Red Hat Text" panose="02010503040201060303" charset="0"/>
              </a:rPr>
              <a:t> </a:t>
            </a:r>
            <a:r>
              <a:rPr lang="en-GB" sz="1200">
                <a:latin typeface="Red Hat Text" panose="02010503040201060303" charset="0"/>
                <a:cs typeface="Red Hat Text" panose="02010503040201060303" charset="0"/>
              </a:rPr>
              <a:t>server sebelum membuat database baru.</a:t>
            </a:r>
          </a:p>
          <a:p>
            <a:pPr marL="120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000"/>
              <a:buFont typeface="Wingdings" panose="05000000000000000000"/>
            </a:pPr>
            <a:endParaRPr lang="en-GB" sz="1200">
              <a:latin typeface="Red Hat Text" panose="02010503040201060303" charset="0"/>
              <a:cs typeface="Red Hat Text" panose="02010503040201060303" charset="0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1068300" y="273069"/>
            <a:ext cx="708000" cy="6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</a:t>
            </a:r>
          </a:p>
        </p:txBody>
      </p:sp>
      <p:sp>
        <p:nvSpPr>
          <p:cNvPr id="9" name="object 2"/>
          <p:cNvSpPr/>
          <p:nvPr/>
        </p:nvSpPr>
        <p:spPr>
          <a:xfrm>
            <a:off x="1882775" y="922782"/>
            <a:ext cx="6560820" cy="387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Google Shape;483;p3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1085913" y="1381477"/>
            <a:ext cx="672775" cy="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88;p33"/>
          <p:cNvSpPr txBox="1"/>
          <p:nvPr/>
        </p:nvSpPr>
        <p:spPr>
          <a:xfrm>
            <a:off x="1776730" y="1441450"/>
            <a:ext cx="3643630" cy="478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 u="sng"/>
              <a:t>Menampilkan daftar/list database</a:t>
            </a:r>
          </a:p>
        </p:txBody>
      </p:sp>
      <p:sp>
        <p:nvSpPr>
          <p:cNvPr id="12" name="Google Shape;493;p33"/>
          <p:cNvSpPr txBox="1"/>
          <p:nvPr/>
        </p:nvSpPr>
        <p:spPr>
          <a:xfrm>
            <a:off x="1068300" y="1401464"/>
            <a:ext cx="708000" cy="6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4</a:t>
            </a:r>
          </a:p>
        </p:txBody>
      </p:sp>
      <p:sp>
        <p:nvSpPr>
          <p:cNvPr id="13" name="object 2"/>
          <p:cNvSpPr/>
          <p:nvPr/>
        </p:nvSpPr>
        <p:spPr>
          <a:xfrm>
            <a:off x="4929505" y="2885440"/>
            <a:ext cx="2451100" cy="1661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8575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ubTitle" idx="4"/>
          </p:nvPr>
        </p:nvSpPr>
        <p:spPr>
          <a:xfrm>
            <a:off x="1806575" y="2480945"/>
            <a:ext cx="5856605" cy="669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000"/>
              <a:buFont typeface="Wingdings" panose="05000000000000000000"/>
              <a:buNone/>
            </a:pPr>
            <a:r>
              <a:rPr lang="en-GB">
                <a:latin typeface="Red Hat Text" panose="02010503040201060303" charset="0"/>
                <a:cs typeface="Red Hat Text" panose="02010503040201060303" charset="0"/>
              </a:rPr>
              <a:t>Perintah untuk memillih database classicmodels</a:t>
            </a:r>
            <a:r>
              <a:rPr lang="en-US" altLang="en-GB">
                <a:latin typeface="Red Hat Text" panose="02010503040201060303" charset="0"/>
                <a:cs typeface="Red Hat Text" panose="02010503040201060303" charset="0"/>
              </a:rPr>
              <a:t> </a:t>
            </a:r>
            <a:r>
              <a:rPr lang="en-GB">
                <a:latin typeface="Red Hat Text" panose="02010503040201060303" charset="0"/>
                <a:cs typeface="Red Hat Text" panose="02010503040201060303" charset="0"/>
              </a:rPr>
              <a:t>menggunakan statement USE dapat dilhat dibawah ini</a:t>
            </a:r>
          </a:p>
        </p:txBody>
      </p:sp>
      <p:pic>
        <p:nvPicPr>
          <p:cNvPr id="10" name="Google Shape;483;p3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1116393" y="1574517"/>
            <a:ext cx="672775" cy="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88;p33"/>
          <p:cNvSpPr txBox="1"/>
          <p:nvPr/>
        </p:nvSpPr>
        <p:spPr>
          <a:xfrm>
            <a:off x="1807210" y="1634490"/>
            <a:ext cx="3643630" cy="478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i="1" u="sng"/>
              <a:t>Menggunakan Suatu Database</a:t>
            </a:r>
          </a:p>
        </p:txBody>
      </p:sp>
      <p:sp>
        <p:nvSpPr>
          <p:cNvPr id="12" name="Google Shape;493;p33"/>
          <p:cNvSpPr txBox="1"/>
          <p:nvPr/>
        </p:nvSpPr>
        <p:spPr>
          <a:xfrm>
            <a:off x="1098780" y="1594504"/>
            <a:ext cx="708000" cy="6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1807464" y="2112391"/>
            <a:ext cx="3041904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6829" y="3150870"/>
            <a:ext cx="2921508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857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/>
          <p:nvPr/>
        </p:nvSpPr>
        <p:spPr>
          <a:xfrm flipV="1">
            <a:off x="1628140" y="1393825"/>
            <a:ext cx="3046095" cy="76200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 txBox="1">
            <a:spLocks noGrp="1"/>
          </p:cNvSpPr>
          <p:nvPr>
            <p:ph type="title"/>
          </p:nvPr>
        </p:nvSpPr>
        <p:spPr>
          <a:xfrm>
            <a:off x="1247140" y="915670"/>
            <a:ext cx="380809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Alter Database</a:t>
            </a:r>
          </a:p>
        </p:txBody>
      </p:sp>
      <p:sp>
        <p:nvSpPr>
          <p:cNvPr id="589" name="Google Shape;589;p38"/>
          <p:cNvSpPr txBox="1">
            <a:spLocks noGrp="1"/>
          </p:cNvSpPr>
          <p:nvPr>
            <p:ph type="subTitle" idx="2"/>
          </p:nvPr>
        </p:nvSpPr>
        <p:spPr>
          <a:xfrm>
            <a:off x="1247140" y="1652905"/>
            <a:ext cx="4706620" cy="750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Statament ALTER DATABASE digunakan untuk</a:t>
            </a:r>
            <a:r>
              <a:rPr lang="en-US" altLang="en-GB"/>
              <a:t> </a:t>
            </a:r>
            <a:r>
              <a:rPr lang="en-GB"/>
              <a:t>mengubah,</a:t>
            </a:r>
            <a:r>
              <a:rPr lang="en-US" altLang="en-GB"/>
              <a:t> </a:t>
            </a:r>
            <a:r>
              <a:rPr lang="en-GB"/>
              <a:t>memelihara, atau memulihkan database yang sudah ada.</a:t>
            </a:r>
          </a:p>
        </p:txBody>
      </p:sp>
      <p:sp>
        <p:nvSpPr>
          <p:cNvPr id="10" name="object 10"/>
          <p:cNvSpPr/>
          <p:nvPr/>
        </p:nvSpPr>
        <p:spPr>
          <a:xfrm>
            <a:off x="2503169" y="2403221"/>
            <a:ext cx="4137659" cy="1575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/>
          <p:nvPr/>
        </p:nvSpPr>
        <p:spPr>
          <a:xfrm>
            <a:off x="3766425" y="1778965"/>
            <a:ext cx="1956589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9"/>
          <p:cNvSpPr txBox="1">
            <a:spLocks noGrp="1"/>
          </p:cNvSpPr>
          <p:nvPr>
            <p:ph type="title"/>
          </p:nvPr>
        </p:nvSpPr>
        <p:spPr>
          <a:xfrm>
            <a:off x="1984375" y="1239520"/>
            <a:ext cx="430720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Drop Database</a:t>
            </a:r>
          </a:p>
        </p:txBody>
      </p:sp>
      <p:sp>
        <p:nvSpPr>
          <p:cNvPr id="589" name="Google Shape;589;p38"/>
          <p:cNvSpPr txBox="1">
            <a:spLocks noGrp="1"/>
          </p:cNvSpPr>
          <p:nvPr>
            <p:ph type="subTitle" idx="2"/>
          </p:nvPr>
        </p:nvSpPr>
        <p:spPr>
          <a:xfrm>
            <a:off x="1984375" y="2029460"/>
            <a:ext cx="5440045" cy="1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sz="1600"/>
              <a:t>Menghapus database berarti menghapus</a:t>
            </a:r>
            <a:r>
              <a:rPr lang="en-US" altLang="en-GB" sz="1600"/>
              <a:t> </a:t>
            </a:r>
            <a:r>
              <a:rPr lang="en-GB" sz="1600"/>
              <a:t>semua tabel yang terdapat dalam database</a:t>
            </a:r>
            <a:r>
              <a:rPr lang="en-US" altLang="en-GB" sz="1600"/>
              <a:t> </a:t>
            </a:r>
            <a:r>
              <a:rPr lang="en-GB" sz="1600"/>
              <a:t>dan database itu sendiri secara permanen.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sz="1600"/>
              <a:t>Sangat penting untuk menjalankan query ini</a:t>
            </a:r>
            <a:r>
              <a:rPr lang="en-US" altLang="en-GB" sz="1600"/>
              <a:t> </a:t>
            </a:r>
            <a:r>
              <a:rPr lang="en-GB" sz="1600"/>
              <a:t>dengan ekstra hati-hati.</a:t>
            </a:r>
          </a:p>
        </p:txBody>
      </p:sp>
    </p:spTree>
  </p:cSld>
  <p:clrMapOvr>
    <a:masterClrMapping/>
  </p:clrMapOvr>
  <p:transition>
    <p:comb/>
  </p:transition>
</p:sld>
</file>

<file path=ppt/theme/theme1.xml><?xml version="1.0" encoding="utf-8"?>
<a:theme xmlns:a="http://schemas.openxmlformats.org/drawingml/2006/main" name="Watercolor Portfolio for Students by Slidesgo">
  <a:themeElements>
    <a:clrScheme name="Simple Light">
      <a:dk1>
        <a:srgbClr val="000000"/>
      </a:dk1>
      <a:lt1>
        <a:srgbClr val="FFFFFF"/>
      </a:lt1>
      <a:dk2>
        <a:srgbClr val="D79DB4"/>
      </a:dk2>
      <a:lt2>
        <a:srgbClr val="ACA0CE"/>
      </a:lt2>
      <a:accent1>
        <a:srgbClr val="8CAEBB"/>
      </a:accent1>
      <a:accent2>
        <a:srgbClr val="65839C"/>
      </a:accent2>
      <a:accent3>
        <a:srgbClr val="7C639E"/>
      </a:accent3>
      <a:accent4>
        <a:srgbClr val="E2ABA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765</Words>
  <Application>Microsoft Office PowerPoint</Application>
  <PresentationFormat>On-screen Show (16:9)</PresentationFormat>
  <Paragraphs>94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Red Hat Text</vt:lpstr>
      <vt:lpstr>Red Hat Text Medium</vt:lpstr>
      <vt:lpstr>Roboto Slab Regular</vt:lpstr>
      <vt:lpstr>Wingdings</vt:lpstr>
      <vt:lpstr>Watercolor Portfolio for Students by Slidesgo</vt:lpstr>
      <vt:lpstr>Chapter 2</vt:lpstr>
      <vt:lpstr>Database</vt:lpstr>
      <vt:lpstr>Data Definition Language</vt:lpstr>
      <vt:lpstr>Create Database</vt:lpstr>
      <vt:lpstr>Pertama, log in ke MySQL Server menggunakan user “root”</vt:lpstr>
      <vt:lpstr>Contoh SQL untuk membuat database baru</vt:lpstr>
      <vt:lpstr>PowerPoint Presentation</vt:lpstr>
      <vt:lpstr>Alter Database</vt:lpstr>
      <vt:lpstr>Drop Database</vt:lpstr>
      <vt:lpstr>Menghapus Database</vt:lpstr>
      <vt:lpstr>Table</vt:lpstr>
      <vt:lpstr>Create Table</vt:lpstr>
      <vt:lpstr>Column_list</vt:lpstr>
      <vt:lpstr>Primary Key</vt:lpstr>
      <vt:lpstr>Create Table</vt:lpstr>
      <vt:lpstr>Alter Table</vt:lpstr>
      <vt:lpstr>PowerPoint Presentation</vt:lpstr>
      <vt:lpstr>PowerPoint Presentation</vt:lpstr>
      <vt:lpstr>Drop Table</vt:lpstr>
      <vt:lpstr>Quit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Hendik Suwoto</dc:creator>
  <cp:lastModifiedBy>Hendik Suwoto</cp:lastModifiedBy>
  <cp:revision>2</cp:revision>
  <dcterms:created xsi:type="dcterms:W3CDTF">2021-09-15T09:09:12Z</dcterms:created>
  <dcterms:modified xsi:type="dcterms:W3CDTF">2023-12-18T05:35:19Z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5F30A0BFE1434170B58FA6D14C3EB8AF</vt:lpwstr>
  </property>
  <property fmtid="{D5CDD505-2E9C-101B-9397-08002B2CF9AE}" pid="3" name="KSOProductBuildVer">
    <vt:lpwstr>1033-11.2.0.10296</vt:lpwstr>
  </property>
</Properties>
</file>