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B81"/>
    <a:srgbClr val="B56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 autoAdjust="0"/>
    <p:restoredTop sz="92931"/>
  </p:normalViewPr>
  <p:slideViewPr>
    <p:cSldViewPr snapToGrid="0">
      <p:cViewPr varScale="1">
        <p:scale>
          <a:sx n="43" d="100"/>
          <a:sy n="43" d="100"/>
        </p:scale>
        <p:origin x="6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HASIL NORMALISASI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790"/>
            <a:ext cx="10515600" cy="307975"/>
          </a:xfrm>
        </p:spPr>
        <p:txBody>
          <a:bodyPr>
            <a:noAutofit/>
          </a:bodyPr>
          <a:lstStyle/>
          <a:p>
            <a:pPr algn="r"/>
            <a:r>
              <a:rPr lang="en-US" sz="3200"/>
              <a:t>Normalisasikan.</a:t>
            </a:r>
          </a:p>
        </p:txBody>
      </p:sp>
      <p:sp>
        <p:nvSpPr>
          <p:cNvPr id="5" name="Rectangles 4"/>
          <p:cNvSpPr/>
          <p:nvPr/>
        </p:nvSpPr>
        <p:spPr>
          <a:xfrm>
            <a:off x="838200" y="710565"/>
            <a:ext cx="7415530" cy="296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51535" y="1198880"/>
            <a:ext cx="742950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605280" y="741045"/>
            <a:ext cx="199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PT. AMIKOM</a:t>
            </a:r>
          </a:p>
          <a:p>
            <a:r>
              <a:rPr lang="en-US" sz="1200"/>
              <a:t>Jl. Ring Road Utara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260465" y="741045"/>
            <a:ext cx="1993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Invoice Order Barang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61720" y="1395095"/>
            <a:ext cx="308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Nama Cus	: </a:t>
            </a:r>
            <a:r>
              <a:rPr lang="en-US" sz="1200" b="1"/>
              <a:t>Andi Sun</a:t>
            </a:r>
          </a:p>
          <a:p>
            <a:r>
              <a:rPr lang="en-US" sz="1200"/>
              <a:t>Alamat	: </a:t>
            </a:r>
            <a:r>
              <a:rPr lang="en-US" sz="1200" b="1"/>
              <a:t>Jl. Kaliurang No.90 YK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061720" y="1855470"/>
            <a:ext cx="1993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No Order	: N001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365240" y="1855470"/>
            <a:ext cx="1784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Tanggal	: 12-Jul-07</a:t>
            </a:r>
          </a:p>
        </p:txBody>
      </p:sp>
      <p:graphicFrame>
        <p:nvGraphicFramePr>
          <p:cNvPr id="12" name="Table 11"/>
          <p:cNvGraphicFramePr/>
          <p:nvPr/>
        </p:nvGraphicFramePr>
        <p:xfrm>
          <a:off x="851535" y="2184400"/>
          <a:ext cx="7360920" cy="137160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Nama Barang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Hrg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Sub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s 20"/>
          <p:cNvSpPr/>
          <p:nvPr/>
        </p:nvSpPr>
        <p:spPr>
          <a:xfrm>
            <a:off x="4352290" y="3764280"/>
            <a:ext cx="7415530" cy="296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65625" y="4252595"/>
            <a:ext cx="742950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5119370" y="3794760"/>
            <a:ext cx="1993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PT. AMIKOM</a:t>
            </a:r>
          </a:p>
          <a:p>
            <a:r>
              <a:rPr lang="en-US" sz="1200"/>
              <a:t>Jl. Ring Road Utara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9774555" y="3794760"/>
            <a:ext cx="1993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Invoice Order Barang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4575810" y="4448810"/>
            <a:ext cx="308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Nama Cus	: </a:t>
            </a:r>
            <a:r>
              <a:rPr lang="en-US" sz="1200" b="1"/>
              <a:t>Sutikno</a:t>
            </a:r>
          </a:p>
          <a:p>
            <a:r>
              <a:rPr lang="en-US" sz="1200"/>
              <a:t>Alamat	: </a:t>
            </a:r>
            <a:r>
              <a:rPr lang="en-US" sz="1200" b="1"/>
              <a:t>Jl. Kali Ola No. 89 Solo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4575810" y="4909185"/>
            <a:ext cx="1993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No Order	: N002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9869805" y="4909185"/>
            <a:ext cx="1802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Tanggal	: 14-Jul-07</a:t>
            </a:r>
          </a:p>
        </p:txBody>
      </p:sp>
      <p:graphicFrame>
        <p:nvGraphicFramePr>
          <p:cNvPr id="28" name="Table 27"/>
          <p:cNvGraphicFramePr/>
          <p:nvPr/>
        </p:nvGraphicFramePr>
        <p:xfrm>
          <a:off x="4365625" y="5238115"/>
          <a:ext cx="7360920" cy="142367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Nama Barang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Hrg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Sub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DANCOW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7.000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35.000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15.000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MIE GORENG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5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200"/>
                        <a:t>55.000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765"/>
            <a:ext cx="10515600" cy="433705"/>
          </a:xfrm>
        </p:spPr>
        <p:txBody>
          <a:bodyPr>
            <a:noAutofit/>
          </a:bodyPr>
          <a:lstStyle/>
          <a:p>
            <a:r>
              <a:rPr lang="en-US" sz="3600"/>
              <a:t>UNF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1168400"/>
            <a:ext cx="385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Bentuk</a:t>
            </a:r>
            <a:r>
              <a:rPr lang="en-US" sz="2000" b="1" dirty="0"/>
              <a:t> </a:t>
            </a:r>
            <a:r>
              <a:rPr lang="en-US" sz="2000" b="1" dirty="0" err="1"/>
              <a:t>UnNormalized</a:t>
            </a:r>
            <a:r>
              <a:rPr lang="en-US" sz="2000" b="1" dirty="0"/>
              <a:t>  Form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315634022"/>
              </p:ext>
            </p:extLst>
          </p:nvPr>
        </p:nvGraphicFramePr>
        <p:xfrm>
          <a:off x="1848342" y="2875807"/>
          <a:ext cx="9198610" cy="258953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NoOrder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NmCus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AlmtCus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TglOrder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KdBrng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NmBrng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HrgSat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Andi Sun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Jl. Kaliurang No.90 YK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12-Jul-06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Andi Sun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Jl. Kaliurang No.90 YK</a:t>
                      </a:r>
                      <a:endParaRPr lang="en-US"/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12-Jul-06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Sutikno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Jl. Kali Ola No. 89 Solo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14-Jul-06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DANCOW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Sutikno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Jl. Kali Ola No. 89 Solo</a:t>
                      </a:r>
                      <a:endParaRPr lang="en-US"/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14-Jul-06</a:t>
                      </a:r>
                      <a:endParaRPr lang="en-US"/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Sutikno</a:t>
                      </a:r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Jl. Kali Ola No. 89 Solo</a:t>
                      </a:r>
                      <a:endParaRPr lang="en-US"/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14-Jul-06</a:t>
                      </a:r>
                      <a:endParaRPr lang="en-US"/>
                    </a:p>
                  </a:txBody>
                  <a:tcPr>
                    <a:solidFill>
                      <a:srgbClr val="C78B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MIE GORENG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55" y="226060"/>
            <a:ext cx="10515600" cy="517525"/>
          </a:xfrm>
        </p:spPr>
        <p:txBody>
          <a:bodyPr>
            <a:normAutofit fontScale="90000"/>
          </a:bodyPr>
          <a:lstStyle/>
          <a:p>
            <a:r>
              <a:rPr lang="en-US"/>
              <a:t>1NF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3751580" y="691515"/>
                <a:ext cx="5143500" cy="53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Bentuk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2800"/>
                  <a:t> Normal Form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80" y="691515"/>
                <a:ext cx="5143500" cy="531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424268980"/>
              </p:ext>
            </p:extLst>
          </p:nvPr>
        </p:nvGraphicFramePr>
        <p:xfrm>
          <a:off x="838200" y="1672590"/>
          <a:ext cx="738251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NoOrder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NmCus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AlmtCus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TglOrder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Andi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Jl. Kaliurang No. 90 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12-Jul-07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Sutikno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Jl. Kali Ola No. 89 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14-Jul-07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loud Callout 8"/>
          <p:cNvSpPr/>
          <p:nvPr/>
        </p:nvSpPr>
        <p:spPr>
          <a:xfrm rot="20880000" flipH="1">
            <a:off x="180340" y="1143635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41873"/>
              </p:ext>
            </p:extLst>
          </p:nvPr>
        </p:nvGraphicFramePr>
        <p:xfrm>
          <a:off x="4427220" y="3985895"/>
          <a:ext cx="5380990" cy="23158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KdBrng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NmBrng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HrgSat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DANCOW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MIE GORENG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558290" y="97536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Order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427220" y="3388360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item_Order</a:t>
            </a:r>
          </a:p>
        </p:txBody>
      </p:sp>
      <p:sp>
        <p:nvSpPr>
          <p:cNvPr id="13" name="Cloud Callout 12"/>
          <p:cNvSpPr/>
          <p:nvPr/>
        </p:nvSpPr>
        <p:spPr>
          <a:xfrm rot="20280000" flipH="1">
            <a:off x="3694430" y="3570605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363345" y="2815590"/>
            <a:ext cx="13335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49375" y="3261360"/>
            <a:ext cx="3623945" cy="13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73320" y="3265170"/>
            <a:ext cx="13970" cy="7245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16200000">
            <a:off x="5768340" y="6049010"/>
            <a:ext cx="264795" cy="836295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775835" y="6401435"/>
            <a:ext cx="65532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75" y="220980"/>
            <a:ext cx="10515600" cy="470535"/>
          </a:xfrm>
        </p:spPr>
        <p:txBody>
          <a:bodyPr>
            <a:normAutofit fontScale="90000"/>
          </a:bodyPr>
          <a:lstStyle/>
          <a:p>
            <a:r>
              <a:rPr lang="en-US" sz="3600"/>
              <a:t>2NF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3751580" y="691515"/>
                <a:ext cx="5143500" cy="54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Bentuk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US" sz="2800"/>
                  <a:t> Normal Form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80" y="691515"/>
                <a:ext cx="5143500" cy="548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35497281"/>
              </p:ext>
            </p:extLst>
          </p:nvPr>
        </p:nvGraphicFramePr>
        <p:xfrm>
          <a:off x="587375" y="1767205"/>
          <a:ext cx="462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NoOrder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NmCus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AlmtCus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TglOrder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Andi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Jl. Kaliurang No. 90 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12-Jul-07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Sutikno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Jl. Kali Ola No. 89 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14-Jul-07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loud Callout 8"/>
          <p:cNvSpPr/>
          <p:nvPr/>
        </p:nvSpPr>
        <p:spPr>
          <a:xfrm rot="20880000" flipH="1">
            <a:off x="194310" y="1144270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544320" y="1384300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Orders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94370" y="1558925"/>
          <a:ext cx="3220085" cy="19570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KdBrng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NmBrng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HrgSat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DANCOW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MIE GORENG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431530" y="1240155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Barang</a:t>
            </a:r>
          </a:p>
        </p:txBody>
      </p:sp>
      <p:sp>
        <p:nvSpPr>
          <p:cNvPr id="8" name="Cloud Callout 7"/>
          <p:cNvSpPr/>
          <p:nvPr/>
        </p:nvSpPr>
        <p:spPr>
          <a:xfrm rot="20220000" flipH="1">
            <a:off x="7457440" y="1264285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42999170"/>
              </p:ext>
            </p:extLst>
          </p:nvPr>
        </p:nvGraphicFramePr>
        <p:xfrm>
          <a:off x="7052945" y="3972560"/>
          <a:ext cx="2528570" cy="23158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KdBrng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loud Callout 12"/>
          <p:cNvSpPr/>
          <p:nvPr/>
        </p:nvSpPr>
        <p:spPr>
          <a:xfrm rot="20280000" flipH="1">
            <a:off x="6306185" y="3526790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FK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052945" y="3515995"/>
            <a:ext cx="1087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item_Order</a:t>
            </a:r>
          </a:p>
        </p:txBody>
      </p:sp>
      <p:sp>
        <p:nvSpPr>
          <p:cNvPr id="14" name="Cloud Callout 13"/>
          <p:cNvSpPr/>
          <p:nvPr/>
        </p:nvSpPr>
        <p:spPr>
          <a:xfrm rot="1320000">
            <a:off x="8858250" y="3608070"/>
            <a:ext cx="567690" cy="38417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FK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6200000">
            <a:off x="8380730" y="3644900"/>
            <a:ext cx="418465" cy="153035"/>
          </a:xfrm>
          <a:prstGeom prst="bentConnector3">
            <a:avLst>
              <a:gd name="adj1" fmla="val 49924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Left Bracket 18"/>
          <p:cNvSpPr/>
          <p:nvPr/>
        </p:nvSpPr>
        <p:spPr>
          <a:xfrm rot="16200000">
            <a:off x="7962900" y="6044565"/>
            <a:ext cx="264795" cy="836295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894195" y="6360795"/>
            <a:ext cx="65532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58545" y="2911475"/>
            <a:ext cx="13335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575" y="3357245"/>
            <a:ext cx="6619240" cy="298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63180" y="3387090"/>
            <a:ext cx="635" cy="5854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705"/>
          </a:xfrm>
        </p:spPr>
        <p:txBody>
          <a:bodyPr>
            <a:noAutofit/>
          </a:bodyPr>
          <a:lstStyle/>
          <a:p>
            <a:r>
              <a:rPr lang="en-US" sz="3200"/>
              <a:t>3NF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/>
              <p:nvPr/>
            </p:nvSpPr>
            <p:spPr>
              <a:xfrm>
                <a:off x="3733800" y="429260"/>
                <a:ext cx="5143500" cy="548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Bentuk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US" sz="2800"/>
                  <a:t> Normal Form</a:t>
                </a: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9260"/>
                <a:ext cx="5143500" cy="548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2895600" cy="9906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NoOrder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TglOrder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KdCus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12-Jul-06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14-Jul-06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000760" y="1384300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Orders</a:t>
            </a:r>
          </a:p>
        </p:txBody>
      </p:sp>
      <p:sp>
        <p:nvSpPr>
          <p:cNvPr id="9" name="Cloud Callout 8"/>
          <p:cNvSpPr/>
          <p:nvPr/>
        </p:nvSpPr>
        <p:spPr>
          <a:xfrm rot="20880000" flipH="1">
            <a:off x="194310" y="1144270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14" name="Cloud Callout 13"/>
          <p:cNvSpPr/>
          <p:nvPr/>
        </p:nvSpPr>
        <p:spPr>
          <a:xfrm rot="1320000">
            <a:off x="3418840" y="1303655"/>
            <a:ext cx="699135" cy="46799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38200" y="4013835"/>
          <a:ext cx="5181600" cy="121793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KdCus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NmCus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AlmtCus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Andi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Jl. Kaliurang No.90 YK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C002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Sutikno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Jl. Kali Ola No.89 Solo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loud Callout 6"/>
          <p:cNvSpPr/>
          <p:nvPr/>
        </p:nvSpPr>
        <p:spPr>
          <a:xfrm rot="20880000" flipH="1">
            <a:off x="194310" y="3390900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39520" y="3602355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Customer</a:t>
            </a:r>
          </a:p>
        </p:txBody>
      </p:sp>
      <p:graphicFrame>
        <p:nvGraphicFramePr>
          <p:cNvPr id="10" name="Table 9"/>
          <p:cNvGraphicFramePr/>
          <p:nvPr/>
        </p:nvGraphicFramePr>
        <p:xfrm>
          <a:off x="8294370" y="1558925"/>
          <a:ext cx="3220085" cy="195707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KdBrng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NmBrng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HrgSat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DANCOW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RINSO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B004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MIE GORENG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8431530" y="1240155"/>
            <a:ext cx="920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Barang</a:t>
            </a:r>
          </a:p>
        </p:txBody>
      </p:sp>
      <p:sp>
        <p:nvSpPr>
          <p:cNvPr id="13" name="Cloud Callout 12"/>
          <p:cNvSpPr/>
          <p:nvPr/>
        </p:nvSpPr>
        <p:spPr>
          <a:xfrm rot="20220000" flipH="1">
            <a:off x="7457440" y="1264285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graphicFrame>
        <p:nvGraphicFramePr>
          <p:cNvPr id="15" name="Table 14"/>
          <p:cNvGraphicFramePr/>
          <p:nvPr>
            <p:extLst>
              <p:ext uri="{D42A27DB-BD31-4B8C-83A1-F6EECF244321}">
                <p14:modId xmlns:p14="http://schemas.microsoft.com/office/powerpoint/2010/main" val="2084420925"/>
              </p:ext>
            </p:extLst>
          </p:nvPr>
        </p:nvGraphicFramePr>
        <p:xfrm>
          <a:off x="7052945" y="3972560"/>
          <a:ext cx="2528570" cy="231584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NoOrder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KdBrng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N002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B004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loud Callout 15"/>
          <p:cNvSpPr/>
          <p:nvPr/>
        </p:nvSpPr>
        <p:spPr>
          <a:xfrm rot="20280000" flipH="1">
            <a:off x="6306185" y="3526790"/>
            <a:ext cx="788670" cy="5473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FK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7052945" y="3515995"/>
            <a:ext cx="1087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item_Order</a:t>
            </a:r>
          </a:p>
        </p:txBody>
      </p:sp>
      <p:sp>
        <p:nvSpPr>
          <p:cNvPr id="18" name="Cloud Callout 17"/>
          <p:cNvSpPr/>
          <p:nvPr/>
        </p:nvSpPr>
        <p:spPr>
          <a:xfrm rot="1320000">
            <a:off x="8858250" y="3608070"/>
            <a:ext cx="567690" cy="38417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FK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>
            <a:off x="8380730" y="3644900"/>
            <a:ext cx="418465" cy="153035"/>
          </a:xfrm>
          <a:prstGeom prst="bentConnector3">
            <a:avLst>
              <a:gd name="adj1" fmla="val 49924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Left Bracket 19"/>
          <p:cNvSpPr/>
          <p:nvPr/>
        </p:nvSpPr>
        <p:spPr>
          <a:xfrm rot="16200000">
            <a:off x="7962900" y="6044565"/>
            <a:ext cx="264795" cy="836295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894195" y="6360795"/>
            <a:ext cx="655320" cy="368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PK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1405255" y="3540125"/>
            <a:ext cx="13970" cy="473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05255" y="3526155"/>
            <a:ext cx="1923415" cy="13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14700" y="2874010"/>
            <a:ext cx="13970" cy="655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7301230" y="1407795"/>
            <a:ext cx="13970" cy="2536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265555" y="1393825"/>
            <a:ext cx="6035675" cy="27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79525" y="1379855"/>
            <a:ext cx="13970" cy="41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444</Words>
  <Application>Microsoft Office PowerPoint</Application>
  <PresentationFormat>Widescreen</PresentationFormat>
  <Paragraphs>279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HASIL NORMALISASI</vt:lpstr>
      <vt:lpstr>Normalisasikan.</vt:lpstr>
      <vt:lpstr>UNF</vt:lpstr>
      <vt:lpstr>1NF</vt:lpstr>
      <vt:lpstr>2NF</vt:lpstr>
      <vt:lpstr>3NF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NORMALISASI</dc:title>
  <dc:creator>Hendik Suwoto</dc:creator>
  <cp:lastModifiedBy>Hendik Suwoto</cp:lastModifiedBy>
  <cp:revision>2</cp:revision>
  <dcterms:created xsi:type="dcterms:W3CDTF">2021-11-28T10:22:14Z</dcterms:created>
  <dcterms:modified xsi:type="dcterms:W3CDTF">2023-11-20T05:32:31Z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238274BBEC604F49964E9AA5E6C6F772</vt:lpwstr>
  </property>
  <property fmtid="{D5CDD505-2E9C-101B-9397-08002B2CF9AE}" pid="3" name="KSOProductBuildVer">
    <vt:lpwstr>1033-11.2.0.10351</vt:lpwstr>
  </property>
</Properties>
</file>